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61" r:id="rId2"/>
    <p:sldId id="260" r:id="rId3"/>
    <p:sldId id="299" r:id="rId4"/>
    <p:sldId id="300" r:id="rId5"/>
    <p:sldId id="262" r:id="rId6"/>
    <p:sldId id="263" r:id="rId7"/>
    <p:sldId id="264" r:id="rId8"/>
    <p:sldId id="302" r:id="rId9"/>
    <p:sldId id="303" r:id="rId10"/>
    <p:sldId id="301" r:id="rId11"/>
    <p:sldId id="305" r:id="rId12"/>
    <p:sldId id="304" r:id="rId13"/>
    <p:sldId id="287" r:id="rId14"/>
    <p:sldId id="28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89" r:id="rId24"/>
    <p:sldId id="316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15" r:id="rId33"/>
    <p:sldId id="293" r:id="rId34"/>
    <p:sldId id="317" r:id="rId35"/>
    <p:sldId id="327" r:id="rId36"/>
    <p:sldId id="318" r:id="rId37"/>
    <p:sldId id="319" r:id="rId38"/>
    <p:sldId id="292" r:id="rId39"/>
    <p:sldId id="265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77150" autoAdjust="0"/>
  </p:normalViewPr>
  <p:slideViewPr>
    <p:cSldViewPr snapToGrid="0">
      <p:cViewPr varScale="1">
        <p:scale>
          <a:sx n="66" d="100"/>
          <a:sy n="66" d="100"/>
        </p:scale>
        <p:origin x="105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87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23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09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27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68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47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中的存储过程（注意是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）才有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63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51765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39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67534" y="2389505"/>
            <a:ext cx="425069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32.2 JDBC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及数据库访问方法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75855" y="3170555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32.3 </a:t>
            </a:r>
            <a:r>
              <a:rPr lang="en-US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PreparedStatement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Copyright Notice"/>
          <p:cNvSpPr/>
          <p:nvPr/>
        </p:nvSpPr>
        <p:spPr bwMode="auto">
          <a:xfrm>
            <a:off x="5604196" y="4013149"/>
            <a:ext cx="55999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32.4 </a:t>
            </a:r>
            <a:r>
              <a:rPr lang="en-US" altLang="zh-CN" sz="2400" b="1" cap="small" dirty="0" err="1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CallableStatement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数据库程序设计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298700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079750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860800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4772292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4863097"/>
            <a:ext cx="473109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32.5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获取元数据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36"/>
    </mc:Choice>
    <mc:Fallback xmlns="">
      <p:transition spd="slow" advTm="53536"/>
    </mc:Fallback>
  </mc:AlternateContent>
  <p:extLst>
    <p:ext uri="{3A86A75C-4F4B-4683-9AE1-C65F6400EC91}">
      <p14:laserTraceLst xmlns:p14="http://schemas.microsoft.com/office/powerpoint/2010/main">
        <p14:tracePtLst>
          <p14:tracePt t="3152" x="387350" y="793750"/>
          <p14:tracePt t="3246" x="393700" y="793750"/>
          <p14:tracePt t="3270" x="533400" y="793750"/>
          <p14:tracePt t="3291" x="742950" y="793750"/>
          <p14:tracePt t="3294" x="889000" y="793750"/>
          <p14:tracePt t="3305" x="1085850" y="793750"/>
          <p14:tracePt t="3318" x="1536700" y="793750"/>
          <p14:tracePt t="3335" x="1949450" y="793750"/>
          <p14:tracePt t="3351" x="2171700" y="793750"/>
          <p14:tracePt t="3368" x="2241550" y="793750"/>
          <p14:tracePt t="3385" x="2254250" y="793750"/>
          <p14:tracePt t="3402" x="2260600" y="793750"/>
          <p14:tracePt t="3876" x="0" y="0"/>
        </p14:tracePtLst>
        <p14:tracePtLst>
          <p14:tracePt t="4341" x="2266950" y="800100"/>
          <p14:tracePt t="4423" x="2273300" y="800100"/>
          <p14:tracePt t="4442" x="2381250" y="800100"/>
          <p14:tracePt t="4461" x="2794000" y="800100"/>
          <p14:tracePt t="4475" x="3054350" y="806450"/>
          <p14:tracePt t="4486" x="3727450" y="920750"/>
          <p14:tracePt t="4503" x="4432300" y="1009650"/>
          <p14:tracePt t="4519" x="4940300" y="1035050"/>
          <p14:tracePt t="4535" x="5175250" y="1035050"/>
          <p14:tracePt t="4551" x="5264150" y="1035050"/>
          <p14:tracePt t="4568" x="5276850" y="1035050"/>
          <p14:tracePt t="4903" x="5264150" y="1035050"/>
          <p14:tracePt t="4923" x="5181600" y="1035050"/>
          <p14:tracePt t="4945" x="4984750" y="990600"/>
          <p14:tracePt t="4948" x="4895850" y="977900"/>
          <p14:tracePt t="4963" x="4819650" y="958850"/>
          <p14:tracePt t="4971" x="4743450" y="952500"/>
          <p14:tracePt t="4973" x="4673600" y="952500"/>
          <p14:tracePt t="4985" x="4584700" y="952500"/>
          <p14:tracePt t="5002" x="4457700" y="952500"/>
          <p14:tracePt t="5017" x="4375150" y="952500"/>
          <p14:tracePt t="5021" x="4343400" y="952500"/>
          <p14:tracePt t="5034" x="4324350" y="952500"/>
          <p14:tracePt t="5038" x="4305300" y="952500"/>
          <p14:tracePt t="5051" x="4298950" y="952500"/>
          <p14:tracePt t="5068" x="4279900" y="952500"/>
          <p14:tracePt t="5102" x="4273550" y="952500"/>
          <p14:tracePt t="5254" x="4267200" y="946150"/>
          <p14:tracePt t="5269" x="4311650" y="946150"/>
          <p14:tracePt t="5285" x="4438650" y="946150"/>
          <p14:tracePt t="5301" x="4660900" y="946150"/>
          <p14:tracePt t="5319" x="5010150" y="946150"/>
          <p14:tracePt t="5334" x="5378450" y="946150"/>
          <p14:tracePt t="5351" x="5664200" y="946150"/>
          <p14:tracePt t="5367" x="5873750" y="946150"/>
          <p14:tracePt t="5384" x="5988050" y="946150"/>
          <p14:tracePt t="5401" x="6045200" y="933450"/>
          <p14:tracePt t="5417" x="6064250" y="927100"/>
          <p14:tracePt t="5420" x="6070600" y="927100"/>
          <p14:tracePt t="5437" x="6076950" y="927100"/>
          <p14:tracePt t="5453" x="6083300" y="927100"/>
          <p14:tracePt t="5469" x="6089650" y="927100"/>
          <p14:tracePt t="5485" x="6096000" y="927100"/>
          <p14:tracePt t="5501" x="6102350" y="927100"/>
          <p14:tracePt t="5537" x="6115050" y="927100"/>
          <p14:tracePt t="5557" x="6140450" y="927100"/>
          <p14:tracePt t="5572" x="6191250" y="927100"/>
          <p14:tracePt t="5588" x="6248400" y="927100"/>
          <p14:tracePt t="5601" x="6273800" y="927100"/>
          <p14:tracePt t="5619" x="6299200" y="927100"/>
          <p14:tracePt t="5621" x="6305550" y="927100"/>
          <p14:tracePt t="5637" x="6318250" y="927100"/>
          <p14:tracePt t="5670" x="6324600" y="927100"/>
          <p14:tracePt t="5686" x="6330950" y="927100"/>
          <p14:tracePt t="5702" x="6343650" y="927100"/>
          <p14:tracePt t="5718" x="6362700" y="927100"/>
          <p14:tracePt t="5736" x="6394450" y="927100"/>
          <p14:tracePt t="5751" x="6413500" y="927100"/>
          <p14:tracePt t="5767" x="6419850" y="927100"/>
          <p14:tracePt t="5784" x="6426200" y="927100"/>
          <p14:tracePt t="6607" x="6432550" y="927100"/>
          <p14:tracePt t="6627" x="6457950" y="927100"/>
          <p14:tracePt t="6648" x="6540500" y="927100"/>
          <p14:tracePt t="6661" x="6591300" y="927100"/>
          <p14:tracePt t="6671" x="6616700" y="927100"/>
          <p14:tracePt t="6685" x="6673850" y="927100"/>
          <p14:tracePt t="6701" x="6737350" y="920750"/>
          <p14:tracePt t="6720" x="6794500" y="908050"/>
          <p14:tracePt t="6735" x="6845300" y="889000"/>
          <p14:tracePt t="6753" x="6902450" y="857250"/>
          <p14:tracePt t="6768" x="6934200" y="819150"/>
          <p14:tracePt t="6785" x="6959600" y="774700"/>
          <p14:tracePt t="6801" x="6965950" y="723900"/>
          <p14:tracePt t="6818" x="6972300" y="685800"/>
          <p14:tracePt t="6821" x="6972300" y="660400"/>
          <p14:tracePt t="6836" x="6972300" y="622300"/>
          <p14:tracePt t="6853" x="6965950" y="565150"/>
          <p14:tracePt t="6868" x="6946900" y="514350"/>
          <p14:tracePt t="6886" x="6915150" y="450850"/>
          <p14:tracePt t="6902" x="6870700" y="387350"/>
          <p14:tracePt t="6918" x="6826250" y="342900"/>
          <p14:tracePt t="6935" x="6794500" y="323850"/>
          <p14:tracePt t="6951" x="6756400" y="304800"/>
          <p14:tracePt t="6968" x="6711950" y="285750"/>
          <p14:tracePt t="6985" x="6661150" y="266700"/>
          <p14:tracePt t="7001" x="6578600" y="247650"/>
          <p14:tracePt t="7018" x="6502400" y="228600"/>
          <p14:tracePt t="7035" x="6362700" y="203200"/>
          <p14:tracePt t="7037" x="6267450" y="190500"/>
          <p14:tracePt t="7053" x="6057900" y="133350"/>
          <p14:tracePt t="7070" x="5835650" y="101600"/>
          <p14:tracePt t="7086" x="5588000" y="50800"/>
          <p14:tracePt t="7102" x="5334000" y="0"/>
          <p14:tracePt t="7118" x="5060950" y="0"/>
          <p14:tracePt t="7136" x="4819650" y="0"/>
          <p14:tracePt t="7151" x="4597400" y="0"/>
          <p14:tracePt t="7168" x="4406900" y="0"/>
          <p14:tracePt t="7184" x="4241800" y="0"/>
          <p14:tracePt t="7200" x="4070350" y="0"/>
          <p14:tracePt t="7218" x="3924300" y="0"/>
          <p14:tracePt t="7234" x="3784600" y="19050"/>
          <p14:tracePt t="7237" x="3721100" y="25400"/>
          <p14:tracePt t="7252" x="3600450" y="50800"/>
          <p14:tracePt t="7267" x="3530600" y="69850"/>
          <p14:tracePt t="7285" x="3359150" y="101600"/>
          <p14:tracePt t="7300" x="3238500" y="127000"/>
          <p14:tracePt t="7317" x="3124200" y="146050"/>
          <p14:tracePt t="7334" x="3022600" y="171450"/>
          <p14:tracePt t="7351" x="2952750" y="190500"/>
          <p14:tracePt t="7367" x="2895600" y="215900"/>
          <p14:tracePt t="7384" x="2844800" y="234950"/>
          <p14:tracePt t="7400" x="2800350" y="254000"/>
          <p14:tracePt t="7417" x="2755900" y="266700"/>
          <p14:tracePt t="7434" x="2705100" y="298450"/>
          <p14:tracePt t="7450" x="2673350" y="317500"/>
          <p14:tracePt t="7453" x="2654300" y="330200"/>
          <p14:tracePt t="7468" x="2616200" y="361950"/>
          <p14:tracePt t="7485" x="2578100" y="393700"/>
          <p14:tracePt t="7500" x="2552700" y="438150"/>
          <p14:tracePt t="7517" x="2533650" y="476250"/>
          <p14:tracePt t="7534" x="2514600" y="514350"/>
          <p14:tracePt t="7550" x="2495550" y="546100"/>
          <p14:tracePt t="7567" x="2489200" y="596900"/>
          <p14:tracePt t="7585" x="2476500" y="635000"/>
          <p14:tracePt t="7601" x="2476500" y="666750"/>
          <p14:tracePt t="7618" x="2476500" y="698500"/>
          <p14:tracePt t="7634" x="2476500" y="742950"/>
          <p14:tracePt t="7636" x="2489200" y="762000"/>
          <p14:tracePt t="7650" x="2501900" y="781050"/>
          <p14:tracePt t="7669" x="2565400" y="844550"/>
          <p14:tracePt t="7685" x="2641600" y="889000"/>
          <p14:tracePt t="7701" x="2724150" y="927100"/>
          <p14:tracePt t="7717" x="2844800" y="965200"/>
          <p14:tracePt t="7735" x="2997200" y="990600"/>
          <p14:tracePt t="7750" x="3213100" y="1028700"/>
          <p14:tracePt t="7768" x="3517900" y="1066800"/>
          <p14:tracePt t="7784" x="3924300" y="1104900"/>
          <p14:tracePt t="7800" x="4343400" y="1130300"/>
          <p14:tracePt t="7817" x="4667250" y="1130300"/>
          <p14:tracePt t="7833" x="4914900" y="1130300"/>
          <p14:tracePt t="7850" x="5092700" y="1130300"/>
          <p14:tracePt t="7866" x="5264150" y="1130300"/>
          <p14:tracePt t="7870" x="5346700" y="1130300"/>
          <p14:tracePt t="7883" x="5422900" y="1130300"/>
          <p14:tracePt t="7901" x="5683250" y="1117600"/>
          <p14:tracePt t="7918" x="5848350" y="1092200"/>
          <p14:tracePt t="7934" x="5994400" y="1066800"/>
          <p14:tracePt t="7950" x="6108700" y="1041400"/>
          <p14:tracePt t="7967" x="6178550" y="1022350"/>
          <p14:tracePt t="7983" x="6216650" y="1016000"/>
          <p14:tracePt t="8000" x="6273800" y="1003300"/>
          <p14:tracePt t="8017" x="6324600" y="996950"/>
          <p14:tracePt t="8033" x="6394450" y="984250"/>
          <p14:tracePt t="8050" x="6445250" y="958850"/>
          <p14:tracePt t="8054" x="6464300" y="946150"/>
          <p14:tracePt t="8067" x="6477000" y="933450"/>
          <p14:tracePt t="8084" x="6515100" y="908050"/>
          <p14:tracePt t="8101" x="6527800" y="882650"/>
          <p14:tracePt t="8118" x="6534150" y="869950"/>
          <p14:tracePt t="8134" x="6553200" y="850900"/>
          <p14:tracePt t="8150" x="6565900" y="819150"/>
          <p14:tracePt t="8167" x="6584950" y="787400"/>
          <p14:tracePt t="8184" x="6604000" y="762000"/>
          <p14:tracePt t="8200" x="6616700" y="736600"/>
          <p14:tracePt t="8217" x="6623050" y="711200"/>
          <p14:tracePt t="8234" x="6629400" y="698500"/>
          <p14:tracePt t="8250" x="6642100" y="673100"/>
          <p14:tracePt t="8267" x="6648450" y="647700"/>
          <p14:tracePt t="8269" x="6654800" y="628650"/>
          <p14:tracePt t="8283" x="6654800" y="622300"/>
          <p14:tracePt t="8301" x="6661150" y="596900"/>
          <p14:tracePt t="8317" x="6661150" y="584200"/>
          <p14:tracePt t="8334" x="6661150" y="577850"/>
          <p14:tracePt t="8350" x="6661150" y="571500"/>
          <p14:tracePt t="8367" x="6661150" y="565150"/>
          <p14:tracePt t="8384" x="6661150" y="558800"/>
          <p14:tracePt t="8400" x="6661150" y="552450"/>
          <p14:tracePt t="8417" x="6661150" y="539750"/>
          <p14:tracePt t="8434" x="6654800" y="527050"/>
          <p14:tracePt t="8450" x="6635750" y="501650"/>
          <p14:tracePt t="8452" x="6616700" y="488950"/>
          <p14:tracePt t="8467" x="6591300" y="463550"/>
          <p14:tracePt t="8484" x="6464300" y="406400"/>
          <p14:tracePt t="8500" x="6362700" y="368300"/>
          <p14:tracePt t="8519" x="6216650" y="342900"/>
          <p14:tracePt t="8533" x="6064250" y="304800"/>
          <p14:tracePt t="8550" x="5918200" y="292100"/>
          <p14:tracePt t="8567" x="5772150" y="292100"/>
          <p14:tracePt t="8583" x="5588000" y="292100"/>
          <p14:tracePt t="8600" x="5378450" y="292100"/>
          <p14:tracePt t="8617" x="5118100" y="279400"/>
          <p14:tracePt t="8632" x="4870450" y="260350"/>
          <p14:tracePt t="8649" x="4648200" y="260350"/>
          <p14:tracePt t="8666" x="4438650" y="260350"/>
          <p14:tracePt t="8683" x="4248150" y="260350"/>
          <p14:tracePt t="8684" x="4159250" y="260350"/>
          <p14:tracePt t="8699" x="4051300" y="260350"/>
          <p14:tracePt t="8717" x="3778250" y="266700"/>
          <p14:tracePt t="8734" x="3638550" y="292100"/>
          <p14:tracePt t="8749" x="3524250" y="311150"/>
          <p14:tracePt t="8766" x="3448050" y="330200"/>
          <p14:tracePt t="8783" x="3378200" y="349250"/>
          <p14:tracePt t="8800" x="3295650" y="361950"/>
          <p14:tracePt t="8816" x="3219450" y="374650"/>
          <p14:tracePt t="8833" x="3149600" y="393700"/>
          <p14:tracePt t="8850" x="3079750" y="406400"/>
          <p14:tracePt t="8869" x="2984500" y="425450"/>
          <p14:tracePt t="8884" x="2933700" y="438150"/>
          <p14:tracePt t="8901" x="2882900" y="457200"/>
          <p14:tracePt t="8918" x="2825750" y="476250"/>
          <p14:tracePt t="8935" x="2787650" y="501650"/>
          <p14:tracePt t="8950" x="2762250" y="533400"/>
          <p14:tracePt t="8967" x="2736850" y="558800"/>
          <p14:tracePt t="8983" x="2711450" y="596900"/>
          <p14:tracePt t="9001" x="2698750" y="647700"/>
          <p14:tracePt t="9005" x="2698750" y="660400"/>
          <p14:tracePt t="9018" x="2692400" y="692150"/>
          <p14:tracePt t="9034" x="2692400" y="742950"/>
          <p14:tracePt t="9051" x="2692400" y="800100"/>
          <p14:tracePt t="9054" x="2692400" y="812800"/>
          <p14:tracePt t="9069" x="2698750" y="857250"/>
          <p14:tracePt t="9084" x="2717800" y="876300"/>
          <p14:tracePt t="9101" x="2749550" y="901700"/>
          <p14:tracePt t="9118" x="2806700" y="933450"/>
          <p14:tracePt t="9136" x="2940050" y="971550"/>
          <p14:tracePt t="9150" x="3155950" y="996950"/>
          <p14:tracePt t="9167" x="3435350" y="1028700"/>
          <p14:tracePt t="9184" x="3721100" y="1035050"/>
          <p14:tracePt t="9201" x="4070350" y="1035050"/>
          <p14:tracePt t="9217" x="4394200" y="1035050"/>
          <p14:tracePt t="9221" x="4546600" y="1035050"/>
          <p14:tracePt t="9233" x="4699000" y="1035050"/>
          <p14:tracePt t="9250" x="5003800" y="1035050"/>
          <p14:tracePt t="9266" x="5308600" y="1035050"/>
          <p14:tracePt t="9283" x="5613400" y="1035050"/>
          <p14:tracePt t="9285" x="5746750" y="1035050"/>
          <p14:tracePt t="9300" x="5994400" y="1035050"/>
          <p14:tracePt t="9317" x="6184900" y="1016000"/>
          <p14:tracePt t="9333" x="6324600" y="990600"/>
          <p14:tracePt t="9349" x="6432550" y="971550"/>
          <p14:tracePt t="9366" x="6508750" y="939800"/>
          <p14:tracePt t="9383" x="6559550" y="920750"/>
          <p14:tracePt t="9399" x="6591300" y="901700"/>
          <p14:tracePt t="9417" x="6629400" y="889000"/>
          <p14:tracePt t="9434" x="6654800" y="876300"/>
          <p14:tracePt t="9437" x="6667500" y="869950"/>
          <p14:tracePt t="9450" x="6686550" y="857250"/>
          <p14:tracePt t="9467" x="6705600" y="831850"/>
          <p14:tracePt t="9469" x="6724650" y="825500"/>
          <p14:tracePt t="9483" x="6737350" y="812800"/>
          <p14:tracePt t="9500" x="6775450" y="787400"/>
          <p14:tracePt t="9517" x="6781800" y="787400"/>
          <p14:tracePt t="9533" x="6788150" y="774700"/>
          <p14:tracePt t="9549" x="6794500" y="768350"/>
          <p14:tracePt t="9566" x="6794500" y="755650"/>
          <p14:tracePt t="9583" x="6794500" y="749300"/>
          <p14:tracePt t="9599" x="6794500" y="730250"/>
          <p14:tracePt t="9616" x="6794500" y="711200"/>
          <p14:tracePt t="9634" x="6788150" y="679450"/>
          <p14:tracePt t="9649" x="6750050" y="635000"/>
          <p14:tracePt t="9666" x="6692900" y="590550"/>
          <p14:tracePt t="9684" x="6604000" y="527050"/>
          <p14:tracePt t="9701" x="6534150" y="501650"/>
          <p14:tracePt t="9717" x="6419850" y="463550"/>
          <p14:tracePt t="9733" x="6267450" y="425450"/>
          <p14:tracePt t="9749" x="6026150" y="381000"/>
          <p14:tracePt t="9766" x="5670550" y="311150"/>
          <p14:tracePt t="9783" x="5270500" y="241300"/>
          <p14:tracePt t="9799" x="4876800" y="165100"/>
          <p14:tracePt t="9816" x="4610100" y="127000"/>
          <p14:tracePt t="9833" x="4432300" y="120650"/>
          <p14:tracePt t="9850" x="4260850" y="120650"/>
          <p14:tracePt t="9866" x="4127500" y="120650"/>
          <p14:tracePt t="9869" x="4064000" y="120650"/>
          <p14:tracePt t="9883" x="3987800" y="120650"/>
          <p14:tracePt t="9899" x="3841750" y="120650"/>
          <p14:tracePt t="9901" x="3765550" y="120650"/>
          <p14:tracePt t="9917" x="3619500" y="120650"/>
          <p14:tracePt t="9934" x="3467100" y="120650"/>
          <p14:tracePt t="9949" x="3359150" y="120650"/>
          <p14:tracePt t="9966" x="3244850" y="120650"/>
          <p14:tracePt t="9982" x="3149600" y="120650"/>
          <p14:tracePt t="9999" x="3067050" y="133350"/>
          <p14:tracePt t="10016" x="2997200" y="165100"/>
          <p14:tracePt t="10033" x="2952750" y="196850"/>
          <p14:tracePt t="10049" x="2914650" y="228600"/>
          <p14:tracePt t="10066" x="2876550" y="260350"/>
          <p14:tracePt t="10083" x="2857500" y="298450"/>
          <p14:tracePt t="10085" x="2851150" y="317500"/>
          <p14:tracePt t="10100" x="2838450" y="361950"/>
          <p14:tracePt t="10117" x="2832100" y="393700"/>
          <p14:tracePt t="10134" x="2825750" y="425450"/>
          <p14:tracePt t="10149" x="2825750" y="457200"/>
          <p14:tracePt t="10166" x="2825750" y="495300"/>
          <p14:tracePt t="10182" x="2844800" y="539750"/>
          <p14:tracePt t="10199" x="2876550" y="577850"/>
          <p14:tracePt t="10216" x="2914650" y="615950"/>
          <p14:tracePt t="10233" x="3016250" y="666750"/>
          <p14:tracePt t="10249" x="3181350" y="717550"/>
          <p14:tracePt t="10266" x="3448050" y="774700"/>
          <p14:tracePt t="10268" x="3613150" y="812800"/>
          <p14:tracePt t="10283" x="3822700" y="844550"/>
          <p14:tracePt t="10300" x="4533900" y="977900"/>
          <p14:tracePt t="10316" x="5060950" y="1003300"/>
          <p14:tracePt t="10334" x="5518150" y="1003300"/>
          <p14:tracePt t="10349" x="5969000" y="1003300"/>
          <p14:tracePt t="10367" x="6318250" y="1003300"/>
          <p14:tracePt t="10382" x="6553200" y="1003300"/>
          <p14:tracePt t="10399" x="6711950" y="1003300"/>
          <p14:tracePt t="10416" x="6819900" y="1003300"/>
          <p14:tracePt t="10433" x="6883400" y="1003300"/>
          <p14:tracePt t="10449" x="6934200" y="1003300"/>
          <p14:tracePt t="10453" x="6953250" y="996950"/>
          <p14:tracePt t="10483" x="6972300" y="990600"/>
          <p14:tracePt t="10500" x="7016750" y="971550"/>
          <p14:tracePt t="10516" x="7048500" y="958850"/>
          <p14:tracePt t="10533" x="7080250" y="946150"/>
          <p14:tracePt t="10550" x="7105650" y="927100"/>
          <p14:tracePt t="10566" x="7124700" y="889000"/>
          <p14:tracePt t="10583" x="7131050" y="863600"/>
          <p14:tracePt t="10599" x="7131050" y="838200"/>
          <p14:tracePt t="10616" x="7131050" y="812800"/>
          <p14:tracePt t="10634" x="7131050" y="774700"/>
          <p14:tracePt t="10649" x="7124700" y="749300"/>
          <p14:tracePt t="10653" x="7105650" y="730250"/>
          <p14:tracePt t="10666" x="7086600" y="717550"/>
          <p14:tracePt t="10684" x="6991350" y="635000"/>
          <p14:tracePt t="10700" x="6896100" y="577850"/>
          <p14:tracePt t="10717" x="6781800" y="533400"/>
          <p14:tracePt t="10734" x="6667500" y="488950"/>
          <p14:tracePt t="10750" x="6546850" y="457200"/>
          <p14:tracePt t="10766" x="6438900" y="444500"/>
          <p14:tracePt t="10783" x="6305550" y="406400"/>
          <p14:tracePt t="10799" x="6165850" y="387350"/>
          <p14:tracePt t="10816" x="6007100" y="361950"/>
          <p14:tracePt t="10833" x="5822950" y="323850"/>
          <p14:tracePt t="10850" x="5619750" y="298450"/>
          <p14:tracePt t="10866" x="5410200" y="292100"/>
          <p14:tracePt t="10883" x="5187950" y="292100"/>
          <p14:tracePt t="10885" x="5086350" y="292100"/>
          <p14:tracePt t="10900" x="4857750" y="292100"/>
          <p14:tracePt t="10916" x="4648200" y="292100"/>
          <p14:tracePt t="10933" x="4457700" y="292100"/>
          <p14:tracePt t="10950" x="4298950" y="292100"/>
          <p14:tracePt t="10966" x="4171950" y="292100"/>
          <p14:tracePt t="10983" x="4076700" y="292100"/>
          <p14:tracePt t="10999" x="3975100" y="292100"/>
          <p14:tracePt t="11016" x="3898900" y="311150"/>
          <p14:tracePt t="11033" x="3835400" y="330200"/>
          <p14:tracePt t="11050" x="3771900" y="349250"/>
          <p14:tracePt t="11053" x="3759200" y="361950"/>
          <p14:tracePt t="11066" x="3740150" y="374650"/>
          <p14:tracePt t="11083" x="3714750" y="400050"/>
          <p14:tracePt t="11100" x="3689350" y="431800"/>
          <p14:tracePt t="11102" x="3676650" y="450850"/>
          <p14:tracePt t="11117" x="3657600" y="488950"/>
          <p14:tracePt t="11135" x="3638550" y="514350"/>
          <p14:tracePt t="11150" x="3625850" y="546100"/>
          <p14:tracePt t="11167" x="3619500" y="571500"/>
          <p14:tracePt t="11182" x="3619500" y="590550"/>
          <p14:tracePt t="11199" x="3619500" y="635000"/>
          <p14:tracePt t="11216" x="3632200" y="679450"/>
          <p14:tracePt t="11232" x="3657600" y="723900"/>
          <p14:tracePt t="11250" x="3714750" y="781050"/>
          <p14:tracePt t="11266" x="3822700" y="844550"/>
          <p14:tracePt t="11270" x="3898900" y="882650"/>
          <p14:tracePt t="11283" x="3994150" y="908050"/>
          <p14:tracePt t="11300" x="4368800" y="984250"/>
          <p14:tracePt t="11316" x="4597400" y="990600"/>
          <p14:tracePt t="11333" x="4838700" y="990600"/>
          <p14:tracePt t="11350" x="5086350" y="990600"/>
          <p14:tracePt t="11366" x="5410200" y="990600"/>
          <p14:tracePt t="11382" x="5715000" y="990600"/>
          <p14:tracePt t="11399" x="6019800" y="990600"/>
          <p14:tracePt t="11416" x="6261100" y="977900"/>
          <p14:tracePt t="11432" x="6413500" y="952500"/>
          <p14:tracePt t="11450" x="6496050" y="933450"/>
          <p14:tracePt t="11466" x="6527800" y="920750"/>
          <p14:tracePt t="11468" x="6540500" y="914400"/>
          <p14:tracePt t="11499" x="6553200" y="908050"/>
          <p14:tracePt t="11516" x="6553200" y="901700"/>
          <p14:tracePt t="11533" x="6559550" y="895350"/>
          <p14:tracePt t="11549" x="6572250" y="876300"/>
          <p14:tracePt t="11565" x="6572250" y="863600"/>
          <p14:tracePt t="11582" x="6572250" y="831850"/>
          <p14:tracePt t="11598" x="6578600" y="806450"/>
          <p14:tracePt t="11615" x="6578600" y="774700"/>
          <p14:tracePt t="11632" x="6578600" y="762000"/>
          <p14:tracePt t="11649" x="6578600" y="742950"/>
          <p14:tracePt t="11665" x="6578600" y="717550"/>
          <p14:tracePt t="11682" x="6565900" y="673100"/>
          <p14:tracePt t="11698" x="6527800" y="615950"/>
          <p14:tracePt t="11701" x="6508750" y="590550"/>
          <p14:tracePt t="11716" x="6470650" y="552450"/>
          <p14:tracePt t="11733" x="6445250" y="527050"/>
          <p14:tracePt t="11749" x="6432550" y="508000"/>
          <p14:tracePt t="11766" x="6419850" y="501650"/>
          <p14:tracePt t="11782" x="6394450" y="488950"/>
          <p14:tracePt t="11798" x="6369050" y="469900"/>
          <p14:tracePt t="11815" x="6324600" y="450850"/>
          <p14:tracePt t="11833" x="6254750" y="419100"/>
          <p14:tracePt t="11850" x="6153150" y="381000"/>
          <p14:tracePt t="11866" x="6007100" y="349250"/>
          <p14:tracePt t="11882" x="5816600" y="304800"/>
          <p14:tracePt t="11884" x="5695950" y="285750"/>
          <p14:tracePt t="11900" x="5467350" y="247650"/>
          <p14:tracePt t="11918" x="5245100" y="228600"/>
          <p14:tracePt t="11934" x="5029200" y="228600"/>
          <p14:tracePt t="11950" x="4819650" y="228600"/>
          <p14:tracePt t="11966" x="4629150" y="228600"/>
          <p14:tracePt t="11982" x="4476750" y="228600"/>
          <p14:tracePt t="11999" x="4362450" y="228600"/>
          <p14:tracePt t="12016" x="4248150" y="228600"/>
          <p14:tracePt t="12033" x="4146550" y="228600"/>
          <p14:tracePt t="12050" x="4051300" y="241300"/>
          <p14:tracePt t="12066" x="3968750" y="266700"/>
          <p14:tracePt t="12083" x="3886200" y="317500"/>
          <p14:tracePt t="12084" x="3848100" y="342900"/>
          <p14:tracePt t="12100" x="3778250" y="406400"/>
          <p14:tracePt t="12118" x="3746500" y="469900"/>
          <p14:tracePt t="12132" x="3727450" y="527050"/>
          <p14:tracePt t="12150" x="3708400" y="577850"/>
          <p14:tracePt t="12166" x="3695700" y="628650"/>
          <p14:tracePt t="12182" x="3695700" y="660400"/>
          <p14:tracePt t="12199" x="3702050" y="717550"/>
          <p14:tracePt t="12215" x="3721100" y="768350"/>
          <p14:tracePt t="12232" x="3778250" y="838200"/>
          <p14:tracePt t="12250" x="3886200" y="927100"/>
          <p14:tracePt t="12266" x="4064000" y="1016000"/>
          <p14:tracePt t="12268" x="4191000" y="1066800"/>
          <p14:tracePt t="12282" x="4387850" y="1123950"/>
          <p14:tracePt t="12299" x="4838700" y="1238250"/>
          <p14:tracePt t="12301" x="5111750" y="1295400"/>
          <p14:tracePt t="12316" x="5740400" y="1397000"/>
          <p14:tracePt t="12332" x="6286500" y="1422400"/>
          <p14:tracePt t="12350" x="6654800" y="1422400"/>
          <p14:tracePt t="12365" x="6851650" y="1409700"/>
          <p14:tracePt t="12381" x="6946900" y="1384300"/>
          <p14:tracePt t="12398" x="6978650" y="1352550"/>
          <p14:tracePt t="12417" x="6997700" y="1314450"/>
          <p14:tracePt t="12432" x="7010400" y="1263650"/>
          <p14:tracePt t="12449" x="7016750" y="1206500"/>
          <p14:tracePt t="12466" x="7029450" y="1149350"/>
          <p14:tracePt t="12482" x="7029450" y="1111250"/>
          <p14:tracePt t="12485" x="7029450" y="1066800"/>
          <p14:tracePt t="12498" x="7023100" y="1041400"/>
          <p14:tracePt t="12516" x="6978650" y="952500"/>
          <p14:tracePt t="12534" x="6927850" y="889000"/>
          <p14:tracePt t="12550" x="6858000" y="838200"/>
          <p14:tracePt t="12566" x="6775450" y="781050"/>
          <p14:tracePt t="12582" x="6642100" y="730250"/>
          <p14:tracePt t="12599" x="6477000" y="673100"/>
          <p14:tracePt t="12615" x="6292850" y="628650"/>
          <p14:tracePt t="12632" x="6076950" y="590550"/>
          <p14:tracePt t="12650" x="5784850" y="527050"/>
          <p14:tracePt t="12666" x="5492750" y="463550"/>
          <p14:tracePt t="12669" x="5365750" y="450850"/>
          <p14:tracePt t="12683" x="5219700" y="419100"/>
          <p14:tracePt t="12699" x="4972050" y="387350"/>
          <p14:tracePt t="12716" x="4679950" y="387350"/>
          <p14:tracePt t="12732" x="4540250" y="387350"/>
          <p14:tracePt t="12750" x="4470400" y="393700"/>
          <p14:tracePt t="12766" x="4464050" y="393700"/>
          <p14:tracePt t="12783" x="4457700" y="393700"/>
          <p14:tracePt t="12854" x="4451350" y="393700"/>
          <p14:tracePt t="12870" x="4438650" y="400050"/>
          <p14:tracePt t="12885" x="4406900" y="406400"/>
          <p14:tracePt t="12899" x="4400550" y="412750"/>
          <p14:tracePt t="12916" x="4349750" y="444500"/>
          <p14:tracePt t="12933" x="4305300" y="476250"/>
          <p14:tracePt t="12950" x="4241800" y="527050"/>
          <p14:tracePt t="12966" x="4203700" y="565150"/>
          <p14:tracePt t="12983" x="4171950" y="596900"/>
          <p14:tracePt t="12999" x="4152900" y="622300"/>
          <p14:tracePt t="13015" x="4146550" y="641350"/>
          <p14:tracePt t="13032" x="4146550" y="654050"/>
          <p14:tracePt t="13049" x="4146550" y="679450"/>
          <p14:tracePt t="13066" x="4146550" y="717550"/>
          <p14:tracePt t="13082" x="4159250" y="742950"/>
          <p14:tracePt t="13085" x="4171950" y="755650"/>
          <p14:tracePt t="13100" x="4184650" y="762000"/>
          <p14:tracePt t="13117" x="4191000" y="774700"/>
          <p14:tracePt t="13132" x="4203700" y="781050"/>
          <p14:tracePt t="13150" x="4229100" y="787400"/>
          <p14:tracePt t="13166" x="4292600" y="806450"/>
          <p14:tracePt t="13183" x="4413250" y="819150"/>
          <p14:tracePt t="13199" x="4622800" y="819150"/>
          <p14:tracePt t="13215" x="4959350" y="819150"/>
          <p14:tracePt t="13232" x="5365750" y="787400"/>
          <p14:tracePt t="13249" x="5765800" y="749300"/>
          <p14:tracePt t="13265" x="6121400" y="679450"/>
          <p14:tracePt t="13269" x="6242050" y="660400"/>
          <p14:tracePt t="13282" x="6343650" y="647700"/>
          <p14:tracePt t="13300" x="6502400" y="615950"/>
          <p14:tracePt t="13316" x="6534150" y="603250"/>
          <p14:tracePt t="13357" x="6540500" y="596900"/>
          <p14:tracePt t="13396" x="6540500" y="590550"/>
          <p14:tracePt t="13414" x="6540500" y="584200"/>
          <p14:tracePt t="13421" x="6540500" y="571500"/>
          <p14:tracePt t="13431" x="6527800" y="565150"/>
          <p14:tracePt t="13448" x="6470650" y="520700"/>
          <p14:tracePt t="13465" x="6337300" y="457200"/>
          <p14:tracePt t="13482" x="6096000" y="368300"/>
          <p14:tracePt t="13498" x="5803900" y="247650"/>
          <p14:tracePt t="13517" x="5467350" y="165100"/>
          <p14:tracePt t="13531" x="5372100" y="146050"/>
          <p14:tracePt t="13548" x="5162550" y="114300"/>
          <p14:tracePt t="13566" x="5086350" y="114300"/>
          <p14:tracePt t="13582" x="5016500" y="120650"/>
          <p14:tracePt t="13598" x="4959350" y="139700"/>
          <p14:tracePt t="13615" x="4908550" y="165100"/>
          <p14:tracePt t="13632" x="4870450" y="190500"/>
          <p14:tracePt t="13648" x="4832350" y="222250"/>
          <p14:tracePt t="13666" x="4781550" y="260350"/>
          <p14:tracePt t="13683" x="4743450" y="317500"/>
          <p14:tracePt t="13684" x="4724400" y="342900"/>
          <p14:tracePt t="13698" x="4711700" y="368300"/>
          <p14:tracePt t="13715" x="4686300" y="431800"/>
          <p14:tracePt t="13731" x="4667250" y="508000"/>
          <p14:tracePt t="13733" x="4667250" y="539750"/>
          <p14:tracePt t="13749" x="4667250" y="628650"/>
          <p14:tracePt t="13765" x="4679950" y="692150"/>
          <p14:tracePt t="13782" x="4724400" y="755650"/>
          <p14:tracePt t="13798" x="4781550" y="819150"/>
          <p14:tracePt t="13815" x="4883150" y="882650"/>
          <p14:tracePt t="13831" x="5080000" y="952500"/>
          <p14:tracePt t="13848" x="5359400" y="1016000"/>
          <p14:tracePt t="13864" x="5702300" y="1060450"/>
          <p14:tracePt t="13881" x="6076950" y="1073150"/>
          <p14:tracePt t="13898" x="6394450" y="1054100"/>
          <p14:tracePt t="13914" x="6584950" y="1009650"/>
          <p14:tracePt t="13916" x="6654800" y="984250"/>
          <p14:tracePt t="13931" x="6686550" y="965200"/>
          <p14:tracePt t="13948" x="6762750" y="927100"/>
          <p14:tracePt t="13965" x="6781800" y="889000"/>
          <p14:tracePt t="13982" x="6794500" y="863600"/>
          <p14:tracePt t="13999" x="6800850" y="838200"/>
          <p14:tracePt t="14014" x="6800850" y="819150"/>
          <p14:tracePt t="14032" x="6800850" y="800100"/>
          <p14:tracePt t="14048" x="6800850" y="768350"/>
          <p14:tracePt t="14067" x="6756400" y="736600"/>
          <p14:tracePt t="14070" x="6737350" y="730250"/>
          <p14:tracePt t="14081" x="6699250" y="704850"/>
          <p14:tracePt t="14098" x="6578600" y="660400"/>
          <p14:tracePt t="14114" x="6400800" y="584200"/>
          <p14:tracePt t="14115" x="6292850" y="539750"/>
          <p14:tracePt t="14132" x="6007100" y="457200"/>
          <p14:tracePt t="14148" x="5753100" y="400050"/>
          <p14:tracePt t="14165" x="5505450" y="349250"/>
          <p14:tracePt t="14181" x="5321300" y="317500"/>
          <p14:tracePt t="14198" x="5181600" y="298450"/>
          <p14:tracePt t="14215" x="5118100" y="298450"/>
          <p14:tracePt t="14231" x="5067300" y="298450"/>
          <p14:tracePt t="14249" x="5003800" y="311150"/>
          <p14:tracePt t="14264" x="4953000" y="330200"/>
          <p14:tracePt t="14281" x="4908550" y="361950"/>
          <p14:tracePt t="14299" x="4876800" y="400050"/>
          <p14:tracePt t="14316" x="4845050" y="450850"/>
          <p14:tracePt t="14331" x="4838700" y="469900"/>
          <p14:tracePt t="14348" x="4832350" y="527050"/>
          <p14:tracePt t="14365" x="4832350" y="584200"/>
          <p14:tracePt t="14381" x="4845050" y="635000"/>
          <p14:tracePt t="14398" x="4883150" y="685800"/>
          <p14:tracePt t="14415" x="4959350" y="742950"/>
          <p14:tracePt t="14432" x="5092700" y="787400"/>
          <p14:tracePt t="14449" x="5308600" y="831850"/>
          <p14:tracePt t="14465" x="5575300" y="844550"/>
          <p14:tracePt t="14469" x="5746750" y="844550"/>
          <p14:tracePt t="14484" x="5943600" y="844550"/>
          <p14:tracePt t="14498" x="6261100" y="819150"/>
          <p14:tracePt t="14515" x="6489700" y="762000"/>
          <p14:tracePt t="14516" x="6553200" y="736600"/>
          <p14:tracePt t="14531" x="6591300" y="723900"/>
          <p14:tracePt t="14549" x="6616700" y="704850"/>
          <p14:tracePt t="14564" x="6616700" y="692150"/>
          <p14:tracePt t="14581" x="6616700" y="679450"/>
          <p14:tracePt t="14597" x="6616700" y="673100"/>
          <p14:tracePt t="14614" x="6616700" y="660400"/>
          <p14:tracePt t="14631" x="6610350" y="641350"/>
          <p14:tracePt t="14647" x="6572250" y="603250"/>
          <p14:tracePt t="14664" x="6540500" y="571500"/>
          <p14:tracePt t="14681" x="6508750" y="546100"/>
          <p14:tracePt t="14699" x="6477000" y="527050"/>
          <p14:tracePt t="14700" x="6477000" y="520700"/>
          <p14:tracePt t="14716" x="6464300" y="514350"/>
          <p14:tracePt t="14853" x="0" y="0"/>
        </p14:tracePtLst>
        <p14:tracePtLst>
          <p14:tracePt t="15433" x="6324600" y="1530350"/>
          <p14:tracePt t="15444" x="6292850" y="1524000"/>
          <p14:tracePt t="15456" x="6229350" y="1524000"/>
          <p14:tracePt t="15470" x="6140450" y="1524000"/>
          <p14:tracePt t="15483" x="6089650" y="1524000"/>
          <p14:tracePt t="15497" x="5969000" y="1524000"/>
          <p14:tracePt t="15515" x="5867400" y="1524000"/>
          <p14:tracePt t="15519" x="5810250" y="1524000"/>
          <p14:tracePt t="15531" x="5778500" y="1530350"/>
          <p14:tracePt t="15547" x="5727700" y="1549400"/>
          <p14:tracePt t="15564" x="5670550" y="1593850"/>
          <p14:tracePt t="15581" x="5638800" y="1625600"/>
          <p14:tracePt t="15597" x="5613400" y="1670050"/>
          <p14:tracePt t="15614" x="5613400" y="1714500"/>
          <p14:tracePt t="15631" x="5613400" y="1765300"/>
          <p14:tracePt t="15647" x="5632450" y="1866900"/>
          <p14:tracePt t="15664" x="5727700" y="1974850"/>
          <p14:tracePt t="15682" x="5886450" y="2114550"/>
          <p14:tracePt t="15697" x="6159500" y="2260600"/>
          <p14:tracePt t="15714" x="6515100" y="2393950"/>
          <p14:tracePt t="15730" x="6959600" y="2495550"/>
          <p14:tracePt t="15733" x="7162800" y="2508250"/>
          <p14:tracePt t="15747" x="7315200" y="2508250"/>
          <p14:tracePt t="15764" x="7651750" y="2470150"/>
          <p14:tracePt t="15781" x="7727950" y="2393950"/>
          <p14:tracePt t="15797" x="7778750" y="2279650"/>
          <p14:tracePt t="15814" x="7791450" y="2146300"/>
          <p14:tracePt t="15830" x="7791450" y="2032000"/>
          <p14:tracePt t="15848" x="7785100" y="1905000"/>
          <p14:tracePt t="15865" x="7727950" y="1778000"/>
          <p14:tracePt t="15882" x="7613650" y="1651000"/>
          <p14:tracePt t="15885" x="7543800" y="1587500"/>
          <p14:tracePt t="15903" x="7353300" y="1479550"/>
          <p14:tracePt t="15915" x="7213600" y="1416050"/>
          <p14:tracePt t="15932" x="6870700" y="1333500"/>
          <p14:tracePt t="15949" x="6667500" y="1308100"/>
          <p14:tracePt t="15965" x="6483350" y="1308100"/>
          <p14:tracePt t="15982" x="6254750" y="1333500"/>
          <p14:tracePt t="15998" x="6026150" y="1422400"/>
          <p14:tracePt t="16015" x="5816600" y="1504950"/>
          <p14:tracePt t="16031" x="5632450" y="1574800"/>
          <p14:tracePt t="16048" x="5499100" y="1625600"/>
          <p14:tracePt t="16065" x="5454650" y="1663700"/>
          <p14:tracePt t="16068" x="5448300" y="1670050"/>
          <p14:tracePt t="16081" x="5441950" y="1670050"/>
          <p14:tracePt t="16097" x="5441950" y="1676400"/>
          <p14:tracePt t="16114" x="5441950" y="1689100"/>
          <p14:tracePt t="16130" x="5454650" y="1739900"/>
          <p14:tracePt t="16133" x="5473700" y="1771650"/>
          <p14:tracePt t="16149" x="5499100" y="1797050"/>
          <p14:tracePt t="16164" x="5670550" y="1936750"/>
          <p14:tracePt t="16181" x="5873750" y="2063750"/>
          <p14:tracePt t="16197" x="6178550" y="2209800"/>
          <p14:tracePt t="16214" x="6489700" y="2305050"/>
          <p14:tracePt t="16230" x="6731000" y="2374900"/>
          <p14:tracePt t="16247" x="6889750" y="2381250"/>
          <p14:tracePt t="16264" x="7029450" y="2374900"/>
          <p14:tracePt t="16281" x="7112000" y="2298700"/>
          <p14:tracePt t="16297" x="7194550" y="2197100"/>
          <p14:tracePt t="16314" x="7270750" y="2070100"/>
          <p14:tracePt t="16330" x="7308850" y="1968500"/>
          <p14:tracePt t="16332" x="7321550" y="1924050"/>
          <p14:tracePt t="16347" x="7334250" y="1885950"/>
          <p14:tracePt t="16364" x="7321550" y="1784350"/>
          <p14:tracePt t="16380" x="7296150" y="1720850"/>
          <p14:tracePt t="16397" x="7245350" y="1676400"/>
          <p14:tracePt t="16414" x="7175500" y="1619250"/>
          <p14:tracePt t="16430" x="7067550" y="1568450"/>
          <p14:tracePt t="16447" x="6934200" y="1517650"/>
          <p14:tracePt t="16464" x="6743700" y="1473200"/>
          <p14:tracePt t="16481" x="6451600" y="1409700"/>
          <p14:tracePt t="16497" x="6057900" y="1339850"/>
          <p14:tracePt t="16514" x="5803900" y="1320800"/>
          <p14:tracePt t="16532" x="5645150" y="1320800"/>
          <p14:tracePt t="16547" x="5568950" y="1320800"/>
          <p14:tracePt t="16565" x="5518150" y="1358900"/>
          <p14:tracePt t="16582" x="5492750" y="1435100"/>
          <p14:tracePt t="16597" x="5467350" y="1543050"/>
          <p14:tracePt t="16614" x="5441950" y="1695450"/>
          <p14:tracePt t="16630" x="5454650" y="1866900"/>
          <p14:tracePt t="16648" x="5505450" y="2025650"/>
          <p14:tracePt t="16664" x="5588000" y="2152650"/>
          <p14:tracePt t="16680" x="5721350" y="2266950"/>
          <p14:tracePt t="16697" x="5873750" y="2362200"/>
          <p14:tracePt t="16714" x="6076950" y="2406650"/>
          <p14:tracePt t="16730" x="6311900" y="2413000"/>
          <p14:tracePt t="16747" x="6565900" y="2374900"/>
          <p14:tracePt t="16749" x="6680200" y="2336800"/>
          <p14:tracePt t="16764" x="6858000" y="2241550"/>
          <p14:tracePt t="16783" x="6965950" y="2139950"/>
          <p14:tracePt t="16798" x="7023100" y="2044700"/>
          <p14:tracePt t="16814" x="7035800" y="1955800"/>
          <p14:tracePt t="16830" x="7035800" y="1898650"/>
          <p14:tracePt t="16849" x="7035800" y="1835150"/>
          <p14:tracePt t="16863" x="7023100" y="1778000"/>
          <p14:tracePt t="16880" x="6991350" y="1727200"/>
          <p14:tracePt t="16898" x="6927850" y="1663700"/>
          <p14:tracePt t="16914" x="6832600" y="1612900"/>
          <p14:tracePt t="16932" x="6591300" y="1530350"/>
          <p14:tracePt t="16947" x="6515100" y="1524000"/>
          <p14:tracePt t="16964" x="6286500" y="1517650"/>
          <p14:tracePt t="16981" x="6134100" y="1536700"/>
          <p14:tracePt t="16997" x="6019800" y="1574800"/>
          <p14:tracePt t="17014" x="5924550" y="1619250"/>
          <p14:tracePt t="17030" x="5829300" y="1689100"/>
          <p14:tracePt t="17047" x="5765800" y="1746250"/>
          <p14:tracePt t="17064" x="5727700" y="1809750"/>
          <p14:tracePt t="17080" x="5708650" y="1879600"/>
          <p14:tracePt t="17097" x="5702300" y="1936750"/>
          <p14:tracePt t="17114" x="5702300" y="2000250"/>
          <p14:tracePt t="17130" x="5734050" y="2076450"/>
          <p14:tracePt t="17134" x="5772150" y="2114550"/>
          <p14:tracePt t="17148" x="5892800" y="2178050"/>
          <p14:tracePt t="17164" x="6121400" y="2222500"/>
          <p14:tracePt t="17182" x="6451600" y="2235200"/>
          <p14:tracePt t="17197" x="6775450" y="2209800"/>
          <p14:tracePt t="17213" x="6985000" y="2165350"/>
          <p14:tracePt t="17230" x="7099300" y="2101850"/>
          <p14:tracePt t="17247" x="7143750" y="2038350"/>
          <p14:tracePt t="17264" x="7162800" y="1974850"/>
          <p14:tracePt t="17280" x="7162800" y="1911350"/>
          <p14:tracePt t="17297" x="7124700" y="1835150"/>
          <p14:tracePt t="17313" x="7061200" y="1752600"/>
          <p14:tracePt t="17330" x="6921500" y="1651000"/>
          <p14:tracePt t="17333" x="6800850" y="1568450"/>
          <p14:tracePt t="17348" x="6635750" y="1473200"/>
          <p14:tracePt t="17363" x="6210300" y="1308100"/>
          <p14:tracePt t="17380" x="5657850" y="1174750"/>
          <p14:tracePt t="17396" x="5511800" y="1168400"/>
          <p14:tracePt t="17413" x="5454650" y="1168400"/>
          <p14:tracePt t="17430" x="5416550" y="1193800"/>
          <p14:tracePt t="17446" x="5391150" y="1270000"/>
          <p14:tracePt t="17464" x="5365750" y="1390650"/>
          <p14:tracePt t="17480" x="5359400" y="1498600"/>
          <p14:tracePt t="17497" x="5359400" y="1625600"/>
          <p14:tracePt t="17513" x="5391150" y="1746250"/>
          <p14:tracePt t="17530" x="5467350" y="1873250"/>
          <p14:tracePt t="17533" x="5524500" y="1930400"/>
          <p14:tracePt t="17547" x="5715000" y="2032000"/>
          <p14:tracePt t="17564" x="5975350" y="2076450"/>
          <p14:tracePt t="17580" x="6267450" y="2082800"/>
          <p14:tracePt t="17598" x="6591300" y="1993900"/>
          <p14:tracePt t="17613" x="6826250" y="1873250"/>
          <p14:tracePt t="17630" x="6934200" y="1758950"/>
          <p14:tracePt t="17648" x="6959600" y="1663700"/>
          <p14:tracePt t="17664" x="6959600" y="1606550"/>
          <p14:tracePt t="17680" x="6946900" y="1549400"/>
          <p14:tracePt t="17697" x="6902450" y="1492250"/>
          <p14:tracePt t="17713" x="6851650" y="1460500"/>
          <p14:tracePt t="17730" x="6788150" y="1428750"/>
          <p14:tracePt t="17733" x="6743700" y="1416050"/>
          <p14:tracePt t="17747" x="6699250" y="1409700"/>
          <p14:tracePt t="17764" x="6578600" y="1403350"/>
          <p14:tracePt t="17780" x="6445250" y="1422400"/>
          <p14:tracePt t="17797" x="6330950" y="1485900"/>
          <p14:tracePt t="17814" x="6242050" y="1587500"/>
          <p14:tracePt t="17830" x="6184900" y="1689100"/>
          <p14:tracePt t="17848" x="6159500" y="1790700"/>
          <p14:tracePt t="17864" x="6165850" y="1866900"/>
          <p14:tracePt t="17880" x="6197600" y="1924050"/>
          <p14:tracePt t="17897" x="6261100" y="1974850"/>
          <p14:tracePt t="17913" x="6362700" y="2006600"/>
          <p14:tracePt t="17930" x="6502400" y="2006600"/>
          <p14:tracePt t="17933" x="6597650" y="1993900"/>
          <p14:tracePt t="17947" x="6673850" y="1955800"/>
          <p14:tracePt t="17965" x="6851650" y="1835150"/>
          <p14:tracePt t="17980" x="6889750" y="1739900"/>
          <p14:tracePt t="17998" x="6889750" y="1676400"/>
          <p14:tracePt t="18013" x="6864350" y="1574800"/>
          <p14:tracePt t="18030" x="6794500" y="1498600"/>
          <p14:tracePt t="18048" x="6661150" y="1409700"/>
          <p14:tracePt t="18064" x="6451600" y="1358900"/>
          <p14:tracePt t="18080" x="6254750" y="1333500"/>
          <p14:tracePt t="18096" x="6115050" y="1333500"/>
          <p14:tracePt t="18113" x="6007100" y="1352550"/>
          <p14:tracePt t="18130" x="5937250" y="1390650"/>
          <p14:tracePt t="18132" x="5911850" y="1416050"/>
          <p14:tracePt t="18146" x="5886450" y="1460500"/>
          <p14:tracePt t="18165" x="5848350" y="1593850"/>
          <p14:tracePt t="18180" x="5842000" y="1663700"/>
          <p14:tracePt t="18197" x="5842000" y="1752600"/>
          <p14:tracePt t="18214" x="5899150" y="1847850"/>
          <p14:tracePt t="18229" x="6019800" y="1955800"/>
          <p14:tracePt t="18246" x="6261100" y="2076450"/>
          <p14:tracePt t="18264" x="6616700" y="2203450"/>
          <p14:tracePt t="18280" x="6953250" y="2273300"/>
          <p14:tracePt t="18296" x="7143750" y="2266950"/>
          <p14:tracePt t="18313" x="7251700" y="2190750"/>
          <p14:tracePt t="18330" x="7296150" y="2108200"/>
          <p14:tracePt t="18333" x="7302500" y="2063750"/>
          <p14:tracePt t="18346" x="7308850" y="2025650"/>
          <p14:tracePt t="18364" x="7296150" y="1936750"/>
          <p14:tracePt t="18381" x="7239000" y="1847850"/>
          <p14:tracePt t="18397" x="7150100" y="1752600"/>
          <p14:tracePt t="18414" x="7023100" y="1651000"/>
          <p14:tracePt t="18430" x="6858000" y="1543050"/>
          <p14:tracePt t="18447" x="6692900" y="1473200"/>
          <p14:tracePt t="18464" x="6534150" y="1416050"/>
          <p14:tracePt t="18481" x="6407150" y="1390650"/>
          <p14:tracePt t="18497" x="6280150" y="1390650"/>
          <p14:tracePt t="18500" x="6191250" y="1409700"/>
          <p14:tracePt t="18513" x="6115050" y="1435100"/>
          <p14:tracePt t="18530" x="5956300" y="1543050"/>
          <p14:tracePt t="18533" x="5880100" y="1593850"/>
          <p14:tracePt t="18549" x="5816600" y="1663700"/>
          <p14:tracePt t="18551" x="5765800" y="1733550"/>
          <p14:tracePt t="18565" x="5702300" y="1828800"/>
          <p14:tracePt t="18581" x="5683250" y="1866900"/>
          <p14:tracePt t="18598" x="5683250" y="1885950"/>
          <p14:tracePt t="18614" x="5683250" y="1911350"/>
          <p14:tracePt t="18630" x="5746750" y="1974850"/>
          <p14:tracePt t="18647" x="5899150" y="2082800"/>
          <p14:tracePt t="18663" x="6191250" y="2209800"/>
          <p14:tracePt t="18680" x="6591300" y="2292350"/>
          <p14:tracePt t="18696" x="6934200" y="2330450"/>
          <p14:tracePt t="18713" x="7118350" y="2311400"/>
          <p14:tracePt t="18729" x="7188200" y="2273300"/>
          <p14:tracePt t="18746" x="7207250" y="2235200"/>
          <p14:tracePt t="18748" x="7207250" y="2228850"/>
          <p14:tracePt t="18764" x="7207250" y="2184400"/>
          <p14:tracePt t="18780" x="7194550" y="2101850"/>
          <p14:tracePt t="18796" x="7124700" y="1993900"/>
          <p14:tracePt t="18814" x="7035800" y="1866900"/>
          <p14:tracePt t="18830" x="6934200" y="1739900"/>
          <p14:tracePt t="18848" x="6832600" y="1638300"/>
          <p14:tracePt t="18864" x="6756400" y="1581150"/>
          <p14:tracePt t="18881" x="6673850" y="1543050"/>
          <p14:tracePt t="18897" x="6610350" y="1524000"/>
          <p14:tracePt t="18901" x="6591300" y="1524000"/>
          <p14:tracePt t="18914" x="6540500" y="1524000"/>
          <p14:tracePt t="18930" x="6407150" y="1536700"/>
          <p14:tracePt t="18932" x="6343650" y="1574800"/>
          <p14:tracePt t="18946" x="6254750" y="1619250"/>
          <p14:tracePt t="18965" x="6007100" y="1765300"/>
          <p14:tracePt t="18981" x="5880100" y="1860550"/>
          <p14:tracePt t="18997" x="5816600" y="1930400"/>
          <p14:tracePt t="19014" x="5791200" y="1968500"/>
          <p14:tracePt t="19030" x="5784850" y="2000250"/>
          <p14:tracePt t="19047" x="5784850" y="2038350"/>
          <p14:tracePt t="19064" x="5803900" y="2076450"/>
          <p14:tracePt t="19080" x="5861050" y="2133600"/>
          <p14:tracePt t="19097" x="5956300" y="2184400"/>
          <p14:tracePt t="19113" x="6108700" y="2247900"/>
          <p14:tracePt t="19130" x="6311900" y="2260600"/>
          <p14:tracePt t="19147" x="6521450" y="2247900"/>
          <p14:tracePt t="19150" x="6616700" y="2222500"/>
          <p14:tracePt t="19164" x="6762750" y="2146300"/>
          <p14:tracePt t="19181" x="6819900" y="2063750"/>
          <p14:tracePt t="19198" x="6838950" y="1974850"/>
          <p14:tracePt t="19214" x="6838950" y="1905000"/>
          <p14:tracePt t="19230" x="6813550" y="1816100"/>
          <p14:tracePt t="19246" x="6750050" y="1727200"/>
          <p14:tracePt t="19263" x="6629400" y="1638300"/>
          <p14:tracePt t="19281" x="6477000" y="1568450"/>
          <p14:tracePt t="19298" x="6292850" y="1504950"/>
          <p14:tracePt t="19300" x="6203950" y="1498600"/>
          <p14:tracePt t="19314" x="6140450" y="1485900"/>
          <p14:tracePt t="19330" x="6051550" y="1492250"/>
          <p14:tracePt t="19346" x="5994400" y="1511300"/>
          <p14:tracePt t="19348" x="5969000" y="1530350"/>
          <p14:tracePt t="19362" x="5943600" y="1555750"/>
          <p14:tracePt t="19379" x="5899150" y="1644650"/>
          <p14:tracePt t="19397" x="5880100" y="1733550"/>
          <p14:tracePt t="19414" x="5880100" y="1803400"/>
          <p14:tracePt t="19430" x="5918200" y="1892300"/>
          <p14:tracePt t="19446" x="6013450" y="2019300"/>
          <p14:tracePt t="19462" x="6178550" y="2152650"/>
          <p14:tracePt t="19479" x="6419850" y="2286000"/>
          <p14:tracePt t="19496" x="6604000" y="2349500"/>
          <p14:tracePt t="19514" x="6699250" y="2355850"/>
          <p14:tracePt t="19530" x="6756400" y="2355850"/>
          <p14:tracePt t="19532" x="6775450" y="2343150"/>
          <p14:tracePt t="19546" x="6788150" y="2317750"/>
          <p14:tracePt t="19565" x="6826250" y="2241550"/>
          <p14:tracePt t="19581" x="6851650" y="2197100"/>
          <p14:tracePt t="19599" x="6864350" y="2159000"/>
          <p14:tracePt t="19614" x="6870700" y="2114550"/>
          <p14:tracePt t="19631" x="6877050" y="2082800"/>
          <p14:tracePt t="19647" x="6877050" y="2057400"/>
          <p14:tracePt t="19663" x="6877050" y="2044700"/>
          <p14:tracePt t="19680" x="6877050" y="2038350"/>
          <p14:tracePt t="20531" x="0" y="0"/>
        </p14:tracePtLst>
        <p14:tracePtLst>
          <p14:tracePt t="21557" x="5626100" y="2762250"/>
          <p14:tracePt t="21689" x="5638800" y="2768600"/>
          <p14:tracePt t="21709" x="5772150" y="2787650"/>
          <p14:tracePt t="21732" x="5930900" y="2800350"/>
          <p14:tracePt t="21735" x="6026150" y="2800350"/>
          <p14:tracePt t="21751" x="6254750" y="2800350"/>
          <p14:tracePt t="21763" x="6356350" y="2800350"/>
          <p14:tracePt t="21780" x="6508750" y="2800350"/>
          <p14:tracePt t="21782" x="6553200" y="2800350"/>
          <p14:tracePt t="21797" x="6584950" y="2800350"/>
          <p14:tracePt t="21812" x="6591300" y="2800350"/>
          <p14:tracePt t="21998" x="6559550" y="2800350"/>
          <p14:tracePt t="22011" x="6515100" y="2800350"/>
          <p14:tracePt t="22030" x="6292850" y="2800350"/>
          <p14:tracePt t="22045" x="6127750" y="2800350"/>
          <p14:tracePt t="22062" x="6007100" y="2800350"/>
          <p14:tracePt t="22079" x="5969000" y="2800350"/>
          <p14:tracePt t="22096" x="5956300" y="2800350"/>
          <p14:tracePt t="22208" x="5988050" y="2800350"/>
          <p14:tracePt t="22226" x="6159500" y="2806700"/>
          <p14:tracePt t="22249" x="6597650" y="2870200"/>
          <p14:tracePt t="22253" x="6743700" y="2901950"/>
          <p14:tracePt t="22268" x="6927850" y="2921000"/>
          <p14:tracePt t="22282" x="6972300" y="2927350"/>
          <p14:tracePt t="22296" x="6997700" y="2927350"/>
          <p14:tracePt t="22312" x="7004050" y="2927350"/>
          <p14:tracePt t="22381" x="6997700" y="2927350"/>
          <p14:tracePt t="22392" x="6965950" y="2927350"/>
          <p14:tracePt t="22403" x="6934200" y="2927350"/>
          <p14:tracePt t="22415" x="6807200" y="2927350"/>
          <p14:tracePt t="22429" x="6648450" y="2927350"/>
          <p14:tracePt t="22446" x="6521450" y="2927350"/>
          <p14:tracePt t="22464" x="6457950" y="2927350"/>
          <p14:tracePt t="22479" x="6438900" y="2927350"/>
          <p14:tracePt t="22575" x="6451600" y="2921000"/>
          <p14:tracePt t="22597" x="6584950" y="2921000"/>
          <p14:tracePt t="22614" x="6737350" y="2921000"/>
          <p14:tracePt t="22629" x="6851650" y="2921000"/>
          <p14:tracePt t="22645" x="6883400" y="2921000"/>
          <p14:tracePt t="22663" x="6889750" y="2921000"/>
          <p14:tracePt t="22717" x="6877050" y="2921000"/>
          <p14:tracePt t="22731" x="6832600" y="2921000"/>
          <p14:tracePt t="22746" x="6692900" y="2908300"/>
          <p14:tracePt t="22762" x="6515100" y="2870200"/>
          <p14:tracePt t="22764" x="6426200" y="2857500"/>
          <p14:tracePt t="22779" x="6362700" y="2844800"/>
          <p14:tracePt t="22796" x="6318250" y="2838450"/>
          <p14:tracePt t="22812" x="6305550" y="2838450"/>
          <p14:tracePt t="22896" x="6318250" y="2838450"/>
          <p14:tracePt t="22915" x="6419850" y="2838450"/>
          <p14:tracePt t="22935" x="6673850" y="2838450"/>
          <p14:tracePt t="22950" x="6800850" y="2838450"/>
          <p14:tracePt t="22962" x="6832600" y="2838450"/>
          <p14:tracePt t="22979" x="6851650" y="2838450"/>
          <p14:tracePt t="23045" x="6845300" y="2838450"/>
          <p14:tracePt t="23058" x="6813550" y="2838450"/>
          <p14:tracePt t="23072" x="6686550" y="2838450"/>
          <p14:tracePt t="23088" x="6515100" y="2838450"/>
          <p14:tracePt t="23094" x="6432550" y="2838450"/>
          <p14:tracePt t="23101" x="6369050" y="2838450"/>
          <p14:tracePt t="23111" x="6337300" y="2838450"/>
          <p14:tracePt t="23128" x="6311900" y="2838450"/>
          <p14:tracePt t="23144" x="6305550" y="2838450"/>
          <p14:tracePt t="23213" x="6330950" y="2838450"/>
          <p14:tracePt t="23221" x="6381750" y="2838450"/>
          <p14:tracePt t="23229" x="6451600" y="2838450"/>
          <p14:tracePt t="23246" x="6654800" y="2838450"/>
          <p14:tracePt t="23261" x="6883400" y="2838450"/>
          <p14:tracePt t="23278" x="7073900" y="2838450"/>
          <p14:tracePt t="23294" x="7137400" y="2838450"/>
          <p14:tracePt t="23311" x="7156450" y="2838450"/>
          <p14:tracePt t="23381" x="7137400" y="2838450"/>
          <p14:tracePt t="23389" x="7092950" y="2838450"/>
          <p14:tracePt t="23397" x="7042150" y="2838450"/>
          <p14:tracePt t="23411" x="6965950" y="2832100"/>
          <p14:tracePt t="23428" x="6692900" y="2825750"/>
          <p14:tracePt t="23445" x="6483350" y="2825750"/>
          <p14:tracePt t="23461" x="6369050" y="2825750"/>
          <p14:tracePt t="23478" x="6343650" y="2825750"/>
          <p14:tracePt t="23495" x="6337300" y="2825750"/>
          <p14:tracePt t="23565" x="6350000" y="2819400"/>
          <p14:tracePt t="23578" x="6369050" y="2819400"/>
          <p14:tracePt t="23595" x="6470650" y="2819400"/>
          <p14:tracePt t="23612" x="6711950" y="2819400"/>
          <p14:tracePt t="23628" x="6838950" y="2819400"/>
          <p14:tracePt t="23646" x="6889750" y="2819400"/>
          <p14:tracePt t="23663" x="6896100" y="2819400"/>
          <p14:tracePt t="23717" x="6883400" y="2819400"/>
          <p14:tracePt t="23725" x="6851650" y="2819400"/>
          <p14:tracePt t="23733" x="6800850" y="2819400"/>
          <p14:tracePt t="23746" x="6737350" y="2819400"/>
          <p14:tracePt t="23762" x="6591300" y="2819400"/>
          <p14:tracePt t="23779" x="6470650" y="2819400"/>
          <p14:tracePt t="23780" x="6438900" y="2819400"/>
          <p14:tracePt t="23794" x="6426200" y="2819400"/>
          <p14:tracePt t="23811" x="6419850" y="2819400"/>
          <p14:tracePt t="23886" x="6426200" y="2819400"/>
          <p14:tracePt t="23898" x="6457950" y="2819400"/>
          <p14:tracePt t="23912" x="6597650" y="2819400"/>
          <p14:tracePt t="23929" x="6788150" y="2819400"/>
          <p14:tracePt t="23945" x="6946900" y="2819400"/>
          <p14:tracePt t="23948" x="6997700" y="2819400"/>
          <p14:tracePt t="23962" x="7023100" y="2819400"/>
          <p14:tracePt t="23979" x="7035800" y="2819400"/>
          <p14:tracePt t="23980" x="7042150" y="2819400"/>
          <p14:tracePt t="24037" x="7023100" y="2819400"/>
          <p14:tracePt t="24047" x="6991350" y="2819400"/>
          <p14:tracePt t="24062" x="6896100" y="2819400"/>
          <p14:tracePt t="24079" x="6819900" y="2819400"/>
          <p14:tracePt t="24095" x="6775450" y="2819400"/>
          <p14:tracePt t="24111" x="6762750" y="2819400"/>
          <p14:tracePt t="24190" x="6781800" y="2819400"/>
          <p14:tracePt t="24210" x="6902450" y="2819400"/>
          <p14:tracePt t="24231" x="7150100" y="2819400"/>
          <p14:tracePt t="24254" x="7277100" y="2819400"/>
          <p14:tracePt t="24266" x="7289800" y="2819400"/>
          <p14:tracePt t="24279" x="7296150" y="2819400"/>
          <p14:tracePt t="24348" x="7277100" y="2819400"/>
          <p14:tracePt t="24356" x="7232650" y="2819400"/>
          <p14:tracePt t="24364" x="7162800" y="2819400"/>
          <p14:tracePt t="24378" x="7067550" y="2819400"/>
          <p14:tracePt t="24394" x="6819900" y="2819400"/>
          <p14:tracePt t="24411" x="6610350" y="2819400"/>
          <p14:tracePt t="24412" x="6559550" y="2819400"/>
          <p14:tracePt t="24429" x="6515100" y="2819400"/>
          <p14:tracePt t="24444" x="6508750" y="2819400"/>
          <p14:tracePt t="24517" x="6515100" y="2819400"/>
          <p14:tracePt t="24531" x="6540500" y="2819400"/>
          <p14:tracePt t="24546" x="6623050" y="2819400"/>
          <p14:tracePt t="24561" x="6762750" y="2819400"/>
          <p14:tracePt t="24564" x="6832600" y="2819400"/>
          <p14:tracePt t="24578" x="6889750" y="2819400"/>
          <p14:tracePt t="24596" x="6965950" y="2819400"/>
          <p14:tracePt t="24613" x="6972300" y="2819400"/>
          <p14:tracePt t="24669" x="6940550" y="2819400"/>
          <p14:tracePt t="24678" x="6883400" y="2819400"/>
          <p14:tracePt t="24695" x="6750050" y="2819400"/>
          <p14:tracePt t="24711" x="6597650" y="2819400"/>
          <p14:tracePt t="24728" x="6470650" y="2819400"/>
          <p14:tracePt t="24744" x="6419850" y="2819400"/>
          <p14:tracePt t="24761" x="6407150" y="2819400"/>
          <p14:tracePt t="24838" x="6413500" y="2819400"/>
          <p14:tracePt t="24857" x="6477000" y="2819400"/>
          <p14:tracePt t="24877" x="6667500" y="2819400"/>
          <p14:tracePt t="24900" x="6762750" y="2819400"/>
          <p14:tracePt t="24928" x="6769100" y="2819400"/>
          <p14:tracePt t="24973" x="6743700" y="2819400"/>
          <p14:tracePt t="24984" x="6692900" y="2819400"/>
          <p14:tracePt t="24995" x="6635750" y="2819400"/>
          <p14:tracePt t="25013" x="6496050" y="2819400"/>
          <p14:tracePt t="25028" x="6457950" y="2819400"/>
          <p14:tracePt t="25044" x="6451600" y="2819400"/>
          <p14:tracePt t="25125" x="6464300" y="2819400"/>
          <p14:tracePt t="25136" x="6515100" y="2819400"/>
          <p14:tracePt t="25148" x="6673850" y="2819400"/>
          <p14:tracePt t="25161" x="6769100" y="2819400"/>
          <p14:tracePt t="25178" x="6997700" y="2819400"/>
          <p14:tracePt t="25181" x="7112000" y="2819400"/>
          <p14:tracePt t="25195" x="7200900" y="2819400"/>
          <p14:tracePt t="25213" x="7277100" y="2819400"/>
          <p14:tracePt t="25229" x="7283450" y="2819400"/>
          <p14:tracePt t="25301" x="7277100" y="2819400"/>
          <p14:tracePt t="25311" x="7264400" y="2819400"/>
          <p14:tracePt t="25329" x="7207250" y="2819400"/>
          <p14:tracePt t="25343" x="7124700" y="2819400"/>
          <p14:tracePt t="25362" x="7029450" y="2819400"/>
          <p14:tracePt t="25379" x="6953250" y="2819400"/>
          <p14:tracePt t="25380" x="6927850" y="2819400"/>
          <p14:tracePt t="25396" x="6908800" y="2819400"/>
          <p14:tracePt t="25412" x="6902450" y="2819400"/>
          <p14:tracePt t="25484" x="6915150" y="2819400"/>
          <p14:tracePt t="25492" x="6940550" y="2819400"/>
          <p14:tracePt t="25500" x="6978650" y="2819400"/>
          <p14:tracePt t="25512" x="7023100" y="2819400"/>
          <p14:tracePt t="25529" x="7080250" y="2819400"/>
          <p14:tracePt t="25544" x="7105650" y="2819400"/>
          <p14:tracePt t="25561" x="7112000" y="2819400"/>
          <p14:tracePt t="25597" x="7099300" y="2819400"/>
          <p14:tracePt t="25612" x="7061200" y="2819400"/>
          <p14:tracePt t="25628" x="6775450" y="2819400"/>
          <p14:tracePt t="25645" x="6534150" y="2819400"/>
          <p14:tracePt t="25661" x="6375400" y="2819400"/>
          <p14:tracePt t="25677" x="6343650" y="2819400"/>
          <p14:tracePt t="25694" x="6330950" y="2819400"/>
          <p14:tracePt t="25781" x="6330950" y="2813050"/>
          <p14:tracePt t="25789" x="6343650" y="2813050"/>
          <p14:tracePt t="25797" x="6369050" y="2813050"/>
          <p14:tracePt t="25810" x="6419850" y="2813050"/>
          <p14:tracePt t="25828" x="6648450" y="2813050"/>
          <p14:tracePt t="25845" x="6851650" y="2813050"/>
          <p14:tracePt t="25861" x="6985000" y="2813050"/>
          <p14:tracePt t="25878" x="7054850" y="2813050"/>
          <p14:tracePt t="25894" x="7067550" y="2813050"/>
          <p14:tracePt t="26007" x="7061200" y="2813050"/>
          <p14:tracePt t="26026" x="7029450" y="2813050"/>
          <p14:tracePt t="26048" x="6953250" y="2813050"/>
          <p14:tracePt t="26069" x="6921500" y="2813050"/>
          <p14:tracePt t="26150" x="6934200" y="2813050"/>
          <p14:tracePt t="26168" x="7004050" y="2813050"/>
          <p14:tracePt t="26185" x="7092950" y="2832100"/>
          <p14:tracePt t="26197" x="7181850" y="2844800"/>
          <p14:tracePt t="26213" x="7207250" y="2844800"/>
          <p14:tracePt t="26788" x="0" y="0"/>
        </p14:tracePtLst>
        <p14:tracePtLst>
          <p14:tracePt t="27176" x="6464300" y="2844800"/>
          <p14:tracePt t="27254" x="6470650" y="2844800"/>
          <p14:tracePt t="27275" x="6584950" y="2844800"/>
          <p14:tracePt t="27294" x="6991350" y="2844800"/>
          <p14:tracePt t="27311" x="7423150" y="2844800"/>
          <p14:tracePt t="27328" x="7835900" y="2844800"/>
          <p14:tracePt t="27344" x="8140700" y="2844800"/>
          <p14:tracePt t="27360" x="8305800" y="2844800"/>
          <p14:tracePt t="27377" x="8369300" y="2844800"/>
          <p14:tracePt t="27393" x="8375650" y="2844800"/>
          <p14:tracePt t="27486" x="8382000" y="2851150"/>
          <p14:tracePt t="27497" x="8375650" y="2851150"/>
          <p14:tracePt t="27511" x="8293100" y="2851150"/>
          <p14:tracePt t="27527" x="8134350" y="2851150"/>
          <p14:tracePt t="27544" x="7937500" y="2851150"/>
          <p14:tracePt t="27560" x="7715250" y="2844800"/>
          <p14:tracePt t="27577" x="7543800" y="2813050"/>
          <p14:tracePt t="27581" x="7486650" y="2794000"/>
          <p14:tracePt t="27594" x="7467600" y="2787650"/>
          <p14:tracePt t="27611" x="7461250" y="2787650"/>
          <p14:tracePt t="27687" x="7467600" y="2787650"/>
          <p14:tracePt t="27704" x="7562850" y="2787650"/>
          <p14:tracePt t="27713" x="7658100" y="2787650"/>
          <p14:tracePt t="27727" x="7905750" y="2787650"/>
          <p14:tracePt t="27743" x="8274050" y="2787650"/>
          <p14:tracePt t="27760" x="8642350" y="2787650"/>
          <p14:tracePt t="27778" x="8864600" y="2787650"/>
          <p14:tracePt t="27793" x="8940800" y="2787650"/>
          <p14:tracePt t="27810" x="8959850" y="2787650"/>
          <p14:tracePt t="28063" x="8940800" y="2787650"/>
          <p14:tracePt t="28081" x="8826500" y="2787650"/>
          <p14:tracePt t="28104" x="8483600" y="2787650"/>
          <p14:tracePt t="28120" x="8204200" y="2787650"/>
          <p14:tracePt t="28131" x="8096250" y="2787650"/>
          <p14:tracePt t="28134" x="8013700" y="2787650"/>
          <p14:tracePt t="28148" x="7956550" y="2787650"/>
          <p14:tracePt t="28160" x="7924800" y="2787650"/>
          <p14:tracePt t="28177" x="7918450" y="2787650"/>
          <p14:tracePt t="28327" x="7943850" y="2787650"/>
          <p14:tracePt t="28346" x="8026400" y="2787650"/>
          <p14:tracePt t="28367" x="8331200" y="2819400"/>
          <p14:tracePt t="28381" x="8661400" y="2889250"/>
          <p14:tracePt t="28394" x="8807450" y="2908300"/>
          <p14:tracePt t="28409" x="9067800" y="2946400"/>
          <p14:tracePt t="28412" x="9156700" y="2959100"/>
          <p14:tracePt t="28426" x="9207500" y="2959100"/>
          <p14:tracePt t="28443" x="9258300" y="2959100"/>
          <p14:tracePt t="28459" x="9271000" y="2959100"/>
          <p14:tracePt t="28495" x="9283700" y="2959100"/>
          <p14:tracePt t="28512" x="9315450" y="2965450"/>
          <p14:tracePt t="28527" x="9353550" y="2965450"/>
          <p14:tracePt t="28543" x="9391650" y="2971800"/>
          <p14:tracePt t="28560" x="9410700" y="2971800"/>
          <p14:tracePt t="28892" x="0" y="0"/>
        </p14:tracePtLst>
        <p14:tracePtLst>
          <p14:tracePt t="29952" x="6165850" y="3568700"/>
          <p14:tracePt t="30030" x="6172200" y="3568700"/>
          <p14:tracePt t="30051" x="6242050" y="3568700"/>
          <p14:tracePt t="30064" x="6419850" y="3568700"/>
          <p14:tracePt t="30077" x="6762750" y="3568700"/>
          <p14:tracePt t="30093" x="7232650" y="3568700"/>
          <p14:tracePt t="30109" x="7689850" y="3568700"/>
          <p14:tracePt t="30126" x="7969250" y="3568700"/>
          <p14:tracePt t="30143" x="8064500" y="3568700"/>
          <p14:tracePt t="30159" x="8077200" y="3568700"/>
          <p14:tracePt t="30176" x="8083550" y="3568700"/>
          <p14:tracePt t="30263" x="8058150" y="3575050"/>
          <p14:tracePt t="30282" x="7981950" y="3581400"/>
          <p14:tracePt t="30309" x="7499350" y="3581400"/>
          <p14:tracePt t="30330" x="7150100" y="3581400"/>
          <p14:tracePt t="30343" x="6883400" y="3581400"/>
          <p14:tracePt t="30359" x="6743700" y="3581400"/>
          <p14:tracePt t="30376" x="6686550" y="3581400"/>
          <p14:tracePt t="30393" x="6673850" y="3581400"/>
          <p14:tracePt t="30413" x="6667500" y="3581400"/>
          <p14:tracePt t="30429" x="6661150" y="3581400"/>
          <p14:tracePt t="30442" x="6648450" y="3581400"/>
          <p14:tracePt t="30459" x="6629400" y="3581400"/>
          <p14:tracePt t="30476" x="6616700" y="3581400"/>
          <p14:tracePt t="30575" x="6623050" y="3581400"/>
          <p14:tracePt t="30589" x="6711950" y="3581400"/>
          <p14:tracePt t="30606" x="6870700" y="3581400"/>
          <p14:tracePt t="30624" x="7067550" y="3581400"/>
          <p14:tracePt t="30643" x="7245350" y="3581400"/>
          <p14:tracePt t="30659" x="7346950" y="3581400"/>
          <p14:tracePt t="30660" x="7359650" y="3581400"/>
          <p14:tracePt t="30676" x="7372350" y="3581400"/>
          <p14:tracePt t="30759" x="7372350" y="3587750"/>
          <p14:tracePt t="30775" x="7353300" y="3587750"/>
          <p14:tracePt t="30794" x="7270750" y="3587750"/>
          <p14:tracePt t="30809" x="7112000" y="3587750"/>
          <p14:tracePt t="30813" x="7004050" y="3587750"/>
          <p14:tracePt t="30827" x="6864350" y="3587750"/>
          <p14:tracePt t="30843" x="6515100" y="3587750"/>
          <p14:tracePt t="30845" x="6362700" y="3587750"/>
          <p14:tracePt t="30859" x="6261100" y="3587750"/>
          <p14:tracePt t="30876" x="6159500" y="3587750"/>
          <p14:tracePt t="30910" x="6165850" y="3587750"/>
          <p14:tracePt t="30927" x="6242050" y="3587750"/>
          <p14:tracePt t="30943" x="6343650" y="3587750"/>
          <p14:tracePt t="30959" x="6464300" y="3587750"/>
          <p14:tracePt t="30976" x="6629400" y="3587750"/>
          <p14:tracePt t="30992" x="6851650" y="3587750"/>
          <p14:tracePt t="31010" x="7080250" y="3587750"/>
          <p14:tracePt t="31026" x="7239000" y="3587750"/>
          <p14:tracePt t="31030" x="7270750" y="3587750"/>
          <p14:tracePt t="31044" x="7289800" y="3587750"/>
          <p14:tracePt t="31133" x="7277100" y="3587750"/>
          <p14:tracePt t="31144" x="7239000" y="3587750"/>
          <p14:tracePt t="31160" x="7061200" y="3587750"/>
          <p14:tracePt t="31176" x="6800850" y="3587750"/>
          <p14:tracePt t="31193" x="6515100" y="3587750"/>
          <p14:tracePt t="31208" x="6337300" y="3587750"/>
          <p14:tracePt t="31226" x="6292850" y="3587750"/>
          <p14:tracePt t="31242" x="6286500" y="3587750"/>
          <p14:tracePt t="31301" x="6311900" y="3587750"/>
          <p14:tracePt t="31312" x="6362700" y="3587750"/>
          <p14:tracePt t="31327" x="6521450" y="3587750"/>
          <p14:tracePt t="31344" x="6737350" y="3587750"/>
          <p14:tracePt t="31360" x="6997700" y="3587750"/>
          <p14:tracePt t="31376" x="7175500" y="3587750"/>
          <p14:tracePt t="31393" x="7251700" y="3600450"/>
          <p14:tracePt t="31410" x="7258050" y="3600450"/>
          <p14:tracePt t="31486" x="7245350" y="3600450"/>
          <p14:tracePt t="31500" x="7124700" y="3600450"/>
          <p14:tracePt t="31513" x="7042150" y="3600450"/>
          <p14:tracePt t="31527" x="6851650" y="3600450"/>
          <p14:tracePt t="31543" x="6705600" y="3600450"/>
          <p14:tracePt t="31558" x="6648450" y="3600450"/>
          <p14:tracePt t="31577" x="6629400" y="3600450"/>
          <p14:tracePt t="31653" x="6642100" y="3600450"/>
          <p14:tracePt t="31661" x="6680200" y="3600450"/>
          <p14:tracePt t="31677" x="6807200" y="3600450"/>
          <p14:tracePt t="31692" x="6965950" y="3600450"/>
          <p14:tracePt t="31709" x="7054850" y="3600450"/>
          <p14:tracePt t="31725" x="7067550" y="3600450"/>
          <p14:tracePt t="31742" x="7073900" y="3600450"/>
          <p14:tracePt t="31780" x="7061200" y="3613150"/>
          <p14:tracePt t="31791" x="7042150" y="3613150"/>
          <p14:tracePt t="31808" x="6908800" y="3613150"/>
          <p14:tracePt t="31825" x="6718300" y="3613150"/>
          <p14:tracePt t="31842" x="6559550" y="3613150"/>
          <p14:tracePt t="31858" x="6477000" y="3613150"/>
          <p14:tracePt t="31876" x="6457950" y="3613150"/>
          <p14:tracePt t="31948" x="6477000" y="3613150"/>
          <p14:tracePt t="31956" x="6515100" y="3613150"/>
          <p14:tracePt t="31964" x="6578600" y="3613150"/>
          <p14:tracePt t="31975" x="6661150" y="3613150"/>
          <p14:tracePt t="31993" x="6870700" y="3613150"/>
          <p14:tracePt t="32010" x="7150100" y="3613150"/>
          <p14:tracePt t="32026" x="7359650" y="3613150"/>
          <p14:tracePt t="32027" x="7429500" y="3613150"/>
          <p14:tracePt t="32043" x="7461250" y="3613150"/>
          <p14:tracePt t="32058" x="7467600" y="3613150"/>
          <p14:tracePt t="32253" x="7473950" y="3613150"/>
          <p14:tracePt t="32268" x="7486650" y="3613150"/>
          <p14:tracePt t="32277" x="7499350" y="3613150"/>
          <p14:tracePt t="32293" x="7556500" y="3613150"/>
          <p14:tracePt t="32308" x="7632700" y="3613150"/>
          <p14:tracePt t="32325" x="7715250" y="3613150"/>
          <p14:tracePt t="32341" x="7785100" y="3613150"/>
          <p14:tracePt t="32358" x="7835900" y="3613150"/>
          <p14:tracePt t="32375" x="7861300" y="3613150"/>
          <p14:tracePt t="32393" x="7867650" y="3613150"/>
          <p14:tracePt t="32408" x="7874000" y="3613150"/>
          <p14:tracePt t="32425" x="7880350" y="3613150"/>
          <p14:tracePt t="32476" x="7867650" y="3613150"/>
          <p14:tracePt t="32485" x="7848600" y="3613150"/>
          <p14:tracePt t="32494" x="7816850" y="3613150"/>
          <p14:tracePt t="32509" x="7740650" y="3613150"/>
          <p14:tracePt t="32526" x="7620000" y="3613150"/>
          <p14:tracePt t="32542" x="7537450" y="3613150"/>
          <p14:tracePt t="32558" x="7486650" y="3613150"/>
          <p14:tracePt t="32576" x="7467600" y="3613150"/>
          <p14:tracePt t="32592" x="7454900" y="3613150"/>
          <p14:tracePt t="32664" x="7473950" y="3613150"/>
          <p14:tracePt t="32679" x="7562850" y="3613150"/>
          <p14:tracePt t="32693" x="7708900" y="3613150"/>
          <p14:tracePt t="32708" x="7931150" y="3613150"/>
          <p14:tracePt t="32725" x="8267700" y="3613150"/>
          <p14:tracePt t="32741" x="8636000" y="3613150"/>
          <p14:tracePt t="32758" x="8883650" y="3613150"/>
          <p14:tracePt t="32775" x="8991600" y="3613150"/>
          <p14:tracePt t="32792" x="9010650" y="3613150"/>
          <p14:tracePt t="32809" x="9017000" y="3613150"/>
          <p14:tracePt t="33070" x="9010650" y="3613150"/>
          <p14:tracePt t="33086" x="8947150" y="3606800"/>
          <p14:tracePt t="33087" x="0" y="0"/>
        </p14:tracePtLst>
        <p14:tracePtLst>
          <p14:tracePt t="33479" x="6311900" y="3517900"/>
          <p14:tracePt t="33582" x="6330950" y="3517900"/>
          <p14:tracePt t="33592" x="6388100" y="3517900"/>
          <p14:tracePt t="33609" x="6527800" y="3517900"/>
          <p14:tracePt t="33626" x="6826250" y="3517900"/>
          <p14:tracePt t="33641" x="7321550" y="3517900"/>
          <p14:tracePt t="33644" x="7581900" y="3517900"/>
          <p14:tracePt t="33658" x="7842250" y="3517900"/>
          <p14:tracePt t="33674" x="8318500" y="3517900"/>
          <p14:tracePt t="33677" x="8470900" y="3517900"/>
          <p14:tracePt t="33691" x="8572500" y="3517900"/>
          <p14:tracePt t="33708" x="8705850" y="3517900"/>
          <p14:tracePt t="33725" x="8718550" y="3517900"/>
          <p14:tracePt t="33758" x="8724900" y="3517900"/>
          <p14:tracePt t="33774" x="8737600" y="3517900"/>
          <p14:tracePt t="33793" x="8769350" y="3517900"/>
          <p14:tracePt t="33808" x="8801100" y="3517900"/>
          <p14:tracePt t="33853" x="8807450" y="3517900"/>
          <p14:tracePt t="33865" x="8813800" y="3517900"/>
          <p14:tracePt t="33878" x="8839200" y="3517900"/>
          <p14:tracePt t="33892" x="8864600" y="3517900"/>
          <p14:tracePt t="33908" x="8934450" y="3517900"/>
          <p14:tracePt t="33926" x="8972550" y="3517900"/>
          <p14:tracePt t="33941" x="9004300" y="3517900"/>
          <p14:tracePt t="33958" x="9042400" y="3517900"/>
          <p14:tracePt t="33974" x="9137650" y="3517900"/>
          <p14:tracePt t="33991" x="9277350" y="3517900"/>
          <p14:tracePt t="34008" x="9404350" y="3517900"/>
          <p14:tracePt t="34025" x="9448800" y="3517900"/>
          <p14:tracePt t="34042" x="9467850" y="3517900"/>
          <p14:tracePt t="34286" x="9467850" y="3524250"/>
          <p14:tracePt t="34286" x="0" y="0"/>
        </p14:tracePtLst>
        <p14:tracePtLst>
          <p14:tracePt t="34661" x="6661150" y="3575050"/>
          <p14:tracePt t="34837" x="6673850" y="3575050"/>
          <p14:tracePt t="34850" x="6711950" y="3575050"/>
          <p14:tracePt t="34863" x="6883400" y="3575050"/>
          <p14:tracePt t="34875" x="7010400" y="3575050"/>
          <p14:tracePt t="34877" x="7207250" y="3575050"/>
          <p14:tracePt t="34891" x="7442200" y="3575050"/>
          <p14:tracePt t="34909" x="8261350" y="3575050"/>
          <p14:tracePt t="34926" x="8737600" y="3575050"/>
          <p14:tracePt t="34941" x="8940800" y="3575050"/>
          <p14:tracePt t="34957" x="9004300" y="3575050"/>
          <p14:tracePt t="34974" x="9010650" y="3575050"/>
          <p14:tracePt t="35413" x="0" y="0"/>
        </p14:tracePtLst>
        <p14:tracePtLst>
          <p14:tracePt t="35894" x="6432550" y="3549650"/>
          <p14:tracePt t="35902" x="6413500" y="3549650"/>
          <p14:tracePt t="35911" x="6407150" y="3549650"/>
          <p14:tracePt t="36005" x="6407150" y="3536950"/>
          <p14:tracePt t="36013" x="6432550" y="3536950"/>
          <p14:tracePt t="36024" x="6496050" y="3536950"/>
          <p14:tracePt t="36040" x="6750050" y="3536950"/>
          <p14:tracePt t="36057" x="7264400" y="3536950"/>
          <p14:tracePt t="36074" x="8020050" y="3536950"/>
          <p14:tracePt t="36090" x="8794750" y="3536950"/>
          <p14:tracePt t="36091" x="9093200" y="3536950"/>
          <p14:tracePt t="36108" x="9417050" y="3536950"/>
          <p14:tracePt t="36124" x="9474200" y="3536950"/>
          <p14:tracePt t="36140" x="9486900" y="3536950"/>
          <p14:tracePt t="36756" x="0" y="0"/>
        </p14:tracePtLst>
        <p14:tracePtLst>
          <p14:tracePt t="37391" x="6673850" y="3575050"/>
          <p14:tracePt t="37566" x="6686550" y="3575050"/>
          <p14:tracePt t="37575" x="6724650" y="3575050"/>
          <p14:tracePt t="37591" x="6896100" y="3575050"/>
          <p14:tracePt t="37607" x="7131050" y="3575050"/>
          <p14:tracePt t="37625" x="7473950" y="3575050"/>
          <p14:tracePt t="37640" x="7759700" y="3575050"/>
          <p14:tracePt t="37657" x="7988300" y="3613150"/>
          <p14:tracePt t="37660" x="8064500" y="3625850"/>
          <p14:tracePt t="37674" x="8121650" y="3638550"/>
          <p14:tracePt t="37691" x="8197850" y="3651250"/>
          <p14:tracePt t="37694" x="8229600" y="3651250"/>
          <p14:tracePt t="37708" x="8318500" y="3651250"/>
          <p14:tracePt t="37724" x="8432800" y="3651250"/>
          <p14:tracePt t="37741" x="8572500" y="3651250"/>
          <p14:tracePt t="37758" x="8737600" y="3651250"/>
          <p14:tracePt t="37774" x="8845550" y="3651250"/>
          <p14:tracePt t="37791" x="8883650" y="3651250"/>
          <p14:tracePt t="39804" x="0" y="0"/>
        </p14:tracePtLst>
        <p14:tracePtLst>
          <p14:tracePt t="40868" x="6654800" y="4343400"/>
          <p14:tracePt t="40948" x="6667500" y="4343400"/>
          <p14:tracePt t="40956" x="6686550" y="4343400"/>
          <p14:tracePt t="40964" x="6724650" y="4343400"/>
          <p14:tracePt t="40973" x="6788150" y="4343400"/>
          <p14:tracePt t="40990" x="6997700" y="4343400"/>
          <p14:tracePt t="41005" x="7340600" y="4343400"/>
          <p14:tracePt t="41023" x="7772400" y="4343400"/>
          <p14:tracePt t="41040" x="8159750" y="4343400"/>
          <p14:tracePt t="41056" x="8375650" y="4343400"/>
          <p14:tracePt t="41073" x="8439150" y="4343400"/>
          <p14:tracePt t="41090" x="8451850" y="4343400"/>
          <p14:tracePt t="41284" x="8445500" y="4343400"/>
          <p14:tracePt t="41292" x="8426450" y="4349750"/>
          <p14:tracePt t="41306" x="8388350" y="4349750"/>
          <p14:tracePt t="41322" x="8242300" y="4349750"/>
          <p14:tracePt t="41340" x="7924800" y="4349750"/>
          <p14:tracePt t="41357" x="7740650" y="4349750"/>
          <p14:tracePt t="41373" x="7600950" y="4349750"/>
          <p14:tracePt t="41390" x="7524750" y="4349750"/>
          <p14:tracePt t="41406" x="7480300" y="4349750"/>
          <p14:tracePt t="41422" x="7448550" y="4349750"/>
          <p14:tracePt t="41439" x="7435850" y="4349750"/>
          <p14:tracePt t="41456" x="7429500" y="4349750"/>
          <p14:tracePt t="41556" x="7435850" y="4349750"/>
          <p14:tracePt t="41564" x="7461250" y="4349750"/>
          <p14:tracePt t="41573" x="7486650" y="4349750"/>
          <p14:tracePt t="41589" x="7594600" y="4349750"/>
          <p14:tracePt t="41606" x="7702550" y="4349750"/>
          <p14:tracePt t="41622" x="7823200" y="4349750"/>
          <p14:tracePt t="41639" x="7918450" y="4349750"/>
          <p14:tracePt t="41656" x="8013700" y="4349750"/>
          <p14:tracePt t="41673" x="8153400" y="4349750"/>
          <p14:tracePt t="41689" x="8299450" y="4349750"/>
          <p14:tracePt t="41706" x="8426450" y="4349750"/>
          <p14:tracePt t="41723" x="8521700" y="4349750"/>
          <p14:tracePt t="41724" x="8553450" y="4349750"/>
          <p14:tracePt t="41740" x="8604250" y="4349750"/>
          <p14:tracePt t="41756" x="8636000" y="4349750"/>
          <p14:tracePt t="41773" x="8661400" y="4349750"/>
          <p14:tracePt t="41789" x="8686800" y="4349750"/>
          <p14:tracePt t="41806" x="8705850" y="4349750"/>
          <p14:tracePt t="41823" x="8737600" y="4349750"/>
          <p14:tracePt t="41839" x="8769350" y="4349750"/>
          <p14:tracePt t="41856" x="8807450" y="4349750"/>
          <p14:tracePt t="41873" x="8832850" y="4349750"/>
          <p14:tracePt t="41889" x="8851900" y="4349750"/>
          <p14:tracePt t="41906" x="8883650" y="4349750"/>
          <p14:tracePt t="41923" x="8947150" y="4349750"/>
          <p14:tracePt t="41938" x="8991600" y="4349750"/>
          <p14:tracePt t="41955" x="9118600" y="4349750"/>
          <p14:tracePt t="41973" x="9309100" y="4349750"/>
          <p14:tracePt t="41989" x="9404350" y="4349750"/>
          <p14:tracePt t="42006" x="9442450" y="4343400"/>
          <p14:tracePt t="42021" x="9461500" y="4330700"/>
          <p14:tracePt t="42038" x="9461500" y="4324350"/>
          <p14:tracePt t="42056" x="9461500" y="4311650"/>
          <p14:tracePt t="42073" x="9461500" y="4286250"/>
          <p14:tracePt t="42089" x="9455150" y="4229100"/>
          <p14:tracePt t="42106" x="9398000" y="4152900"/>
          <p14:tracePt t="42122" x="9309100" y="4064000"/>
          <p14:tracePt t="42124" x="9239250" y="4013200"/>
          <p14:tracePt t="42138" x="9163050" y="3956050"/>
          <p14:tracePt t="42155" x="8972550" y="3848100"/>
          <p14:tracePt t="42172" x="8616950" y="3689350"/>
          <p14:tracePt t="42188" x="8343900" y="3632200"/>
          <p14:tracePt t="42207" x="8070850" y="3581400"/>
          <p14:tracePt t="42221" x="7829550" y="3543300"/>
          <p14:tracePt t="42238" x="7632700" y="3536950"/>
          <p14:tracePt t="42254" x="7429500" y="3536950"/>
          <p14:tracePt t="42273" x="7239000" y="3536950"/>
          <p14:tracePt t="42289" x="7029450" y="3536950"/>
          <p14:tracePt t="42306" x="6838950" y="3556000"/>
          <p14:tracePt t="42323" x="6648450" y="3581400"/>
          <p14:tracePt t="42324" x="6559550" y="3594100"/>
          <p14:tracePt t="42339" x="6483350" y="3613150"/>
          <p14:tracePt t="42355" x="6356350" y="3644900"/>
          <p14:tracePt t="42372" x="6216650" y="3683000"/>
          <p14:tracePt t="42388" x="6146800" y="3708400"/>
          <p14:tracePt t="42406" x="6102350" y="3727450"/>
          <p14:tracePt t="42421" x="6083300" y="3759200"/>
          <p14:tracePt t="42438" x="6051550" y="3790950"/>
          <p14:tracePt t="42454" x="6026150" y="3829050"/>
          <p14:tracePt t="42471" x="6007100" y="3873500"/>
          <p14:tracePt t="42488" x="5994400" y="3943350"/>
          <p14:tracePt t="42505" x="5988050" y="4013200"/>
          <p14:tracePt t="42521" x="5988050" y="4089400"/>
          <p14:tracePt t="42539" x="5988050" y="4222750"/>
          <p14:tracePt t="42556" x="6013450" y="4324350"/>
          <p14:tracePt t="42572" x="6032500" y="4394200"/>
          <p14:tracePt t="42589" x="6070600" y="4476750"/>
          <p14:tracePt t="42606" x="6127750" y="4546600"/>
          <p14:tracePt t="42621" x="6210300" y="4610100"/>
          <p14:tracePt t="42639" x="6343650" y="4673600"/>
          <p14:tracePt t="42655" x="6527800" y="4730750"/>
          <p14:tracePt t="42671" x="6794500" y="4781550"/>
          <p14:tracePt t="42688" x="7143750" y="4794250"/>
          <p14:tracePt t="42705" x="7556500" y="4794250"/>
          <p14:tracePt t="42723" x="7950200" y="4794250"/>
          <p14:tracePt t="42740" x="8350250" y="4749800"/>
          <p14:tracePt t="42756" x="8553450" y="4705350"/>
          <p14:tracePt t="42772" x="8756650" y="4660900"/>
          <p14:tracePt t="42788" x="8972550" y="4610100"/>
          <p14:tracePt t="42805" x="9144000" y="4546600"/>
          <p14:tracePt t="42821" x="9226550" y="4495800"/>
          <p14:tracePt t="42838" x="9264650" y="4464050"/>
          <p14:tracePt t="42855" x="9277350" y="4438650"/>
          <p14:tracePt t="42871" x="9290050" y="4419600"/>
          <p14:tracePt t="42889" x="9296400" y="4394200"/>
          <p14:tracePt t="42904" x="9296400" y="4356100"/>
          <p14:tracePt t="42923" x="9296400" y="4286250"/>
          <p14:tracePt t="42939" x="9296400" y="4152900"/>
          <p14:tracePt t="42956" x="9290050" y="4076700"/>
          <p14:tracePt t="42973" x="9271000" y="4025900"/>
          <p14:tracePt t="42988" x="9251950" y="3994150"/>
          <p14:tracePt t="43005" x="9239250" y="3981450"/>
          <p14:tracePt t="43021" x="9232900" y="3968750"/>
          <p14:tracePt t="43037" x="9207500" y="3949700"/>
          <p14:tracePt t="43056" x="9194800" y="3930650"/>
          <p14:tracePt t="43071" x="9150350" y="3892550"/>
          <p14:tracePt t="43087" x="9080500" y="3854450"/>
          <p14:tracePt t="43104" x="9010650" y="3810000"/>
          <p14:tracePt t="43121" x="8883650" y="3759200"/>
          <p14:tracePt t="43138" x="8693150" y="3702050"/>
          <p14:tracePt t="43154" x="8426450" y="3657600"/>
          <p14:tracePt t="43171" x="8115300" y="3594100"/>
          <p14:tracePt t="43172" x="7950200" y="3568700"/>
          <p14:tracePt t="43188" x="7715250" y="3543300"/>
          <p14:tracePt t="43205" x="7543800" y="3543300"/>
          <p14:tracePt t="43223" x="7385050" y="3543300"/>
          <p14:tracePt t="43239" x="7239000" y="3543300"/>
          <p14:tracePt t="43256" x="7067550" y="3543300"/>
          <p14:tracePt t="43272" x="6921500" y="3543300"/>
          <p14:tracePt t="43289" x="6762750" y="3549650"/>
          <p14:tracePt t="43304" x="6629400" y="3575050"/>
          <p14:tracePt t="43321" x="6540500" y="3606800"/>
          <p14:tracePt t="43338" x="6483350" y="3632200"/>
          <p14:tracePt t="43354" x="6438900" y="3663950"/>
          <p14:tracePt t="43356" x="6413500" y="3683000"/>
          <p14:tracePt t="43372" x="6362700" y="3740150"/>
          <p14:tracePt t="43388" x="6311900" y="3816350"/>
          <p14:tracePt t="43405" x="6273800" y="3911600"/>
          <p14:tracePt t="43421" x="6248400" y="4000500"/>
          <p14:tracePt t="43439" x="6229350" y="4089400"/>
          <p14:tracePt t="43454" x="6229350" y="4159250"/>
          <p14:tracePt t="43472" x="6229350" y="4216400"/>
          <p14:tracePt t="43489" x="6229350" y="4248150"/>
          <p14:tracePt t="43504" x="6229350" y="4286250"/>
          <p14:tracePt t="43522" x="6242050" y="4330700"/>
          <p14:tracePt t="43539" x="6273800" y="4375150"/>
          <p14:tracePt t="43540" x="6305550" y="4406900"/>
          <p14:tracePt t="43554" x="6343650" y="4445000"/>
          <p14:tracePt t="43571" x="6432550" y="4514850"/>
          <p14:tracePt t="43588" x="6616700" y="4622800"/>
          <p14:tracePt t="43605" x="6737350" y="4699000"/>
          <p14:tracePt t="43621" x="6864350" y="4737100"/>
          <p14:tracePt t="43637" x="6985000" y="4781550"/>
          <p14:tracePt t="43654" x="7169150" y="4813300"/>
          <p14:tracePt t="43671" x="7359650" y="4832350"/>
          <p14:tracePt t="43688" x="7620000" y="4832350"/>
          <p14:tracePt t="43706" x="7988300" y="4832350"/>
          <p14:tracePt t="43722" x="8483600" y="4832350"/>
          <p14:tracePt t="43739" x="8915400" y="4832350"/>
          <p14:tracePt t="43756" x="9271000" y="4781550"/>
          <p14:tracePt t="43772" x="9334500" y="4756150"/>
          <p14:tracePt t="43787" x="9347200" y="4749800"/>
          <p14:tracePt t="43789" x="9353550" y="4737100"/>
          <p14:tracePt t="43805" x="9366250" y="4705350"/>
          <p14:tracePt t="43821" x="9391650" y="4648200"/>
          <p14:tracePt t="43837" x="9417050" y="4591050"/>
          <p14:tracePt t="43856" x="9442450" y="4521200"/>
          <p14:tracePt t="43870" x="9467850" y="4438650"/>
          <p14:tracePt t="43888" x="9474200" y="4381500"/>
          <p14:tracePt t="43904" x="9474200" y="4337050"/>
          <p14:tracePt t="43922" x="9474200" y="4305300"/>
          <p14:tracePt t="43939" x="9474200" y="4254500"/>
          <p14:tracePt t="43940" x="9474200" y="4241800"/>
          <p14:tracePt t="43955" x="9461500" y="4184650"/>
          <p14:tracePt t="43972" x="9448800" y="4146550"/>
          <p14:tracePt t="43988" x="9429750" y="4114800"/>
          <p14:tracePt t="44004" x="9404350" y="4076700"/>
          <p14:tracePt t="44021" x="9366250" y="4032250"/>
          <p14:tracePt t="44037" x="9309100" y="3981450"/>
          <p14:tracePt t="44056" x="9226550" y="3930650"/>
          <p14:tracePt t="44071" x="9124950" y="3879850"/>
          <p14:tracePt t="44087" x="8947150" y="3810000"/>
          <p14:tracePt t="44104" x="8705850" y="3721100"/>
          <p14:tracePt t="44121" x="8458200" y="3676650"/>
          <p14:tracePt t="44137" x="8229600" y="3625850"/>
          <p14:tracePt t="44156" x="8026400" y="3587750"/>
          <p14:tracePt t="44170" x="7988300" y="3581400"/>
          <p14:tracePt t="44187" x="7956550" y="3581400"/>
          <p14:tracePt t="44188" x="7943850" y="3581400"/>
          <p14:tracePt t="44205" x="7905750" y="3581400"/>
          <p14:tracePt t="44222" x="7848600" y="3581400"/>
          <p14:tracePt t="44238" x="7753350" y="3581400"/>
          <p14:tracePt t="44255" x="7658100" y="3581400"/>
          <p14:tracePt t="44272" x="7543800" y="3581400"/>
          <p14:tracePt t="44288" x="7410450" y="3581400"/>
          <p14:tracePt t="44305" x="7283450" y="3581400"/>
          <p14:tracePt t="44322" x="7137400" y="3581400"/>
          <p14:tracePt t="44339" x="6991350" y="3581400"/>
          <p14:tracePt t="44339" x="6908800" y="3581400"/>
          <p14:tracePt t="44355" x="6724650" y="3594100"/>
          <p14:tracePt t="44372" x="6565900" y="3625850"/>
          <p14:tracePt t="44388" x="6451600" y="3676650"/>
          <p14:tracePt t="44404" x="6356350" y="3714750"/>
          <p14:tracePt t="44421" x="6311900" y="3746500"/>
          <p14:tracePt t="44437" x="6273800" y="3784600"/>
          <p14:tracePt t="44454" x="6248400" y="3841750"/>
          <p14:tracePt t="44471" x="6216650" y="3905250"/>
          <p14:tracePt t="44488" x="6184900" y="4019550"/>
          <p14:tracePt t="44504" x="6178550" y="4114800"/>
          <p14:tracePt t="44521" x="6172200" y="4235450"/>
          <p14:tracePt t="44539" x="6172200" y="4349750"/>
          <p14:tracePt t="44555" x="6229350" y="4489450"/>
          <p14:tracePt t="44572" x="6280150" y="4572000"/>
          <p14:tracePt t="44587" x="6318250" y="4622800"/>
          <p14:tracePt t="44605" x="6483350" y="4718050"/>
          <p14:tracePt t="44622" x="6661150" y="4781550"/>
          <p14:tracePt t="44637" x="6883400" y="4826000"/>
          <p14:tracePt t="44654" x="7131050" y="4845050"/>
          <p14:tracePt t="44672" x="7353300" y="4845050"/>
          <p14:tracePt t="44689" x="7543800" y="4845050"/>
          <p14:tracePt t="44705" x="7689850" y="4832350"/>
          <p14:tracePt t="44722" x="7804150" y="4813300"/>
          <p14:tracePt t="44737" x="7912100" y="4768850"/>
          <p14:tracePt t="44754" x="8058150" y="4737100"/>
          <p14:tracePt t="44770" x="8242300" y="4673600"/>
          <p14:tracePt t="44771" x="8350250" y="4641850"/>
          <p14:tracePt t="44787" x="8470900" y="4591050"/>
          <p14:tracePt t="44804" x="8807450" y="4451350"/>
          <p14:tracePt t="44821" x="8934450" y="4406900"/>
          <p14:tracePt t="44837" x="8978900" y="4368800"/>
          <p14:tracePt t="44855" x="9017000" y="4337050"/>
          <p14:tracePt t="44870" x="9042400" y="4305300"/>
          <p14:tracePt t="44887" x="9080500" y="4254500"/>
          <p14:tracePt t="44904" x="9112250" y="4197350"/>
          <p14:tracePt t="44920" x="9150350" y="4133850"/>
          <p14:tracePt t="44937" x="9156700" y="4083050"/>
          <p14:tracePt t="44955" x="9156700" y="4038600"/>
          <p14:tracePt t="44972" x="9150350" y="4000500"/>
          <p14:tracePt t="44989" x="9112250" y="3943350"/>
          <p14:tracePt t="45004" x="9048750" y="3879850"/>
          <p14:tracePt t="45021" x="8978900" y="3803650"/>
          <p14:tracePt t="45037" x="8883650" y="3746500"/>
          <p14:tracePt t="45054" x="8801100" y="3708400"/>
          <p14:tracePt t="45070" x="8705850" y="3670300"/>
          <p14:tracePt t="45088" x="8616950" y="3619500"/>
          <p14:tracePt t="45105" x="8489950" y="3587750"/>
          <p14:tracePt t="45121" x="8350250" y="3562350"/>
          <p14:tracePt t="45137" x="8178800" y="3530600"/>
          <p14:tracePt t="45154" x="7950200" y="3486150"/>
          <p14:tracePt t="45170" x="7645400" y="3441700"/>
          <p14:tracePt t="45171" x="7512050" y="3435350"/>
          <p14:tracePt t="45187" x="7378700" y="3435350"/>
          <p14:tracePt t="45205" x="6972300" y="3448050"/>
          <p14:tracePt t="45222" x="6762750" y="3479800"/>
          <p14:tracePt t="45237" x="6584950" y="3530600"/>
          <p14:tracePt t="45255" x="6483350" y="3581400"/>
          <p14:tracePt t="45270" x="6419850" y="3625850"/>
          <p14:tracePt t="45288" x="6375400" y="3663950"/>
          <p14:tracePt t="45304" x="6330950" y="3740150"/>
          <p14:tracePt t="45321" x="6286500" y="3803650"/>
          <p14:tracePt t="45337" x="6248400" y="3886200"/>
          <p14:tracePt t="45353" x="6216650" y="3975100"/>
          <p14:tracePt t="45370" x="6197600" y="4076700"/>
          <p14:tracePt t="45372" x="6184900" y="4133850"/>
          <p14:tracePt t="45387" x="6184900" y="4152900"/>
          <p14:tracePt t="45405" x="6191250" y="4235450"/>
          <p14:tracePt t="45420" x="6210300" y="4273550"/>
          <p14:tracePt t="45437" x="6242050" y="4298950"/>
          <p14:tracePt t="45455" x="6299200" y="4343400"/>
          <p14:tracePt t="45470" x="6413500" y="4406900"/>
          <p14:tracePt t="45488" x="6597650" y="4476750"/>
          <p14:tracePt t="45505" x="6826250" y="4533900"/>
          <p14:tracePt t="45522" x="7245350" y="4603750"/>
          <p14:tracePt t="45537" x="7702550" y="4616450"/>
          <p14:tracePt t="45555" x="8197850" y="4616450"/>
          <p14:tracePt t="45572" x="8870950" y="4616450"/>
          <p14:tracePt t="45588" x="9093200" y="4597400"/>
          <p14:tracePt t="45605" x="9207500" y="4565650"/>
          <p14:tracePt t="45622" x="9245600" y="4540250"/>
          <p14:tracePt t="45637" x="9271000" y="4514850"/>
          <p14:tracePt t="45653" x="9296400" y="4483100"/>
          <p14:tracePt t="45670" x="9328150" y="4425950"/>
          <p14:tracePt t="45688" x="9366250" y="4375150"/>
          <p14:tracePt t="45704" x="9391650" y="4311650"/>
          <p14:tracePt t="45720" x="9417050" y="4248150"/>
          <p14:tracePt t="45737" x="9423400" y="4197350"/>
          <p14:tracePt t="45754" x="9423400" y="4152900"/>
          <p14:tracePt t="45772" x="9417050" y="4076700"/>
          <p14:tracePt t="45786" x="9410700" y="4064000"/>
          <p14:tracePt t="45805" x="9334500" y="3968750"/>
          <p14:tracePt t="45821" x="9258300" y="3905250"/>
          <p14:tracePt t="45837" x="9137650" y="3860800"/>
          <p14:tracePt t="45854" x="8991600" y="3797300"/>
          <p14:tracePt t="45870" x="8807450" y="3752850"/>
          <p14:tracePt t="45887" x="8597900" y="3721100"/>
          <p14:tracePt t="45903" x="8382000" y="3683000"/>
          <p14:tracePt t="45921" x="8172450" y="3676650"/>
          <p14:tracePt t="45937" x="7931150" y="3676650"/>
          <p14:tracePt t="45955" x="7696200" y="3676650"/>
          <p14:tracePt t="45971" x="7385050" y="3676650"/>
          <p14:tracePt t="45988" x="7200900" y="3702050"/>
          <p14:tracePt t="46003" x="7124700" y="3714750"/>
          <p14:tracePt t="46020" x="6915150" y="3771900"/>
          <p14:tracePt t="46037" x="6807200" y="3822700"/>
          <p14:tracePt t="46053" x="6711950" y="3867150"/>
          <p14:tracePt t="46070" x="6642100" y="3917950"/>
          <p14:tracePt t="46086" x="6597650" y="3975100"/>
          <p14:tracePt t="46103" x="6559550" y="4025900"/>
          <p14:tracePt t="46120" x="6546850" y="4064000"/>
          <p14:tracePt t="46136" x="6534150" y="4095750"/>
          <p14:tracePt t="46155" x="6527800" y="4133850"/>
          <p14:tracePt t="46170" x="6527800" y="4171950"/>
          <p14:tracePt t="46188" x="6546850" y="4267200"/>
          <p14:tracePt t="46205" x="6584950" y="4330700"/>
          <p14:tracePt t="46220" x="6623050" y="4381500"/>
          <p14:tracePt t="46237" x="6661150" y="4419600"/>
          <p14:tracePt t="46253" x="6699250" y="4451350"/>
          <p14:tracePt t="46271" x="6750050" y="4489450"/>
          <p14:tracePt t="46286" x="6813550" y="4527550"/>
          <p14:tracePt t="46303" x="6927850" y="4565650"/>
          <p14:tracePt t="46321" x="7080250" y="4603750"/>
          <p14:tracePt t="46336" x="7372350" y="4641850"/>
          <p14:tracePt t="46353" x="7772400" y="4667250"/>
          <p14:tracePt t="46370" x="8185150" y="4667250"/>
          <p14:tracePt t="46387" x="8553450" y="4667250"/>
          <p14:tracePt t="46388" x="8731250" y="4660900"/>
          <p14:tracePt t="46403" x="8877300" y="4641850"/>
          <p14:tracePt t="46420" x="9251950" y="4565650"/>
          <p14:tracePt t="46438" x="9442450" y="4508500"/>
          <p14:tracePt t="46453" x="9569450" y="4451350"/>
          <p14:tracePt t="46470" x="9632950" y="4394200"/>
          <p14:tracePt t="46486" x="9664700" y="4356100"/>
          <p14:tracePt t="46504" x="9677400" y="4324350"/>
          <p14:tracePt t="46520" x="9677400" y="4292600"/>
          <p14:tracePt t="46536" x="9677400" y="4260850"/>
          <p14:tracePt t="46555" x="9677400" y="4229100"/>
          <p14:tracePt t="46571" x="9658350" y="4184650"/>
          <p14:tracePt t="46572" x="9632950" y="4159250"/>
          <p14:tracePt t="46586" x="9594850" y="4127500"/>
          <p14:tracePt t="46603" x="9467850" y="4070350"/>
          <p14:tracePt t="46620" x="9220200" y="3956050"/>
          <p14:tracePt t="46637" x="8997950" y="3892550"/>
          <p14:tracePt t="46653" x="8775700" y="3848100"/>
          <p14:tracePt t="46670" x="8477250" y="3784600"/>
          <p14:tracePt t="46686" x="8216900" y="3740150"/>
          <p14:tracePt t="46703" x="8013700" y="3733800"/>
          <p14:tracePt t="46721" x="7816850" y="3733800"/>
          <p14:tracePt t="46736" x="7639050" y="3733800"/>
          <p14:tracePt t="46754" x="7454900" y="3765550"/>
          <p14:tracePt t="46771" x="7302500" y="3803650"/>
          <p14:tracePt t="46772" x="7226300" y="3829050"/>
          <p14:tracePt t="46787" x="7150100" y="3854450"/>
          <p14:tracePt t="46804" x="6953250" y="3962400"/>
          <p14:tracePt t="46821" x="6851650" y="4019550"/>
          <p14:tracePt t="46837" x="6775450" y="4064000"/>
          <p14:tracePt t="46853" x="6731000" y="4095750"/>
          <p14:tracePt t="46871" x="6699250" y="4127500"/>
          <p14:tracePt t="46886" x="6667500" y="4152900"/>
          <p14:tracePt t="46903" x="6648450" y="4178300"/>
          <p14:tracePt t="46920" x="6635750" y="4216400"/>
          <p14:tracePt t="46937" x="6623050" y="4241800"/>
          <p14:tracePt t="46954" x="6623050" y="4267200"/>
          <p14:tracePt t="46971" x="6616700" y="4305300"/>
          <p14:tracePt t="46986" x="6616700" y="4343400"/>
          <p14:tracePt t="47005" x="6642100" y="4425950"/>
          <p14:tracePt t="47021" x="6673850" y="4489450"/>
          <p14:tracePt t="47037" x="6737350" y="4552950"/>
          <p14:tracePt t="47053" x="6819900" y="4603750"/>
          <p14:tracePt t="47069" x="6940550" y="4641850"/>
          <p14:tracePt t="47086" x="7105650" y="4673600"/>
          <p14:tracePt t="47103" x="7251700" y="4686300"/>
          <p14:tracePt t="47119" x="7429500" y="4686300"/>
          <p14:tracePt t="47137" x="7651750" y="4679950"/>
          <p14:tracePt t="47153" x="7905750" y="4654550"/>
          <p14:tracePt t="47169" x="8280400" y="4572000"/>
          <p14:tracePt t="47188" x="8934450" y="4445000"/>
          <p14:tracePt t="47204" x="9328150" y="4375150"/>
          <p14:tracePt t="47220" x="9556750" y="4318000"/>
          <p14:tracePt t="47237" x="9677400" y="4286250"/>
          <p14:tracePt t="47253" x="9696450" y="4273550"/>
          <p14:tracePt t="47269" x="9709150" y="4267200"/>
          <p14:tracePt t="47286" x="9709150" y="4254500"/>
          <p14:tracePt t="47304" x="9709150" y="4235450"/>
          <p14:tracePt t="47321" x="9709150" y="4197350"/>
          <p14:tracePt t="47338" x="9690100" y="4165600"/>
          <p14:tracePt t="47354" x="9658350" y="4140200"/>
          <p14:tracePt t="47369" x="9626600" y="4102100"/>
          <p14:tracePt t="47387" x="9537700" y="4051300"/>
          <p14:tracePt t="47403" x="9398000" y="4000500"/>
          <p14:tracePt t="47404" x="9309100" y="3962400"/>
          <p14:tracePt t="47420" x="9086850" y="3898900"/>
          <p14:tracePt t="47437" x="8858250" y="3841750"/>
          <p14:tracePt t="47453" x="8648700" y="3797300"/>
          <p14:tracePt t="47469" x="8432800" y="3765550"/>
          <p14:tracePt t="47486" x="8229600" y="3740150"/>
          <p14:tracePt t="47503" x="8064500" y="3727450"/>
          <p14:tracePt t="47520" x="7893050" y="3727450"/>
          <p14:tracePt t="47537" x="7721600" y="3727450"/>
          <p14:tracePt t="47553" x="7562850" y="3740150"/>
          <p14:tracePt t="47570" x="7391400" y="3765550"/>
          <p14:tracePt t="47586" x="7207250" y="3803650"/>
          <p14:tracePt t="47603" x="7016750" y="3841750"/>
          <p14:tracePt t="47620" x="6718300" y="3905250"/>
          <p14:tracePt t="47637" x="6572250" y="3956050"/>
          <p14:tracePt t="47653" x="6457950" y="4006850"/>
          <p14:tracePt t="47670" x="6394450" y="4038600"/>
          <p14:tracePt t="47686" x="6381750" y="4070350"/>
          <p14:tracePt t="47703" x="6362700" y="4095750"/>
          <p14:tracePt t="47721" x="6362700" y="4133850"/>
          <p14:tracePt t="47736" x="6356350" y="4171950"/>
          <p14:tracePt t="47754" x="6356350" y="4222750"/>
          <p14:tracePt t="47769" x="6356350" y="4260850"/>
          <p14:tracePt t="47786" x="6356350" y="4318000"/>
          <p14:tracePt t="47804" x="6413500" y="4413250"/>
          <p14:tracePt t="47821" x="6451600" y="4445000"/>
          <p14:tracePt t="47836" x="6553200" y="4495800"/>
          <p14:tracePt t="47853" x="6737350" y="4540250"/>
          <p14:tracePt t="47869" x="6997700" y="4546600"/>
          <p14:tracePt t="47886" x="7454900" y="4546600"/>
          <p14:tracePt t="47903" x="7994650" y="4546600"/>
          <p14:tracePt t="47921" x="8464550" y="4546600"/>
          <p14:tracePt t="47937" x="8851900" y="4521200"/>
          <p14:tracePt t="47954" x="9086850" y="4464050"/>
          <p14:tracePt t="47969" x="9290050" y="4425950"/>
          <p14:tracePt t="47987" x="9480550" y="4375150"/>
          <p14:tracePt t="48003" x="9632950" y="4324350"/>
          <p14:tracePt t="48004" x="9677400" y="4311650"/>
          <p14:tracePt t="48020" x="9728200" y="4279900"/>
          <p14:tracePt t="48038" x="9734550" y="4267200"/>
          <p14:tracePt t="48053" x="9734550" y="4260850"/>
          <p14:tracePt t="48070" x="9721850" y="4222750"/>
          <p14:tracePt t="48086" x="9696450" y="4184650"/>
          <p14:tracePt t="48103" x="9620250" y="4133850"/>
          <p14:tracePt t="48119" x="9512300" y="4070350"/>
          <p14:tracePt t="48136" x="9391650" y="4019550"/>
          <p14:tracePt t="48153" x="9251950" y="3956050"/>
          <p14:tracePt t="48170" x="9099550" y="3892550"/>
          <p14:tracePt t="48186" x="8909050" y="3841750"/>
          <p14:tracePt t="48203" x="8674100" y="3784600"/>
          <p14:tracePt t="48204" x="8534400" y="3765550"/>
          <p14:tracePt t="48220" x="8197850" y="3695700"/>
          <p14:tracePt t="48237" x="7918450" y="3670300"/>
          <p14:tracePt t="48253" x="7740650" y="3670300"/>
          <p14:tracePt t="48270" x="7600950" y="3670300"/>
          <p14:tracePt t="48286" x="7543800" y="3683000"/>
          <p14:tracePt t="48304" x="7499350" y="3714750"/>
          <p14:tracePt t="48319" x="7448550" y="3784600"/>
          <p14:tracePt t="48337" x="7366000" y="3886200"/>
          <p14:tracePt t="48353" x="7315200" y="4013200"/>
          <p14:tracePt t="48369" x="7289800" y="4102100"/>
          <p14:tracePt t="48386" x="7277100" y="4146550"/>
          <p14:tracePt t="48404" x="7277100" y="4171950"/>
          <p14:tracePt t="48452" x="0" y="0"/>
        </p14:tracePtLst>
        <p14:tracePtLst>
          <p14:tracePt t="49455" x="6997700" y="4686300"/>
          <p14:tracePt t="49469" x="6940550" y="4673600"/>
          <p14:tracePt t="49486" x="6832600" y="4648200"/>
          <p14:tracePt t="49502" x="6692900" y="4629150"/>
          <p14:tracePt t="49519" x="6515100" y="4591050"/>
          <p14:tracePt t="49536" x="6337300" y="4572000"/>
          <p14:tracePt t="49552" x="6165850" y="4572000"/>
          <p14:tracePt t="49571" x="6038850" y="4572000"/>
          <p14:tracePt t="49587" x="5937250" y="4572000"/>
          <p14:tracePt t="49588" x="5880100" y="4578350"/>
          <p14:tracePt t="49604" x="5791200" y="4591050"/>
          <p14:tracePt t="49619" x="5746750" y="4597400"/>
          <p14:tracePt t="49621" x="5702300" y="4616450"/>
          <p14:tracePt t="49636" x="5613400" y="4667250"/>
          <p14:tracePt t="49653" x="5530850" y="4711700"/>
          <p14:tracePt t="49670" x="5473700" y="4762500"/>
          <p14:tracePt t="49685" x="5454650" y="4813300"/>
          <p14:tracePt t="49702" x="5435600" y="4851400"/>
          <p14:tracePt t="49719" x="5435600" y="4883150"/>
          <p14:tracePt t="49737" x="5435600" y="4940300"/>
          <p14:tracePt t="49753" x="5454650" y="5016500"/>
          <p14:tracePt t="49770" x="5480050" y="5099050"/>
          <p14:tracePt t="49785" x="5549900" y="5194300"/>
          <p14:tracePt t="49802" x="5638800" y="5289550"/>
          <p14:tracePt t="49818" x="5772150" y="5365750"/>
          <p14:tracePt t="49820" x="5861050" y="5391150"/>
          <p14:tracePt t="49836" x="6146800" y="5454650"/>
          <p14:tracePt t="49852" x="6616700" y="5556250"/>
          <p14:tracePt t="49870" x="7188200" y="5600700"/>
          <p14:tracePt t="49885" x="7747000" y="5600700"/>
          <p14:tracePt t="49903" x="8248650" y="5594350"/>
          <p14:tracePt t="49920" x="8489950" y="5543550"/>
          <p14:tracePt t="49937" x="8559800" y="5518150"/>
          <p14:tracePt t="49952" x="8591550" y="5492750"/>
          <p14:tracePt t="49970" x="8597900" y="5473700"/>
          <p14:tracePt t="49985" x="8623300" y="5435600"/>
          <p14:tracePt t="50003" x="8648700" y="5359400"/>
          <p14:tracePt t="50018" x="8661400" y="5327650"/>
          <p14:tracePt t="50036" x="8686800" y="5219700"/>
          <p14:tracePt t="50053" x="8680450" y="5149850"/>
          <p14:tracePt t="50069" x="8648700" y="5086350"/>
          <p14:tracePt t="50085" x="8597900" y="5029200"/>
          <p14:tracePt t="50103" x="8540750" y="4972050"/>
          <p14:tracePt t="50118" x="8432800" y="4889500"/>
          <p14:tracePt t="50136" x="8280400" y="4813300"/>
          <p14:tracePt t="50152" x="8070850" y="4737100"/>
          <p14:tracePt t="50170" x="7886700" y="4692650"/>
          <p14:tracePt t="50185" x="7727950" y="4660900"/>
          <p14:tracePt t="50202" x="7575550" y="4629150"/>
          <p14:tracePt t="50219" x="7435850" y="4610100"/>
          <p14:tracePt t="50220" x="7385050" y="4610100"/>
          <p14:tracePt t="50237" x="7245350" y="4610100"/>
          <p14:tracePt t="50253" x="7086600" y="4610100"/>
          <p14:tracePt t="50270" x="6915150" y="4641850"/>
          <p14:tracePt t="50285" x="6762750" y="4660900"/>
          <p14:tracePt t="50302" x="6629400" y="4686300"/>
          <p14:tracePt t="50319" x="6521450" y="4711700"/>
          <p14:tracePt t="50335" x="6451600" y="4743450"/>
          <p14:tracePt t="50352" x="6381750" y="4762500"/>
          <p14:tracePt t="50369" x="6324600" y="4787900"/>
          <p14:tracePt t="50387" x="6273800" y="4813300"/>
          <p14:tracePt t="50403" x="6172200" y="4889500"/>
          <p14:tracePt t="50418" x="6140450" y="4914900"/>
          <p14:tracePt t="50436" x="6108700" y="4953000"/>
          <p14:tracePt t="50452" x="6070600" y="5003800"/>
          <p14:tracePt t="50469" x="6051550" y="5029200"/>
          <p14:tracePt t="50485" x="6045200" y="5048250"/>
          <p14:tracePt t="50502" x="6045200" y="5086350"/>
          <p14:tracePt t="50520" x="6045200" y="5118100"/>
          <p14:tracePt t="50536" x="6045200" y="5162550"/>
          <p14:tracePt t="50553" x="6057900" y="5232400"/>
          <p14:tracePt t="50570" x="6083300" y="5295900"/>
          <p14:tracePt t="50585" x="6134100" y="5359400"/>
          <p14:tracePt t="50604" x="6311900" y="5473700"/>
          <p14:tracePt t="50619" x="6394450" y="5518150"/>
          <p14:tracePt t="50637" x="6851650" y="5645150"/>
          <p14:tracePt t="50653" x="7251700" y="5683250"/>
          <p14:tracePt t="50670" x="7645400" y="5683250"/>
          <p14:tracePt t="50686" x="7931150" y="5676900"/>
          <p14:tracePt t="50703" x="8134350" y="5632450"/>
          <p14:tracePt t="50720" x="8293100" y="5562600"/>
          <p14:tracePt t="50735" x="8382000" y="5467350"/>
          <p14:tracePt t="50752" x="8451850" y="5372100"/>
          <p14:tracePt t="50770" x="8502650" y="5264150"/>
          <p14:tracePt t="50787" x="8509000" y="5187950"/>
          <p14:tracePt t="50787" x="8509000" y="5143500"/>
          <p14:tracePt t="50803" x="8509000" y="5067300"/>
          <p14:tracePt t="50820" x="8489950" y="5016500"/>
          <p14:tracePt t="50837" x="8451850" y="4965700"/>
          <p14:tracePt t="50853" x="8388350" y="4902200"/>
          <p14:tracePt t="50869" x="8280400" y="4832350"/>
          <p14:tracePt t="50885" x="8108950" y="4762500"/>
          <p14:tracePt t="50902" x="7905750" y="4705350"/>
          <p14:tracePt t="50918" x="7651750" y="4648200"/>
          <p14:tracePt t="50937" x="7359650" y="4584700"/>
          <p14:tracePt t="50953" x="7080250" y="4559300"/>
          <p14:tracePt t="50968" x="6870700" y="4559300"/>
          <p14:tracePt t="50986" x="6667500" y="4559300"/>
          <p14:tracePt t="51003" x="6521450" y="4565650"/>
          <p14:tracePt t="51004" x="6451600" y="4584700"/>
          <p14:tracePt t="51018" x="6400800" y="4610100"/>
          <p14:tracePt t="51036" x="6254750" y="4686300"/>
          <p14:tracePt t="51052" x="6197600" y="4737100"/>
          <p14:tracePt t="51069" x="6153150" y="4794250"/>
          <p14:tracePt t="51085" x="6115050" y="4876800"/>
          <p14:tracePt t="51103" x="6089650" y="4946650"/>
          <p14:tracePt t="51120" x="6076950" y="5022850"/>
          <p14:tracePt t="51137" x="6064250" y="5105400"/>
          <p14:tracePt t="51152" x="6064250" y="5156200"/>
          <p14:tracePt t="51170" x="6064250" y="5232400"/>
          <p14:tracePt t="51186" x="6064250" y="5334000"/>
          <p14:tracePt t="51187" x="6083300" y="5378450"/>
          <p14:tracePt t="51203" x="6102350" y="5416550"/>
          <p14:tracePt t="51218" x="6153150" y="5480050"/>
          <p14:tracePt t="51235" x="6242050" y="5543550"/>
          <p14:tracePt t="51236" x="6299200" y="5575300"/>
          <p14:tracePt t="51252" x="6483350" y="5657850"/>
          <p14:tracePt t="51269" x="6724650" y="5715000"/>
          <p14:tracePt t="51285" x="7112000" y="5746750"/>
          <p14:tracePt t="51303" x="7588250" y="5759450"/>
          <p14:tracePt t="51319" x="8077200" y="5740400"/>
          <p14:tracePt t="51337" x="8426450" y="5683250"/>
          <p14:tracePt t="51353" x="8629650" y="5619750"/>
          <p14:tracePt t="51370" x="8743950" y="5575300"/>
          <p14:tracePt t="51386" x="8801100" y="5524500"/>
          <p14:tracePt t="51403" x="8820150" y="5454650"/>
          <p14:tracePt t="51420" x="8832850" y="5302250"/>
          <p14:tracePt t="51436" x="8826500" y="5175250"/>
          <p14:tracePt t="51452" x="8788400" y="5060950"/>
          <p14:tracePt t="51469" x="8731250" y="4978400"/>
          <p14:tracePt t="51485" x="8667750" y="4908550"/>
          <p14:tracePt t="51502" x="8559800" y="4851400"/>
          <p14:tracePt t="51520" x="8426450" y="4794250"/>
          <p14:tracePt t="51535" x="8242300" y="4743450"/>
          <p14:tracePt t="51551" x="7981950" y="4692650"/>
          <p14:tracePt t="51568" x="7645400" y="4622800"/>
          <p14:tracePt t="51585" x="7270750" y="4552950"/>
          <p14:tracePt t="51603" x="7016750" y="4533900"/>
          <p14:tracePt t="51620" x="6756400" y="4533900"/>
          <p14:tracePt t="51637" x="6635750" y="4540250"/>
          <p14:tracePt t="51653" x="6546850" y="4552950"/>
          <p14:tracePt t="51670" x="6483350" y="4584700"/>
          <p14:tracePt t="51685" x="6432550" y="4629150"/>
          <p14:tracePt t="51701" x="6388100" y="4692650"/>
          <p14:tracePt t="51718" x="6343650" y="4787900"/>
          <p14:tracePt t="51735" x="6299200" y="4876800"/>
          <p14:tracePt t="51753" x="6273800" y="4972050"/>
          <p14:tracePt t="51768" x="6248400" y="5060950"/>
          <p14:tracePt t="51785" x="6248400" y="5118100"/>
          <p14:tracePt t="51803" x="6248400" y="5175250"/>
          <p14:tracePt t="51820" x="6267450" y="5226050"/>
          <p14:tracePt t="51837" x="6311900" y="5276850"/>
          <p14:tracePt t="51852" x="6407150" y="5340350"/>
          <p14:tracePt t="51868" x="6572250" y="5410200"/>
          <p14:tracePt t="51886" x="6896100" y="5480050"/>
          <p14:tracePt t="51901" x="7372350" y="5556250"/>
          <p14:tracePt t="51919" x="7854950" y="5581650"/>
          <p14:tracePt t="51936" x="8191500" y="5575300"/>
          <p14:tracePt t="51953" x="8331200" y="5524500"/>
          <p14:tracePt t="51969" x="8407400" y="5467350"/>
          <p14:tracePt t="51986" x="8445500" y="5403850"/>
          <p14:tracePt t="52001" x="8477250" y="5321300"/>
          <p14:tracePt t="52020" x="8496300" y="5187950"/>
          <p14:tracePt t="52037" x="8489950" y="5080000"/>
          <p14:tracePt t="52052" x="8464550" y="4997450"/>
          <p14:tracePt t="52068" x="8420100" y="4933950"/>
          <p14:tracePt t="52085" x="8362950" y="4864100"/>
          <p14:tracePt t="52101" x="8286750" y="4806950"/>
          <p14:tracePt t="52118" x="8223250" y="4762500"/>
          <p14:tracePt t="52135" x="8128000" y="4718050"/>
          <p14:tracePt t="52153" x="8007350" y="4667250"/>
          <p14:tracePt t="52168" x="7886700" y="4648200"/>
          <p14:tracePt t="52184" x="7715250" y="4622800"/>
          <p14:tracePt t="52201" x="7524750" y="4622800"/>
          <p14:tracePt t="52219" x="7181850" y="4622800"/>
          <p14:tracePt t="52236" x="6991350" y="4629150"/>
          <p14:tracePt t="52253" x="6851650" y="4641850"/>
          <p14:tracePt t="52268" x="6737350" y="4667250"/>
          <p14:tracePt t="52286" x="6654800" y="4705350"/>
          <p14:tracePt t="52301" x="6610350" y="4743450"/>
          <p14:tracePt t="52318" x="6565900" y="4806950"/>
          <p14:tracePt t="52335" x="6540500" y="4889500"/>
          <p14:tracePt t="52351" x="6502400" y="4984750"/>
          <p14:tracePt t="52369" x="6477000" y="5060950"/>
          <p14:tracePt t="52386" x="6464300" y="5124450"/>
          <p14:tracePt t="52401" x="6464300" y="5162550"/>
          <p14:tracePt t="52419" x="6477000" y="5200650"/>
          <p14:tracePt t="52436" x="6483350" y="5213350"/>
          <p14:tracePt t="52451" x="6489700" y="5219700"/>
          <p14:tracePt t="52468" x="6502400" y="5232400"/>
          <p14:tracePt t="52485" x="6515100" y="5245100"/>
          <p14:tracePt t="52620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</a:t>
            </a: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430873" y="1290447"/>
            <a:ext cx="8497887" cy="4968875"/>
            <a:chOff x="249" y="799"/>
            <a:chExt cx="5353" cy="313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85" y="799"/>
              <a:ext cx="908" cy="271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开   始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92" y="935"/>
              <a:ext cx="68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72" y="799"/>
              <a:ext cx="2511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dirty="0">
                  <a:latin typeface="Times New Roman" pitchFamily="18" charset="0"/>
                  <a:ea typeface="楷体_GB2312" pitchFamily="49" charset="-122"/>
                </a:rPr>
                <a:t>将数据库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JDBC Driver Jar</a:t>
              </a:r>
              <a:r>
                <a:rPr lang="zh-CN" altLang="en-US" dirty="0">
                  <a:latin typeface="Times New Roman" pitchFamily="18" charset="0"/>
                  <a:ea typeface="楷体_GB2312" pitchFamily="49" charset="-122"/>
                </a:rPr>
                <a:t>包配置进工程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2024"/>
              <a:ext cx="1632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加载并注册驱动程序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470" y="2704"/>
              <a:ext cx="58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37" y="2568"/>
              <a:ext cx="1633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创建</a:t>
              </a:r>
              <a:r>
                <a:rPr lang="en-US">
                  <a:latin typeface="Times New Roman" pitchFamily="18" charset="0"/>
                  <a:ea typeface="楷体_GB2312" pitchFamily="49" charset="-122"/>
                </a:rPr>
                <a:t>Connection 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53" y="2296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059" y="2568"/>
              <a:ext cx="1543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 dirty="0">
                  <a:latin typeface="Times New Roman" pitchFamily="18" charset="0"/>
                  <a:ea typeface="楷体_GB2312" pitchFamily="49" charset="-122"/>
                </a:rPr>
                <a:t>创建 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S</a:t>
              </a:r>
              <a:r>
                <a:rPr lang="en-US" dirty="0">
                  <a:latin typeface="Times New Roman" pitchFamily="18" charset="0"/>
                  <a:ea typeface="楷体_GB2312" pitchFamily="49" charset="-122"/>
                </a:rPr>
                <a:t>tatement </a:t>
              </a:r>
              <a:r>
                <a:rPr lang="zh-CN" altLang="en-US" dirty="0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830" y="2840"/>
              <a:ext cx="0" cy="26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059" y="3113"/>
              <a:ext cx="1543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执行</a:t>
              </a:r>
              <a:r>
                <a:rPr lang="en-US" altLang="zh-CN">
                  <a:latin typeface="Times New Roman" pitchFamily="18" charset="0"/>
                  <a:ea typeface="楷体_GB2312" pitchFamily="49" charset="-122"/>
                </a:rPr>
                <a:t>SQL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语句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82" y="3793"/>
              <a:ext cx="31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85" y="3113"/>
              <a:ext cx="1497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关闭</a:t>
              </a:r>
              <a:r>
                <a:rPr lang="en-US">
                  <a:latin typeface="Times New Roman" pitchFamily="18" charset="0"/>
                  <a:ea typeface="楷体_GB2312" pitchFamily="49" charset="-122"/>
                </a:rPr>
                <a:t>ResultSet</a:t>
              </a:r>
              <a:r>
                <a:rPr lang="en-US" altLang="zh-CN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42" y="3249"/>
              <a:ext cx="31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5" y="3657"/>
              <a:ext cx="1497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关闭</a:t>
              </a:r>
              <a:r>
                <a:rPr lang="en-US">
                  <a:latin typeface="Times New Roman" pitchFamily="18" charset="0"/>
                  <a:ea typeface="楷体_GB2312" pitchFamily="49" charset="-122"/>
                </a:rPr>
                <a:t>Statement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00" y="3657"/>
              <a:ext cx="1542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关闭</a:t>
              </a:r>
              <a:r>
                <a:rPr lang="en-US" altLang="zh-CN">
                  <a:latin typeface="Times New Roman" pitchFamily="18" charset="0"/>
                  <a:ea typeface="楷体_GB2312" pitchFamily="49" charset="-122"/>
                </a:rPr>
                <a:t>Connection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56" y="338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00" y="3113"/>
              <a:ext cx="1543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使用</a:t>
              </a:r>
              <a:r>
                <a:rPr lang="en-US">
                  <a:latin typeface="Times New Roman" pitchFamily="18" charset="0"/>
                  <a:ea typeface="楷体_GB2312" pitchFamily="49" charset="-122"/>
                </a:rPr>
                <a:t>ResultSet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对象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882" y="3249"/>
              <a:ext cx="31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5" y="1434"/>
              <a:ext cx="1814" cy="272"/>
            </a:xfrm>
            <a:prstGeom prst="rect">
              <a:avLst/>
            </a:prstGeom>
            <a:gradFill rotWithShape="0">
              <a:gsLst>
                <a:gs pos="0">
                  <a:srgbClr val="FF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建立数据源（</a:t>
              </a:r>
              <a:r>
                <a:rPr lang="en-US" altLang="zh-CN">
                  <a:latin typeface="Times New Roman" pitchFamily="18" charset="0"/>
                  <a:ea typeface="楷体_GB2312" pitchFamily="49" charset="-122"/>
                </a:rPr>
                <a:t>ODBC</a:t>
              </a: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） 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107" y="1434"/>
              <a:ext cx="1814" cy="272"/>
            </a:xfrm>
            <a:prstGeom prst="rect">
              <a:avLst/>
            </a:prstGeom>
            <a:gradFill rotWithShape="0">
              <a:gsLst>
                <a:gs pos="0">
                  <a:srgbClr val="66FF6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附加相应产商提供的驱动 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53" y="1071"/>
              <a:ext cx="1361" cy="36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1247" y="1071"/>
              <a:ext cx="1406" cy="363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292" y="1706"/>
              <a:ext cx="1361" cy="318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653" y="1706"/>
              <a:ext cx="1361" cy="318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059" y="3657"/>
              <a:ext cx="908" cy="271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Aft>
                  <a:spcPts val="0"/>
                </a:spcAft>
                <a:defRPr/>
              </a:pPr>
              <a:r>
                <a:rPr lang="zh-CN" altLang="en-US">
                  <a:latin typeface="Times New Roman" pitchFamily="18" charset="0"/>
                  <a:ea typeface="楷体_GB2312" pitchFamily="49" charset="-122"/>
                </a:rPr>
                <a:t>结   束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742" y="3793"/>
              <a:ext cx="31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249" y="1162"/>
              <a:ext cx="2177" cy="771"/>
              <a:chOff x="249" y="1162"/>
              <a:chExt cx="2177" cy="771"/>
            </a:xfrm>
          </p:grpSpPr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49" y="1162"/>
                <a:ext cx="2177" cy="771"/>
              </a:xfrm>
              <a:prstGeom prst="rect">
                <a:avLst/>
              </a:prstGeom>
              <a:noFill/>
              <a:ln w="19050" algn="ctr">
                <a:solidFill>
                  <a:srgbClr val="0033CC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49" y="1162"/>
                <a:ext cx="1406" cy="1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JDBC-ODBC</a:t>
                </a:r>
                <a:r>
                  <a:rPr lang="zh-CN" altLang="en-US">
                    <a:latin typeface="Times New Roman" pitchFamily="18" charset="0"/>
                    <a:ea typeface="楷体_GB2312" pitchFamily="49" charset="-122"/>
                  </a:rPr>
                  <a:t>桥方式</a:t>
                </a:r>
              </a:p>
            </p:txBody>
          </p:sp>
        </p:grpSp>
        <p:grpSp>
          <p:nvGrpSpPr>
            <p:cNvPr id="34" name="Group 39"/>
            <p:cNvGrpSpPr>
              <a:grpSpLocks/>
            </p:cNvGrpSpPr>
            <p:nvPr/>
          </p:nvGrpSpPr>
          <p:grpSpPr bwMode="auto">
            <a:xfrm>
              <a:off x="2880" y="1162"/>
              <a:ext cx="2177" cy="771"/>
              <a:chOff x="2880" y="1162"/>
              <a:chExt cx="2177" cy="771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2880" y="1162"/>
                <a:ext cx="2177" cy="771"/>
              </a:xfrm>
              <a:prstGeom prst="rect">
                <a:avLst/>
              </a:prstGeom>
              <a:noFill/>
              <a:ln w="19050" algn="ctr">
                <a:solidFill>
                  <a:srgbClr val="0033CC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51" y="1162"/>
                <a:ext cx="1406" cy="19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r">
                  <a:spcBef>
                    <a:spcPct val="50000"/>
                  </a:spcBef>
                </a:pPr>
                <a:r>
                  <a:rPr lang="zh-CN" altLang="en-US">
                    <a:latin typeface="Times New Roman" pitchFamily="18" charset="0"/>
                    <a:ea typeface="楷体_GB2312" pitchFamily="49" charset="-122"/>
                  </a:rPr>
                  <a:t>纯</a:t>
                </a:r>
                <a:r>
                  <a:rPr lang="en-US" altLang="zh-CN">
                    <a:latin typeface="Times New Roman" pitchFamily="18" charset="0"/>
                    <a:ea typeface="楷体_GB2312" pitchFamily="49" charset="-122"/>
                  </a:rPr>
                  <a:t>Java</a:t>
                </a:r>
                <a:r>
                  <a:rPr lang="zh-CN" altLang="en-US">
                    <a:latin typeface="Times New Roman" pitchFamily="18" charset="0"/>
                    <a:ea typeface="楷体_GB2312" pitchFamily="49" charset="-122"/>
                  </a:rPr>
                  <a:t>驱动方式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76"/>
    </mc:Choice>
    <mc:Fallback xmlns="">
      <p:transition spd="slow" advTm="144176"/>
    </mc:Fallback>
  </mc:AlternateContent>
  <p:extLst>
    <p:ext uri="{3A86A75C-4F4B-4683-9AE1-C65F6400EC91}">
      <p14:laserTraceLst xmlns:p14="http://schemas.microsoft.com/office/powerpoint/2010/main">
        <p14:tracePtLst>
          <p14:tracePt t="2839" x="1930400" y="793750"/>
          <p14:tracePt t="2928" x="1930400" y="787400"/>
          <p14:tracePt t="2942" x="2000250" y="774700"/>
          <p14:tracePt t="2957" x="2057400" y="774700"/>
          <p14:tracePt t="2972" x="2254250" y="774700"/>
          <p14:tracePt t="2975" x="2381250" y="774700"/>
          <p14:tracePt t="2993" x="2628900" y="774700"/>
          <p14:tracePt t="3007" x="2825750" y="774700"/>
          <p14:tracePt t="3024" x="2978150" y="774700"/>
          <p14:tracePt t="3036" x="3022600" y="774700"/>
          <p14:tracePt t="3040" x="3054350" y="774700"/>
          <p14:tracePt t="3055" x="3086100" y="774700"/>
          <p14:tracePt t="3070" x="3092450" y="774700"/>
          <p14:tracePt t="3175" x="3060700" y="774700"/>
          <p14:tracePt t="3187" x="3016250" y="774700"/>
          <p14:tracePt t="3204" x="2876550" y="774700"/>
          <p14:tracePt t="3222" x="2578100" y="774700"/>
          <p14:tracePt t="3236" x="2470150" y="774700"/>
          <p14:tracePt t="3252" x="2311400" y="774700"/>
          <p14:tracePt t="3270" x="2216150" y="774700"/>
          <p14:tracePt t="3287" x="2203450" y="774700"/>
          <p14:tracePt t="3415" x="2235200" y="774700"/>
          <p14:tracePt t="3428" x="2279650" y="774700"/>
          <p14:tracePt t="3443" x="2400300" y="774700"/>
          <p14:tracePt t="3458" x="2546350" y="774700"/>
          <p14:tracePt t="3475" x="2660650" y="774700"/>
          <p14:tracePt t="3478" x="2698750" y="774700"/>
          <p14:tracePt t="3492" x="2711450" y="774700"/>
          <p14:tracePt t="3508" x="2736850" y="774700"/>
          <p14:tracePt t="3575" x="2730500" y="774700"/>
          <p14:tracePt t="3587" x="2692400" y="774700"/>
          <p14:tracePt t="3604" x="2540000" y="774700"/>
          <p14:tracePt t="3622" x="2235200" y="774700"/>
          <p14:tracePt t="3639" x="2070100" y="774700"/>
          <p14:tracePt t="3654" x="1993900" y="774700"/>
          <p14:tracePt t="3670" x="1974850" y="774700"/>
          <p14:tracePt t="3750" x="1993900" y="774700"/>
          <p14:tracePt t="3762" x="2032000" y="774700"/>
          <p14:tracePt t="3777" x="2178050" y="774700"/>
          <p14:tracePt t="3788" x="2286000" y="774700"/>
          <p14:tracePt t="3802" x="2546350" y="774700"/>
          <p14:tracePt t="3820" x="2755900" y="774700"/>
          <p14:tracePt t="3822" x="2838450" y="774700"/>
          <p14:tracePt t="3837" x="2889250" y="774700"/>
          <p14:tracePt t="3853" x="2927350" y="774700"/>
          <p14:tracePt t="3870" x="2933700" y="774700"/>
          <p14:tracePt t="3910" x="2908300" y="774700"/>
          <p14:tracePt t="3920" x="2857500" y="774700"/>
          <p14:tracePt t="3936" x="2698750" y="774700"/>
          <p14:tracePt t="3953" x="2495550" y="774700"/>
          <p14:tracePt t="3970" x="2336800" y="774700"/>
          <p14:tracePt t="3986" x="2260600" y="774700"/>
          <p14:tracePt t="4003" x="2247900" y="774700"/>
          <p14:tracePt t="4020" x="2241550" y="774700"/>
          <p14:tracePt t="4063" x="2254250" y="774700"/>
          <p14:tracePt t="4072" x="2286000" y="774700"/>
          <p14:tracePt t="4086" x="2438400" y="774700"/>
          <p14:tracePt t="4103" x="2647950" y="774700"/>
          <p14:tracePt t="4120" x="2901950" y="774700"/>
          <p14:tracePt t="4136" x="3092450" y="774700"/>
          <p14:tracePt t="4153" x="3187700" y="774700"/>
          <p14:tracePt t="4170" x="3213100" y="774700"/>
          <p14:tracePt t="4186" x="3219450" y="774700"/>
          <p14:tracePt t="4543" x="0" y="0"/>
        </p14:tracePtLst>
        <p14:tracePtLst>
          <p14:tracePt t="4936" x="4495800" y="1403350"/>
          <p14:tracePt t="4991" x="4495800" y="1409700"/>
          <p14:tracePt t="5005" x="4495800" y="1416050"/>
          <p14:tracePt t="5019" x="4489450" y="1435100"/>
          <p14:tracePt t="5036" x="4489450" y="1460500"/>
          <p14:tracePt t="5039" x="4489450" y="1485900"/>
          <p14:tracePt t="5054" x="4483100" y="1517650"/>
          <p14:tracePt t="5070" x="4476750" y="1600200"/>
          <p14:tracePt t="5086" x="4476750" y="1663700"/>
          <p14:tracePt t="5103" x="4495800" y="1727200"/>
          <p14:tracePt t="5119" x="4521200" y="1771650"/>
          <p14:tracePt t="5135" x="4540250" y="1790700"/>
          <p14:tracePt t="5152" x="4546600" y="1803400"/>
          <p14:tracePt t="5782" x="0" y="0"/>
        </p14:tracePtLst>
        <p14:tracePtLst>
          <p14:tracePt t="6031" x="2546350" y="1422400"/>
          <p14:tracePt t="6079" x="2584450" y="1422400"/>
          <p14:tracePt t="6094" x="2832100" y="1454150"/>
          <p14:tracePt t="6107" x="3086100" y="1504950"/>
          <p14:tracePt t="6119" x="3803650" y="1625600"/>
          <p14:tracePt t="6136" x="4654550" y="1720850"/>
          <p14:tracePt t="6152" x="5454650" y="1733550"/>
          <p14:tracePt t="6169" x="5994400" y="1733550"/>
          <p14:tracePt t="6185" x="6172200" y="1733550"/>
          <p14:tracePt t="6202" x="6203950" y="1733550"/>
          <p14:tracePt t="6207" x="6210300" y="1733550"/>
          <p14:tracePt t="6221" x="6216650" y="1733550"/>
          <p14:tracePt t="6654" x="0" y="0"/>
        </p14:tracePtLst>
        <p14:tracePtLst>
          <p14:tracePt t="7237" x="2762250" y="1612900"/>
          <p14:tracePt t="7311" x="2774950" y="1612900"/>
          <p14:tracePt t="7328" x="2876550" y="1612900"/>
          <p14:tracePt t="7340" x="2984500" y="1612900"/>
          <p14:tracePt t="7352" x="3378200" y="1612900"/>
          <p14:tracePt t="7367" x="4044950" y="1612900"/>
          <p14:tracePt t="7384" x="4838700" y="1612900"/>
          <p14:tracePt t="7401" x="5708650" y="1651000"/>
          <p14:tracePt t="7419" x="6527800" y="1758950"/>
          <p14:tracePt t="7435" x="7156450" y="1885950"/>
          <p14:tracePt t="7438" x="7321550" y="1911350"/>
          <p14:tracePt t="7451" x="7416800" y="1924050"/>
          <p14:tracePt t="7469" x="7480300" y="1943100"/>
          <p14:tracePt t="7485" x="7493000" y="1943100"/>
          <p14:tracePt t="7600" x="7493000" y="1949450"/>
          <p14:tracePt t="7621" x="7493000" y="1981200"/>
          <p14:tracePt t="7639" x="7493000" y="2209800"/>
          <p14:tracePt t="7652" x="7493000" y="2336800"/>
          <p14:tracePt t="7668" x="7505700" y="2794000"/>
          <p14:tracePt t="7671" x="7518400" y="3041650"/>
          <p14:tracePt t="7687" x="7531100" y="3454400"/>
          <p14:tracePt t="7702" x="7562850" y="3771900"/>
          <p14:tracePt t="7719" x="7575550" y="3937000"/>
          <p14:tracePt t="7735" x="7575550" y="3994150"/>
          <p14:tracePt t="7751" x="7575550" y="4000500"/>
          <p14:tracePt t="7865" x="7575550" y="3994150"/>
          <p14:tracePt t="7872" x="7575550" y="3981450"/>
          <p14:tracePt t="7887" x="7562850" y="3968750"/>
          <p14:tracePt t="7902" x="7531100" y="3949700"/>
          <p14:tracePt t="7921" x="7410450" y="3892550"/>
          <p14:tracePt t="7935" x="7105650" y="3822700"/>
          <p14:tracePt t="7951" x="6362700" y="3670300"/>
          <p14:tracePt t="7968" x="5530850" y="3581400"/>
          <p14:tracePt t="7984" x="4946650" y="3562350"/>
          <p14:tracePt t="8001" x="4654550" y="3562350"/>
          <p14:tracePt t="8018" x="4565650" y="3562350"/>
          <p14:tracePt t="8035" x="4552950" y="3562350"/>
          <p14:tracePt t="8051" x="4546600" y="3562350"/>
          <p14:tracePt t="8314" x="4546600" y="3556000"/>
          <p14:tracePt t="8334" x="4546600" y="3543300"/>
          <p14:tracePt t="8352" x="4546600" y="3530600"/>
          <p14:tracePt t="8368" x="4546600" y="3498850"/>
          <p14:tracePt t="8385" x="4546600" y="3473450"/>
          <p14:tracePt t="8402" x="4533900" y="3454400"/>
          <p14:tracePt t="8418" x="4533900" y="3448050"/>
          <p14:tracePt t="8437" x="4527550" y="3435350"/>
          <p14:tracePt t="8462" x="4527550" y="3429000"/>
          <p14:tracePt t="8486" x="4527550" y="3422650"/>
          <p14:tracePt t="8526" x="4521200" y="3429000"/>
          <p14:tracePt t="8543" x="4521200" y="3454400"/>
          <p14:tracePt t="8555" x="4521200" y="3467100"/>
          <p14:tracePt t="8568" x="4521200" y="3511550"/>
          <p14:tracePt t="8584" x="4521200" y="3536950"/>
          <p14:tracePt t="8601" x="4521200" y="3543300"/>
          <p14:tracePt t="8664" x="4521200" y="3549650"/>
          <p14:tracePt t="8674" x="4540250" y="3556000"/>
          <p14:tracePt t="8687" x="4641850" y="3556000"/>
          <p14:tracePt t="8703" x="4851400" y="3556000"/>
          <p14:tracePt t="8719" x="5149850" y="3556000"/>
          <p14:tracePt t="8736" x="5543550" y="3556000"/>
          <p14:tracePt t="8752" x="5899150" y="3581400"/>
          <p14:tracePt t="8768" x="6038850" y="3606800"/>
          <p14:tracePt t="8785" x="6064250" y="3613150"/>
          <p14:tracePt t="8819" x="6070600" y="3613150"/>
          <p14:tracePt t="8835" x="6070600" y="3625850"/>
          <p14:tracePt t="8850" x="6032500" y="3670300"/>
          <p14:tracePt t="8867" x="5969000" y="3746500"/>
          <p14:tracePt t="8884" x="5892800" y="3841750"/>
          <p14:tracePt t="8900" x="5816600" y="3943350"/>
          <p14:tracePt t="8903" x="5778500" y="4000500"/>
          <p14:tracePt t="8918" x="5708650" y="4083050"/>
          <p14:tracePt t="8935" x="5664200" y="4152900"/>
          <p14:tracePt t="8950" x="5651500" y="4184650"/>
          <p14:tracePt t="8967" x="5645150" y="4191000"/>
          <p14:tracePt t="9088" x="5645150" y="4197350"/>
          <p14:tracePt t="9107" x="5645150" y="4210050"/>
          <p14:tracePt t="9121" x="5645150" y="4222750"/>
          <p14:tracePt t="9136" x="5670550" y="4260850"/>
          <p14:tracePt t="9152" x="5765800" y="4292600"/>
          <p14:tracePt t="9169" x="5924550" y="4298950"/>
          <p14:tracePt t="9185" x="6248400" y="4298950"/>
          <p14:tracePt t="9202" x="6680200" y="4298950"/>
          <p14:tracePt t="9218" x="7086600" y="4298950"/>
          <p14:tracePt t="9236" x="7416800" y="4298950"/>
          <p14:tracePt t="9238" x="7518400" y="4298950"/>
          <p14:tracePt t="9252" x="7626350" y="4305300"/>
          <p14:tracePt t="9269" x="7734300" y="4324350"/>
          <p14:tracePt t="9286" x="7854950" y="4375150"/>
          <p14:tracePt t="9303" x="7937500" y="4419600"/>
          <p14:tracePt t="9320" x="8032750" y="4476750"/>
          <p14:tracePt t="9336" x="8096250" y="4533900"/>
          <p14:tracePt t="9353" x="8140700" y="4591050"/>
          <p14:tracePt t="9368" x="8166100" y="4648200"/>
          <p14:tracePt t="9386" x="8204200" y="4743450"/>
          <p14:tracePt t="9402" x="8242300" y="4883150"/>
          <p14:tracePt t="9418" x="8267700" y="5016500"/>
          <p14:tracePt t="9436" x="8280400" y="5124450"/>
          <p14:tracePt t="9438" x="8286750" y="5168900"/>
          <p14:tracePt t="9455" x="8293100" y="5226050"/>
          <p14:tracePt t="9469" x="8293100" y="5257800"/>
          <p14:tracePt t="9486" x="8293100" y="5378450"/>
          <p14:tracePt t="9502" x="8286750" y="5499100"/>
          <p14:tracePt t="9519" x="8267700" y="5619750"/>
          <p14:tracePt t="9536" x="8248650" y="5695950"/>
          <p14:tracePt t="9553" x="8235950" y="5759450"/>
          <p14:tracePt t="9569" x="8223250" y="5784850"/>
          <p14:tracePt t="9586" x="8210550" y="5797550"/>
          <p14:tracePt t="9602" x="8210550" y="5816600"/>
          <p14:tracePt t="9617" x="8191500" y="5822950"/>
          <p14:tracePt t="9634" x="8172450" y="5842000"/>
          <p14:tracePt t="9651" x="8134350" y="5861050"/>
          <p14:tracePt t="9654" x="8115300" y="5867400"/>
          <p14:tracePt t="9668" x="8096250" y="5873750"/>
          <p14:tracePt t="9684" x="8032750" y="5886450"/>
          <p14:tracePt t="9701" x="7962900" y="5911850"/>
          <p14:tracePt t="9703" x="7931150" y="5918200"/>
          <p14:tracePt t="9718" x="7848600" y="5937250"/>
          <p14:tracePt t="9736" x="7740650" y="5962650"/>
          <p14:tracePt t="9752" x="7639050" y="5969000"/>
          <p14:tracePt t="9767" x="7524750" y="5969000"/>
          <p14:tracePt t="9784" x="7391400" y="5988050"/>
          <p14:tracePt t="9800" x="7296150" y="6007100"/>
          <p14:tracePt t="9817" x="7169150" y="6007100"/>
          <p14:tracePt t="9835" x="6997700" y="6007100"/>
          <p14:tracePt t="9851" x="6807200" y="6007100"/>
          <p14:tracePt t="9854" x="6711950" y="6007100"/>
          <p14:tracePt t="9867" x="6629400" y="6007100"/>
          <p14:tracePt t="9884" x="6451600" y="6007100"/>
          <p14:tracePt t="9900" x="6223000" y="5988050"/>
          <p14:tracePt t="9903" x="6096000" y="5962650"/>
          <p14:tracePt t="9918" x="5886450" y="5918200"/>
          <p14:tracePt t="9936" x="5702300" y="5880100"/>
          <p14:tracePt t="9952" x="5568950" y="5842000"/>
          <p14:tracePt t="9967" x="5448300" y="5791200"/>
          <p14:tracePt t="9984" x="5314950" y="5740400"/>
          <p14:tracePt t="10000" x="5137150" y="5651500"/>
          <p14:tracePt t="10017" x="4857750" y="5486400"/>
          <p14:tracePt t="10034" x="4540250" y="5295900"/>
          <p14:tracePt t="10051" x="4343400" y="5156200"/>
          <p14:tracePt t="10054" x="4273550" y="5099050"/>
          <p14:tracePt t="10068" x="4222750" y="5060950"/>
          <p14:tracePt t="10084" x="4152900" y="4972050"/>
          <p14:tracePt t="10101" x="4108450" y="4902200"/>
          <p14:tracePt t="10103" x="4102100" y="4864100"/>
          <p14:tracePt t="10118" x="4083050" y="4794250"/>
          <p14:tracePt t="10135" x="4076700" y="4730750"/>
          <p14:tracePt t="10151" x="4044950" y="4629150"/>
          <p14:tracePt t="10168" x="4044950" y="4552950"/>
          <p14:tracePt t="10184" x="4044950" y="4495800"/>
          <p14:tracePt t="10200" x="4044950" y="4464050"/>
          <p14:tracePt t="10217" x="4044950" y="4438650"/>
          <p14:tracePt t="10252" x="4044950" y="4432300"/>
          <p14:tracePt t="10350" x="0" y="0"/>
        </p14:tracePtLst>
        <p14:tracePtLst>
          <p14:tracePt t="11534" x="2463800" y="1200150"/>
          <p14:tracePt t="11550" x="2368550" y="1219200"/>
          <p14:tracePt t="11567" x="2298700" y="1231900"/>
          <p14:tracePt t="11584" x="2273300" y="1238250"/>
          <p14:tracePt t="11600" x="2228850" y="1250950"/>
          <p14:tracePt t="11617" x="2190750" y="1263650"/>
          <p14:tracePt t="11633" x="2159000" y="1282700"/>
          <p14:tracePt t="11650" x="2120900" y="1314450"/>
          <p14:tracePt t="11667" x="2089150" y="1358900"/>
          <p14:tracePt t="11683" x="2070100" y="1390650"/>
          <p14:tracePt t="11700" x="2070100" y="1416050"/>
          <p14:tracePt t="11716" x="2070100" y="1441450"/>
          <p14:tracePt t="11717" x="2070100" y="1466850"/>
          <p14:tracePt t="11734" x="2089150" y="1485900"/>
          <p14:tracePt t="11750" x="2127250" y="1517650"/>
          <p14:tracePt t="11767" x="2216150" y="1549400"/>
          <p14:tracePt t="11783" x="2362200" y="1574800"/>
          <p14:tracePt t="11800" x="2489200" y="1600200"/>
          <p14:tracePt t="11817" x="2590800" y="1612900"/>
          <p14:tracePt t="11834" x="2609850" y="1612900"/>
          <p14:tracePt t="11850" x="2616200" y="1612900"/>
          <p14:tracePt t="11984" x="2616200" y="1600200"/>
          <p14:tracePt t="12003" x="2603500" y="1581150"/>
          <p14:tracePt t="12022" x="2584450" y="1530350"/>
          <p14:tracePt t="12034" x="2571750" y="1511300"/>
          <p14:tracePt t="12050" x="2552700" y="1479550"/>
          <p14:tracePt t="12066" x="2527300" y="1447800"/>
          <p14:tracePt t="12083" x="2508250" y="1409700"/>
          <p14:tracePt t="12100" x="2470150" y="1371600"/>
          <p14:tracePt t="12116" x="2419350" y="1333500"/>
          <p14:tracePt t="12118" x="2387600" y="1308100"/>
          <p14:tracePt t="12133" x="2336800" y="1295400"/>
          <p14:tracePt t="12150" x="2203450" y="1238250"/>
          <p14:tracePt t="12166" x="2114550" y="1225550"/>
          <p14:tracePt t="12183" x="2038350" y="1225550"/>
          <p14:tracePt t="12199" x="1981200" y="1225550"/>
          <p14:tracePt t="12216" x="1924050" y="1225550"/>
          <p14:tracePt t="12235" x="1898650" y="1244600"/>
          <p14:tracePt t="12250" x="1866900" y="1263650"/>
          <p14:tracePt t="12267" x="1847850" y="1276350"/>
          <p14:tracePt t="12283" x="1841500" y="1308100"/>
          <p14:tracePt t="12287" x="1828800" y="1314450"/>
          <p14:tracePt t="12300" x="1828800" y="1327150"/>
          <p14:tracePt t="12316" x="1822450" y="1352550"/>
          <p14:tracePt t="12335" x="1828800" y="1428750"/>
          <p14:tracePt t="12350" x="1847850" y="1460500"/>
          <p14:tracePt t="12366" x="1866900" y="1498600"/>
          <p14:tracePt t="12383" x="1898650" y="1524000"/>
          <p14:tracePt t="12399" x="1936750" y="1543050"/>
          <p14:tracePt t="12416" x="1987550" y="1562100"/>
          <p14:tracePt t="12433" x="2038350" y="1568450"/>
          <p14:tracePt t="12450" x="2089150" y="1568450"/>
          <p14:tracePt t="12467" x="2139950" y="1568450"/>
          <p14:tracePt t="12483" x="2178050" y="1543050"/>
          <p14:tracePt t="12500" x="2197100" y="1504950"/>
          <p14:tracePt t="12503" x="2203450" y="1485900"/>
          <p14:tracePt t="12517" x="2209800" y="1473200"/>
          <p14:tracePt t="12534" x="2209800" y="1454150"/>
          <p14:tracePt t="12551" x="2209800" y="1441450"/>
          <p14:tracePt t="12567" x="2209800" y="1435100"/>
          <p14:tracePt t="12870" x="0" y="0"/>
        </p14:tracePtLst>
        <p14:tracePtLst>
          <p14:tracePt t="13578" x="5454650" y="1308100"/>
          <p14:tracePt t="13594" x="5403850" y="1327150"/>
          <p14:tracePt t="13609" x="5372100" y="1346200"/>
          <p14:tracePt t="13620" x="5359400" y="1352550"/>
          <p14:tracePt t="13633" x="5340350" y="1371600"/>
          <p14:tracePt t="13650" x="5327650" y="1403350"/>
          <p14:tracePt t="13666" x="5321300" y="1416050"/>
          <p14:tracePt t="13683" x="5321300" y="1441450"/>
          <p14:tracePt t="13686" x="5321300" y="1460500"/>
          <p14:tracePt t="13700" x="5321300" y="1466850"/>
          <p14:tracePt t="13716" x="5321300" y="1504950"/>
          <p14:tracePt t="13718" x="5327650" y="1524000"/>
          <p14:tracePt t="13734" x="5346700" y="1555750"/>
          <p14:tracePt t="13750" x="5410200" y="1612900"/>
          <p14:tracePt t="13767" x="5511800" y="1670050"/>
          <p14:tracePt t="13783" x="5657850" y="1739900"/>
          <p14:tracePt t="13799" x="5797550" y="1790700"/>
          <p14:tracePt t="13815" x="5911850" y="1828800"/>
          <p14:tracePt t="13832" x="5949950" y="1835150"/>
          <p14:tracePt t="13849" x="5962650" y="1835150"/>
          <p14:tracePt t="13866" x="5975350" y="1835150"/>
          <p14:tracePt t="13882" x="6000750" y="1809750"/>
          <p14:tracePt t="13899" x="6019800" y="1771650"/>
          <p14:tracePt t="13916" x="6026150" y="1727200"/>
          <p14:tracePt t="13918" x="6026150" y="1708150"/>
          <p14:tracePt t="13935" x="6026150" y="1695450"/>
          <p14:tracePt t="13936" x="6026150" y="1670050"/>
          <p14:tracePt t="13949" x="6026150" y="1619250"/>
          <p14:tracePt t="13966" x="6007100" y="1555750"/>
          <p14:tracePt t="13983" x="5988050" y="1511300"/>
          <p14:tracePt t="13999" x="5943600" y="1473200"/>
          <p14:tracePt t="14015" x="5905500" y="1435100"/>
          <p14:tracePt t="14032" x="5861050" y="1403350"/>
          <p14:tracePt t="14049" x="5829300" y="1384300"/>
          <p14:tracePt t="14065" x="5778500" y="1365250"/>
          <p14:tracePt t="14082" x="5734050" y="1346200"/>
          <p14:tracePt t="14099" x="5695950" y="1339850"/>
          <p14:tracePt t="14116" x="5645150" y="1339850"/>
          <p14:tracePt t="14118" x="5600700" y="1339850"/>
          <p14:tracePt t="14132" x="5556250" y="1339850"/>
          <p14:tracePt t="14149" x="5435600" y="1365250"/>
          <p14:tracePt t="14166" x="5384800" y="1384300"/>
          <p14:tracePt t="14182" x="5346700" y="1403350"/>
          <p14:tracePt t="14199" x="5327650" y="1422400"/>
          <p14:tracePt t="14215" x="5321300" y="1428750"/>
          <p14:tracePt t="14233" x="5314950" y="1441450"/>
          <p14:tracePt t="14249" x="5308600" y="1460500"/>
          <p14:tracePt t="14266" x="5308600" y="1485900"/>
          <p14:tracePt t="14283" x="5308600" y="1504950"/>
          <p14:tracePt t="14299" x="5308600" y="1511300"/>
          <p14:tracePt t="14316" x="5308600" y="1524000"/>
          <p14:tracePt t="14349" x="5321300" y="1543050"/>
          <p14:tracePt t="14366" x="5327650" y="1549400"/>
          <p14:tracePt t="14543" x="5334000" y="1549400"/>
          <p14:tracePt t="14559" x="5359400" y="1581150"/>
          <p14:tracePt t="14576" x="5416550" y="1619250"/>
          <p14:tracePt t="14596" x="5492750" y="1663700"/>
          <p14:tracePt t="14617" x="5613400" y="1695450"/>
          <p14:tracePt t="14635" x="5676900" y="1708150"/>
          <p14:tracePt t="14651" x="5715000" y="1708150"/>
          <p14:tracePt t="14666" x="5772150" y="1708150"/>
          <p14:tracePt t="14682" x="5810250" y="1676400"/>
          <p14:tracePt t="14699" x="5848350" y="1619250"/>
          <p14:tracePt t="14715" x="5873750" y="1568450"/>
          <p14:tracePt t="14718" x="5880100" y="1543050"/>
          <p14:tracePt t="14733" x="5880100" y="1536700"/>
          <p14:tracePt t="14750" x="5880100" y="1498600"/>
          <p14:tracePt t="14766" x="5880100" y="1473200"/>
          <p14:tracePt t="14782" x="5873750" y="1454150"/>
          <p14:tracePt t="14799" x="5848350" y="1435100"/>
          <p14:tracePt t="14815" x="5816600" y="1416050"/>
          <p14:tracePt t="14832" x="5765800" y="1397000"/>
          <p14:tracePt t="14849" x="5702300" y="1377950"/>
          <p14:tracePt t="14865" x="5651500" y="1365250"/>
          <p14:tracePt t="14882" x="5619750" y="1358900"/>
          <p14:tracePt t="14899" x="5594350" y="1358900"/>
          <p14:tracePt t="14916" x="5575300" y="1358900"/>
          <p14:tracePt t="14918" x="5556250" y="1358900"/>
          <p14:tracePt t="14933" x="5524500" y="1371600"/>
          <p14:tracePt t="14950" x="5505450" y="1384300"/>
          <p14:tracePt t="14966" x="5480050" y="1409700"/>
          <p14:tracePt t="14983" x="5467350" y="1428750"/>
          <p14:tracePt t="14999" x="5454650" y="1441450"/>
          <p14:tracePt t="15033" x="5454650" y="1454150"/>
          <p14:tracePt t="15049" x="5454650" y="1460500"/>
          <p14:tracePt t="15065" x="5454650" y="1473200"/>
          <p14:tracePt t="15083" x="5454650" y="1485900"/>
          <p14:tracePt t="15100" x="5454650" y="1517650"/>
          <p14:tracePt t="15117" x="5473700" y="1543050"/>
          <p14:tracePt t="15117" x="5480050" y="1555750"/>
          <p14:tracePt t="15133" x="5486400" y="1562100"/>
          <p14:tracePt t="15150" x="5505450" y="1574800"/>
          <p14:tracePt t="15165" x="5518150" y="1593850"/>
          <p14:tracePt t="15182" x="5537200" y="1612900"/>
          <p14:tracePt t="15199" x="5556250" y="1631950"/>
          <p14:tracePt t="15215" x="5581650" y="1644650"/>
          <p14:tracePt t="15249" x="5607050" y="1651000"/>
          <p14:tracePt t="15265" x="5613400" y="1657350"/>
          <p14:tracePt t="15282" x="5632450" y="1657350"/>
          <p14:tracePt t="15298" x="5657850" y="1657350"/>
          <p14:tracePt t="15315" x="5689600" y="1657350"/>
          <p14:tracePt t="15334" x="5753100" y="1619250"/>
          <p14:tracePt t="15349" x="5772150" y="1606550"/>
          <p14:tracePt t="15365" x="5791200" y="1574800"/>
          <p14:tracePt t="15383" x="5810250" y="1543050"/>
          <p14:tracePt t="15398" x="5810250" y="1524000"/>
          <p14:tracePt t="15415" x="5816600" y="1511300"/>
          <p14:tracePt t="15431" x="5816600" y="1504950"/>
          <p14:tracePt t="15465" x="5816600" y="1492250"/>
          <p14:tracePt t="15482" x="5803900" y="1479550"/>
          <p14:tracePt t="15499" x="5778500" y="1473200"/>
          <p14:tracePt t="15515" x="5759450" y="1466850"/>
          <p14:tracePt t="15532" x="5727700" y="1454150"/>
          <p14:tracePt t="15535" x="5715000" y="1454150"/>
          <p14:tracePt t="15550" x="5676900" y="1454150"/>
          <p14:tracePt t="15566" x="5638800" y="1447800"/>
          <p14:tracePt t="15583" x="5575300" y="1447800"/>
          <p14:tracePt t="15599" x="5518150" y="1454150"/>
          <p14:tracePt t="15615" x="5467350" y="1473200"/>
          <p14:tracePt t="15634" x="5435600" y="1485900"/>
          <p14:tracePt t="15649" x="5403850" y="1504950"/>
          <p14:tracePt t="15665" x="5378450" y="1530350"/>
          <p14:tracePt t="15682" x="5372100" y="1549400"/>
          <p14:tracePt t="15699" x="5353050" y="1574800"/>
          <p14:tracePt t="15715" x="5353050" y="1600200"/>
          <p14:tracePt t="15718" x="5353050" y="1625600"/>
          <p14:tracePt t="15732" x="5365750" y="1651000"/>
          <p14:tracePt t="15750" x="5422900" y="1733550"/>
          <p14:tracePt t="15766" x="5505450" y="1797050"/>
          <p14:tracePt t="15784" x="5632450" y="1841500"/>
          <p14:tracePt t="15799" x="5734050" y="1873250"/>
          <p14:tracePt t="15815" x="5810250" y="1879600"/>
          <p14:tracePt t="15833" x="5867400" y="1866900"/>
          <p14:tracePt t="15849" x="5905500" y="1841500"/>
          <p14:tracePt t="15866" x="5937250" y="1797050"/>
          <p14:tracePt t="15882" x="5949950" y="1746250"/>
          <p14:tracePt t="15898" x="5956300" y="1708150"/>
          <p14:tracePt t="15915" x="5956300" y="1670050"/>
          <p14:tracePt t="15933" x="5956300" y="1638300"/>
          <p14:tracePt t="15950" x="5949950" y="1612900"/>
          <p14:tracePt t="15965" x="5937250" y="1587500"/>
          <p14:tracePt t="15982" x="5930900" y="1574800"/>
          <p14:tracePt t="15998" x="5911850" y="1568450"/>
          <p14:tracePt t="16015" x="5899150" y="1555750"/>
          <p14:tracePt t="16032" x="5892800" y="1549400"/>
          <p14:tracePt t="16049" x="5886450" y="1549400"/>
          <p14:tracePt t="16065" x="5873750" y="1549400"/>
          <p14:tracePt t="16081" x="5873750" y="1543050"/>
          <p14:tracePt t="16110" x="5861050" y="1536700"/>
          <p14:tracePt t="16126" x="5854700" y="1536700"/>
          <p14:tracePt t="16431" x="0" y="0"/>
        </p14:tracePtLst>
        <p14:tracePtLst>
          <p14:tracePt t="16703" x="5486400" y="1320800"/>
          <p14:tracePt t="16720" x="5480050" y="1320800"/>
          <p14:tracePt t="16735" x="5467350" y="1320800"/>
          <p14:tracePt t="16749" x="5454650" y="1333500"/>
          <p14:tracePt t="16767" x="5422900" y="1371600"/>
          <p14:tracePt t="16783" x="5397500" y="1422400"/>
          <p14:tracePt t="16800" x="5384800" y="1485900"/>
          <p14:tracePt t="16816" x="5372100" y="1555750"/>
          <p14:tracePt t="16832" x="5372100" y="1600200"/>
          <p14:tracePt t="16849" x="5372100" y="1638300"/>
          <p14:tracePt t="16865" x="5372100" y="1676400"/>
          <p14:tracePt t="16882" x="5372100" y="1701800"/>
          <p14:tracePt t="16899" x="5378450" y="1714500"/>
          <p14:tracePt t="16915" x="5410200" y="1733550"/>
          <p14:tracePt t="16931" x="5467350" y="1752600"/>
          <p14:tracePt t="16934" x="5505450" y="1771650"/>
          <p14:tracePt t="16949" x="5562600" y="1784350"/>
          <p14:tracePt t="16966" x="5778500" y="1828800"/>
          <p14:tracePt t="16982" x="5905500" y="1835150"/>
          <p14:tracePt t="16999" x="6007100" y="1828800"/>
          <p14:tracePt t="17015" x="6038850" y="1803400"/>
          <p14:tracePt t="17031" x="6064250" y="1771650"/>
          <p14:tracePt t="17048" x="6076950" y="1739900"/>
          <p14:tracePt t="17065" x="6083300" y="1701800"/>
          <p14:tracePt t="17081" x="6089650" y="1676400"/>
          <p14:tracePt t="17099" x="6089650" y="1657350"/>
          <p14:tracePt t="17115" x="6089650" y="1638300"/>
          <p14:tracePt t="17131" x="6083300" y="1619250"/>
          <p14:tracePt t="17148" x="6076950" y="1600200"/>
          <p14:tracePt t="17165" x="6070600" y="1593850"/>
          <p14:tracePt t="17182" x="6064250" y="1574800"/>
          <p14:tracePt t="17199" x="6051550" y="1568450"/>
          <p14:tracePt t="17215" x="6032500" y="1549400"/>
          <p14:tracePt t="17231" x="6000750" y="1530350"/>
          <p14:tracePt t="17248" x="5969000" y="1511300"/>
          <p14:tracePt t="17265" x="5911850" y="1466850"/>
          <p14:tracePt t="17281" x="5829300" y="1422400"/>
          <p14:tracePt t="17298" x="5746750" y="1377950"/>
          <p14:tracePt t="17315" x="5683250" y="1333500"/>
          <p14:tracePt t="17331" x="5645150" y="1308100"/>
          <p14:tracePt t="17349" x="5626100" y="1301750"/>
          <p14:tracePt t="17351" x="5619750" y="1295400"/>
          <p14:tracePt t="17365" x="5613400" y="1289050"/>
          <p14:tracePt t="17382" x="5543550" y="1276350"/>
          <p14:tracePt t="17399" x="5518150" y="1270000"/>
          <p14:tracePt t="17416" x="5480050" y="1270000"/>
          <p14:tracePt t="17431" x="5448300" y="1270000"/>
          <p14:tracePt t="17447" x="5422900" y="1270000"/>
          <p14:tracePt t="17464" x="5391150" y="1276350"/>
          <p14:tracePt t="17481" x="5372100" y="1289050"/>
          <p14:tracePt t="17498" x="5334000" y="1314450"/>
          <p14:tracePt t="17515" x="5295900" y="1333500"/>
          <p14:tracePt t="17531" x="5276850" y="1371600"/>
          <p14:tracePt t="17535" x="5276850" y="1384300"/>
          <p14:tracePt t="17548" x="5264150" y="1397000"/>
          <p14:tracePt t="17565" x="5251450" y="1422400"/>
          <p14:tracePt t="17582" x="5238750" y="1441450"/>
          <p14:tracePt t="17599" x="5238750" y="1454150"/>
          <p14:tracePt t="17615" x="5238750" y="1466850"/>
          <p14:tracePt t="17631" x="5238750" y="1485900"/>
          <p14:tracePt t="17647" x="5238750" y="1511300"/>
          <p14:tracePt t="17664" x="5238750" y="1524000"/>
          <p14:tracePt t="17681" x="5238750" y="1543050"/>
          <p14:tracePt t="17698" x="5257800" y="1562100"/>
          <p14:tracePt t="17716" x="5276850" y="1568450"/>
          <p14:tracePt t="17732" x="5314950" y="1581150"/>
          <p14:tracePt t="17735" x="5346700" y="1593850"/>
          <p14:tracePt t="17748" x="5378450" y="1600200"/>
          <p14:tracePt t="17765" x="5499100" y="1625600"/>
          <p14:tracePt t="17782" x="5721350" y="1631950"/>
          <p14:tracePt t="17800" x="5880100" y="1631950"/>
          <p14:tracePt t="17815" x="6000750" y="1631950"/>
          <p14:tracePt t="17831" x="6057900" y="1631950"/>
          <p14:tracePt t="17848" x="6096000" y="1631950"/>
          <p14:tracePt t="17864" x="6140450" y="1625600"/>
          <p14:tracePt t="17881" x="6172200" y="1612900"/>
          <p14:tracePt t="17897" x="6203950" y="1587500"/>
          <p14:tracePt t="17914" x="6223000" y="1562100"/>
          <p14:tracePt t="17932" x="6235700" y="1549400"/>
          <p14:tracePt t="17948" x="6242050" y="1530350"/>
          <p14:tracePt t="17950" x="6248400" y="1517650"/>
          <p14:tracePt t="17981" x="6248400" y="1492250"/>
          <p14:tracePt t="17998" x="6242050" y="1466850"/>
          <p14:tracePt t="18015" x="6229350" y="1441450"/>
          <p14:tracePt t="18031" x="6203950" y="1422400"/>
          <p14:tracePt t="18049" x="6153150" y="1390650"/>
          <p14:tracePt t="18064" x="6076950" y="1346200"/>
          <p14:tracePt t="18081" x="5994400" y="1320800"/>
          <p14:tracePt t="18098" x="5937250" y="1314450"/>
          <p14:tracePt t="18115" x="5892800" y="1314450"/>
          <p14:tracePt t="18118" x="5873750" y="1314450"/>
          <p14:tracePt t="18132" x="5861050" y="1314450"/>
          <p14:tracePt t="18148" x="5816600" y="1327150"/>
          <p14:tracePt t="18165" x="5791200" y="1365250"/>
          <p14:tracePt t="18167" x="5765800" y="1403350"/>
          <p14:tracePt t="18182" x="5721350" y="1479550"/>
          <p14:tracePt t="18199" x="5708650" y="1568450"/>
          <p14:tracePt t="18215" x="5708650" y="1612900"/>
          <p14:tracePt t="18231" x="5708650" y="1657350"/>
          <p14:tracePt t="18248" x="5708650" y="1676400"/>
          <p14:tracePt t="18264" x="5708650" y="1682750"/>
          <p14:tracePt t="18281" x="5708650" y="1689100"/>
          <p14:tracePt t="18298" x="5734050" y="1695450"/>
          <p14:tracePt t="18314" x="5810250" y="1701800"/>
          <p14:tracePt t="18331" x="5924550" y="1701800"/>
          <p14:tracePt t="18348" x="6026150" y="1689100"/>
          <p14:tracePt t="18349" x="6051550" y="1682750"/>
          <p14:tracePt t="18364" x="6070600" y="1670050"/>
          <p14:tracePt t="18383" x="6108700" y="1631950"/>
          <p14:tracePt t="18398" x="6121400" y="1612900"/>
          <p14:tracePt t="18414" x="6127750" y="1600200"/>
          <p14:tracePt t="18431" x="6127750" y="1593850"/>
          <p14:tracePt t="18448" x="6127750" y="1587500"/>
          <p14:tracePt t="18862" x="0" y="0"/>
        </p14:tracePtLst>
        <p14:tracePtLst>
          <p14:tracePt t="19348" x="7067550" y="1263650"/>
          <p14:tracePt t="19364" x="7054850" y="1263650"/>
          <p14:tracePt t="19381" x="7048500" y="1263650"/>
          <p14:tracePt t="19398" x="7016750" y="1301750"/>
          <p14:tracePt t="19414" x="6997700" y="1365250"/>
          <p14:tracePt t="19431" x="6985000" y="1435100"/>
          <p14:tracePt t="19449" x="6978650" y="1511300"/>
          <p14:tracePt t="19464" x="6985000" y="1587500"/>
          <p14:tracePt t="19480" x="7029450" y="1644650"/>
          <p14:tracePt t="19497" x="7080250" y="1682750"/>
          <p14:tracePt t="19514" x="7156450" y="1727200"/>
          <p14:tracePt t="19531" x="7239000" y="1758950"/>
          <p14:tracePt t="19547" x="7321550" y="1790700"/>
          <p14:tracePt t="19564" x="7397750" y="1809750"/>
          <p14:tracePt t="19566" x="7423150" y="1809750"/>
          <p14:tracePt t="19581" x="7454900" y="1809750"/>
          <p14:tracePt t="19598" x="7581900" y="1778000"/>
          <p14:tracePt t="19614" x="7658100" y="1733550"/>
          <p14:tracePt t="19631" x="7721600" y="1695450"/>
          <p14:tracePt t="19647" x="7753350" y="1657350"/>
          <p14:tracePt t="19664" x="7766050" y="1619250"/>
          <p14:tracePt t="19680" x="7778750" y="1587500"/>
          <p14:tracePt t="19697" x="7778750" y="1562100"/>
          <p14:tracePt t="19714" x="7778750" y="1536700"/>
          <p14:tracePt t="19730" x="7778750" y="1524000"/>
          <p14:tracePt t="19748" x="7772400" y="1504950"/>
          <p14:tracePt t="19764" x="7753350" y="1485900"/>
          <p14:tracePt t="19766" x="7734300" y="1473200"/>
          <p14:tracePt t="19780" x="7715250" y="1460500"/>
          <p14:tracePt t="19798" x="7658100" y="1435100"/>
          <p14:tracePt t="19815" x="7613650" y="1428750"/>
          <p14:tracePt t="19831" x="7569200" y="1428750"/>
          <p14:tracePt t="19847" x="7518400" y="1428750"/>
          <p14:tracePt t="19866" x="7473950" y="1428750"/>
          <p14:tracePt t="19882" x="7435850" y="1435100"/>
          <p14:tracePt t="19897" x="7404100" y="1441450"/>
          <p14:tracePt t="19914" x="7372350" y="1466850"/>
          <p14:tracePt t="19931" x="7340600" y="1492250"/>
          <p14:tracePt t="19948" x="7321550" y="1524000"/>
          <p14:tracePt t="19950" x="7315200" y="1543050"/>
          <p14:tracePt t="19964" x="7315200" y="1555750"/>
          <p14:tracePt t="19980" x="7315200" y="1581150"/>
          <p14:tracePt t="19996" x="7315200" y="1619250"/>
          <p14:tracePt t="19998" x="7321550" y="1631950"/>
          <p14:tracePt t="20014" x="7353300" y="1670050"/>
          <p14:tracePt t="20031" x="7410450" y="1708150"/>
          <p14:tracePt t="20047" x="7512050" y="1758950"/>
          <p14:tracePt t="20063" x="7626350" y="1797050"/>
          <p14:tracePt t="20080" x="7747000" y="1822450"/>
          <p14:tracePt t="20097" x="7823200" y="1828800"/>
          <p14:tracePt t="20114" x="7905750" y="1822450"/>
          <p14:tracePt t="20130" x="7950200" y="1797050"/>
          <p14:tracePt t="20147" x="7975600" y="1752600"/>
          <p14:tracePt t="20164" x="7994650" y="1695450"/>
          <p14:tracePt t="20165" x="8001000" y="1670050"/>
          <p14:tracePt t="20180" x="8001000" y="1651000"/>
          <p14:tracePt t="20198" x="8001000" y="1600200"/>
          <p14:tracePt t="20214" x="8001000" y="1568450"/>
          <p14:tracePt t="20230" x="7969250" y="1530350"/>
          <p14:tracePt t="20247" x="7893050" y="1485900"/>
          <p14:tracePt t="20264" x="7791450" y="1441450"/>
          <p14:tracePt t="20280" x="7664450" y="1390650"/>
          <p14:tracePt t="20297" x="7569200" y="1358900"/>
          <p14:tracePt t="20313" x="7512050" y="1352550"/>
          <p14:tracePt t="20330" x="7480300" y="1352550"/>
          <p14:tracePt t="20347" x="7461250" y="1352550"/>
          <p14:tracePt t="20364" x="7416800" y="1365250"/>
          <p14:tracePt t="20380" x="7359650" y="1422400"/>
          <p14:tracePt t="20398" x="7289800" y="1543050"/>
          <p14:tracePt t="20415" x="7258050" y="1606550"/>
          <p14:tracePt t="20431" x="7251700" y="1631950"/>
          <p14:tracePt t="20449" x="7251700" y="1644650"/>
          <p14:tracePt t="20519" x="7258050" y="1644650"/>
          <p14:tracePt t="20532" x="7264400" y="1644650"/>
          <p14:tracePt t="20549" x="7289800" y="1644650"/>
          <p14:tracePt t="20564" x="7308850" y="1644650"/>
          <p14:tracePt t="20580" x="7315200" y="1625600"/>
          <p14:tracePt t="20582" x="7327900" y="1612900"/>
          <p14:tracePt t="20597" x="7334250" y="1612900"/>
          <p14:tracePt t="20615" x="7340600" y="1600200"/>
          <p14:tracePt t="20648" x="7340600" y="1593850"/>
          <p14:tracePt t="21552" x="0" y="0"/>
        </p14:tracePtLst>
        <p14:tracePtLst>
          <p14:tracePt t="22537" x="5302250" y="1263650"/>
          <p14:tracePt t="22552" x="5283200" y="1263650"/>
          <p14:tracePt t="22568" x="5270500" y="1270000"/>
          <p14:tracePt t="22586" x="5251450" y="1270000"/>
          <p14:tracePt t="22601" x="5226050" y="1289050"/>
          <p14:tracePt t="22614" x="5213350" y="1301750"/>
          <p14:tracePt t="22632" x="5200650" y="1320800"/>
          <p14:tracePt t="22647" x="5194300" y="1333500"/>
          <p14:tracePt t="22663" x="5194300" y="1346200"/>
          <p14:tracePt t="22680" x="5194300" y="1371600"/>
          <p14:tracePt t="22698" x="5194300" y="1409700"/>
          <p14:tracePt t="22714" x="5213350" y="1441450"/>
          <p14:tracePt t="22730" x="5238750" y="1479550"/>
          <p14:tracePt t="22747" x="5270500" y="1517650"/>
          <p14:tracePt t="22763" x="5308600" y="1543050"/>
          <p14:tracePt t="22780" x="5353050" y="1568450"/>
          <p14:tracePt t="22785" x="5378450" y="1587500"/>
          <p14:tracePt t="22799" x="5461000" y="1612900"/>
          <p14:tracePt t="22815" x="5556250" y="1631950"/>
          <p14:tracePt t="22832" x="5676900" y="1638300"/>
          <p14:tracePt t="22847" x="5822950" y="1638300"/>
          <p14:tracePt t="22863" x="5975350" y="1638300"/>
          <p14:tracePt t="22880" x="6102350" y="1638300"/>
          <p14:tracePt t="22897" x="6165850" y="1638300"/>
          <p14:tracePt t="22914" x="6223000" y="1638300"/>
          <p14:tracePt t="22930" x="6235700" y="1625600"/>
          <p14:tracePt t="22946" x="6248400" y="1625600"/>
          <p14:tracePt t="22963" x="6267450" y="1619250"/>
          <p14:tracePt t="22979" x="6286500" y="1606550"/>
          <p14:tracePt t="22982" x="6286500" y="1600200"/>
          <p14:tracePt t="22996" x="6299200" y="1593850"/>
          <p14:tracePt t="23013" x="6318250" y="1568450"/>
          <p14:tracePt t="23031" x="6318250" y="1543050"/>
          <p14:tracePt t="23046" x="6318250" y="1524000"/>
          <p14:tracePt t="23063" x="6324600" y="1511300"/>
          <p14:tracePt t="23079" x="6324600" y="1498600"/>
          <p14:tracePt t="23096" x="6324600" y="1479550"/>
          <p14:tracePt t="23113" x="6324600" y="1460500"/>
          <p14:tracePt t="23129" x="6324600" y="1435100"/>
          <p14:tracePt t="23146" x="6318250" y="1416050"/>
          <p14:tracePt t="23165" x="6305550" y="1397000"/>
          <p14:tracePt t="23166" x="6292850" y="1384300"/>
          <p14:tracePt t="23179" x="6286500" y="1371600"/>
          <p14:tracePt t="23196" x="6261100" y="1352550"/>
          <p14:tracePt t="23213" x="6172200" y="1308100"/>
          <p14:tracePt t="23230" x="6089650" y="1282700"/>
          <p14:tracePt t="23248" x="6007100" y="1250950"/>
          <p14:tracePt t="23263" x="5943600" y="1238250"/>
          <p14:tracePt t="23279" x="5886450" y="1238250"/>
          <p14:tracePt t="23296" x="5829300" y="1238250"/>
          <p14:tracePt t="23313" x="5753100" y="1238250"/>
          <p14:tracePt t="23329" x="5657850" y="1238250"/>
          <p14:tracePt t="23346" x="5568950" y="1238250"/>
          <p14:tracePt t="23364" x="5486400" y="1238250"/>
          <p14:tracePt t="23379" x="5422900" y="1250950"/>
          <p14:tracePt t="23396" x="5378450" y="1263650"/>
          <p14:tracePt t="23413" x="5340350" y="1276350"/>
          <p14:tracePt t="23414" x="5327650" y="1282700"/>
          <p14:tracePt t="23431" x="5314950" y="1295400"/>
          <p14:tracePt t="23446" x="5302250" y="1314450"/>
          <p14:tracePt t="23463" x="5283200" y="1333500"/>
          <p14:tracePt t="23479" x="5283200" y="1358900"/>
          <p14:tracePt t="23496" x="5283200" y="1409700"/>
          <p14:tracePt t="23513" x="5283200" y="1460500"/>
          <p14:tracePt t="23529" x="5314950" y="1536700"/>
          <p14:tracePt t="23546" x="5359400" y="1600200"/>
          <p14:tracePt t="23562" x="5435600" y="1670050"/>
          <p14:tracePt t="23579" x="5530850" y="1727200"/>
          <p14:tracePt t="23596" x="5619750" y="1765300"/>
          <p14:tracePt t="23598" x="5676900" y="1778000"/>
          <p14:tracePt t="23613" x="5784850" y="1790700"/>
          <p14:tracePt t="23630" x="5899150" y="1790700"/>
          <p14:tracePt t="23646" x="5988050" y="1778000"/>
          <p14:tracePt t="23665" x="6026150" y="1758950"/>
          <p14:tracePt t="23679" x="6051550" y="1752600"/>
          <p14:tracePt t="23696" x="6064250" y="1733550"/>
          <p14:tracePt t="23713" x="6076950" y="1720850"/>
          <p14:tracePt t="23729" x="6089650" y="1708150"/>
          <p14:tracePt t="23746" x="6096000" y="1695450"/>
          <p14:tracePt t="23762" x="6096000" y="1689100"/>
          <p14:tracePt t="23871" x="6096000" y="1682750"/>
          <p14:tracePt t="23884" x="6096000" y="1676400"/>
          <p14:tracePt t="23896" x="6108700" y="1670050"/>
          <p14:tracePt t="23913" x="6108700" y="1657350"/>
          <p14:tracePt t="23930" x="6115050" y="1619250"/>
          <p14:tracePt t="23946" x="6121400" y="1587500"/>
          <p14:tracePt t="23963" x="6121400" y="1543050"/>
          <p14:tracePt t="23979" x="6121400" y="1504950"/>
          <p14:tracePt t="23983" x="6115050" y="1485900"/>
          <p14:tracePt t="23996" x="6115050" y="1473200"/>
          <p14:tracePt t="24014" x="6076950" y="1416050"/>
          <p14:tracePt t="24030" x="6032500" y="1390650"/>
          <p14:tracePt t="24047" x="5994400" y="1371600"/>
          <p14:tracePt t="24063" x="5956300" y="1358900"/>
          <p14:tracePt t="24079" x="5924550" y="1358900"/>
          <p14:tracePt t="24096" x="5854700" y="1358900"/>
          <p14:tracePt t="24112" x="5765800" y="1390650"/>
          <p14:tracePt t="24129" x="5683250" y="1422400"/>
          <p14:tracePt t="24147" x="5613400" y="1460500"/>
          <p14:tracePt t="24164" x="5562600" y="1479550"/>
          <p14:tracePt t="24166" x="5530850" y="1492250"/>
          <p14:tracePt t="24180" x="5518150" y="1498600"/>
          <p14:tracePt t="24196" x="5486400" y="1517650"/>
          <p14:tracePt t="24212" x="5467350" y="1543050"/>
          <p14:tracePt t="24214" x="5467350" y="1549400"/>
          <p14:tracePt t="24230" x="5467350" y="1568450"/>
          <p14:tracePt t="24247" x="5467350" y="1593850"/>
          <p14:tracePt t="24262" x="5467350" y="1619250"/>
          <p14:tracePt t="24279" x="5499100" y="1663700"/>
          <p14:tracePt t="24295" x="5568950" y="1708150"/>
          <p14:tracePt t="24312" x="5670550" y="1746250"/>
          <p14:tracePt t="24330" x="5784850" y="1752600"/>
          <p14:tracePt t="24347" x="5899150" y="1739900"/>
          <p14:tracePt t="24364" x="5975350" y="1682750"/>
          <p14:tracePt t="24367" x="6000750" y="1644650"/>
          <p14:tracePt t="24379" x="6026150" y="1619250"/>
          <p14:tracePt t="24396" x="6045200" y="1574800"/>
          <p14:tracePt t="24412" x="6051550" y="1562100"/>
          <p14:tracePt t="24430" x="6051550" y="1555750"/>
          <p14:tracePt t="24622" x="0" y="0"/>
        </p14:tracePtLst>
        <p14:tracePtLst>
          <p14:tracePt t="24986" x="6642100" y="1371600"/>
          <p14:tracePt t="25007" x="6635750" y="1371600"/>
          <p14:tracePt t="25020" x="6623050" y="1371600"/>
          <p14:tracePt t="25034" x="6597650" y="1377950"/>
          <p14:tracePt t="25038" x="6578600" y="1397000"/>
          <p14:tracePt t="25050" x="6565900" y="1416050"/>
          <p14:tracePt t="25063" x="6527800" y="1454150"/>
          <p14:tracePt t="25080" x="6502400" y="1504950"/>
          <p14:tracePt t="25096" x="6489700" y="1555750"/>
          <p14:tracePt t="25112" x="6489700" y="1600200"/>
          <p14:tracePt t="25129" x="6515100" y="1701800"/>
          <p14:tracePt t="25146" x="6578600" y="1778000"/>
          <p14:tracePt t="25162" x="6654800" y="1835150"/>
          <p14:tracePt t="25179" x="6711950" y="1860550"/>
          <p14:tracePt t="25196" x="6762750" y="1860550"/>
          <p14:tracePt t="25198" x="6781800" y="1854200"/>
          <p14:tracePt t="25212" x="6800850" y="1835150"/>
          <p14:tracePt t="25230" x="6838950" y="1765300"/>
          <p14:tracePt t="25247" x="6851650" y="1733550"/>
          <p14:tracePt t="25265" x="6851650" y="1708150"/>
          <p14:tracePt t="25280" x="6851650" y="1670050"/>
          <p14:tracePt t="25295" x="6851650" y="1651000"/>
          <p14:tracePt t="25312" x="6851650" y="1638300"/>
          <p14:tracePt t="25329" x="6851650" y="1619250"/>
          <p14:tracePt t="25454" x="0" y="0"/>
        </p14:tracePtLst>
        <p14:tracePtLst>
          <p14:tracePt t="26761" x="4222750" y="1511300"/>
          <p14:tracePt t="26841" x="4235450" y="1511300"/>
          <p14:tracePt t="26857" x="4318000" y="1511300"/>
          <p14:tracePt t="26875" x="4489450" y="1511300"/>
          <p14:tracePt t="26877" x="4616450" y="1511300"/>
          <p14:tracePt t="26888" x="4768850" y="1511300"/>
          <p14:tracePt t="26900" x="4965700" y="1511300"/>
          <p14:tracePt t="26911" x="5397500" y="1511300"/>
          <p14:tracePt t="26927" x="5784850" y="1511300"/>
          <p14:tracePt t="26944" x="6134100" y="1511300"/>
          <p14:tracePt t="26963" x="6400800" y="1511300"/>
          <p14:tracePt t="26977" x="6578600" y="1511300"/>
          <p14:tracePt t="26994" x="6705600" y="1511300"/>
          <p14:tracePt t="27011" x="6800850" y="1511300"/>
          <p14:tracePt t="27028" x="6889750" y="1511300"/>
          <p14:tracePt t="27029" x="6934200" y="1511300"/>
          <p14:tracePt t="27044" x="6978650" y="1511300"/>
          <p14:tracePt t="27063" x="7067550" y="1511300"/>
          <p14:tracePt t="27079" x="7099300" y="1511300"/>
          <p14:tracePt t="27094" x="7124700" y="1511300"/>
          <p14:tracePt t="27111" x="7137400" y="1511300"/>
          <p14:tracePt t="27127" x="7156450" y="1511300"/>
          <p14:tracePt t="27144" x="7175500" y="1511300"/>
          <p14:tracePt t="27161" x="7200900" y="1511300"/>
          <p14:tracePt t="27179" x="7226300" y="1511300"/>
          <p14:tracePt t="27195" x="7245350" y="1511300"/>
          <p14:tracePt t="27320" x="7239000" y="1511300"/>
          <p14:tracePt t="27339" x="7219950" y="1511300"/>
          <p14:tracePt t="27358" x="7207250" y="1511300"/>
          <p14:tracePt t="27369" x="7200900" y="1511300"/>
          <p14:tracePt t="27383" x="7194550" y="1511300"/>
          <p14:tracePt t="27407" x="7188200" y="1511300"/>
          <p14:tracePt t="27418" x="7181850" y="1511300"/>
          <p14:tracePt t="27431" x="7143750" y="1511300"/>
          <p14:tracePt t="27446" x="7112000" y="1511300"/>
          <p14:tracePt t="27463" x="6858000" y="1511300"/>
          <p14:tracePt t="27479" x="6616700" y="1511300"/>
          <p14:tracePt t="27495" x="6286500" y="1511300"/>
          <p14:tracePt t="27511" x="5880100" y="1511300"/>
          <p14:tracePt t="27528" x="5486400" y="1511300"/>
          <p14:tracePt t="27545" x="5162550" y="1511300"/>
          <p14:tracePt t="27561" x="4953000" y="1511300"/>
          <p14:tracePt t="27579" x="4813300" y="1511300"/>
          <p14:tracePt t="27595" x="4730750" y="1511300"/>
          <p14:tracePt t="27599" x="4705350" y="1511300"/>
          <p14:tracePt t="27611" x="4686300" y="1511300"/>
          <p14:tracePt t="27628" x="4667250" y="1511300"/>
          <p14:tracePt t="27645" x="4660900" y="1511300"/>
          <p14:tracePt t="27736" x="4667250" y="1511300"/>
          <p14:tracePt t="27751" x="4768850" y="1511300"/>
          <p14:tracePt t="27771" x="5016500" y="1511300"/>
          <p14:tracePt t="27777" x="5194300" y="1511300"/>
          <p14:tracePt t="27789" x="5632450" y="1536700"/>
          <p14:tracePt t="27800" x="5816600" y="1562100"/>
          <p14:tracePt t="27812" x="5924550" y="1568450"/>
          <p14:tracePt t="27829" x="6000750" y="1568450"/>
          <p14:tracePt t="27830" x="6013450" y="1568450"/>
          <p14:tracePt t="27846" x="6019800" y="1568450"/>
          <p14:tracePt t="27902" x="6013450" y="1568450"/>
          <p14:tracePt t="27910" x="5962650" y="1568450"/>
          <p14:tracePt t="27930" x="5784850" y="1568450"/>
          <p14:tracePt t="27944" x="5505450" y="1568450"/>
          <p14:tracePt t="27963" x="5175250" y="1568450"/>
          <p14:tracePt t="27978" x="4940300" y="1568450"/>
          <p14:tracePt t="27994" x="4768850" y="1568450"/>
          <p14:tracePt t="28011" x="4686300" y="1568450"/>
          <p14:tracePt t="28028" x="4673600" y="1568450"/>
          <p14:tracePt t="28044" x="4667250" y="1568450"/>
          <p14:tracePt t="28110" x="4686300" y="1568450"/>
          <p14:tracePt t="28121" x="4737100" y="1568450"/>
          <p14:tracePt t="28134" x="4933950" y="1568450"/>
          <p14:tracePt t="28144" x="5060950" y="1568450"/>
          <p14:tracePt t="28163" x="5410200" y="1568450"/>
          <p14:tracePt t="28178" x="5664200" y="1568450"/>
          <p14:tracePt t="28194" x="5784850" y="1568450"/>
          <p14:tracePt t="28211" x="5803900" y="1568450"/>
          <p14:tracePt t="28227" x="5810250" y="1568450"/>
          <p14:tracePt t="28286" x="5797550" y="1568450"/>
          <p14:tracePt t="28295" x="5746750" y="1568450"/>
          <p14:tracePt t="28312" x="5556250" y="1568450"/>
          <p14:tracePt t="28329" x="5327650" y="1568450"/>
          <p14:tracePt t="28345" x="5092700" y="1568450"/>
          <p14:tracePt t="28361" x="4946650" y="1568450"/>
          <p14:tracePt t="28378" x="4908550" y="1568450"/>
          <p14:tracePt t="28394" x="4902200" y="1568450"/>
          <p14:tracePt t="28457" x="4933950" y="1568450"/>
          <p14:tracePt t="28465" x="4991100" y="1568450"/>
          <p14:tracePt t="28480" x="5200650" y="1568450"/>
          <p14:tracePt t="28495" x="5549900" y="1568450"/>
          <p14:tracePt t="28511" x="5981700" y="1568450"/>
          <p14:tracePt t="28527" x="6394450" y="1568450"/>
          <p14:tracePt t="28544" x="6616700" y="1568450"/>
          <p14:tracePt t="28561" x="6705600" y="1568450"/>
          <p14:tracePt t="28578" x="6724650" y="1568450"/>
          <p14:tracePt t="28648" x="6711950" y="1568450"/>
          <p14:tracePt t="28669" x="6597650" y="1568450"/>
          <p14:tracePt t="28685" x="6356350" y="1568450"/>
          <p14:tracePt t="28688" x="6203950" y="1568450"/>
          <p14:tracePt t="28699" x="6051550" y="1568450"/>
          <p14:tracePt t="28711" x="5803900" y="1568450"/>
          <p14:tracePt t="28727" x="5689600" y="1568450"/>
          <p14:tracePt t="28744" x="5657850" y="1568450"/>
          <p14:tracePt t="28798" x="5664200" y="1568450"/>
          <p14:tracePt t="28806" x="5702300" y="1568450"/>
          <p14:tracePt t="28814" x="5778500" y="1568450"/>
          <p14:tracePt t="28827" x="5873750" y="1568450"/>
          <p14:tracePt t="28844" x="6197600" y="1568450"/>
          <p14:tracePt t="28860" x="6648450" y="1568450"/>
          <p14:tracePt t="28863" x="6864350" y="1568450"/>
          <p14:tracePt t="28878" x="7169150" y="1568450"/>
          <p14:tracePt t="28895" x="7321550" y="1568450"/>
          <p14:tracePt t="28911" x="7353300" y="1568450"/>
          <p14:tracePt t="28927" x="7359650" y="1568450"/>
          <p14:tracePt t="29226" x="7346950" y="1568450"/>
          <p14:tracePt t="29246" x="7213600" y="1568450"/>
          <p14:tracePt t="29264" x="7029450" y="1568450"/>
          <p14:tracePt t="29279" x="6724650" y="1568450"/>
          <p14:tracePt t="29296" x="6337300" y="1568450"/>
          <p14:tracePt t="29312" x="5988050" y="1568450"/>
          <p14:tracePt t="29329" x="5753100" y="1568450"/>
          <p14:tracePt t="29345" x="5575300" y="1568450"/>
          <p14:tracePt t="29361" x="5422900" y="1568450"/>
          <p14:tracePt t="29378" x="5327650" y="1568450"/>
          <p14:tracePt t="29382" x="5295900" y="1568450"/>
          <p14:tracePt t="29395" x="5270500" y="1568450"/>
          <p14:tracePt t="29411" x="5257800" y="1568450"/>
          <p14:tracePt t="29497" x="5276850" y="1568450"/>
          <p14:tracePt t="29516" x="5448300" y="1568450"/>
          <p14:tracePt t="29535" x="6000750" y="1568450"/>
          <p14:tracePt t="29553" x="6413500" y="1568450"/>
          <p14:tracePt t="29565" x="6546850" y="1568450"/>
          <p14:tracePt t="29567" x="6648450" y="1568450"/>
          <p14:tracePt t="29577" x="6724650" y="1568450"/>
          <p14:tracePt t="29596" x="6788150" y="1568450"/>
          <p14:tracePt t="29598" x="6800850" y="1568450"/>
          <p14:tracePt t="29611" x="6807200" y="1568450"/>
          <p14:tracePt t="29720" x="6800850" y="1568450"/>
          <p14:tracePt t="29740" x="6718300" y="1568450"/>
          <p14:tracePt t="29760" x="6381750" y="1568450"/>
          <p14:tracePt t="29778" x="5949950" y="1568450"/>
          <p14:tracePt t="29794" x="5473700" y="1568450"/>
          <p14:tracePt t="29798" x="5283200" y="1568450"/>
          <p14:tracePt t="29815" x="5035550" y="1568450"/>
          <p14:tracePt t="29829" x="4959350" y="1568450"/>
          <p14:tracePt t="29845" x="4914900" y="1568450"/>
          <p14:tracePt t="29861" x="4908550" y="1568450"/>
          <p14:tracePt t="29934" x="4914900" y="1568450"/>
          <p14:tracePt t="29942" x="4959350" y="1568450"/>
          <p14:tracePt t="29951" x="5029200" y="1568450"/>
          <p14:tracePt t="29960" x="5137150" y="1568450"/>
          <p14:tracePt t="29977" x="5435600" y="1568450"/>
          <p14:tracePt t="29993" x="5765800" y="1568450"/>
          <p14:tracePt t="30010" x="5981700" y="1568450"/>
          <p14:tracePt t="30027" x="6134100" y="1568450"/>
          <p14:tracePt t="30029" x="6184900" y="1568450"/>
          <p14:tracePt t="30045" x="6235700" y="1568450"/>
          <p14:tracePt t="30062" x="6254750" y="1568450"/>
          <p14:tracePt t="30077" x="6261100" y="1568450"/>
          <p14:tracePt t="30136" x="6254750" y="1568450"/>
          <p14:tracePt t="30160" x="6026150" y="1568450"/>
          <p14:tracePt t="30182" x="5683250" y="1568450"/>
          <p14:tracePt t="30183" x="5492750" y="1568450"/>
          <p14:tracePt t="30198" x="5226050" y="1568450"/>
          <p14:tracePt t="30211" x="5130800" y="1568450"/>
          <p14:tracePt t="30227" x="5048250" y="1568450"/>
          <p14:tracePt t="30244" x="5041900" y="1568450"/>
          <p14:tracePt t="30314" x="5060950" y="1568450"/>
          <p14:tracePt t="30334" x="5295900" y="1568450"/>
          <p14:tracePt t="30355" x="5632450" y="1568450"/>
          <p14:tracePt t="30358" x="5822950" y="1568450"/>
          <p14:tracePt t="30384" x="6191250" y="1568450"/>
          <p14:tracePt t="30403" x="6267450" y="1568450"/>
          <p14:tracePt t="30406" x="6273800" y="1568450"/>
          <p14:tracePt t="30420" x="6280150" y="1568450"/>
          <p14:tracePt t="30478" x="6273800" y="1568450"/>
          <p14:tracePt t="30495" x="6165850" y="1568450"/>
          <p14:tracePt t="30515" x="5956300" y="1568450"/>
          <p14:tracePt t="30518" x="5778500" y="1568450"/>
          <p14:tracePt t="30531" x="5588000" y="1568450"/>
          <p14:tracePt t="30545" x="5238750" y="1568450"/>
          <p14:tracePt t="30561" x="5022850" y="1568450"/>
          <p14:tracePt t="30577" x="4965700" y="1568450"/>
          <p14:tracePt t="30594" x="4946650" y="1568450"/>
          <p14:tracePt t="30648" x="4972050" y="1568450"/>
          <p14:tracePt t="30658" x="5035550" y="1568450"/>
          <p14:tracePt t="30678" x="5397500" y="1568450"/>
          <p14:tracePt t="30694" x="5873750" y="1568450"/>
          <p14:tracePt t="30711" x="6324600" y="1568450"/>
          <p14:tracePt t="30727" x="6572250" y="1568450"/>
          <p14:tracePt t="30744" x="6661150" y="1568450"/>
          <p14:tracePt t="30761" x="6680200" y="1568450"/>
          <p14:tracePt t="30856" x="6667500" y="1568450"/>
          <p14:tracePt t="30877" x="6546850" y="1568450"/>
          <p14:tracePt t="30900" x="6172200" y="1568450"/>
          <p14:tracePt t="30903" x="5994400" y="1568450"/>
          <p14:tracePt t="30918" x="5689600" y="1568450"/>
          <p14:tracePt t="30930" x="5588000" y="1568450"/>
          <p14:tracePt t="30943" x="5480050" y="1568450"/>
          <p14:tracePt t="30960" x="5461000" y="1568450"/>
          <p14:tracePt t="30976" x="5454650" y="1568450"/>
          <p14:tracePt t="31040" x="5486400" y="1568450"/>
          <p14:tracePt t="31060" x="5638800" y="1568450"/>
          <p14:tracePt t="31083" x="6019800" y="1568450"/>
          <p14:tracePt t="31087" x="6172200" y="1568450"/>
          <p14:tracePt t="31107" x="6438900" y="1568450"/>
          <p14:tracePt t="31118" x="6610350" y="1568450"/>
          <p14:tracePt t="31134" x="6667500" y="1568450"/>
          <p14:tracePt t="31147" x="6673850" y="1568450"/>
          <p14:tracePt t="31163" x="6680200" y="1568450"/>
          <p14:tracePt t="31206" x="6673850" y="1568450"/>
          <p14:tracePt t="31216" x="6629400" y="1568450"/>
          <p14:tracePt t="31235" x="6432550" y="1568450"/>
          <p14:tracePt t="31250" x="6051550" y="1568450"/>
          <p14:tracePt t="31254" x="5835650" y="1568450"/>
          <p14:tracePt t="31266" x="5645150" y="1568450"/>
          <p14:tracePt t="31278" x="5416550" y="1568450"/>
          <p14:tracePt t="31294" x="5327650" y="1568450"/>
          <p14:tracePt t="31311" x="5314950" y="1568450"/>
          <p14:tracePt t="31386" x="5334000" y="1568450"/>
          <p14:tracePt t="31401" x="5486400" y="1568450"/>
          <p14:tracePt t="31417" x="5746750" y="1568450"/>
          <p14:tracePt t="31433" x="6115050" y="1568450"/>
          <p14:tracePt t="31443" x="6267450" y="1568450"/>
          <p14:tracePt t="31460" x="6432550" y="1568450"/>
          <p14:tracePt t="31465" x="6477000" y="1568450"/>
          <p14:tracePt t="31477" x="6496050" y="1568450"/>
          <p14:tracePt t="31493" x="6502400" y="1568450"/>
          <p14:tracePt t="31568" x="6508750" y="1568450"/>
          <p14:tracePt t="31588" x="6521450" y="1568450"/>
          <p14:tracePt t="31607" x="6584950" y="1568450"/>
          <p14:tracePt t="31620" x="6604000" y="1568450"/>
          <p14:tracePt t="31631" x="6642100" y="1568450"/>
          <p14:tracePt t="31644" x="6661150" y="1568450"/>
          <p14:tracePt t="31661" x="6680200" y="1568450"/>
          <p14:tracePt t="31665" x="6692900" y="1568450"/>
          <p14:tracePt t="31677" x="6699250" y="1568450"/>
          <p14:tracePt t="31982" x="6692900" y="1568450"/>
          <p14:tracePt t="31991" x="6648450" y="1568450"/>
          <p14:tracePt t="32012" x="6521450" y="1568450"/>
          <p14:tracePt t="32026" x="6330950" y="1568450"/>
          <p14:tracePt t="32043" x="6121400" y="1568450"/>
          <p14:tracePt t="32048" x="6019800" y="1568450"/>
          <p14:tracePt t="32060" x="5924550" y="1568450"/>
          <p14:tracePt t="32078" x="5746750" y="1568450"/>
          <p14:tracePt t="32080" x="5670550" y="1568450"/>
          <p14:tracePt t="32094" x="5562600" y="1568450"/>
          <p14:tracePt t="32111" x="5486400" y="1568450"/>
          <p14:tracePt t="32127" x="5429250" y="1568450"/>
          <p14:tracePt t="32143" x="5403850" y="1568450"/>
          <p14:tracePt t="32160" x="5397500" y="1568450"/>
          <p14:tracePt t="32256" x="5397500" y="1562100"/>
          <p14:tracePt t="32276" x="5448300" y="1555750"/>
          <p14:tracePt t="32280" x="5499100" y="1555750"/>
          <p14:tracePt t="32304" x="5778500" y="1555750"/>
          <p14:tracePt t="32316" x="5911850" y="1555750"/>
          <p14:tracePt t="32329" x="6280150" y="1555750"/>
          <p14:tracePt t="32343" x="6584950" y="1555750"/>
          <p14:tracePt t="32359" x="6750050" y="1555750"/>
          <p14:tracePt t="32376" x="6813550" y="1555750"/>
          <p14:tracePt t="32393" x="6826250" y="1555750"/>
          <p14:tracePt t="32426" x="6832600" y="1549400"/>
          <p14:tracePt t="32446" x="6845300" y="1549400"/>
          <p14:tracePt t="32460" x="6851650" y="1549400"/>
          <p14:tracePt t="33238" x="0" y="0"/>
        </p14:tracePtLst>
        <p14:tracePtLst>
          <p14:tracePt t="33663" x="5765800" y="1358900"/>
          <p14:tracePt t="33676" x="5740400" y="1358900"/>
          <p14:tracePt t="33693" x="5676900" y="1358900"/>
          <p14:tracePt t="33710" x="5645150" y="1358900"/>
          <p14:tracePt t="33727" x="5613400" y="1358900"/>
          <p14:tracePt t="33743" x="5568950" y="1358900"/>
          <p14:tracePt t="33759" x="5524500" y="1377950"/>
          <p14:tracePt t="33777" x="5492750" y="1397000"/>
          <p14:tracePt t="33793" x="5461000" y="1409700"/>
          <p14:tracePt t="33809" x="5448300" y="1441450"/>
          <p14:tracePt t="33826" x="5429250" y="1460500"/>
          <p14:tracePt t="33842" x="5429250" y="1473200"/>
          <p14:tracePt t="33859" x="5429250" y="1485900"/>
          <p14:tracePt t="33862" x="5429250" y="1492250"/>
          <p14:tracePt t="33876" x="5429250" y="1498600"/>
          <p14:tracePt t="33893" x="5429250" y="1524000"/>
          <p14:tracePt t="33910" x="5454650" y="1574800"/>
          <p14:tracePt t="33926" x="5518150" y="1625600"/>
          <p14:tracePt t="33943" x="5638800" y="1682750"/>
          <p14:tracePt t="33959" x="5810250" y="1720850"/>
          <p14:tracePt t="33976" x="5994400" y="1752600"/>
          <p14:tracePt t="33993" x="6102350" y="1752600"/>
          <p14:tracePt t="34009" x="6172200" y="1733550"/>
          <p14:tracePt t="34025" x="6223000" y="1701800"/>
          <p14:tracePt t="34042" x="6267450" y="1663700"/>
          <p14:tracePt t="34059" x="6280150" y="1612900"/>
          <p14:tracePt t="34075" x="6286500" y="1587500"/>
          <p14:tracePt t="34094" x="6286500" y="1549400"/>
          <p14:tracePt t="34110" x="6280150" y="1524000"/>
          <p14:tracePt t="34127" x="6242050" y="1479550"/>
          <p14:tracePt t="34143" x="6153150" y="1435100"/>
          <p14:tracePt t="34159" x="6038850" y="1377950"/>
          <p14:tracePt t="34177" x="5918200" y="1327150"/>
          <p14:tracePt t="34193" x="5835650" y="1295400"/>
          <p14:tracePt t="34209" x="5803900" y="1289050"/>
          <p14:tracePt t="34226" x="5772150" y="1282700"/>
          <p14:tracePt t="34242" x="5759450" y="1282700"/>
          <p14:tracePt t="34259" x="5727700" y="1295400"/>
          <p14:tracePt t="34262" x="5721350" y="1308100"/>
          <p14:tracePt t="34276" x="5715000" y="1314450"/>
          <p14:tracePt t="34294" x="5683250" y="1371600"/>
          <p14:tracePt t="34310" x="5676900" y="1397000"/>
          <p14:tracePt t="34326" x="5676900" y="1435100"/>
          <p14:tracePt t="34343" x="5689600" y="1485900"/>
          <p14:tracePt t="34359" x="5721350" y="1530350"/>
          <p14:tracePt t="34376" x="5810250" y="1593850"/>
          <p14:tracePt t="34393" x="5924550" y="1644650"/>
          <p14:tracePt t="34410" x="6032500" y="1663700"/>
          <p14:tracePt t="34426" x="6089650" y="1663700"/>
          <p14:tracePt t="34443" x="6127750" y="1663700"/>
          <p14:tracePt t="34459" x="6159500" y="1644650"/>
          <p14:tracePt t="34462" x="6172200" y="1625600"/>
          <p14:tracePt t="34476" x="6184900" y="1606550"/>
          <p14:tracePt t="34494" x="6191250" y="1574800"/>
          <p14:tracePt t="34510" x="6191250" y="1562100"/>
          <p14:tracePt t="34815" x="0" y="0"/>
        </p14:tracePtLst>
        <p14:tracePtLst>
          <p14:tracePt t="35362" x="7226300" y="1276350"/>
          <p14:tracePt t="35390" x="7219950" y="1276350"/>
          <p14:tracePt t="35398" x="7213600" y="1276350"/>
          <p14:tracePt t="35408" x="7200900" y="1276350"/>
          <p14:tracePt t="35425" x="7181850" y="1295400"/>
          <p14:tracePt t="35442" x="7150100" y="1339850"/>
          <p14:tracePt t="35458" x="7124700" y="1403350"/>
          <p14:tracePt t="35475" x="7112000" y="1485900"/>
          <p14:tracePt t="35491" x="7112000" y="1549400"/>
          <p14:tracePt t="35493" x="7112000" y="1581150"/>
          <p14:tracePt t="35508" x="7112000" y="1612900"/>
          <p14:tracePt t="35525" x="7118350" y="1695450"/>
          <p14:tracePt t="35542" x="7175500" y="1758950"/>
          <p14:tracePt t="35559" x="7219950" y="1790700"/>
          <p14:tracePt t="35575" x="7296150" y="1816100"/>
          <p14:tracePt t="35591" x="7378700" y="1822450"/>
          <p14:tracePt t="35608" x="7505700" y="1822450"/>
          <p14:tracePt t="35625" x="7639050" y="1816100"/>
          <p14:tracePt t="35642" x="7727950" y="1784350"/>
          <p14:tracePt t="35659" x="7785100" y="1746250"/>
          <p14:tracePt t="35675" x="7816850" y="1701800"/>
          <p14:tracePt t="35693" x="7842250" y="1638300"/>
          <p14:tracePt t="35708" x="7848600" y="1593850"/>
          <p14:tracePt t="35725" x="7848600" y="1562100"/>
          <p14:tracePt t="35728" x="7848600" y="1543050"/>
          <p14:tracePt t="35742" x="7848600" y="1498600"/>
          <p14:tracePt t="35759" x="7848600" y="1460500"/>
          <p14:tracePt t="35775" x="7835900" y="1428750"/>
          <p14:tracePt t="35793" x="7804150" y="1403350"/>
          <p14:tracePt t="35808" x="7740650" y="1377950"/>
          <p14:tracePt t="35826" x="7670800" y="1346200"/>
          <p14:tracePt t="35842" x="7600950" y="1327150"/>
          <p14:tracePt t="35858" x="7562850" y="1320800"/>
          <p14:tracePt t="35875" x="7531100" y="1320800"/>
          <p14:tracePt t="35893" x="7512050" y="1320800"/>
          <p14:tracePt t="35908" x="7486650" y="1320800"/>
          <p14:tracePt t="35925" x="7448550" y="1346200"/>
          <p14:tracePt t="35941" x="7429500" y="1384300"/>
          <p14:tracePt t="35959" x="7416800" y="1428750"/>
          <p14:tracePt t="35976" x="7416800" y="1466850"/>
          <p14:tracePt t="35991" x="7416800" y="1524000"/>
          <p14:tracePt t="36008" x="7442200" y="1574800"/>
          <p14:tracePt t="36025" x="7480300" y="1631950"/>
          <p14:tracePt t="36042" x="7531100" y="1670050"/>
          <p14:tracePt t="36059" x="7581900" y="1689100"/>
          <p14:tracePt t="36077" x="7607300" y="1695450"/>
          <p14:tracePt t="36079" x="7626350" y="1695450"/>
          <p14:tracePt t="36092" x="7639050" y="1695450"/>
          <p14:tracePt t="36109" x="7683500" y="1695450"/>
          <p14:tracePt t="36126" x="7759700" y="1651000"/>
          <p14:tracePt t="36142" x="7810500" y="1612900"/>
          <p14:tracePt t="36159" x="7829550" y="1574800"/>
          <p14:tracePt t="36175" x="7835900" y="1549400"/>
          <p14:tracePt t="36192" x="7835900" y="1511300"/>
          <p14:tracePt t="36208" x="7835900" y="1479550"/>
          <p14:tracePt t="36225" x="7835900" y="1454150"/>
          <p14:tracePt t="36241" x="7829550" y="1441450"/>
          <p14:tracePt t="36258" x="7816850" y="1435100"/>
          <p14:tracePt t="36275" x="7785100" y="1428750"/>
          <p14:tracePt t="36291" x="7740650" y="1416050"/>
          <p14:tracePt t="36308" x="7696200" y="1397000"/>
          <p14:tracePt t="36311" x="7683500" y="1384300"/>
          <p14:tracePt t="36325" x="7670800" y="1377950"/>
          <p14:tracePt t="36342" x="7664450" y="1377950"/>
          <p14:tracePt t="36767" x="0" y="0"/>
        </p14:tracePtLst>
        <p14:tracePtLst>
          <p14:tracePt t="37475" x="4432300" y="1536700"/>
          <p14:tracePt t="37594" x="4451350" y="1536700"/>
          <p14:tracePt t="37615" x="4616450" y="1536700"/>
          <p14:tracePt t="37636" x="4845050" y="1536700"/>
          <p14:tracePt t="37638" x="5022850" y="1536700"/>
          <p14:tracePt t="37652" x="5213350" y="1536700"/>
          <p14:tracePt t="37663" x="5651500" y="1536700"/>
          <p14:tracePt t="37675" x="5842000" y="1536700"/>
          <p14:tracePt t="37692" x="6210300" y="1536700"/>
          <p14:tracePt t="37695" x="6407150" y="1536700"/>
          <p14:tracePt t="37711" x="6731000" y="1536700"/>
          <p14:tracePt t="37726" x="6978650" y="1536700"/>
          <p14:tracePt t="37742" x="7086600" y="1536700"/>
          <p14:tracePt t="37758" x="7346950" y="1536700"/>
          <p14:tracePt t="37774" x="7473950" y="1536700"/>
          <p14:tracePt t="37793" x="7550150" y="1536700"/>
          <p14:tracePt t="37808" x="7600950" y="1536700"/>
          <p14:tracePt t="37824" x="7632700" y="1536700"/>
          <p14:tracePt t="37841" x="7670800" y="1536700"/>
          <p14:tracePt t="37858" x="7708900" y="1536700"/>
          <p14:tracePt t="37874" x="7727950" y="1536700"/>
          <p14:tracePt t="37891" x="7740650" y="1536700"/>
          <p14:tracePt t="38158" x="0" y="0"/>
        </p14:tracePtLst>
        <p14:tracePtLst>
          <p14:tracePt t="39736" x="5213350" y="1720850"/>
          <p14:tracePt t="39816" x="5207000" y="1720850"/>
          <p14:tracePt t="39833" x="5118100" y="1727200"/>
          <p14:tracePt t="39851" x="4927600" y="1765300"/>
          <p14:tracePt t="39855" x="4787900" y="1790700"/>
          <p14:tracePt t="39866" x="4578350" y="1828800"/>
          <p14:tracePt t="39879" x="4133850" y="1930400"/>
          <p14:tracePt t="39890" x="3879850" y="1987550"/>
          <p14:tracePt t="39907" x="3422650" y="2063750"/>
          <p14:tracePt t="39924" x="3105150" y="2127250"/>
          <p14:tracePt t="39925" x="3003550" y="2152650"/>
          <p14:tracePt t="39941" x="2876550" y="2184400"/>
          <p14:tracePt t="39958" x="2806700" y="2216150"/>
          <p14:tracePt t="39974" x="2755900" y="2235200"/>
          <p14:tracePt t="39991" x="2724150" y="2247900"/>
          <p14:tracePt t="40007" x="2686050" y="2273300"/>
          <p14:tracePt t="40023" x="2654300" y="2298700"/>
          <p14:tracePt t="40041" x="2647950" y="2317750"/>
          <p14:tracePt t="40057" x="2641600" y="2324100"/>
          <p14:tracePt t="40074" x="2641600" y="2330450"/>
          <p14:tracePt t="40090" x="2641600" y="2336800"/>
          <p14:tracePt t="40107" x="2641600" y="2343150"/>
          <p14:tracePt t="40124" x="2641600" y="2349500"/>
          <p14:tracePt t="40141" x="2641600" y="2368550"/>
          <p14:tracePt t="40143" x="2641600" y="2393950"/>
          <p14:tracePt t="40158" x="2679700" y="2451100"/>
          <p14:tracePt t="40175" x="2743200" y="2514600"/>
          <p14:tracePt t="40191" x="2819400" y="2603500"/>
          <p14:tracePt t="40207" x="2927350" y="2686050"/>
          <p14:tracePt t="40223" x="3041650" y="2743200"/>
          <p14:tracePt t="40241" x="3206750" y="2800350"/>
          <p14:tracePt t="40257" x="3422650" y="2863850"/>
          <p14:tracePt t="40274" x="3790950" y="2946400"/>
          <p14:tracePt t="40290" x="4337050" y="3054350"/>
          <p14:tracePt t="40307" x="5035550" y="3187700"/>
          <p14:tracePt t="40324" x="5772150" y="3340100"/>
          <p14:tracePt t="40326" x="6089650" y="3409950"/>
          <p14:tracePt t="40342" x="6489700" y="3486150"/>
          <p14:tracePt t="40357" x="6565900" y="3498850"/>
          <p14:tracePt t="40373" x="6623050" y="3517900"/>
          <p14:tracePt t="40390" x="6629400" y="3517900"/>
          <p14:tracePt t="40534" x="6635750" y="3517900"/>
          <p14:tracePt t="40541" x="6642100" y="3517900"/>
          <p14:tracePt t="40559" x="6673850" y="3505200"/>
          <p14:tracePt t="40573" x="6737350" y="3467100"/>
          <p14:tracePt t="40590" x="6858000" y="3403600"/>
          <p14:tracePt t="40606" x="7010400" y="3308350"/>
          <p14:tracePt t="40623" x="7188200" y="3194050"/>
          <p14:tracePt t="40641" x="7429500" y="3060700"/>
          <p14:tracePt t="40658" x="7677150" y="2927350"/>
          <p14:tracePt t="40673" x="7893050" y="2832100"/>
          <p14:tracePt t="40690" x="8007350" y="2774950"/>
          <p14:tracePt t="40708" x="8045450" y="2755900"/>
          <p14:tracePt t="40723" x="8058150" y="2749550"/>
          <p14:tracePt t="40800" x="8064500" y="2743200"/>
          <p14:tracePt t="40824" x="8064500" y="2736850"/>
          <p14:tracePt t="40879" x="8064500" y="2730500"/>
          <p14:tracePt t="40895" x="8064500" y="2724150"/>
          <p14:tracePt t="40913" x="8064500" y="2717800"/>
          <p14:tracePt t="40936" x="8064500" y="2711450"/>
          <p14:tracePt t="40950" x="8064500" y="2698750"/>
          <p14:tracePt t="40966" x="8058150" y="2692400"/>
          <p14:tracePt t="40976" x="8051800" y="2692400"/>
          <p14:tracePt t="40990" x="8039100" y="2673350"/>
          <p14:tracePt t="41007" x="8026400" y="2660650"/>
          <p14:tracePt t="41023" x="8001000" y="2647950"/>
          <p14:tracePt t="41040" x="7956550" y="2616200"/>
          <p14:tracePt t="41057" x="7874000" y="2552700"/>
          <p14:tracePt t="41074" x="7740650" y="2482850"/>
          <p14:tracePt t="41090" x="7594600" y="2406650"/>
          <p14:tracePt t="41106" x="7404100" y="2336800"/>
          <p14:tracePt t="41123" x="7219950" y="2266950"/>
          <p14:tracePt t="41140" x="7067550" y="2203450"/>
          <p14:tracePt t="41141" x="6991350" y="2171700"/>
          <p14:tracePt t="41158" x="6819900" y="2127250"/>
          <p14:tracePt t="41175" x="6635750" y="2082800"/>
          <p14:tracePt t="41191" x="6451600" y="2051050"/>
          <p14:tracePt t="41208" x="6261100" y="2006600"/>
          <p14:tracePt t="41223" x="6045200" y="1968500"/>
          <p14:tracePt t="41239" x="5842000" y="1924050"/>
          <p14:tracePt t="41257" x="5702300" y="1892300"/>
          <p14:tracePt t="41274" x="5670550" y="1885950"/>
          <p14:tracePt t="41291" x="5664200" y="1885950"/>
          <p14:tracePt t="41685" x="5708650" y="1885950"/>
          <p14:tracePt t="41693" x="5765800" y="1905000"/>
          <p14:tracePt t="41708" x="5835650" y="1911350"/>
          <p14:tracePt t="41723" x="6038850" y="1949450"/>
          <p14:tracePt t="41741" x="6254750" y="2000250"/>
          <p14:tracePt t="41741" x="6362700" y="2038350"/>
          <p14:tracePt t="41757" x="6546850" y="2101850"/>
          <p14:tracePt t="41774" x="6673850" y="2146300"/>
          <p14:tracePt t="41791" x="6743700" y="2178050"/>
          <p14:tracePt t="41806" x="6788150" y="2203450"/>
          <p14:tracePt t="41823" x="6819900" y="2216150"/>
          <p14:tracePt t="41839" x="6826250" y="2222500"/>
          <p14:tracePt t="41856" x="6832600" y="2222500"/>
          <p14:tracePt t="42238" x="0" y="0"/>
        </p14:tracePtLst>
        <p14:tracePtLst>
          <p14:tracePt t="43593" x="9709150" y="2717800"/>
          <p14:tracePt t="43608" x="9664700" y="2717800"/>
          <p14:tracePt t="43623" x="9613900" y="2717800"/>
          <p14:tracePt t="43639" x="9544050" y="2717800"/>
          <p14:tracePt t="43655" x="9493250" y="2736850"/>
          <p14:tracePt t="43672" x="9436100" y="2787650"/>
          <p14:tracePt t="43689" x="9404350" y="2851150"/>
          <p14:tracePt t="43706" x="9366250" y="2946400"/>
          <p14:tracePt t="43722" x="9340850" y="3067050"/>
          <p14:tracePt t="43726" x="9340850" y="3130550"/>
          <p14:tracePt t="43740" x="9340850" y="3194050"/>
          <p14:tracePt t="43756" x="9359900" y="3352800"/>
          <p14:tracePt t="43772" x="9436100" y="3486150"/>
          <p14:tracePt t="43776" x="9486900" y="3549650"/>
          <p14:tracePt t="43790" x="9613900" y="3651250"/>
          <p14:tracePt t="43808" x="9791700" y="3721100"/>
          <p14:tracePt t="43823" x="10013950" y="3765550"/>
          <p14:tracePt t="43839" x="10280650" y="3759200"/>
          <p14:tracePt t="43856" x="10502900" y="3689350"/>
          <p14:tracePt t="43873" x="10642600" y="3568700"/>
          <p14:tracePt t="43889" x="10737850" y="3397250"/>
          <p14:tracePt t="43906" x="10775950" y="3225800"/>
          <p14:tracePt t="43923" x="10769600" y="3035300"/>
          <p14:tracePt t="43940" x="10718800" y="2876550"/>
          <p14:tracePt t="43956" x="10636250" y="2724150"/>
          <p14:tracePt t="43973" x="10490200" y="2584450"/>
          <p14:tracePt t="43989" x="10382250" y="2520950"/>
          <p14:tracePt t="44006" x="10261600" y="2470150"/>
          <p14:tracePt t="44022" x="10166350" y="2444750"/>
          <p14:tracePt t="44039" x="10121900" y="2438400"/>
          <p14:tracePt t="44055" x="10096500" y="2438400"/>
          <p14:tracePt t="44073" x="10083800" y="2438400"/>
          <p14:tracePt t="44088" x="10071100" y="2438400"/>
          <p14:tracePt t="44106" x="10058400" y="2438400"/>
          <p14:tracePt t="44122" x="10045700" y="2438400"/>
          <p14:tracePt t="44140" x="10033000" y="2438400"/>
          <p14:tracePt t="44157" x="10026650" y="2444750"/>
          <p14:tracePt t="44239" x="10026650" y="2451100"/>
          <p14:tracePt t="44256" x="10026650" y="2476500"/>
          <p14:tracePt t="44274" x="10026650" y="2559050"/>
          <p14:tracePt t="44278" x="10026650" y="2622550"/>
          <p14:tracePt t="44298" x="10033000" y="2794000"/>
          <p14:tracePt t="44304" x="10039350" y="2889250"/>
          <p14:tracePt t="44324" x="10096500" y="3105150"/>
          <p14:tracePt t="44344" x="10255250" y="3390900"/>
          <p14:tracePt t="44360" x="10369550" y="3530600"/>
          <p14:tracePt t="44374" x="10464800" y="3619500"/>
          <p14:tracePt t="44390" x="10521950" y="3663950"/>
          <p14:tracePt t="44407" x="10566400" y="3683000"/>
          <p14:tracePt t="44423" x="10585450" y="3683000"/>
          <p14:tracePt t="44440" x="10598150" y="3683000"/>
          <p14:tracePt t="44456" x="10623550" y="3683000"/>
          <p14:tracePt t="44472" x="10693400" y="3657600"/>
          <p14:tracePt t="44489" x="10820400" y="3568700"/>
          <p14:tracePt t="44506" x="10947400" y="3409950"/>
          <p14:tracePt t="44509" x="10998200" y="3327400"/>
          <p14:tracePt t="44523" x="11036300" y="3251200"/>
          <p14:tracePt t="44540" x="11093450" y="3098800"/>
          <p14:tracePt t="44543" x="11112500" y="3022600"/>
          <p14:tracePt t="44559" x="11118850" y="2921000"/>
          <p14:tracePt t="44573" x="11118850" y="2870200"/>
          <p14:tracePt t="44590" x="11093450" y="2705100"/>
          <p14:tracePt t="44608" x="11055350" y="2622550"/>
          <p14:tracePt t="44624" x="11004550" y="2546350"/>
          <p14:tracePt t="44640" x="10947400" y="2489200"/>
          <p14:tracePt t="44656" x="10877550" y="2444750"/>
          <p14:tracePt t="44673" x="10814050" y="2413000"/>
          <p14:tracePt t="44690" x="10763250" y="2381250"/>
          <p14:tracePt t="44705" x="10712450" y="2362200"/>
          <p14:tracePt t="44722" x="10655300" y="2343150"/>
          <p14:tracePt t="44738" x="10591800" y="2324100"/>
          <p14:tracePt t="44755" x="10521950" y="2311400"/>
          <p14:tracePt t="44772" x="10464800" y="2305050"/>
          <p14:tracePt t="44775" x="10439400" y="2298700"/>
          <p14:tracePt t="44788" x="10420350" y="2298700"/>
          <p14:tracePt t="44807" x="10267950" y="2298700"/>
          <p14:tracePt t="44823" x="10147300" y="2324100"/>
          <p14:tracePt t="44840" x="10045700" y="2374900"/>
          <p14:tracePt t="44856" x="9950450" y="2438400"/>
          <p14:tracePt t="44873" x="9874250" y="2520950"/>
          <p14:tracePt t="44889" x="9823450" y="2609850"/>
          <p14:tracePt t="44906" x="9785350" y="2692400"/>
          <p14:tracePt t="44923" x="9779000" y="2787650"/>
          <p14:tracePt t="44941" x="9817100" y="2990850"/>
          <p14:tracePt t="44956" x="9842500" y="3073400"/>
          <p14:tracePt t="44972" x="9944100" y="3206750"/>
          <p14:tracePt t="44988" x="10071100" y="3308350"/>
          <p14:tracePt t="44991" x="10140950" y="3352800"/>
          <p14:tracePt t="45008" x="10261600" y="3403600"/>
          <p14:tracePt t="45023" x="10337800" y="3441700"/>
          <p14:tracePt t="45041" x="10369550" y="3448050"/>
          <p14:tracePt t="45055" x="10401300" y="3441700"/>
          <p14:tracePt t="45072" x="10458450" y="3384550"/>
          <p14:tracePt t="45088" x="10502900" y="3270250"/>
          <p14:tracePt t="45105" x="10553700" y="3155950"/>
          <p14:tracePt t="45123" x="10585450" y="3073400"/>
          <p14:tracePt t="45139" x="10604500" y="3022600"/>
          <p14:tracePt t="45142" x="10610850" y="3003550"/>
          <p14:tracePt t="45155" x="10623550" y="2984500"/>
          <p14:tracePt t="45172" x="10629900" y="2971800"/>
          <p14:tracePt t="45189" x="10629900" y="2959100"/>
          <p14:tracePt t="45215" x="10636250" y="2959100"/>
          <p14:tracePt t="45224" x="10648950" y="2959100"/>
          <p14:tracePt t="45239" x="10693400" y="2990850"/>
          <p14:tracePt t="45255" x="10744200" y="3060700"/>
          <p14:tracePt t="45272" x="10795000" y="3143250"/>
          <p14:tracePt t="45288" x="10833100" y="3225800"/>
          <p14:tracePt t="45305" x="10839450" y="3276600"/>
          <p14:tracePt t="45323" x="10839450" y="3308350"/>
          <p14:tracePt t="45339" x="10839450" y="3327400"/>
          <p14:tracePt t="45342" x="10839450" y="3340100"/>
          <p14:tracePt t="45355" x="10839450" y="3359150"/>
          <p14:tracePt t="45372" x="10833100" y="3365500"/>
          <p14:tracePt t="45406" x="10826750" y="3365500"/>
          <p14:tracePt t="45430" x="10826750" y="3359150"/>
          <p14:tracePt t="45441" x="10826750" y="3333750"/>
          <p14:tracePt t="45456" x="10814050" y="3257550"/>
          <p14:tracePt t="45472" x="10801350" y="3187700"/>
          <p14:tracePt t="45489" x="10795000" y="3168650"/>
          <p14:tracePt t="45506" x="10795000" y="3149600"/>
          <p14:tracePt t="45522" x="10801350" y="3124200"/>
          <p14:tracePt t="45542" x="10807700" y="3117850"/>
          <p14:tracePt t="45555" x="10814050" y="3117850"/>
          <p14:tracePt t="45572" x="10845800" y="3117850"/>
          <p14:tracePt t="45588" x="10934700" y="3117850"/>
          <p14:tracePt t="45589" x="11004550" y="3130550"/>
          <p14:tracePt t="45606" x="11156950" y="3168650"/>
          <p14:tracePt t="45623" x="11283950" y="3219450"/>
          <p14:tracePt t="45640" x="11328400" y="3238500"/>
          <p14:tracePt t="45655" x="11334750" y="3244850"/>
          <p14:tracePt t="45728" x="11341100" y="3244850"/>
          <p14:tracePt t="45747" x="11309350" y="3219450"/>
          <p14:tracePt t="45769" x="11156950" y="3149600"/>
          <p14:tracePt t="45775" x="11099800" y="3124200"/>
          <p14:tracePt t="45792" x="10960100" y="3073400"/>
          <p14:tracePt t="45810" x="10845800" y="3054350"/>
          <p14:tracePt t="45822" x="10801350" y="3054350"/>
          <p14:tracePt t="45839" x="10769600" y="3054350"/>
          <p14:tracePt t="45854" x="10744200" y="3079750"/>
          <p14:tracePt t="45873" x="10725150" y="3143250"/>
          <p14:tracePt t="45888" x="10725150" y="3194050"/>
          <p14:tracePt t="45905" x="10725150" y="3238500"/>
          <p14:tracePt t="45922" x="10737850" y="3257550"/>
          <p14:tracePt t="45940" x="10744200" y="3263900"/>
          <p14:tracePt t="45956" x="10750550" y="3263900"/>
          <p14:tracePt t="45971" x="10769600" y="3263900"/>
          <p14:tracePt t="45988" x="10782300" y="3251200"/>
          <p14:tracePt t="45990" x="10788650" y="3232150"/>
          <p14:tracePt t="46005" x="10801350" y="3213100"/>
          <p14:tracePt t="46023" x="10814050" y="3187700"/>
          <p14:tracePt t="46039" x="10814050" y="3181350"/>
          <p14:tracePt t="46070" x="10814050" y="3175000"/>
          <p14:tracePt t="46078" x="10820400" y="3175000"/>
          <p14:tracePt t="46089" x="10833100" y="3187700"/>
          <p14:tracePt t="46105" x="10852150" y="3238500"/>
          <p14:tracePt t="46122" x="10883900" y="3308350"/>
          <p14:tracePt t="46139" x="10915650" y="3365500"/>
          <p14:tracePt t="46155" x="10928350" y="3397250"/>
          <p14:tracePt t="46171" x="10934700" y="3403600"/>
          <p14:tracePt t="46230" x="0" y="0"/>
        </p14:tracePtLst>
        <p14:tracePtLst>
          <p14:tracePt t="46873" x="7886700" y="1968500"/>
          <p14:tracePt t="46887" x="7854950" y="1968500"/>
          <p14:tracePt t="46906" x="7816850" y="1968500"/>
          <p14:tracePt t="46922" x="7753350" y="1968500"/>
          <p14:tracePt t="46926" x="7727950" y="1968500"/>
          <p14:tracePt t="46943" x="7651750" y="2000250"/>
          <p14:tracePt t="46958" x="7556500" y="2044700"/>
          <p14:tracePt t="46972" x="7512050" y="2070100"/>
          <p14:tracePt t="46989" x="7416800" y="2209800"/>
          <p14:tracePt t="47006" x="7391400" y="2298700"/>
          <p14:tracePt t="47022" x="7391400" y="2368550"/>
          <p14:tracePt t="47039" x="7410450" y="2438400"/>
          <p14:tracePt t="47055" x="7467600" y="2501900"/>
          <p14:tracePt t="47072" x="7550150" y="2552700"/>
          <p14:tracePt t="47089" x="7651750" y="2590800"/>
          <p14:tracePt t="47105" x="7772400" y="2603500"/>
          <p14:tracePt t="47121" x="7899400" y="2603500"/>
          <p14:tracePt t="47138" x="8058150" y="2571750"/>
          <p14:tracePt t="47155" x="8166100" y="2514600"/>
          <p14:tracePt t="47158" x="8204200" y="2476500"/>
          <p14:tracePt t="47175" x="8261350" y="2406650"/>
          <p14:tracePt t="47190" x="8299450" y="2362200"/>
          <p14:tracePt t="47206" x="8305800" y="2324100"/>
          <p14:tracePt t="47223" x="8312150" y="2298700"/>
          <p14:tracePt t="47239" x="8312150" y="2279650"/>
          <p14:tracePt t="47255" x="8312150" y="2241550"/>
          <p14:tracePt t="47271" x="8299450" y="2203450"/>
          <p14:tracePt t="47288" x="8293100" y="2184400"/>
          <p14:tracePt t="47305" x="8274050" y="2165350"/>
          <p14:tracePt t="47321" x="8248650" y="2152650"/>
          <p14:tracePt t="47338" x="8210550" y="2133600"/>
          <p14:tracePt t="47355" x="8147050" y="2114550"/>
          <p14:tracePt t="47358" x="8115300" y="2095500"/>
          <p14:tracePt t="47374" x="8039100" y="2089150"/>
          <p14:tracePt t="47390" x="7912100" y="2089150"/>
          <p14:tracePt t="47406" x="7753350" y="2095500"/>
          <p14:tracePt t="47423" x="7632700" y="2120900"/>
          <p14:tracePt t="47439" x="7543800" y="2146300"/>
          <p14:tracePt t="47455" x="7486650" y="2171700"/>
          <p14:tracePt t="47471" x="7467600" y="2197100"/>
          <p14:tracePt t="47488" x="7435850" y="2216150"/>
          <p14:tracePt t="47506" x="7429500" y="2235200"/>
          <p14:tracePt t="47524" x="7429500" y="2260600"/>
          <p14:tracePt t="47526" x="7429500" y="2286000"/>
          <p14:tracePt t="47538" x="7429500" y="2311400"/>
          <p14:tracePt t="47554" x="7429500" y="2393950"/>
          <p14:tracePt t="47571" x="7473950" y="2489200"/>
          <p14:tracePt t="47575" x="7499350" y="2527300"/>
          <p14:tracePt t="47589" x="7524750" y="2565400"/>
          <p14:tracePt t="47607" x="7639050" y="2641600"/>
          <p14:tracePt t="47622" x="7740650" y="2673350"/>
          <p14:tracePt t="47639" x="7880350" y="2686050"/>
          <p14:tracePt t="47655" x="8058150" y="2686050"/>
          <p14:tracePt t="47671" x="8242300" y="2641600"/>
          <p14:tracePt t="47688" x="8382000" y="2578100"/>
          <p14:tracePt t="47706" x="8439150" y="2501900"/>
          <p14:tracePt t="47723" x="8470900" y="2425700"/>
          <p14:tracePt t="47738" x="8470900" y="2381250"/>
          <p14:tracePt t="47755" x="8470900" y="2330450"/>
          <p14:tracePt t="47774" x="8451850" y="2305050"/>
          <p14:tracePt t="47787" x="8439150" y="2292350"/>
          <p14:tracePt t="47805" x="8401050" y="2279650"/>
          <p14:tracePt t="47821" x="8356600" y="2260600"/>
          <p14:tracePt t="47823" x="8350250" y="2260600"/>
          <p14:tracePt t="47838" x="8312150" y="2260600"/>
          <p14:tracePt t="47854" x="8293100" y="2260600"/>
          <p14:tracePt t="47872" x="8286750" y="2260600"/>
          <p14:tracePt t="48639" x="8280400" y="2260600"/>
          <p14:tracePt t="48655" x="8280400" y="2273300"/>
          <p14:tracePt t="48672" x="8280400" y="2324100"/>
          <p14:tracePt t="48689" x="8280400" y="2387600"/>
          <p14:tracePt t="48694" x="8280400" y="2419350"/>
          <p14:tracePt t="48710" x="8280400" y="2476500"/>
          <p14:tracePt t="48726" x="8274050" y="2546350"/>
          <p14:tracePt t="48737" x="8267700" y="2571750"/>
          <p14:tracePt t="48755" x="8248650" y="2609850"/>
          <p14:tracePt t="48771" x="8235950" y="2654300"/>
          <p14:tracePt t="48774" x="8229600" y="2673350"/>
          <p14:tracePt t="48788" x="8216900" y="2679700"/>
          <p14:tracePt t="48805" x="8204200" y="2724150"/>
          <p14:tracePt t="48821" x="8197850" y="2724150"/>
          <p14:tracePt t="48881" x="8191500" y="2724150"/>
          <p14:tracePt t="48895" x="8172450" y="2736850"/>
          <p14:tracePt t="48911" x="8159750" y="2743200"/>
          <p14:tracePt t="48923" x="8140700" y="2749550"/>
          <p14:tracePt t="48937" x="8108950" y="2768600"/>
          <p14:tracePt t="48954" x="8064500" y="2787650"/>
          <p14:tracePt t="48970" x="7994650" y="2800350"/>
          <p14:tracePt t="48987" x="7905750" y="2825750"/>
          <p14:tracePt t="49004" x="7797800" y="2844800"/>
          <p14:tracePt t="49006" x="7727950" y="2857500"/>
          <p14:tracePt t="49021" x="7651750" y="2870200"/>
          <p14:tracePt t="49037" x="7442200" y="2895600"/>
          <p14:tracePt t="49055" x="7302500" y="2908300"/>
          <p14:tracePt t="49071" x="7143750" y="2914650"/>
          <p14:tracePt t="49087" x="7004050" y="2933700"/>
          <p14:tracePt t="49103" x="6883400" y="2952750"/>
          <p14:tracePt t="49122" x="6781800" y="2978150"/>
          <p14:tracePt t="49137" x="6699250" y="2997200"/>
          <p14:tracePt t="49155" x="6642100" y="3016250"/>
          <p14:tracePt t="49172" x="6584950" y="3028950"/>
          <p14:tracePt t="49175" x="6546850" y="3035300"/>
          <p14:tracePt t="49188" x="6521450" y="3041650"/>
          <p14:tracePt t="49206" x="6438900" y="3060700"/>
          <p14:tracePt t="49222" x="6388100" y="3086100"/>
          <p14:tracePt t="49239" x="6318250" y="3111500"/>
          <p14:tracePt t="49255" x="6223000" y="3143250"/>
          <p14:tracePt t="49270" x="6121400" y="3175000"/>
          <p14:tracePt t="49287" x="6000750" y="3206750"/>
          <p14:tracePt t="49304" x="5880100" y="3232150"/>
          <p14:tracePt t="49322" x="5784850" y="3244850"/>
          <p14:tracePt t="49337" x="5721350" y="3257550"/>
          <p14:tracePt t="49354" x="5689600" y="3263900"/>
          <p14:tracePt t="49370" x="5664200" y="3263900"/>
          <p14:tracePt t="49902" x="0" y="0"/>
        </p14:tracePtLst>
        <p14:tracePtLst>
          <p14:tracePt t="50738" x="2349500" y="1898650"/>
          <p14:tracePt t="50751" x="2273300" y="1911350"/>
          <p14:tracePt t="50769" x="2209800" y="1930400"/>
          <p14:tracePt t="50787" x="2146300" y="1962150"/>
          <p14:tracePt t="50803" x="2089150" y="1981200"/>
          <p14:tracePt t="50820" x="2044700" y="2019300"/>
          <p14:tracePt t="50838" x="1987550" y="2108200"/>
          <p14:tracePt t="50854" x="1955800" y="2184400"/>
          <p14:tracePt t="50871" x="1936750" y="2254250"/>
          <p14:tracePt t="50887" x="1936750" y="2298700"/>
          <p14:tracePt t="50903" x="1936750" y="2343150"/>
          <p14:tracePt t="50920" x="1949450" y="2400300"/>
          <p14:tracePt t="50937" x="1974850" y="2463800"/>
          <p14:tracePt t="50954" x="2044700" y="2540000"/>
          <p14:tracePt t="50970" x="2165350" y="2622550"/>
          <p14:tracePt t="50986" x="2336800" y="2698750"/>
          <p14:tracePt t="51003" x="2571750" y="2755900"/>
          <p14:tracePt t="51020" x="2762250" y="2794000"/>
          <p14:tracePt t="51022" x="2838450" y="2800350"/>
          <p14:tracePt t="51038" x="2914650" y="2800350"/>
          <p14:tracePt t="51054" x="2965450" y="2794000"/>
          <p14:tracePt t="51071" x="2990850" y="2762250"/>
          <p14:tracePt t="51087" x="3009900" y="2724150"/>
          <p14:tracePt t="51103" x="3028950" y="2673350"/>
          <p14:tracePt t="51120" x="3054350" y="2603500"/>
          <p14:tracePt t="51138" x="3054350" y="2533650"/>
          <p14:tracePt t="51154" x="3060700" y="2457450"/>
          <p14:tracePt t="51170" x="3054350" y="2393950"/>
          <p14:tracePt t="51186" x="3035300" y="2349500"/>
          <p14:tracePt t="51203" x="3022600" y="2324100"/>
          <p14:tracePt t="51206" x="3016250" y="2317750"/>
          <p14:tracePt t="51220" x="3009900" y="2311400"/>
          <p14:tracePt t="51237" x="3003550" y="2298700"/>
          <p14:tracePt t="51270" x="2997200" y="2298700"/>
          <p14:tracePt t="51286" x="2965450" y="2298700"/>
          <p14:tracePt t="51303" x="2952750" y="2298700"/>
          <p14:tracePt t="51320" x="2901950" y="2286000"/>
          <p14:tracePt t="51338" x="2870200" y="2279650"/>
          <p14:tracePt t="51354" x="2813050" y="2266950"/>
          <p14:tracePt t="51370" x="2724150" y="2247900"/>
          <p14:tracePt t="51386" x="2647950" y="2241550"/>
          <p14:tracePt t="51403" x="2559050" y="2241550"/>
          <p14:tracePt t="51420" x="2482850" y="2241550"/>
          <p14:tracePt t="51422" x="2457450" y="2241550"/>
          <p14:tracePt t="51438" x="2413000" y="2254250"/>
          <p14:tracePt t="51454" x="2387600" y="2266950"/>
          <p14:tracePt t="51470" x="2381250" y="2266950"/>
          <p14:tracePt t="51558" x="0" y="0"/>
        </p14:tracePtLst>
        <p14:tracePtLst>
          <p14:tracePt t="51842" x="2279650" y="2641600"/>
          <p14:tracePt t="51858" x="2273300" y="2647950"/>
          <p14:tracePt t="51874" x="2254250" y="2686050"/>
          <p14:tracePt t="51888" x="2228850" y="2730500"/>
          <p14:tracePt t="51904" x="2165350" y="2806700"/>
          <p14:tracePt t="51920" x="2063750" y="2908300"/>
          <p14:tracePt t="51937" x="1917700" y="3009900"/>
          <p14:tracePt t="51953" x="1739900" y="3117850"/>
          <p14:tracePt t="51970" x="1574800" y="3225800"/>
          <p14:tracePt t="51986" x="1416050" y="3321050"/>
          <p14:tracePt t="52004" x="1257300" y="3409950"/>
          <p14:tracePt t="52020" x="1123950" y="3492500"/>
          <p14:tracePt t="52023" x="1066800" y="3543300"/>
          <p14:tracePt t="52037" x="1016000" y="3575050"/>
          <p14:tracePt t="52041" x="977900" y="3613150"/>
          <p14:tracePt t="52054" x="920750" y="3663950"/>
          <p14:tracePt t="52072" x="889000" y="3695700"/>
          <p14:tracePt t="52088" x="876300" y="3714750"/>
          <p14:tracePt t="52104" x="876300" y="3721100"/>
          <p14:tracePt t="52462" x="0" y="0"/>
        </p14:tracePtLst>
        <p14:tracePtLst>
          <p14:tracePt t="53097" x="2368550" y="2012950"/>
          <p14:tracePt t="53113" x="2311400" y="2032000"/>
          <p14:tracePt t="53126" x="2228850" y="2070100"/>
          <p14:tracePt t="53136" x="2171700" y="2089150"/>
          <p14:tracePt t="53152" x="2063750" y="2139950"/>
          <p14:tracePt t="53169" x="1981200" y="2203450"/>
          <p14:tracePt t="53186" x="1905000" y="2273300"/>
          <p14:tracePt t="53202" x="1847850" y="2349500"/>
          <p14:tracePt t="53219" x="1816100" y="2419350"/>
          <p14:tracePt t="53238" x="1790700" y="2501900"/>
          <p14:tracePt t="53238" x="1778000" y="2540000"/>
          <p14:tracePt t="53252" x="1771650" y="2571750"/>
          <p14:tracePt t="53271" x="1771650" y="2673350"/>
          <p14:tracePt t="53287" x="1797050" y="2736850"/>
          <p14:tracePt t="53302" x="1860550" y="2800350"/>
          <p14:tracePt t="53319" x="1943100" y="2863850"/>
          <p14:tracePt t="53335" x="2070100" y="2914650"/>
          <p14:tracePt t="53352" x="2247900" y="2946400"/>
          <p14:tracePt t="53369" x="2470150" y="2959100"/>
          <p14:tracePt t="53386" x="2692400" y="2952750"/>
          <p14:tracePt t="53402" x="2844800" y="2927350"/>
          <p14:tracePt t="53419" x="2946400" y="2889250"/>
          <p14:tracePt t="53436" x="3009900" y="2844800"/>
          <p14:tracePt t="53438" x="3041650" y="2819400"/>
          <p14:tracePt t="53452" x="3054350" y="2794000"/>
          <p14:tracePt t="53470" x="3098800" y="2724150"/>
          <p14:tracePt t="53486" x="3111500" y="2686050"/>
          <p14:tracePt t="53502" x="3130550" y="2641600"/>
          <p14:tracePt t="53519" x="3130550" y="2616200"/>
          <p14:tracePt t="53535" x="3130550" y="2597150"/>
          <p14:tracePt t="53552" x="3130550" y="2552700"/>
          <p14:tracePt t="53569" x="3111500" y="2527300"/>
          <p14:tracePt t="53585" x="3073400" y="2489200"/>
          <p14:tracePt t="53602" x="2997200" y="2444750"/>
          <p14:tracePt t="53619" x="2876550" y="2393950"/>
          <p14:tracePt t="53637" x="2730500" y="2343150"/>
          <p14:tracePt t="53638" x="2647950" y="2330450"/>
          <p14:tracePt t="53655" x="2476500" y="2305050"/>
          <p14:tracePt t="53672" x="2368550" y="2292350"/>
          <p14:tracePt t="53687" x="2292350" y="2292350"/>
          <p14:tracePt t="53702" x="2241550" y="2292350"/>
          <p14:tracePt t="53719" x="2190750" y="2298700"/>
          <p14:tracePt t="53737" x="2152650" y="2324100"/>
          <p14:tracePt t="53753" x="2095500" y="2368550"/>
          <p14:tracePt t="53770" x="2038350" y="2406650"/>
          <p14:tracePt t="53787" x="1981200" y="2463800"/>
          <p14:tracePt t="53789" x="1962150" y="2489200"/>
          <p14:tracePt t="53806" x="1936750" y="2546350"/>
          <p14:tracePt t="53821" x="1930400" y="2578100"/>
          <p14:tracePt t="53835" x="1917700" y="2622550"/>
          <p14:tracePt t="53853" x="1924050" y="2698750"/>
          <p14:tracePt t="53869" x="1962150" y="2768600"/>
          <p14:tracePt t="53886" x="2025650" y="2825750"/>
          <p14:tracePt t="53902" x="2152650" y="2901950"/>
          <p14:tracePt t="53919" x="2343150" y="2940050"/>
          <p14:tracePt t="53936" x="2590800" y="2959100"/>
          <p14:tracePt t="53952" x="2832100" y="2952750"/>
          <p14:tracePt t="53969" x="2990850" y="2921000"/>
          <p14:tracePt t="53986" x="3092450" y="2882900"/>
          <p14:tracePt t="54002" x="3155950" y="2838450"/>
          <p14:tracePt t="54019" x="3187700" y="2794000"/>
          <p14:tracePt t="54035" x="3232150" y="2736850"/>
          <p14:tracePt t="54052" x="3257550" y="2667000"/>
          <p14:tracePt t="54054" x="3276600" y="2628900"/>
          <p14:tracePt t="54071" x="3295650" y="2571750"/>
          <p14:tracePt t="54088" x="3295650" y="2533650"/>
          <p14:tracePt t="54102" x="3295650" y="2495550"/>
          <p14:tracePt t="54118" x="3282950" y="2463800"/>
          <p14:tracePt t="54137" x="3244850" y="2444750"/>
          <p14:tracePt t="54152" x="3175000" y="2413000"/>
          <p14:tracePt t="54170" x="3035300" y="2387600"/>
          <p14:tracePt t="54187" x="2825750" y="2368550"/>
          <p14:tracePt t="54190" x="2717800" y="2368550"/>
          <p14:tracePt t="54204" x="2603500" y="2368550"/>
          <p14:tracePt t="54220" x="2393950" y="2368550"/>
          <p14:tracePt t="54235" x="2235200" y="2374900"/>
          <p14:tracePt t="54238" x="2190750" y="2381250"/>
          <p14:tracePt t="54252" x="2146300" y="2387600"/>
          <p14:tracePt t="54269" x="2095500" y="2406650"/>
          <p14:tracePt t="54286" x="2070100" y="2413000"/>
          <p14:tracePt t="54303" x="2051050" y="2438400"/>
          <p14:tracePt t="54319" x="2032000" y="2476500"/>
          <p14:tracePt t="54336" x="2012950" y="2520950"/>
          <p14:tracePt t="54352" x="2012950" y="2565400"/>
          <p14:tracePt t="54369" x="2012950" y="2622550"/>
          <p14:tracePt t="54385" x="2025650" y="2654300"/>
          <p14:tracePt t="54402" x="2089150" y="2692400"/>
          <p14:tracePt t="54419" x="2203450" y="2711450"/>
          <p14:tracePt t="54423" x="2298700" y="2724150"/>
          <p14:tracePt t="54438" x="2381250" y="2724150"/>
          <p14:tracePt t="54453" x="2590800" y="2724150"/>
          <p14:tracePt t="54469" x="2762250" y="2711450"/>
          <p14:tracePt t="54471" x="2825750" y="2692400"/>
          <p14:tracePt t="54486" x="2921000" y="2641600"/>
          <p14:tracePt t="54503" x="2984500" y="2603500"/>
          <p14:tracePt t="54519" x="3022600" y="2571750"/>
          <p14:tracePt t="54536" x="3035300" y="2552700"/>
          <p14:tracePt t="54552" x="3048000" y="2546350"/>
          <p14:tracePt t="54569" x="3048000" y="2540000"/>
          <p14:tracePt t="54784" x="3054350" y="2527300"/>
          <p14:tracePt t="54801" x="3079750" y="2520950"/>
          <p14:tracePt t="54822" x="3175000" y="2520950"/>
          <p14:tracePt t="54840" x="3270250" y="2520950"/>
          <p14:tracePt t="54852" x="3327400" y="2520950"/>
          <p14:tracePt t="54870" x="3429000" y="2540000"/>
          <p14:tracePt t="54886" x="3454400" y="2546350"/>
          <p14:tracePt t="54903" x="3467100" y="2559050"/>
          <p14:tracePt t="54991" x="3460750" y="2559050"/>
          <p14:tracePt t="55010" x="3403600" y="2565400"/>
          <p14:tracePt t="55023" x="3333750" y="2590800"/>
          <p14:tracePt t="55035" x="3289300" y="2597150"/>
          <p14:tracePt t="55052" x="3219450" y="2609850"/>
          <p14:tracePt t="55055" x="3200400" y="2616200"/>
          <p14:tracePt t="55068" x="3194050" y="2616200"/>
          <p14:tracePt t="55086" x="3181350" y="2622550"/>
          <p14:tracePt t="55169" x="3194050" y="2622550"/>
          <p14:tracePt t="55184" x="3251200" y="2622550"/>
          <p14:tracePt t="55202" x="3346450" y="2622550"/>
          <p14:tracePt t="55219" x="3479800" y="2622550"/>
          <p14:tracePt t="55222" x="3549650" y="2622550"/>
          <p14:tracePt t="55236" x="3619500" y="2622550"/>
          <p14:tracePt t="55252" x="3714750" y="2622550"/>
          <p14:tracePt t="55255" x="3752850" y="2622550"/>
          <p14:tracePt t="55269" x="3765550" y="2622550"/>
          <p14:tracePt t="55285" x="3771900" y="2622550"/>
          <p14:tracePt t="55369" x="3765550" y="2622550"/>
          <p14:tracePt t="55388" x="3708400" y="2622550"/>
          <p14:tracePt t="55402" x="3568700" y="2597150"/>
          <p14:tracePt t="55407" x="3473450" y="2578100"/>
          <p14:tracePt t="55420" x="3365500" y="2571750"/>
          <p14:tracePt t="55436" x="3175000" y="2559050"/>
          <p14:tracePt t="55438" x="3111500" y="2559050"/>
          <p14:tracePt t="55454" x="3060700" y="2559050"/>
          <p14:tracePt t="55470" x="3048000" y="2559050"/>
          <p14:tracePt t="55555" x="3067050" y="2559050"/>
          <p14:tracePt t="55574" x="3194050" y="2565400"/>
          <p14:tracePt t="55590" x="3352800" y="2565400"/>
          <p14:tracePt t="55603" x="3429000" y="2565400"/>
          <p14:tracePt t="55618" x="3556000" y="2565400"/>
          <p14:tracePt t="55637" x="3594100" y="2565400"/>
          <p14:tracePt t="55652" x="3613150" y="2565400"/>
          <p14:tracePt t="55727" x="3600450" y="2565400"/>
          <p14:tracePt t="55745" x="3530600" y="2565400"/>
          <p14:tracePt t="55763" x="3416300" y="2565400"/>
          <p14:tracePt t="55767" x="3371850" y="2565400"/>
          <p14:tracePt t="55780" x="3340100" y="2565400"/>
          <p14:tracePt t="55787" x="3321050" y="2565400"/>
          <p14:tracePt t="55801" x="3314700" y="2565400"/>
          <p14:tracePt t="55846" x="3321050" y="2565400"/>
          <p14:tracePt t="55853" x="3352800" y="2565400"/>
          <p14:tracePt t="55870" x="3429000" y="2565400"/>
          <p14:tracePt t="55884" x="3486150" y="2565400"/>
          <p14:tracePt t="55901" x="3587750" y="2565400"/>
          <p14:tracePt t="55918" x="3594100" y="2565400"/>
          <p14:tracePt t="56989" x="0" y="0"/>
        </p14:tracePtLst>
        <p14:tracePtLst>
          <p14:tracePt t="57921" x="2266950" y="2635250"/>
          <p14:tracePt t="58015" x="2273300" y="2635250"/>
          <p14:tracePt t="58025" x="2305050" y="2635250"/>
          <p14:tracePt t="58036" x="2374900" y="2635250"/>
          <p14:tracePt t="58053" x="2590800" y="2635250"/>
          <p14:tracePt t="58068" x="2882900" y="2635250"/>
          <p14:tracePt t="58071" x="3016250" y="2635250"/>
          <p14:tracePt t="58084" x="3130550" y="2635250"/>
          <p14:tracePt t="58102" x="3365500" y="2635250"/>
          <p14:tracePt t="58118" x="3409950" y="2635250"/>
          <p14:tracePt t="58135" x="3429000" y="2635250"/>
          <p14:tracePt t="58151" x="3435350" y="2641600"/>
          <p14:tracePt t="58239" x="3416300" y="2641600"/>
          <p14:tracePt t="58251" x="3371850" y="2641600"/>
          <p14:tracePt t="58269" x="3200400" y="2641600"/>
          <p14:tracePt t="58271" x="3092450" y="2641600"/>
          <p14:tracePt t="58284" x="2990850" y="2641600"/>
          <p14:tracePt t="58302" x="2749550" y="2641600"/>
          <p14:tracePt t="58318" x="2660650" y="2641600"/>
          <p14:tracePt t="58334" x="2641600" y="2641600"/>
          <p14:tracePt t="58350" x="2635250" y="2641600"/>
          <p14:tracePt t="58448" x="2654300" y="2641600"/>
          <p14:tracePt t="58462" x="2774950" y="2641600"/>
          <p14:tracePt t="58478" x="2965450" y="2641600"/>
          <p14:tracePt t="58492" x="3060700" y="2641600"/>
          <p14:tracePt t="58504" x="3168650" y="2641600"/>
          <p14:tracePt t="58520" x="3187700" y="2641600"/>
          <p14:tracePt t="58534" x="3194050" y="2641600"/>
          <p14:tracePt t="58584" x="3162300" y="2641600"/>
          <p14:tracePt t="58598" x="3028950" y="2641600"/>
          <p14:tracePt t="58612" x="2946400" y="2641600"/>
          <p14:tracePt t="58627" x="2755900" y="2641600"/>
          <p14:tracePt t="58630" x="2673350" y="2641600"/>
          <p14:tracePt t="58642" x="2609850" y="2641600"/>
          <p14:tracePt t="58654" x="2546350" y="2641600"/>
          <p14:tracePt t="58667" x="2533650" y="2641600"/>
          <p14:tracePt t="58684" x="2527300" y="2641600"/>
          <p14:tracePt t="58752" x="2533650" y="2641600"/>
          <p14:tracePt t="58764" x="2571750" y="2635250"/>
          <p14:tracePt t="58778" x="2692400" y="2628900"/>
          <p14:tracePt t="58793" x="2901950" y="2628900"/>
          <p14:tracePt t="58811" x="3130550" y="2628900"/>
          <p14:tracePt t="58826" x="3314700" y="2628900"/>
          <p14:tracePt t="58830" x="3352800" y="2628900"/>
          <p14:tracePt t="58844" x="3371850" y="2628900"/>
          <p14:tracePt t="58860" x="3384550" y="2628900"/>
          <p14:tracePt t="58919" x="3365500" y="2628900"/>
          <p14:tracePt t="58935" x="3244850" y="2628900"/>
          <p14:tracePt t="58953" x="3086100" y="2628900"/>
          <p14:tracePt t="58969" x="2927350" y="2628900"/>
          <p14:tracePt t="58984" x="2851150" y="2628900"/>
          <p14:tracePt t="59001" x="2838450" y="2628900"/>
          <p14:tracePt t="59016" x="2832100" y="2628900"/>
          <p14:tracePt t="59046" x="2857500" y="2628900"/>
          <p14:tracePt t="59054" x="2914650" y="2628900"/>
          <p14:tracePt t="59067" x="2997200" y="2628900"/>
          <p14:tracePt t="59084" x="3232150" y="2628900"/>
          <p14:tracePt t="59101" x="3473450" y="2628900"/>
          <p14:tracePt t="59104" x="3568700" y="2628900"/>
          <p14:tracePt t="59118" x="3651250" y="2628900"/>
          <p14:tracePt t="59135" x="3663950" y="2628900"/>
          <p14:tracePt t="59582" x="0" y="0"/>
        </p14:tracePtLst>
        <p14:tracePtLst>
          <p14:tracePt t="60104" x="2000250" y="2260600"/>
          <p14:tracePt t="60239" x="2006600" y="2260600"/>
          <p14:tracePt t="60251" x="2051050" y="2260600"/>
          <p14:tracePt t="60268" x="2184400" y="2260600"/>
          <p14:tracePt t="60287" x="2387600" y="2260600"/>
          <p14:tracePt t="60304" x="2463800" y="2260600"/>
          <p14:tracePt t="60319" x="2489200" y="2260600"/>
          <p14:tracePt t="60334" x="2501900" y="2260600"/>
          <p14:tracePt t="60416" x="2489200" y="2260600"/>
          <p14:tracePt t="60430" x="2400300" y="2260600"/>
          <p14:tracePt t="60444" x="2324100" y="2260600"/>
          <p14:tracePt t="60455" x="2133600" y="2247900"/>
          <p14:tracePt t="60470" x="1987550" y="2235200"/>
          <p14:tracePt t="60484" x="1924050" y="2235200"/>
          <p14:tracePt t="60502" x="1847850" y="2235200"/>
          <p14:tracePt t="60518" x="1835150" y="2235200"/>
          <p14:tracePt t="60647" x="1866900" y="2228850"/>
          <p14:tracePt t="60662" x="1936750" y="2216150"/>
          <p14:tracePt t="60679" x="2025650" y="2216150"/>
          <p14:tracePt t="60692" x="2057400" y="2216150"/>
          <p14:tracePt t="60705" x="2082800" y="2216150"/>
          <p14:tracePt t="60716" x="2095500" y="2216150"/>
          <p14:tracePt t="60734" x="2108200" y="2216150"/>
          <p14:tracePt t="60871" x="2108200" y="2209800"/>
          <p14:tracePt t="60886" x="2095500" y="2203450"/>
          <p14:tracePt t="60919" x="2076450" y="2190750"/>
          <p14:tracePt t="60934" x="2063750" y="2184400"/>
          <p14:tracePt t="60951" x="2019300" y="2178050"/>
          <p14:tracePt t="60968" x="1955800" y="2165350"/>
          <p14:tracePt t="60984" x="1885950" y="2152650"/>
          <p14:tracePt t="61001" x="1835150" y="2146300"/>
          <p14:tracePt t="61017" x="1784350" y="2133600"/>
          <p14:tracePt t="61153" x="1790700" y="2133600"/>
          <p14:tracePt t="61168" x="1892300" y="2133600"/>
          <p14:tracePt t="61186" x="2095500" y="2133600"/>
          <p14:tracePt t="61203" x="2343150" y="2146300"/>
          <p14:tracePt t="61217" x="2552700" y="2146300"/>
          <p14:tracePt t="61233" x="2698750" y="2146300"/>
          <p14:tracePt t="61250" x="2749550" y="2146300"/>
          <p14:tracePt t="61266" x="2768600" y="2146300"/>
          <p14:tracePt t="61283" x="2781300" y="2146300"/>
          <p14:tracePt t="61375" x="2755900" y="2139950"/>
          <p14:tracePt t="61391" x="2667000" y="2120900"/>
          <p14:tracePt t="61407" x="2514600" y="2089150"/>
          <p14:tracePt t="61425" x="2324100" y="2057400"/>
          <p14:tracePt t="61447" x="2032000" y="2012950"/>
          <p14:tracePt t="61470" x="1841500" y="1981200"/>
          <p14:tracePt t="61486" x="1765300" y="1981200"/>
          <p14:tracePt t="61500" x="1733550" y="1981200"/>
          <p14:tracePt t="61517" x="1695450" y="1981200"/>
          <p14:tracePt t="61519" x="1689100" y="1981200"/>
          <p14:tracePt t="61533" x="1682750" y="1981200"/>
          <p14:tracePt t="61632" x="1714500" y="1981200"/>
          <p14:tracePt t="61648" x="1905000" y="2006600"/>
          <p14:tracePt t="61670" x="2330450" y="2076450"/>
          <p14:tracePt t="61692" x="2463800" y="2101850"/>
          <p14:tracePt t="61706" x="2482850" y="2108200"/>
          <p14:tracePt t="61750" x="2482850" y="2114550"/>
          <p14:tracePt t="61761" x="2457450" y="2120900"/>
          <p14:tracePt t="61774" x="2400300" y="2127250"/>
          <p14:tracePt t="61787" x="2368550" y="2127250"/>
          <p14:tracePt t="61801" x="2298700" y="2127250"/>
          <p14:tracePt t="61816" x="2273300" y="2127250"/>
          <p14:tracePt t="61833" x="2266950" y="2127250"/>
          <p14:tracePt t="61902" x="2273300" y="2133600"/>
          <p14:tracePt t="61910" x="2298700" y="2139950"/>
          <p14:tracePt t="61918" x="2317750" y="2146300"/>
          <p14:tracePt t="61933" x="2343150" y="2146300"/>
          <p14:tracePt t="61951" x="2393950" y="2159000"/>
          <p14:tracePt t="62287" x="2400300" y="2159000"/>
          <p14:tracePt t="62305" x="2413000" y="2159000"/>
          <p14:tracePt t="62321" x="2444750" y="2159000"/>
          <p14:tracePt t="62340" x="2508250" y="2159000"/>
          <p14:tracePt t="62344" x="2552700" y="2159000"/>
          <p14:tracePt t="62368" x="2647950" y="2165350"/>
          <p14:tracePt t="62383" x="2692400" y="2178050"/>
          <p14:tracePt t="62384" x="0" y="0"/>
        </p14:tracePtLst>
        <p14:tracePtLst>
          <p14:tracePt t="63009" x="3175000" y="2508250"/>
          <p14:tracePt t="63267" x="3187700" y="2508250"/>
          <p14:tracePt t="63284" x="3232150" y="2508250"/>
          <p14:tracePt t="63306" x="3352800" y="2508250"/>
          <p14:tracePt t="63322" x="3435350" y="2508250"/>
          <p14:tracePt t="63332" x="3479800" y="2508250"/>
          <p14:tracePt t="63334" x="3511550" y="2508250"/>
          <p14:tracePt t="63350" x="3581400" y="2508250"/>
          <p14:tracePt t="63366" x="3613150" y="2508250"/>
          <p14:tracePt t="63383" x="3632200" y="2508250"/>
          <p14:tracePt t="63399" x="3638550" y="2508250"/>
          <p14:tracePt t="63656" x="3644900" y="2508250"/>
          <p14:tracePt t="63675" x="3651250" y="2508250"/>
          <p14:tracePt t="63697" x="3689350" y="2520950"/>
          <p14:tracePt t="63711" x="3702050" y="2520950"/>
          <p14:tracePt t="63726" x="3721100" y="2520950"/>
          <p14:tracePt t="63738" x="3727450" y="2520950"/>
          <p14:tracePt t="63749" x="3733800" y="2520950"/>
          <p14:tracePt t="63766" x="3740150" y="2520950"/>
          <p14:tracePt t="64623" x="0" y="0"/>
        </p14:tracePtLst>
        <p14:tracePtLst>
          <p14:tracePt t="65528" x="3282950" y="2120900"/>
          <p14:tracePt t="65695" x="3276600" y="2120900"/>
          <p14:tracePt t="65708" x="3244850" y="2114550"/>
          <p14:tracePt t="65723" x="3181350" y="2114550"/>
          <p14:tracePt t="65735" x="3067050" y="2114550"/>
          <p14:tracePt t="65751" x="2927350" y="2114550"/>
          <p14:tracePt t="65768" x="2800350" y="2114550"/>
          <p14:tracePt t="65782" x="2692400" y="2114550"/>
          <p14:tracePt t="65799" x="2616200" y="2114550"/>
          <p14:tracePt t="65815" x="2559050" y="2114550"/>
          <p14:tracePt t="65832" x="2527300" y="2114550"/>
          <p14:tracePt t="65848" x="2514600" y="2114550"/>
          <p14:tracePt t="65865" x="2508250" y="2114550"/>
          <p14:tracePt t="65943" x="2508250" y="2108200"/>
          <p14:tracePt t="65956" x="2520950" y="2101850"/>
          <p14:tracePt t="65972" x="2616200" y="2101850"/>
          <p14:tracePt t="65988" x="2806700" y="2101850"/>
          <p14:tracePt t="65990" x="2921000" y="2101850"/>
          <p14:tracePt t="66003" x="3067050" y="2101850"/>
          <p14:tracePt t="66015" x="3435350" y="2101850"/>
          <p14:tracePt t="66031" x="3740150" y="2101850"/>
          <p14:tracePt t="66048" x="3949700" y="2101850"/>
          <p14:tracePt t="66064" x="4064000" y="2101850"/>
          <p14:tracePt t="66081" x="4089400" y="2101850"/>
          <p14:tracePt t="66256" x="4064000" y="2101850"/>
          <p14:tracePt t="66270" x="3962400" y="2120900"/>
          <p14:tracePt t="66286" x="3784600" y="2127250"/>
          <p14:tracePt t="66302" x="3575050" y="2127250"/>
          <p14:tracePt t="66315" x="3479800" y="2127250"/>
          <p14:tracePt t="66331" x="3352800" y="2152650"/>
          <p14:tracePt t="66335" x="3314700" y="2159000"/>
          <p14:tracePt t="66349" x="3302000" y="2159000"/>
          <p14:tracePt t="66365" x="3295650" y="2159000"/>
          <p14:tracePt t="66465" x="3308350" y="2159000"/>
          <p14:tracePt t="66479" x="3346450" y="2139950"/>
          <p14:tracePt t="66492" x="3365500" y="2133600"/>
          <p14:tracePt t="66503" x="3390900" y="2127250"/>
          <p14:tracePt t="66515" x="3409950" y="2120900"/>
          <p14:tracePt t="66531" x="3429000" y="2120900"/>
          <p14:tracePt t="66548" x="3448050" y="2120900"/>
          <p14:tracePt t="66550" x="3454400" y="2114550"/>
          <p14:tracePt t="66567" x="3467100" y="2114550"/>
          <p14:tracePt t="66582" x="3479800" y="2114550"/>
          <p14:tracePt t="66598" x="3505200" y="2101850"/>
          <p14:tracePt t="66615" x="3511550" y="2101850"/>
          <p14:tracePt t="66631" x="3536950" y="2095500"/>
          <p14:tracePt t="66648" x="3562350" y="2095500"/>
          <p14:tracePt t="66666" x="3594100" y="2082800"/>
          <p14:tracePt t="66681" x="3619500" y="2076450"/>
          <p14:tracePt t="66698" x="3632200" y="2076450"/>
          <p14:tracePt t="66731" x="3638550" y="2076450"/>
          <p14:tracePt t="66748" x="3644900" y="2076450"/>
          <p14:tracePt t="66765" x="3657600" y="2076450"/>
          <p14:tracePt t="66783" x="3708400" y="2076450"/>
          <p14:tracePt t="66798" x="3765550" y="2076450"/>
          <p14:tracePt t="66815" x="3854450" y="2076450"/>
          <p14:tracePt t="66831" x="3962400" y="2076450"/>
          <p14:tracePt t="66848" x="4089400" y="2076450"/>
          <p14:tracePt t="66864" x="4184650" y="2070100"/>
          <p14:tracePt t="66881" x="4222750" y="2063750"/>
          <p14:tracePt t="66898" x="4235450" y="2063750"/>
          <p14:tracePt t="67031" x="4229100" y="2070100"/>
          <p14:tracePt t="67049" x="4165600" y="2101850"/>
          <p14:tracePt t="67068" x="4108450" y="2127250"/>
          <p14:tracePt t="67069" x="4083050" y="2139950"/>
          <p14:tracePt t="67082" x="4051300" y="2152650"/>
          <p14:tracePt t="67098" x="4025900" y="2165350"/>
          <p14:tracePt t="67114" x="4019550" y="2171700"/>
          <p14:tracePt t="67224" x="4044950" y="2171700"/>
          <p14:tracePt t="67240" x="4102100" y="2159000"/>
          <p14:tracePt t="67258" x="4184650" y="2139950"/>
          <p14:tracePt t="67262" x="4229100" y="2133600"/>
          <p14:tracePt t="67274" x="4260850" y="2127250"/>
          <p14:tracePt t="67287" x="4305300" y="2120900"/>
          <p14:tracePt t="67301" x="4311650" y="2114550"/>
          <p14:tracePt t="67315" x="4318000" y="2114550"/>
          <p14:tracePt t="67332" x="4324350" y="2114550"/>
          <p14:tracePt t="67515" x="4305300" y="2114550"/>
          <p14:tracePt t="67532" x="4216400" y="2120900"/>
          <p14:tracePt t="67552" x="4000500" y="2171700"/>
          <p14:tracePt t="67568" x="3835400" y="2203450"/>
          <p14:tracePt t="67583" x="3714750" y="2228850"/>
          <p14:tracePt t="67600" x="3676650" y="2235200"/>
          <p14:tracePt t="67615" x="3670300" y="2235200"/>
          <p14:tracePt t="67736" x="3676650" y="2235200"/>
          <p14:tracePt t="67808" x="3657600" y="2235200"/>
          <p14:tracePt t="67826" x="3568700" y="2235200"/>
          <p14:tracePt t="67844" x="3422650" y="2235200"/>
          <p14:tracePt t="67846" x="3289300" y="2216150"/>
          <p14:tracePt t="67860" x="3168650" y="2197100"/>
          <p14:tracePt t="67873" x="2914650" y="2139950"/>
          <p14:tracePt t="67886" x="2749550" y="2108200"/>
          <p14:tracePt t="67898" x="2705100" y="2101850"/>
          <p14:tracePt t="67914" x="2667000" y="2089150"/>
          <p14:tracePt t="67931" x="2635250" y="2076450"/>
          <p14:tracePt t="67934" x="2616200" y="2070100"/>
          <p14:tracePt t="67948" x="2597150" y="2063750"/>
          <p14:tracePt t="67965" x="2482850" y="2044700"/>
          <p14:tracePt t="67982" x="2374900" y="2044700"/>
          <p14:tracePt t="67999" x="2247900" y="2044700"/>
          <p14:tracePt t="68015" x="2139950" y="2044700"/>
          <p14:tracePt t="68031" x="2038350" y="2051050"/>
          <p14:tracePt t="68047" x="1962150" y="2057400"/>
          <p14:tracePt t="68064" x="1911350" y="2082800"/>
          <p14:tracePt t="68081" x="1860550" y="2101850"/>
          <p14:tracePt t="68098" x="1809750" y="2120900"/>
          <p14:tracePt t="68114" x="1765300" y="2139950"/>
          <p14:tracePt t="68130" x="1746250" y="2146300"/>
          <p14:tracePt t="68147" x="1733550" y="2152650"/>
          <p14:tracePt t="68480" x="1733550" y="2159000"/>
          <p14:tracePt t="68500" x="1752600" y="2159000"/>
          <p14:tracePt t="68522" x="1847850" y="2159000"/>
          <p14:tracePt t="68540" x="1987550" y="2159000"/>
          <p14:tracePt t="68554" x="2146300" y="2159000"/>
          <p14:tracePt t="68568" x="2260600" y="2159000"/>
          <p14:tracePt t="68580" x="2286000" y="2159000"/>
          <p14:tracePt t="68598" x="2311400" y="2159000"/>
          <p14:tracePt t="68768" x="2298700" y="2159000"/>
          <p14:tracePt t="68787" x="2184400" y="2159000"/>
          <p14:tracePt t="68809" x="1924050" y="2159000"/>
          <p14:tracePt t="68833" x="1720850" y="2159000"/>
          <p14:tracePt t="68849" x="1676400" y="2159000"/>
          <p14:tracePt t="68865" x="1670050" y="2159000"/>
          <p14:tracePt t="68942" x="1676400" y="2159000"/>
          <p14:tracePt t="68952" x="1701800" y="2159000"/>
          <p14:tracePt t="68968" x="1835150" y="2159000"/>
          <p14:tracePt t="68982" x="1981200" y="2159000"/>
          <p14:tracePt t="68998" x="2089150" y="2159000"/>
          <p14:tracePt t="69016" x="2120900" y="2159000"/>
          <p14:tracePt t="69031" x="2127250" y="2159000"/>
          <p14:tracePt t="69102" x="2114550" y="2159000"/>
          <p14:tracePt t="69110" x="2089150" y="2159000"/>
          <p14:tracePt t="69118" x="2051050" y="2159000"/>
          <p14:tracePt t="69130" x="1987550" y="2159000"/>
          <p14:tracePt t="69147" x="1879600" y="2159000"/>
          <p14:tracePt t="69163" x="1803400" y="2159000"/>
          <p14:tracePt t="69166" x="1784350" y="2159000"/>
          <p14:tracePt t="69180" x="1771650" y="2159000"/>
          <p14:tracePt t="69239" x="1784350" y="2159000"/>
          <p14:tracePt t="69254" x="1879600" y="2159000"/>
          <p14:tracePt t="69269" x="2044700" y="2159000"/>
          <p14:tracePt t="69281" x="2139950" y="2159000"/>
          <p14:tracePt t="69297" x="2292350" y="2159000"/>
          <p14:tracePt t="69314" x="2349500" y="2159000"/>
          <p14:tracePt t="69319" x="2362200" y="2159000"/>
          <p14:tracePt t="69392" x="2343150" y="2159000"/>
          <p14:tracePt t="69412" x="2254250" y="2159000"/>
          <p14:tracePt t="69433" x="2070100" y="2159000"/>
          <p14:tracePt t="69449" x="2038350" y="2159000"/>
          <p14:tracePt t="69465" x="2025650" y="2159000"/>
          <p14:tracePt t="69495" x="2070100" y="2159000"/>
          <p14:tracePt t="69507" x="2152650" y="2159000"/>
          <p14:tracePt t="69518" x="2400300" y="2159000"/>
          <p14:tracePt t="69530" x="2597150" y="2159000"/>
          <p14:tracePt t="69547" x="3016250" y="2171700"/>
          <p14:tracePt t="69550" x="3130550" y="2171700"/>
          <p14:tracePt t="69564" x="3213100" y="2171700"/>
          <p14:tracePt t="69583" x="3263900" y="2171700"/>
          <p14:tracePt t="69584" x="3270250" y="2171700"/>
          <p14:tracePt t="69622" x="3257550" y="2184400"/>
          <p14:tracePt t="69633" x="3232150" y="2184400"/>
          <p14:tracePt t="69648" x="3092450" y="2184400"/>
          <p14:tracePt t="69664" x="2882900" y="2184400"/>
          <p14:tracePt t="69680" x="2711450" y="2184400"/>
          <p14:tracePt t="69697" x="2667000" y="2184400"/>
          <p14:tracePt t="69714" x="2660650" y="2184400"/>
          <p14:tracePt t="69747" x="2679700" y="2184400"/>
          <p14:tracePt t="69764" x="2774950" y="2184400"/>
          <p14:tracePt t="69782" x="2984500" y="2184400"/>
          <p14:tracePt t="69798" x="3073400" y="2184400"/>
          <p14:tracePt t="69814" x="3086100" y="2184400"/>
          <p14:tracePt t="69830" x="3092450" y="2184400"/>
          <p14:tracePt t="70142" x="0" y="0"/>
        </p14:tracePtLst>
        <p14:tracePtLst>
          <p14:tracePt t="70535" x="1701800" y="1854200"/>
          <p14:tracePt t="70546" x="1695450" y="1854200"/>
          <p14:tracePt t="70564" x="1670050" y="1854200"/>
          <p14:tracePt t="70581" x="1651000" y="1854200"/>
          <p14:tracePt t="70583" x="1644650" y="1860550"/>
          <p14:tracePt t="70596" x="1644650" y="1873250"/>
          <p14:tracePt t="70614" x="1638300" y="1911350"/>
          <p14:tracePt t="70631" x="1638300" y="1949450"/>
          <p14:tracePt t="70647" x="1651000" y="1981200"/>
          <p14:tracePt t="70664" x="1689100" y="2006600"/>
          <p14:tracePt t="70680" x="1746250" y="2032000"/>
          <p14:tracePt t="70697" x="1797050" y="2032000"/>
          <p14:tracePt t="70713" x="1822450" y="2032000"/>
          <p14:tracePt t="70731" x="1847850" y="2025650"/>
          <p14:tracePt t="70746" x="1854200" y="2012950"/>
          <p14:tracePt t="70763" x="1854200" y="2006600"/>
          <p14:tracePt t="70784" x="1854200" y="2000250"/>
          <p14:tracePt t="71272" x="1860550" y="2000250"/>
          <p14:tracePt t="71293" x="1873250" y="2025650"/>
          <p14:tracePt t="71296" x="1898650" y="2051050"/>
          <p14:tracePt t="71321" x="2051050" y="2120900"/>
          <p14:tracePt t="71335" x="2247900" y="2171700"/>
          <p14:tracePt t="71351" x="2489200" y="2216150"/>
          <p14:tracePt t="71367" x="2768600" y="2279650"/>
          <p14:tracePt t="71380" x="2863850" y="2298700"/>
          <p14:tracePt t="71396" x="3016250" y="2324100"/>
          <p14:tracePt t="71414" x="3105150" y="2330450"/>
          <p14:tracePt t="71430" x="3143250" y="2330450"/>
          <p14:tracePt t="71447" x="3168650" y="2330450"/>
          <p14:tracePt t="71463" x="3175000" y="2330450"/>
          <p14:tracePt t="71482" x="3187700" y="2330450"/>
          <p14:tracePt t="71496" x="3194050" y="2311400"/>
          <p14:tracePt t="71513" x="3194050" y="2292350"/>
          <p14:tracePt t="71530" x="3194050" y="2266950"/>
          <p14:tracePt t="71546" x="3181350" y="2228850"/>
          <p14:tracePt t="71563" x="3111500" y="2171700"/>
          <p14:tracePt t="71580" x="3009900" y="2120900"/>
          <p14:tracePt t="71597" x="2857500" y="2051050"/>
          <p14:tracePt t="71598" x="2768600" y="2025650"/>
          <p14:tracePt t="71614" x="2616200" y="1981200"/>
          <p14:tracePt t="71631" x="2476500" y="1955800"/>
          <p14:tracePt t="71647" x="2374900" y="1943100"/>
          <p14:tracePt t="71663" x="2311400" y="1930400"/>
          <p14:tracePt t="71682" x="2273300" y="1930400"/>
          <p14:tracePt t="71696" x="2254250" y="1930400"/>
          <p14:tracePt t="71713" x="2228850" y="1936750"/>
          <p14:tracePt t="71730" x="2209800" y="1949450"/>
          <p14:tracePt t="71746" x="2203450" y="1949450"/>
          <p14:tracePt t="71763" x="2203450" y="1962150"/>
          <p14:tracePt t="71780" x="2203450" y="1968500"/>
          <p14:tracePt t="71796" x="2203450" y="1981200"/>
          <p14:tracePt t="71812" x="2203450" y="1993900"/>
          <p14:tracePt t="71815" x="2203450" y="2006600"/>
          <p14:tracePt t="71830" x="2209800" y="2032000"/>
          <p14:tracePt t="71847" x="2247900" y="2076450"/>
          <p14:tracePt t="71863" x="2343150" y="2133600"/>
          <p14:tracePt t="71879" x="2463800" y="2184400"/>
          <p14:tracePt t="71897" x="2584450" y="2222500"/>
          <p14:tracePt t="71914" x="2635250" y="2228850"/>
          <p14:tracePt t="71929" x="2679700" y="2228850"/>
          <p14:tracePt t="71946" x="2698750" y="2228850"/>
          <p14:tracePt t="71962" x="2711450" y="2228850"/>
          <p14:tracePt t="71980" x="2724150" y="2203450"/>
          <p14:tracePt t="71996" x="2730500" y="2184400"/>
          <p14:tracePt t="72012" x="2730500" y="2171700"/>
          <p14:tracePt t="72031" x="2730500" y="2152650"/>
          <p14:tracePt t="72462" x="0" y="0"/>
        </p14:tracePtLst>
        <p14:tracePtLst>
          <p14:tracePt t="76680" x="4152900" y="3086100"/>
          <p14:tracePt t="76720" x="4146550" y="3086100"/>
          <p14:tracePt t="76734" x="4127500" y="3098800"/>
          <p14:tracePt t="76748" x="4121150" y="3117850"/>
          <p14:tracePt t="76763" x="4095750" y="3168650"/>
          <p14:tracePt t="76767" x="4070350" y="3206750"/>
          <p14:tracePt t="76784" x="4044950" y="3263900"/>
          <p14:tracePt t="76800" x="4038600" y="3314700"/>
          <p14:tracePt t="76811" x="4038600" y="3340100"/>
          <p14:tracePt t="76828" x="4038600" y="3397250"/>
          <p14:tracePt t="76829" x="4038600" y="3416300"/>
          <p14:tracePt t="76844" x="4038600" y="3422650"/>
          <p14:tracePt t="76862" x="4083050" y="3486150"/>
          <p14:tracePt t="76878" x="4133850" y="3536950"/>
          <p14:tracePt t="76895" x="4229100" y="3581400"/>
          <p14:tracePt t="76911" x="4406900" y="3651250"/>
          <p14:tracePt t="76928" x="4724400" y="3752850"/>
          <p14:tracePt t="76945" x="5251450" y="3860800"/>
          <p14:tracePt t="76961" x="5753100" y="3937000"/>
          <p14:tracePt t="76978" x="6038850" y="3956050"/>
          <p14:tracePt t="76996" x="6146800" y="3956050"/>
          <p14:tracePt t="76998" x="6165850" y="3956050"/>
          <p14:tracePt t="77011" x="6184900" y="3956050"/>
          <p14:tracePt t="77028" x="6203950" y="3937000"/>
          <p14:tracePt t="77045" x="6216650" y="3879850"/>
          <p14:tracePt t="77047" x="6216650" y="3854450"/>
          <p14:tracePt t="77062" x="6216650" y="3778250"/>
          <p14:tracePt t="77079" x="6203950" y="3689350"/>
          <p14:tracePt t="77094" x="6159500" y="3606800"/>
          <p14:tracePt t="77111" x="6076950" y="3511550"/>
          <p14:tracePt t="77128" x="5949950" y="3416300"/>
          <p14:tracePt t="77144" x="5784850" y="3327400"/>
          <p14:tracePt t="77161" x="5613400" y="3276600"/>
          <p14:tracePt t="77178" x="5429250" y="3232150"/>
          <p14:tracePt t="77195" x="5270500" y="3206750"/>
          <p14:tracePt t="77211" x="5130800" y="3206750"/>
          <p14:tracePt t="77228" x="4991100" y="3213100"/>
          <p14:tracePt t="77230" x="4927600" y="3225800"/>
          <p14:tracePt t="77246" x="4857750" y="3251200"/>
          <p14:tracePt t="77264" x="4699000" y="3314700"/>
          <p14:tracePt t="77279" x="4629150" y="3359150"/>
          <p14:tracePt t="77298" x="4572000" y="3409950"/>
          <p14:tracePt t="77311" x="4527550" y="3467100"/>
          <p14:tracePt t="77328" x="4514850" y="3530600"/>
          <p14:tracePt t="77345" x="4508500" y="3594100"/>
          <p14:tracePt t="77361" x="4508500" y="3644900"/>
          <p14:tracePt t="77378" x="4514850" y="3702050"/>
          <p14:tracePt t="77394" x="4552950" y="3746500"/>
          <p14:tracePt t="77398" x="4591050" y="3765550"/>
          <p14:tracePt t="77411" x="4648200" y="3790950"/>
          <p14:tracePt t="77428" x="4806950" y="3835400"/>
          <p14:tracePt t="77431" x="4895850" y="3848100"/>
          <p14:tracePt t="77446" x="5054600" y="3860800"/>
          <p14:tracePt t="77462" x="5213350" y="3848100"/>
          <p14:tracePt t="77479" x="5353050" y="3822700"/>
          <p14:tracePt t="77497" x="5480050" y="3771900"/>
          <p14:tracePt t="77511" x="5562600" y="3727450"/>
          <p14:tracePt t="77528" x="5600700" y="3689350"/>
          <p14:tracePt t="77544" x="5619750" y="3644900"/>
          <p14:tracePt t="77561" x="5626100" y="3613150"/>
          <p14:tracePt t="77578" x="5632450" y="3568700"/>
          <p14:tracePt t="77595" x="5619750" y="3530600"/>
          <p14:tracePt t="77611" x="5588000" y="3505200"/>
          <p14:tracePt t="77615" x="5562600" y="3492500"/>
          <p14:tracePt t="77628" x="5524500" y="3467100"/>
          <p14:tracePt t="77645" x="5422900" y="3422650"/>
          <p14:tracePt t="77662" x="5194300" y="3371850"/>
          <p14:tracePt t="77679" x="4965700" y="3333750"/>
          <p14:tracePt t="77697" x="4743450" y="3314700"/>
          <p14:tracePt t="77711" x="4552950" y="3314700"/>
          <p14:tracePt t="77728" x="4406900" y="3321050"/>
          <p14:tracePt t="77744" x="4324350" y="3346450"/>
          <p14:tracePt t="77761" x="4273550" y="3378200"/>
          <p14:tracePt t="77778" x="4235450" y="3403600"/>
          <p14:tracePt t="77794" x="4216400" y="3435350"/>
          <p14:tracePt t="77798" x="4203700" y="3448050"/>
          <p14:tracePt t="77812" x="4197350" y="3460750"/>
          <p14:tracePt t="77828" x="4191000" y="3479800"/>
          <p14:tracePt t="77830" x="4191000" y="3486150"/>
          <p14:tracePt t="77846" x="4191000" y="3530600"/>
          <p14:tracePt t="77862" x="4222750" y="3568700"/>
          <p14:tracePt t="77878" x="4311650" y="3613150"/>
          <p14:tracePt t="77895" x="4514850" y="3683000"/>
          <p14:tracePt t="77911" x="4889500" y="3765550"/>
          <p14:tracePt t="77928" x="5245100" y="3822700"/>
          <p14:tracePt t="77944" x="5422900" y="3835400"/>
          <p14:tracePt t="77961" x="5511800" y="3835400"/>
          <p14:tracePt t="77978" x="5549900" y="3835400"/>
          <p14:tracePt t="77996" x="5568950" y="3810000"/>
          <p14:tracePt t="77998" x="5575300" y="3790950"/>
          <p14:tracePt t="78011" x="5581650" y="3778250"/>
          <p14:tracePt t="78028" x="5581650" y="3740150"/>
          <p14:tracePt t="78044" x="5581650" y="3708400"/>
          <p14:tracePt t="78047" x="5581650" y="3683000"/>
          <p14:tracePt t="78061" x="5568950" y="3663950"/>
          <p14:tracePt t="78078" x="5486400" y="3606800"/>
          <p14:tracePt t="78096" x="5391150" y="3556000"/>
          <p14:tracePt t="78111" x="5238750" y="3517900"/>
          <p14:tracePt t="78127" x="5067300" y="3492500"/>
          <p14:tracePt t="78144" x="4908550" y="3492500"/>
          <p14:tracePt t="78161" x="4787900" y="3498850"/>
          <p14:tracePt t="78177" x="4699000" y="3524250"/>
          <p14:tracePt t="78197" x="4648200" y="3549650"/>
          <p14:tracePt t="78211" x="4616450" y="3568700"/>
          <p14:tracePt t="78214" x="4603750" y="3581400"/>
          <p14:tracePt t="78228" x="4591050" y="3587750"/>
          <p14:tracePt t="78244" x="4572000" y="3606800"/>
          <p14:tracePt t="78262" x="4572000" y="3625850"/>
          <p14:tracePt t="78278" x="4572000" y="3657600"/>
          <p14:tracePt t="78294" x="4603750" y="3683000"/>
          <p14:tracePt t="78311" x="4692650" y="3714750"/>
          <p14:tracePt t="78328" x="4838700" y="3733800"/>
          <p14:tracePt t="78344" x="5022850" y="3727450"/>
          <p14:tracePt t="78360" x="5162550" y="3714750"/>
          <p14:tracePt t="78377" x="5232400" y="3689350"/>
          <p14:tracePt t="78394" x="5257800" y="3657600"/>
          <p14:tracePt t="78410" x="5264150" y="3625850"/>
          <p14:tracePt t="78427" x="5264150" y="3594100"/>
          <p14:tracePt t="78444" x="5251450" y="3549650"/>
          <p14:tracePt t="78460" x="5219700" y="3524250"/>
          <p14:tracePt t="78461" x="5200650" y="3511550"/>
          <p14:tracePt t="78477" x="5137150" y="3492500"/>
          <p14:tracePt t="78494" x="5035550" y="3467100"/>
          <p14:tracePt t="78510" x="4978400" y="3467100"/>
          <p14:tracePt t="78527" x="4933950" y="3473450"/>
          <p14:tracePt t="78543" x="4914900" y="3486150"/>
          <p14:tracePt t="78560" x="4914900" y="3498850"/>
          <p14:tracePt t="78577" x="4927600" y="3543300"/>
          <p14:tracePt t="78594" x="4978400" y="3568700"/>
          <p14:tracePt t="78610" x="5099050" y="3600450"/>
          <p14:tracePt t="78627" x="5289550" y="3625850"/>
          <p14:tracePt t="78644" x="5511800" y="3625850"/>
          <p14:tracePt t="78646" x="5613400" y="3625850"/>
          <p14:tracePt t="78660" x="5702300" y="3619500"/>
          <p14:tracePt t="78678" x="5810250" y="3600450"/>
          <p14:tracePt t="78696" x="5822950" y="3581400"/>
          <p14:tracePt t="78710" x="5822950" y="3556000"/>
          <p14:tracePt t="78727" x="5816600" y="3517900"/>
          <p14:tracePt t="78743" x="5791200" y="3492500"/>
          <p14:tracePt t="78760" x="5721350" y="3460750"/>
          <p14:tracePt t="78777" x="5588000" y="3429000"/>
          <p14:tracePt t="78794" x="5403850" y="3390900"/>
          <p14:tracePt t="78810" x="5238750" y="3384550"/>
          <p14:tracePt t="78827" x="5118100" y="3390900"/>
          <p14:tracePt t="78844" x="5073650" y="3403600"/>
          <p14:tracePt t="78846" x="5067300" y="3409950"/>
          <p14:tracePt t="78862" x="5054600" y="3416300"/>
          <p14:tracePt t="78902" x="5054600" y="3422650"/>
          <p14:tracePt t="78911" x="5054600" y="3435350"/>
          <p14:tracePt t="78927" x="5118100" y="3467100"/>
          <p14:tracePt t="78943" x="5283200" y="3530600"/>
          <p14:tracePt t="78960" x="5543550" y="3575050"/>
          <p14:tracePt t="78977" x="5765800" y="3587750"/>
          <p14:tracePt t="78995" x="5873750" y="3575050"/>
          <p14:tracePt t="79010" x="5911850" y="3562350"/>
          <p14:tracePt t="79027" x="5918200" y="3549650"/>
          <p14:tracePt t="79043" x="5918200" y="3530600"/>
          <p14:tracePt t="79060" x="5905500" y="3492500"/>
          <p14:tracePt t="79077" x="5842000" y="3454400"/>
          <p14:tracePt t="79078" x="5797550" y="3429000"/>
          <p14:tracePt t="79095" x="5632450" y="3397250"/>
          <p14:tracePt t="79110" x="5429250" y="3359150"/>
          <p14:tracePt t="79127" x="5264150" y="3352800"/>
          <p14:tracePt t="79143" x="5124450" y="3352800"/>
          <p14:tracePt t="79160" x="5035550" y="3365500"/>
          <p14:tracePt t="79177" x="4984750" y="3403600"/>
          <p14:tracePt t="79195" x="4959350" y="3441700"/>
          <p14:tracePt t="79211" x="4940300" y="3492500"/>
          <p14:tracePt t="79215" x="4933950" y="3517900"/>
          <p14:tracePt t="79228" x="4933950" y="3524250"/>
          <p14:tracePt t="79244" x="4933950" y="3568700"/>
          <p14:tracePt t="79260" x="4965700" y="3619500"/>
          <p14:tracePt t="79263" x="4997450" y="3657600"/>
          <p14:tracePt t="79278" x="5092700" y="3714750"/>
          <p14:tracePt t="79295" x="5245100" y="3759200"/>
          <p14:tracePt t="79311" x="5403850" y="3784600"/>
          <p14:tracePt t="79328" x="5524500" y="3790950"/>
          <p14:tracePt t="79344" x="5613400" y="3771900"/>
          <p14:tracePt t="79360" x="5664200" y="3733800"/>
          <p14:tracePt t="79377" x="5695950" y="3695700"/>
          <p14:tracePt t="79394" x="5715000" y="3657600"/>
          <p14:tracePt t="79411" x="5715000" y="3625850"/>
          <p14:tracePt t="79414" x="5715000" y="3600450"/>
          <p14:tracePt t="79427" x="5708650" y="3575050"/>
          <p14:tracePt t="79444" x="5657850" y="3511550"/>
          <p14:tracePt t="79446" x="5619750" y="3473450"/>
          <p14:tracePt t="79461" x="5562600" y="3429000"/>
          <p14:tracePt t="79478" x="5308600" y="3321050"/>
          <p14:tracePt t="79497" x="5143500" y="3282950"/>
          <p14:tracePt t="79513" x="5048250" y="3270250"/>
          <p14:tracePt t="79528" x="5010150" y="3270250"/>
          <p14:tracePt t="79544" x="4978400" y="3295650"/>
          <p14:tracePt t="79560" x="4933950" y="3359150"/>
          <p14:tracePt t="79577" x="4889500" y="3460750"/>
          <p14:tracePt t="79594" x="4857750" y="3562350"/>
          <p14:tracePt t="79612" x="4857750" y="3625850"/>
          <p14:tracePt t="79615" x="4876800" y="3663950"/>
          <p14:tracePt t="79628" x="4902200" y="3702050"/>
          <p14:tracePt t="79644" x="5016500" y="3765550"/>
          <p14:tracePt t="79660" x="5207000" y="3822700"/>
          <p14:tracePt t="79663" x="5340350" y="3829050"/>
          <p14:tracePt t="79678" x="5588000" y="3816350"/>
          <p14:tracePt t="79697" x="5810250" y="3771900"/>
          <p14:tracePt t="79711" x="5943600" y="3702050"/>
          <p14:tracePt t="79728" x="5994400" y="3638550"/>
          <p14:tracePt t="79744" x="6013450" y="3600450"/>
          <p14:tracePt t="79760" x="6019800" y="3575050"/>
          <p14:tracePt t="79777" x="6019800" y="3543300"/>
          <p14:tracePt t="79794" x="6000750" y="3505200"/>
          <p14:tracePt t="79811" x="5969000" y="3460750"/>
          <p14:tracePt t="79828" x="5905500" y="3416300"/>
          <p14:tracePt t="79829" x="5861050" y="3397250"/>
          <p14:tracePt t="79844" x="5803900" y="3371850"/>
          <p14:tracePt t="79862" x="5676900" y="3327400"/>
          <p14:tracePt t="79878" x="5607050" y="3302000"/>
          <p14:tracePt t="79895" x="5556250" y="3302000"/>
          <p14:tracePt t="79912" x="5518150" y="3302000"/>
          <p14:tracePt t="79927" x="5461000" y="3302000"/>
          <p14:tracePt t="79943" x="5378450" y="3333750"/>
          <p14:tracePt t="79960" x="5283200" y="3371850"/>
          <p14:tracePt t="79977" x="5207000" y="3403600"/>
          <p14:tracePt t="79995" x="5149850" y="3435350"/>
          <p14:tracePt t="80012" x="5118100" y="3460750"/>
          <p14:tracePt t="80015" x="5105400" y="3473450"/>
          <p14:tracePt t="80028" x="5099050" y="3479800"/>
          <p14:tracePt t="80044" x="5080000" y="3505200"/>
          <p14:tracePt t="80061" x="5080000" y="3543300"/>
          <p14:tracePt t="80076" x="5080000" y="3556000"/>
          <p14:tracePt t="80094" x="5124450" y="3613150"/>
          <p14:tracePt t="80111" x="5181600" y="3657600"/>
          <p14:tracePt t="80127" x="5283200" y="3702050"/>
          <p14:tracePt t="80144" x="5422900" y="3733800"/>
          <p14:tracePt t="80160" x="5556250" y="3752850"/>
          <p14:tracePt t="80176" x="5638800" y="3752850"/>
          <p14:tracePt t="80195" x="5695950" y="3752850"/>
          <p14:tracePt t="80210" x="5727700" y="3733800"/>
          <p14:tracePt t="80227" x="5746750" y="3708400"/>
          <p14:tracePt t="80244" x="5759450" y="3670300"/>
          <p14:tracePt t="80247" x="5759450" y="3663950"/>
          <p14:tracePt t="80262" x="5759450" y="3619500"/>
          <p14:tracePt t="80278" x="5759450" y="3543300"/>
          <p14:tracePt t="80294" x="5721350" y="3460750"/>
          <p14:tracePt t="80311" x="5651500" y="3378200"/>
          <p14:tracePt t="80328" x="5562600" y="3295650"/>
          <p14:tracePt t="80344" x="5480050" y="3251200"/>
          <p14:tracePt t="80361" x="5422900" y="3232150"/>
          <p14:tracePt t="80377" x="5353050" y="3219450"/>
          <p14:tracePt t="80394" x="5295900" y="3219450"/>
          <p14:tracePt t="80411" x="5194300" y="3225800"/>
          <p14:tracePt t="80414" x="5143500" y="3244850"/>
          <p14:tracePt t="80428" x="5092700" y="3257550"/>
          <p14:tracePt t="80444" x="5010150" y="3302000"/>
          <p14:tracePt t="80460" x="4946650" y="3346450"/>
          <p14:tracePt t="80463" x="4921250" y="3365500"/>
          <p14:tracePt t="80478" x="4883150" y="3403600"/>
          <p14:tracePt t="80497" x="4851400" y="3435350"/>
          <p14:tracePt t="80514" x="4832350" y="3467100"/>
          <p14:tracePt t="80528" x="4826000" y="3511550"/>
          <p14:tracePt t="80544" x="4826000" y="3568700"/>
          <p14:tracePt t="80561" x="4845050" y="3600450"/>
          <p14:tracePt t="80577" x="4914900" y="3657600"/>
          <p14:tracePt t="80594" x="5016500" y="3708400"/>
          <p14:tracePt t="80611" x="5175250" y="3740150"/>
          <p14:tracePt t="80614" x="5264150" y="3759200"/>
          <p14:tracePt t="80631" x="5435600" y="3765550"/>
          <p14:tracePt t="80643" x="5530850" y="3765550"/>
          <p14:tracePt t="80660" x="5638800" y="3727450"/>
          <p14:tracePt t="80663" x="5676900" y="3702050"/>
          <p14:tracePt t="80676" x="5689600" y="3676650"/>
          <p14:tracePt t="80695" x="5721350" y="3568700"/>
          <p14:tracePt t="80711" x="5721350" y="3473450"/>
          <p14:tracePt t="80727" x="5695950" y="3403600"/>
          <p14:tracePt t="80743" x="5645150" y="3327400"/>
          <p14:tracePt t="80760" x="5562600" y="3276600"/>
          <p14:tracePt t="80776" x="5448300" y="3232150"/>
          <p14:tracePt t="80793" x="5340350" y="3219450"/>
          <p14:tracePt t="80811" x="5238750" y="3219450"/>
          <p14:tracePt t="80827" x="5130800" y="3238500"/>
          <p14:tracePt t="80843" x="5035550" y="3289300"/>
          <p14:tracePt t="80860" x="4940300" y="3352800"/>
          <p14:tracePt t="80862" x="4902200" y="3378200"/>
          <p14:tracePt t="80877" x="4851400" y="3416300"/>
          <p14:tracePt t="80895" x="4832350" y="3454400"/>
          <p14:tracePt t="80911" x="4826000" y="3467100"/>
          <p14:tracePt t="80928" x="4826000" y="3486150"/>
          <p14:tracePt t="80943" x="4832350" y="3505200"/>
          <p14:tracePt t="80960" x="4864100" y="3524250"/>
          <p14:tracePt t="80977" x="4978400" y="3556000"/>
          <p14:tracePt t="80993" x="5181600" y="3587750"/>
          <p14:tracePt t="81012" x="5441950" y="3587750"/>
          <p14:tracePt t="81027" x="5664200" y="3575050"/>
          <p14:tracePt t="81043" x="5765800" y="3536950"/>
          <p14:tracePt t="81060" x="5791200" y="3498850"/>
          <p14:tracePt t="81061" x="5791200" y="3486150"/>
          <p14:tracePt t="81076" x="5791200" y="3473450"/>
          <p14:tracePt t="81094" x="5765800" y="3409950"/>
          <p14:tracePt t="81110" x="5708650" y="3378200"/>
          <p14:tracePt t="81127" x="5607050" y="3327400"/>
          <p14:tracePt t="81143" x="5473700" y="3289300"/>
          <p14:tracePt t="81159" x="5321300" y="3263900"/>
          <p14:tracePt t="81176" x="5194300" y="3263900"/>
          <p14:tracePt t="81193" x="5092700" y="3295650"/>
          <p14:tracePt t="81210" x="5048250" y="3346450"/>
          <p14:tracePt t="81227" x="5022850" y="3384550"/>
          <p14:tracePt t="81243" x="5022850" y="3403600"/>
          <p14:tracePt t="81261" x="5022850" y="3429000"/>
          <p14:tracePt t="81278" x="5041900" y="3441700"/>
          <p14:tracePt t="81293" x="5067300" y="3448050"/>
          <p14:tracePt t="81310" x="5219700" y="3486150"/>
          <p14:tracePt t="81327" x="5391150" y="3492500"/>
          <p14:tracePt t="81343" x="5568950" y="3492500"/>
          <p14:tracePt t="81360" x="5689600" y="3486150"/>
          <p14:tracePt t="81376" x="5721350" y="3473450"/>
          <p14:tracePt t="81393" x="5734050" y="3467100"/>
          <p14:tracePt t="81410" x="5740400" y="3460750"/>
          <p14:tracePt t="81427" x="5727700" y="3441700"/>
          <p14:tracePt t="81443" x="5676900" y="3416300"/>
          <p14:tracePt t="81445" x="5645150" y="3403600"/>
          <p14:tracePt t="81460" x="5588000" y="3384550"/>
          <p14:tracePt t="81476" x="5416550" y="3352800"/>
          <p14:tracePt t="81494" x="5118100" y="3308350"/>
          <p14:tracePt t="81513" x="4978400" y="3302000"/>
          <p14:tracePt t="81527" x="4870450" y="3308350"/>
          <p14:tracePt t="81543" x="4819650" y="3321050"/>
          <p14:tracePt t="81560" x="4787900" y="3346450"/>
          <p14:tracePt t="81576" x="4768850" y="3365500"/>
          <p14:tracePt t="81593" x="4749800" y="3384550"/>
          <p14:tracePt t="81610" x="4743450" y="3397250"/>
          <p14:tracePt t="81627" x="4743450" y="3416300"/>
          <p14:tracePt t="81644" x="4743450" y="3435350"/>
          <p14:tracePt t="81659" x="4762500" y="3473450"/>
          <p14:tracePt t="81663" x="4787900" y="3486150"/>
          <p14:tracePt t="81677" x="4826000" y="3505200"/>
          <p14:tracePt t="81694" x="5003800" y="3568700"/>
          <p14:tracePt t="81711" x="5187950" y="3600450"/>
          <p14:tracePt t="81727" x="5346700" y="3613150"/>
          <p14:tracePt t="81743" x="5454650" y="3600450"/>
          <p14:tracePt t="81759" x="5499100" y="3581400"/>
          <p14:tracePt t="81776" x="5518150" y="3562350"/>
          <p14:tracePt t="81793" x="5518150" y="3543300"/>
          <p14:tracePt t="81810" x="5518150" y="3524250"/>
          <p14:tracePt t="81826" x="5518150" y="3479800"/>
          <p14:tracePt t="81843" x="5486400" y="3429000"/>
          <p14:tracePt t="81847" x="5448300" y="3397250"/>
          <p14:tracePt t="81859" x="5391150" y="3365500"/>
          <p14:tracePt t="81877" x="5257800" y="3302000"/>
          <p14:tracePt t="81893" x="5029200" y="3251200"/>
          <p14:tracePt t="81910" x="4940300" y="3251200"/>
          <p14:tracePt t="81928" x="4876800" y="3251200"/>
          <p14:tracePt t="81943" x="4845050" y="3270250"/>
          <p14:tracePt t="81959" x="4819650" y="3295650"/>
          <p14:tracePt t="81976" x="4813300" y="3321050"/>
          <p14:tracePt t="81993" x="4806950" y="3365500"/>
          <p14:tracePt t="82009" x="4806950" y="3416300"/>
          <p14:tracePt t="82027" x="4832350" y="3473450"/>
          <p14:tracePt t="82043" x="4883150" y="3530600"/>
          <p14:tracePt t="82060" x="4984750" y="3594100"/>
          <p14:tracePt t="82061" x="5073650" y="3613150"/>
          <p14:tracePt t="82076" x="5168900" y="3632200"/>
          <p14:tracePt t="82093" x="5391150" y="3651250"/>
          <p14:tracePt t="82113" x="5670550" y="3619500"/>
          <p14:tracePt t="82127" x="5772150" y="3581400"/>
          <p14:tracePt t="82143" x="5810250" y="3536950"/>
          <p14:tracePt t="82160" x="5822950" y="3498850"/>
          <p14:tracePt t="82177" x="5822950" y="3479800"/>
          <p14:tracePt t="82193" x="5822950" y="3448050"/>
          <p14:tracePt t="82210" x="5810250" y="3409950"/>
          <p14:tracePt t="82226" x="5765800" y="3371850"/>
          <p14:tracePt t="82243" x="5683250" y="3327400"/>
          <p14:tracePt t="82246" x="5626100" y="3302000"/>
          <p14:tracePt t="82260" x="5556250" y="3276600"/>
          <p14:tracePt t="82277" x="5422900" y="3238500"/>
          <p14:tracePt t="82292" x="5334000" y="3225800"/>
          <p14:tracePt t="82295" x="5314950" y="3225800"/>
          <p14:tracePt t="82311" x="5245100" y="3238500"/>
          <p14:tracePt t="82326" x="5181600" y="3270250"/>
          <p14:tracePt t="82343" x="5130800" y="3321050"/>
          <p14:tracePt t="82360" x="5086350" y="3365500"/>
          <p14:tracePt t="82376" x="5080000" y="3403600"/>
          <p14:tracePt t="82393" x="5073650" y="3429000"/>
          <p14:tracePt t="82411" x="5073650" y="3460750"/>
          <p14:tracePt t="82426" x="5073650" y="3498850"/>
          <p14:tracePt t="82443" x="5080000" y="3536950"/>
          <p14:tracePt t="82460" x="5118100" y="3575050"/>
          <p14:tracePt t="82462" x="5156200" y="3600450"/>
          <p14:tracePt t="82476" x="5194300" y="3619500"/>
          <p14:tracePt t="82492" x="5314950" y="3651250"/>
          <p14:tracePt t="82510" x="5505450" y="3657600"/>
          <p14:tracePt t="82527" x="5638800" y="3651250"/>
          <p14:tracePt t="82544" x="5708650" y="3619500"/>
          <p14:tracePt t="82560" x="5746750" y="3575050"/>
          <p14:tracePt t="82576" x="5784850" y="3511550"/>
          <p14:tracePt t="82592" x="5791200" y="3473450"/>
          <p14:tracePt t="82609" x="5791200" y="3422650"/>
          <p14:tracePt t="82626" x="5784850" y="3390900"/>
          <p14:tracePt t="82642" x="5753100" y="3371850"/>
          <p14:tracePt t="82660" x="5715000" y="3352800"/>
          <p14:tracePt t="82662" x="5695950" y="3346450"/>
          <p14:tracePt t="82677" x="5664200" y="3346450"/>
          <p14:tracePt t="82693" x="5607050" y="3346450"/>
          <p14:tracePt t="82711" x="5543550" y="3378200"/>
          <p14:tracePt t="82726" x="5492750" y="3422650"/>
          <p14:tracePt t="82743" x="5461000" y="3467100"/>
          <p14:tracePt t="82760" x="5454650" y="3505200"/>
          <p14:tracePt t="82776" x="5448300" y="3524250"/>
          <p14:tracePt t="82792" x="5448300" y="3556000"/>
          <p14:tracePt t="82809" x="5461000" y="3575050"/>
          <p14:tracePt t="82826" x="5499100" y="3600450"/>
          <p14:tracePt t="82842" x="5588000" y="3619500"/>
          <p14:tracePt t="82860" x="5664200" y="3619500"/>
          <p14:tracePt t="82863" x="5708650" y="3619500"/>
          <p14:tracePt t="82876" x="5753100" y="3606800"/>
          <p14:tracePt t="82892" x="5822950" y="3562350"/>
          <p14:tracePt t="82911" x="5867400" y="3492500"/>
          <p14:tracePt t="82928" x="5886450" y="3467100"/>
          <p14:tracePt t="82942" x="5886450" y="3460750"/>
          <p14:tracePt t="82999" x="5886450" y="3448050"/>
          <p14:tracePt t="83011" x="5880100" y="3441700"/>
          <p14:tracePt t="83030" x="5873750" y="3441700"/>
          <p14:tracePt t="83582" x="0" y="0"/>
        </p14:tracePtLst>
        <p14:tracePtLst>
          <p14:tracePt t="84616" x="5289550" y="3124200"/>
          <p14:tracePt t="84632" x="5283200" y="3124200"/>
          <p14:tracePt t="84649" x="5270500" y="3124200"/>
          <p14:tracePt t="84659" x="5264150" y="3124200"/>
          <p14:tracePt t="84675" x="5251450" y="3124200"/>
          <p14:tracePt t="84692" x="5245100" y="3124200"/>
          <p14:tracePt t="84708" x="5232400" y="3124200"/>
          <p14:tracePt t="84711" x="5219700" y="3124200"/>
          <p14:tracePt t="84726" x="5175250" y="3124200"/>
          <p14:tracePt t="84742" x="5086350" y="3124200"/>
          <p14:tracePt t="84759" x="4972050" y="3124200"/>
          <p14:tracePt t="84775" x="4864100" y="3124200"/>
          <p14:tracePt t="84792" x="4768850" y="3149600"/>
          <p14:tracePt t="84809" x="4679950" y="3168650"/>
          <p14:tracePt t="84825" x="4610100" y="3206750"/>
          <p14:tracePt t="84842" x="4552950" y="3244850"/>
          <p14:tracePt t="84859" x="4514850" y="3295650"/>
          <p14:tracePt t="84862" x="4495800" y="3321050"/>
          <p14:tracePt t="84876" x="4476750" y="3359150"/>
          <p14:tracePt t="84892" x="4470400" y="3403600"/>
          <p14:tracePt t="84909" x="4470400" y="3473450"/>
          <p14:tracePt t="84926" x="4483100" y="3543300"/>
          <p14:tracePt t="84942" x="4514850" y="3606800"/>
          <p14:tracePt t="84959" x="4584700" y="3683000"/>
          <p14:tracePt t="84975" x="4686300" y="3740150"/>
          <p14:tracePt t="84992" x="4813300" y="3790950"/>
          <p14:tracePt t="85009" x="4953000" y="3829050"/>
          <p14:tracePt t="85025" x="5105400" y="3835400"/>
          <p14:tracePt t="85042" x="5295900" y="3829050"/>
          <p14:tracePt t="85059" x="5511800" y="3765550"/>
          <p14:tracePt t="85075" x="5746750" y="3663950"/>
          <p14:tracePt t="85077" x="5842000" y="3632200"/>
          <p14:tracePt t="85092" x="5911850" y="3594100"/>
          <p14:tracePt t="85108" x="5994400" y="3549650"/>
          <p14:tracePt t="85110" x="6013450" y="3530600"/>
          <p14:tracePt t="85125" x="6032500" y="3517900"/>
          <p14:tracePt t="85127" x="6038850" y="3517900"/>
          <p14:tracePt t="85143" x="6038850" y="3505200"/>
          <p14:tracePt t="85158" x="6038850" y="3473450"/>
          <p14:tracePt t="85175" x="6038850" y="3435350"/>
          <p14:tracePt t="85193" x="6019800" y="3365500"/>
          <p14:tracePt t="85208" x="5975350" y="3302000"/>
          <p14:tracePt t="85225" x="5899150" y="3238500"/>
          <p14:tracePt t="85242" x="5797550" y="3187700"/>
          <p14:tracePt t="85259" x="5676900" y="3143250"/>
          <p14:tracePt t="85275" x="5562600" y="3111500"/>
          <p14:tracePt t="85278" x="5505450" y="3098800"/>
          <p14:tracePt t="85292" x="5467350" y="3098800"/>
          <p14:tracePt t="85309" x="5359400" y="3098800"/>
          <p14:tracePt t="85325" x="5232400" y="3098800"/>
          <p14:tracePt t="85342" x="5041900" y="3098800"/>
          <p14:tracePt t="85358" x="4921250" y="3105150"/>
          <p14:tracePt t="85375" x="4832350" y="3111500"/>
          <p14:tracePt t="85391" x="4756150" y="3124200"/>
          <p14:tracePt t="85408" x="4718050" y="3149600"/>
          <p14:tracePt t="85425" x="4679950" y="3175000"/>
          <p14:tracePt t="85442" x="4648200" y="3225800"/>
          <p14:tracePt t="85459" x="4622800" y="3276600"/>
          <p14:tracePt t="85475" x="4603750" y="3340100"/>
          <p14:tracePt t="85478" x="4597400" y="3365500"/>
          <p14:tracePt t="85492" x="4597400" y="3378200"/>
          <p14:tracePt t="85510" x="4597400" y="3429000"/>
          <p14:tracePt t="85514" x="4597400" y="3441700"/>
          <p14:tracePt t="85525" x="4597400" y="3486150"/>
          <p14:tracePt t="85541" x="4679950" y="3606800"/>
          <p14:tracePt t="85559" x="4806950" y="3689350"/>
          <p14:tracePt t="85575" x="4972050" y="3771900"/>
          <p14:tracePt t="85592" x="5137150" y="3841750"/>
          <p14:tracePt t="85608" x="5283200" y="3892550"/>
          <p14:tracePt t="85625" x="5422900" y="3924300"/>
          <p14:tracePt t="85642" x="5562600" y="3930650"/>
          <p14:tracePt t="85658" x="5695950" y="3911600"/>
          <p14:tracePt t="85675" x="5784850" y="3873500"/>
          <p14:tracePt t="85678" x="5822950" y="3848100"/>
          <p14:tracePt t="85692" x="5861050" y="3803650"/>
          <p14:tracePt t="85708" x="5899150" y="3721100"/>
          <p14:tracePt t="85726" x="5918200" y="3638550"/>
          <p14:tracePt t="85742" x="5918200" y="3575050"/>
          <p14:tracePt t="85759" x="5905500" y="3486150"/>
          <p14:tracePt t="85775" x="5842000" y="3378200"/>
          <p14:tracePt t="85791" x="5746750" y="3270250"/>
          <p14:tracePt t="85809" x="5619750" y="3181350"/>
          <p14:tracePt t="85825" x="5480050" y="3117850"/>
          <p14:tracePt t="85842" x="5365750" y="3079750"/>
          <p14:tracePt t="85858" x="5327650" y="3073400"/>
          <p14:tracePt t="85875" x="5302250" y="3073400"/>
          <p14:tracePt t="85891" x="5289550" y="3073400"/>
          <p14:tracePt t="85909" x="5283200" y="3073400"/>
          <p14:tracePt t="86103" x="0" y="0"/>
        </p14:tracePtLst>
        <p14:tracePtLst>
          <p14:tracePt t="86625" x="5149850" y="3594100"/>
          <p14:tracePt t="86663" x="5143500" y="3600450"/>
          <p14:tracePt t="86680" x="5137150" y="3651250"/>
          <p14:tracePt t="86698" x="5137150" y="3733800"/>
          <p14:tracePt t="86703" x="5137150" y="3790950"/>
          <p14:tracePt t="86720" x="5137150" y="3898900"/>
          <p14:tracePt t="86732" x="5130800" y="3962400"/>
          <p14:tracePt t="86742" x="5130800" y="4070350"/>
          <p14:tracePt t="86759" x="5130800" y="4165600"/>
          <p14:tracePt t="86775" x="5130800" y="4248150"/>
          <p14:tracePt t="86791" x="5130800" y="4305300"/>
          <p14:tracePt t="86808" x="5130800" y="4318000"/>
          <p14:tracePt t="86825" x="5130800" y="4324350"/>
          <p14:tracePt t="87063" x="5130800" y="4330700"/>
          <p14:tracePt t="87078" x="5130800" y="4343400"/>
          <p14:tracePt t="87094" x="5130800" y="4356100"/>
          <p14:tracePt t="87109" x="5124450" y="4368800"/>
          <p14:tracePt t="87125" x="5124450" y="4375150"/>
          <p14:tracePt t="87141" x="5118100" y="4375150"/>
          <p14:tracePt t="87158" x="5105400" y="4387850"/>
          <p14:tracePt t="87191" x="5105400" y="4400550"/>
          <p14:tracePt t="87207" x="5105400" y="4406900"/>
          <p14:tracePt t="87225" x="5105400" y="4419600"/>
          <p14:tracePt t="87241" x="5105400" y="4432300"/>
          <p14:tracePt t="87257" x="5130800" y="4451350"/>
          <p14:tracePt t="87274" x="5162550" y="4470400"/>
          <p14:tracePt t="87291" x="5213350" y="4483100"/>
          <p14:tracePt t="87308" x="5264150" y="4483100"/>
          <p14:tracePt t="87310" x="5276850" y="4483100"/>
          <p14:tracePt t="87325" x="5314950" y="4483100"/>
          <p14:tracePt t="87342" x="5334000" y="4464050"/>
          <p14:tracePt t="87358" x="5365750" y="4432300"/>
          <p14:tracePt t="87374" x="5403850" y="4368800"/>
          <p14:tracePt t="87391" x="5410200" y="4318000"/>
          <p14:tracePt t="87407" x="5410200" y="4292600"/>
          <p14:tracePt t="87425" x="5403850" y="4248150"/>
          <p14:tracePt t="87441" x="5359400" y="4222750"/>
          <p14:tracePt t="87457" x="5321300" y="4210050"/>
          <p14:tracePt t="87474" x="5289550" y="4210050"/>
          <p14:tracePt t="87491" x="5226050" y="4210050"/>
          <p14:tracePt t="87507" x="5187950" y="4229100"/>
          <p14:tracePt t="87526" x="5137150" y="4286250"/>
          <p14:tracePt t="87541" x="5130800" y="4292600"/>
          <p14:tracePt t="87558" x="5130800" y="4318000"/>
          <p14:tracePt t="87576" x="5130800" y="4337050"/>
          <p14:tracePt t="87590" x="5181600" y="4368800"/>
          <p14:tracePt t="87607" x="5289550" y="4394200"/>
          <p14:tracePt t="87623" x="5454650" y="4425950"/>
          <p14:tracePt t="87640" x="5562600" y="4432300"/>
          <p14:tracePt t="87657" x="5632450" y="4432300"/>
          <p14:tracePt t="87674" x="5651500" y="4432300"/>
          <p14:tracePt t="87691" x="5657850" y="4432300"/>
          <p14:tracePt t="87708" x="5664200" y="4432300"/>
          <p14:tracePt t="87889" x="5664200" y="4425950"/>
          <p14:tracePt t="87905" x="5664200" y="4419600"/>
          <p14:tracePt t="87930" x="5664200" y="4413250"/>
          <p14:tracePt t="87946" x="5651500" y="4400550"/>
          <p14:tracePt t="87962" x="5619750" y="4400550"/>
          <p14:tracePt t="87966" x="5575300" y="4387850"/>
          <p14:tracePt t="87978" x="5549900" y="4381500"/>
          <p14:tracePt t="87992" x="5499100" y="4375150"/>
          <p14:tracePt t="88008" x="5480050" y="4375150"/>
          <p14:tracePt t="88024" x="5461000" y="4375150"/>
          <p14:tracePt t="88040" x="5454650" y="4375150"/>
          <p14:tracePt t="88110" x="5461000" y="4375150"/>
          <p14:tracePt t="88122" x="5480050" y="4368800"/>
          <p14:tracePt t="88142" x="5543550" y="4368800"/>
          <p14:tracePt t="88159" x="5588000" y="4368800"/>
          <p14:tracePt t="88175" x="5594350" y="4368800"/>
          <p14:tracePt t="88247" x="5581650" y="4368800"/>
          <p14:tracePt t="88262" x="5467350" y="4368800"/>
          <p14:tracePt t="88279" x="5245100" y="4337050"/>
          <p14:tracePt t="88294" x="5003800" y="4311650"/>
          <p14:tracePt t="88308" x="4927600" y="4311650"/>
          <p14:tracePt t="88324" x="4857750" y="4311650"/>
          <p14:tracePt t="88328" x="4851400" y="4311650"/>
          <p14:tracePt t="88341" x="4845050" y="4311650"/>
          <p14:tracePt t="88390" x="4857750" y="4311650"/>
          <p14:tracePt t="88399" x="4883150" y="4311650"/>
          <p14:tracePt t="88413" x="4921250" y="4311650"/>
          <p14:tracePt t="88424" x="5067300" y="4311650"/>
          <p14:tracePt t="88441" x="5276850" y="4311650"/>
          <p14:tracePt t="88458" x="5499100" y="4311650"/>
          <p14:tracePt t="88475" x="5613400" y="4311650"/>
          <p14:tracePt t="88491" x="5651500" y="4311650"/>
          <p14:tracePt t="88494" x="5657850" y="4311650"/>
          <p14:tracePt t="88568" x="5638800" y="4311650"/>
          <p14:tracePt t="88585" x="5511800" y="4311650"/>
          <p14:tracePt t="88604" x="5327650" y="4311650"/>
          <p14:tracePt t="88606" x="5245100" y="4311650"/>
          <p14:tracePt t="88617" x="5181600" y="4311650"/>
          <p14:tracePt t="88628" x="5137150" y="4311650"/>
          <p14:tracePt t="88641" x="5105400" y="4311650"/>
          <p14:tracePt t="88657" x="5099050" y="4311650"/>
          <p14:tracePt t="88712" x="5118100" y="4311650"/>
          <p14:tracePt t="88721" x="5168900" y="4311650"/>
          <p14:tracePt t="88730" x="5232400" y="4311650"/>
          <p14:tracePt t="88740" x="5314950" y="4311650"/>
          <p14:tracePt t="88758" x="5556250" y="4311650"/>
          <p14:tracePt t="88775" x="5645150" y="4311650"/>
          <p14:tracePt t="88792" x="5657850" y="4311650"/>
          <p14:tracePt t="88807" x="5664200" y="4311650"/>
          <p14:tracePt t="88840" x="5670550" y="4311650"/>
          <p14:tracePt t="88878" x="5664200" y="4311650"/>
          <p14:tracePt t="88887" x="5651500" y="4311650"/>
          <p14:tracePt t="88896" x="5638800" y="4311650"/>
          <p14:tracePt t="88907" x="5632450" y="4311650"/>
          <p14:tracePt t="88925" x="5619750" y="4318000"/>
          <p14:tracePt t="89009" x="5613400" y="4324350"/>
          <p14:tracePt t="89025" x="5594350" y="4324350"/>
          <p14:tracePt t="89043" x="5530850" y="4324350"/>
          <p14:tracePt t="89059" x="5397500" y="4305300"/>
          <p14:tracePt t="89062" x="5334000" y="4298950"/>
          <p14:tracePt t="89074" x="5270500" y="4279900"/>
          <p14:tracePt t="89092" x="5200650" y="4267200"/>
          <p14:tracePt t="89107" x="5181600" y="4267200"/>
          <p14:tracePt t="89109" x="5175250" y="4267200"/>
          <p14:tracePt t="89124" x="5168900" y="4267200"/>
          <p14:tracePt t="89210" x="5187950" y="4267200"/>
          <p14:tracePt t="89224" x="5270500" y="4267200"/>
          <p14:tracePt t="89242" x="5410200" y="4267200"/>
          <p14:tracePt t="89257" x="5537200" y="4267200"/>
          <p14:tracePt t="89274" x="5594350" y="4279900"/>
          <p14:tracePt t="89292" x="5632450" y="4279900"/>
          <p14:tracePt t="89293" x="5645150" y="4286250"/>
          <p14:tracePt t="89310" x="5657850" y="4292600"/>
          <p14:tracePt t="89418" x="5657850" y="4298950"/>
          <p14:tracePt t="89433" x="5632450" y="4298950"/>
          <p14:tracePt t="89451" x="5575300" y="4298950"/>
          <p14:tracePt t="89454" x="5562600" y="4298950"/>
          <p14:tracePt t="89468" x="5543550" y="4298950"/>
          <p14:tracePt t="89479" x="5524500" y="4298950"/>
          <p14:tracePt t="89492" x="5518150" y="4298950"/>
          <p14:tracePt t="89550" x="5530850" y="4305300"/>
          <p14:tracePt t="89562" x="5575300" y="4311650"/>
          <p14:tracePt t="89576" x="5683250" y="4311650"/>
          <p14:tracePt t="89592" x="5835650" y="4311650"/>
          <p14:tracePt t="89608" x="5911850" y="4311650"/>
          <p14:tracePt t="89624" x="5924550" y="4311650"/>
          <p14:tracePt t="89641" x="5930900" y="4311650"/>
          <p14:tracePt t="89664" x="5937250" y="4318000"/>
          <p14:tracePt t="89679" x="5924550" y="4318000"/>
          <p14:tracePt t="89692" x="5899150" y="4318000"/>
          <p14:tracePt t="89708" x="5816600" y="4318000"/>
          <p14:tracePt t="89727" x="5689600" y="4318000"/>
          <p14:tracePt t="89729" x="5613400" y="4318000"/>
          <p14:tracePt t="89744" x="5467350" y="4318000"/>
          <p14:tracePt t="89758" x="5391150" y="4318000"/>
          <p14:tracePt t="89774" x="5378450" y="4318000"/>
          <p14:tracePt t="89791" x="5372100" y="4318000"/>
          <p14:tracePt t="89871" x="5365750" y="4318000"/>
          <p14:tracePt t="89888" x="5365750" y="4305300"/>
          <p14:tracePt t="89905" x="5359400" y="4286250"/>
          <p14:tracePt t="89926" x="5353050" y="4260850"/>
          <p14:tracePt t="89928" x="5346700" y="4235450"/>
          <p14:tracePt t="89942" x="5327650" y="4184650"/>
          <p14:tracePt t="89958" x="5289550" y="4121150"/>
          <p14:tracePt t="89975" x="5245100" y="4038600"/>
          <p14:tracePt t="89991" x="5207000" y="3987800"/>
          <p14:tracePt t="90008" x="5194300" y="3981450"/>
          <p14:tracePt t="90070" x="5194300" y="3994150"/>
          <p14:tracePt t="90078" x="5194300" y="4025900"/>
          <p14:tracePt t="90093" x="5187950" y="4133850"/>
          <p14:tracePt t="90106" x="5187950" y="4178300"/>
          <p14:tracePt t="90125" x="5187950" y="4248150"/>
          <p14:tracePt t="90127" x="5187950" y="4260850"/>
          <p14:tracePt t="90140" x="5187950" y="4279900"/>
          <p14:tracePt t="90156" x="5187950" y="4298950"/>
          <p14:tracePt t="90173" x="5187950" y="4311650"/>
          <p14:tracePt t="90271" x="5187950" y="4318000"/>
          <p14:tracePt t="90288" x="5194300" y="4318000"/>
          <p14:tracePt t="90302" x="5245100" y="4311650"/>
          <p14:tracePt t="90313" x="5264150" y="4311650"/>
          <p14:tracePt t="90324" x="5302250" y="4305300"/>
          <p14:tracePt t="90341" x="5397500" y="4305300"/>
          <p14:tracePt t="90344" x="5461000" y="4305300"/>
          <p14:tracePt t="90358" x="5632450" y="4305300"/>
          <p14:tracePt t="90374" x="5810250" y="4305300"/>
          <p14:tracePt t="90391" x="5905500" y="4305300"/>
          <p14:tracePt t="90407" x="5937250" y="4305300"/>
          <p14:tracePt t="90775" x="0" y="0"/>
        </p14:tracePtLst>
        <p14:tracePtLst>
          <p14:tracePt t="91474" x="5441950" y="4324350"/>
          <p14:tracePt t="91495" x="5410200" y="4324350"/>
          <p14:tracePt t="91655" x="5422900" y="4324350"/>
          <p14:tracePt t="91669" x="5454650" y="4324350"/>
          <p14:tracePt t="91684" x="5562600" y="4324350"/>
          <p14:tracePt t="91699" x="5721350" y="4324350"/>
          <p14:tracePt t="91702" x="5816600" y="4324350"/>
          <p14:tracePt t="91712" x="5918200" y="4324350"/>
          <p14:tracePt t="91723" x="6026150" y="4324350"/>
          <p14:tracePt t="91740" x="6235700" y="4324350"/>
          <p14:tracePt t="91742" x="6330950" y="4324350"/>
          <p14:tracePt t="91756" x="6400800" y="4324350"/>
          <p14:tracePt t="91774" x="6470650" y="4324350"/>
          <p14:tracePt t="91791" x="6477000" y="4324350"/>
          <p14:tracePt t="91942" x="6470650" y="4324350"/>
          <p14:tracePt t="91950" x="6438900" y="4324350"/>
          <p14:tracePt t="91958" x="6400800" y="4324350"/>
          <p14:tracePt t="91972" x="6350000" y="4330700"/>
          <p14:tracePt t="91990" x="6197600" y="4356100"/>
          <p14:tracePt t="92006" x="6134100" y="4368800"/>
          <p14:tracePt t="92025" x="6127750" y="4375150"/>
          <p14:tracePt t="92039" x="6121400" y="4375150"/>
          <p14:tracePt t="92063" x="6115050" y="4375150"/>
          <p14:tracePt t="92072" x="6108700" y="4375150"/>
          <p14:tracePt t="92118" x="6121400" y="4375150"/>
          <p14:tracePt t="92125" x="6159500" y="4375150"/>
          <p14:tracePt t="92142" x="6305550" y="4375150"/>
          <p14:tracePt t="92158" x="6527800" y="4375150"/>
          <p14:tracePt t="92172" x="6654800" y="4375150"/>
          <p14:tracePt t="92189" x="6997700" y="4375150"/>
          <p14:tracePt t="92206" x="7124700" y="4375150"/>
          <p14:tracePt t="92223" x="7181850" y="4375150"/>
          <p14:tracePt t="92239" x="7200900" y="4375150"/>
          <p14:tracePt t="92256" x="7207250" y="4375150"/>
          <p14:tracePt t="92457" x="7213600" y="4375150"/>
          <p14:tracePt t="92473" x="7232650" y="4375150"/>
          <p14:tracePt t="92490" x="7283450" y="4375150"/>
          <p14:tracePt t="92506" x="7404100" y="4375150"/>
          <p14:tracePt t="92524" x="7562850" y="4375150"/>
          <p14:tracePt t="92526" x="7658100" y="4375150"/>
          <p14:tracePt t="92539" x="7759700" y="4375150"/>
          <p14:tracePt t="92556" x="7994650" y="4375150"/>
          <p14:tracePt t="92572" x="8204200" y="4375150"/>
          <p14:tracePt t="92574" x="8286750" y="4375150"/>
          <p14:tracePt t="92590" x="8413750" y="4375150"/>
          <p14:tracePt t="92606" x="8445500" y="4375150"/>
          <p14:tracePt t="92622" x="8451850" y="4375150"/>
          <p14:tracePt t="92704" x="8432800" y="4375150"/>
          <p14:tracePt t="92721" x="8375650" y="4375150"/>
          <p14:tracePt t="92742" x="8153400" y="4375150"/>
          <p14:tracePt t="92759" x="7956550" y="4375150"/>
          <p14:tracePt t="92773" x="7835900" y="4368800"/>
          <p14:tracePt t="92790" x="7556500" y="4362450"/>
          <p14:tracePt t="92808" x="7435850" y="4362450"/>
          <p14:tracePt t="92825" x="7404100" y="4362450"/>
          <p14:tracePt t="92840" x="7397750" y="4362450"/>
          <p14:tracePt t="92928" x="7410450" y="4362450"/>
          <p14:tracePt t="92942" x="7512050" y="4362450"/>
          <p14:tracePt t="92958" x="7721600" y="4362450"/>
          <p14:tracePt t="92973" x="7848600" y="4362450"/>
          <p14:tracePt t="92990" x="8458200" y="4362450"/>
          <p14:tracePt t="93007" x="8826500" y="4362450"/>
          <p14:tracePt t="93025" x="9042400" y="4362450"/>
          <p14:tracePt t="93040" x="9124950" y="4362450"/>
          <p14:tracePt t="93056" x="9144000" y="4362450"/>
          <p14:tracePt t="93151" x="9124950" y="4362450"/>
          <p14:tracePt t="93168" x="9036050" y="4362450"/>
          <p14:tracePt t="93186" x="8864600" y="4343400"/>
          <p14:tracePt t="93190" x="8763000" y="4337050"/>
          <p14:tracePt t="93204" x="8667750" y="4337050"/>
          <p14:tracePt t="93223" x="8362950" y="4337050"/>
          <p14:tracePt t="93239" x="8216900" y="4337050"/>
          <p14:tracePt t="93256" x="8140700" y="4337050"/>
          <p14:tracePt t="93272" x="8121650" y="4337050"/>
          <p14:tracePt t="93367" x="8140700" y="4337050"/>
          <p14:tracePt t="93383" x="8242300" y="4337050"/>
          <p14:tracePt t="93400" x="8420100" y="4337050"/>
          <p14:tracePt t="93419" x="8629650" y="4337050"/>
          <p14:tracePt t="93430" x="8788400" y="4337050"/>
          <p14:tracePt t="93444" x="8832850" y="4337050"/>
          <p14:tracePt t="93457" x="8864600" y="4337050"/>
          <p14:tracePt t="93472" x="8870950" y="4337050"/>
          <p14:tracePt t="93510" x="8858250" y="4337050"/>
          <p14:tracePt t="93525" x="8813800" y="4337050"/>
          <p14:tracePt t="93528" x="8750300" y="4324350"/>
          <p14:tracePt t="93540" x="8699500" y="4324350"/>
          <p14:tracePt t="93557" x="8458200" y="4324350"/>
          <p14:tracePt t="93572" x="8394700" y="4324350"/>
          <p14:tracePt t="93590" x="8312150" y="4324350"/>
          <p14:tracePt t="93655" x="8318500" y="4324350"/>
          <p14:tracePt t="93663" x="8337550" y="4324350"/>
          <p14:tracePt t="93672" x="8369300" y="4324350"/>
          <p14:tracePt t="93688" x="8496300" y="4324350"/>
          <p14:tracePt t="93705" x="8674100" y="4324350"/>
          <p14:tracePt t="93722" x="8870950" y="4324350"/>
          <p14:tracePt t="93739" x="8991600" y="4324350"/>
          <p14:tracePt t="93756" x="9017000" y="4324350"/>
          <p14:tracePt t="93757" x="9023350" y="4324350"/>
          <p14:tracePt t="93791" x="8997950" y="4324350"/>
          <p14:tracePt t="93798" x="8940800" y="4324350"/>
          <p14:tracePt t="93806" x="8858250" y="4324350"/>
          <p14:tracePt t="93822" x="8667750" y="4324350"/>
          <p14:tracePt t="93840" x="8483600" y="4324350"/>
          <p14:tracePt t="93855" x="8350250" y="4324350"/>
          <p14:tracePt t="93872" x="8318500" y="4324350"/>
          <p14:tracePt t="93889" x="8312150" y="4324350"/>
          <p14:tracePt t="93950" x="8324850" y="4324350"/>
          <p14:tracePt t="93960" x="8350250" y="4324350"/>
          <p14:tracePt t="93976" x="8464550" y="4324350"/>
          <p14:tracePt t="93992" x="8616950" y="4324350"/>
          <p14:tracePt t="94006" x="8769350" y="4324350"/>
          <p14:tracePt t="94022" x="8801100" y="4324350"/>
          <p14:tracePt t="94041" x="8813800" y="4324350"/>
          <p14:tracePt t="94073" x="8794750" y="4324350"/>
          <p14:tracePt t="94088" x="8693150" y="4324350"/>
          <p14:tracePt t="94106" x="8547100" y="4324350"/>
          <p14:tracePt t="94122" x="8407400" y="4324350"/>
          <p14:tracePt t="94138" x="8356600" y="4324350"/>
          <p14:tracePt t="94154" x="8350250" y="4324350"/>
          <p14:tracePt t="94215" x="8362950" y="4324350"/>
          <p14:tracePt t="94228" x="8382000" y="4324350"/>
          <p14:tracePt t="94242" x="8458200" y="4324350"/>
          <p14:tracePt t="94257" x="8578850" y="4324350"/>
          <p14:tracePt t="94273" x="8655050" y="4324350"/>
          <p14:tracePt t="94290" x="8667750" y="4324350"/>
          <p14:tracePt t="94335" x="8655050" y="4324350"/>
          <p14:tracePt t="94347" x="8623300" y="4324350"/>
          <p14:tracePt t="94359" x="8566150" y="4324350"/>
          <p14:tracePt t="94374" x="8540750" y="4324350"/>
          <p14:tracePt t="94390" x="8528050" y="4324350"/>
          <p14:tracePt t="94471" x="8547100" y="4324350"/>
          <p14:tracePt t="94488" x="8597900" y="4324350"/>
          <p14:tracePt t="94506" x="8718550" y="4337050"/>
          <p14:tracePt t="94522" x="8826500" y="4343400"/>
          <p14:tracePt t="94526" x="8877300" y="4343400"/>
          <p14:tracePt t="94544" x="8940800" y="4343400"/>
          <p14:tracePt t="94556" x="8953500" y="4343400"/>
          <p14:tracePt t="94640" x="8947150" y="4343400"/>
          <p14:tracePt t="94661" x="8940800" y="4343400"/>
          <p14:tracePt t="95342" x="0" y="0"/>
        </p14:tracePtLst>
        <p14:tracePtLst>
          <p14:tracePt t="95743" x="8216900" y="3937000"/>
          <p14:tracePt t="95758" x="8191500" y="3937000"/>
          <p14:tracePt t="95772" x="8178800" y="3937000"/>
          <p14:tracePt t="95790" x="8147050" y="3943350"/>
          <p14:tracePt t="95806" x="8128000" y="3956050"/>
          <p14:tracePt t="95822" x="8096250" y="3994150"/>
          <p14:tracePt t="95839" x="8058150" y="4057650"/>
          <p14:tracePt t="95854" x="8045450" y="4127500"/>
          <p14:tracePt t="95871" x="8045450" y="4203700"/>
          <p14:tracePt t="95889" x="8070850" y="4305300"/>
          <p14:tracePt t="95904" x="8115300" y="4387850"/>
          <p14:tracePt t="95921" x="8191500" y="4451350"/>
          <p14:tracePt t="95938" x="8318500" y="4514850"/>
          <p14:tracePt t="95955" x="8470900" y="4578350"/>
          <p14:tracePt t="95971" x="8604250" y="4597400"/>
          <p14:tracePt t="95974" x="8648700" y="4610100"/>
          <p14:tracePt t="95988" x="8674100" y="4610100"/>
          <p14:tracePt t="96006" x="8731250" y="4597400"/>
          <p14:tracePt t="96021" x="8769350" y="4578350"/>
          <p14:tracePt t="96038" x="8788400" y="4546600"/>
          <p14:tracePt t="96055" x="8826500" y="4483100"/>
          <p14:tracePt t="96071" x="8870950" y="4394200"/>
          <p14:tracePt t="96088" x="8896350" y="4292600"/>
          <p14:tracePt t="96105" x="8909050" y="4191000"/>
          <p14:tracePt t="96121" x="8909050" y="4140200"/>
          <p14:tracePt t="96139" x="8909050" y="4083050"/>
          <p14:tracePt t="96154" x="8909050" y="4038600"/>
          <p14:tracePt t="96171" x="8883650" y="4006850"/>
          <p14:tracePt t="96174" x="8851900" y="3981450"/>
          <p14:tracePt t="96188" x="8807450" y="3949700"/>
          <p14:tracePt t="96205" x="8693150" y="3905250"/>
          <p14:tracePt t="96222" x="8502650" y="3848100"/>
          <p14:tracePt t="96239" x="8413750" y="3835400"/>
          <p14:tracePt t="96255" x="8382000" y="3835400"/>
          <p14:tracePt t="96271" x="8362950" y="3835400"/>
          <p14:tracePt t="96287" x="8331200" y="3854450"/>
          <p14:tracePt t="96304" x="8299450" y="3898900"/>
          <p14:tracePt t="96321" x="8267700" y="3943350"/>
          <p14:tracePt t="96339" x="8255000" y="4013200"/>
          <p14:tracePt t="96355" x="8235950" y="4070350"/>
          <p14:tracePt t="96359" x="8229600" y="4114800"/>
          <p14:tracePt t="96375" x="8229600" y="4191000"/>
          <p14:tracePt t="96389" x="8229600" y="4292600"/>
          <p14:tracePt t="96406" x="8267700" y="4375150"/>
          <p14:tracePt t="96422" x="8312150" y="4445000"/>
          <p14:tracePt t="96439" x="8369300" y="4514850"/>
          <p14:tracePt t="96456" x="8458200" y="4559300"/>
          <p14:tracePt t="96472" x="8547100" y="4584700"/>
          <p14:tracePt t="96489" x="8642350" y="4591050"/>
          <p14:tracePt t="96505" x="8763000" y="4591050"/>
          <p14:tracePt t="96522" x="8845550" y="4559300"/>
          <p14:tracePt t="96539" x="8896350" y="4521200"/>
          <p14:tracePt t="96542" x="8921750" y="4489450"/>
          <p14:tracePt t="96559" x="8959850" y="4438650"/>
          <p14:tracePt t="96571" x="8966200" y="4413250"/>
          <p14:tracePt t="96588" x="8972550" y="4368800"/>
          <p14:tracePt t="96590" x="8972550" y="4343400"/>
          <p14:tracePt t="96606" x="8972550" y="4292600"/>
          <p14:tracePt t="96622" x="8966200" y="4210050"/>
          <p14:tracePt t="96641" x="8953500" y="4152900"/>
          <p14:tracePt t="96655" x="8928100" y="4089400"/>
          <p14:tracePt t="96672" x="8890000" y="4025900"/>
          <p14:tracePt t="96688" x="8858250" y="4000500"/>
          <p14:tracePt t="96705" x="8832850" y="3975100"/>
          <p14:tracePt t="96721" x="8807450" y="3962400"/>
          <p14:tracePt t="96738" x="8794750" y="3956050"/>
          <p14:tracePt t="96755" x="8775700" y="3956050"/>
          <p14:tracePt t="96771" x="8743950" y="3943350"/>
          <p14:tracePt t="96774" x="8731250" y="3937000"/>
          <p14:tracePt t="96805" x="8724900" y="3937000"/>
          <p14:tracePt t="97048" x="8718550" y="3937000"/>
          <p14:tracePt t="97067" x="8705850" y="3937000"/>
          <p14:tracePt t="97091" x="8674100" y="3937000"/>
          <p14:tracePt t="97095" x="8661400" y="3937000"/>
          <p14:tracePt t="97110" x="8629650" y="3937000"/>
          <p14:tracePt t="97124" x="8610600" y="3943350"/>
          <p14:tracePt t="97139" x="8572500" y="3962400"/>
          <p14:tracePt t="97141" x="8559800" y="3968750"/>
          <p14:tracePt t="97159" x="8509000" y="4013200"/>
          <p14:tracePt t="97171" x="8483600" y="4038600"/>
          <p14:tracePt t="97187" x="8432800" y="4114800"/>
          <p14:tracePt t="97204" x="8382000" y="4210050"/>
          <p14:tracePt t="97221" x="8343900" y="4279900"/>
          <p14:tracePt t="97223" x="8337550" y="4305300"/>
          <p14:tracePt t="97238" x="8337550" y="4349750"/>
          <p14:tracePt t="97254" x="8337550" y="4394200"/>
          <p14:tracePt t="97270" x="8343900" y="4432300"/>
          <p14:tracePt t="97287" x="8382000" y="4457700"/>
          <p14:tracePt t="97304" x="8401050" y="4470400"/>
          <p14:tracePt t="97321" x="8407400" y="4470400"/>
          <p14:tracePt t="97338" x="8420100" y="4470400"/>
          <p14:tracePt t="97354" x="8426450" y="4470400"/>
          <p14:tracePt t="97470" x="0" y="0"/>
        </p14:tracePtLst>
        <p14:tracePtLst>
          <p14:tracePt t="97931" x="8413750" y="4902200"/>
          <p14:tracePt t="97951" x="8407400" y="4902200"/>
          <p14:tracePt t="97970" x="8394700" y="4902200"/>
          <p14:tracePt t="97988" x="8382000" y="4908550"/>
          <p14:tracePt t="98004" x="8369300" y="4914900"/>
          <p14:tracePt t="98022" x="8350250" y="4933950"/>
          <p14:tracePt t="98040" x="8324850" y="4959350"/>
          <p14:tracePt t="98056" x="8305800" y="4991100"/>
          <p14:tracePt t="98073" x="8286750" y="5041900"/>
          <p14:tracePt t="98087" x="8267700" y="5080000"/>
          <p14:tracePt t="98104" x="8261350" y="5111750"/>
          <p14:tracePt t="98121" x="8261350" y="5162550"/>
          <p14:tracePt t="98137" x="8261350" y="5207000"/>
          <p14:tracePt t="98154" x="8274050" y="5245100"/>
          <p14:tracePt t="98171" x="8293100" y="5283200"/>
          <p14:tracePt t="98187" x="8324850" y="5314950"/>
          <p14:tracePt t="98204" x="8362950" y="5340350"/>
          <p14:tracePt t="98220" x="8413750" y="5353050"/>
          <p14:tracePt t="98222" x="8439150" y="5353050"/>
          <p14:tracePt t="98238" x="8515350" y="5353050"/>
          <p14:tracePt t="98254" x="8597900" y="5353050"/>
          <p14:tracePt t="98271" x="8699500" y="5346700"/>
          <p14:tracePt t="98287" x="8775700" y="5327650"/>
          <p14:tracePt t="98303" x="8826500" y="5302250"/>
          <p14:tracePt t="98320" x="8864600" y="5270500"/>
          <p14:tracePt t="98337" x="8896350" y="5226050"/>
          <p14:tracePt t="98355" x="8934450" y="5162550"/>
          <p14:tracePt t="98371" x="8953500" y="5105400"/>
          <p14:tracePt t="98387" x="8966200" y="5054600"/>
          <p14:tracePt t="98404" x="8966200" y="5029200"/>
          <p14:tracePt t="98407" x="8966200" y="5010150"/>
          <p14:tracePt t="98420" x="8966200" y="4984750"/>
          <p14:tracePt t="98437" x="8909050" y="4921250"/>
          <p14:tracePt t="98455" x="8832850" y="4876800"/>
          <p14:tracePt t="98471" x="8737600" y="4838700"/>
          <p14:tracePt t="98488" x="8648700" y="4806950"/>
          <p14:tracePt t="98504" x="8547100" y="4787900"/>
          <p14:tracePt t="98521" x="8477250" y="4775200"/>
          <p14:tracePt t="98537" x="8407400" y="4775200"/>
          <p14:tracePt t="98554" x="8305800" y="4781550"/>
          <p14:tracePt t="98571" x="8216900" y="4800600"/>
          <p14:tracePt t="98587" x="8115300" y="4851400"/>
          <p14:tracePt t="98604" x="8020050" y="4889500"/>
          <p14:tracePt t="98606" x="7975600" y="4914900"/>
          <p14:tracePt t="98621" x="7950200" y="4933950"/>
          <p14:tracePt t="98637" x="7893050" y="4978400"/>
          <p14:tracePt t="98655" x="7874000" y="5003800"/>
          <p14:tracePt t="98672" x="7861300" y="5029200"/>
          <p14:tracePt t="98688" x="7854950" y="5054600"/>
          <p14:tracePt t="98704" x="7848600" y="5080000"/>
          <p14:tracePt t="98721" x="7848600" y="5124450"/>
          <p14:tracePt t="98737" x="7848600" y="5162550"/>
          <p14:tracePt t="98754" x="7848600" y="5194300"/>
          <p14:tracePt t="98771" x="7848600" y="5226050"/>
          <p14:tracePt t="98787" x="7867650" y="5270500"/>
          <p14:tracePt t="98804" x="7893050" y="5295900"/>
          <p14:tracePt t="98807" x="7912100" y="5314950"/>
          <p14:tracePt t="98821" x="7937500" y="5334000"/>
          <p14:tracePt t="98838" x="8070850" y="5403850"/>
          <p14:tracePt t="98855" x="8204200" y="5448300"/>
          <p14:tracePt t="98871" x="8382000" y="5473700"/>
          <p14:tracePt t="98887" x="8553450" y="5473700"/>
          <p14:tracePt t="98904" x="8693150" y="5473700"/>
          <p14:tracePt t="98921" x="8750300" y="5448300"/>
          <p14:tracePt t="98937" x="8769350" y="5422900"/>
          <p14:tracePt t="98955" x="8788400" y="5378450"/>
          <p14:tracePt t="98972" x="8801100" y="5327650"/>
          <p14:tracePt t="98974" x="8807450" y="5283200"/>
          <p14:tracePt t="98987" x="8807450" y="5226050"/>
          <p14:tracePt t="99004" x="8801100" y="5105400"/>
          <p14:tracePt t="99007" x="8782050" y="5060950"/>
          <p14:tracePt t="99020" x="8756650" y="5016500"/>
          <p14:tracePt t="99037" x="8712200" y="4940300"/>
          <p14:tracePt t="99056" x="8686800" y="4927600"/>
          <p14:tracePt t="99071" x="8667750" y="4908550"/>
          <p14:tracePt t="99110" x="8661400" y="4908550"/>
          <p14:tracePt t="99350" x="0" y="0"/>
        </p14:tracePtLst>
        <p14:tracePtLst>
          <p14:tracePt t="99649" x="8242300" y="4819650"/>
          <p14:tracePt t="99663" x="8223250" y="4819650"/>
          <p14:tracePt t="99678" x="8204200" y="4819650"/>
          <p14:tracePt t="99703" x="8185150" y="4819650"/>
          <p14:tracePt t="99720" x="8147050" y="4832350"/>
          <p14:tracePt t="99737" x="8096250" y="4864100"/>
          <p14:tracePt t="99754" x="8026400" y="4921250"/>
          <p14:tracePt t="99770" x="7969250" y="4991100"/>
          <p14:tracePt t="99788" x="7931150" y="5035550"/>
          <p14:tracePt t="99803" x="7905750" y="5073650"/>
          <p14:tracePt t="99805" x="7899400" y="5086350"/>
          <p14:tracePt t="99820" x="7886700" y="5105400"/>
          <p14:tracePt t="99836" x="7880350" y="5143500"/>
          <p14:tracePt t="99853" x="7880350" y="5219700"/>
          <p14:tracePt t="99870" x="7880350" y="5270500"/>
          <p14:tracePt t="99887" x="7880350" y="5334000"/>
          <p14:tracePt t="99903" x="7905750" y="5384800"/>
          <p14:tracePt t="99920" x="7950200" y="5429250"/>
          <p14:tracePt t="99936" x="8001000" y="5473700"/>
          <p14:tracePt t="99953" x="8064500" y="5499100"/>
          <p14:tracePt t="99970" x="8134350" y="5511800"/>
          <p14:tracePt t="99987" x="8210550" y="5518150"/>
          <p14:tracePt t="100004" x="8299450" y="5518150"/>
          <p14:tracePt t="100006" x="8343900" y="5518150"/>
          <p14:tracePt t="100020" x="8388350" y="5518150"/>
          <p14:tracePt t="100036" x="8445500" y="5499100"/>
          <p14:tracePt t="100055" x="8547100" y="5448300"/>
          <p14:tracePt t="100072" x="8629650" y="5403850"/>
          <p14:tracePt t="100087" x="8724900" y="5359400"/>
          <p14:tracePt t="100104" x="8801100" y="5295900"/>
          <p14:tracePt t="100120" x="8851900" y="5219700"/>
          <p14:tracePt t="100136" x="8883650" y="5137150"/>
          <p14:tracePt t="100153" x="8902700" y="5080000"/>
          <p14:tracePt t="100170" x="8902700" y="5029200"/>
          <p14:tracePt t="100186" x="8902700" y="5003800"/>
          <p14:tracePt t="100204" x="8902700" y="4984750"/>
          <p14:tracePt t="100206" x="8902700" y="4978400"/>
          <p14:tracePt t="100222" x="8902700" y="4972050"/>
          <p14:tracePt t="100236" x="8902700" y="4959350"/>
          <p14:tracePt t="100254" x="8890000" y="4953000"/>
          <p14:tracePt t="100271" x="8870950" y="4940300"/>
          <p14:tracePt t="100288" x="8864600" y="4940300"/>
          <p14:tracePt t="100304" x="8851900" y="4933950"/>
          <p14:tracePt t="100336" x="8839200" y="4933950"/>
          <p14:tracePt t="100353" x="8839200" y="4927600"/>
          <p14:tracePt t="100455" x="8832850" y="4921250"/>
          <p14:tracePt t="100455" x="0" y="0"/>
        </p14:tracePtLst>
        <p14:tracePtLst>
          <p14:tracePt t="100672" x="8426450" y="4927600"/>
          <p14:tracePt t="100687" x="8407400" y="4933950"/>
          <p14:tracePt t="100722" x="8394700" y="4940300"/>
          <p14:tracePt t="100737" x="8362950" y="4959350"/>
          <p14:tracePt t="100753" x="8324850" y="4984750"/>
          <p14:tracePt t="100770" x="8299450" y="5016500"/>
          <p14:tracePt t="100787" x="8274050" y="5048250"/>
          <p14:tracePt t="100791" x="8267700" y="5067300"/>
          <p14:tracePt t="100807" x="8248650" y="5092700"/>
          <p14:tracePt t="100821" x="8242300" y="5111750"/>
          <p14:tracePt t="100838" x="8235950" y="5162550"/>
          <p14:tracePt t="100854" x="8229600" y="5200650"/>
          <p14:tracePt t="100871" x="8229600" y="5245100"/>
          <p14:tracePt t="100887" x="8229600" y="5289550"/>
          <p14:tracePt t="100903" x="8248650" y="5334000"/>
          <p14:tracePt t="100920" x="8286750" y="5365750"/>
          <p14:tracePt t="100937" x="8331200" y="5397500"/>
          <p14:tracePt t="100956" x="8401050" y="5422900"/>
          <p14:tracePt t="100970" x="8451850" y="5422900"/>
          <p14:tracePt t="100974" x="8477250" y="5422900"/>
          <p14:tracePt t="100987" x="8502650" y="5422900"/>
          <p14:tracePt t="101003" x="8540750" y="5410200"/>
          <p14:tracePt t="101007" x="8559800" y="5391150"/>
          <p14:tracePt t="101022" x="8591550" y="5346700"/>
          <p14:tracePt t="101037" x="8616950" y="5302250"/>
          <p14:tracePt t="101054" x="8642350" y="5245100"/>
          <p14:tracePt t="101071" x="8648700" y="5200650"/>
          <p14:tracePt t="101087" x="8648700" y="5143500"/>
          <p14:tracePt t="101103" x="8648700" y="5105400"/>
          <p14:tracePt t="101120" x="8648700" y="5092700"/>
          <p14:tracePt t="101256" x="0" y="0"/>
        </p14:tracePtLst>
        <p14:tracePtLst>
          <p14:tracePt t="102334" x="8210550" y="4902200"/>
          <p14:tracePt t="102350" x="8140700" y="4902200"/>
          <p14:tracePt t="102357" x="8096250" y="4908550"/>
          <p14:tracePt t="102369" x="8070850" y="4908550"/>
          <p14:tracePt t="102386" x="8045450" y="4921250"/>
          <p14:tracePt t="102402" x="8045450" y="4927600"/>
          <p14:tracePt t="102419" x="8020050" y="4933950"/>
          <p14:tracePt t="102436" x="8007350" y="4953000"/>
          <p14:tracePt t="102438" x="8001000" y="4959350"/>
          <p14:tracePt t="102454" x="7994650" y="4978400"/>
          <p14:tracePt t="102470" x="7988300" y="5035550"/>
          <p14:tracePt t="102486" x="7988300" y="5073650"/>
          <p14:tracePt t="102503" x="7988300" y="5118100"/>
          <p14:tracePt t="102519" x="7988300" y="5162550"/>
          <p14:tracePt t="102535" x="8007350" y="5194300"/>
          <p14:tracePt t="102552" x="8058150" y="5251450"/>
          <p14:tracePt t="102570" x="8134350" y="5302250"/>
          <p14:tracePt t="102586" x="8235950" y="5353050"/>
          <p14:tracePt t="102603" x="8375650" y="5384800"/>
          <p14:tracePt t="102620" x="8540750" y="5403850"/>
          <p14:tracePt t="102623" x="8610600" y="5403850"/>
          <p14:tracePt t="102636" x="8686800" y="5403850"/>
          <p14:tracePt t="102655" x="8832850" y="5397500"/>
          <p14:tracePt t="102657" x="8877300" y="5391150"/>
          <p14:tracePt t="102669" x="8909050" y="5391150"/>
          <p14:tracePt t="102686" x="8915400" y="5384800"/>
          <p14:tracePt t="102719" x="8915400" y="5372100"/>
          <p14:tracePt t="102735" x="8915400" y="5365750"/>
          <p14:tracePt t="102752" x="8915400" y="5359400"/>
          <p14:tracePt t="102878" x="0" y="0"/>
        </p14:tracePtLst>
        <p14:tracePtLst>
          <p14:tracePt t="104304" x="8851900" y="5194300"/>
          <p14:tracePt t="104407" x="8851900" y="5187950"/>
          <p14:tracePt t="104421" x="8845550" y="5181600"/>
          <p14:tracePt t="104437" x="8839200" y="5181600"/>
          <p14:tracePt t="104452" x="8820150" y="5181600"/>
          <p14:tracePt t="104468" x="8782050" y="5181600"/>
          <p14:tracePt t="104472" x="8750300" y="5181600"/>
          <p14:tracePt t="104486" x="8667750" y="5181600"/>
          <p14:tracePt t="104502" x="8540750" y="5181600"/>
          <p14:tracePt t="104519" x="8382000" y="5181600"/>
          <p14:tracePt t="104535" x="8191500" y="5181600"/>
          <p14:tracePt t="104553" x="8013700" y="5181600"/>
          <p14:tracePt t="104568" x="7893050" y="5181600"/>
          <p14:tracePt t="104585" x="7797800" y="5181600"/>
          <p14:tracePt t="104602" x="7740650" y="5181600"/>
          <p14:tracePt t="104618" x="7715250" y="5181600"/>
          <p14:tracePt t="104635" x="7696200" y="5181600"/>
          <p14:tracePt t="104639" x="7683500" y="5181600"/>
          <p14:tracePt t="105001" x="7677150" y="5181600"/>
          <p14:tracePt t="105015" x="7651750" y="5175250"/>
          <p14:tracePt t="105024" x="7632700" y="5175250"/>
          <p14:tracePt t="105035" x="7594600" y="5168900"/>
          <p14:tracePt t="105054" x="7493000" y="5156200"/>
          <p14:tracePt t="105056" x="7442200" y="5156200"/>
          <p14:tracePt t="105070" x="7289800" y="5156200"/>
          <p14:tracePt t="105087" x="7061200" y="5156200"/>
          <p14:tracePt t="105102" x="6731000" y="5156200"/>
          <p14:tracePt t="105119" x="6496050" y="5156200"/>
          <p14:tracePt t="105135" x="6350000" y="5156200"/>
          <p14:tracePt t="105152" x="6311900" y="5156200"/>
          <p14:tracePt t="105168" x="6305550" y="5156200"/>
          <p14:tracePt t="105311" x="6318250" y="5156200"/>
          <p14:tracePt t="105327" x="6375400" y="5162550"/>
          <p14:tracePt t="105346" x="6400800" y="5168900"/>
          <p14:tracePt t="105358" x="6438900" y="5175250"/>
          <p14:tracePt t="105370" x="6451600" y="5181600"/>
          <p14:tracePt t="105386" x="6464300" y="5181600"/>
          <p14:tracePt t="105480" x="6432550" y="5168900"/>
          <p14:tracePt t="105499" x="6318250" y="5137150"/>
          <p14:tracePt t="105510" x="6146800" y="5099050"/>
          <p14:tracePt t="105526" x="5943600" y="5054600"/>
          <p14:tracePt t="105538" x="5835650" y="5035550"/>
          <p14:tracePt t="105554" x="5626100" y="4991100"/>
          <p14:tracePt t="105569" x="5429250" y="4959350"/>
          <p14:tracePt t="105585" x="5321300" y="4953000"/>
          <p14:tracePt t="105601" x="5238750" y="4953000"/>
          <p14:tracePt t="105618" x="5187950" y="4953000"/>
          <p14:tracePt t="105634" x="5168900" y="4953000"/>
          <p14:tracePt t="105651" x="5149850" y="4965700"/>
          <p14:tracePt t="105669" x="5118100" y="4991100"/>
          <p14:tracePt t="105686" x="5099050" y="5010150"/>
          <p14:tracePt t="105702" x="5080000" y="5048250"/>
          <p14:tracePt t="105718" x="5067300" y="5086350"/>
          <p14:tracePt t="105735" x="5060950" y="5130800"/>
          <p14:tracePt t="105751" x="5048250" y="5175250"/>
          <p14:tracePt t="105768" x="5048250" y="5213350"/>
          <p14:tracePt t="105785" x="5048250" y="5245100"/>
          <p14:tracePt t="105801" x="5048250" y="5276850"/>
          <p14:tracePt t="105818" x="5060950" y="5321300"/>
          <p14:tracePt t="105835" x="5105400" y="5372100"/>
          <p14:tracePt t="105851" x="5194300" y="5422900"/>
          <p14:tracePt t="105869" x="5429250" y="5492750"/>
          <p14:tracePt t="105884" x="5549900" y="5511800"/>
          <p14:tracePt t="105902" x="5930900" y="5524500"/>
          <p14:tracePt t="105918" x="6083300" y="5511800"/>
          <p14:tracePt t="105935" x="6159500" y="5486400"/>
          <p14:tracePt t="105951" x="6203950" y="5461000"/>
          <p14:tracePt t="105968" x="6229350" y="5435600"/>
          <p14:tracePt t="105985" x="6242050" y="5391150"/>
          <p14:tracePt t="106001" x="6242050" y="5353050"/>
          <p14:tracePt t="106017" x="6242050" y="5295900"/>
          <p14:tracePt t="106034" x="6216650" y="5226050"/>
          <p14:tracePt t="106051" x="6172200" y="5181600"/>
          <p14:tracePt t="106068" x="6115050" y="5149850"/>
          <p14:tracePt t="106071" x="6076950" y="5130800"/>
          <p14:tracePt t="106086" x="6000750" y="5099050"/>
          <p14:tracePt t="106103" x="5911850" y="5086350"/>
          <p14:tracePt t="106119" x="5810250" y="5067300"/>
          <p14:tracePt t="106135" x="5715000" y="5067300"/>
          <p14:tracePt t="106152" x="5594350" y="5067300"/>
          <p14:tracePt t="106169" x="5505450" y="5080000"/>
          <p14:tracePt t="106185" x="5441950" y="5086350"/>
          <p14:tracePt t="106201" x="5378450" y="5111750"/>
          <p14:tracePt t="106217" x="5334000" y="5130800"/>
          <p14:tracePt t="106234" x="5308600" y="5149850"/>
          <p14:tracePt t="106251" x="5289550" y="5168900"/>
          <p14:tracePt t="106268" x="5270500" y="5213350"/>
          <p14:tracePt t="106285" x="5270500" y="5289550"/>
          <p14:tracePt t="106301" x="5270500" y="5359400"/>
          <p14:tracePt t="106318" x="5270500" y="5422900"/>
          <p14:tracePt t="106334" x="5289550" y="5492750"/>
          <p14:tracePt t="106351" x="5340350" y="5562600"/>
          <p14:tracePt t="106367" x="5435600" y="5600700"/>
          <p14:tracePt t="106385" x="5594350" y="5626100"/>
          <p14:tracePt t="106401" x="5797550" y="5632450"/>
          <p14:tracePt t="106417" x="5988050" y="5619750"/>
          <p14:tracePt t="106434" x="6115050" y="5588000"/>
          <p14:tracePt t="106451" x="6210300" y="5524500"/>
          <p14:tracePt t="106468" x="6261100" y="5448300"/>
          <p14:tracePt t="106471" x="6273800" y="5403850"/>
          <p14:tracePt t="106484" x="6280150" y="5359400"/>
          <p14:tracePt t="106501" x="6292850" y="5238750"/>
          <p14:tracePt t="106518" x="6286500" y="5143500"/>
          <p14:tracePt t="106534" x="6248400" y="5067300"/>
          <p14:tracePt t="106551" x="6172200" y="4991100"/>
          <p14:tracePt t="106568" x="6032500" y="4921250"/>
          <p14:tracePt t="106585" x="5842000" y="4857750"/>
          <p14:tracePt t="106602" x="5613400" y="4813300"/>
          <p14:tracePt t="106618" x="5441950" y="4806950"/>
          <p14:tracePt t="106634" x="5302250" y="4806950"/>
          <p14:tracePt t="106651" x="5194300" y="4806950"/>
          <p14:tracePt t="106667" x="5137150" y="4826000"/>
          <p14:tracePt t="106684" x="5099050" y="4857750"/>
          <p14:tracePt t="106686" x="5086350" y="4876800"/>
          <p14:tracePt t="106702" x="5067300" y="4908550"/>
          <p14:tracePt t="106719" x="5048250" y="4959350"/>
          <p14:tracePt t="106734" x="5035550" y="5003800"/>
          <p14:tracePt t="106751" x="5029200" y="5041900"/>
          <p14:tracePt t="106767" x="5029200" y="5099050"/>
          <p14:tracePt t="106784" x="5041900" y="5175250"/>
          <p14:tracePt t="106801" x="5060950" y="5226050"/>
          <p14:tracePt t="106817" x="5111750" y="5289550"/>
          <p14:tracePt t="106834" x="5168900" y="5340350"/>
          <p14:tracePt t="106851" x="5283200" y="5391150"/>
          <p14:tracePt t="106868" x="5454650" y="5441950"/>
          <p14:tracePt t="106870" x="5562600" y="5461000"/>
          <p14:tracePt t="106885" x="5772150" y="5467350"/>
          <p14:tracePt t="106902" x="5994400" y="5467350"/>
          <p14:tracePt t="106918" x="6165850" y="5441950"/>
          <p14:tracePt t="106935" x="6273800" y="5365750"/>
          <p14:tracePt t="106952" x="6337300" y="5270500"/>
          <p14:tracePt t="106967" x="6356350" y="5149850"/>
          <p14:tracePt t="106985" x="6356350" y="5054600"/>
          <p14:tracePt t="107001" x="6343650" y="4953000"/>
          <p14:tracePt t="107018" x="6286500" y="4870450"/>
          <p14:tracePt t="107034" x="6203950" y="4800600"/>
          <p14:tracePt t="107050" x="6096000" y="4749800"/>
          <p14:tracePt t="107068" x="5988050" y="4724400"/>
          <p14:tracePt t="107084" x="5854700" y="4699000"/>
          <p14:tracePt t="107086" x="5816600" y="4699000"/>
          <p14:tracePt t="107101" x="5695950" y="4711700"/>
          <p14:tracePt t="107118" x="5594350" y="4743450"/>
          <p14:tracePt t="107134" x="5486400" y="4800600"/>
          <p14:tracePt t="107151" x="5397500" y="4845050"/>
          <p14:tracePt t="107167" x="5321300" y="4889500"/>
          <p14:tracePt t="107184" x="5283200" y="4927600"/>
          <p14:tracePt t="107201" x="5251450" y="4965700"/>
          <p14:tracePt t="107218" x="5245100" y="4997450"/>
          <p14:tracePt t="107234" x="5238750" y="5041900"/>
          <p14:tracePt t="107251" x="5232400" y="5080000"/>
          <p14:tracePt t="107268" x="5245100" y="5149850"/>
          <p14:tracePt t="107272" x="5251450" y="5175250"/>
          <p14:tracePt t="107284" x="5264150" y="5194300"/>
          <p14:tracePt t="107302" x="5334000" y="5251450"/>
          <p14:tracePt t="107318" x="5403850" y="5264150"/>
          <p14:tracePt t="107336" x="5473700" y="5270500"/>
          <p14:tracePt t="107351" x="5568950" y="5264150"/>
          <p14:tracePt t="107368" x="5664200" y="5213350"/>
          <p14:tracePt t="107384" x="5759450" y="5149850"/>
          <p14:tracePt t="107401" x="5803900" y="5080000"/>
          <p14:tracePt t="107418" x="5822950" y="5016500"/>
          <p14:tracePt t="107435" x="5822950" y="4972050"/>
          <p14:tracePt t="107451" x="5803900" y="4908550"/>
          <p14:tracePt t="107454" x="5784850" y="4883150"/>
          <p14:tracePt t="107468" x="5753100" y="4857750"/>
          <p14:tracePt t="107485" x="5638800" y="4813300"/>
          <p14:tracePt t="107503" x="5422900" y="4768850"/>
          <p14:tracePt t="107519" x="5283200" y="4762500"/>
          <p14:tracePt t="107535" x="5156200" y="4781550"/>
          <p14:tracePt t="107551" x="5067300" y="4800600"/>
          <p14:tracePt t="107568" x="5010150" y="4857750"/>
          <p14:tracePt t="107584" x="4959350" y="4914900"/>
          <p14:tracePt t="107602" x="4933950" y="4972050"/>
          <p14:tracePt t="107619" x="4921250" y="5029200"/>
          <p14:tracePt t="107623" x="4921250" y="5048250"/>
          <p14:tracePt t="107635" x="4921250" y="5080000"/>
          <p14:tracePt t="107651" x="4927600" y="5156200"/>
          <p14:tracePt t="107668" x="4972050" y="5232400"/>
          <p14:tracePt t="107669" x="5022850" y="5270500"/>
          <p14:tracePt t="107685" x="5067300" y="5302250"/>
          <p14:tracePt t="107702" x="5276850" y="5359400"/>
          <p14:tracePt t="107719" x="5403850" y="5372100"/>
          <p14:tracePt t="107735" x="5505450" y="5353050"/>
          <p14:tracePt t="107751" x="5594350" y="5289550"/>
          <p14:tracePt t="107768" x="5645150" y="5213350"/>
          <p14:tracePt t="107784" x="5683250" y="5124450"/>
          <p14:tracePt t="107802" x="5689600" y="5073650"/>
          <p14:tracePt t="107819" x="5689600" y="5035550"/>
          <p14:tracePt t="107835" x="5689600" y="5029200"/>
          <p14:tracePt t="108014" x="0" y="0"/>
        </p14:tracePtLst>
        <p14:tracePtLst>
          <p14:tracePt t="109238" x="5575300" y="4813300"/>
          <p14:tracePt t="109245" x="5562600" y="4813300"/>
          <p14:tracePt t="109253" x="5537200" y="4819650"/>
          <p14:tracePt t="109266" x="5524500" y="4826000"/>
          <p14:tracePt t="109283" x="5473700" y="4845050"/>
          <p14:tracePt t="109300" x="5410200" y="4883150"/>
          <p14:tracePt t="109301" x="5378450" y="4902200"/>
          <p14:tracePt t="109317" x="5334000" y="4953000"/>
          <p14:tracePt t="109334" x="5295900" y="5016500"/>
          <p14:tracePt t="109350" x="5270500" y="5073650"/>
          <p14:tracePt t="109366" x="5270500" y="5130800"/>
          <p14:tracePt t="109383" x="5270500" y="5187950"/>
          <p14:tracePt t="109401" x="5270500" y="5226050"/>
          <p14:tracePt t="109416" x="5283200" y="5264150"/>
          <p14:tracePt t="109433" x="5308600" y="5302250"/>
          <p14:tracePt t="109450" x="5365750" y="5334000"/>
          <p14:tracePt t="109468" x="5461000" y="5378450"/>
          <p14:tracePt t="109484" x="5588000" y="5422900"/>
          <p14:tracePt t="109487" x="5676900" y="5435600"/>
          <p14:tracePt t="109502" x="5835650" y="5448300"/>
          <p14:tracePt t="109518" x="6007100" y="5448300"/>
          <p14:tracePt t="109535" x="6134100" y="5448300"/>
          <p14:tracePt t="109551" x="6191250" y="5448300"/>
          <p14:tracePt t="109567" x="6210300" y="5429250"/>
          <p14:tracePt t="109584" x="6216650" y="5410200"/>
          <p14:tracePt t="109600" x="6223000" y="5359400"/>
          <p14:tracePt t="109617" x="6223000" y="5302250"/>
          <p14:tracePt t="109634" x="6203950" y="5245100"/>
          <p14:tracePt t="109650" x="6165850" y="5181600"/>
          <p14:tracePt t="109656" x="6134100" y="5130800"/>
          <p14:tracePt t="109667" x="6102350" y="5086350"/>
          <p14:tracePt t="109684" x="6013450" y="4997450"/>
          <p14:tracePt t="109700" x="5911850" y="4921250"/>
          <p14:tracePt t="109703" x="5861050" y="4902200"/>
          <p14:tracePt t="109718" x="5778500" y="4864100"/>
          <p14:tracePt t="109735" x="5721350" y="4838700"/>
          <p14:tracePt t="109751" x="5670550" y="4838700"/>
          <p14:tracePt t="109768" x="5607050" y="4838700"/>
          <p14:tracePt t="109783" x="5549900" y="4845050"/>
          <p14:tracePt t="109800" x="5454650" y="4876800"/>
          <p14:tracePt t="109817" x="5384800" y="4908550"/>
          <p14:tracePt t="109834" x="5321300" y="4940300"/>
          <p14:tracePt t="109851" x="5289550" y="4978400"/>
          <p14:tracePt t="109867" x="5257800" y="5022850"/>
          <p14:tracePt t="109884" x="5245100" y="5073650"/>
          <p14:tracePt t="109901" x="5232400" y="5118100"/>
          <p14:tracePt t="109904" x="5232400" y="5143500"/>
          <p14:tracePt t="109918" x="5232400" y="5200650"/>
          <p14:tracePt t="109934" x="5245100" y="5251450"/>
          <p14:tracePt t="109951" x="5276850" y="5289550"/>
          <p14:tracePt t="109968" x="5340350" y="5327650"/>
          <p14:tracePt t="109983" x="5410200" y="5372100"/>
          <p14:tracePt t="110000" x="5492750" y="5410200"/>
          <p14:tracePt t="110017" x="5518150" y="5416550"/>
          <p14:tracePt t="110034" x="5549900" y="5416550"/>
          <p14:tracePt t="110051" x="5562600" y="5416550"/>
          <p14:tracePt t="110067" x="5588000" y="5416550"/>
          <p14:tracePt t="110069" x="5594350" y="5416550"/>
          <p14:tracePt t="110083" x="5613400" y="5410200"/>
          <p14:tracePt t="110100" x="5632450" y="5403850"/>
          <p14:tracePt t="110103" x="5638800" y="5397500"/>
          <p14:tracePt t="110118" x="5664200" y="5391150"/>
          <p14:tracePt t="110134" x="5708650" y="5378450"/>
          <p14:tracePt t="110151" x="5753100" y="5359400"/>
          <p14:tracePt t="110168" x="5797550" y="5334000"/>
          <p14:tracePt t="110183" x="5829300" y="5308600"/>
          <p14:tracePt t="110199" x="5867400" y="5283200"/>
          <p14:tracePt t="110216" x="5905500" y="5238750"/>
          <p14:tracePt t="110233" x="5943600" y="5175250"/>
          <p14:tracePt t="110250" x="5962650" y="5124450"/>
          <p14:tracePt t="110266" x="5962650" y="5086350"/>
          <p14:tracePt t="110283" x="5962650" y="5041900"/>
          <p14:tracePt t="110299" x="5956300" y="4984750"/>
          <p14:tracePt t="110316" x="5930900" y="4940300"/>
          <p14:tracePt t="110318" x="5911850" y="4921250"/>
          <p14:tracePt t="110333" x="5848350" y="4876800"/>
          <p14:tracePt t="110351" x="5784850" y="4832350"/>
          <p14:tracePt t="110366" x="5689600" y="4806950"/>
          <p14:tracePt t="110383" x="5632450" y="4781550"/>
          <p14:tracePt t="110400" x="5549900" y="4762500"/>
          <p14:tracePt t="110417" x="5492750" y="4756150"/>
          <p14:tracePt t="110434" x="5416550" y="4756150"/>
          <p14:tracePt t="110450" x="5346700" y="4775200"/>
          <p14:tracePt t="110467" x="5270500" y="4813300"/>
          <p14:tracePt t="110483" x="5207000" y="4857750"/>
          <p14:tracePt t="110500" x="5149850" y="4908550"/>
          <p14:tracePt t="110501" x="5130800" y="4933950"/>
          <p14:tracePt t="110516" x="5111750" y="4959350"/>
          <p14:tracePt t="110517" x="5099050" y="4997450"/>
          <p14:tracePt t="110533" x="5080000" y="5041900"/>
          <p14:tracePt t="110549" x="5073650" y="5149850"/>
          <p14:tracePt t="110566" x="5073650" y="5207000"/>
          <p14:tracePt t="110583" x="5086350" y="5276850"/>
          <p14:tracePt t="110599" x="5124450" y="5321300"/>
          <p14:tracePt t="110616" x="5162550" y="5359400"/>
          <p14:tracePt t="110633" x="5213350" y="5384800"/>
          <p14:tracePt t="110650" x="5276850" y="5403850"/>
          <p14:tracePt t="110667" x="5353050" y="5410200"/>
          <p14:tracePt t="110683" x="5461000" y="5410200"/>
          <p14:tracePt t="110699" x="5568950" y="5403850"/>
          <p14:tracePt t="110716" x="5651500" y="5372100"/>
          <p14:tracePt t="110718" x="5676900" y="5359400"/>
          <p14:tracePt t="110732" x="5695950" y="5340350"/>
          <p14:tracePt t="110750" x="5746750" y="5283200"/>
          <p14:tracePt t="110766" x="5765800" y="5219700"/>
          <p14:tracePt t="110783" x="5772150" y="5156200"/>
          <p14:tracePt t="110800" x="5772150" y="5099050"/>
          <p14:tracePt t="110817" x="5772150" y="5022850"/>
          <p14:tracePt t="110833" x="5740400" y="4953000"/>
          <p14:tracePt t="110850" x="5670550" y="4883150"/>
          <p14:tracePt t="110867" x="5588000" y="4845050"/>
          <p14:tracePt t="110869" x="5556250" y="4838700"/>
          <p14:tracePt t="110884" x="5518150" y="4826000"/>
          <p14:tracePt t="110900" x="5467350" y="4813300"/>
          <p14:tracePt t="110903" x="5441950" y="4813300"/>
          <p14:tracePt t="110918" x="5403850" y="4819650"/>
          <p14:tracePt t="110934" x="5365750" y="4845050"/>
          <p14:tracePt t="110950" x="5327650" y="4889500"/>
          <p14:tracePt t="110968" x="5289550" y="4946650"/>
          <p14:tracePt t="110983" x="5257800" y="4997450"/>
          <p14:tracePt t="111001" x="5257800" y="5035550"/>
          <p14:tracePt t="111016" x="5257800" y="5080000"/>
          <p14:tracePt t="111033" x="5257800" y="5137150"/>
          <p14:tracePt t="111050" x="5270500" y="5194300"/>
          <p14:tracePt t="111066" x="5308600" y="5276850"/>
          <p14:tracePt t="111083" x="5365750" y="5353050"/>
          <p14:tracePt t="111100" x="5441950" y="5403850"/>
          <p14:tracePt t="111103" x="5492750" y="5429250"/>
          <p14:tracePt t="111118" x="5562600" y="5448300"/>
          <p14:tracePt t="111134" x="5607050" y="5448300"/>
          <p14:tracePt t="111150" x="5664200" y="5441950"/>
          <p14:tracePt t="111168" x="5740400" y="5397500"/>
          <p14:tracePt t="111184" x="5822950" y="5334000"/>
          <p14:tracePt t="111199" x="5867400" y="5270500"/>
          <p14:tracePt t="111216" x="5911850" y="5194300"/>
          <p14:tracePt t="111233" x="5930900" y="5137150"/>
          <p14:tracePt t="111249" x="5930900" y="5111750"/>
          <p14:tracePt t="111266" x="5930900" y="5080000"/>
          <p14:tracePt t="111283" x="5930900" y="5048250"/>
          <p14:tracePt t="111300" x="5905500" y="5016500"/>
          <p14:tracePt t="111316" x="5867400" y="4997450"/>
          <p14:tracePt t="111318" x="5842000" y="4984750"/>
          <p14:tracePt t="111334" x="5803900" y="4972050"/>
          <p14:tracePt t="111350" x="5746750" y="4959350"/>
          <p14:tracePt t="111368" x="5683250" y="4946650"/>
          <p14:tracePt t="111383" x="5632450" y="4946650"/>
          <p14:tracePt t="111400" x="5549900" y="4953000"/>
          <p14:tracePt t="111416" x="5480050" y="4978400"/>
          <p14:tracePt t="111433" x="5416550" y="5003800"/>
          <p14:tracePt t="111450" x="5378450" y="5016500"/>
          <p14:tracePt t="111466" x="5346700" y="5048250"/>
          <p14:tracePt t="111483" x="5327650" y="5086350"/>
          <p14:tracePt t="111486" x="5321300" y="5099050"/>
          <p14:tracePt t="111500" x="5321300" y="5111750"/>
          <p14:tracePt t="111517" x="5314950" y="5156200"/>
          <p14:tracePt t="111534" x="5314950" y="5232400"/>
          <p14:tracePt t="111551" x="5321300" y="5283200"/>
          <p14:tracePt t="111566" x="5334000" y="5295900"/>
          <p14:tracePt t="111583" x="5340350" y="5308600"/>
          <p14:tracePt t="111655" x="5353050" y="5308600"/>
          <p14:tracePt t="111663" x="5365750" y="5308600"/>
          <p14:tracePt t="111663" x="0" y="0"/>
        </p14:tracePtLst>
        <p14:tracePtLst>
          <p14:tracePt t="112050" x="7664450" y="5067300"/>
          <p14:tracePt t="112067" x="7651750" y="5067300"/>
          <p14:tracePt t="112083" x="7645400" y="5067300"/>
          <p14:tracePt t="112146" x="7645400" y="5073650"/>
          <p14:tracePt t="112167" x="7683500" y="5086350"/>
          <p14:tracePt t="112188" x="7766050" y="5118100"/>
          <p14:tracePt t="112191" x="7816850" y="5130800"/>
          <p14:tracePt t="112207" x="7969250" y="5149850"/>
          <p14:tracePt t="112218" x="8051800" y="5149850"/>
          <p14:tracePt t="112232" x="8274050" y="5149850"/>
          <p14:tracePt t="112249" x="8470900" y="5149850"/>
          <p14:tracePt t="112265" x="8578850" y="5149850"/>
          <p14:tracePt t="112283" x="8604250" y="5149850"/>
          <p14:tracePt t="112455" x="0" y="0"/>
        </p14:tracePtLst>
        <p14:tracePtLst>
          <p14:tracePt t="112920" x="5365750" y="4832350"/>
          <p14:tracePt t="112929" x="5340350" y="4826000"/>
          <p14:tracePt t="112939" x="5327650" y="4826000"/>
          <p14:tracePt t="112951" x="5295900" y="4826000"/>
          <p14:tracePt t="112966" x="5276850" y="4832350"/>
          <p14:tracePt t="112982" x="5257800" y="4851400"/>
          <p14:tracePt t="113000" x="5245100" y="4870450"/>
          <p14:tracePt t="113016" x="5226050" y="4914900"/>
          <p14:tracePt t="113032" x="5207000" y="4953000"/>
          <p14:tracePt t="113049" x="5194300" y="5022850"/>
          <p14:tracePt t="113065" x="5194300" y="5111750"/>
          <p14:tracePt t="113082" x="5194300" y="5232400"/>
          <p14:tracePt t="113099" x="5245100" y="5334000"/>
          <p14:tracePt t="113116" x="5321300" y="5422900"/>
          <p14:tracePt t="113132" x="5467350" y="5505450"/>
          <p14:tracePt t="113133" x="5556250" y="5543550"/>
          <p14:tracePt t="113149" x="5721350" y="5581650"/>
          <p14:tracePt t="113166" x="5835650" y="5594350"/>
          <p14:tracePt t="113182" x="5924550" y="5594350"/>
          <p14:tracePt t="113199" x="5988050" y="5556250"/>
          <p14:tracePt t="113216" x="6026150" y="5499100"/>
          <p14:tracePt t="113232" x="6051550" y="5422900"/>
          <p14:tracePt t="113249" x="6064250" y="5359400"/>
          <p14:tracePt t="113265" x="6064250" y="5327650"/>
          <p14:tracePt t="113282" x="6051550" y="5295900"/>
          <p14:tracePt t="113300" x="6019800" y="5257800"/>
          <p14:tracePt t="113301" x="5981700" y="5226050"/>
          <p14:tracePt t="113316" x="5949950" y="5213350"/>
          <p14:tracePt t="113332" x="5854700" y="5175250"/>
          <p14:tracePt t="113350" x="5740400" y="5137150"/>
          <p14:tracePt t="113366" x="5683250" y="5130800"/>
          <p14:tracePt t="113383" x="5657850" y="5130800"/>
          <p14:tracePt t="113399" x="5619750" y="5130800"/>
          <p14:tracePt t="113416" x="5575300" y="5130800"/>
          <p14:tracePt t="113432" x="5537200" y="5149850"/>
          <p14:tracePt t="113449" x="5505450" y="5175250"/>
          <p14:tracePt t="113465" x="5480050" y="5200650"/>
          <p14:tracePt t="113482" x="5467350" y="5226050"/>
          <p14:tracePt t="113499" x="5467350" y="5257800"/>
          <p14:tracePt t="113516" x="5467350" y="5295900"/>
          <p14:tracePt t="113532" x="5486400" y="5334000"/>
          <p14:tracePt t="113534" x="5511800" y="5353050"/>
          <p14:tracePt t="113549" x="5568950" y="5391150"/>
          <p14:tracePt t="113566" x="5651500" y="5422900"/>
          <p14:tracePt t="113583" x="5708650" y="5429250"/>
          <p14:tracePt t="113599" x="5765800" y="5429250"/>
          <p14:tracePt t="113616" x="5810250" y="5391150"/>
          <p14:tracePt t="113632" x="5873750" y="5295900"/>
          <p14:tracePt t="113649" x="5918200" y="5162550"/>
          <p14:tracePt t="113665" x="5956300" y="5041900"/>
          <p14:tracePt t="113682" x="5962650" y="4953000"/>
          <p14:tracePt t="113699" x="5956300" y="4921250"/>
          <p14:tracePt t="113716" x="5930900" y="4883150"/>
          <p14:tracePt t="113718" x="5918200" y="4870450"/>
          <p14:tracePt t="113732" x="5905500" y="4857750"/>
          <p14:tracePt t="113749" x="5861050" y="4845050"/>
          <p14:tracePt t="113766" x="5842000" y="4845050"/>
          <p14:tracePt t="113782" x="5835650" y="4845050"/>
          <p14:tracePt t="113799" x="5829300" y="4845050"/>
          <p14:tracePt t="113831" x="5822950" y="4845050"/>
          <p14:tracePt t="113854" x="5816600" y="4845050"/>
          <p14:tracePt t="113904" x="5810250" y="4845050"/>
          <p14:tracePt t="113923" x="5797550" y="4851400"/>
          <p14:tracePt t="113938" x="5778500" y="4864100"/>
          <p14:tracePt t="113953" x="5715000" y="4902200"/>
          <p14:tracePt t="113966" x="5632450" y="4953000"/>
          <p14:tracePt t="113985" x="5518150" y="5003800"/>
          <p14:tracePt t="114000" x="5410200" y="5054600"/>
          <p14:tracePt t="114017" x="5340350" y="5086350"/>
          <p14:tracePt t="114033" x="5295900" y="5118100"/>
          <p14:tracePt t="114051" x="5264150" y="5143500"/>
          <p14:tracePt t="114066" x="5238750" y="5162550"/>
          <p14:tracePt t="114082" x="5213350" y="5175250"/>
          <p14:tracePt t="114100" x="5200650" y="5187950"/>
          <p14:tracePt t="114102" x="5194300" y="5194300"/>
          <p14:tracePt t="114119" x="5187950" y="5213350"/>
          <p14:tracePt t="114134" x="5187950" y="5245100"/>
          <p14:tracePt t="114150" x="5187950" y="5276850"/>
          <p14:tracePt t="114166" x="5187950" y="5334000"/>
          <p14:tracePt t="114182" x="5226050" y="5391150"/>
          <p14:tracePt t="114198" x="5302250" y="5448300"/>
          <p14:tracePt t="114215" x="5403850" y="5486400"/>
          <p14:tracePt t="114232" x="5530850" y="5511800"/>
          <p14:tracePt t="114248" x="5683250" y="5524500"/>
          <p14:tracePt t="114265" x="5861050" y="5524500"/>
          <p14:tracePt t="114282" x="6064250" y="5473700"/>
          <p14:tracePt t="114298" x="6229350" y="5391150"/>
          <p14:tracePt t="114315" x="6343650" y="5289550"/>
          <p14:tracePt t="114334" x="6394450" y="5149850"/>
          <p14:tracePt t="114350" x="6394450" y="5060950"/>
          <p14:tracePt t="114366" x="6362700" y="4991100"/>
          <p14:tracePt t="114382" x="6311900" y="4927600"/>
          <p14:tracePt t="114399" x="6229350" y="4851400"/>
          <p14:tracePt t="114416" x="6115050" y="4813300"/>
          <p14:tracePt t="114434" x="5962650" y="4781550"/>
          <p14:tracePt t="114449" x="5835650" y="4775200"/>
          <p14:tracePt t="114465" x="5708650" y="4775200"/>
          <p14:tracePt t="114482" x="5575300" y="4781550"/>
          <p14:tracePt t="114498" x="5473700" y="4819650"/>
          <p14:tracePt t="114501" x="5429250" y="4845050"/>
          <p14:tracePt t="114516" x="5391150" y="4864100"/>
          <p14:tracePt t="114533" x="5334000" y="4908550"/>
          <p14:tracePt t="114535" x="5314950" y="4927600"/>
          <p14:tracePt t="114550" x="5295900" y="4972050"/>
          <p14:tracePt t="114566" x="5276850" y="5022850"/>
          <p14:tracePt t="114582" x="5270500" y="5067300"/>
          <p14:tracePt t="114599" x="5270500" y="5118100"/>
          <p14:tracePt t="114616" x="5270500" y="5156200"/>
          <p14:tracePt t="114632" x="5276850" y="5213350"/>
          <p14:tracePt t="114649" x="5314950" y="5270500"/>
          <p14:tracePt t="114665" x="5397500" y="5346700"/>
          <p14:tracePt t="114682" x="5492750" y="5416550"/>
          <p14:tracePt t="114699" x="5588000" y="5467350"/>
          <p14:tracePt t="114701" x="5638800" y="5492750"/>
          <p14:tracePt t="114717" x="5753100" y="5511800"/>
          <p14:tracePt t="114735" x="5816600" y="5511800"/>
          <p14:tracePt t="114750" x="5886450" y="5499100"/>
          <p14:tracePt t="114766" x="5924550" y="5461000"/>
          <p14:tracePt t="114782" x="5956300" y="5410200"/>
          <p14:tracePt t="114799" x="5988050" y="5327650"/>
          <p14:tracePt t="114816" x="6000750" y="5219700"/>
          <p14:tracePt t="114832" x="5994400" y="5130800"/>
          <p14:tracePt t="114849" x="5956300" y="5035550"/>
          <p14:tracePt t="114865" x="5911850" y="4984750"/>
          <p14:tracePt t="114884" x="5854700" y="4933950"/>
          <p14:tracePt t="114898" x="5816600" y="4908550"/>
          <p14:tracePt t="114915" x="5778500" y="4895850"/>
          <p14:tracePt t="114932" x="5753100" y="4895850"/>
          <p14:tracePt t="114935" x="5734050" y="4895850"/>
          <p14:tracePt t="114949" x="5683250" y="4895850"/>
          <p14:tracePt t="114965" x="5626100" y="4914900"/>
          <p14:tracePt t="114982" x="5537200" y="4972050"/>
          <p14:tracePt t="114999" x="5473700" y="5041900"/>
          <p14:tracePt t="115015" x="5410200" y="5124450"/>
          <p14:tracePt t="115033" x="5365750" y="5219700"/>
          <p14:tracePt t="115049" x="5346700" y="5295900"/>
          <p14:tracePt t="115065" x="5340350" y="5365750"/>
          <p14:tracePt t="115082" x="5346700" y="5429250"/>
          <p14:tracePt t="115098" x="5353050" y="5473700"/>
          <p14:tracePt t="115115" x="5372100" y="5505450"/>
          <p14:tracePt t="115132" x="5384800" y="5530850"/>
          <p14:tracePt t="115134" x="5397500" y="5537200"/>
          <p14:tracePt t="115150" x="5410200" y="5543550"/>
          <p14:tracePt t="115165" x="5435600" y="5543550"/>
          <p14:tracePt t="115181" x="5511800" y="5524500"/>
          <p14:tracePt t="115198" x="5613400" y="5461000"/>
          <p14:tracePt t="115214" x="5727700" y="5378450"/>
          <p14:tracePt t="115231" x="5816600" y="5295900"/>
          <p14:tracePt t="115249" x="5854700" y="5213350"/>
          <p14:tracePt t="115265" x="5867400" y="5168900"/>
          <p14:tracePt t="115281" x="5867400" y="5137150"/>
          <p14:tracePt t="115299" x="5861050" y="5105400"/>
          <p14:tracePt t="115315" x="5842000" y="5067300"/>
          <p14:tracePt t="115318" x="5822950" y="5054600"/>
          <p14:tracePt t="115333" x="5784850" y="5035550"/>
          <p14:tracePt t="115349" x="5740400" y="5016500"/>
          <p14:tracePt t="115366" x="5676900" y="4997450"/>
          <p14:tracePt t="115384" x="5619750" y="4997450"/>
          <p14:tracePt t="115398" x="5568950" y="4997450"/>
          <p14:tracePt t="115415" x="5530850" y="5010150"/>
          <p14:tracePt t="115431" x="5492750" y="5035550"/>
          <p14:tracePt t="115449" x="5467350" y="5080000"/>
          <p14:tracePt t="115465" x="5441950" y="5124450"/>
          <p14:tracePt t="115482" x="5435600" y="5162550"/>
          <p14:tracePt t="115498" x="5435600" y="5213350"/>
          <p14:tracePt t="115515" x="5435600" y="5257800"/>
          <p14:tracePt t="115518" x="5435600" y="5264150"/>
          <p14:tracePt t="115531" x="5435600" y="5270500"/>
          <p14:tracePt t="115549" x="5467350" y="5321300"/>
          <p14:tracePt t="115566" x="5499100" y="5346700"/>
          <p14:tracePt t="115583" x="5549900" y="5359400"/>
          <p14:tracePt t="115599" x="5657850" y="5378450"/>
          <p14:tracePt t="115615" x="5784850" y="5384800"/>
          <p14:tracePt t="115632" x="5924550" y="5365750"/>
          <p14:tracePt t="115649" x="6007100" y="5321300"/>
          <p14:tracePt t="115665" x="6064250" y="5264150"/>
          <p14:tracePt t="115681" x="6089650" y="5194300"/>
          <p14:tracePt t="115698" x="6089650" y="5137150"/>
          <p14:tracePt t="115715" x="6064250" y="5067300"/>
          <p14:tracePt t="115718" x="6045200" y="5029200"/>
          <p14:tracePt t="115731" x="6013450" y="4997450"/>
          <p14:tracePt t="115749" x="5905500" y="4940300"/>
          <p14:tracePt t="115767" x="5791200" y="4908550"/>
          <p14:tracePt t="115784" x="5664200" y="4902200"/>
          <p14:tracePt t="115799" x="5543550" y="4914900"/>
          <p14:tracePt t="115815" x="5461000" y="4946650"/>
          <p14:tracePt t="115831" x="5410200" y="4991100"/>
          <p14:tracePt t="115849" x="5378450" y="5035550"/>
          <p14:tracePt t="115865" x="5359400" y="5080000"/>
          <p14:tracePt t="115881" x="5346700" y="5111750"/>
          <p14:tracePt t="115898" x="5346700" y="5156200"/>
          <p14:tracePt t="115914" x="5346700" y="5181600"/>
          <p14:tracePt t="115931" x="5372100" y="5232400"/>
          <p14:tracePt t="115949" x="5410200" y="5270500"/>
          <p14:tracePt t="115951" x="5429250" y="5283200"/>
          <p14:tracePt t="115967" x="5454650" y="5302250"/>
          <p14:tracePt t="115981" x="5467350" y="5308600"/>
          <p14:tracePt t="115999" x="5480050" y="5308600"/>
          <p14:tracePt t="116015" x="5499100" y="5308600"/>
          <p14:tracePt t="116031" x="5543550" y="5283200"/>
          <p14:tracePt t="116048" x="5594350" y="5232400"/>
          <p14:tracePt t="116064" x="5632450" y="5175250"/>
          <p14:tracePt t="116083" x="5645150" y="5143500"/>
          <p14:tracePt t="116098" x="5645150" y="5111750"/>
          <p14:tracePt t="116115" x="5645150" y="5080000"/>
          <p14:tracePt t="116131" x="5645150" y="5048250"/>
          <p14:tracePt t="116134" x="5645150" y="5029200"/>
          <p14:tracePt t="116148" x="5645150" y="5010150"/>
          <p14:tracePt t="116164" x="5619750" y="4991100"/>
          <p14:tracePt t="116182" x="5562600" y="4959350"/>
          <p14:tracePt t="116199" x="5537200" y="4953000"/>
          <p14:tracePt t="116215" x="5518150" y="4953000"/>
          <p14:tracePt t="116231" x="5492750" y="4953000"/>
          <p14:tracePt t="116250" x="5467350" y="4972050"/>
          <p14:tracePt t="116264" x="5441950" y="5010150"/>
          <p14:tracePt t="116283" x="5422900" y="5073650"/>
          <p14:tracePt t="116298" x="5416550" y="5124450"/>
          <p14:tracePt t="116315" x="5416550" y="5194300"/>
          <p14:tracePt t="116331" x="5429250" y="5226050"/>
          <p14:tracePt t="116334" x="5441950" y="5245100"/>
          <p14:tracePt t="116348" x="5448300" y="5257800"/>
          <p14:tracePt t="116366" x="5467350" y="5283200"/>
          <p14:tracePt t="116381" x="5480050" y="5289550"/>
          <p14:tracePt t="116414" x="5499100" y="5289550"/>
          <p14:tracePt t="116431" x="5518150" y="5257800"/>
          <p14:tracePt t="116448" x="5530850" y="5207000"/>
          <p14:tracePt t="116464" x="5543550" y="5156200"/>
          <p14:tracePt t="116482" x="5543550" y="5130800"/>
          <p14:tracePt t="116498" x="5530850" y="5086350"/>
          <p14:tracePt t="116514" x="5511800" y="5060950"/>
          <p14:tracePt t="116517" x="5492750" y="5048250"/>
          <p14:tracePt t="116531" x="5480050" y="5041900"/>
          <p14:tracePt t="116548" x="5461000" y="5041900"/>
          <p14:tracePt t="116549" x="5448300" y="5041900"/>
          <p14:tracePt t="116565" x="5435600" y="5041900"/>
          <p14:tracePt t="116582" x="5403850" y="5060950"/>
          <p14:tracePt t="116599" x="5365750" y="5105400"/>
          <p14:tracePt t="116615" x="5346700" y="5143500"/>
          <p14:tracePt t="116631" x="5346700" y="5156200"/>
          <p14:tracePt t="116648" x="5346700" y="5168900"/>
          <p14:tracePt t="116664" x="5359400" y="5200650"/>
          <p14:tracePt t="116681" x="5403850" y="5245100"/>
          <p14:tracePt t="116698" x="5435600" y="5257800"/>
          <p14:tracePt t="116715" x="5461000" y="5264150"/>
          <p14:tracePt t="116718" x="5473700" y="5264150"/>
          <p14:tracePt t="116731" x="5492750" y="5264150"/>
          <p14:tracePt t="116748" x="5530850" y="5245100"/>
          <p14:tracePt t="116750" x="5543550" y="5226050"/>
          <p14:tracePt t="116764" x="5549900" y="5207000"/>
          <p14:tracePt t="116783" x="5581650" y="5137150"/>
          <p14:tracePt t="116799" x="5581650" y="5118100"/>
          <p14:tracePt t="116815" x="5581650" y="5105400"/>
          <p14:tracePt t="116831" x="5581650" y="5099050"/>
          <p14:tracePt t="117479" x="5588000" y="5092700"/>
          <p14:tracePt t="117631" x="5594350" y="5092700"/>
          <p14:tracePt t="117647" x="5594350" y="5086350"/>
          <p14:tracePt t="117665" x="5594350" y="5060950"/>
          <p14:tracePt t="117680" x="5594350" y="5029200"/>
          <p14:tracePt t="117697" x="5600700" y="4991100"/>
          <p14:tracePt t="117714" x="5600700" y="4972050"/>
          <p14:tracePt t="117731" x="5600700" y="4940300"/>
          <p14:tracePt t="117747" x="5594350" y="4933950"/>
          <p14:tracePt t="117764" x="5588000" y="4927600"/>
          <p14:tracePt t="117782" x="5568950" y="4914900"/>
          <p14:tracePt t="117798" x="5562600" y="4914900"/>
          <p14:tracePt t="117815" x="5530850" y="4914900"/>
          <p14:tracePt t="117831" x="5499100" y="4914900"/>
          <p14:tracePt t="117847" x="5461000" y="4914900"/>
          <p14:tracePt t="117864" x="5422900" y="4933950"/>
          <p14:tracePt t="117881" x="5403850" y="4946650"/>
          <p14:tracePt t="117897" x="5384800" y="4965700"/>
          <p14:tracePt t="117914" x="5378450" y="4972050"/>
          <p14:tracePt t="117931" x="5378450" y="4978400"/>
          <p14:tracePt t="117983" x="5378450" y="4984750"/>
          <p14:tracePt t="118000" x="5378450" y="4991100"/>
          <p14:tracePt t="118016" x="5378450" y="5016500"/>
          <p14:tracePt t="118032" x="5378450" y="5048250"/>
          <p14:tracePt t="118047" x="5378450" y="5086350"/>
          <p14:tracePt t="118064" x="5378450" y="5124450"/>
          <p14:tracePt t="118080" x="5378450" y="5168900"/>
          <p14:tracePt t="118097" x="5384800" y="5226050"/>
          <p14:tracePt t="118114" x="5410200" y="5276850"/>
          <p14:tracePt t="118131" x="5422900" y="5308600"/>
          <p14:tracePt t="118147" x="5441950" y="5340350"/>
          <p14:tracePt t="118149" x="5454650" y="5353050"/>
          <p14:tracePt t="118164" x="5467350" y="5359400"/>
          <p14:tracePt t="118182" x="5505450" y="5397500"/>
          <p14:tracePt t="118198" x="5588000" y="5461000"/>
          <p14:tracePt t="118214" x="5638800" y="5486400"/>
          <p14:tracePt t="118230" x="5689600" y="5505450"/>
          <p14:tracePt t="118247" x="5721350" y="5505450"/>
          <p14:tracePt t="118265" x="5778500" y="5492750"/>
          <p14:tracePt t="118280" x="5854700" y="5441950"/>
          <p14:tracePt t="118297" x="5930900" y="5372100"/>
          <p14:tracePt t="118314" x="5988050" y="5283200"/>
          <p14:tracePt t="118330" x="6026150" y="5213350"/>
          <p14:tracePt t="118347" x="6032500" y="5168900"/>
          <p14:tracePt t="118349" x="6038850" y="5156200"/>
          <p14:tracePt t="118364" x="6038850" y="5137150"/>
          <p14:tracePt t="118384" x="6038850" y="5073650"/>
          <p14:tracePt t="118398" x="6032500" y="5035550"/>
          <p14:tracePt t="118414" x="6013450" y="5016500"/>
          <p14:tracePt t="118431" x="5988050" y="4991100"/>
          <p14:tracePt t="118447" x="5956300" y="4959350"/>
          <p14:tracePt t="118464" x="5905500" y="4933950"/>
          <p14:tracePt t="118480" x="5848350" y="4902200"/>
          <p14:tracePt t="118497" x="5797550" y="4876800"/>
          <p14:tracePt t="118514" x="5759450" y="4864100"/>
          <p14:tracePt t="118530" x="5727700" y="4851400"/>
          <p14:tracePt t="118547" x="5715000" y="4851400"/>
          <p14:tracePt t="118564" x="5683250" y="4851400"/>
          <p14:tracePt t="118567" x="5670550" y="4851400"/>
          <p14:tracePt t="118580" x="5651500" y="4851400"/>
          <p14:tracePt t="118598" x="5549900" y="4857750"/>
          <p14:tracePt t="118614" x="5473700" y="4883150"/>
          <p14:tracePt t="118631" x="5422900" y="4908550"/>
          <p14:tracePt t="118647" x="5384800" y="4927600"/>
          <p14:tracePt t="118664" x="5353050" y="4953000"/>
          <p14:tracePt t="118682" x="5334000" y="4991100"/>
          <p14:tracePt t="118697" x="5321300" y="5041900"/>
          <p14:tracePt t="118714" x="5295900" y="5099050"/>
          <p14:tracePt t="118730" x="5289550" y="5156200"/>
          <p14:tracePt t="118734" x="5289550" y="5187950"/>
          <p14:tracePt t="118747" x="5289550" y="5226050"/>
          <p14:tracePt t="118764" x="5289550" y="5302250"/>
          <p14:tracePt t="118767" x="5289550" y="5334000"/>
          <p14:tracePt t="118780" x="5289550" y="5378450"/>
          <p14:tracePt t="118798" x="5314950" y="5441950"/>
          <p14:tracePt t="118814" x="5334000" y="5473700"/>
          <p14:tracePt t="118831" x="5353050" y="5492750"/>
          <p14:tracePt t="118847" x="5378450" y="5524500"/>
          <p14:tracePt t="118863" x="5429250" y="5549900"/>
          <p14:tracePt t="118882" x="5505450" y="5568950"/>
          <p14:tracePt t="118898" x="5568950" y="5588000"/>
          <p14:tracePt t="118914" x="5638800" y="5588000"/>
          <p14:tracePt t="118930" x="5702300" y="5568950"/>
          <p14:tracePt t="118934" x="5740400" y="5562600"/>
          <p14:tracePt t="118947" x="5765800" y="5549900"/>
          <p14:tracePt t="118964" x="5810250" y="5518150"/>
          <p14:tracePt t="118980" x="5854700" y="5480050"/>
          <p14:tracePt t="118983" x="5873750" y="5461000"/>
          <p14:tracePt t="118998" x="5924550" y="5397500"/>
          <p14:tracePt t="119015" x="5949950" y="5314950"/>
          <p14:tracePt t="119031" x="5962650" y="5219700"/>
          <p14:tracePt t="119047" x="5962650" y="5118100"/>
          <p14:tracePt t="119063" x="5962650" y="5010150"/>
          <p14:tracePt t="119080" x="5937250" y="4921250"/>
          <p14:tracePt t="119098" x="5905500" y="4857750"/>
          <p14:tracePt t="119114" x="5867400" y="4819650"/>
          <p14:tracePt t="119130" x="5835650" y="4794250"/>
          <p14:tracePt t="119147" x="5829300" y="4787900"/>
          <p14:tracePt t="119163" x="5803900" y="4787900"/>
          <p14:tracePt t="119183" x="5772150" y="4787900"/>
          <p14:tracePt t="119185" x="5753100" y="4787900"/>
          <p14:tracePt t="119198" x="5689600" y="4787900"/>
          <p14:tracePt t="119215" x="5619750" y="4800600"/>
          <p14:tracePt t="119231" x="5537200" y="4832350"/>
          <p14:tracePt t="119246" x="5448300" y="4876800"/>
          <p14:tracePt t="119263" x="5391150" y="4927600"/>
          <p14:tracePt t="119280" x="5359400" y="4972050"/>
          <p14:tracePt t="119298" x="5334000" y="5016500"/>
          <p14:tracePt t="119314" x="5327650" y="5054600"/>
          <p14:tracePt t="119330" x="5327650" y="5092700"/>
          <p14:tracePt t="119346" x="5327650" y="5130800"/>
          <p14:tracePt t="119363" x="5334000" y="5200650"/>
          <p14:tracePt t="119380" x="5353050" y="5245100"/>
          <p14:tracePt t="119382" x="5365750" y="5264150"/>
          <p14:tracePt t="119398" x="5384800" y="5295900"/>
          <p14:tracePt t="119414" x="5384800" y="5302250"/>
          <p14:tracePt t="119726" x="0" y="0"/>
        </p14:tracePtLst>
        <p14:tracePtLst>
          <p14:tracePt t="120201" x="5492750" y="4781550"/>
          <p14:tracePt t="120231" x="5486400" y="4775200"/>
          <p14:tracePt t="120241" x="5480050" y="4775200"/>
          <p14:tracePt t="120251" x="5473700" y="4787900"/>
          <p14:tracePt t="120263" x="5454650" y="4819650"/>
          <p14:tracePt t="120279" x="5410200" y="4883150"/>
          <p14:tracePt t="120296" x="5384800" y="4946650"/>
          <p14:tracePt t="120313" x="5359400" y="5048250"/>
          <p14:tracePt t="120330" x="5340350" y="5137150"/>
          <p14:tracePt t="120347" x="5327650" y="5226050"/>
          <p14:tracePt t="120364" x="5327650" y="5308600"/>
          <p14:tracePt t="120366" x="5327650" y="5353050"/>
          <p14:tracePt t="120380" x="5334000" y="5397500"/>
          <p14:tracePt t="120398" x="5365750" y="5473700"/>
          <p14:tracePt t="120414" x="5384800" y="5505450"/>
          <p14:tracePt t="120433" x="5410200" y="5518150"/>
          <p14:tracePt t="120447" x="5422900" y="5518150"/>
          <p14:tracePt t="120464" x="5441950" y="5518150"/>
          <p14:tracePt t="120480" x="5492750" y="5492750"/>
          <p14:tracePt t="120496" x="5543550" y="5422900"/>
          <p14:tracePt t="120514" x="5607050" y="5327650"/>
          <p14:tracePt t="120533" x="5664200" y="5168900"/>
          <p14:tracePt t="120547" x="5670550" y="5118100"/>
          <p14:tracePt t="120564" x="5670550" y="5060950"/>
          <p14:tracePt t="120580" x="5670550" y="5010150"/>
          <p14:tracePt t="120583" x="5670550" y="4991100"/>
          <p14:tracePt t="120596" x="5670550" y="4984750"/>
          <p14:tracePt t="120614" x="5670550" y="4946650"/>
          <p14:tracePt t="120822" x="0" y="0"/>
        </p14:tracePtLst>
        <p14:tracePtLst>
          <p14:tracePt t="121369" x="5486400" y="4908550"/>
          <p14:tracePt t="121386" x="5480050" y="4902200"/>
          <p14:tracePt t="121403" x="5467350" y="4902200"/>
          <p14:tracePt t="121422" x="5441950" y="4902200"/>
          <p14:tracePt t="121435" x="5435600" y="4902200"/>
          <p14:tracePt t="121447" x="5416550" y="4902200"/>
          <p14:tracePt t="121464" x="5397500" y="4908550"/>
          <p14:tracePt t="121479" x="5391150" y="4914900"/>
          <p14:tracePt t="121480" x="0" y="0"/>
        </p14:tracePtLst>
        <p14:tracePtLst>
          <p14:tracePt t="121932" x="3098800" y="4762500"/>
          <p14:tracePt t="121933" x="3060700" y="4756150"/>
          <p14:tracePt t="121946" x="3041650" y="4756150"/>
          <p14:tracePt t="121962" x="2959100" y="4737100"/>
          <p14:tracePt t="121979" x="2889250" y="4737100"/>
          <p14:tracePt t="121981" x="2838450" y="4737100"/>
          <p14:tracePt t="121996" x="2787650" y="4737100"/>
          <p14:tracePt t="122012" x="2647950" y="4749800"/>
          <p14:tracePt t="122014" x="2559050" y="4756150"/>
          <p14:tracePt t="122030" x="2406650" y="4794250"/>
          <p14:tracePt t="122046" x="2266950" y="4826000"/>
          <p14:tracePt t="122062" x="2165350" y="4870450"/>
          <p14:tracePt t="122080" x="2101850" y="4914900"/>
          <p14:tracePt t="122097" x="2051050" y="4965700"/>
          <p14:tracePt t="122112" x="2032000" y="5022850"/>
          <p14:tracePt t="122129" x="2019300" y="5092700"/>
          <p14:tracePt t="122146" x="2019300" y="5143500"/>
          <p14:tracePt t="122162" x="2019300" y="5194300"/>
          <p14:tracePt t="122179" x="2032000" y="5245100"/>
          <p14:tracePt t="122195" x="2095500" y="5308600"/>
          <p14:tracePt t="122198" x="2152650" y="5340350"/>
          <p14:tracePt t="122212" x="2222500" y="5365750"/>
          <p14:tracePt t="122229" x="2470150" y="5416550"/>
          <p14:tracePt t="122247" x="2584450" y="5416550"/>
          <p14:tracePt t="122262" x="2686050" y="5416550"/>
          <p14:tracePt t="122281" x="2730500" y="5384800"/>
          <p14:tracePt t="122297" x="2762250" y="5327650"/>
          <p14:tracePt t="122313" x="2800350" y="5238750"/>
          <p14:tracePt t="122330" x="2819400" y="5143500"/>
          <p14:tracePt t="122346" x="2819400" y="5080000"/>
          <p14:tracePt t="122351" x="2819400" y="5048250"/>
          <p14:tracePt t="122363" x="2819400" y="5022850"/>
          <p14:tracePt t="122380" x="2806700" y="4984750"/>
          <p14:tracePt t="122384" x="2787650" y="4972050"/>
          <p14:tracePt t="122396" x="2762250" y="4959350"/>
          <p14:tracePt t="122414" x="2692400" y="4927600"/>
          <p14:tracePt t="122430" x="2635250" y="4914900"/>
          <p14:tracePt t="122448" x="2590800" y="4902200"/>
          <p14:tracePt t="122463" x="2578100" y="4902200"/>
          <p14:tracePt t="122481" x="2552700" y="4895850"/>
          <p14:tracePt t="122496" x="2540000" y="4895850"/>
          <p14:tracePt t="123175" x="2533650" y="4895850"/>
          <p14:tracePt t="123189" x="2514600" y="4895850"/>
          <p14:tracePt t="123203" x="2470150" y="4914900"/>
          <p14:tracePt t="123219" x="2425700" y="4965700"/>
          <p14:tracePt t="123223" x="2400300" y="4997450"/>
          <p14:tracePt t="123239" x="2381250" y="5054600"/>
          <p14:tracePt t="123247" x="2381250" y="5073650"/>
          <p14:tracePt t="123263" x="2368550" y="5137150"/>
          <p14:tracePt t="123278" x="2368550" y="5175250"/>
          <p14:tracePt t="123296" x="2368550" y="5213350"/>
          <p14:tracePt t="123311" x="2393950" y="5257800"/>
          <p14:tracePt t="123328" x="2438400" y="5321300"/>
          <p14:tracePt t="123345" x="2495550" y="5391150"/>
          <p14:tracePt t="123362" x="2590800" y="5454650"/>
          <p14:tracePt t="123378" x="2705100" y="5492750"/>
          <p14:tracePt t="123395" x="2806700" y="5518150"/>
          <p14:tracePt t="123412" x="2876550" y="5518150"/>
          <p14:tracePt t="123413" x="2914650" y="5505450"/>
          <p14:tracePt t="123430" x="2978150" y="5480050"/>
          <p14:tracePt t="123445" x="3016250" y="5422900"/>
          <p14:tracePt t="123462" x="3048000" y="5353050"/>
          <p14:tracePt t="123478" x="3054350" y="5276850"/>
          <p14:tracePt t="123497" x="3035300" y="5175250"/>
          <p14:tracePt t="123512" x="2978150" y="5092700"/>
          <p14:tracePt t="123528" x="2876550" y="5010150"/>
          <p14:tracePt t="123545" x="2762250" y="4959350"/>
          <p14:tracePt t="123562" x="2647950" y="4927600"/>
          <p14:tracePt t="123578" x="2616200" y="4914900"/>
          <p14:tracePt t="123595" x="2584450" y="4914900"/>
          <p14:tracePt t="123612" x="2552700" y="4933950"/>
          <p14:tracePt t="123613" x="2533650" y="4953000"/>
          <p14:tracePt t="123628" x="2520950" y="4978400"/>
          <p14:tracePt t="123645" x="2476500" y="5067300"/>
          <p14:tracePt t="123663" x="2470150" y="5105400"/>
          <p14:tracePt t="123678" x="2470150" y="5130800"/>
          <p14:tracePt t="123695" x="2470150" y="5149850"/>
          <p14:tracePt t="123786" x="2476500" y="5149850"/>
          <p14:tracePt t="123799" x="2489200" y="5137150"/>
          <p14:tracePt t="123816" x="2508250" y="5130800"/>
          <p14:tracePt t="123983" x="0" y="0"/>
        </p14:tracePtLst>
        <p14:tracePtLst>
          <p14:tracePt t="125048" x="2355850" y="5848350"/>
          <p14:tracePt t="125065" x="2349500" y="5873750"/>
          <p14:tracePt t="125083" x="2324100" y="5937250"/>
          <p14:tracePt t="125086" x="2311400" y="5981700"/>
          <p14:tracePt t="125100" x="2305050" y="6026150"/>
          <p14:tracePt t="125112" x="2305050" y="6134100"/>
          <p14:tracePt t="125129" x="2324100" y="6235700"/>
          <p14:tracePt t="125145" x="2374900" y="6318250"/>
          <p14:tracePt t="125162" x="2438400" y="6388100"/>
          <p14:tracePt t="125178" x="2552700" y="6438900"/>
          <p14:tracePt t="125182" x="2622550" y="6457950"/>
          <p14:tracePt t="125198" x="2698750" y="6464300"/>
          <p14:tracePt t="125213" x="2857500" y="6464300"/>
          <p14:tracePt t="125230" x="3009900" y="6445250"/>
          <p14:tracePt t="125246" x="3048000" y="6413500"/>
          <p14:tracePt t="125263" x="3079750" y="6356350"/>
          <p14:tracePt t="125279" x="3098800" y="6286500"/>
          <p14:tracePt t="125294" x="3105150" y="6235700"/>
          <p14:tracePt t="125312" x="3105150" y="6210300"/>
          <p14:tracePt t="125329" x="3105150" y="6203950"/>
          <p14:tracePt t="125477" x="0" y="0"/>
        </p14:tracePtLst>
        <p14:tracePtLst>
          <p14:tracePt t="126320" x="8769350" y="3949700"/>
          <p14:tracePt t="126331" x="8750300" y="3949700"/>
          <p14:tracePt t="126347" x="8731250" y="3949700"/>
          <p14:tracePt t="126361" x="8680450" y="3962400"/>
          <p14:tracePt t="126378" x="8636000" y="3994150"/>
          <p14:tracePt t="126394" x="8578850" y="4057650"/>
          <p14:tracePt t="126411" x="8509000" y="4140200"/>
          <p14:tracePt t="126429" x="8464550" y="4248150"/>
          <p14:tracePt t="126430" x="8451850" y="4292600"/>
          <p14:tracePt t="126447" x="8439150" y="4381500"/>
          <p14:tracePt t="126463" x="8439150" y="4457700"/>
          <p14:tracePt t="126479" x="8464550" y="4559300"/>
          <p14:tracePt t="126494" x="8515350" y="4635500"/>
          <p14:tracePt t="126511" x="8572500" y="4692650"/>
          <p14:tracePt t="126527" x="8636000" y="4718050"/>
          <p14:tracePt t="126545" x="8661400" y="4730750"/>
          <p14:tracePt t="126563" x="8680450" y="4737100"/>
          <p14:tracePt t="126578" x="8705850" y="4737100"/>
          <p14:tracePt t="126594" x="8737600" y="4730750"/>
          <p14:tracePt t="126613" x="8813800" y="4667250"/>
          <p14:tracePt t="126628" x="8883650" y="4559300"/>
          <p14:tracePt t="126647" x="8921750" y="4394200"/>
          <p14:tracePt t="126662" x="8921750" y="4330700"/>
          <p14:tracePt t="126678" x="8921750" y="4254500"/>
          <p14:tracePt t="126694" x="8896350" y="4210050"/>
          <p14:tracePt t="126711" x="8858250" y="4171950"/>
          <p14:tracePt t="126727" x="8813800" y="4146550"/>
          <p14:tracePt t="126744" x="8750300" y="4121150"/>
          <p14:tracePt t="126761" x="8699500" y="4102100"/>
          <p14:tracePt t="126778" x="8667750" y="4089400"/>
          <p14:tracePt t="126794" x="8642350" y="4083050"/>
          <p14:tracePt t="126811" x="8604250" y="4083050"/>
          <p14:tracePt t="126827" x="8585200" y="4083050"/>
          <p14:tracePt t="126829" x="8566150" y="4083050"/>
          <p14:tracePt t="126844" x="8559800" y="4083050"/>
          <p14:tracePt t="126863" x="8489950" y="4108450"/>
          <p14:tracePt t="126878" x="8426450" y="4152900"/>
          <p14:tracePt t="126894" x="8362950" y="4203700"/>
          <p14:tracePt t="126913" x="8318500" y="4267200"/>
          <p14:tracePt t="126927" x="8293100" y="4356100"/>
          <p14:tracePt t="126944" x="8280400" y="4457700"/>
          <p14:tracePt t="126961" x="8280400" y="4521200"/>
          <p14:tracePt t="126978" x="8286750" y="4578350"/>
          <p14:tracePt t="126994" x="8318500" y="4616450"/>
          <p14:tracePt t="127011" x="8350250" y="4635500"/>
          <p14:tracePt t="127027" x="8401050" y="4641850"/>
          <p14:tracePt t="127030" x="8451850" y="4641850"/>
          <p14:tracePt t="127045" x="8604250" y="4616450"/>
          <p14:tracePt t="127062" x="8737600" y="4540250"/>
          <p14:tracePt t="127079" x="8807450" y="4432300"/>
          <p14:tracePt t="127094" x="8851900" y="4324350"/>
          <p14:tracePt t="127112" x="8858250" y="4260850"/>
          <p14:tracePt t="127127" x="8858250" y="4216400"/>
          <p14:tracePt t="127144" x="8851900" y="4203700"/>
          <p14:tracePt t="127162" x="8839200" y="4191000"/>
          <p14:tracePt t="127381" x="0" y="0"/>
        </p14:tracePtLst>
        <p14:tracePtLst>
          <p14:tracePt t="128408" x="5257800" y="5791200"/>
          <p14:tracePt t="128431" x="5251450" y="5791200"/>
          <p14:tracePt t="128443" x="5245100" y="5797550"/>
          <p14:tracePt t="128462" x="5232400" y="5854700"/>
          <p14:tracePt t="128479" x="5226050" y="5905500"/>
          <p14:tracePt t="128496" x="5226050" y="5981700"/>
          <p14:tracePt t="128512" x="5238750" y="6108700"/>
          <p14:tracePt t="128528" x="5295900" y="6242050"/>
          <p14:tracePt t="128544" x="5372100" y="6369050"/>
          <p14:tracePt t="128561" x="5480050" y="6451600"/>
          <p14:tracePt t="128578" x="5607050" y="6521450"/>
          <p14:tracePt t="128581" x="5657850" y="6534150"/>
          <p14:tracePt t="128598" x="5727700" y="6540500"/>
          <p14:tracePt t="128612" x="5759450" y="6540500"/>
          <p14:tracePt t="128628" x="5822950" y="6521450"/>
          <p14:tracePt t="128630" x="5842000" y="6502400"/>
          <p14:tracePt t="128647" x="5880100" y="6451600"/>
          <p14:tracePt t="128662" x="5918200" y="6388100"/>
          <p14:tracePt t="128678" x="5937250" y="6324600"/>
          <p14:tracePt t="128694" x="5956300" y="6254750"/>
          <p14:tracePt t="128711" x="5956300" y="6191250"/>
          <p14:tracePt t="128727" x="5949950" y="6108700"/>
          <p14:tracePt t="128743" x="5930900" y="6051550"/>
          <p14:tracePt t="128760" x="5886450" y="5988050"/>
          <p14:tracePt t="128777" x="5848350" y="5949950"/>
          <p14:tracePt t="128794" x="5803900" y="5918200"/>
          <p14:tracePt t="128811" x="5753100" y="5886450"/>
          <p14:tracePt t="128827" x="5702300" y="5873750"/>
          <p14:tracePt t="128844" x="5664200" y="5867400"/>
          <p14:tracePt t="128860" x="5632450" y="5867400"/>
          <p14:tracePt t="128863" x="5619750" y="5867400"/>
          <p14:tracePt t="128878" x="5581650" y="5873750"/>
          <p14:tracePt t="128894" x="5537200" y="5905500"/>
          <p14:tracePt t="128911" x="5486400" y="5943600"/>
          <p14:tracePt t="128927" x="5441950" y="6000750"/>
          <p14:tracePt t="128943" x="5416550" y="6038850"/>
          <p14:tracePt t="128960" x="5397500" y="6089650"/>
          <p14:tracePt t="128977" x="5384800" y="6153150"/>
          <p14:tracePt t="128994" x="5384800" y="6203950"/>
          <p14:tracePt t="129010" x="5384800" y="6261100"/>
          <p14:tracePt t="129027" x="5384800" y="6318250"/>
          <p14:tracePt t="129030" x="5397500" y="6343650"/>
          <p14:tracePt t="129044" x="5403850" y="6362700"/>
          <p14:tracePt t="129060" x="5429250" y="6400800"/>
          <p14:tracePt t="129063" x="5441950" y="6419850"/>
          <p14:tracePt t="129078" x="5467350" y="6438900"/>
          <p14:tracePt t="129094" x="5505450" y="6451600"/>
          <p14:tracePt t="129111" x="5537200" y="6457950"/>
          <p14:tracePt t="129127" x="5600700" y="6457950"/>
          <p14:tracePt t="129143" x="5695950" y="6419850"/>
          <p14:tracePt t="129160" x="5791200" y="6362700"/>
          <p14:tracePt t="129177" x="5861050" y="6273800"/>
          <p14:tracePt t="129193" x="5899150" y="6165850"/>
          <p14:tracePt t="129210" x="5918200" y="6051550"/>
          <p14:tracePt t="129227" x="5905500" y="5937250"/>
          <p14:tracePt t="129244" x="5892800" y="5835650"/>
          <p14:tracePt t="129260" x="5873750" y="5791200"/>
          <p14:tracePt t="129263" x="5861050" y="5778500"/>
          <p14:tracePt t="129278" x="5848350" y="5759450"/>
          <p14:tracePt t="129294" x="5842000" y="5753100"/>
          <p14:tracePt t="129311" x="5829300" y="5753100"/>
          <p14:tracePt t="129326" x="5816600" y="5753100"/>
          <p14:tracePt t="129343" x="5791200" y="5765800"/>
          <p14:tracePt t="129359" x="5753100" y="5810250"/>
          <p14:tracePt t="129376" x="5689600" y="5886450"/>
          <p14:tracePt t="129393" x="5657850" y="5969000"/>
          <p14:tracePt t="129410" x="5638800" y="6013450"/>
          <p14:tracePt t="129426" x="5638800" y="6032500"/>
          <p14:tracePt t="129444" x="5638800" y="6045200"/>
          <p14:tracePt t="129886" x="0" y="0"/>
        </p14:tracePtLst>
        <p14:tracePtLst>
          <p14:tracePt t="131177" x="7842250" y="5842000"/>
          <p14:tracePt t="131217" x="7835900" y="5842000"/>
          <p14:tracePt t="131231" x="7829550" y="5854700"/>
          <p14:tracePt t="131248" x="7816850" y="5886450"/>
          <p14:tracePt t="131263" x="7804150" y="5924550"/>
          <p14:tracePt t="131276" x="7797800" y="5943600"/>
          <p14:tracePt t="131294" x="7797800" y="6026150"/>
          <p14:tracePt t="131310" x="7797800" y="6089650"/>
          <p14:tracePt t="131327" x="7804150" y="6146800"/>
          <p14:tracePt t="131343" x="7816850" y="6203950"/>
          <p14:tracePt t="131359" x="7829550" y="6242050"/>
          <p14:tracePt t="131375" x="7848600" y="6286500"/>
          <p14:tracePt t="131392" x="7867650" y="6324600"/>
          <p14:tracePt t="131409" x="7899400" y="6350000"/>
          <p14:tracePt t="131426" x="7931150" y="6381750"/>
          <p14:tracePt t="131443" x="7975600" y="6407150"/>
          <p14:tracePt t="131459" x="8026400" y="6432550"/>
          <p14:tracePt t="131476" x="8077200" y="6445250"/>
          <p14:tracePt t="131478" x="8115300" y="6451600"/>
          <p14:tracePt t="131493" x="8153400" y="6457950"/>
          <p14:tracePt t="131512" x="8197850" y="6457950"/>
          <p14:tracePt t="131528" x="8235950" y="6451600"/>
          <p14:tracePt t="131543" x="8261350" y="6432550"/>
          <p14:tracePt t="131559" x="8274050" y="6400800"/>
          <p14:tracePt t="131576" x="8293100" y="6362700"/>
          <p14:tracePt t="131593" x="8312150" y="6305550"/>
          <p14:tracePt t="131610" x="8318500" y="6229350"/>
          <p14:tracePt t="131627" x="8331200" y="6127750"/>
          <p14:tracePt t="131643" x="8331200" y="6051550"/>
          <p14:tracePt t="131659" x="8331200" y="5969000"/>
          <p14:tracePt t="131663" x="8331200" y="5924550"/>
          <p14:tracePt t="131676" x="8331200" y="5892800"/>
          <p14:tracePt t="131692" x="8331200" y="5835650"/>
          <p14:tracePt t="131711" x="8305800" y="5791200"/>
          <p14:tracePt t="131727" x="8286750" y="5772150"/>
          <p14:tracePt t="131743" x="8255000" y="5759450"/>
          <p14:tracePt t="131760" x="8210550" y="5740400"/>
          <p14:tracePt t="131776" x="8166100" y="5734050"/>
          <p14:tracePt t="131792" x="8140700" y="5734050"/>
          <p14:tracePt t="131809" x="8096250" y="5721350"/>
          <p14:tracePt t="131828" x="8077200" y="5721350"/>
          <p14:tracePt t="131843" x="8058150" y="5721350"/>
          <p14:tracePt t="131846" x="8039100" y="5721350"/>
          <p14:tracePt t="131859" x="8026400" y="5721350"/>
          <p14:tracePt t="131876" x="8007350" y="5721350"/>
          <p14:tracePt t="131892" x="7962900" y="5708650"/>
          <p14:tracePt t="131894" x="7950200" y="5702300"/>
          <p14:tracePt t="131910" x="7937500" y="5702300"/>
          <p14:tracePt t="131927" x="7924800" y="5702300"/>
          <p14:tracePt t="131943" x="7905750" y="5702300"/>
          <p14:tracePt t="131959" x="7886700" y="5708650"/>
          <p14:tracePt t="131978" x="7861300" y="5727700"/>
          <p14:tracePt t="131992" x="7835900" y="5759450"/>
          <p14:tracePt t="132010" x="7810500" y="5810250"/>
          <p14:tracePt t="132027" x="7791450" y="5873750"/>
          <p14:tracePt t="132029" x="7785100" y="5905500"/>
          <p14:tracePt t="132043" x="7772400" y="5943600"/>
          <p14:tracePt t="132060" x="7766050" y="6019800"/>
          <p14:tracePt t="132063" x="7766050" y="6064250"/>
          <p14:tracePt t="132076" x="7766050" y="6115050"/>
          <p14:tracePt t="132092" x="7772400" y="6223000"/>
          <p14:tracePt t="132110" x="7778750" y="6324600"/>
          <p14:tracePt t="132128" x="7785100" y="6362700"/>
          <p14:tracePt t="132144" x="7791450" y="6400800"/>
          <p14:tracePt t="132159" x="7797800" y="6419850"/>
          <p14:tracePt t="132176" x="7810500" y="6438900"/>
          <p14:tracePt t="132192" x="7816850" y="6457950"/>
          <p14:tracePt t="132211" x="7842250" y="6470650"/>
          <p14:tracePt t="132226" x="7861300" y="6483350"/>
          <p14:tracePt t="132243" x="7880350" y="6489700"/>
          <p14:tracePt t="132259" x="7905750" y="6489700"/>
          <p14:tracePt t="132262" x="7918450" y="6489700"/>
          <p14:tracePt t="132276" x="7943850" y="6489700"/>
          <p14:tracePt t="132292" x="8013700" y="6483350"/>
          <p14:tracePt t="132309" x="8153400" y="6457950"/>
          <p14:tracePt t="132327" x="8235950" y="6438900"/>
          <p14:tracePt t="132344" x="8305800" y="6407150"/>
          <p14:tracePt t="132358" x="8362950" y="6381750"/>
          <p14:tracePt t="132375" x="8407400" y="6337300"/>
          <p14:tracePt t="132392" x="8445500" y="6305550"/>
          <p14:tracePt t="132409" x="8470900" y="6261100"/>
          <p14:tracePt t="132425" x="8483600" y="6210300"/>
          <p14:tracePt t="132444" x="8489950" y="6153150"/>
          <p14:tracePt t="132459" x="8496300" y="6089650"/>
          <p14:tracePt t="132462" x="8502650" y="6032500"/>
          <p14:tracePt t="132476" x="8502650" y="6000750"/>
          <p14:tracePt t="132493" x="8483600" y="5911850"/>
          <p14:tracePt t="132509" x="8426450" y="5810250"/>
          <p14:tracePt t="132529" x="8413750" y="5778500"/>
          <p14:tracePt t="132544" x="8382000" y="5746750"/>
          <p14:tracePt t="132559" x="8343900" y="5721350"/>
          <p14:tracePt t="132576" x="8312150" y="5702300"/>
          <p14:tracePt t="132592" x="8274050" y="5683250"/>
          <p14:tracePt t="132609" x="8229600" y="5664200"/>
          <p14:tracePt t="132626" x="8191500" y="5651500"/>
          <p14:tracePt t="132643" x="8153400" y="5651500"/>
          <p14:tracePt t="132646" x="8134350" y="5651500"/>
          <p14:tracePt t="132659" x="8115300" y="5651500"/>
          <p14:tracePt t="132663" x="8089900" y="5651500"/>
          <p14:tracePt t="132676" x="8077200" y="5651500"/>
          <p14:tracePt t="132692" x="8020050" y="5651500"/>
          <p14:tracePt t="132709" x="7931150" y="5676900"/>
          <p14:tracePt t="132727" x="7861300" y="5702300"/>
          <p14:tracePt t="132743" x="7785100" y="5753100"/>
          <p14:tracePt t="132760" x="7708900" y="5816600"/>
          <p14:tracePt t="132776" x="7645400" y="5867400"/>
          <p14:tracePt t="132793" x="7613650" y="5911850"/>
          <p14:tracePt t="132809" x="7594600" y="5962650"/>
          <p14:tracePt t="132826" x="7581900" y="6000750"/>
          <p14:tracePt t="132843" x="7575550" y="6019800"/>
          <p14:tracePt t="132859" x="7569200" y="6051550"/>
          <p14:tracePt t="132876" x="7569200" y="6083300"/>
          <p14:tracePt t="132878" x="7569200" y="6096000"/>
          <p14:tracePt t="132892" x="7569200" y="6115050"/>
          <p14:tracePt t="132909" x="7569200" y="6172200"/>
          <p14:tracePt t="132928" x="7588250" y="6223000"/>
          <p14:tracePt t="132943" x="7607300" y="6286500"/>
          <p14:tracePt t="132959" x="7632700" y="6330950"/>
          <p14:tracePt t="132976" x="7670800" y="6369050"/>
          <p14:tracePt t="132992" x="7727950" y="6400800"/>
          <p14:tracePt t="133009" x="7785100" y="6419850"/>
          <p14:tracePt t="133027" x="7848600" y="6419850"/>
          <p14:tracePt t="133043" x="7931150" y="6407150"/>
          <p14:tracePt t="133059" x="8007350" y="6350000"/>
          <p14:tracePt t="133076" x="8064500" y="6286500"/>
          <p14:tracePt t="133078" x="8089900" y="6248400"/>
          <p14:tracePt t="133092" x="8102600" y="6203950"/>
          <p14:tracePt t="133109" x="8115300" y="6108700"/>
          <p14:tracePt t="133126" x="8115300" y="6070600"/>
          <p14:tracePt t="133143" x="8115300" y="6051550"/>
          <p14:tracePt t="133159" x="8115300" y="6032500"/>
          <p14:tracePt t="133398" x="0" y="0"/>
        </p14:tracePtLst>
        <p14:tracePtLst>
          <p14:tracePt t="134720" x="2743200" y="4521200"/>
          <p14:tracePt t="134751" x="2730500" y="4521200"/>
          <p14:tracePt t="134766" x="2705100" y="4578350"/>
          <p14:tracePt t="134780" x="2679700" y="4622800"/>
          <p14:tracePt t="134792" x="2622550" y="4737100"/>
          <p14:tracePt t="134809" x="2584450" y="4857750"/>
          <p14:tracePt t="134825" x="2546350" y="5010150"/>
          <p14:tracePt t="134842" x="2527300" y="5162550"/>
          <p14:tracePt t="134858" x="2514600" y="5340350"/>
          <p14:tracePt t="134862" x="2514600" y="5435600"/>
          <p14:tracePt t="134875" x="2514600" y="5543550"/>
          <p14:tracePt t="134892" x="2520950" y="5734050"/>
          <p14:tracePt t="134894" x="2527300" y="5803900"/>
          <p14:tracePt t="134910" x="2552700" y="5937250"/>
          <p14:tracePt t="134928" x="2571750" y="6038850"/>
          <p14:tracePt t="134942" x="2597150" y="6096000"/>
          <p14:tracePt t="134959" x="2609850" y="6134100"/>
          <p14:tracePt t="134975" x="2635250" y="6159500"/>
          <p14:tracePt t="134992" x="2654300" y="6178550"/>
          <p14:tracePt t="135009" x="2679700" y="6191250"/>
          <p14:tracePt t="135025" x="2686050" y="6191250"/>
          <p14:tracePt t="135042" x="2717800" y="6191250"/>
          <p14:tracePt t="135058" x="2762250" y="6134100"/>
          <p14:tracePt t="135075" x="2838450" y="6007100"/>
          <p14:tracePt t="135092" x="2882900" y="5854700"/>
          <p14:tracePt t="135094" x="2889250" y="5791200"/>
          <p14:tracePt t="135112" x="2895600" y="5670550"/>
          <p14:tracePt t="135126" x="2895600" y="5556250"/>
          <p14:tracePt t="135142" x="2895600" y="5486400"/>
          <p14:tracePt t="135159" x="2895600" y="5454650"/>
          <p14:tracePt t="135176" x="2895600" y="5448300"/>
          <p14:tracePt t="135294" x="0" y="0"/>
        </p14:tracePtLst>
        <p14:tracePtLst>
          <p14:tracePt t="135734" x="5562600" y="5803900"/>
          <p14:tracePt t="135749" x="5556250" y="5803900"/>
          <p14:tracePt t="135759" x="5549900" y="5803900"/>
          <p14:tracePt t="135774" x="5530850" y="5803900"/>
          <p14:tracePt t="135791" x="5480050" y="5803900"/>
          <p14:tracePt t="135807" x="5429250" y="5816600"/>
          <p14:tracePt t="135825" x="5346700" y="5835650"/>
          <p14:tracePt t="135841" x="5283200" y="5873750"/>
          <p14:tracePt t="135858" x="5245100" y="5899150"/>
          <p14:tracePt t="135874" x="5219700" y="5943600"/>
          <p14:tracePt t="135891" x="5200650" y="6007100"/>
          <p14:tracePt t="135908" x="5187950" y="6083300"/>
          <p14:tracePt t="135924" x="5187950" y="6191250"/>
          <p14:tracePt t="135925" x="5187950" y="6254750"/>
          <p14:tracePt t="135942" x="5219700" y="6350000"/>
          <p14:tracePt t="135959" x="5295900" y="6464300"/>
          <p14:tracePt t="135974" x="5397500" y="6546850"/>
          <p14:tracePt t="135991" x="5537200" y="6610350"/>
          <p14:tracePt t="136007" x="5695950" y="6635750"/>
          <p14:tracePt t="136025" x="5873750" y="6635750"/>
          <p14:tracePt t="136042" x="6038850" y="6591300"/>
          <p14:tracePt t="136059" x="6165850" y="6515100"/>
          <p14:tracePt t="136074" x="6235700" y="6413500"/>
          <p14:tracePt t="136091" x="6280150" y="6299200"/>
          <p14:tracePt t="136107" x="6286500" y="6210300"/>
          <p14:tracePt t="136126" x="6248400" y="6076950"/>
          <p14:tracePt t="136141" x="6172200" y="5988050"/>
          <p14:tracePt t="136158" x="6026150" y="5886450"/>
          <p14:tracePt t="136175" x="5829300" y="5797550"/>
          <p14:tracePt t="136191" x="5626100" y="5740400"/>
          <p14:tracePt t="136208" x="5454650" y="5708650"/>
          <p14:tracePt t="136224" x="5346700" y="5695950"/>
          <p14:tracePt t="136241" x="5289550" y="5695950"/>
          <p14:tracePt t="136259" x="5238750" y="5708650"/>
          <p14:tracePt t="136274" x="5194300" y="5746750"/>
          <p14:tracePt t="136291" x="5149850" y="5835650"/>
          <p14:tracePt t="136307" x="5099050" y="5937250"/>
          <p14:tracePt t="136326" x="5073650" y="6045200"/>
          <p14:tracePt t="136327" x="5067300" y="6108700"/>
          <p14:tracePt t="136341" x="5067300" y="6153150"/>
          <p14:tracePt t="136358" x="5086350" y="6305550"/>
          <p14:tracePt t="136375" x="5137150" y="6400800"/>
          <p14:tracePt t="136390" x="5226050" y="6502400"/>
          <p14:tracePt t="136407" x="5346700" y="6565900"/>
          <p14:tracePt t="136424" x="5473700" y="6597650"/>
          <p14:tracePt t="136440" x="5594350" y="6610350"/>
          <p14:tracePt t="136457" x="5702300" y="6591300"/>
          <p14:tracePt t="136474" x="5791200" y="6546850"/>
          <p14:tracePt t="136490" x="5829300" y="6483350"/>
          <p14:tracePt t="136507" x="5861050" y="6400800"/>
          <p14:tracePt t="136524" x="5892800" y="6299200"/>
          <p14:tracePt t="136525" x="5892800" y="6273800"/>
          <p14:tracePt t="136543" x="5873750" y="6178550"/>
          <p14:tracePt t="136559" x="5829300" y="6096000"/>
          <p14:tracePt t="136574" x="5759450" y="6000750"/>
          <p14:tracePt t="136590" x="5638800" y="5918200"/>
          <p14:tracePt t="136607" x="5524500" y="5861050"/>
          <p14:tracePt t="136627" x="5448300" y="5829300"/>
          <p14:tracePt t="136642" x="5391150" y="5816600"/>
          <p14:tracePt t="136658" x="5378450" y="5816600"/>
          <p14:tracePt t="136674" x="5334000" y="5842000"/>
          <p14:tracePt t="136691" x="5295900" y="5911850"/>
          <p14:tracePt t="136694" x="5270500" y="5969000"/>
          <p14:tracePt t="136708" x="5257800" y="6026150"/>
          <p14:tracePt t="136725" x="5232400" y="6134100"/>
          <p14:tracePt t="136727" x="5232400" y="6178550"/>
          <p14:tracePt t="136741" x="5232400" y="6273800"/>
          <p14:tracePt t="136758" x="5270500" y="6350000"/>
          <p14:tracePt t="136775" x="5346700" y="6419850"/>
          <p14:tracePt t="136791" x="5473700" y="6477000"/>
          <p14:tracePt t="136808" x="5626100" y="6508750"/>
          <p14:tracePt t="136826" x="5746750" y="6515100"/>
          <p14:tracePt t="136841" x="5835650" y="6496050"/>
          <p14:tracePt t="136858" x="5892800" y="6445250"/>
          <p14:tracePt t="136874" x="5937250" y="6369050"/>
          <p14:tracePt t="136891" x="5943600" y="6261100"/>
          <p14:tracePt t="136894" x="5943600" y="6210300"/>
          <p14:tracePt t="136908" x="5943600" y="6153150"/>
          <p14:tracePt t="136924" x="5911850" y="6070600"/>
          <p14:tracePt t="136941" x="5854700" y="6007100"/>
          <p14:tracePt t="136944" x="5829300" y="5988050"/>
          <p14:tracePt t="136959" x="5778500" y="5969000"/>
          <p14:tracePt t="136975" x="5746750" y="5962650"/>
          <p14:tracePt t="136991" x="5715000" y="5962650"/>
          <p14:tracePt t="137008" x="5664200" y="5988050"/>
          <p14:tracePt t="137027" x="5607050" y="6064250"/>
          <p14:tracePt t="137041" x="5581650" y="6153150"/>
          <p14:tracePt t="137058" x="5562600" y="6242050"/>
          <p14:tracePt t="137074" x="5562600" y="6299200"/>
          <p14:tracePt t="137091" x="5568950" y="6324600"/>
          <p14:tracePt t="137108" x="5581650" y="6337300"/>
          <p14:tracePt t="137124" x="5588000" y="6337300"/>
          <p14:tracePt t="137141" x="5651500" y="6305550"/>
          <p14:tracePt t="137158" x="5702300" y="6223000"/>
          <p14:tracePt t="137175" x="5734050" y="6140450"/>
          <p14:tracePt t="137191" x="5740400" y="6070600"/>
          <p14:tracePt t="137208" x="5727700" y="6019800"/>
          <p14:tracePt t="137224" x="5702300" y="5981700"/>
          <p14:tracePt t="137241" x="5626100" y="5962650"/>
          <p14:tracePt t="137257" x="5556250" y="5962650"/>
          <p14:tracePt t="137274" x="5461000" y="5981700"/>
          <p14:tracePt t="137291" x="5384800" y="6038850"/>
          <p14:tracePt t="137294" x="5365750" y="6076950"/>
          <p14:tracePt t="137308" x="5346700" y="6121400"/>
          <p14:tracePt t="137327" x="5334000" y="6191250"/>
          <p14:tracePt t="137342" x="5327650" y="6261100"/>
          <p14:tracePt t="137358" x="5340350" y="6286500"/>
          <p14:tracePt t="137374" x="5372100" y="6299200"/>
          <p14:tracePt t="137391" x="5403850" y="6299200"/>
          <p14:tracePt t="137407" x="5429250" y="6286500"/>
          <p14:tracePt t="137423" x="5454650" y="6248400"/>
          <p14:tracePt t="137440" x="5473700" y="6197600"/>
          <p14:tracePt t="137458" x="5473700" y="6153150"/>
          <p14:tracePt t="137474" x="5473700" y="6127750"/>
          <p14:tracePt t="137478" x="5473700" y="6115050"/>
          <p14:tracePt t="137507" x="5473700" y="6108700"/>
          <p14:tracePt t="138598" x="0" y="0"/>
        </p14:tracePtLst>
        <p14:tracePtLst>
          <p14:tracePt t="139708" x="5486400" y="5772150"/>
          <p14:tracePt t="139726" x="5480050" y="5772150"/>
          <p14:tracePt t="139740" x="5467350" y="5778500"/>
          <p14:tracePt t="139758" x="5448300" y="5835650"/>
          <p14:tracePt t="139774" x="5403850" y="5943600"/>
          <p14:tracePt t="139791" x="5384800" y="6051550"/>
          <p14:tracePt t="139808" x="5372100" y="6159500"/>
          <p14:tracePt t="139825" x="5372100" y="6267450"/>
          <p14:tracePt t="139840" x="5384800" y="6388100"/>
          <p14:tracePt t="139856" x="5429250" y="6470650"/>
          <p14:tracePt t="139873" x="5480050" y="6546850"/>
          <p14:tracePt t="139890" x="5556250" y="6597650"/>
          <p14:tracePt t="139895" x="5607050" y="6623050"/>
          <p14:tracePt t="139907" x="5651500" y="6642100"/>
          <p14:tracePt t="139925" x="5816600" y="6667500"/>
          <p14:tracePt t="139943" x="5880100" y="6667500"/>
          <p14:tracePt t="139958" x="6013450" y="6604000"/>
          <p14:tracePt t="139974" x="6064250" y="6521450"/>
          <p14:tracePt t="139991" x="6089650" y="6413500"/>
          <p14:tracePt t="140007" x="6102350" y="6305550"/>
          <p14:tracePt t="140024" x="6102350" y="6172200"/>
          <p14:tracePt t="140040" x="6076950" y="6064250"/>
          <p14:tracePt t="140056" x="6026150" y="5969000"/>
          <p14:tracePt t="140073" x="5962650" y="5899150"/>
          <p14:tracePt t="140090" x="5911850" y="5861050"/>
          <p14:tracePt t="140094" x="5880100" y="5848350"/>
          <p14:tracePt t="140108" x="5867400" y="5835650"/>
          <p14:tracePt t="140124" x="5822950" y="5816600"/>
          <p14:tracePt t="140127" x="5803900" y="5810250"/>
          <p14:tracePt t="140140" x="5791200" y="5803900"/>
          <p14:tracePt t="140158" x="5753100" y="5791200"/>
          <p14:tracePt t="140175" x="5740400" y="5791200"/>
          <p14:tracePt t="140191" x="5727700" y="5791200"/>
          <p14:tracePt t="140207" x="5715000" y="5791200"/>
          <p14:tracePt t="140223" x="5683250" y="5810250"/>
          <p14:tracePt t="140240" x="5645150" y="5861050"/>
          <p14:tracePt t="140256" x="5607050" y="5943600"/>
          <p14:tracePt t="140273" x="5575300" y="6057900"/>
          <p14:tracePt t="140290" x="5556250" y="6165850"/>
          <p14:tracePt t="140307" x="5556250" y="6280150"/>
          <p14:tracePt t="140309" x="5556250" y="6337300"/>
          <p14:tracePt t="140323" x="5556250" y="6388100"/>
          <p14:tracePt t="140340" x="5588000" y="6464300"/>
          <p14:tracePt t="140343" x="5594350" y="6477000"/>
          <p14:tracePt t="140357" x="5607050" y="6496050"/>
          <p14:tracePt t="140374" x="5638800" y="6527800"/>
          <p14:tracePt t="140391" x="5664200" y="6527800"/>
          <p14:tracePt t="140407" x="5715000" y="6527800"/>
          <p14:tracePt t="140423" x="5803900" y="6521450"/>
          <p14:tracePt t="140441" x="5911850" y="6470650"/>
          <p14:tracePt t="140456" x="6013450" y="6400800"/>
          <p14:tracePt t="140473" x="6076950" y="6311900"/>
          <p14:tracePt t="140489" x="6102350" y="6210300"/>
          <p14:tracePt t="140506" x="6115050" y="6146800"/>
          <p14:tracePt t="140523" x="6096000" y="6070600"/>
          <p14:tracePt t="140539" x="6070600" y="6007100"/>
          <p14:tracePt t="140542" x="6051550" y="5981700"/>
          <p14:tracePt t="140556" x="6013450" y="5949950"/>
          <p14:tracePt t="140558" x="5975350" y="5918200"/>
          <p14:tracePt t="140573" x="5867400" y="5842000"/>
          <p14:tracePt t="140592" x="5702300" y="5784850"/>
          <p14:tracePt t="140607" x="5537200" y="5734050"/>
          <p14:tracePt t="140624" x="5397500" y="5715000"/>
          <p14:tracePt t="140643" x="5327650" y="5721350"/>
          <p14:tracePt t="140657" x="5264150" y="5765800"/>
          <p14:tracePt t="140677" x="5213350" y="5842000"/>
          <p14:tracePt t="140691" x="5181600" y="5962650"/>
          <p14:tracePt t="140694" x="5162550" y="6038850"/>
          <p14:tracePt t="140711" x="5156200" y="6165850"/>
          <p14:tracePt t="140724" x="5156200" y="6223000"/>
          <p14:tracePt t="140742" x="5213350" y="6388100"/>
          <p14:tracePt t="140757" x="5251450" y="6426200"/>
          <p14:tracePt t="140774" x="5416550" y="6515100"/>
          <p14:tracePt t="140791" x="5556250" y="6540500"/>
          <p14:tracePt t="140807" x="5702300" y="6540500"/>
          <p14:tracePt t="140824" x="5810250" y="6502400"/>
          <p14:tracePt t="140843" x="5886450" y="6419850"/>
          <p14:tracePt t="140857" x="5943600" y="6318250"/>
          <p14:tracePt t="140873" x="5981700" y="6203950"/>
          <p14:tracePt t="140890" x="5994400" y="6127750"/>
          <p14:tracePt t="140906" x="5988050" y="6051550"/>
          <p14:tracePt t="140923" x="5962650" y="6007100"/>
          <p14:tracePt t="140928" x="5930900" y="5994400"/>
          <p14:tracePt t="140940" x="5899150" y="5975350"/>
          <p14:tracePt t="140956" x="5810250" y="5956300"/>
          <p14:tracePt t="140974" x="5689600" y="5956300"/>
          <p14:tracePt t="140990" x="5594350" y="5981700"/>
          <p14:tracePt t="141006" x="5524500" y="6032500"/>
          <p14:tracePt t="141023" x="5461000" y="6108700"/>
          <p14:tracePt t="141040" x="5435600" y="6197600"/>
          <p14:tracePt t="141056" x="5429250" y="6267450"/>
          <p14:tracePt t="141073" x="5429250" y="6330950"/>
          <p14:tracePt t="141090" x="5448300" y="6375400"/>
          <p14:tracePt t="141106" x="5486400" y="6407150"/>
          <p14:tracePt t="141123" x="5505450" y="6413500"/>
          <p14:tracePt t="141126" x="5524500" y="6413500"/>
          <p14:tracePt t="141140" x="5537200" y="6413500"/>
          <p14:tracePt t="141156" x="5594350" y="6394450"/>
          <p14:tracePt t="141160" x="5626100" y="6375400"/>
          <p14:tracePt t="141173" x="5676900" y="6350000"/>
          <p14:tracePt t="141190" x="5778500" y="6235700"/>
          <p14:tracePt t="141206" x="5816600" y="6140450"/>
          <p14:tracePt t="141223" x="5835650" y="6051550"/>
          <p14:tracePt t="141240" x="5848350" y="5981700"/>
          <p14:tracePt t="141256" x="5848350" y="5937250"/>
          <p14:tracePt t="141273" x="5842000" y="5918200"/>
          <p14:tracePt t="141290" x="5829300" y="5905500"/>
          <p14:tracePt t="141306" x="5816600" y="5905500"/>
          <p14:tracePt t="141323" x="5803900" y="5905500"/>
          <p14:tracePt t="141327" x="5784850" y="5918200"/>
          <p14:tracePt t="141342" x="5765800" y="5937250"/>
          <p14:tracePt t="141356" x="5721350" y="6032500"/>
          <p14:tracePt t="141374" x="5689600" y="6153150"/>
          <p14:tracePt t="141390" x="5689600" y="6229350"/>
          <p14:tracePt t="141407" x="5715000" y="6292850"/>
          <p14:tracePt t="141422" x="5746750" y="6324600"/>
          <p14:tracePt t="141439" x="5772150" y="6337300"/>
          <p14:tracePt t="141455" x="5797550" y="6337300"/>
          <p14:tracePt t="141472" x="5829300" y="6299200"/>
          <p14:tracePt t="141489" x="5854700" y="6210300"/>
          <p14:tracePt t="141506" x="5867400" y="6108700"/>
          <p14:tracePt t="141522" x="5873750" y="6019800"/>
          <p14:tracePt t="141541" x="5867400" y="5930900"/>
          <p14:tracePt t="141543" x="5854700" y="5905500"/>
          <p14:tracePt t="141555" x="5842000" y="5880100"/>
          <p14:tracePt t="141572" x="5816600" y="5848350"/>
          <p14:tracePt t="141589" x="5810250" y="5848350"/>
          <p14:tracePt t="141606" x="5791200" y="5848350"/>
          <p14:tracePt t="141622" x="5753100" y="5880100"/>
          <p14:tracePt t="141639" x="5702300" y="6007100"/>
          <p14:tracePt t="141656" x="5664200" y="6140450"/>
          <p14:tracePt t="141673" x="5651500" y="6223000"/>
          <p14:tracePt t="141690" x="5651500" y="6267450"/>
          <p14:tracePt t="141706" x="5651500" y="6286500"/>
          <p14:tracePt t="141710" x="5657850" y="6292850"/>
          <p14:tracePt t="141739" x="5670550" y="6292850"/>
          <p14:tracePt t="141756" x="5708650" y="6280150"/>
          <p14:tracePt t="141758" x="5734050" y="6261100"/>
          <p14:tracePt t="141774" x="5772150" y="6184900"/>
          <p14:tracePt t="141791" x="5803900" y="6070600"/>
          <p14:tracePt t="141807" x="5810250" y="5956300"/>
          <p14:tracePt t="141823" x="5810250" y="5848350"/>
          <p14:tracePt t="141841" x="5810250" y="5784850"/>
          <p14:tracePt t="141856" x="5810250" y="5753100"/>
          <p14:tracePt t="141873" x="5810250" y="5746750"/>
          <p14:tracePt t="141906" x="5810250" y="5740400"/>
          <p14:tracePt t="141923" x="5797550" y="5759450"/>
          <p14:tracePt t="141939" x="5765800" y="5886450"/>
          <p14:tracePt t="141955" x="5734050" y="6045200"/>
          <p14:tracePt t="141972" x="5715000" y="6203950"/>
          <p14:tracePt t="141989" x="5727700" y="6337300"/>
          <p14:tracePt t="142006" x="5734050" y="6350000"/>
          <p14:tracePt t="142023" x="5734050" y="6356350"/>
          <p14:tracePt t="142046" x="5746750" y="6362700"/>
          <p14:tracePt t="142056" x="5753100" y="6350000"/>
          <p14:tracePt t="142073" x="5772150" y="6273800"/>
          <p14:tracePt t="142089" x="5803900" y="6172200"/>
          <p14:tracePt t="142106" x="5816600" y="6057900"/>
          <p14:tracePt t="142122" x="5816600" y="6000750"/>
          <p14:tracePt t="142140" x="5810250" y="5975350"/>
          <p14:tracePt t="142142" x="5810250" y="5962650"/>
          <p14:tracePt t="142198" x="5803900" y="5962650"/>
          <p14:tracePt t="142208" x="5797550" y="5988050"/>
          <p14:tracePt t="142223" x="5784850" y="6057900"/>
          <p14:tracePt t="142240" x="5784850" y="6134100"/>
          <p14:tracePt t="142256" x="5784850" y="6172200"/>
          <p14:tracePt t="142273" x="5784850" y="6184900"/>
          <p14:tracePt t="142351" x="5784850" y="6172200"/>
          <p14:tracePt t="142360" x="5784850" y="6140450"/>
          <p14:tracePt t="142374" x="5784850" y="6064250"/>
          <p14:tracePt t="142389" x="5784850" y="5988050"/>
          <p14:tracePt t="142406" x="5784850" y="5937250"/>
          <p14:tracePt t="142422" x="5778500" y="5911850"/>
          <p14:tracePt t="142439" x="5778500" y="5905500"/>
          <p14:tracePt t="142472" x="5778500" y="5899150"/>
          <p14:tracePt t="142488" x="5778500" y="5918200"/>
          <p14:tracePt t="142505" x="5772150" y="5981700"/>
          <p14:tracePt t="142522" x="5772150" y="6064250"/>
          <p14:tracePt t="142541" x="5772150" y="6102350"/>
          <p14:tracePt t="142543" x="5772150" y="6108700"/>
          <p14:tracePt t="142555" x="5772150" y="6115050"/>
          <p14:tracePt t="142572" x="5772150" y="6121400"/>
          <p14:tracePt t="143094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</a:t>
            </a:r>
          </a:p>
        </p:txBody>
      </p:sp>
      <p:sp>
        <p:nvSpPr>
          <p:cNvPr id="6" name="矩形 5"/>
          <p:cNvSpPr/>
          <p:nvPr/>
        </p:nvSpPr>
        <p:spPr>
          <a:xfrm>
            <a:off x="118719" y="1231034"/>
            <a:ext cx="11954561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首先下载所使用数据库的对应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JDBC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驱动（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Jar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包），各数据库厂商都会提供</a:t>
            </a:r>
            <a:endParaRPr lang="en-US" altLang="zh-CN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在工程里配置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JDBC Driver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：要把相应</a:t>
            </a:r>
            <a:r>
              <a:rPr lang="en-US" altLang="zh-CN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Jar</a:t>
            </a:r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文件设置到</a:t>
            </a:r>
            <a:r>
              <a:rPr lang="en-US" altLang="zh-CN" sz="2800" b="1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classpath</a:t>
            </a:r>
            <a:endParaRPr lang="zh-CN" altLang="en-US" sz="28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96E40E-ED55-4CE0-A7D7-1C6EC9FA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405060"/>
            <a:ext cx="12153900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65"/>
    </mc:Choice>
    <mc:Fallback xmlns="">
      <p:transition spd="slow" advTm="34165"/>
    </mc:Fallback>
  </mc:AlternateContent>
  <p:extLst>
    <p:ext uri="{3A86A75C-4F4B-4683-9AE1-C65F6400EC91}">
      <p14:laserTraceLst xmlns:p14="http://schemas.microsoft.com/office/powerpoint/2010/main">
        <p14:tracePtLst>
          <p14:tracePt t="2528" x="3359150" y="2393950"/>
          <p14:tracePt t="2555" x="3295650" y="2413000"/>
          <p14:tracePt t="2567" x="3276600" y="2444750"/>
          <p14:tracePt t="2583" x="3194050" y="2533650"/>
          <p14:tracePt t="2600" x="3098800" y="2667000"/>
          <p14:tracePt t="2602" x="3048000" y="2749550"/>
          <p14:tracePt t="2617" x="3003550" y="2832100"/>
          <p14:tracePt t="2633" x="2914650" y="3117850"/>
          <p14:tracePt t="2650" x="2863850" y="3321050"/>
          <p14:tracePt t="2667" x="2825750" y="3511550"/>
          <p14:tracePt t="2683" x="2825750" y="3670300"/>
          <p14:tracePt t="2700" x="2832100" y="3848100"/>
          <p14:tracePt t="2717" x="2863850" y="4000500"/>
          <p14:tracePt t="2734" x="2959100" y="4171950"/>
          <p14:tracePt t="2750" x="3111500" y="4356100"/>
          <p14:tracePt t="2767" x="3333750" y="4527550"/>
          <p14:tracePt t="2783" x="3683000" y="4686300"/>
          <p14:tracePt t="2786" x="3898900" y="4749800"/>
          <p14:tracePt t="2800" x="4171950" y="4800600"/>
          <p14:tracePt t="2817" x="4794250" y="4889500"/>
          <p14:tracePt t="2820" x="5143500" y="4902200"/>
          <p14:tracePt t="2834" x="5854700" y="4902200"/>
          <p14:tracePt t="2850" x="6381750" y="4870450"/>
          <p14:tracePt t="2867" x="6648450" y="4806950"/>
          <p14:tracePt t="2883" x="6762750" y="4749800"/>
          <p14:tracePt t="2900" x="6819900" y="4667250"/>
          <p14:tracePt t="2917" x="6858000" y="4527550"/>
          <p14:tracePt t="2934" x="6877050" y="4337050"/>
          <p14:tracePt t="2950" x="6870700" y="4121150"/>
          <p14:tracePt t="2966" x="6819900" y="3905250"/>
          <p14:tracePt t="2983" x="6731000" y="3676650"/>
          <p14:tracePt t="3000" x="6584950" y="3460750"/>
          <p14:tracePt t="3002" x="6508750" y="3365500"/>
          <p14:tracePt t="3017" x="6426200" y="3295650"/>
          <p14:tracePt t="3034" x="6178550" y="3117850"/>
          <p14:tracePt t="3050" x="6007100" y="3035300"/>
          <p14:tracePt t="3067" x="5829300" y="2984500"/>
          <p14:tracePt t="3083" x="5632450" y="2959100"/>
          <p14:tracePt t="3100" x="5422900" y="2959100"/>
          <p14:tracePt t="3117" x="5181600" y="2971800"/>
          <p14:tracePt t="3133" x="4870450" y="3028950"/>
          <p14:tracePt t="3150" x="4476750" y="3098800"/>
          <p14:tracePt t="3166" x="4095750" y="3181350"/>
          <p14:tracePt t="3183" x="3803650" y="3276600"/>
          <p14:tracePt t="3186" x="3670300" y="3333750"/>
          <p14:tracePt t="3199" x="3581400" y="3365500"/>
          <p14:tracePt t="3216" x="3473450" y="3448050"/>
          <p14:tracePt t="3233" x="3416300" y="3568700"/>
          <p14:tracePt t="3250" x="3403600" y="3625850"/>
          <p14:tracePt t="3266" x="3403600" y="3676650"/>
          <p14:tracePt t="3283" x="3403600" y="3740150"/>
          <p14:tracePt t="3300" x="3416300" y="3829050"/>
          <p14:tracePt t="3316" x="3454400" y="3930650"/>
          <p14:tracePt t="3333" x="3549650" y="4051300"/>
          <p14:tracePt t="3350" x="3740150" y="4191000"/>
          <p14:tracePt t="3366" x="4191000" y="4387850"/>
          <p14:tracePt t="3383" x="4889500" y="4552950"/>
          <p14:tracePt t="3400" x="5619750" y="4641850"/>
          <p14:tracePt t="3402" x="5924550" y="4654550"/>
          <p14:tracePt t="3416" x="6165850" y="4654550"/>
          <p14:tracePt t="3433" x="6489700" y="4622800"/>
          <p14:tracePt t="3434" x="6578600" y="4597400"/>
          <p14:tracePt t="3450" x="6692900" y="4540250"/>
          <p14:tracePt t="3466" x="6731000" y="4470400"/>
          <p14:tracePt t="3483" x="6756400" y="4375150"/>
          <p14:tracePt t="3500" x="6762750" y="4254500"/>
          <p14:tracePt t="3516" x="6762750" y="4064000"/>
          <p14:tracePt t="3533" x="6699250" y="3848100"/>
          <p14:tracePt t="3550" x="6508750" y="3581400"/>
          <p14:tracePt t="3555" x="6388100" y="3460750"/>
          <p14:tracePt t="3567" x="6229350" y="3321050"/>
          <p14:tracePt t="3583" x="5803900" y="3054350"/>
          <p14:tracePt t="3600" x="5416550" y="2895600"/>
          <p14:tracePt t="3602" x="5226050" y="2844800"/>
          <p14:tracePt t="3617" x="5060950" y="2825750"/>
          <p14:tracePt t="3634" x="4565650" y="2806700"/>
          <p14:tracePt t="3650" x="4178300" y="2863850"/>
          <p14:tracePt t="3667" x="3810000" y="2971800"/>
          <p14:tracePt t="3683" x="3505200" y="3105150"/>
          <p14:tracePt t="3700" x="3213100" y="3213100"/>
          <p14:tracePt t="3716" x="3016250" y="3295650"/>
          <p14:tracePt t="3733" x="2844800" y="3365500"/>
          <p14:tracePt t="3750" x="2698750" y="3422650"/>
          <p14:tracePt t="3766" x="2603500" y="3479800"/>
          <p14:tracePt t="3771" x="2571750" y="3517900"/>
          <p14:tracePt t="3783" x="2552700" y="3543300"/>
          <p14:tracePt t="3800" x="2533650" y="3619500"/>
          <p14:tracePt t="3802" x="2527300" y="3651250"/>
          <p14:tracePt t="3817" x="2527300" y="3683000"/>
          <p14:tracePt t="3834" x="2565400" y="3848100"/>
          <p14:tracePt t="3851" x="2660650" y="3987800"/>
          <p14:tracePt t="3867" x="2863850" y="4140200"/>
          <p14:tracePt t="3883" x="3289300" y="4330700"/>
          <p14:tracePt t="3900" x="3892550" y="4489450"/>
          <p14:tracePt t="3916" x="4565650" y="4622800"/>
          <p14:tracePt t="3933" x="5251450" y="4711700"/>
          <p14:tracePt t="3950" x="5816600" y="4724400"/>
          <p14:tracePt t="3966" x="6216650" y="4705350"/>
          <p14:tracePt t="3982" x="6496050" y="4635500"/>
          <p14:tracePt t="3999" x="6686550" y="4552950"/>
          <p14:tracePt t="4016" x="6794500" y="4457700"/>
          <p14:tracePt t="4033" x="6877050" y="4337050"/>
          <p14:tracePt t="4034" x="6902450" y="4273550"/>
          <p14:tracePt t="4049" x="6940550" y="4146550"/>
          <p14:tracePt t="4066" x="6946900" y="4038600"/>
          <p14:tracePt t="4083" x="6934200" y="3911600"/>
          <p14:tracePt t="4099" x="6870700" y="3765550"/>
          <p14:tracePt t="4116" x="6750050" y="3606800"/>
          <p14:tracePt t="4133" x="6540500" y="3429000"/>
          <p14:tracePt t="4150" x="6280150" y="3257550"/>
          <p14:tracePt t="4166" x="5994400" y="3111500"/>
          <p14:tracePt t="4183" x="5759450" y="3028950"/>
          <p14:tracePt t="4199" x="5511800" y="2978150"/>
          <p14:tracePt t="4216" x="5219700" y="2914650"/>
          <p14:tracePt t="4219" x="5054600" y="2895600"/>
          <p14:tracePt t="4233" x="4895850" y="2882900"/>
          <p14:tracePt t="4250" x="4394200" y="2870200"/>
          <p14:tracePt t="4266" x="3937000" y="2876550"/>
          <p14:tracePt t="4283" x="3543300" y="2940050"/>
          <p14:tracePt t="4299" x="3181350" y="3022600"/>
          <p14:tracePt t="4316" x="2914650" y="3111500"/>
          <p14:tracePt t="4333" x="2679700" y="3213100"/>
          <p14:tracePt t="4350" x="2501900" y="3314700"/>
          <p14:tracePt t="4366" x="2374900" y="3409950"/>
          <p14:tracePt t="4383" x="2305050" y="3486150"/>
          <p14:tracePt t="4399" x="2266950" y="3581400"/>
          <p14:tracePt t="4416" x="2260600" y="3638550"/>
          <p14:tracePt t="4419" x="2260600" y="3689350"/>
          <p14:tracePt t="4433" x="2279650" y="3733800"/>
          <p14:tracePt t="4449" x="2374900" y="3886200"/>
          <p14:tracePt t="4466" x="2501900" y="4000500"/>
          <p14:tracePt t="4482" x="2667000" y="4114800"/>
          <p14:tracePt t="4499" x="3003550" y="4273550"/>
          <p14:tracePt t="4516" x="3517900" y="4419600"/>
          <p14:tracePt t="4532" x="4216400" y="4572000"/>
          <p14:tracePt t="4550" x="5048250" y="4648200"/>
          <p14:tracePt t="4555" x="5461000" y="4660900"/>
          <p14:tracePt t="4566" x="5829300" y="4660900"/>
          <p14:tracePt t="4583" x="6496050" y="4660900"/>
          <p14:tracePt t="4599" x="6908800" y="4610100"/>
          <p14:tracePt t="4616" x="7105650" y="4527550"/>
          <p14:tracePt t="4618" x="7169150" y="4483100"/>
          <p14:tracePt t="4632" x="7213600" y="4445000"/>
          <p14:tracePt t="4650" x="7289800" y="4330700"/>
          <p14:tracePt t="4666" x="7346950" y="4235450"/>
          <p14:tracePt t="4683" x="7391400" y="4146550"/>
          <p14:tracePt t="4699" x="7397750" y="4044950"/>
          <p14:tracePt t="4716" x="7397750" y="3917950"/>
          <p14:tracePt t="4732" x="7366000" y="3797300"/>
          <p14:tracePt t="4749" x="7308850" y="3689350"/>
          <p14:tracePt t="4766" x="7207250" y="3594100"/>
          <p14:tracePt t="4782" x="7061200" y="3467100"/>
          <p14:tracePt t="4799" x="6870700" y="3359150"/>
          <p14:tracePt t="4816" x="6635750" y="3263900"/>
          <p14:tracePt t="4833" x="6381750" y="3206750"/>
          <p14:tracePt t="4835" x="6254750" y="3175000"/>
          <p14:tracePt t="4850" x="6096000" y="3130550"/>
          <p14:tracePt t="4867" x="6007100" y="3117850"/>
          <p14:tracePt t="4883" x="5988050" y="3111500"/>
          <p14:tracePt t="4899" x="5981700" y="3111500"/>
          <p14:tracePt t="5524" x="5975350" y="3111500"/>
          <p14:tracePt t="5533" x="5969000" y="3105150"/>
          <p14:tracePt t="5539" x="5949950" y="3098800"/>
          <p14:tracePt t="5549" x="5924550" y="3098800"/>
          <p14:tracePt t="5566" x="5835650" y="3073400"/>
          <p14:tracePt t="5582" x="5702300" y="3048000"/>
          <p14:tracePt t="5587" x="5619750" y="3028950"/>
          <p14:tracePt t="5600" x="5524500" y="3016250"/>
          <p14:tracePt t="5616" x="5308600" y="2971800"/>
          <p14:tracePt t="5618" x="5187950" y="2952750"/>
          <p14:tracePt t="5632" x="5080000" y="2927350"/>
          <p14:tracePt t="5650" x="4775200" y="2870200"/>
          <p14:tracePt t="5666" x="4584700" y="2863850"/>
          <p14:tracePt t="5682" x="4375150" y="2863850"/>
          <p14:tracePt t="5699" x="4171950" y="2863850"/>
          <p14:tracePt t="5715" x="3975100" y="2863850"/>
          <p14:tracePt t="5732" x="3752850" y="2863850"/>
          <p14:tracePt t="5749" x="3581400" y="2901950"/>
          <p14:tracePt t="5766" x="3429000" y="2933700"/>
          <p14:tracePt t="5783" x="3314700" y="2984500"/>
          <p14:tracePt t="5788" x="3276600" y="3003550"/>
          <p14:tracePt t="5800" x="3244850" y="3028950"/>
          <p14:tracePt t="5816" x="3194050" y="3073400"/>
          <p14:tracePt t="5820" x="3175000" y="3092450"/>
          <p14:tracePt t="5832" x="3162300" y="3117850"/>
          <p14:tracePt t="5851" x="3117850" y="3187700"/>
          <p14:tracePt t="5866" x="3105150" y="3257550"/>
          <p14:tracePt t="5883" x="3105150" y="3333750"/>
          <p14:tracePt t="5899" x="3105150" y="3429000"/>
          <p14:tracePt t="5916" x="3124200" y="3568700"/>
          <p14:tracePt t="5932" x="3200400" y="3714750"/>
          <p14:tracePt t="5949" x="3295650" y="3854450"/>
          <p14:tracePt t="5966" x="3403600" y="3975100"/>
          <p14:tracePt t="5982" x="3549650" y="4070350"/>
          <p14:tracePt t="5987" x="3651250" y="4121150"/>
          <p14:tracePt t="5999" x="3790950" y="4178300"/>
          <p14:tracePt t="6016" x="4171950" y="4273550"/>
          <p14:tracePt t="6019" x="4425950" y="4324350"/>
          <p14:tracePt t="6032" x="4724400" y="4381500"/>
          <p14:tracePt t="6049" x="5365750" y="4451350"/>
          <p14:tracePt t="6066" x="6318250" y="4470400"/>
          <p14:tracePt t="6082" x="6813550" y="4470400"/>
          <p14:tracePt t="6099" x="7061200" y="4470400"/>
          <p14:tracePt t="6116" x="7175500" y="4457700"/>
          <p14:tracePt t="6132" x="7219950" y="4438650"/>
          <p14:tracePt t="6149" x="7251700" y="4413250"/>
          <p14:tracePt t="6165" x="7289800" y="4381500"/>
          <p14:tracePt t="6182" x="7315200" y="4298950"/>
          <p14:tracePt t="6199" x="7340600" y="4184650"/>
          <p14:tracePt t="6218" x="7346950" y="4025900"/>
          <p14:tracePt t="6233" x="7346950" y="3949700"/>
          <p14:tracePt t="6250" x="7251700" y="3746500"/>
          <p14:tracePt t="6266" x="7118350" y="3581400"/>
          <p14:tracePt t="6283" x="6927850" y="3409950"/>
          <p14:tracePt t="6299" x="6769100" y="3276600"/>
          <p14:tracePt t="6317" x="6635750" y="3200400"/>
          <p14:tracePt t="6333" x="6559550" y="3155950"/>
          <p14:tracePt t="6349" x="6508750" y="3130550"/>
          <p14:tracePt t="6366" x="6445250" y="3117850"/>
          <p14:tracePt t="6383" x="6375400" y="3117850"/>
          <p14:tracePt t="6388" x="6318250" y="3117850"/>
          <p14:tracePt t="6399" x="6267450" y="3117850"/>
          <p14:tracePt t="6418" x="6115050" y="3117850"/>
          <p14:tracePt t="6420" x="6019800" y="3105150"/>
          <p14:tracePt t="6434" x="5829300" y="3098800"/>
          <p14:tracePt t="6449" x="5715000" y="3086100"/>
          <p14:tracePt t="6466" x="5327650" y="3086100"/>
          <p14:tracePt t="6482" x="5060950" y="3092450"/>
          <p14:tracePt t="6498" x="4864100" y="3117850"/>
          <p14:tracePt t="6515" x="4711700" y="3149600"/>
          <p14:tracePt t="6533" x="4565650" y="3187700"/>
          <p14:tracePt t="6549" x="4425950" y="3238500"/>
          <p14:tracePt t="6566" x="4311650" y="3302000"/>
          <p14:tracePt t="6571" x="4260850" y="3327400"/>
          <p14:tracePt t="6583" x="4216400" y="3365500"/>
          <p14:tracePt t="6599" x="4114800" y="3435350"/>
          <p14:tracePt t="6602" x="4076700" y="3479800"/>
          <p14:tracePt t="6617" x="4044950" y="3517900"/>
          <p14:tracePt t="6633" x="3994150" y="3587750"/>
          <p14:tracePt t="6650" x="3981450" y="3638550"/>
          <p14:tracePt t="6666" x="3981450" y="3721100"/>
          <p14:tracePt t="6682" x="4013200" y="3803650"/>
          <p14:tracePt t="6699" x="4070350" y="3898900"/>
          <p14:tracePt t="6717" x="4197350" y="4038600"/>
          <p14:tracePt t="6733" x="4400550" y="4178300"/>
          <p14:tracePt t="6749" x="4724400" y="4330700"/>
          <p14:tracePt t="6766" x="5200650" y="4476750"/>
          <p14:tracePt t="6782" x="5835650" y="4616450"/>
          <p14:tracePt t="6799" x="6553200" y="4737100"/>
          <p14:tracePt t="6803" x="6858000" y="4749800"/>
          <p14:tracePt t="6817" x="7143750" y="4768850"/>
          <p14:tracePt t="6833" x="7537450" y="4762500"/>
          <p14:tracePt t="6837" x="7645400" y="4743450"/>
          <p14:tracePt t="6849" x="7727950" y="4718050"/>
          <p14:tracePt t="6866" x="7854950" y="4641850"/>
          <p14:tracePt t="6882" x="7880350" y="4578350"/>
          <p14:tracePt t="6899" x="7893050" y="4457700"/>
          <p14:tracePt t="6916" x="7899400" y="4311650"/>
          <p14:tracePt t="6932" x="7842250" y="4133850"/>
          <p14:tracePt t="6949" x="7715250" y="3924300"/>
          <p14:tracePt t="6965" x="7569200" y="3740150"/>
          <p14:tracePt t="6982" x="7391400" y="3575050"/>
          <p14:tracePt t="6989" x="7315200" y="3524250"/>
          <p14:tracePt t="6999" x="7239000" y="3473450"/>
          <p14:tracePt t="7017" x="7092950" y="3390900"/>
          <p14:tracePt t="7020" x="7035800" y="3371850"/>
          <p14:tracePt t="7032" x="6991350" y="3359150"/>
          <p14:tracePt t="7049" x="6921500" y="3346450"/>
          <p14:tracePt t="7066" x="6832600" y="3346450"/>
          <p14:tracePt t="7083" x="6724650" y="3346450"/>
          <p14:tracePt t="7099" x="6559550" y="3346450"/>
          <p14:tracePt t="7115" x="6311900" y="3346450"/>
          <p14:tracePt t="7133" x="5924550" y="3346450"/>
          <p14:tracePt t="7149" x="5416550" y="3321050"/>
          <p14:tracePt t="7165" x="4965700" y="3321050"/>
          <p14:tracePt t="7182" x="4641850" y="3321050"/>
          <p14:tracePt t="7199" x="4425950" y="3321050"/>
          <p14:tracePt t="7215" x="4311650" y="3321050"/>
          <p14:tracePt t="7221" x="4286250" y="3327400"/>
          <p14:tracePt t="7233" x="4260850" y="3333750"/>
          <p14:tracePt t="7248" x="4235450" y="3359150"/>
          <p14:tracePt t="7265" x="4184650" y="3409950"/>
          <p14:tracePt t="7282" x="4159250" y="3441700"/>
          <p14:tracePt t="7298" x="4140200" y="3479800"/>
          <p14:tracePt t="7315" x="4121150" y="3536950"/>
          <p14:tracePt t="7332" x="4114800" y="3625850"/>
          <p14:tracePt t="7349" x="4121150" y="3765550"/>
          <p14:tracePt t="7365" x="4178300" y="3917950"/>
          <p14:tracePt t="7382" x="4254500" y="4070350"/>
          <p14:tracePt t="7398" x="4356100" y="4210050"/>
          <p14:tracePt t="7415" x="4514850" y="4337050"/>
          <p14:tracePt t="7432" x="4756150" y="4445000"/>
          <p14:tracePt t="7435" x="4933950" y="4502150"/>
          <p14:tracePt t="7448" x="5124450" y="4546600"/>
          <p14:tracePt t="7465" x="6000750" y="4686300"/>
          <p14:tracePt t="7482" x="6673850" y="4718050"/>
          <p14:tracePt t="7498" x="7372350" y="4679950"/>
          <p14:tracePt t="7515" x="7867650" y="4559300"/>
          <p14:tracePt t="7531" x="8102600" y="4432300"/>
          <p14:tracePt t="7548" x="8210550" y="4330700"/>
          <p14:tracePt t="7565" x="8255000" y="4229100"/>
          <p14:tracePt t="7582" x="8261350" y="4108450"/>
          <p14:tracePt t="7598" x="8210550" y="3956050"/>
          <p14:tracePt t="7615" x="8115300" y="3784600"/>
          <p14:tracePt t="7632" x="7969250" y="3600450"/>
          <p14:tracePt t="7650" x="7537450" y="3333750"/>
          <p14:tracePt t="7666" x="7080250" y="3194050"/>
          <p14:tracePt t="7682" x="6578600" y="3098800"/>
          <p14:tracePt t="7698" x="6115050" y="3060700"/>
          <p14:tracePt t="7715" x="5765800" y="3060700"/>
          <p14:tracePt t="7732" x="5461000" y="3092450"/>
          <p14:tracePt t="7748" x="5251450" y="3162300"/>
          <p14:tracePt t="7765" x="5073650" y="3219450"/>
          <p14:tracePt t="7782" x="4933950" y="3270250"/>
          <p14:tracePt t="7798" x="4826000" y="3321050"/>
          <p14:tracePt t="7815" x="4768850" y="3346450"/>
          <p14:tracePt t="7832" x="4737100" y="3359150"/>
          <p14:tracePt t="7848" x="4730750" y="3365500"/>
          <p14:tracePt t="7866" x="4724400" y="3378200"/>
          <p14:tracePt t="7882" x="4724400" y="3422650"/>
          <p14:tracePt t="7898" x="4749800" y="3505200"/>
          <p14:tracePt t="7915" x="4813300" y="3619500"/>
          <p14:tracePt t="7932" x="4914900" y="3752850"/>
          <p14:tracePt t="7948" x="5073650" y="3879850"/>
          <p14:tracePt t="7965" x="5302250" y="3987800"/>
          <p14:tracePt t="7982" x="5588000" y="4070350"/>
          <p14:tracePt t="7998" x="5861050" y="4133850"/>
          <p14:tracePt t="8015" x="6070600" y="4152900"/>
          <p14:tracePt t="8032" x="6261100" y="4146550"/>
          <p14:tracePt t="8036" x="6337300" y="4140200"/>
          <p14:tracePt t="8048" x="6400800" y="4133850"/>
          <p14:tracePt t="8065" x="6521450" y="4089400"/>
          <p14:tracePt t="8082" x="6572250" y="4064000"/>
          <p14:tracePt t="8098" x="6597650" y="4044950"/>
          <p14:tracePt t="8115" x="6610350" y="4025900"/>
          <p14:tracePt t="8132" x="6610350" y="4006850"/>
          <p14:tracePt t="8148" x="6610350" y="3994150"/>
          <p14:tracePt t="8165" x="6610350" y="3956050"/>
          <p14:tracePt t="8182" x="6591300" y="3924300"/>
          <p14:tracePt t="8198" x="6559550" y="3898900"/>
          <p14:tracePt t="8215" x="6527800" y="3886200"/>
          <p14:tracePt t="8232" x="6502400" y="3867150"/>
          <p14:tracePt t="8234" x="6489700" y="3860800"/>
          <p14:tracePt t="8248" x="6489700" y="3854450"/>
          <p14:tracePt t="8265" x="6470650" y="3848100"/>
          <p14:tracePt t="8282" x="6457950" y="3835400"/>
          <p14:tracePt t="8298" x="6451600" y="3829050"/>
          <p14:tracePt t="8539" x="0" y="0"/>
        </p14:tracePtLst>
        <p14:tracePtLst>
          <p14:tracePt t="8894" x="5232400" y="3194050"/>
          <p14:tracePt t="8900" x="5200650" y="3194050"/>
          <p14:tracePt t="8915" x="5130800" y="3213100"/>
          <p14:tracePt t="8931" x="5035550" y="3257550"/>
          <p14:tracePt t="8948" x="4921250" y="3333750"/>
          <p14:tracePt t="8965" x="4826000" y="3422650"/>
          <p14:tracePt t="8981" x="4749800" y="3536950"/>
          <p14:tracePt t="8998" x="4718050" y="3683000"/>
          <p14:tracePt t="9015" x="4705350" y="3797300"/>
          <p14:tracePt t="9031" x="4711700" y="3949700"/>
          <p14:tracePt t="9036" x="4724400" y="4013200"/>
          <p14:tracePt t="9050" x="4800600" y="4121150"/>
          <p14:tracePt t="9065" x="4857750" y="4171950"/>
          <p14:tracePt t="9069" x="4927600" y="4210050"/>
          <p14:tracePt t="9082" x="5111750" y="4279900"/>
          <p14:tracePt t="9098" x="5441950" y="4324350"/>
          <p14:tracePt t="9114" x="5899150" y="4337050"/>
          <p14:tracePt t="9131" x="6375400" y="4337050"/>
          <p14:tracePt t="9148" x="6705600" y="4298950"/>
          <p14:tracePt t="9165" x="6858000" y="4241800"/>
          <p14:tracePt t="9181" x="6908800" y="4210050"/>
          <p14:tracePt t="9198" x="6927850" y="4178300"/>
          <p14:tracePt t="9215" x="6927850" y="4152900"/>
          <p14:tracePt t="9231" x="6927850" y="4095750"/>
          <p14:tracePt t="9234" x="6915150" y="4070350"/>
          <p14:tracePt t="9248" x="6902450" y="4051300"/>
          <p14:tracePt t="9264" x="6883400" y="4025900"/>
          <p14:tracePt t="9266" x="6883400" y="4013200"/>
          <p14:tracePt t="9281" x="6870700" y="4006850"/>
          <p14:tracePt t="9298" x="6832600" y="3981450"/>
          <p14:tracePt t="9299" x="0" y="0"/>
        </p14:tracePtLst>
        <p14:tracePtLst>
          <p14:tracePt t="9941" x="2749550" y="1511300"/>
          <p14:tracePt t="10020" x="2794000" y="1511300"/>
          <p14:tracePt t="10028" x="2857500" y="1524000"/>
          <p14:tracePt t="10036" x="2952750" y="1530350"/>
          <p14:tracePt t="10048" x="3079750" y="1530350"/>
          <p14:tracePt t="10064" x="3575050" y="1530350"/>
          <p14:tracePt t="10069" x="3898900" y="1530350"/>
          <p14:tracePt t="10081" x="4248150" y="1530350"/>
          <p14:tracePt t="10098" x="5137150" y="1555750"/>
          <p14:tracePt t="10114" x="5378450" y="1568450"/>
          <p14:tracePt t="10131" x="5454650" y="1568450"/>
          <p14:tracePt t="10147" x="5467350" y="1568450"/>
          <p14:tracePt t="10228" x="5461000" y="1568450"/>
          <p14:tracePt t="10235" x="5422900" y="1568450"/>
          <p14:tracePt t="10249" x="5359400" y="1568450"/>
          <p14:tracePt t="10264" x="5137150" y="1568450"/>
          <p14:tracePt t="10282" x="4483100" y="1568450"/>
          <p14:tracePt t="10298" x="3968750" y="1568450"/>
          <p14:tracePt t="10314" x="3536950" y="1568450"/>
          <p14:tracePt t="10331" x="3289300" y="1568450"/>
          <p14:tracePt t="10348" x="3194050" y="1568450"/>
          <p14:tracePt t="10365" x="3168650" y="1568450"/>
          <p14:tracePt t="10453" x="3175000" y="1568450"/>
          <p14:tracePt t="10460" x="3213100" y="1568450"/>
          <p14:tracePt t="10469" x="3276600" y="1568450"/>
          <p14:tracePt t="10481" x="3371850" y="1568450"/>
          <p14:tracePt t="10484" x="3486150" y="1568450"/>
          <p14:tracePt t="10497" x="3797300" y="1581150"/>
          <p14:tracePt t="10514" x="4013200" y="1612900"/>
          <p14:tracePt t="10530" x="4121150" y="1638300"/>
          <p14:tracePt t="10547" x="4140200" y="1638300"/>
          <p14:tracePt t="10564" x="4146550" y="1644650"/>
          <p14:tracePt t="10587" x="4127500" y="1651000"/>
          <p14:tracePt t="10597" x="4070350" y="1657350"/>
          <p14:tracePt t="10614" x="3867150" y="1663700"/>
          <p14:tracePt t="10630" x="3517900" y="1663700"/>
          <p14:tracePt t="10647" x="3105150" y="1663700"/>
          <p14:tracePt t="10664" x="2794000" y="1663700"/>
          <p14:tracePt t="10681" x="2660650" y="1644650"/>
          <p14:tracePt t="10698" x="2647950" y="1644650"/>
          <p14:tracePt t="10739" x="2647950" y="1638300"/>
          <p14:tracePt t="10755" x="2647950" y="1631950"/>
          <p14:tracePt t="10771" x="2660650" y="1631950"/>
          <p14:tracePt t="10782" x="2686050" y="1631950"/>
          <p14:tracePt t="10797" x="2749550" y="1631950"/>
          <p14:tracePt t="10814" x="2844800" y="1631950"/>
          <p14:tracePt t="10831" x="2971800" y="1631950"/>
          <p14:tracePt t="10847" x="3086100" y="1631950"/>
          <p14:tracePt t="10865" x="3162300" y="1631950"/>
          <p14:tracePt t="10868" x="3187700" y="1631950"/>
          <p14:tracePt t="10881" x="3206750" y="1631950"/>
          <p14:tracePt t="10897" x="3219450" y="1631950"/>
          <p14:tracePt t="10939" x="3206750" y="1631950"/>
          <p14:tracePt t="10947" x="3155950" y="1631950"/>
          <p14:tracePt t="10965" x="3009900" y="1631950"/>
          <p14:tracePt t="10981" x="2800350" y="1631950"/>
          <p14:tracePt t="10997" x="2546350" y="1600200"/>
          <p14:tracePt t="11014" x="2324100" y="1562100"/>
          <p14:tracePt t="11030" x="2216150" y="1549400"/>
          <p14:tracePt t="11047" x="2190750" y="1549400"/>
          <p14:tracePt t="11107" x="2197100" y="1549400"/>
          <p14:tracePt t="11115" x="2228850" y="1549400"/>
          <p14:tracePt t="11123" x="2292350" y="1549400"/>
          <p14:tracePt t="11132" x="2374900" y="1549400"/>
          <p14:tracePt t="11147" x="2622550" y="1549400"/>
          <p14:tracePt t="11165" x="2927350" y="1549400"/>
          <p14:tracePt t="11181" x="3136900" y="1549400"/>
          <p14:tracePt t="11197" x="3251200" y="1549400"/>
          <p14:tracePt t="11214" x="3282950" y="1549400"/>
          <p14:tracePt t="11261" x="3263900" y="1549400"/>
          <p14:tracePt t="11267" x="3200400" y="1549400"/>
          <p14:tracePt t="11280" x="3124200" y="1549400"/>
          <p14:tracePt t="11298" x="2844800" y="1549400"/>
          <p14:tracePt t="11314" x="2692400" y="1549400"/>
          <p14:tracePt t="11330" x="2641600" y="1549400"/>
          <p14:tracePt t="11347" x="2635250" y="1549400"/>
          <p14:tracePt t="11387" x="2654300" y="1549400"/>
          <p14:tracePt t="11398" x="2711450" y="1549400"/>
          <p14:tracePt t="11414" x="2870200" y="1549400"/>
          <p14:tracePt t="11430" x="3079750" y="1549400"/>
          <p14:tracePt t="11447" x="3244850" y="1549400"/>
          <p14:tracePt t="11450" x="3289300" y="1549400"/>
          <p14:tracePt t="11464" x="3308350" y="1549400"/>
          <p14:tracePt t="11481" x="3321050" y="1549400"/>
          <p14:tracePt t="11873" x="0" y="0"/>
        </p14:tracePtLst>
        <p14:tracePtLst>
          <p14:tracePt t="12324" x="3625850" y="1549400"/>
          <p14:tracePt t="12412" x="3651250" y="1549400"/>
          <p14:tracePt t="12420" x="3714750" y="1549400"/>
          <p14:tracePt t="12430" x="3797300" y="1549400"/>
          <p14:tracePt t="12447" x="4076700" y="1549400"/>
          <p14:tracePt t="12464" x="4489450" y="1549400"/>
          <p14:tracePt t="12468" x="4724400" y="1549400"/>
          <p14:tracePt t="12480" x="4921250" y="1549400"/>
          <p14:tracePt t="12497" x="5264150" y="1549400"/>
          <p14:tracePt t="12514" x="5486400" y="1549400"/>
          <p14:tracePt t="12530" x="5518150" y="1549400"/>
          <p14:tracePt t="12588" x="5518150" y="1555750"/>
          <p14:tracePt t="12596" x="5492750" y="1562100"/>
          <p14:tracePt t="12604" x="5454650" y="1568450"/>
          <p14:tracePt t="12614" x="5391150" y="1574800"/>
          <p14:tracePt t="12630" x="5232400" y="1574800"/>
          <p14:tracePt t="12647" x="5016500" y="1574800"/>
          <p14:tracePt t="12651" x="4908550" y="1574800"/>
          <p14:tracePt t="12664" x="4813300" y="1574800"/>
          <p14:tracePt t="12680" x="4654550" y="1574800"/>
          <p14:tracePt t="12698" x="4559300" y="1574800"/>
          <p14:tracePt t="12716" x="4552950" y="1574800"/>
          <p14:tracePt t="12812" x="4572000" y="1574800"/>
          <p14:tracePt t="12819" x="4616450" y="1574800"/>
          <p14:tracePt t="12830" x="4679950" y="1574800"/>
          <p14:tracePt t="12847" x="4857750" y="1574800"/>
          <p14:tracePt t="12863" x="5067300" y="1574800"/>
          <p14:tracePt t="12868" x="5149850" y="1574800"/>
          <p14:tracePt t="12880" x="5238750" y="1574800"/>
          <p14:tracePt t="12898" x="5340350" y="1574800"/>
          <p14:tracePt t="12915" x="5378450" y="1574800"/>
          <p14:tracePt t="12985" x="5365750" y="1574800"/>
          <p14:tracePt t="12993" x="5327650" y="1574800"/>
          <p14:tracePt t="13001" x="5251450" y="1574800"/>
          <p14:tracePt t="13013" x="5168900" y="1574800"/>
          <p14:tracePt t="13029" x="4959350" y="1574800"/>
          <p14:tracePt t="13046" x="4737100" y="1574800"/>
          <p14:tracePt t="13063" x="4603750" y="1574800"/>
          <p14:tracePt t="13079" x="4559300" y="1574800"/>
          <p14:tracePt t="13096" x="4546600" y="1574800"/>
          <p14:tracePt t="13139" x="4559300" y="1574800"/>
          <p14:tracePt t="13147" x="4578350" y="1574800"/>
          <p14:tracePt t="13163" x="4692650" y="1574800"/>
          <p14:tracePt t="13179" x="4883150" y="1574800"/>
          <p14:tracePt t="13196" x="5162550" y="1574800"/>
          <p14:tracePt t="13213" x="5422900" y="1574800"/>
          <p14:tracePt t="13230" x="5607050" y="1574800"/>
          <p14:tracePt t="13246" x="5664200" y="1574800"/>
          <p14:tracePt t="13263" x="5676900" y="1574800"/>
          <p14:tracePt t="13317" x="5657850" y="1574800"/>
          <p14:tracePt t="13323" x="5626100" y="1574800"/>
          <p14:tracePt t="13333" x="5562600" y="1574800"/>
          <p14:tracePt t="13347" x="5372100" y="1574800"/>
          <p14:tracePt t="13363" x="5143500" y="1574800"/>
          <p14:tracePt t="13380" x="4972050" y="1574800"/>
          <p14:tracePt t="13397" x="4895850" y="1574800"/>
          <p14:tracePt t="13414" x="4883150" y="1574800"/>
          <p14:tracePt t="13430" x="4876800" y="1574800"/>
          <p14:tracePt t="13475" x="4895850" y="1574800"/>
          <p14:tracePt t="13484" x="4921250" y="1574800"/>
          <p14:tracePt t="13491" x="4959350" y="1574800"/>
          <p14:tracePt t="13500" x="5035550" y="1574800"/>
          <p14:tracePt t="13513" x="5118100" y="1574800"/>
          <p14:tracePt t="13530" x="5467350" y="1574800"/>
          <p14:tracePt t="13546" x="5676900" y="1574800"/>
          <p14:tracePt t="13563" x="5772150" y="1574800"/>
          <p14:tracePt t="13579" x="5784850" y="1574800"/>
          <p14:tracePt t="13596" x="5791200" y="1574800"/>
          <p14:tracePt t="13643" x="5778500" y="1574800"/>
          <p14:tracePt t="13652" x="5740400" y="1574800"/>
          <p14:tracePt t="13659" x="5676900" y="1574800"/>
          <p14:tracePt t="13668" x="5588000" y="1574800"/>
          <p14:tracePt t="13680" x="5492750" y="1574800"/>
          <p14:tracePt t="13696" x="5295900" y="1574800"/>
          <p14:tracePt t="13713" x="5124450" y="1574800"/>
          <p14:tracePt t="13717" x="5073650" y="1574800"/>
          <p14:tracePt t="13731" x="5022850" y="1574800"/>
          <p14:tracePt t="13747" x="5016500" y="1574800"/>
          <p14:tracePt t="13803" x="5022850" y="1574800"/>
          <p14:tracePt t="13811" x="5048250" y="1574800"/>
          <p14:tracePt t="13819" x="5086350" y="1574800"/>
          <p14:tracePt t="13830" x="5149850" y="1574800"/>
          <p14:tracePt t="13847" x="5340350" y="1574800"/>
          <p14:tracePt t="13863" x="5562600" y="1574800"/>
          <p14:tracePt t="13867" x="5651500" y="1574800"/>
          <p14:tracePt t="13880" x="5715000" y="1574800"/>
          <p14:tracePt t="13896" x="5778500" y="1574800"/>
          <p14:tracePt t="13902" x="5791200" y="1574800"/>
          <p14:tracePt t="13958" x="5772150" y="1574800"/>
          <p14:tracePt t="13963" x="5734050" y="1574800"/>
          <p14:tracePt t="13971" x="5676900" y="1574800"/>
          <p14:tracePt t="13979" x="5626100" y="1574800"/>
          <p14:tracePt t="13996" x="5549900" y="1574800"/>
          <p14:tracePt t="14013" x="5524500" y="1574800"/>
          <p14:tracePt t="14030" x="5518150" y="1574800"/>
          <p14:tracePt t="14084" x="5537200" y="1574800"/>
          <p14:tracePt t="14091" x="5562600" y="1574800"/>
          <p14:tracePt t="14101" x="5600700" y="1574800"/>
          <p14:tracePt t="14113" x="5657850" y="1574800"/>
          <p14:tracePt t="14129" x="5835650" y="1574800"/>
          <p14:tracePt t="14146" x="5911850" y="1574800"/>
          <p14:tracePt t="14163" x="5937250" y="1574800"/>
          <p14:tracePt t="14179" x="5943600" y="1574800"/>
          <p14:tracePt t="14482" x="0" y="0"/>
        </p14:tracePtLst>
        <p14:tracePtLst>
          <p14:tracePt t="14934" x="5105400" y="1574800"/>
          <p14:tracePt t="15060" x="5137150" y="1574800"/>
          <p14:tracePt t="15067" x="5194300" y="1574800"/>
          <p14:tracePt t="15079" x="5264150" y="1574800"/>
          <p14:tracePt t="15096" x="5467350" y="1574800"/>
          <p14:tracePt t="15100" x="5581650" y="1574800"/>
          <p14:tracePt t="15113" x="5791200" y="1600200"/>
          <p14:tracePt t="15130" x="5930900" y="1612900"/>
          <p14:tracePt t="15147" x="5981700" y="1612900"/>
          <p14:tracePt t="15164" x="5994400" y="1612900"/>
          <p14:tracePt t="15283" x="5975350" y="1612900"/>
          <p14:tracePt t="15290" x="5924550" y="1612900"/>
          <p14:tracePt t="15298" x="5861050" y="1612900"/>
          <p14:tracePt t="15312" x="5772150" y="1612900"/>
          <p14:tracePt t="15329" x="5549900" y="1612900"/>
          <p14:tracePt t="15330" x="5435600" y="1612900"/>
          <p14:tracePt t="15345" x="5245100" y="1612900"/>
          <p14:tracePt t="15362" x="5124450" y="1612900"/>
          <p14:tracePt t="15378" x="5099050" y="1612900"/>
          <p14:tracePt t="15395" x="5092700" y="1612900"/>
          <p14:tracePt t="15483" x="5130800" y="1612900"/>
          <p14:tracePt t="15490" x="5181600" y="1612900"/>
          <p14:tracePt t="15499" x="5264150" y="1612900"/>
          <p14:tracePt t="15512" x="5359400" y="1612900"/>
          <p14:tracePt t="15529" x="5594350" y="1612900"/>
          <p14:tracePt t="15545" x="5854700" y="1612900"/>
          <p14:tracePt t="15563" x="5943600" y="1612900"/>
          <p14:tracePt t="15579" x="5975350" y="1612900"/>
          <p14:tracePt t="15596" x="5981700" y="1612900"/>
          <p14:tracePt t="15963" x="0" y="0"/>
        </p14:tracePtLst>
        <p14:tracePtLst>
          <p14:tracePt t="16324" x="7131050" y="1314450"/>
          <p14:tracePt t="16331" x="7124700" y="1314450"/>
          <p14:tracePt t="16338" x="7118350" y="1314450"/>
          <p14:tracePt t="16355" x="7112000" y="1314450"/>
          <p14:tracePt t="16364" x="7099300" y="1314450"/>
          <p14:tracePt t="16378" x="7073900" y="1333500"/>
          <p14:tracePt t="16395" x="7035800" y="1377950"/>
          <p14:tracePt t="16412" x="7004050" y="1460500"/>
          <p14:tracePt t="16429" x="6997700" y="1549400"/>
          <p14:tracePt t="16445" x="7016750" y="1651000"/>
          <p14:tracePt t="16462" x="7086600" y="1727200"/>
          <p14:tracePt t="16478" x="7232650" y="1803400"/>
          <p14:tracePt t="16495" x="7423150" y="1854200"/>
          <p14:tracePt t="16511" x="7581900" y="1860550"/>
          <p14:tracePt t="16528" x="7677150" y="1835150"/>
          <p14:tracePt t="16545" x="7721600" y="1727200"/>
          <p14:tracePt t="16562" x="7721600" y="1651000"/>
          <p14:tracePt t="16578" x="7708900" y="1562100"/>
          <p14:tracePt t="16595" x="7689850" y="1504950"/>
          <p14:tracePt t="16611" x="7677150" y="1485900"/>
          <p14:tracePt t="16628" x="7670800" y="1479550"/>
          <p14:tracePt t="16787" x="0" y="0"/>
        </p14:tracePtLst>
        <p14:tracePtLst>
          <p14:tracePt t="18116" x="9137650" y="1225550"/>
          <p14:tracePt t="18155" x="9131300" y="1225550"/>
          <p14:tracePt t="18163" x="9124950" y="1225550"/>
          <p14:tracePt t="18171" x="9124950" y="1238250"/>
          <p14:tracePt t="18180" x="9118600" y="1257300"/>
          <p14:tracePt t="18196" x="9086850" y="1314450"/>
          <p14:tracePt t="18212" x="9067800" y="1397000"/>
          <p14:tracePt t="18228" x="9067800" y="1473200"/>
          <p14:tracePt t="18245" x="9067800" y="1555750"/>
          <p14:tracePt t="18262" x="9099550" y="1638300"/>
          <p14:tracePt t="18278" x="9137650" y="1689100"/>
          <p14:tracePt t="18282" x="9163050" y="1708150"/>
          <p14:tracePt t="18296" x="9201150" y="1727200"/>
          <p14:tracePt t="18312" x="9264650" y="1758950"/>
          <p14:tracePt t="18328" x="9353550" y="1771650"/>
          <p14:tracePt t="18332" x="9417050" y="1778000"/>
          <p14:tracePt t="18345" x="9474200" y="1778000"/>
          <p14:tracePt t="18362" x="9702800" y="1778000"/>
          <p14:tracePt t="18378" x="9836150" y="1733550"/>
          <p14:tracePt t="18395" x="9912350" y="1689100"/>
          <p14:tracePt t="18412" x="9944100" y="1644650"/>
          <p14:tracePt t="18428" x="9950450" y="1612900"/>
          <p14:tracePt t="18445" x="9950450" y="1593850"/>
          <p14:tracePt t="18461" x="9950450" y="1562100"/>
          <p14:tracePt t="18478" x="9937750" y="1543050"/>
          <p14:tracePt t="18482" x="9931400" y="1530350"/>
          <p14:tracePt t="18495" x="9925050" y="1524000"/>
          <p14:tracePt t="18511" x="9899650" y="1511300"/>
          <p14:tracePt t="18528" x="9886950" y="1498600"/>
          <p14:tracePt t="18544" x="9874250" y="1492250"/>
          <p14:tracePt t="18603" x="9867900" y="1492250"/>
          <p14:tracePt t="18619" x="9867900" y="1498600"/>
          <p14:tracePt t="18628" x="9867900" y="1504950"/>
          <p14:tracePt t="18635" x="9874250" y="1517650"/>
          <p14:tracePt t="18644" x="9886950" y="1530350"/>
          <p14:tracePt t="18661" x="9918700" y="1555750"/>
          <p14:tracePt t="18678" x="9988550" y="1574800"/>
          <p14:tracePt t="18695" x="10140950" y="1593850"/>
          <p14:tracePt t="18711" x="10318750" y="1593850"/>
          <p14:tracePt t="18715" x="10433050" y="1593850"/>
          <p14:tracePt t="18728" x="10541000" y="1593850"/>
          <p14:tracePt t="18744" x="10737850" y="1593850"/>
          <p14:tracePt t="18762" x="10979150" y="1593850"/>
          <p14:tracePt t="18778" x="11068050" y="1593850"/>
          <p14:tracePt t="18794" x="11093450" y="1593850"/>
          <p14:tracePt t="18811" x="11099800" y="1593850"/>
          <p14:tracePt t="18892" x="11106150" y="1593850"/>
          <p14:tracePt t="18931" x="11112500" y="1593850"/>
          <p14:tracePt t="18939" x="11118850" y="1593850"/>
          <p14:tracePt t="18948" x="11125200" y="1593850"/>
          <p14:tracePt t="18962" x="11195050" y="1606550"/>
          <p14:tracePt t="18978" x="11283950" y="1625600"/>
          <p14:tracePt t="18994" x="11372850" y="1651000"/>
          <p14:tracePt t="19012" x="11430000" y="1657350"/>
          <p14:tracePt t="19028" x="11449050" y="1657350"/>
          <p14:tracePt t="19044" x="11455400" y="1657350"/>
          <p14:tracePt t="19131" x="11449050" y="1663700"/>
          <p14:tracePt t="19139" x="11430000" y="1670050"/>
          <p14:tracePt t="19148" x="11404600" y="1670050"/>
          <p14:tracePt t="19162" x="11309350" y="1670050"/>
          <p14:tracePt t="19178" x="11150600" y="1670050"/>
          <p14:tracePt t="19194" x="10902950" y="1670050"/>
          <p14:tracePt t="19212" x="10407650" y="1670050"/>
          <p14:tracePt t="19229" x="9658350" y="1670050"/>
          <p14:tracePt t="19244" x="8540750" y="1670050"/>
          <p14:tracePt t="19261" x="7188200" y="1670050"/>
          <p14:tracePt t="19277" x="5797550" y="1670050"/>
          <p14:tracePt t="19294" x="4622800" y="1670050"/>
          <p14:tracePt t="19311" x="3759200" y="1670050"/>
          <p14:tracePt t="19328" x="3143250" y="1708150"/>
          <p14:tracePt t="19344" x="2838450" y="1752600"/>
          <p14:tracePt t="19347" x="2736850" y="1765300"/>
          <p14:tracePt t="19362" x="2584450" y="1790700"/>
          <p14:tracePt t="19378" x="2495550" y="1816100"/>
          <p14:tracePt t="19394" x="2444750" y="1828800"/>
          <p14:tracePt t="19412" x="2438400" y="1835150"/>
          <p14:tracePt t="19451" x="2432050" y="1835150"/>
          <p14:tracePt t="19461" x="2432050" y="1841500"/>
          <p14:tracePt t="19470" x="2438400" y="1847850"/>
          <p14:tracePt t="19477" x="2463800" y="1866900"/>
          <p14:tracePt t="19494" x="2584450" y="1924050"/>
          <p14:tracePt t="19511" x="2781300" y="2012950"/>
          <p14:tracePt t="19515" x="2933700" y="2057400"/>
          <p14:tracePt t="19527" x="3079750" y="2089150"/>
          <p14:tracePt t="19544" x="3441700" y="2171700"/>
          <p14:tracePt t="19561" x="3816350" y="2241550"/>
          <p14:tracePt t="19578" x="4095750" y="2298700"/>
          <p14:tracePt t="19594" x="4121150" y="2298700"/>
          <p14:tracePt t="19612" x="4127500" y="2298700"/>
          <p14:tracePt t="19683" x="4121150" y="2298700"/>
          <p14:tracePt t="19692" x="4102100" y="2298700"/>
          <p14:tracePt t="19700" x="4076700" y="2292350"/>
          <p14:tracePt t="19712" x="4032250" y="2286000"/>
          <p14:tracePt t="19728" x="3911600" y="2260600"/>
          <p14:tracePt t="19731" x="3822700" y="2241550"/>
          <p14:tracePt t="19744" x="3727450" y="2235200"/>
          <p14:tracePt t="19761" x="3536950" y="2235200"/>
          <p14:tracePt t="19762" x="3454400" y="2235200"/>
          <p14:tracePt t="19778" x="3340100" y="2235200"/>
          <p14:tracePt t="19794" x="3314700" y="2235200"/>
          <p14:tracePt t="19810" x="3308350" y="2235200"/>
          <p14:tracePt t="19844" x="3333750" y="2222500"/>
          <p14:tracePt t="19861" x="3397250" y="2222500"/>
          <p14:tracePt t="19878" x="3543300" y="2222500"/>
          <p14:tracePt t="19894" x="3778250" y="2222500"/>
          <p14:tracePt t="19911" x="4210050" y="2222500"/>
          <p14:tracePt t="19915" x="4489450" y="2222500"/>
          <p14:tracePt t="19928" x="4813300" y="2222500"/>
          <p14:tracePt t="19944" x="5607050" y="2222500"/>
          <p14:tracePt t="19961" x="6426200" y="2222500"/>
          <p14:tracePt t="19963" x="6851650" y="2222500"/>
          <p14:tracePt t="19978" x="7626350" y="2222500"/>
          <p14:tracePt t="19994" x="8312150" y="2165350"/>
          <p14:tracePt t="20011" x="8788400" y="2089150"/>
          <p14:tracePt t="20028" x="9124950" y="2019300"/>
          <p14:tracePt t="20045" x="9378950" y="1962150"/>
          <p14:tracePt t="20061" x="9550400" y="1930400"/>
          <p14:tracePt t="20078" x="9671050" y="1905000"/>
          <p14:tracePt t="20094" x="9791700" y="1885950"/>
          <p14:tracePt t="20099" x="9836150" y="1879600"/>
          <p14:tracePt t="20111" x="9867900" y="1873250"/>
          <p14:tracePt t="20129" x="9918700" y="1866900"/>
          <p14:tracePt t="20131" x="9925050" y="1866900"/>
          <p14:tracePt t="20144" x="9950450" y="1860550"/>
          <p14:tracePt t="20161" x="9988550" y="1847850"/>
          <p14:tracePt t="20163" x="10001250" y="1841500"/>
          <p14:tracePt t="20178" x="10052050" y="1822450"/>
          <p14:tracePt t="20194" x="10083800" y="1816100"/>
          <p14:tracePt t="20251" x="10077450" y="1803400"/>
          <p14:tracePt t="20262" x="10058400" y="1803400"/>
          <p14:tracePt t="20267" x="10026650" y="1797050"/>
          <p14:tracePt t="20278" x="10020300" y="1797050"/>
          <p14:tracePt t="20294" x="9988550" y="1797050"/>
          <p14:tracePt t="20429" x="9982200" y="1790700"/>
          <p14:tracePt t="20445" x="9982200" y="1778000"/>
          <p14:tracePt t="20452" x="9988550" y="1778000"/>
          <p14:tracePt t="20462" x="10007600" y="1771650"/>
          <p14:tracePt t="20478" x="10071100" y="1739900"/>
          <p14:tracePt t="20494" x="10153650" y="1708150"/>
          <p14:tracePt t="20510" x="10236200" y="1676400"/>
          <p14:tracePt t="20527" x="10287000" y="1644650"/>
          <p14:tracePt t="20530" x="10293350" y="1631950"/>
          <p14:tracePt t="20544" x="10299700" y="1612900"/>
          <p14:tracePt t="20560" x="10299700" y="1587500"/>
          <p14:tracePt t="20562" x="10287000" y="1568450"/>
          <p14:tracePt t="20577" x="10229850" y="1543050"/>
          <p14:tracePt t="20593" x="10102850" y="1485900"/>
          <p14:tracePt t="20610" x="9937750" y="1441450"/>
          <p14:tracePt t="20627" x="9645650" y="1365250"/>
          <p14:tracePt t="20644" x="9124950" y="1276350"/>
          <p14:tracePt t="20660" x="8401050" y="1123950"/>
          <p14:tracePt t="20671" x="8045450" y="1079500"/>
          <p14:tracePt t="20677" x="7702550" y="1066800"/>
          <p14:tracePt t="20694" x="7092950" y="1047750"/>
          <p14:tracePt t="20711" x="6661150" y="1047750"/>
          <p14:tracePt t="20727" x="6413500" y="1047750"/>
          <p14:tracePt t="20732" x="6350000" y="1054100"/>
          <p14:tracePt t="20744" x="6311900" y="1060450"/>
          <p14:tracePt t="20762" x="6267450" y="1079500"/>
          <p14:tracePt t="20778" x="6248400" y="1092200"/>
          <p14:tracePt t="20794" x="6229350" y="1130300"/>
          <p14:tracePt t="20810" x="6216650" y="1168400"/>
          <p14:tracePt t="20827" x="6210300" y="1212850"/>
          <p14:tracePt t="20843" x="6210300" y="1276350"/>
          <p14:tracePt t="20860" x="6248400" y="1352550"/>
          <p14:tracePt t="20877" x="6318250" y="1428750"/>
          <p14:tracePt t="20894" x="6445250" y="1524000"/>
          <p14:tracePt t="20910" x="6610350" y="1593850"/>
          <p14:tracePt t="20927" x="6775450" y="1631950"/>
          <p14:tracePt t="20944" x="6946900" y="1657350"/>
          <p14:tracePt t="20960" x="7042150" y="1670050"/>
          <p14:tracePt t="20963" x="7073900" y="1670050"/>
          <p14:tracePt t="20977" x="7092950" y="1663700"/>
          <p14:tracePt t="20994" x="7112000" y="1631950"/>
          <p14:tracePt t="21010" x="7112000" y="1581150"/>
          <p14:tracePt t="21027" x="7099300" y="1555750"/>
          <p14:tracePt t="21044" x="7067550" y="1517650"/>
          <p14:tracePt t="21061" x="6985000" y="1479550"/>
          <p14:tracePt t="21066" x="6921500" y="1460500"/>
          <p14:tracePt t="21077" x="6845300" y="1447800"/>
          <p14:tracePt t="21094" x="6654800" y="1435100"/>
          <p14:tracePt t="21098" x="6508750" y="1435100"/>
          <p14:tracePt t="21110" x="6356350" y="1435100"/>
          <p14:tracePt t="21127" x="6007100" y="1441450"/>
          <p14:tracePt t="21144" x="5765800" y="1479550"/>
          <p14:tracePt t="21148" x="5702300" y="1498600"/>
          <p14:tracePt t="21160" x="5664200" y="1511300"/>
          <p14:tracePt t="21178" x="5638800" y="1524000"/>
          <p14:tracePt t="21211" x="5632450" y="1524000"/>
          <p14:tracePt t="21227" x="5632450" y="1543050"/>
          <p14:tracePt t="21244" x="5664200" y="1568450"/>
          <p14:tracePt t="21260" x="5727700" y="1606550"/>
          <p14:tracePt t="21277" x="5816600" y="1625600"/>
          <p14:tracePt t="21294" x="5911850" y="1631950"/>
          <p14:tracePt t="21310" x="5988050" y="1631950"/>
          <p14:tracePt t="21327" x="6000750" y="1631950"/>
          <p14:tracePt t="21344" x="6007100" y="1631950"/>
          <p14:tracePt t="21360" x="6013450" y="1631950"/>
          <p14:tracePt t="21378" x="5994400" y="1606550"/>
          <p14:tracePt t="21394" x="5956300" y="1587500"/>
          <p14:tracePt t="21410" x="5930900" y="1581150"/>
          <p14:tracePt t="21427" x="5892800" y="1581150"/>
          <p14:tracePt t="21443" x="5880100" y="1581150"/>
          <p14:tracePt t="21522" x="5892800" y="1574800"/>
          <p14:tracePt t="21531" x="5911850" y="1568450"/>
          <p14:tracePt t="21539" x="5949950" y="1562100"/>
          <p14:tracePt t="21550" x="5975350" y="1549400"/>
          <p14:tracePt t="21560" x="6000750" y="1543050"/>
          <p14:tracePt t="21577" x="6026150" y="1524000"/>
          <p14:tracePt t="21594" x="6032500" y="1524000"/>
          <p14:tracePt t="21859" x="0" y="0"/>
        </p14:tracePtLst>
        <p14:tracePtLst>
          <p14:tracePt t="23588" x="539750" y="3194050"/>
          <p14:tracePt t="23595" x="539750" y="3219450"/>
          <p14:tracePt t="23602" x="533400" y="3251200"/>
          <p14:tracePt t="23610" x="533400" y="3276600"/>
          <p14:tracePt t="23626" x="533400" y="3333750"/>
          <p14:tracePt t="23643" x="539750" y="3441700"/>
          <p14:tracePt t="23659" x="552450" y="3568700"/>
          <p14:tracePt t="23676" x="571500" y="3721100"/>
          <p14:tracePt t="23693" x="590550" y="3879850"/>
          <p14:tracePt t="23710" x="622300" y="4038600"/>
          <p14:tracePt t="23726" x="673100" y="4203700"/>
          <p14:tracePt t="23743" x="736600" y="4349750"/>
          <p14:tracePt t="23747" x="768350" y="4413250"/>
          <p14:tracePt t="23760" x="806450" y="4476750"/>
          <p14:tracePt t="23778" x="984250" y="4616450"/>
          <p14:tracePt t="23794" x="1206500" y="4724400"/>
          <p14:tracePt t="23810" x="1657350" y="4838700"/>
          <p14:tracePt t="23826" x="2413000" y="4991100"/>
          <p14:tracePt t="23842" x="3321050" y="5111750"/>
          <p14:tracePt t="23859" x="4203700" y="5143500"/>
          <p14:tracePt t="23876" x="5086350" y="5143500"/>
          <p14:tracePt t="23893" x="5753100" y="5143500"/>
          <p14:tracePt t="23910" x="6115050" y="5118100"/>
          <p14:tracePt t="23926" x="6267450" y="5099050"/>
          <p14:tracePt t="23943" x="6318250" y="5086350"/>
          <p14:tracePt t="23946" x="6324600" y="5080000"/>
          <p14:tracePt t="23959" x="6330950" y="5073650"/>
          <p14:tracePt t="23976" x="6343650" y="5041900"/>
          <p14:tracePt t="23980" x="6350000" y="5022850"/>
          <p14:tracePt t="23993" x="6369050" y="4953000"/>
          <p14:tracePt t="24010" x="6375400" y="4883150"/>
          <p14:tracePt t="24026" x="6375400" y="4800600"/>
          <p14:tracePt t="24043" x="6375400" y="4692650"/>
          <p14:tracePt t="24059" x="6362700" y="4603750"/>
          <p14:tracePt t="24077" x="6350000" y="4514850"/>
          <p14:tracePt t="24095" x="6330950" y="4425950"/>
          <p14:tracePt t="24109" x="6305550" y="4305300"/>
          <p14:tracePt t="24115" x="6292850" y="4229100"/>
          <p14:tracePt t="24126" x="6280150" y="4152900"/>
          <p14:tracePt t="24143" x="6248400" y="4000500"/>
          <p14:tracePt t="24147" x="6229350" y="3924300"/>
          <p14:tracePt t="24160" x="6216650" y="3848100"/>
          <p14:tracePt t="24176" x="6153150" y="3676650"/>
          <p14:tracePt t="24194" x="6032500" y="3409950"/>
          <p14:tracePt t="24210" x="5911850" y="3206750"/>
          <p14:tracePt t="24226" x="5759450" y="2952750"/>
          <p14:tracePt t="24243" x="5588000" y="2724150"/>
          <p14:tracePt t="24259" x="5416550" y="2559050"/>
          <p14:tracePt t="24277" x="5257800" y="2425700"/>
          <p14:tracePt t="24293" x="5124450" y="2336800"/>
          <p14:tracePt t="24309" x="5022850" y="2266950"/>
          <p14:tracePt t="24326" x="4953000" y="2228850"/>
          <p14:tracePt t="24343" x="4870450" y="2190750"/>
          <p14:tracePt t="24348" x="4826000" y="2184400"/>
          <p14:tracePt t="24359" x="4768850" y="2178050"/>
          <p14:tracePt t="24376" x="4641850" y="2152650"/>
          <p14:tracePt t="24380" x="4578350" y="2152650"/>
          <p14:tracePt t="24393" x="4489450" y="2152650"/>
          <p14:tracePt t="24410" x="4197350" y="2184400"/>
          <p14:tracePt t="24426" x="4000500" y="2241550"/>
          <p14:tracePt t="24443" x="3822700" y="2311400"/>
          <p14:tracePt t="24459" x="3708400" y="2387600"/>
          <p14:tracePt t="24476" x="3632200" y="2463800"/>
          <p14:tracePt t="24493" x="3581400" y="2571750"/>
          <p14:tracePt t="24509" x="3568700" y="2711450"/>
          <p14:tracePt t="24526" x="3568700" y="2876550"/>
          <p14:tracePt t="24542" x="3594100" y="3098800"/>
          <p14:tracePt t="24559" x="3683000" y="3327400"/>
          <p14:tracePt t="24576" x="3816350" y="3575050"/>
          <p14:tracePt t="24578" x="3905250" y="3708400"/>
          <p14:tracePt t="24593" x="4000500" y="3841750"/>
          <p14:tracePt t="24609" x="4356100" y="4197350"/>
          <p14:tracePt t="24626" x="4692650" y="4470400"/>
          <p14:tracePt t="24643" x="5105400" y="4730750"/>
          <p14:tracePt t="24659" x="5594350" y="4933950"/>
          <p14:tracePt t="24676" x="6045200" y="5067300"/>
          <p14:tracePt t="24694" x="6572250" y="5175250"/>
          <p14:tracePt t="24710" x="7124700" y="5283200"/>
          <p14:tracePt t="24714" x="7366000" y="5308600"/>
          <p14:tracePt t="24726" x="7632700" y="5321300"/>
          <p14:tracePt t="24743" x="8115300" y="5302250"/>
          <p14:tracePt t="24746" x="8299450" y="5276850"/>
          <p14:tracePt t="24759" x="8483600" y="5257800"/>
          <p14:tracePt t="24776" x="8661400" y="5213350"/>
          <p14:tracePt t="24793" x="8788400" y="5137150"/>
          <p14:tracePt t="24810" x="8832850" y="5073650"/>
          <p14:tracePt t="24826" x="8858250" y="4984750"/>
          <p14:tracePt t="24842" x="8864600" y="4864100"/>
          <p14:tracePt t="24859" x="8832850" y="4718050"/>
          <p14:tracePt t="24876" x="8756650" y="4565650"/>
          <p14:tracePt t="24893" x="8642350" y="4406900"/>
          <p14:tracePt t="24909" x="8521700" y="4267200"/>
          <p14:tracePt t="24926" x="8382000" y="4146550"/>
          <p14:tracePt t="24942" x="8210550" y="4019550"/>
          <p14:tracePt t="24959" x="8020050" y="3905250"/>
          <p14:tracePt t="24962" x="7918450" y="3848100"/>
          <p14:tracePt t="24976" x="7816850" y="3803650"/>
          <p14:tracePt t="24978" x="7702550" y="3746500"/>
          <p14:tracePt t="24992" x="7588250" y="3708400"/>
          <p14:tracePt t="24996" x="7486650" y="3683000"/>
          <p14:tracePt t="25010" x="7308850" y="3644900"/>
          <p14:tracePt t="25026" x="7175500" y="3638550"/>
          <p14:tracePt t="25042" x="7016750" y="3638550"/>
          <p14:tracePt t="25059" x="6813550" y="3651250"/>
          <p14:tracePt t="25076" x="6597650" y="3702050"/>
          <p14:tracePt t="25092" x="6413500" y="3771900"/>
          <p14:tracePt t="25110" x="6254750" y="3854450"/>
          <p14:tracePt t="25126" x="6159500" y="3917950"/>
          <p14:tracePt t="25142" x="6102350" y="3962400"/>
          <p14:tracePt t="25159" x="6076950" y="4019550"/>
          <p14:tracePt t="25176" x="6064250" y="4057650"/>
          <p14:tracePt t="25179" x="6064250" y="4076700"/>
          <p14:tracePt t="25192" x="6064250" y="4108450"/>
          <p14:tracePt t="25210" x="6064250" y="4248150"/>
          <p14:tracePt t="25227" x="6108700" y="4381500"/>
          <p14:tracePt t="25243" x="6203950" y="4527550"/>
          <p14:tracePt t="25259" x="6356350" y="4660900"/>
          <p14:tracePt t="25276" x="6553200" y="4756150"/>
          <p14:tracePt t="25292" x="6769100" y="4813300"/>
          <p14:tracePt t="25309" x="6978650" y="4832350"/>
          <p14:tracePt t="25326" x="7194550" y="4819650"/>
          <p14:tracePt t="25342" x="7353300" y="4768850"/>
          <p14:tracePt t="25359" x="7461250" y="4692650"/>
          <p14:tracePt t="25376" x="7524750" y="4591050"/>
          <p14:tracePt t="25378" x="7550150" y="4533900"/>
          <p14:tracePt t="25392" x="7562850" y="4470400"/>
          <p14:tracePt t="25410" x="7569200" y="4292600"/>
          <p14:tracePt t="25426" x="7543800" y="4203700"/>
          <p14:tracePt t="25442" x="7480300" y="4108450"/>
          <p14:tracePt t="25459" x="7391400" y="4013200"/>
          <p14:tracePt t="25475" x="7194550" y="3879850"/>
          <p14:tracePt t="25492" x="6870700" y="3746500"/>
          <p14:tracePt t="25509" x="6451600" y="3657600"/>
          <p14:tracePt t="25525" x="6045200" y="3619500"/>
          <p14:tracePt t="25542" x="5759450" y="3625850"/>
          <p14:tracePt t="25559" x="5556250" y="3663950"/>
          <p14:tracePt t="25575" x="5422900" y="3721100"/>
          <p14:tracePt t="25578" x="5359400" y="3759200"/>
          <p14:tracePt t="25592" x="5308600" y="3822700"/>
          <p14:tracePt t="25609" x="5238750" y="4019550"/>
          <p14:tracePt t="25625" x="5219700" y="4159250"/>
          <p14:tracePt t="25642" x="5238750" y="4330700"/>
          <p14:tracePt t="25659" x="5314950" y="4476750"/>
          <p14:tracePt t="25676" x="5511800" y="4635500"/>
          <p14:tracePt t="25692" x="5797550" y="4794250"/>
          <p14:tracePt t="25709" x="6108700" y="4895850"/>
          <p14:tracePt t="25726" x="6362700" y="4940300"/>
          <p14:tracePt t="25742" x="6521450" y="4959350"/>
          <p14:tracePt t="25759" x="6610350" y="4959350"/>
          <p14:tracePt t="25776" x="6699250" y="4946650"/>
          <p14:tracePt t="25779" x="6743700" y="4927600"/>
          <p14:tracePt t="25792" x="6788150" y="4895850"/>
          <p14:tracePt t="25810" x="6940550" y="4756150"/>
          <p14:tracePt t="25826" x="7004050" y="4648200"/>
          <p14:tracePt t="25842" x="7029450" y="4540250"/>
          <p14:tracePt t="25859" x="7048500" y="4425950"/>
          <p14:tracePt t="25875" x="7042150" y="4311650"/>
          <p14:tracePt t="25892" x="6991350" y="4178300"/>
          <p14:tracePt t="25909" x="6870700" y="4025900"/>
          <p14:tracePt t="25925" x="6648450" y="3848100"/>
          <p14:tracePt t="25942" x="6394450" y="3695700"/>
          <p14:tracePt t="25958" x="6203950" y="3632200"/>
          <p14:tracePt t="25975" x="6096000" y="3625850"/>
          <p14:tracePt t="25992" x="6026150" y="3644900"/>
          <p14:tracePt t="25996" x="6007100" y="3670300"/>
          <p14:tracePt t="26010" x="5975350" y="3803650"/>
          <p14:tracePt t="26027" x="5988050" y="3949700"/>
          <p14:tracePt t="26043" x="6051550" y="4089400"/>
          <p14:tracePt t="26059" x="6159500" y="4178300"/>
          <p14:tracePt t="26075" x="6330950" y="4222750"/>
          <p14:tracePt t="26092" x="6604000" y="4197350"/>
          <p14:tracePt t="26110" x="6921500" y="4083050"/>
          <p14:tracePt t="26126" x="7080250" y="3937000"/>
          <p14:tracePt t="26142" x="7169150" y="3803650"/>
          <p14:tracePt t="26146" x="7194550" y="3727450"/>
          <p14:tracePt t="26159" x="7200900" y="3651250"/>
          <p14:tracePt t="26175" x="7213600" y="3492500"/>
          <p14:tracePt t="26178" x="7207250" y="3397250"/>
          <p14:tracePt t="26192" x="7194550" y="3308350"/>
          <p14:tracePt t="26210" x="7150100" y="3022600"/>
          <p14:tracePt t="26227" x="7112000" y="2832100"/>
          <p14:tracePt t="26242" x="7092950" y="2628900"/>
          <p14:tracePt t="26259" x="7080250" y="2438400"/>
          <p14:tracePt t="26275" x="7035800" y="2247900"/>
          <p14:tracePt t="26292" x="6972300" y="2070100"/>
          <p14:tracePt t="26309" x="6927850" y="1917700"/>
          <p14:tracePt t="26326" x="6908800" y="1797050"/>
          <p14:tracePt t="26342" x="6889750" y="1708150"/>
          <p14:tracePt t="26359" x="6883400" y="1651000"/>
          <p14:tracePt t="26375" x="6870700" y="1619250"/>
          <p14:tracePt t="26392" x="6870700" y="1606550"/>
          <p14:tracePt t="26409" x="6864350" y="1600200"/>
          <p14:tracePt t="26468" x="6864350" y="1593850"/>
          <p14:tracePt t="26487" x="6864350" y="1587500"/>
          <p14:tracePt t="26493" x="6864350" y="1581150"/>
          <p14:tracePt t="26509" x="6864350" y="1574800"/>
          <p14:tracePt t="26525" x="6864350" y="1568450"/>
          <p14:tracePt t="26546" x="6864350" y="1562100"/>
          <p14:tracePt t="26558" x="6864350" y="1555750"/>
          <p14:tracePt t="26898" x="0" y="0"/>
        </p14:tracePtLst>
        <p14:tracePtLst>
          <p14:tracePt t="27303" x="6057900" y="1816100"/>
          <p14:tracePt t="27311" x="6057900" y="1822450"/>
          <p14:tracePt t="27325" x="6057900" y="1841500"/>
          <p14:tracePt t="27342" x="6057900" y="1866900"/>
          <p14:tracePt t="27348" x="6057900" y="1892300"/>
          <p14:tracePt t="27359" x="6057900" y="1898650"/>
          <p14:tracePt t="27376" x="6083300" y="1936750"/>
          <p14:tracePt t="27392" x="6127750" y="1987550"/>
          <p14:tracePt t="27396" x="6153150" y="2000250"/>
          <p14:tracePt t="27411" x="6216650" y="2032000"/>
          <p14:tracePt t="27426" x="6267450" y="2044700"/>
          <p14:tracePt t="27442" x="6350000" y="2070100"/>
          <p14:tracePt t="27458" x="6426200" y="2070100"/>
          <p14:tracePt t="27475" x="6534150" y="2057400"/>
          <p14:tracePt t="27492" x="6604000" y="2032000"/>
          <p14:tracePt t="27508" x="6648450" y="1993900"/>
          <p14:tracePt t="27525" x="6667500" y="1949450"/>
          <p14:tracePt t="27541" x="6667500" y="1911350"/>
          <p14:tracePt t="27558" x="6667500" y="1879600"/>
          <p14:tracePt t="27575" x="6667500" y="1873250"/>
          <p14:tracePt t="27592" x="6667500" y="1854200"/>
          <p14:tracePt t="27594" x="6661150" y="1854200"/>
          <p14:tracePt t="27659" x="6654800" y="1854200"/>
          <p14:tracePt t="27667" x="6654800" y="1860550"/>
          <p14:tracePt t="27677" x="6654800" y="1866900"/>
          <p14:tracePt t="27692" x="6654800" y="1898650"/>
          <p14:tracePt t="27708" x="6654800" y="1924050"/>
          <p14:tracePt t="27725" x="6654800" y="1943100"/>
          <p14:tracePt t="27742" x="6654800" y="1949450"/>
          <p14:tracePt t="27758" x="6667500" y="1955800"/>
          <p14:tracePt t="27775" x="6673850" y="1955800"/>
          <p14:tracePt t="27792" x="6686550" y="1955800"/>
          <p14:tracePt t="27795" x="6699250" y="1955800"/>
          <p14:tracePt t="27812" x="6705600" y="1955800"/>
          <p14:tracePt t="27825" x="6711950" y="1955800"/>
          <p14:tracePt t="27842" x="6718300" y="1955800"/>
          <p14:tracePt t="27916" x="6724650" y="1955800"/>
          <p14:tracePt t="27923" x="6731000" y="1955800"/>
          <p14:tracePt t="27933" x="6743700" y="1955800"/>
          <p14:tracePt t="27942" x="6769100" y="1955800"/>
          <p14:tracePt t="27958" x="6845300" y="1968500"/>
          <p14:tracePt t="27975" x="6934200" y="1981200"/>
          <p14:tracePt t="27992" x="7029450" y="1987550"/>
          <p14:tracePt t="27995" x="7086600" y="1987550"/>
          <p14:tracePt t="28008" x="7137400" y="1987550"/>
          <p14:tracePt t="28025" x="7251700" y="1987550"/>
          <p14:tracePt t="28042" x="7435850" y="1987550"/>
          <p14:tracePt t="28058" x="7575550" y="1987550"/>
          <p14:tracePt t="28075" x="7702550" y="1987550"/>
          <p14:tracePt t="28091" x="7842250" y="2006600"/>
          <p14:tracePt t="28108" x="7918450" y="2025650"/>
          <p14:tracePt t="28125" x="7937500" y="2025650"/>
          <p14:tracePt t="28235" x="7943850" y="2032000"/>
          <p14:tracePt t="28251" x="7931150" y="2038350"/>
          <p14:tracePt t="28259" x="7905750" y="2044700"/>
          <p14:tracePt t="28267" x="7867650" y="2051050"/>
          <p14:tracePt t="28275" x="7835900" y="2057400"/>
          <p14:tracePt t="28291" x="7727950" y="2082800"/>
          <p14:tracePt t="28308" x="7626350" y="2089150"/>
          <p14:tracePt t="28325" x="7556500" y="2095500"/>
          <p14:tracePt t="28342" x="7531100" y="2095500"/>
          <p14:tracePt t="28358" x="7524750" y="2095500"/>
          <p14:tracePt t="28470" x="7550150" y="2095500"/>
          <p14:tracePt t="28477" x="7600950" y="2095500"/>
          <p14:tracePt t="28492" x="7759700" y="2095500"/>
          <p14:tracePt t="28508" x="7956550" y="2095500"/>
          <p14:tracePt t="28525" x="8216900" y="2095500"/>
          <p14:tracePt t="28541" x="8496300" y="2095500"/>
          <p14:tracePt t="28558" x="8718550" y="2095500"/>
          <p14:tracePt t="28574" x="8864600" y="2095500"/>
          <p14:tracePt t="28591" x="8928100" y="2095500"/>
          <p14:tracePt t="28607" x="8934450" y="2095500"/>
          <p14:tracePt t="28669" x="8921750" y="2095500"/>
          <p14:tracePt t="28676" x="8896350" y="2095500"/>
          <p14:tracePt t="28684" x="8858250" y="2095500"/>
          <p14:tracePt t="28693" x="8813800" y="2089150"/>
          <p14:tracePt t="28708" x="8712200" y="2063750"/>
          <p14:tracePt t="28725" x="8623300" y="2044700"/>
          <p14:tracePt t="28741" x="8591550" y="2038350"/>
          <p14:tracePt t="28758" x="8585200" y="2038350"/>
          <p14:tracePt t="28795" x="8578850" y="2032000"/>
          <p14:tracePt t="28805" x="8578850" y="2025650"/>
          <p14:tracePt t="28814" x="8585200" y="2025650"/>
          <p14:tracePt t="28825" x="8604250" y="2025650"/>
          <p14:tracePt t="28842" x="8661400" y="2025650"/>
          <p14:tracePt t="28858" x="8750300" y="2025650"/>
          <p14:tracePt t="28874" x="8851900" y="2025650"/>
          <p14:tracePt t="28891" x="8972550" y="2025650"/>
          <p14:tracePt t="28908" x="9099550" y="2025650"/>
          <p14:tracePt t="28924" x="9194800" y="2025650"/>
          <p14:tracePt t="28941" x="9245600" y="2025650"/>
          <p14:tracePt t="28958" x="9258300" y="2025650"/>
          <p14:tracePt t="28974" x="9264650" y="2025650"/>
          <p14:tracePt t="29054" x="9251950" y="2025650"/>
          <p14:tracePt t="29061" x="9239250" y="2025650"/>
          <p14:tracePt t="29075" x="9232900" y="2025650"/>
          <p14:tracePt t="29180" x="9239250" y="2025650"/>
          <p14:tracePt t="29189" x="9245600" y="2025650"/>
          <p14:tracePt t="30282" x="0" y="0"/>
        </p14:tracePtLst>
        <p14:tracePtLst>
          <p14:tracePt t="30790" x="4464050" y="2876550"/>
          <p14:tracePt t="30796" x="4394200" y="2876550"/>
          <p14:tracePt t="30808" x="4318000" y="2876550"/>
          <p14:tracePt t="30824" x="4146550" y="2876550"/>
          <p14:tracePt t="30840" x="3962400" y="2876550"/>
          <p14:tracePt t="30843" x="3841750" y="2882900"/>
          <p14:tracePt t="30858" x="3651250" y="2914650"/>
          <p14:tracePt t="30874" x="3467100" y="2952750"/>
          <p14:tracePt t="30890" x="3302000" y="3022600"/>
          <p14:tracePt t="30908" x="3181350" y="3092450"/>
          <p14:tracePt t="30924" x="3098800" y="3200400"/>
          <p14:tracePt t="30940" x="3041650" y="3327400"/>
          <p14:tracePt t="30957" x="3003550" y="3467100"/>
          <p14:tracePt t="30974" x="2990850" y="3587750"/>
          <p14:tracePt t="30991" x="3009900" y="3740150"/>
          <p14:tracePt t="31008" x="3105150" y="3892550"/>
          <p14:tracePt t="31024" x="3308350" y="4064000"/>
          <p14:tracePt t="31027" x="3517900" y="4184650"/>
          <p14:tracePt t="31040" x="3803650" y="4318000"/>
          <p14:tracePt t="31058" x="4984750" y="4622800"/>
          <p14:tracePt t="31074" x="6013450" y="4768850"/>
          <p14:tracePt t="31090" x="6965950" y="4819650"/>
          <p14:tracePt t="31108" x="7727950" y="4794250"/>
          <p14:tracePt t="31124" x="8134350" y="4699000"/>
          <p14:tracePt t="31141" x="8267700" y="4616450"/>
          <p14:tracePt t="31157" x="8318500" y="4540250"/>
          <p14:tracePt t="31174" x="8337550" y="4451350"/>
          <p14:tracePt t="31191" x="8343900" y="4375150"/>
          <p14:tracePt t="31208" x="8343900" y="4254500"/>
          <p14:tracePt t="31212" x="8324850" y="4178300"/>
          <p14:tracePt t="31224" x="8299450" y="4102100"/>
          <p14:tracePt t="31240" x="8210550" y="3924300"/>
          <p14:tracePt t="31257" x="8064500" y="3740150"/>
          <p14:tracePt t="31259" x="7943850" y="3632200"/>
          <p14:tracePt t="31274" x="7664450" y="3441700"/>
          <p14:tracePt t="31290" x="7289800" y="3257550"/>
          <p14:tracePt t="31307" x="6858000" y="3130550"/>
          <p14:tracePt t="31324" x="6394450" y="3041650"/>
          <p14:tracePt t="31340" x="6013450" y="3003550"/>
          <p14:tracePt t="31357" x="5727700" y="3003550"/>
          <p14:tracePt t="31374" x="5518150" y="3003550"/>
          <p14:tracePt t="31391" x="5314950" y="3035300"/>
          <p14:tracePt t="31408" x="5099050" y="3098800"/>
          <p14:tracePt t="31411" x="4972050" y="3136900"/>
          <p14:tracePt t="31424" x="4857750" y="3175000"/>
          <p14:tracePt t="31440" x="4610100" y="3263900"/>
          <p14:tracePt t="31444" x="4476750" y="3314700"/>
          <p14:tracePt t="31457" x="4337050" y="3365500"/>
          <p14:tracePt t="31474" x="4000500" y="3498850"/>
          <p14:tracePt t="31490" x="3854450" y="3568700"/>
          <p14:tracePt t="31508" x="3778250" y="3619500"/>
          <p14:tracePt t="31524" x="3752850" y="3683000"/>
          <p14:tracePt t="31540" x="3733800" y="3733800"/>
          <p14:tracePt t="31556" x="3733800" y="3771900"/>
          <p14:tracePt t="31573" x="3746500" y="3867150"/>
          <p14:tracePt t="31590" x="3810000" y="3994150"/>
          <p14:tracePt t="31607" x="3930650" y="4140200"/>
          <p14:tracePt t="31623" x="4229100" y="4330700"/>
          <p14:tracePt t="31640" x="4800600" y="4559300"/>
          <p14:tracePt t="31656" x="5588000" y="4749800"/>
          <p14:tracePt t="31659" x="6051550" y="4813300"/>
          <p14:tracePt t="31673" x="7004050" y="4857750"/>
          <p14:tracePt t="31690" x="7778750" y="4876800"/>
          <p14:tracePt t="31706" x="8223250" y="4857750"/>
          <p14:tracePt t="31725" x="8350250" y="4832350"/>
          <p14:tracePt t="31740" x="8388350" y="4813300"/>
          <p14:tracePt t="31757" x="8401050" y="4787900"/>
          <p14:tracePt t="31773" x="8401050" y="4737100"/>
          <p14:tracePt t="31790" x="8401050" y="4660900"/>
          <p14:tracePt t="31807" x="8388350" y="4533900"/>
          <p14:tracePt t="31811" x="8362950" y="4457700"/>
          <p14:tracePt t="31825" x="8331200" y="4375150"/>
          <p14:tracePt t="31840" x="8235950" y="4203700"/>
          <p14:tracePt t="31857" x="8102600" y="4044950"/>
          <p14:tracePt t="31860" x="8007350" y="3956050"/>
          <p14:tracePt t="31874" x="7759700" y="3759200"/>
          <p14:tracePt t="31890" x="7454900" y="3568700"/>
          <p14:tracePt t="31907" x="7092950" y="3409950"/>
          <p14:tracePt t="31925" x="6762750" y="3308350"/>
          <p14:tracePt t="31940" x="6445250" y="3225800"/>
          <p14:tracePt t="31957" x="6159500" y="3187700"/>
          <p14:tracePt t="31974" x="5905500" y="3175000"/>
          <p14:tracePt t="31990" x="5645150" y="3181350"/>
          <p14:tracePt t="32007" x="5416550" y="3219450"/>
          <p14:tracePt t="32010" x="5321300" y="3244850"/>
          <p14:tracePt t="32024" x="5232400" y="3270250"/>
          <p14:tracePt t="32040" x="5099050" y="3321050"/>
          <p14:tracePt t="32056" x="5016500" y="3365500"/>
          <p14:tracePt t="32058" x="4965700" y="3390900"/>
          <p14:tracePt t="32073" x="4902200" y="3429000"/>
          <p14:tracePt t="32090" x="4857750" y="3505200"/>
          <p14:tracePt t="32107" x="4838700" y="3568700"/>
          <p14:tracePt t="32123" x="4832350" y="3644900"/>
          <p14:tracePt t="32140" x="4838700" y="3752850"/>
          <p14:tracePt t="32156" x="4889500" y="3867150"/>
          <p14:tracePt t="32173" x="5003800" y="3994150"/>
          <p14:tracePt t="32190" x="5213350" y="4133850"/>
          <p14:tracePt t="32207" x="5581650" y="4324350"/>
          <p14:tracePt t="32223" x="6140450" y="4476750"/>
          <p14:tracePt t="32240" x="6838950" y="4622800"/>
          <p14:tracePt t="32242" x="7194550" y="4667250"/>
          <p14:tracePt t="32256" x="7543800" y="4686300"/>
          <p14:tracePt t="32274" x="8356600" y="4667250"/>
          <p14:tracePt t="32290" x="8636000" y="4591050"/>
          <p14:tracePt t="32307" x="8743950" y="4521200"/>
          <p14:tracePt t="32323" x="8763000" y="4432300"/>
          <p14:tracePt t="32340" x="8763000" y="4324350"/>
          <p14:tracePt t="32356" x="8743950" y="4191000"/>
          <p14:tracePt t="32373" x="8661400" y="4089400"/>
          <p14:tracePt t="32390" x="8534400" y="3994150"/>
          <p14:tracePt t="32407" x="8312150" y="3898900"/>
          <p14:tracePt t="32423" x="7899400" y="3790950"/>
          <p14:tracePt t="32440" x="7245350" y="3657600"/>
          <p14:tracePt t="32442" x="6940550" y="3632200"/>
          <p14:tracePt t="32456" x="6635750" y="3613150"/>
          <p14:tracePt t="32473" x="5956300" y="3600450"/>
          <p14:tracePt t="32490" x="5765800" y="3606800"/>
          <p14:tracePt t="32507" x="5702300" y="3619500"/>
          <p14:tracePt t="32523" x="5683250" y="3625850"/>
          <p14:tracePt t="32540" x="5676900" y="3644900"/>
          <p14:tracePt t="32556" x="5676900" y="3676650"/>
          <p14:tracePt t="32573" x="5695950" y="3752850"/>
          <p14:tracePt t="32590" x="5753100" y="3829050"/>
          <p14:tracePt t="32606" x="5873750" y="3930650"/>
          <p14:tracePt t="32623" x="6064250" y="4044950"/>
          <p14:tracePt t="32640" x="6343650" y="4165600"/>
          <p14:tracePt t="32643" x="6438900" y="4191000"/>
          <p14:tracePt t="32656" x="6515100" y="4210050"/>
          <p14:tracePt t="32674" x="6610350" y="4216400"/>
          <p14:tracePt t="32690" x="6629400" y="4216400"/>
          <p14:tracePt t="32706" x="6635750" y="4197350"/>
          <p14:tracePt t="32723" x="6635750" y="4152900"/>
          <p14:tracePt t="32740" x="6635750" y="4127500"/>
          <p14:tracePt t="32756" x="6629400" y="4108450"/>
          <p14:tracePt t="32773" x="6629400" y="4102100"/>
          <p14:tracePt t="32807" x="6629400" y="4095750"/>
          <p14:tracePt t="33099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41658" y="1201206"/>
            <a:ext cx="11708684" cy="5474756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加载驱动程序：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Class.forName</a:t>
            </a: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JDBCDriverClass的完全限定名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;  //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反射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建立连接：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使用DriverManager类的静态方法getConnection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</a:b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Connection connection=DriverManager.getConnection(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databaseURL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创建语句：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</a:b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Statement </a:t>
            </a: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statement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connection.createStatement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执行语句：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statement.execute(“SQL语句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;//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增删改操作</a:t>
            </a:r>
            <a:b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</a:b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ResultSet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resultSet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=</a:t>
            </a: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statement.executeQuery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(“</a:t>
            </a:r>
            <a:r>
              <a:rPr lang="en-US" altLang="zh-CN" sz="2400" dirty="0" err="1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SQL语句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”);//</a:t>
            </a: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查询操作</a:t>
            </a:r>
            <a:endParaRPr lang="en-US" altLang="zh-CN" sz="24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  <a:sym typeface="+mn-ea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处理ResultSet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遍历ResultSet的每条记录</a:t>
            </a:r>
            <a:b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</a:br>
            <a:r>
              <a:rPr lang="zh-CN" altLang="en-US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while (resultSet.next())      resultSet.getString(n)</a:t>
            </a:r>
            <a:r>
              <a:rPr lang="en-US" altLang="zh-CN" sz="24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  <a:sym typeface="+mn-ea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552"/>
    </mc:Choice>
    <mc:Fallback xmlns="">
      <p:transition spd="slow" advTm="230552"/>
    </mc:Fallback>
  </mc:AlternateContent>
  <p:extLst>
    <p:ext uri="{3A86A75C-4F4B-4683-9AE1-C65F6400EC91}">
      <p14:laserTraceLst xmlns:p14="http://schemas.microsoft.com/office/powerpoint/2010/main">
        <p14:tracePtLst>
          <p14:tracePt t="2162" x="2305050" y="825500"/>
          <p14:tracePt t="2249" x="2330450" y="819150"/>
          <p14:tracePt t="2257" x="2387600" y="806450"/>
          <p14:tracePt t="2269" x="2463800" y="806450"/>
          <p14:tracePt t="2285" x="2717800" y="806450"/>
          <p14:tracePt t="2288" x="2914650" y="806450"/>
          <p14:tracePt t="2301" x="3155950" y="806450"/>
          <p14:tracePt t="2320" x="3670300" y="806450"/>
          <p14:tracePt t="2335" x="4470400" y="806450"/>
          <p14:tracePt t="2351" x="4781550" y="806450"/>
          <p14:tracePt t="2368" x="4946650" y="806450"/>
          <p14:tracePt t="2384" x="4997450" y="806450"/>
          <p14:tracePt t="2401" x="5010150" y="806450"/>
          <p14:tracePt t="2516" x="4997450" y="806450"/>
          <p14:tracePt t="2520" x="4972050" y="806450"/>
          <p14:tracePt t="2535" x="4889500" y="806450"/>
          <p14:tracePt t="2552" x="4730750" y="806450"/>
          <p14:tracePt t="2568" x="4470400" y="806450"/>
          <p14:tracePt t="2585" x="4121150" y="806450"/>
          <p14:tracePt t="2602" x="3752850" y="806450"/>
          <p14:tracePt t="2618" x="3473450" y="806450"/>
          <p14:tracePt t="2635" x="3282950" y="806450"/>
          <p14:tracePt t="2652" x="3187700" y="806450"/>
          <p14:tracePt t="2668" x="3149600" y="806450"/>
          <p14:tracePt t="2685" x="3143250" y="806450"/>
          <p14:tracePt t="2785" x="3136900" y="806450"/>
          <p14:tracePt t="2801" x="3143250" y="806450"/>
          <p14:tracePt t="2810" x="3168650" y="806450"/>
          <p14:tracePt t="2818" x="3175000" y="806450"/>
          <p14:tracePt t="2835" x="3213100" y="806450"/>
          <p14:tracePt t="2852" x="3225800" y="806450"/>
          <p14:tracePt t="3161" x="3206750" y="806450"/>
          <p14:tracePt t="3169" x="3175000" y="806450"/>
          <p14:tracePt t="3177" x="3124200" y="806450"/>
          <p14:tracePt t="3185" x="3048000" y="806450"/>
          <p14:tracePt t="3201" x="2882900" y="806450"/>
          <p14:tracePt t="3218" x="2705100" y="806450"/>
          <p14:tracePt t="3235" x="2552700" y="806450"/>
          <p14:tracePt t="3251" x="2470150" y="806450"/>
          <p14:tracePt t="3268" x="2444750" y="806450"/>
          <p14:tracePt t="3344" x="2451100" y="800100"/>
          <p14:tracePt t="3351" x="2476500" y="793750"/>
          <p14:tracePt t="3360" x="2533650" y="774700"/>
          <p14:tracePt t="3368" x="2609850" y="768350"/>
          <p14:tracePt t="3384" x="2870200" y="768350"/>
          <p14:tracePt t="3401" x="3365500" y="768350"/>
          <p14:tracePt t="3418" x="3930650" y="768350"/>
          <p14:tracePt t="3435" x="4425950" y="768350"/>
          <p14:tracePt t="3451" x="4673600" y="768350"/>
          <p14:tracePt t="3468" x="4743450" y="768350"/>
          <p14:tracePt t="3472" x="4756150" y="768350"/>
          <p14:tracePt t="3577" x="4718050" y="781050"/>
          <p14:tracePt t="3585" x="4654550" y="787400"/>
          <p14:tracePt t="3593" x="4572000" y="806450"/>
          <p14:tracePt t="3601" x="4464050" y="831850"/>
          <p14:tracePt t="3618" x="4165600" y="863600"/>
          <p14:tracePt t="3635" x="3854450" y="869950"/>
          <p14:tracePt t="3651" x="3587750" y="869950"/>
          <p14:tracePt t="3668" x="3409950" y="869950"/>
          <p14:tracePt t="3685" x="3321050" y="869950"/>
          <p14:tracePt t="3689" x="3295650" y="869950"/>
          <p14:tracePt t="3701" x="3282950" y="869950"/>
          <p14:tracePt t="3718" x="3263900" y="869950"/>
          <p14:tracePt t="3721" x="3257550" y="869950"/>
          <p14:tracePt t="3735" x="3251200" y="869950"/>
          <p14:tracePt t="3809" x="3270250" y="869950"/>
          <p14:tracePt t="3818" x="3302000" y="869950"/>
          <p14:tracePt t="3825" x="3359150" y="869950"/>
          <p14:tracePt t="3835" x="3429000" y="869950"/>
          <p14:tracePt t="3851" x="3575050" y="869950"/>
          <p14:tracePt t="3868" x="3663950" y="869950"/>
          <p14:tracePt t="3884" x="3683000" y="869950"/>
          <p14:tracePt t="3902" x="3689350" y="869950"/>
          <p14:tracePt t="3945" x="3670300" y="869950"/>
          <p14:tracePt t="3953" x="3638550" y="869950"/>
          <p14:tracePt t="3961" x="3606800" y="869950"/>
          <p14:tracePt t="3969" x="3562350" y="869950"/>
          <p14:tracePt t="3985" x="3486150" y="869950"/>
          <p14:tracePt t="4001" x="3378200" y="869950"/>
          <p14:tracePt t="4019" x="3244850" y="869950"/>
          <p14:tracePt t="4035" x="3086100" y="869950"/>
          <p14:tracePt t="4051" x="2933700" y="869950"/>
          <p14:tracePt t="4068" x="2800350" y="869950"/>
          <p14:tracePt t="4084" x="2692400" y="869950"/>
          <p14:tracePt t="4089" x="2647950" y="869950"/>
          <p14:tracePt t="4102" x="2628900" y="869950"/>
          <p14:tracePt t="4118" x="2609850" y="869950"/>
          <p14:tracePt t="4121" x="2603500" y="869950"/>
          <p14:tracePt t="4193" x="2622550" y="863600"/>
          <p14:tracePt t="4201" x="2654300" y="857250"/>
          <p14:tracePt t="4209" x="2686050" y="857250"/>
          <p14:tracePt t="4218" x="2755900" y="857250"/>
          <p14:tracePt t="4235" x="2851150" y="857250"/>
          <p14:tracePt t="4251" x="2882900" y="857250"/>
          <p14:tracePt t="4268" x="2889250" y="857250"/>
          <p14:tracePt t="4323" x="2889250" y="850900"/>
          <p14:tracePt t="4329" x="2857500" y="844550"/>
          <p14:tracePt t="4337" x="2813050" y="838200"/>
          <p14:tracePt t="4351" x="2679700" y="812800"/>
          <p14:tracePt t="4367" x="2501900" y="787400"/>
          <p14:tracePt t="4384" x="2355850" y="762000"/>
          <p14:tracePt t="4401" x="2317750" y="755650"/>
          <p14:tracePt t="4418" x="2311400" y="755650"/>
          <p14:tracePt t="4451" x="2298700" y="749300"/>
          <p14:tracePt t="4467" x="2298700" y="742950"/>
          <p14:tracePt t="4484" x="2317750" y="742950"/>
          <p14:tracePt t="4501" x="2413000" y="742950"/>
          <p14:tracePt t="4504" x="2489200" y="742950"/>
          <p14:tracePt t="4517" x="2559050" y="742950"/>
          <p14:tracePt t="4535" x="2679700" y="742950"/>
          <p14:tracePt t="4538" x="2711450" y="742950"/>
          <p14:tracePt t="4551" x="2724150" y="742950"/>
          <p14:tracePt t="4567" x="2730500" y="742950"/>
          <p14:tracePt t="4632" x="2724150" y="742950"/>
          <p14:tracePt t="4640" x="2705100" y="742950"/>
          <p14:tracePt t="4651" x="2679700" y="742950"/>
          <p14:tracePt t="4668" x="2647950" y="742950"/>
          <p14:tracePt t="4684" x="2622550" y="742950"/>
          <p14:tracePt t="4701" x="2603500" y="742950"/>
          <p14:tracePt t="5027" x="2597150" y="742950"/>
          <p14:tracePt t="5033" x="2590800" y="742950"/>
          <p14:tracePt t="5041" x="2571750" y="742950"/>
          <p14:tracePt t="5052" x="2546350" y="742950"/>
          <p14:tracePt t="5068" x="2489200" y="742950"/>
          <p14:tracePt t="5084" x="2425700" y="742950"/>
          <p14:tracePt t="5089" x="2393950" y="742950"/>
          <p14:tracePt t="5101" x="2349500" y="742950"/>
          <p14:tracePt t="5118" x="2273300" y="742950"/>
          <p14:tracePt t="5135" x="2165350" y="742950"/>
          <p14:tracePt t="5153" x="2127250" y="742950"/>
          <p14:tracePt t="5169" x="2101850" y="742950"/>
          <p14:tracePt t="5185" x="2095500" y="742950"/>
          <p14:tracePt t="5201" x="2089150" y="742950"/>
          <p14:tracePt t="5409" x="2095500" y="742950"/>
          <p14:tracePt t="5418" x="2120900" y="742950"/>
          <p14:tracePt t="5425" x="2159000" y="742950"/>
          <p14:tracePt t="5434" x="2222500" y="742950"/>
          <p14:tracePt t="5452" x="2381250" y="742950"/>
          <p14:tracePt t="5468" x="2578100" y="742950"/>
          <p14:tracePt t="5473" x="2673350" y="742950"/>
          <p14:tracePt t="5484" x="2768600" y="742950"/>
          <p14:tracePt t="5501" x="2889250" y="742950"/>
          <p14:tracePt t="5517" x="2940050" y="742950"/>
          <p14:tracePt t="5521" x="2952750" y="742950"/>
          <p14:tracePt t="5536" x="2959100" y="742950"/>
          <p14:tracePt t="5697" x="2971800" y="742950"/>
          <p14:tracePt t="5705" x="2984500" y="742950"/>
          <p14:tracePt t="5717" x="3003550" y="742950"/>
          <p14:tracePt t="5734" x="3092450" y="742950"/>
          <p14:tracePt t="5753" x="3289300" y="742950"/>
          <p14:tracePt t="5769" x="3460750" y="742950"/>
          <p14:tracePt t="5785" x="3575050" y="742950"/>
          <p14:tracePt t="5801" x="3689350" y="749300"/>
          <p14:tracePt t="5818" x="3752850" y="755650"/>
          <p14:tracePt t="5834" x="3810000" y="755650"/>
          <p14:tracePt t="5851" x="3867150" y="755650"/>
          <p14:tracePt t="5867" x="3905250" y="755650"/>
          <p14:tracePt t="5884" x="3917950" y="755650"/>
          <p14:tracePt t="5936" x="3911600" y="755650"/>
          <p14:tracePt t="5945" x="3879850" y="755650"/>
          <p14:tracePt t="5954" x="3835400" y="755650"/>
          <p14:tracePt t="5968" x="3702050" y="755650"/>
          <p14:tracePt t="5984" x="3549650" y="755650"/>
          <p14:tracePt t="6000" x="3422650" y="755650"/>
          <p14:tracePt t="6017" x="3359150" y="755650"/>
          <p14:tracePt t="6034" x="3346450" y="755650"/>
          <p14:tracePt t="6103" x="3365500" y="755650"/>
          <p14:tracePt t="6112" x="3397250" y="755650"/>
          <p14:tracePt t="6120" x="3448050" y="755650"/>
          <p14:tracePt t="6133" x="3524250" y="755650"/>
          <p14:tracePt t="6150" x="3733800" y="755650"/>
          <p14:tracePt t="6167" x="4108450" y="755650"/>
          <p14:tracePt t="6183" x="4337050" y="768350"/>
          <p14:tracePt t="6200" x="4514850" y="781050"/>
          <p14:tracePt t="6216" x="4572000" y="781050"/>
          <p14:tracePt t="6233" x="4591050" y="781050"/>
          <p14:tracePt t="6392" x="4584700" y="781050"/>
          <p14:tracePt t="6400" x="4559300" y="781050"/>
          <p14:tracePt t="6408" x="4527550" y="781050"/>
          <p14:tracePt t="6417" x="4489450" y="781050"/>
          <p14:tracePt t="6433" x="4413250" y="781050"/>
          <p14:tracePt t="6450" x="4368800" y="781050"/>
          <p14:tracePt t="6467" x="4356100" y="781050"/>
          <p14:tracePt t="6483" x="4349750" y="781050"/>
          <p14:tracePt t="6530" x="4362450" y="781050"/>
          <p14:tracePt t="6538" x="4387850" y="781050"/>
          <p14:tracePt t="6551" x="4502150" y="800100"/>
          <p14:tracePt t="6568" x="4660900" y="812800"/>
          <p14:tracePt t="6584" x="4864100" y="844550"/>
          <p14:tracePt t="6600" x="5073650" y="857250"/>
          <p14:tracePt t="6618" x="5257800" y="857250"/>
          <p14:tracePt t="6634" x="5391150" y="857250"/>
          <p14:tracePt t="6651" x="5499100" y="857250"/>
          <p14:tracePt t="6667" x="5549900" y="857250"/>
          <p14:tracePt t="6684" x="5562600" y="857250"/>
          <p14:tracePt t="6810" x="5549900" y="857250"/>
          <p14:tracePt t="6818" x="5524500" y="857250"/>
          <p14:tracePt t="6824" x="5492750" y="857250"/>
          <p14:tracePt t="6833" x="5441950" y="857250"/>
          <p14:tracePt t="6850" x="5302250" y="857250"/>
          <p14:tracePt t="6867" x="5124450" y="857250"/>
          <p14:tracePt t="6883" x="4978400" y="857250"/>
          <p14:tracePt t="6900" x="4889500" y="857250"/>
          <p14:tracePt t="6917" x="4876800" y="857250"/>
          <p14:tracePt t="6935" x="4870450" y="857250"/>
          <p14:tracePt t="6984" x="4883150" y="857250"/>
          <p14:tracePt t="6992" x="4914900" y="857250"/>
          <p14:tracePt t="7000" x="4972050" y="857250"/>
          <p14:tracePt t="7016" x="5137150" y="857250"/>
          <p14:tracePt t="7033" x="5372100" y="857250"/>
          <p14:tracePt t="7050" x="5651500" y="857250"/>
          <p14:tracePt t="7066" x="5892800" y="857250"/>
          <p14:tracePt t="7083" x="6051550" y="857250"/>
          <p14:tracePt t="7100" x="6083300" y="857250"/>
          <p14:tracePt t="7117" x="6089650" y="857250"/>
          <p14:tracePt t="7225" x="6064250" y="857250"/>
          <p14:tracePt t="7233" x="6013450" y="857250"/>
          <p14:tracePt t="7243" x="5949950" y="850900"/>
          <p14:tracePt t="7250" x="5867400" y="831850"/>
          <p14:tracePt t="7266" x="5619750" y="793750"/>
          <p14:tracePt t="7283" x="5251450" y="736600"/>
          <p14:tracePt t="7299" x="4997450" y="723900"/>
          <p14:tracePt t="7316" x="4857750" y="723900"/>
          <p14:tracePt t="7333" x="4826000" y="723900"/>
          <p14:tracePt t="7349" x="4819650" y="723900"/>
          <p14:tracePt t="7383" x="4870450" y="730250"/>
          <p14:tracePt t="7399" x="5029200" y="749300"/>
          <p14:tracePt t="7416" x="5276850" y="768350"/>
          <p14:tracePt t="7433" x="5588000" y="781050"/>
          <p14:tracePt t="7449" x="5956300" y="781050"/>
          <p14:tracePt t="7466" x="6216650" y="781050"/>
          <p14:tracePt t="7483" x="6330950" y="781050"/>
          <p14:tracePt t="7500" x="6356350" y="781050"/>
          <p14:tracePt t="7516" x="6362700" y="781050"/>
          <p14:tracePt t="7843" x="6369050" y="781050"/>
          <p14:tracePt t="7850" x="6362700" y="781050"/>
          <p14:tracePt t="7867" x="6305550" y="781050"/>
          <p14:tracePt t="7883" x="6191250" y="781050"/>
          <p14:tracePt t="7899" x="5981700" y="781050"/>
          <p14:tracePt t="7916" x="5638800" y="781050"/>
          <p14:tracePt t="7934" x="5143500" y="781050"/>
          <p14:tracePt t="7939" x="4864100" y="781050"/>
          <p14:tracePt t="7950" x="4584700" y="781050"/>
          <p14:tracePt t="7966" x="3962400" y="781050"/>
          <p14:tracePt t="7983" x="3009900" y="781050"/>
          <p14:tracePt t="7999" x="2540000" y="781050"/>
          <p14:tracePt t="8016" x="2292350" y="781050"/>
          <p14:tracePt t="8033" x="2190750" y="781050"/>
          <p14:tracePt t="8050" x="2171700" y="781050"/>
          <p14:tracePt t="8066" x="2165350" y="781050"/>
          <p14:tracePt t="8154" x="2178050" y="781050"/>
          <p14:tracePt t="8164" x="2209800" y="781050"/>
          <p14:tracePt t="8171" x="2260600" y="781050"/>
          <p14:tracePt t="8183" x="2406650" y="781050"/>
          <p14:tracePt t="8200" x="2616200" y="781050"/>
          <p14:tracePt t="8216" x="2851150" y="781050"/>
          <p14:tracePt t="8233" x="3092450" y="819150"/>
          <p14:tracePt t="8250" x="3213100" y="844550"/>
          <p14:tracePt t="8266" x="3232150" y="850900"/>
          <p14:tracePt t="8299" x="3238500" y="850900"/>
          <p14:tracePt t="8347" x="3232150" y="850900"/>
          <p14:tracePt t="8354" x="3200400" y="844550"/>
          <p14:tracePt t="8367" x="3105150" y="844550"/>
          <p14:tracePt t="8383" x="2927350" y="844550"/>
          <p14:tracePt t="8399" x="2724150" y="844550"/>
          <p14:tracePt t="8416" x="2578100" y="844550"/>
          <p14:tracePt t="8432" x="2501900" y="844550"/>
          <p14:tracePt t="8449" x="2476500" y="844550"/>
          <p14:tracePt t="8466" x="2470150" y="844550"/>
          <p14:tracePt t="8535" x="2476500" y="844550"/>
          <p14:tracePt t="8543" x="2489200" y="844550"/>
          <p14:tracePt t="8551" x="2520950" y="844550"/>
          <p14:tracePt t="8565" x="2578100" y="844550"/>
          <p14:tracePt t="8582" x="2743200" y="844550"/>
          <p14:tracePt t="8599" x="3181350" y="844550"/>
          <p14:tracePt t="8616" x="3448050" y="844550"/>
          <p14:tracePt t="8632" x="3606800" y="844550"/>
          <p14:tracePt t="8649" x="3644900" y="844550"/>
          <p14:tracePt t="8666" x="3657600" y="844550"/>
          <p14:tracePt t="9649" x="3670300" y="844550"/>
          <p14:tracePt t="9656" x="3689350" y="844550"/>
          <p14:tracePt t="9665" x="3721100" y="844550"/>
          <p14:tracePt t="9682" x="3886200" y="844550"/>
          <p14:tracePt t="9698" x="4229100" y="844550"/>
          <p14:tracePt t="9715" x="4679950" y="844550"/>
          <p14:tracePt t="9732" x="5137150" y="844550"/>
          <p14:tracePt t="9748" x="5480050" y="844550"/>
          <p14:tracePt t="9765" x="5670550" y="844550"/>
          <p14:tracePt t="9782" x="5759450" y="844550"/>
          <p14:tracePt t="9799" x="5778500" y="844550"/>
          <p14:tracePt t="10298" x="5784850" y="844550"/>
          <p14:tracePt t="10305" x="5791200" y="844550"/>
          <p14:tracePt t="10315" x="5797550" y="844550"/>
          <p14:tracePt t="10332" x="5822950" y="844550"/>
          <p14:tracePt t="10349" x="5848350" y="844550"/>
          <p14:tracePt t="10353" x="5854700" y="844550"/>
          <p14:tracePt t="10366" x="5873750" y="844550"/>
          <p14:tracePt t="10383" x="5924550" y="844550"/>
          <p14:tracePt t="10399" x="5956300" y="844550"/>
          <p14:tracePt t="10415" x="5994400" y="844550"/>
          <p14:tracePt t="10432" x="6045200" y="844550"/>
          <p14:tracePt t="10448" x="6115050" y="844550"/>
          <p14:tracePt t="10465" x="6191250" y="844550"/>
          <p14:tracePt t="10482" x="6254750" y="844550"/>
          <p14:tracePt t="10498" x="6330950" y="844550"/>
          <p14:tracePt t="10515" x="6419850" y="844550"/>
          <p14:tracePt t="10532" x="6515100" y="838200"/>
          <p14:tracePt t="10549" x="6559550" y="825500"/>
          <p14:tracePt t="10565" x="6565900" y="825500"/>
          <p14:tracePt t="10582" x="6572250" y="825500"/>
          <p14:tracePt t="10895" x="0" y="0"/>
        </p14:tracePtLst>
        <p14:tracePtLst>
          <p14:tracePt t="12065" x="1060450" y="1530350"/>
          <p14:tracePt t="12137" x="1079500" y="1530350"/>
          <p14:tracePt t="12145" x="1111250" y="1530350"/>
          <p14:tracePt t="12153" x="1174750" y="1530350"/>
          <p14:tracePt t="12165" x="1270000" y="1530350"/>
          <p14:tracePt t="12182" x="1511300" y="1574800"/>
          <p14:tracePt t="12199" x="2159000" y="1689100"/>
          <p14:tracePt t="12215" x="2495550" y="1708150"/>
          <p14:tracePt t="12233" x="2692400" y="1708150"/>
          <p14:tracePt t="12249" x="2781300" y="1708150"/>
          <p14:tracePt t="12265" x="2794000" y="1708150"/>
          <p14:tracePt t="12282" x="2800350" y="1708150"/>
          <p14:tracePt t="12384" x="2787650" y="1708150"/>
          <p14:tracePt t="12392" x="2749550" y="1708150"/>
          <p14:tracePt t="12401" x="2679700" y="1708150"/>
          <p14:tracePt t="12414" x="2616200" y="1708150"/>
          <p14:tracePt t="12431" x="2292350" y="1708150"/>
          <p14:tracePt t="12449" x="1993900" y="1689100"/>
          <p14:tracePt t="12465" x="1790700" y="1651000"/>
          <p14:tracePt t="12481" x="1676400" y="1625600"/>
          <p14:tracePt t="12498" x="1663700" y="1625600"/>
          <p14:tracePt t="12514" x="1657350" y="1625600"/>
          <p14:tracePt t="12593" x="1676400" y="1625600"/>
          <p14:tracePt t="12601" x="1720850" y="1625600"/>
          <p14:tracePt t="12609" x="1790700" y="1625600"/>
          <p14:tracePt t="12617" x="1879600" y="1625600"/>
          <p14:tracePt t="12632" x="2076450" y="1625600"/>
          <p14:tracePt t="12648" x="2254250" y="1625600"/>
          <p14:tracePt t="12665" x="2343150" y="1625600"/>
          <p14:tracePt t="12681" x="2355850" y="1625600"/>
          <p14:tracePt t="12722" x="2324100" y="1619250"/>
          <p14:tracePt t="12732" x="2273300" y="1619250"/>
          <p14:tracePt t="12749" x="2063750" y="1619250"/>
          <p14:tracePt t="12765" x="1784350" y="1619250"/>
          <p14:tracePt t="12770" x="1631950" y="1619250"/>
          <p14:tracePt t="12782" x="1517650" y="1619250"/>
          <p14:tracePt t="12799" x="1327150" y="1619250"/>
          <p14:tracePt t="12801" x="1270000" y="1619250"/>
          <p14:tracePt t="12815" x="1238250" y="1619250"/>
          <p14:tracePt t="12832" x="1231900" y="1619250"/>
          <p14:tracePt t="12874" x="1231900" y="1606550"/>
          <p14:tracePt t="12881" x="1244600" y="1600200"/>
          <p14:tracePt t="12898" x="1333500" y="1587500"/>
          <p14:tracePt t="12915" x="1492250" y="1587500"/>
          <p14:tracePt t="12932" x="1733550" y="1587500"/>
          <p14:tracePt t="12949" x="2000250" y="1587500"/>
          <p14:tracePt t="12954" x="2095500" y="1587500"/>
          <p14:tracePt t="12965" x="2171700" y="1587500"/>
          <p14:tracePt t="12982" x="2235200" y="1587500"/>
          <p14:tracePt t="12998" x="2247900" y="1587500"/>
          <p14:tracePt t="13033" x="2235200" y="1587500"/>
          <p14:tracePt t="13041" x="2203450" y="1587500"/>
          <p14:tracePt t="13049" x="2165350" y="1587500"/>
          <p14:tracePt t="13065" x="2006600" y="1587500"/>
          <p14:tracePt t="13081" x="1784350" y="1587500"/>
          <p14:tracePt t="13098" x="1524000" y="1587500"/>
          <p14:tracePt t="13115" x="1327150" y="1587500"/>
          <p14:tracePt t="13132" x="1231900" y="1587500"/>
          <p14:tracePt t="13149" x="1206500" y="1587500"/>
          <p14:tracePt t="13201" x="1206500" y="1581150"/>
          <p14:tracePt t="13209" x="1231900" y="1574800"/>
          <p14:tracePt t="13218" x="1257300" y="1574800"/>
          <p14:tracePt t="13232" x="1397000" y="1574800"/>
          <p14:tracePt t="13248" x="1619250" y="1574800"/>
          <p14:tracePt t="13265" x="1873250" y="1574800"/>
          <p14:tracePt t="13281" x="2044700" y="1574800"/>
          <p14:tracePt t="13298" x="2082800" y="1568450"/>
          <p14:tracePt t="13315" x="2089150" y="1568450"/>
          <p14:tracePt t="13332" x="2095500" y="1562100"/>
          <p14:tracePt t="13349" x="2082800" y="1536700"/>
          <p14:tracePt t="13368" x="1981200" y="1485900"/>
          <p14:tracePt t="13381" x="1917700" y="1460500"/>
          <p14:tracePt t="13398" x="1733550" y="1409700"/>
          <p14:tracePt t="13414" x="1466850" y="1352550"/>
          <p14:tracePt t="13416" x="1339850" y="1320800"/>
          <p14:tracePt t="13431" x="1136650" y="1289050"/>
          <p14:tracePt t="13447" x="996950" y="1263650"/>
          <p14:tracePt t="13464" x="958850" y="1263650"/>
          <p14:tracePt t="13481" x="952500" y="1263650"/>
          <p14:tracePt t="13504" x="946150" y="1263650"/>
          <p14:tracePt t="13515" x="939800" y="1263650"/>
          <p14:tracePt t="13531" x="939800" y="1276350"/>
          <p14:tracePt t="13548" x="939800" y="1327150"/>
          <p14:tracePt t="13564" x="958850" y="1377950"/>
          <p14:tracePt t="13570" x="984250" y="1403350"/>
          <p14:tracePt t="13581" x="1022350" y="1435100"/>
          <p14:tracePt t="13598" x="1136650" y="1492250"/>
          <p14:tracePt t="13602" x="1219200" y="1517650"/>
          <p14:tracePt t="13615" x="1416050" y="1555750"/>
          <p14:tracePt t="13632" x="1593850" y="1562100"/>
          <p14:tracePt t="13649" x="1752600" y="1562100"/>
          <p14:tracePt t="13664" x="1847850" y="1562100"/>
          <p14:tracePt t="13681" x="1879600" y="1562100"/>
          <p14:tracePt t="13698" x="1898650" y="1562100"/>
          <p14:tracePt t="13737" x="1898650" y="1555750"/>
          <p14:tracePt t="13748" x="1898650" y="1536700"/>
          <p14:tracePt t="13764" x="1847850" y="1485900"/>
          <p14:tracePt t="13768" x="1797050" y="1454150"/>
          <p14:tracePt t="13781" x="1720850" y="1416050"/>
          <p14:tracePt t="13798" x="1504950" y="1327150"/>
          <p14:tracePt t="13801" x="1352550" y="1282700"/>
          <p14:tracePt t="13815" x="952500" y="1200150"/>
          <p14:tracePt t="13832" x="704850" y="1174750"/>
          <p14:tracePt t="13849" x="615950" y="1174750"/>
          <p14:tracePt t="13864" x="596900" y="1174750"/>
          <p14:tracePt t="13881" x="584200" y="1174750"/>
          <p14:tracePt t="13898" x="584200" y="1212850"/>
          <p14:tracePt t="13915" x="603250" y="1263650"/>
          <p14:tracePt t="13931" x="654050" y="1320800"/>
          <p14:tracePt t="13948" x="768350" y="1384300"/>
          <p14:tracePt t="13964" x="977900" y="1441450"/>
          <p14:tracePt t="13969" x="1149350" y="1473200"/>
          <p14:tracePt t="13981" x="1377950" y="1511300"/>
          <p14:tracePt t="13998" x="1816100" y="1536700"/>
          <p14:tracePt t="14015" x="2190750" y="1524000"/>
          <p14:tracePt t="14032" x="2254250" y="1498600"/>
          <p14:tracePt t="14048" x="2286000" y="1479550"/>
          <p14:tracePt t="14064" x="2286000" y="1460500"/>
          <p14:tracePt t="14081" x="2286000" y="1428750"/>
          <p14:tracePt t="14098" x="2286000" y="1397000"/>
          <p14:tracePt t="14114" x="2279650" y="1371600"/>
          <p14:tracePt t="14131" x="2222500" y="1327150"/>
          <p14:tracePt t="14148" x="2133600" y="1295400"/>
          <p14:tracePt t="14164" x="2012950" y="1282700"/>
          <p14:tracePt t="14167" x="1955800" y="1282700"/>
          <p14:tracePt t="14181" x="1905000" y="1282700"/>
          <p14:tracePt t="14198" x="1835150" y="1295400"/>
          <p14:tracePt t="14202" x="1822450" y="1308100"/>
          <p14:tracePt t="14215" x="1809750" y="1333500"/>
          <p14:tracePt t="14231" x="1809750" y="1352550"/>
          <p14:tracePt t="14248" x="1809750" y="1365250"/>
          <p14:tracePt t="14264" x="1841500" y="1384300"/>
          <p14:tracePt t="14281" x="1924050" y="1409700"/>
          <p14:tracePt t="14298" x="2089150" y="1435100"/>
          <p14:tracePt t="14314" x="2298700" y="1460500"/>
          <p14:tracePt t="14331" x="2508250" y="1460500"/>
          <p14:tracePt t="14349" x="2660650" y="1460500"/>
          <p14:tracePt t="14365" x="2705100" y="1460500"/>
          <p14:tracePt t="14381" x="2711450" y="1460500"/>
          <p14:tracePt t="14397" x="2711450" y="1454150"/>
          <p14:tracePt t="14414" x="2654300" y="1422400"/>
          <p14:tracePt t="14417" x="2597150" y="1397000"/>
          <p14:tracePt t="14431" x="2463800" y="1365250"/>
          <p14:tracePt t="14447" x="2336800" y="1352550"/>
          <p14:tracePt t="14464" x="2241550" y="1352550"/>
          <p14:tracePt t="14481" x="2197100" y="1358900"/>
          <p14:tracePt t="14498" x="2190750" y="1371600"/>
          <p14:tracePt t="14514" x="2190750" y="1409700"/>
          <p14:tracePt t="14531" x="2209800" y="1435100"/>
          <p14:tracePt t="14547" x="2260600" y="1460500"/>
          <p14:tracePt t="14564" x="2355850" y="1492250"/>
          <p14:tracePt t="14580" x="2419350" y="1498600"/>
          <p14:tracePt t="14597" x="2470150" y="1498600"/>
          <p14:tracePt t="14614" x="2489200" y="1485900"/>
          <p14:tracePt t="14616" x="2489200" y="1473200"/>
          <p14:tracePt t="14631" x="2489200" y="1435100"/>
          <p14:tracePt t="14648" x="2470150" y="1403350"/>
          <p14:tracePt t="14664" x="2451100" y="1390650"/>
          <p14:tracePt t="14681" x="2451100" y="1384300"/>
          <p14:tracePt t="15272" x="0" y="0"/>
        </p14:tracePtLst>
        <p14:tracePtLst>
          <p14:tracePt t="15575" x="1987550" y="1174750"/>
          <p14:tracePt t="15583" x="1974850" y="1174750"/>
          <p14:tracePt t="15591" x="1949450" y="1174750"/>
          <p14:tracePt t="15599" x="1917700" y="1174750"/>
          <p14:tracePt t="15613" x="1892300" y="1181100"/>
          <p14:tracePt t="15630" x="1847850" y="1200150"/>
          <p14:tracePt t="15647" x="1778000" y="1244600"/>
          <p14:tracePt t="15663" x="1739900" y="1276350"/>
          <p14:tracePt t="15680" x="1720850" y="1320800"/>
          <p14:tracePt t="15696" x="1714500" y="1371600"/>
          <p14:tracePt t="15713" x="1708150" y="1409700"/>
          <p14:tracePt t="15730" x="1708150" y="1447800"/>
          <p14:tracePt t="15746" x="1714500" y="1485900"/>
          <p14:tracePt t="15763" x="1733550" y="1511300"/>
          <p14:tracePt t="15780" x="1771650" y="1536700"/>
          <p14:tracePt t="15796" x="1847850" y="1555750"/>
          <p14:tracePt t="15813" x="1987550" y="1574800"/>
          <p14:tracePt t="15830" x="2133600" y="1574800"/>
          <p14:tracePt t="15831" x="2222500" y="1574800"/>
          <p14:tracePt t="15846" x="2368550" y="1574800"/>
          <p14:tracePt t="15863" x="2495550" y="1574800"/>
          <p14:tracePt t="15880" x="2565400" y="1574800"/>
          <p14:tracePt t="15896" x="2590800" y="1574800"/>
          <p14:tracePt t="15913" x="2609850" y="1568450"/>
          <p14:tracePt t="15930" x="2616200" y="1562100"/>
          <p14:tracePt t="15947" x="2622550" y="1555750"/>
          <p14:tracePt t="15964" x="2622550" y="1549400"/>
          <p14:tracePt t="15981" x="2622550" y="1536700"/>
          <p14:tracePt t="15997" x="2609850" y="1498600"/>
          <p14:tracePt t="16000" x="2590800" y="1479550"/>
          <p14:tracePt t="16014" x="2552700" y="1460500"/>
          <p14:tracePt t="16031" x="2457450" y="1403350"/>
          <p14:tracePt t="16047" x="2286000" y="1333500"/>
          <p14:tracePt t="16064" x="2159000" y="1301750"/>
          <p14:tracePt t="16080" x="2038350" y="1276350"/>
          <p14:tracePt t="16097" x="1962150" y="1270000"/>
          <p14:tracePt t="16113" x="1905000" y="1270000"/>
          <p14:tracePt t="16130" x="1866900" y="1270000"/>
          <p14:tracePt t="16146" x="1828800" y="1270000"/>
          <p14:tracePt t="16163" x="1803400" y="1282700"/>
          <p14:tracePt t="16180" x="1784350" y="1314450"/>
          <p14:tracePt t="16196" x="1765300" y="1333500"/>
          <p14:tracePt t="16213" x="1758950" y="1365250"/>
          <p14:tracePt t="16230" x="1758950" y="1397000"/>
          <p14:tracePt t="16232" x="1758950" y="1422400"/>
          <p14:tracePt t="16248" x="1765300" y="1460500"/>
          <p14:tracePt t="16263" x="1790700" y="1485900"/>
          <p14:tracePt t="16280" x="1854200" y="1524000"/>
          <p14:tracePt t="16297" x="1943100" y="1555750"/>
          <p14:tracePt t="16313" x="2044700" y="1574800"/>
          <p14:tracePt t="16330" x="2139950" y="1574800"/>
          <p14:tracePt t="16346" x="2222500" y="1574800"/>
          <p14:tracePt t="16363" x="2305050" y="1555750"/>
          <p14:tracePt t="16380" x="2349500" y="1530350"/>
          <p14:tracePt t="16396" x="2374900" y="1498600"/>
          <p14:tracePt t="16413" x="2393950" y="1460500"/>
          <p14:tracePt t="16429" x="2393950" y="1435100"/>
          <p14:tracePt t="16446" x="2393950" y="1397000"/>
          <p14:tracePt t="16447" x="2393950" y="1384300"/>
          <p14:tracePt t="16463" x="2374900" y="1339850"/>
          <p14:tracePt t="16479" x="2336800" y="1301750"/>
          <p14:tracePt t="16496" x="2273300" y="1270000"/>
          <p14:tracePt t="16513" x="2209800" y="1238250"/>
          <p14:tracePt t="16530" x="2146300" y="1225550"/>
          <p14:tracePt t="16546" x="2076450" y="1212850"/>
          <p14:tracePt t="16563" x="2019300" y="1212850"/>
          <p14:tracePt t="16580" x="1936750" y="1225550"/>
          <p14:tracePt t="16597" x="1879600" y="1244600"/>
          <p14:tracePt t="16601" x="1847850" y="1270000"/>
          <p14:tracePt t="16613" x="1828800" y="1295400"/>
          <p14:tracePt t="16630" x="1803400" y="1339850"/>
          <p14:tracePt t="16647" x="1790700" y="1397000"/>
          <p14:tracePt t="16663" x="1790700" y="1441450"/>
          <p14:tracePt t="16680" x="1822450" y="1479550"/>
          <p14:tracePt t="16697" x="1892300" y="1517650"/>
          <p14:tracePt t="16713" x="2025650" y="1568450"/>
          <p14:tracePt t="16730" x="2228850" y="1612900"/>
          <p14:tracePt t="16747" x="2432050" y="1619250"/>
          <p14:tracePt t="16764" x="2552700" y="1606550"/>
          <p14:tracePt t="16780" x="2597150" y="1581150"/>
          <p14:tracePt t="16797" x="2609850" y="1555750"/>
          <p14:tracePt t="16799" x="2616200" y="1549400"/>
          <p14:tracePt t="16816" x="2616200" y="1543050"/>
          <p14:tracePt t="16830" x="2616200" y="1536700"/>
          <p14:tracePt t="16856" x="2616200" y="1530350"/>
          <p14:tracePt t="17000" x="0" y="0"/>
        </p14:tracePtLst>
        <p14:tracePtLst>
          <p14:tracePt t="17562" x="952500" y="2190750"/>
          <p14:tracePt t="17682" x="971550" y="2190750"/>
          <p14:tracePt t="17689" x="1016000" y="2190750"/>
          <p14:tracePt t="17697" x="1066800" y="2190750"/>
          <p14:tracePt t="17714" x="1263650" y="2190750"/>
          <p14:tracePt t="17730" x="1587500" y="2190750"/>
          <p14:tracePt t="17747" x="2108200" y="2190750"/>
          <p14:tracePt t="17764" x="2730500" y="2190750"/>
          <p14:tracePt t="17780" x="3359150" y="2190750"/>
          <p14:tracePt t="17796" x="3829050" y="2190750"/>
          <p14:tracePt t="17813" x="4159250" y="2190750"/>
          <p14:tracePt t="17830" x="4375150" y="2190750"/>
          <p14:tracePt t="17833" x="4470400" y="2190750"/>
          <p14:tracePt t="17846" x="4565650" y="2190750"/>
          <p14:tracePt t="17863" x="4838700" y="2190750"/>
          <p14:tracePt t="17879" x="5086350" y="2203450"/>
          <p14:tracePt t="17896" x="5365750" y="2203450"/>
          <p14:tracePt t="17913" x="5695950" y="2203450"/>
          <p14:tracePt t="17930" x="6019800" y="2203450"/>
          <p14:tracePt t="17946" x="6343650" y="2203450"/>
          <p14:tracePt t="17964" x="6711950" y="2203450"/>
          <p14:tracePt t="17980" x="7061200" y="2203450"/>
          <p14:tracePt t="17996" x="7308850" y="2203450"/>
          <p14:tracePt t="18013" x="7499350" y="2203450"/>
          <p14:tracePt t="18016" x="7569200" y="2203450"/>
          <p14:tracePt t="18030" x="7632700" y="2203450"/>
          <p14:tracePt t="18047" x="7708900" y="2203450"/>
          <p14:tracePt t="18063" x="7804150" y="2203450"/>
          <p14:tracePt t="18080" x="7835900" y="2203450"/>
          <p14:tracePt t="18096" x="7854950" y="2203450"/>
          <p14:tracePt t="18113" x="7874000" y="2203450"/>
          <p14:tracePt t="18130" x="7905750" y="2203450"/>
          <p14:tracePt t="18146" x="7943850" y="2216150"/>
          <p14:tracePt t="18163" x="7975600" y="2222500"/>
          <p14:tracePt t="18179" x="7994650" y="2222500"/>
          <p14:tracePt t="18196" x="8007350" y="2222500"/>
          <p14:tracePt t="18213" x="8020050" y="2222500"/>
          <p14:tracePt t="18230" x="8026400" y="2222500"/>
          <p14:tracePt t="18246" x="8032750" y="2222500"/>
          <p14:tracePt t="18248" x="8039100" y="2222500"/>
          <p14:tracePt t="18266" x="8045450" y="2222500"/>
          <p14:tracePt t="18280" x="8051800" y="2222500"/>
          <p14:tracePt t="18543" x="0" y="0"/>
        </p14:tracePtLst>
        <p14:tracePtLst>
          <p14:tracePt t="19265" x="927100" y="1847850"/>
          <p14:tracePt t="19281" x="920750" y="1847850"/>
          <p14:tracePt t="19292" x="914400" y="1847850"/>
          <p14:tracePt t="19298" x="908050" y="1847850"/>
          <p14:tracePt t="19312" x="901700" y="1854200"/>
          <p14:tracePt t="19329" x="889000" y="1885950"/>
          <p14:tracePt t="19346" x="889000" y="1917700"/>
          <p14:tracePt t="19363" x="908050" y="1981200"/>
          <p14:tracePt t="19379" x="977900" y="2038350"/>
          <p14:tracePt t="19396" x="1130300" y="2089150"/>
          <p14:tracePt t="19413" x="1320800" y="2133600"/>
          <p14:tracePt t="19416" x="1397000" y="2139950"/>
          <p14:tracePt t="19429" x="1454150" y="2139950"/>
          <p14:tracePt t="19446" x="1504950" y="2139950"/>
          <p14:tracePt t="19450" x="1511300" y="2139950"/>
          <p14:tracePt t="19463" x="1524000" y="2139950"/>
          <p14:tracePt t="19607" x="0" y="0"/>
        </p14:tracePtLst>
        <p14:tracePtLst>
          <p14:tracePt t="20059" x="2260600" y="1790700"/>
          <p14:tracePt t="20066" x="2241550" y="1790700"/>
          <p14:tracePt t="20080" x="2197100" y="1809750"/>
          <p14:tracePt t="20096" x="2152650" y="1860550"/>
          <p14:tracePt t="20113" x="2120900" y="1917700"/>
          <p14:tracePt t="20129" x="2120900" y="1949450"/>
          <p14:tracePt t="20146" x="2120900" y="1987550"/>
          <p14:tracePt t="20164" x="2139950" y="2025650"/>
          <p14:tracePt t="20179" x="2184400" y="2057400"/>
          <p14:tracePt t="20196" x="2241550" y="2070100"/>
          <p14:tracePt t="20213" x="2298700" y="2076450"/>
          <p14:tracePt t="20229" x="2349500" y="2070100"/>
          <p14:tracePt t="20233" x="2368550" y="2063750"/>
          <p14:tracePt t="20246" x="2381250" y="2057400"/>
          <p14:tracePt t="20263" x="2387600" y="2051050"/>
          <p14:tracePt t="20280" x="2387600" y="2044700"/>
          <p14:tracePt t="20464" x="0" y="0"/>
        </p14:tracePtLst>
        <p14:tracePtLst>
          <p14:tracePt t="21089" x="3860800" y="1555750"/>
          <p14:tracePt t="21097" x="3835400" y="1555750"/>
          <p14:tracePt t="21104" x="3803650" y="1555750"/>
          <p14:tracePt t="21113" x="3771900" y="1555750"/>
          <p14:tracePt t="21128" x="3683000" y="1555750"/>
          <p14:tracePt t="21145" x="3587750" y="1555750"/>
          <p14:tracePt t="21162" x="3517900" y="1574800"/>
          <p14:tracePt t="21178" x="3454400" y="1606550"/>
          <p14:tracePt t="21196" x="3409950" y="1625600"/>
          <p14:tracePt t="21212" x="3371850" y="1657350"/>
          <p14:tracePt t="21216" x="3365500" y="1676400"/>
          <p14:tracePt t="21228" x="3359150" y="1695450"/>
          <p14:tracePt t="21246" x="3346450" y="1720850"/>
          <p14:tracePt t="21249" x="3340100" y="1733550"/>
          <p14:tracePt t="21263" x="3340100" y="1758950"/>
          <p14:tracePt t="21280" x="3340100" y="1797050"/>
          <p14:tracePt t="21297" x="3340100" y="1835150"/>
          <p14:tracePt t="21313" x="3371850" y="1879600"/>
          <p14:tracePt t="21329" x="3416300" y="1924050"/>
          <p14:tracePt t="21345" x="3505200" y="1974850"/>
          <p14:tracePt t="21362" x="3613150" y="2019300"/>
          <p14:tracePt t="21380" x="3765550" y="2063750"/>
          <p14:tracePt t="21395" x="3930650" y="2095500"/>
          <p14:tracePt t="21411" x="4114800" y="2133600"/>
          <p14:tracePt t="21428" x="4292600" y="2165350"/>
          <p14:tracePt t="21445" x="4508500" y="2190750"/>
          <p14:tracePt t="21462" x="4705350" y="2203450"/>
          <p14:tracePt t="21478" x="4914900" y="2203450"/>
          <p14:tracePt t="21480" x="5035550" y="2203450"/>
          <p14:tracePt t="21495" x="5264150" y="2203450"/>
          <p14:tracePt t="21511" x="5524500" y="2203450"/>
          <p14:tracePt t="21528" x="5734050" y="2203450"/>
          <p14:tracePt t="21545" x="5905500" y="2184400"/>
          <p14:tracePt t="21562" x="6000750" y="2165350"/>
          <p14:tracePt t="21579" x="6045200" y="2146300"/>
          <p14:tracePt t="21595" x="6070600" y="2133600"/>
          <p14:tracePt t="21611" x="6089650" y="2120900"/>
          <p14:tracePt t="21628" x="6102350" y="2108200"/>
          <p14:tracePt t="21645" x="6102350" y="2101850"/>
          <p14:tracePt t="21662" x="6102350" y="2082800"/>
          <p14:tracePt t="21679" x="6102350" y="2038350"/>
          <p14:tracePt t="21696" x="6076950" y="1981200"/>
          <p14:tracePt t="21712" x="6026150" y="1911350"/>
          <p14:tracePt t="21728" x="5981700" y="1854200"/>
          <p14:tracePt t="21745" x="5918200" y="1797050"/>
          <p14:tracePt t="21762" x="5854700" y="1758950"/>
          <p14:tracePt t="21779" x="5759450" y="1701800"/>
          <p14:tracePt t="21795" x="5657850" y="1644650"/>
          <p14:tracePt t="21811" x="5530850" y="1593850"/>
          <p14:tracePt t="21828" x="5410200" y="1555750"/>
          <p14:tracePt t="21845" x="5289550" y="1530350"/>
          <p14:tracePt t="21848" x="5226050" y="1524000"/>
          <p14:tracePt t="21862" x="5162550" y="1504950"/>
          <p14:tracePt t="21880" x="4978400" y="1498600"/>
          <p14:tracePt t="21896" x="4870450" y="1498600"/>
          <p14:tracePt t="21912" x="4781550" y="1498600"/>
          <p14:tracePt t="21928" x="4724400" y="1504950"/>
          <p14:tracePt t="21945" x="4667250" y="1530350"/>
          <p14:tracePt t="21962" x="4603750" y="1568450"/>
          <p14:tracePt t="21979" x="4540250" y="1600200"/>
          <p14:tracePt t="21995" x="4502150" y="1625600"/>
          <p14:tracePt t="22011" x="4470400" y="1663700"/>
          <p14:tracePt t="22028" x="4451350" y="1695450"/>
          <p14:tracePt t="22045" x="4438650" y="1733550"/>
          <p14:tracePt t="22048" x="4432300" y="1758950"/>
          <p14:tracePt t="22062" x="4432300" y="1765300"/>
          <p14:tracePt t="22079" x="4432300" y="1816100"/>
          <p14:tracePt t="22095" x="4432300" y="1860550"/>
          <p14:tracePt t="22113" x="4451350" y="1892300"/>
          <p14:tracePt t="22128" x="4489450" y="1930400"/>
          <p14:tracePt t="22145" x="4559300" y="1974850"/>
          <p14:tracePt t="22162" x="4660900" y="2019300"/>
          <p14:tracePt t="22179" x="4813300" y="2057400"/>
          <p14:tracePt t="22195" x="4997450" y="2095500"/>
          <p14:tracePt t="22211" x="5200650" y="2114550"/>
          <p14:tracePt t="22228" x="5397500" y="2114550"/>
          <p14:tracePt t="22245" x="5607050" y="2114550"/>
          <p14:tracePt t="22262" x="5803900" y="2089150"/>
          <p14:tracePt t="22265" x="5873750" y="2082800"/>
          <p14:tracePt t="22279" x="5988050" y="2044700"/>
          <p14:tracePt t="22296" x="6045200" y="2006600"/>
          <p14:tracePt t="22312" x="6057900" y="1974850"/>
          <p14:tracePt t="22328" x="6057900" y="1955800"/>
          <p14:tracePt t="22345" x="6057900" y="1930400"/>
          <p14:tracePt t="22362" x="6051550" y="1898650"/>
          <p14:tracePt t="22379" x="6026150" y="1873250"/>
          <p14:tracePt t="22395" x="5981700" y="1841500"/>
          <p14:tracePt t="22411" x="5930900" y="1822450"/>
          <p14:tracePt t="22428" x="5892800" y="1803400"/>
          <p14:tracePt t="22432" x="5880100" y="1790700"/>
          <p14:tracePt t="22445" x="5861050" y="1790700"/>
          <p14:tracePt t="22461" x="5848350" y="1790700"/>
          <p14:tracePt t="23018" x="5835650" y="1784350"/>
          <p14:tracePt t="23025" x="5822950" y="1778000"/>
          <p14:tracePt t="23034" x="5797550" y="1771650"/>
          <p14:tracePt t="23045" x="5765800" y="1758950"/>
          <p14:tracePt t="23062" x="5651500" y="1714500"/>
          <p14:tracePt t="23079" x="5403850" y="1676400"/>
          <p14:tracePt t="23096" x="5232400" y="1651000"/>
          <p14:tracePt t="23114" x="5137150" y="1651000"/>
          <p14:tracePt t="23129" x="5054600" y="1651000"/>
          <p14:tracePt t="23145" x="4953000" y="1651000"/>
          <p14:tracePt t="23161" x="4889500" y="1657350"/>
          <p14:tracePt t="23178" x="4806950" y="1670050"/>
          <p14:tracePt t="23195" x="4718050" y="1695450"/>
          <p14:tracePt t="23200" x="4679950" y="1708150"/>
          <p14:tracePt t="23211" x="4648200" y="1720850"/>
          <p14:tracePt t="23229" x="4591050" y="1746250"/>
          <p14:tracePt t="23231" x="4578350" y="1752600"/>
          <p14:tracePt t="23245" x="4559300" y="1765300"/>
          <p14:tracePt t="23261" x="4521200" y="1784350"/>
          <p14:tracePt t="23279" x="4489450" y="1809750"/>
          <p14:tracePt t="23283" x="4476750" y="1816100"/>
          <p14:tracePt t="23295" x="4457700" y="1841500"/>
          <p14:tracePt t="23311" x="4451350" y="1854200"/>
          <p14:tracePt t="23329" x="4451350" y="1866900"/>
          <p14:tracePt t="23345" x="4451350" y="1873250"/>
          <p14:tracePt t="23361" x="4451350" y="1885950"/>
          <p14:tracePt t="23378" x="4451350" y="1911350"/>
          <p14:tracePt t="23395" x="4464050" y="1936750"/>
          <p14:tracePt t="23411" x="4502150" y="1968500"/>
          <p14:tracePt t="23416" x="4521200" y="1981200"/>
          <p14:tracePt t="23428" x="4559300" y="1993900"/>
          <p14:tracePt t="23444" x="4654550" y="2025650"/>
          <p14:tracePt t="23461" x="4794250" y="2057400"/>
          <p14:tracePt t="23477" x="4921250" y="2082800"/>
          <p14:tracePt t="23494" x="5022850" y="2089150"/>
          <p14:tracePt t="23497" x="5067300" y="2089150"/>
          <p14:tracePt t="23511" x="5143500" y="2089150"/>
          <p14:tracePt t="23527" x="5213350" y="2089150"/>
          <p14:tracePt t="23544" x="5295900" y="2089150"/>
          <p14:tracePt t="23561" x="5384800" y="2076450"/>
          <p14:tracePt t="23578" x="5454650" y="2051050"/>
          <p14:tracePt t="23594" x="5499100" y="2032000"/>
          <p14:tracePt t="23611" x="5518150" y="2032000"/>
          <p14:tracePt t="23628" x="5524500" y="2025650"/>
          <p14:tracePt t="23672" x="5524500" y="2019300"/>
          <p14:tracePt t="23680" x="5524500" y="2006600"/>
          <p14:tracePt t="23688" x="5511800" y="1987550"/>
          <p14:tracePt t="23696" x="5499100" y="1968500"/>
          <p14:tracePt t="23711" x="5416550" y="1911350"/>
          <p14:tracePt t="23727" x="5302250" y="1854200"/>
          <p14:tracePt t="23744" x="5130800" y="1803400"/>
          <p14:tracePt t="23761" x="4978400" y="1758950"/>
          <p14:tracePt t="23778" x="4838700" y="1733550"/>
          <p14:tracePt t="23794" x="4768850" y="1727200"/>
          <p14:tracePt t="23811" x="4711700" y="1727200"/>
          <p14:tracePt t="23828" x="4667250" y="1727200"/>
          <p14:tracePt t="23845" x="4622800" y="1739900"/>
          <p14:tracePt t="23861" x="4584700" y="1758950"/>
          <p14:tracePt t="23878" x="4559300" y="1778000"/>
          <p14:tracePt t="23895" x="4527550" y="1803400"/>
          <p14:tracePt t="23911" x="4527550" y="1822450"/>
          <p14:tracePt t="23927" x="4527550" y="1847850"/>
          <p14:tracePt t="23944" x="4527550" y="1879600"/>
          <p14:tracePt t="23961" x="4527550" y="1905000"/>
          <p14:tracePt t="23978" x="4540250" y="1936750"/>
          <p14:tracePt t="23994" x="4578350" y="1968500"/>
          <p14:tracePt t="24011" x="4622800" y="1987550"/>
          <p14:tracePt t="24028" x="4673600" y="2006600"/>
          <p14:tracePt t="24032" x="4699000" y="2019300"/>
          <p14:tracePt t="24044" x="4724400" y="2025650"/>
          <p14:tracePt t="24062" x="4781550" y="2038350"/>
          <p14:tracePt t="24079" x="4889500" y="2044700"/>
          <p14:tracePt t="24095" x="4940300" y="2044700"/>
          <p14:tracePt t="24112" x="4965700" y="2044700"/>
          <p14:tracePt t="24127" x="4972050" y="2044700"/>
          <p14:tracePt t="24144" x="4984750" y="2044700"/>
          <p14:tracePt t="24162" x="4991100" y="2038350"/>
          <p14:tracePt t="24472" x="0" y="0"/>
        </p14:tracePtLst>
        <p14:tracePtLst>
          <p14:tracePt t="25761" x="3327400" y="1905000"/>
          <p14:tracePt t="25771" x="3327400" y="1911350"/>
          <p14:tracePt t="25914" x="3327400" y="1917700"/>
          <p14:tracePt t="25929" x="3327400" y="1924050"/>
          <p14:tracePt t="25939" x="3327400" y="1930400"/>
          <p14:tracePt t="25954" x="3327400" y="1936750"/>
          <p14:tracePt t="25961" x="3327400" y="1949450"/>
          <p14:tracePt t="25978" x="3340100" y="1962150"/>
          <p14:tracePt t="25993" x="3365500" y="1981200"/>
          <p14:tracePt t="26011" x="3397250" y="2019300"/>
          <p14:tracePt t="26027" x="3441700" y="2044700"/>
          <p14:tracePt t="26044" x="3479800" y="2057400"/>
          <p14:tracePt t="26060" x="3517900" y="2070100"/>
          <p14:tracePt t="26076" x="3562350" y="2076450"/>
          <p14:tracePt t="26093" x="3613150" y="2076450"/>
          <p14:tracePt t="26109" x="3683000" y="2076450"/>
          <p14:tracePt t="26126" x="3746500" y="2076450"/>
          <p14:tracePt t="26127" x="3778250" y="2076450"/>
          <p14:tracePt t="26143" x="3835400" y="2076450"/>
          <p14:tracePt t="26160" x="3860800" y="2076450"/>
          <p14:tracePt t="26177" x="3892550" y="2076450"/>
          <p14:tracePt t="26193" x="3917950" y="2076450"/>
          <p14:tracePt t="26210" x="3949700" y="2076450"/>
          <p14:tracePt t="26227" x="3987800" y="2076450"/>
          <p14:tracePt t="26244" x="4019550" y="2076450"/>
          <p14:tracePt t="26260" x="4044950" y="2076450"/>
          <p14:tracePt t="26277" x="4083050" y="2070100"/>
          <p14:tracePt t="26293" x="4095750" y="2063750"/>
          <p14:tracePt t="26296" x="4108450" y="2057400"/>
          <p14:tracePt t="26310" x="4114800" y="2051050"/>
          <p14:tracePt t="26327" x="4133850" y="2051050"/>
          <p14:tracePt t="26344" x="4152900" y="2051050"/>
          <p14:tracePt t="26360" x="4171950" y="2038350"/>
          <p14:tracePt t="26377" x="4184650" y="2032000"/>
          <p14:tracePt t="26393" x="4191000" y="2025650"/>
          <p14:tracePt t="26410" x="4203700" y="2019300"/>
          <p14:tracePt t="26426" x="4210050" y="2012950"/>
          <p14:tracePt t="26443" x="4216400" y="2006600"/>
          <p14:tracePt t="26460" x="4216400" y="2000250"/>
          <p14:tracePt t="26477" x="4222750" y="1993900"/>
          <p14:tracePt t="26504" x="4229100" y="1993900"/>
          <p14:tracePt t="26521" x="4229100" y="1987550"/>
          <p14:tracePt t="26529" x="4229100" y="1974850"/>
          <p14:tracePt t="26544" x="4216400" y="1949450"/>
          <p14:tracePt t="26560" x="4203700" y="1936750"/>
          <p14:tracePt t="26577" x="4184650" y="1911350"/>
          <p14:tracePt t="26593" x="4165600" y="1892300"/>
          <p14:tracePt t="26610" x="4140200" y="1860550"/>
          <p14:tracePt t="26627" x="4102100" y="1835150"/>
          <p14:tracePt t="26643" x="4083050" y="1828800"/>
          <p14:tracePt t="26660" x="4064000" y="1816100"/>
          <p14:tracePt t="26693" x="4051300" y="1816100"/>
          <p14:tracePt t="26736" x="4044950" y="1816100"/>
          <p14:tracePt t="26745" x="4038600" y="1816100"/>
          <p14:tracePt t="26761" x="4032250" y="1816100"/>
          <p14:tracePt t="26777" x="4019550" y="1828800"/>
          <p14:tracePt t="26793" x="4013200" y="1847850"/>
          <p14:tracePt t="26810" x="4013200" y="1879600"/>
          <p14:tracePt t="26827" x="4013200" y="1917700"/>
          <p14:tracePt t="26843" x="4013200" y="1930400"/>
          <p14:tracePt t="26860" x="4013200" y="1936750"/>
          <p14:tracePt t="26878" x="4013200" y="1949450"/>
          <p14:tracePt t="26893" x="4013200" y="1955800"/>
          <p14:tracePt t="26910" x="4019550" y="1968500"/>
          <p14:tracePt t="26913" x="4025900" y="1974850"/>
          <p14:tracePt t="26929" x="4032250" y="1974850"/>
          <p14:tracePt t="26944" x="4076700" y="1987550"/>
          <p14:tracePt t="26960" x="4095750" y="1987550"/>
          <p14:tracePt t="26977" x="4127500" y="1987550"/>
          <p14:tracePt t="26993" x="4171950" y="1987550"/>
          <p14:tracePt t="27010" x="4216400" y="1987550"/>
          <p14:tracePt t="27027" x="4292600" y="1987550"/>
          <p14:tracePt t="27043" x="4337050" y="1981200"/>
          <p14:tracePt t="27060" x="4368800" y="1968500"/>
          <p14:tracePt t="27077" x="4375150" y="1968500"/>
          <p14:tracePt t="27696" x="4381500" y="1968500"/>
          <p14:tracePt t="27705" x="4394200" y="1968500"/>
          <p14:tracePt t="27714" x="4419600" y="1968500"/>
          <p14:tracePt t="27726" x="4445000" y="1974850"/>
          <p14:tracePt t="27743" x="4527550" y="1987550"/>
          <p14:tracePt t="27759" x="4629150" y="2012950"/>
          <p14:tracePt t="27776" x="4768850" y="2038350"/>
          <p14:tracePt t="27793" x="4908550" y="2063750"/>
          <p14:tracePt t="27810" x="4997450" y="2070100"/>
          <p14:tracePt t="27826" x="5054600" y="2070100"/>
          <p14:tracePt t="27843" x="5073650" y="2070100"/>
          <p14:tracePt t="27860" x="5086350" y="2070100"/>
          <p14:tracePt t="27905" x="5092700" y="2070100"/>
          <p14:tracePt t="28459" x="5099050" y="2070100"/>
          <p14:tracePt t="28480" x="5105400" y="2070100"/>
          <p14:tracePt t="28489" x="5118100" y="2070100"/>
          <p14:tracePt t="28504" x="5130800" y="2070100"/>
          <p14:tracePt t="28515" x="5137150" y="2070100"/>
          <p14:tracePt t="28526" x="5143500" y="2070100"/>
          <p14:tracePt t="28543" x="5156200" y="2070100"/>
          <p14:tracePt t="28560" x="5175250" y="2070100"/>
          <p14:tracePt t="28576" x="5207000" y="2070100"/>
          <p14:tracePt t="28593" x="5245100" y="2070100"/>
          <p14:tracePt t="28609" x="5295900" y="2070100"/>
          <p14:tracePt t="28626" x="5346700" y="2070100"/>
          <p14:tracePt t="28643" x="5467350" y="2057400"/>
          <p14:tracePt t="28660" x="5594350" y="2051050"/>
          <p14:tracePt t="28676" x="5715000" y="2044700"/>
          <p14:tracePt t="28693" x="5822950" y="2032000"/>
          <p14:tracePt t="28696" x="5880100" y="2032000"/>
          <p14:tracePt t="28710" x="5943600" y="2032000"/>
          <p14:tracePt t="28726" x="6038850" y="2032000"/>
          <p14:tracePt t="28730" x="6070600" y="2032000"/>
          <p14:tracePt t="28743" x="6115050" y="2032000"/>
          <p14:tracePt t="28760" x="6140450" y="2032000"/>
          <p14:tracePt t="28816" x="6146800" y="2032000"/>
          <p14:tracePt t="28875" x="6146800" y="2038350"/>
          <p14:tracePt t="28889" x="6140450" y="2051050"/>
          <p14:tracePt t="28898" x="6127750" y="2051050"/>
          <p14:tracePt t="28910" x="6108700" y="2051050"/>
          <p14:tracePt t="28926" x="6057900" y="2051050"/>
          <p14:tracePt t="28930" x="6032500" y="2051050"/>
          <p14:tracePt t="28943" x="6013450" y="2051050"/>
          <p14:tracePt t="28946" x="5988050" y="2051050"/>
          <p14:tracePt t="28960" x="5943600" y="2051050"/>
          <p14:tracePt t="28976" x="5905500" y="2051050"/>
          <p14:tracePt t="28993" x="5873750" y="2051050"/>
          <p14:tracePt t="29010" x="5842000" y="2051050"/>
          <p14:tracePt t="29026" x="5829300" y="2051050"/>
          <p14:tracePt t="29043" x="5810250" y="2051050"/>
          <p14:tracePt t="29186" x="5816600" y="2051050"/>
          <p14:tracePt t="29194" x="5822950" y="2051050"/>
          <p14:tracePt t="29201" x="5835650" y="2051050"/>
          <p14:tracePt t="29210" x="5848350" y="2051050"/>
          <p14:tracePt t="29226" x="5867400" y="2051050"/>
          <p14:tracePt t="29242" x="5880100" y="2051050"/>
          <p14:tracePt t="29260" x="5892800" y="2051050"/>
          <p14:tracePt t="29293" x="5905500" y="2051050"/>
          <p14:tracePt t="29310" x="5911850" y="2051050"/>
          <p14:tracePt t="29314" x="5918200" y="2051050"/>
          <p14:tracePt t="29326" x="5924550" y="2051050"/>
          <p14:tracePt t="29441" x="5911850" y="2051050"/>
          <p14:tracePt t="29447" x="5880100" y="2051050"/>
          <p14:tracePt t="29459" x="5829300" y="2051050"/>
          <p14:tracePt t="29475" x="5702300" y="2051050"/>
          <p14:tracePt t="29492" x="5575300" y="2051050"/>
          <p14:tracePt t="29510" x="5505450" y="2051050"/>
          <p14:tracePt t="29513" x="5492750" y="2051050"/>
          <p14:tracePt t="29634" x="5511800" y="2051050"/>
          <p14:tracePt t="29643" x="5543550" y="2051050"/>
          <p14:tracePt t="29650" x="5588000" y="2051050"/>
          <p14:tracePt t="29659" x="5638800" y="2051050"/>
          <p14:tracePt t="29676" x="5784850" y="2051050"/>
          <p14:tracePt t="29693" x="5969000" y="2076450"/>
          <p14:tracePt t="29697" x="6051550" y="2089150"/>
          <p14:tracePt t="29710" x="6127750" y="2095500"/>
          <p14:tracePt t="29727" x="6286500" y="2095500"/>
          <p14:tracePt t="29743" x="6350000" y="2095500"/>
          <p14:tracePt t="29760" x="6375400" y="2095500"/>
          <p14:tracePt t="29776" x="6381750" y="2095500"/>
          <p14:tracePt t="29892" x="6388100" y="2095500"/>
          <p14:tracePt t="29905" x="6394450" y="2095500"/>
          <p14:tracePt t="29915" x="6400800" y="2095500"/>
          <p14:tracePt t="29929" x="6413500" y="2095500"/>
          <p14:tracePt t="29942" x="6419850" y="2095500"/>
          <p14:tracePt t="29958" x="6426200" y="2101850"/>
          <p14:tracePt t="30121" x="6413500" y="2101850"/>
          <p14:tracePt t="30131" x="6400800" y="2101850"/>
          <p14:tracePt t="30147" x="6388100" y="2101850"/>
          <p14:tracePt t="30160" x="6375400" y="2101850"/>
          <p14:tracePt t="30176" x="6362700" y="2101850"/>
          <p14:tracePt t="30217" x="6356350" y="2101850"/>
          <p14:tracePt t="30226" x="6350000" y="2101850"/>
          <p14:tracePt t="30243" x="6337300" y="2101850"/>
          <p14:tracePt t="30259" x="6273800" y="2101850"/>
          <p14:tracePt t="30276" x="6165850" y="2076450"/>
          <p14:tracePt t="30293" x="5994400" y="2051050"/>
          <p14:tracePt t="30298" x="5886450" y="2032000"/>
          <p14:tracePt t="30309" x="5765800" y="2000250"/>
          <p14:tracePt t="30325" x="5518150" y="1974850"/>
          <p14:tracePt t="30343" x="5365750" y="1974850"/>
          <p14:tracePt t="30360" x="5353050" y="1974850"/>
          <p14:tracePt t="30375" x="5346700" y="1974850"/>
          <p14:tracePt t="30424" x="5340350" y="1974850"/>
          <p14:tracePt t="30441" x="5334000" y="1974850"/>
          <p14:tracePt t="30448" x="5321300" y="1974850"/>
          <p14:tracePt t="30458" x="5302250" y="1974850"/>
          <p14:tracePt t="30475" x="5232400" y="1974850"/>
          <p14:tracePt t="30492" x="5137150" y="1974850"/>
          <p14:tracePt t="30508" x="5022850" y="1974850"/>
          <p14:tracePt t="30525" x="4883150" y="1974850"/>
          <p14:tracePt t="30530" x="4819650" y="1974850"/>
          <p14:tracePt t="30543" x="4724400" y="1974850"/>
          <p14:tracePt t="30559" x="4660900" y="1974850"/>
          <p14:tracePt t="30575" x="4610100" y="1974850"/>
          <p14:tracePt t="30593" x="4578350" y="1974850"/>
          <p14:tracePt t="30608" x="4559300" y="1974850"/>
          <p14:tracePt t="30625" x="4552950" y="1974850"/>
          <p14:tracePt t="30730" x="4572000" y="1974850"/>
          <p14:tracePt t="30737" x="4610100" y="1974850"/>
          <p14:tracePt t="30746" x="4673600" y="1974850"/>
          <p14:tracePt t="30760" x="4851400" y="1974850"/>
          <p14:tracePt t="30776" x="5086350" y="1974850"/>
          <p14:tracePt t="30792" x="5314950" y="1974850"/>
          <p14:tracePt t="30808" x="5486400" y="1974850"/>
          <p14:tracePt t="30825" x="5543550" y="1974850"/>
          <p14:tracePt t="30842" x="5549900" y="1974850"/>
          <p14:tracePt t="30932" x="5537200" y="1974850"/>
          <p14:tracePt t="30939" x="5524500" y="1974850"/>
          <p14:tracePt t="30947" x="5505450" y="1974850"/>
          <p14:tracePt t="30961" x="5473700" y="1974850"/>
          <p14:tracePt t="30975" x="5422900" y="1974850"/>
          <p14:tracePt t="30991" x="5410200" y="1974850"/>
          <p14:tracePt t="31008" x="5403850" y="1974850"/>
          <p14:tracePt t="31091" x="5410200" y="1974850"/>
          <p14:tracePt t="31097" x="5416550" y="1974850"/>
          <p14:tracePt t="31108" x="5435600" y="1974850"/>
          <p14:tracePt t="31125" x="5486400" y="1974850"/>
          <p14:tracePt t="31129" x="5518150" y="1974850"/>
          <p14:tracePt t="31142" x="5568950" y="1974850"/>
          <p14:tracePt t="31160" x="5727700" y="1974850"/>
          <p14:tracePt t="31176" x="5829300" y="1974850"/>
          <p14:tracePt t="31192" x="5848350" y="1974850"/>
          <p14:tracePt t="31209" x="5854700" y="1974850"/>
          <p14:tracePt t="31394" x="5848350" y="1974850"/>
          <p14:tracePt t="31402" x="5829300" y="1981200"/>
          <p14:tracePt t="31409" x="5816600" y="1987550"/>
          <p14:tracePt t="31425" x="5778500" y="1987550"/>
          <p14:tracePt t="31441" x="5759450" y="1993900"/>
          <p14:tracePt t="31458" x="5746750" y="1993900"/>
          <p14:tracePt t="31545" x="5746750" y="2000250"/>
          <p14:tracePt t="31553" x="5772150" y="2006600"/>
          <p14:tracePt t="31563" x="5816600" y="2012950"/>
          <p14:tracePt t="31575" x="5937250" y="2038350"/>
          <p14:tracePt t="31593" x="6089650" y="2057400"/>
          <p14:tracePt t="31608" x="6248400" y="2063750"/>
          <p14:tracePt t="31625" x="6381750" y="2063750"/>
          <p14:tracePt t="31642" x="6489700" y="2063750"/>
          <p14:tracePt t="31659" x="6597650" y="2070100"/>
          <p14:tracePt t="31675" x="6667500" y="2082800"/>
          <p14:tracePt t="31692" x="6711950" y="2089150"/>
          <p14:tracePt t="31696" x="6731000" y="2089150"/>
          <p14:tracePt t="31708" x="6737350" y="2089150"/>
          <p14:tracePt t="31725" x="6750050" y="2089150"/>
          <p14:tracePt t="31742" x="6756400" y="2089150"/>
          <p14:tracePt t="31883" x="6750050" y="2089150"/>
          <p14:tracePt t="31890" x="6718300" y="2089150"/>
          <p14:tracePt t="31898" x="6673850" y="2089150"/>
          <p14:tracePt t="31909" x="6597650" y="2089150"/>
          <p14:tracePt t="31925" x="6489700" y="2082800"/>
          <p14:tracePt t="31942" x="6362700" y="2082800"/>
          <p14:tracePt t="31946" x="6311900" y="2082800"/>
          <p14:tracePt t="31951" x="6267450" y="2082800"/>
          <p14:tracePt t="31964" x="6223000" y="2082800"/>
          <p14:tracePt t="31975" x="6184900" y="2082800"/>
          <p14:tracePt t="31992" x="6172200" y="2082800"/>
          <p14:tracePt t="32104" x="6178550" y="2082800"/>
          <p14:tracePt t="32113" x="6210300" y="2082800"/>
          <p14:tracePt t="32125" x="6235700" y="2082800"/>
          <p14:tracePt t="32142" x="6337300" y="2082800"/>
          <p14:tracePt t="32159" x="6534150" y="2082800"/>
          <p14:tracePt t="32175" x="6635750" y="2082800"/>
          <p14:tracePt t="32192" x="6673850" y="2082800"/>
          <p14:tracePt t="32208" x="6686550" y="2082800"/>
          <p14:tracePt t="32776" x="0" y="0"/>
        </p14:tracePtLst>
        <p14:tracePtLst>
          <p14:tracePt t="33417" x="977900" y="2139950"/>
          <p14:tracePt t="33505" x="990600" y="2139950"/>
          <p14:tracePt t="33512" x="1028700" y="2139950"/>
          <p14:tracePt t="33522" x="1079500" y="2139950"/>
          <p14:tracePt t="33529" x="1168400" y="2139950"/>
          <p14:tracePt t="33541" x="1257300" y="2139950"/>
          <p14:tracePt t="33558" x="1536700" y="2139950"/>
          <p14:tracePt t="33575" x="2228850" y="2139950"/>
          <p14:tracePt t="33592" x="2832100" y="2139950"/>
          <p14:tracePt t="33608" x="3454400" y="2139950"/>
          <p14:tracePt t="33624" x="4076700" y="2139950"/>
          <p14:tracePt t="33641" x="4552950" y="2139950"/>
          <p14:tracePt t="33657" x="4946650" y="2139950"/>
          <p14:tracePt t="33674" x="5251450" y="2139950"/>
          <p14:tracePt t="33692" x="5492750" y="2139950"/>
          <p14:tracePt t="33707" x="5715000" y="2139950"/>
          <p14:tracePt t="33724" x="5892800" y="2139950"/>
          <p14:tracePt t="33741" x="6051550" y="2139950"/>
          <p14:tracePt t="33758" x="6223000" y="2139950"/>
          <p14:tracePt t="33761" x="6305550" y="2139950"/>
          <p14:tracePt t="33775" x="6477000" y="2139950"/>
          <p14:tracePt t="33791" x="6623050" y="2139950"/>
          <p14:tracePt t="33808" x="6800850" y="2139950"/>
          <p14:tracePt t="33824" x="6978650" y="2139950"/>
          <p14:tracePt t="33841" x="7099300" y="2139950"/>
          <p14:tracePt t="33857" x="7150100" y="2139950"/>
          <p14:tracePt t="33874" x="7156450" y="2139950"/>
          <p14:tracePt t="33961" x="7162800" y="2139950"/>
          <p14:tracePt t="34002" x="7169150" y="2139950"/>
          <p14:tracePt t="34010" x="7175500" y="2139950"/>
          <p14:tracePt t="34016" x="7181850" y="2139950"/>
          <p14:tracePt t="34025" x="7188200" y="2139950"/>
          <p14:tracePt t="34041" x="7213600" y="2139950"/>
          <p14:tracePt t="34057" x="7258050" y="2139950"/>
          <p14:tracePt t="34074" x="7308850" y="2139950"/>
          <p14:tracePt t="34091" x="7378700" y="2139950"/>
          <p14:tracePt t="34108" x="7442200" y="2139950"/>
          <p14:tracePt t="34124" x="7531100" y="2139950"/>
          <p14:tracePt t="34129" x="7569200" y="2139950"/>
          <p14:tracePt t="34141" x="7607300" y="2139950"/>
          <p14:tracePt t="34157" x="7645400" y="2139950"/>
          <p14:tracePt t="34175" x="7651750" y="2139950"/>
          <p14:tracePt t="34951" x="0" y="0"/>
        </p14:tracePtLst>
        <p14:tracePtLst>
          <p14:tracePt t="36121" x="1054100" y="2070100"/>
          <p14:tracePt t="36234" x="1066800" y="2070100"/>
          <p14:tracePt t="36241" x="1092200" y="2070100"/>
          <p14:tracePt t="36248" x="1130300" y="2070100"/>
          <p14:tracePt t="36257" x="1193800" y="2070100"/>
          <p14:tracePt t="36274" x="1428750" y="2070100"/>
          <p14:tracePt t="36290" x="1841500" y="2070100"/>
          <p14:tracePt t="36307" x="2336800" y="2070100"/>
          <p14:tracePt t="36324" x="2832100" y="2070100"/>
          <p14:tracePt t="36340" x="3181350" y="2070100"/>
          <p14:tracePt t="36357" x="3390900" y="2070100"/>
          <p14:tracePt t="36361" x="3473450" y="2070100"/>
          <p14:tracePt t="36374" x="3562350" y="2070100"/>
          <p14:tracePt t="36391" x="3803650" y="2070100"/>
          <p14:tracePt t="36408" x="4013200" y="2070100"/>
          <p14:tracePt t="36424" x="4248150" y="2070100"/>
          <p14:tracePt t="36440" x="4489450" y="2070100"/>
          <p14:tracePt t="36457" x="4730750" y="2076450"/>
          <p14:tracePt t="36473" x="4902200" y="2076450"/>
          <p14:tracePt t="36490" x="5035550" y="2076450"/>
          <p14:tracePt t="36507" x="5137150" y="2076450"/>
          <p14:tracePt t="36523" x="5213350" y="2076450"/>
          <p14:tracePt t="36540" x="5295900" y="2076450"/>
          <p14:tracePt t="36556" x="5391150" y="2076450"/>
          <p14:tracePt t="36573" x="5480050" y="2076450"/>
          <p14:tracePt t="36578" x="5511800" y="2076450"/>
          <p14:tracePt t="36590" x="5556250" y="2076450"/>
          <p14:tracePt t="36607" x="5632450" y="2076450"/>
          <p14:tracePt t="36623" x="5695950" y="2076450"/>
          <p14:tracePt t="36640" x="5784850" y="2076450"/>
          <p14:tracePt t="36656" x="5873750" y="2076450"/>
          <p14:tracePt t="36673" x="5975350" y="2076450"/>
          <p14:tracePt t="36690" x="6102350" y="2076450"/>
          <p14:tracePt t="36706" x="6254750" y="2076450"/>
          <p14:tracePt t="36723" x="6381750" y="2076450"/>
          <p14:tracePt t="36740" x="6464300" y="2076450"/>
          <p14:tracePt t="36756" x="6534150" y="2076450"/>
          <p14:tracePt t="36773" x="6591300" y="2076450"/>
          <p14:tracePt t="36792" x="6699250" y="2076450"/>
          <p14:tracePt t="36807" x="6769100" y="2063750"/>
          <p14:tracePt t="36824" x="6838950" y="2063750"/>
          <p14:tracePt t="36840" x="6927850" y="2063750"/>
          <p14:tracePt t="36857" x="6991350" y="2063750"/>
          <p14:tracePt t="36874" x="7042150" y="2063750"/>
          <p14:tracePt t="36892" x="7080250" y="2063750"/>
          <p14:tracePt t="36907" x="7137400" y="2063750"/>
          <p14:tracePt t="36923" x="7226300" y="2063750"/>
          <p14:tracePt t="36940" x="7321550" y="2063750"/>
          <p14:tracePt t="36956" x="7397750" y="2063750"/>
          <p14:tracePt t="36973" x="7442200" y="2063750"/>
          <p14:tracePt t="36990" x="7467600" y="2063750"/>
          <p14:tracePt t="36994" x="7480300" y="2063750"/>
          <p14:tracePt t="37006" x="7486650" y="2063750"/>
          <p14:tracePt t="37640" x="0" y="0"/>
        </p14:tracePtLst>
        <p14:tracePtLst>
          <p14:tracePt t="38122" x="8001000" y="2076450"/>
          <p14:tracePt t="38209" x="8020050" y="2076450"/>
          <p14:tracePt t="38217" x="8045450" y="2076450"/>
          <p14:tracePt t="38225" x="8070850" y="2076450"/>
          <p14:tracePt t="38240" x="8159750" y="2076450"/>
          <p14:tracePt t="38256" x="8293100" y="2076450"/>
          <p14:tracePt t="38273" x="8439150" y="2076450"/>
          <p14:tracePt t="38290" x="8604250" y="2076450"/>
          <p14:tracePt t="38307" x="8763000" y="2076450"/>
          <p14:tracePt t="38323" x="8826500" y="2076450"/>
          <p14:tracePt t="38340" x="8851900" y="2076450"/>
          <p14:tracePt t="38356" x="8858250" y="2070100"/>
          <p14:tracePt t="38373" x="8858250" y="2044700"/>
          <p14:tracePt t="38376" x="8845550" y="2019300"/>
          <p14:tracePt t="38390" x="8839200" y="2000250"/>
          <p14:tracePt t="38406" x="8820150" y="1968500"/>
          <p14:tracePt t="38410" x="8801100" y="1949450"/>
          <p14:tracePt t="38423" x="8782050" y="1930400"/>
          <p14:tracePt t="38425" x="8756650" y="1911350"/>
          <p14:tracePt t="38440" x="8686800" y="1866900"/>
          <p14:tracePt t="38456" x="8629650" y="1841500"/>
          <p14:tracePt t="38473" x="8566150" y="1816100"/>
          <p14:tracePt t="38489" x="8509000" y="1797050"/>
          <p14:tracePt t="38506" x="8445500" y="1771650"/>
          <p14:tracePt t="38522" x="8375650" y="1746250"/>
          <p14:tracePt t="38539" x="8331200" y="1746250"/>
          <p14:tracePt t="38556" x="8293100" y="1746250"/>
          <p14:tracePt t="38573" x="8255000" y="1746250"/>
          <p14:tracePt t="38589" x="8223250" y="1765300"/>
          <p14:tracePt t="38606" x="8204200" y="1797050"/>
          <p14:tracePt t="38609" x="8197850" y="1803400"/>
          <p14:tracePt t="38622" x="8191500" y="1816100"/>
          <p14:tracePt t="38640" x="8185150" y="1847850"/>
          <p14:tracePt t="38656" x="8185150" y="1879600"/>
          <p14:tracePt t="38673" x="8185150" y="1917700"/>
          <p14:tracePt t="38689" x="8185150" y="1949450"/>
          <p14:tracePt t="38706" x="8185150" y="1993900"/>
          <p14:tracePt t="38722" x="8197850" y="2025650"/>
          <p14:tracePt t="38739" x="8223250" y="2051050"/>
          <p14:tracePt t="38756" x="8255000" y="2070100"/>
          <p14:tracePt t="38773" x="8299450" y="2076450"/>
          <p14:tracePt t="38789" x="8350250" y="2076450"/>
          <p14:tracePt t="38793" x="8369300" y="2076450"/>
          <p14:tracePt t="38806" x="8401050" y="2076450"/>
          <p14:tracePt t="38823" x="8502650" y="2044700"/>
          <p14:tracePt t="38840" x="8566150" y="2000250"/>
          <p14:tracePt t="38856" x="8610600" y="1962150"/>
          <p14:tracePt t="38873" x="8636000" y="1936750"/>
          <p14:tracePt t="38889" x="8642350" y="1924050"/>
          <p14:tracePt t="38906" x="8642350" y="1917700"/>
          <p14:tracePt t="38922" x="8642350" y="1911350"/>
          <p14:tracePt t="38939" x="8636000" y="1892300"/>
          <p14:tracePt t="38956" x="8591550" y="1873250"/>
          <p14:tracePt t="38973" x="8515350" y="1847850"/>
          <p14:tracePt t="38989" x="8420100" y="1828800"/>
          <p14:tracePt t="38992" x="8388350" y="1828800"/>
          <p14:tracePt t="39007" x="8337550" y="1828800"/>
          <p14:tracePt t="39023" x="8197850" y="1866900"/>
          <p14:tracePt t="39040" x="8121650" y="1917700"/>
          <p14:tracePt t="39056" x="8083550" y="1955800"/>
          <p14:tracePt t="39072" x="8064500" y="1993900"/>
          <p14:tracePt t="39089" x="8064500" y="2012950"/>
          <p14:tracePt t="39106" x="8064500" y="2038350"/>
          <p14:tracePt t="39122" x="8089900" y="2063750"/>
          <p14:tracePt t="39139" x="8153400" y="2095500"/>
          <p14:tracePt t="39156" x="8229600" y="2120900"/>
          <p14:tracePt t="39172" x="8286750" y="2127250"/>
          <p14:tracePt t="39189" x="8331200" y="2127250"/>
          <p14:tracePt t="39192" x="8350250" y="2127250"/>
          <p14:tracePt t="39207" x="8382000" y="2095500"/>
          <p14:tracePt t="39223" x="8388350" y="2070100"/>
          <p14:tracePt t="39239" x="8394700" y="1968500"/>
          <p14:tracePt t="39256" x="8369300" y="1917700"/>
          <p14:tracePt t="39272" x="8350250" y="1892300"/>
          <p14:tracePt t="39289" x="8337550" y="1873250"/>
          <p14:tracePt t="39377" x="8331200" y="1873250"/>
          <p14:tracePt t="39393" x="8331200" y="1879600"/>
          <p14:tracePt t="39404" x="8331200" y="1885950"/>
          <p14:tracePt t="39410" x="8337550" y="1898650"/>
          <p14:tracePt t="39423" x="8350250" y="1905000"/>
          <p14:tracePt t="39481" x="8350250" y="1898650"/>
          <p14:tracePt t="39489" x="8343900" y="1885950"/>
          <p14:tracePt t="39497" x="8318500" y="1873250"/>
          <p14:tracePt t="39505" x="8299450" y="1860550"/>
          <p14:tracePt t="39522" x="8255000" y="1841500"/>
          <p14:tracePt t="39538" x="8223250" y="1835150"/>
          <p14:tracePt t="39555" x="8197850" y="1835150"/>
          <p14:tracePt t="39572" x="8172450" y="1854200"/>
          <p14:tracePt t="39589" x="8147050" y="1885950"/>
          <p14:tracePt t="39605" x="8128000" y="1930400"/>
          <p14:tracePt t="39608" x="8128000" y="1949450"/>
          <p14:tracePt t="39623" x="8128000" y="1974850"/>
          <p14:tracePt t="39639" x="8128000" y="2000250"/>
          <p14:tracePt t="39655" x="8153400" y="2032000"/>
          <p14:tracePt t="39672" x="8204200" y="2057400"/>
          <p14:tracePt t="39689" x="8299450" y="2089150"/>
          <p14:tracePt t="39705" x="8375650" y="2095500"/>
          <p14:tracePt t="39722" x="8470900" y="2095500"/>
          <p14:tracePt t="39739" x="8540750" y="2089150"/>
          <p14:tracePt t="39755" x="8559800" y="2063750"/>
          <p14:tracePt t="39772" x="8566150" y="2038350"/>
          <p14:tracePt t="39789" x="8566150" y="2000250"/>
          <p14:tracePt t="39805" x="8534400" y="1943100"/>
          <p14:tracePt t="39824" x="8445500" y="1885950"/>
          <p14:tracePt t="39840" x="8388350" y="1860550"/>
          <p14:tracePt t="39855" x="8369300" y="1854200"/>
          <p14:tracePt t="39872" x="8356600" y="1854200"/>
          <p14:tracePt t="39889" x="8331200" y="1879600"/>
          <p14:tracePt t="39905" x="8324850" y="1943100"/>
          <p14:tracePt t="39923" x="8343900" y="2076450"/>
          <p14:tracePt t="39939" x="8420100" y="2190750"/>
          <p14:tracePt t="39955" x="8534400" y="2273300"/>
          <p14:tracePt t="39972" x="8661400" y="2324100"/>
          <p14:tracePt t="39988" x="8750300" y="2343150"/>
          <p14:tracePt t="40005" x="8769350" y="2343150"/>
          <p14:tracePt t="40008" x="8788400" y="2336800"/>
          <p14:tracePt t="40023" x="8801100" y="2292350"/>
          <p14:tracePt t="40038" x="8801100" y="2273300"/>
          <p14:tracePt t="40055" x="8782050" y="2178050"/>
          <p14:tracePt t="40072" x="8712200" y="2095500"/>
          <p14:tracePt t="40088" x="8566150" y="2032000"/>
          <p14:tracePt t="40105" x="8445500" y="1993900"/>
          <p14:tracePt t="40123" x="8388350" y="1987550"/>
          <p14:tracePt t="40139" x="8343900" y="1987550"/>
          <p14:tracePt t="40155" x="8337550" y="1993900"/>
          <p14:tracePt t="40172" x="8324850" y="2000250"/>
          <p14:tracePt t="40265" x="8331200" y="2000250"/>
          <p14:tracePt t="40289" x="8337550" y="1974850"/>
          <p14:tracePt t="40305" x="8337550" y="1955800"/>
          <p14:tracePt t="40313" x="8337550" y="1930400"/>
          <p14:tracePt t="40322" x="8337550" y="1924050"/>
          <p14:tracePt t="40339" x="8318500" y="1898650"/>
          <p14:tracePt t="40355" x="8286750" y="1892300"/>
          <p14:tracePt t="40372" x="8274050" y="1885950"/>
          <p14:tracePt t="40389" x="8242300" y="1885950"/>
          <p14:tracePt t="40393" x="8223250" y="1892300"/>
          <p14:tracePt t="40405" x="8216900" y="1898650"/>
          <p14:tracePt t="40424" x="8210550" y="1936750"/>
          <p14:tracePt t="40441" x="8210550" y="1981200"/>
          <p14:tracePt t="40456" x="8255000" y="2032000"/>
          <p14:tracePt t="40472" x="8324850" y="2076450"/>
          <p14:tracePt t="40488" x="8420100" y="2114550"/>
          <p14:tracePt t="40505" x="8470900" y="2127250"/>
          <p14:tracePt t="40522" x="8483600" y="2127250"/>
          <p14:tracePt t="40539" x="8496300" y="2127250"/>
          <p14:tracePt t="40556" x="8496300" y="2108200"/>
          <p14:tracePt t="40572" x="8483600" y="2076450"/>
          <p14:tracePt t="40589" x="8451850" y="2051050"/>
          <p14:tracePt t="40592" x="8432800" y="2038350"/>
          <p14:tracePt t="40605" x="8401050" y="2025650"/>
          <p14:tracePt t="40622" x="8356600" y="2012950"/>
          <p14:tracePt t="40639" x="8337550" y="2012950"/>
          <p14:tracePt t="40664" x="8331200" y="2012950"/>
          <p14:tracePt t="40671" x="8331200" y="2019300"/>
          <p14:tracePt t="40688" x="8350250" y="2057400"/>
          <p14:tracePt t="40705" x="8407400" y="2095500"/>
          <p14:tracePt t="40722" x="8477250" y="2133600"/>
          <p14:tracePt t="40739" x="8521700" y="2139950"/>
          <p14:tracePt t="40755" x="8534400" y="2139950"/>
          <p14:tracePt t="40771" x="8547100" y="2139950"/>
          <p14:tracePt t="40788" x="8553450" y="2127250"/>
          <p14:tracePt t="40805" x="8553450" y="2082800"/>
          <p14:tracePt t="40822" x="8553450" y="2012950"/>
          <p14:tracePt t="40825" x="8534400" y="1981200"/>
          <p14:tracePt t="40839" x="8502650" y="1924050"/>
          <p14:tracePt t="40855" x="8464550" y="1892300"/>
          <p14:tracePt t="40872" x="8451850" y="1885950"/>
          <p14:tracePt t="40888" x="8445500" y="1885950"/>
          <p14:tracePt t="40905" x="8439150" y="1885950"/>
          <p14:tracePt t="40939" x="8432800" y="1885950"/>
          <p14:tracePt t="40956" x="8413750" y="1898650"/>
          <p14:tracePt t="40972" x="8413750" y="1924050"/>
          <p14:tracePt t="40988" x="8413750" y="1955800"/>
          <p14:tracePt t="40993" x="8413750" y="1962150"/>
          <p14:tracePt t="41005" x="8413750" y="1968500"/>
          <p14:tracePt t="41022" x="8413750" y="1974850"/>
          <p14:tracePt t="41059" x="8413750" y="1981200"/>
          <p14:tracePt t="41073" x="8420100" y="1981200"/>
          <p14:tracePt t="41096" x="8426450" y="1968500"/>
          <p14:tracePt t="41367" x="0" y="0"/>
        </p14:tracePtLst>
        <p14:tracePtLst>
          <p14:tracePt t="41809" x="4362450" y="1435100"/>
          <p14:tracePt t="41816" x="4324350" y="1454150"/>
          <p14:tracePt t="41825" x="4298950" y="1466850"/>
          <p14:tracePt t="41838" x="4273550" y="1485900"/>
          <p14:tracePt t="41855" x="4191000" y="1530350"/>
          <p14:tracePt t="41871" x="4159250" y="1568450"/>
          <p14:tracePt t="41888" x="4127500" y="1612900"/>
          <p14:tracePt t="41904" x="4102100" y="1676400"/>
          <p14:tracePt t="41921" x="4095750" y="1733550"/>
          <p14:tracePt t="41938" x="4102100" y="1809750"/>
          <p14:tracePt t="41955" x="4146550" y="1892300"/>
          <p14:tracePt t="41971" x="4235450" y="1968500"/>
          <p14:tracePt t="41988" x="4368800" y="2038350"/>
          <p14:tracePt t="42005" x="4540250" y="2082800"/>
          <p14:tracePt t="42008" x="4629150" y="2101850"/>
          <p14:tracePt t="42022" x="4724400" y="2108200"/>
          <p14:tracePt t="42039" x="5048250" y="2114550"/>
          <p14:tracePt t="42055" x="5270500" y="2114550"/>
          <p14:tracePt t="42072" x="5480050" y="2089150"/>
          <p14:tracePt t="42088" x="5651500" y="2044700"/>
          <p14:tracePt t="42105" x="5778500" y="1993900"/>
          <p14:tracePt t="42122" x="5822950" y="1968500"/>
          <p14:tracePt t="42138" x="5842000" y="1949450"/>
          <p14:tracePt t="42155" x="5842000" y="1930400"/>
          <p14:tracePt t="42172" x="5842000" y="1911350"/>
          <p14:tracePt t="42188" x="5822950" y="1873250"/>
          <p14:tracePt t="42193" x="5797550" y="1854200"/>
          <p14:tracePt t="42205" x="5772150" y="1835150"/>
          <p14:tracePt t="42222" x="5695950" y="1797050"/>
          <p14:tracePt t="42239" x="5575300" y="1758950"/>
          <p14:tracePt t="42241" x="5518150" y="1733550"/>
          <p14:tracePt t="42255" x="5378450" y="1701800"/>
          <p14:tracePt t="42272" x="5245100" y="1676400"/>
          <p14:tracePt t="42288" x="5181600" y="1676400"/>
          <p14:tracePt t="42305" x="5130800" y="1676400"/>
          <p14:tracePt t="42322" x="5099050" y="1682750"/>
          <p14:tracePt t="42338" x="5086350" y="1682750"/>
          <p14:tracePt t="42355" x="5067300" y="1689100"/>
          <p14:tracePt t="42372" x="5060950" y="1714500"/>
          <p14:tracePt t="42388" x="5060950" y="1752600"/>
          <p14:tracePt t="42405" x="5060950" y="1809750"/>
          <p14:tracePt t="42409" x="5067300" y="1835150"/>
          <p14:tracePt t="42422" x="5086350" y="1866900"/>
          <p14:tracePt t="42439" x="5156200" y="1943100"/>
          <p14:tracePt t="42441" x="5213350" y="1987550"/>
          <p14:tracePt t="42455" x="5346700" y="2057400"/>
          <p14:tracePt t="42471" x="5492750" y="2108200"/>
          <p14:tracePt t="42488" x="5619750" y="2139950"/>
          <p14:tracePt t="42504" x="5727700" y="2139950"/>
          <p14:tracePt t="42521" x="5822950" y="2114550"/>
          <p14:tracePt t="42538" x="5867400" y="2076450"/>
          <p14:tracePt t="42554" x="5886450" y="2038350"/>
          <p14:tracePt t="42571" x="5886450" y="2012950"/>
          <p14:tracePt t="42588" x="5886450" y="1987550"/>
          <p14:tracePt t="42605" x="5886450" y="1974850"/>
          <p14:tracePt t="42622" x="5886450" y="1955800"/>
          <p14:tracePt t="43064" x="5899150" y="1955800"/>
          <p14:tracePt t="43072" x="5911850" y="1949450"/>
          <p14:tracePt t="43080" x="5918200" y="1943100"/>
          <p14:tracePt t="43088" x="5924550" y="1936750"/>
          <p14:tracePt t="43104" x="5930900" y="1924050"/>
          <p14:tracePt t="43121" x="5937250" y="1885950"/>
          <p14:tracePt t="43138" x="5943600" y="1854200"/>
          <p14:tracePt t="43154" x="5930900" y="1816100"/>
          <p14:tracePt t="43171" x="5905500" y="1778000"/>
          <p14:tracePt t="43188" x="5861050" y="1739900"/>
          <p14:tracePt t="43204" x="5784850" y="1701800"/>
          <p14:tracePt t="43221" x="5683250" y="1663700"/>
          <p14:tracePt t="43238" x="5594350" y="1625600"/>
          <p14:tracePt t="43240" x="5556250" y="1619250"/>
          <p14:tracePt t="43254" x="5530850" y="1612900"/>
          <p14:tracePt t="43271" x="5448300" y="1593850"/>
          <p14:tracePt t="43287" x="5422900" y="1587500"/>
          <p14:tracePt t="43304" x="5378450" y="1581150"/>
          <p14:tracePt t="43322" x="5353050" y="1574800"/>
          <p14:tracePt t="43338" x="5308600" y="1574800"/>
          <p14:tracePt t="43355" x="5257800" y="1574800"/>
          <p14:tracePt t="43372" x="5207000" y="1581150"/>
          <p14:tracePt t="43388" x="5175250" y="1593850"/>
          <p14:tracePt t="43395" x="5162550" y="1606550"/>
          <p14:tracePt t="43405" x="5149850" y="1612900"/>
          <p14:tracePt t="43421" x="5130800" y="1638300"/>
          <p14:tracePt t="43438" x="5118100" y="1651000"/>
          <p14:tracePt t="43442" x="5111750" y="1657350"/>
          <p14:tracePt t="43454" x="5111750" y="1663700"/>
          <p14:tracePt t="43471" x="5105400" y="1676400"/>
          <p14:tracePt t="43487" x="5105400" y="1689100"/>
          <p14:tracePt t="43504" x="5105400" y="1701800"/>
          <p14:tracePt t="43521" x="5105400" y="1727200"/>
          <p14:tracePt t="43537" x="5105400" y="1739900"/>
          <p14:tracePt t="43554" x="5105400" y="1752600"/>
          <p14:tracePt t="43571" x="5105400" y="1765300"/>
          <p14:tracePt t="43587" x="5105400" y="1784350"/>
          <p14:tracePt t="43666" x="5105400" y="1790700"/>
          <p14:tracePt t="43827" x="5105400" y="1797050"/>
          <p14:tracePt t="43835" x="5105400" y="1803400"/>
          <p14:tracePt t="43843" x="5105400" y="1809750"/>
          <p14:tracePt t="43854" x="5111750" y="1816100"/>
          <p14:tracePt t="44529" x="5118100" y="1803400"/>
          <p14:tracePt t="44543" x="5118100" y="1790700"/>
          <p14:tracePt t="44551" x="5118100" y="1784350"/>
          <p14:tracePt t="44559" x="5118100" y="1778000"/>
          <p14:tracePt t="44570" x="5118100" y="1765300"/>
          <p14:tracePt t="44793" x="5118100" y="1758950"/>
          <p14:tracePt t="45035" x="5118100" y="1752600"/>
          <p14:tracePt t="45768" x="0" y="0"/>
        </p14:tracePtLst>
        <p14:tracePtLst>
          <p14:tracePt t="46866" x="1543050" y="1295400"/>
          <p14:tracePt t="46881" x="1530350" y="1301750"/>
          <p14:tracePt t="46889" x="1524000" y="1301750"/>
          <p14:tracePt t="46903" x="1517650" y="1320800"/>
          <p14:tracePt t="46922" x="1511300" y="1339850"/>
          <p14:tracePt t="46936" x="1511300" y="1365250"/>
          <p14:tracePt t="46953" x="1511300" y="1397000"/>
          <p14:tracePt t="46970" x="1524000" y="1428750"/>
          <p14:tracePt t="46986" x="1562100" y="1466850"/>
          <p14:tracePt t="47003" x="1644650" y="1504950"/>
          <p14:tracePt t="47020" x="1765300" y="1524000"/>
          <p14:tracePt t="47037" x="1885950" y="1543050"/>
          <p14:tracePt t="47040" x="1924050" y="1543050"/>
          <p14:tracePt t="47054" x="1981200" y="1543050"/>
          <p14:tracePt t="47071" x="2057400" y="1517650"/>
          <p14:tracePt t="47087" x="2089150" y="1492250"/>
          <p14:tracePt t="47104" x="2095500" y="1473200"/>
          <p14:tracePt t="47120" x="2101850" y="1466850"/>
          <p14:tracePt t="47136" x="2101850" y="1460500"/>
          <p14:tracePt t="47328" x="0" y="0"/>
        </p14:tracePtLst>
        <p14:tracePtLst>
          <p14:tracePt t="47881" x="895350" y="2057400"/>
          <p14:tracePt t="47992" x="901700" y="2057400"/>
          <p14:tracePt t="48001" x="933450" y="2057400"/>
          <p14:tracePt t="48009" x="984250" y="2057400"/>
          <p14:tracePt t="48019" x="1066800" y="2057400"/>
          <p14:tracePt t="48036" x="1320800" y="2057400"/>
          <p14:tracePt t="48053" x="1708150" y="2057400"/>
          <p14:tracePt t="48059" x="1968500" y="2057400"/>
          <p14:tracePt t="48070" x="2228850" y="2057400"/>
          <p14:tracePt t="48086" x="2787650" y="2057400"/>
          <p14:tracePt t="48104" x="3689350" y="2057400"/>
          <p14:tracePt t="48120" x="4273550" y="2057400"/>
          <p14:tracePt t="48136" x="4749800" y="2057400"/>
          <p14:tracePt t="48153" x="5118100" y="2057400"/>
          <p14:tracePt t="48169" x="5397500" y="2057400"/>
          <p14:tracePt t="48186" x="5588000" y="2057400"/>
          <p14:tracePt t="48203" x="5715000" y="2057400"/>
          <p14:tracePt t="48220" x="5791200" y="2057400"/>
          <p14:tracePt t="48236" x="5867400" y="2057400"/>
          <p14:tracePt t="48240" x="5911850" y="2057400"/>
          <p14:tracePt t="48253" x="5956300" y="2057400"/>
          <p14:tracePt t="48270" x="6051550" y="2057400"/>
          <p14:tracePt t="48274" x="6102350" y="2057400"/>
          <p14:tracePt t="48286" x="6159500" y="2057400"/>
          <p14:tracePt t="48304" x="6330950" y="2057400"/>
          <p14:tracePt t="48320" x="6445250" y="2057400"/>
          <p14:tracePt t="48336" x="6553200" y="2057400"/>
          <p14:tracePt t="48353" x="6667500" y="2057400"/>
          <p14:tracePt t="48369" x="6788150" y="2057400"/>
          <p14:tracePt t="48386" x="6946900" y="2057400"/>
          <p14:tracePt t="48403" x="7092950" y="2057400"/>
          <p14:tracePt t="48419" x="7232650" y="2057400"/>
          <p14:tracePt t="48437" x="7359650" y="2057400"/>
          <p14:tracePt t="48453" x="7473950" y="2057400"/>
          <p14:tracePt t="48457" x="7537450" y="2057400"/>
          <p14:tracePt t="48470" x="7600950" y="2057400"/>
          <p14:tracePt t="48486" x="7727950" y="2057400"/>
          <p14:tracePt t="48503" x="7886700" y="2057400"/>
          <p14:tracePt t="48519" x="7975600" y="2057400"/>
          <p14:tracePt t="48536" x="8032750" y="2057400"/>
          <p14:tracePt t="48552" x="8064500" y="2057400"/>
          <p14:tracePt t="48569" x="8083550" y="2057400"/>
          <p14:tracePt t="48585" x="8102600" y="2057400"/>
          <p14:tracePt t="48620" x="8115300" y="2057400"/>
          <p14:tracePt t="48636" x="8121650" y="2057400"/>
          <p14:tracePt t="48769" x="8115300" y="2057400"/>
          <p14:tracePt t="48776" x="8096250" y="2057400"/>
          <p14:tracePt t="48786" x="8083550" y="2057400"/>
          <p14:tracePt t="48803" x="8026400" y="2057400"/>
          <p14:tracePt t="48820" x="7962900" y="2057400"/>
          <p14:tracePt t="48836" x="7854950" y="2057400"/>
          <p14:tracePt t="48853" x="7708900" y="2057400"/>
          <p14:tracePt t="48869" x="7505700" y="2057400"/>
          <p14:tracePt t="48874" x="7378700" y="2057400"/>
          <p14:tracePt t="48886" x="7251700" y="2057400"/>
          <p14:tracePt t="48904" x="6813550" y="2057400"/>
          <p14:tracePt t="48921" x="6464300" y="2057400"/>
          <p14:tracePt t="48937" x="6140450" y="2057400"/>
          <p14:tracePt t="48952" x="5816600" y="2057400"/>
          <p14:tracePt t="48969" x="5581650" y="2057400"/>
          <p14:tracePt t="48986" x="5403850" y="2057400"/>
          <p14:tracePt t="49004" x="5295900" y="2057400"/>
          <p14:tracePt t="49020" x="5238750" y="2057400"/>
          <p14:tracePt t="49036" x="5213350" y="2057400"/>
          <p14:tracePt t="49040" x="5207000" y="2057400"/>
          <p14:tracePt t="49139" x="5213350" y="2057400"/>
          <p14:tracePt t="49145" x="5238750" y="2051050"/>
          <p14:tracePt t="49153" x="5283200" y="2051050"/>
          <p14:tracePt t="49169" x="5461000" y="2051050"/>
          <p14:tracePt t="49186" x="5778500" y="2051050"/>
          <p14:tracePt t="49202" x="6229350" y="2051050"/>
          <p14:tracePt t="49219" x="6731000" y="2051050"/>
          <p14:tracePt t="49235" x="7181850" y="2051050"/>
          <p14:tracePt t="49252" x="7448550" y="2051050"/>
          <p14:tracePt t="49269" x="7639050" y="2051050"/>
          <p14:tracePt t="49274" x="7702550" y="2051050"/>
          <p14:tracePt t="49285" x="7753350" y="2051050"/>
          <p14:tracePt t="49303" x="7874000" y="2051050"/>
          <p14:tracePt t="49321" x="7899400" y="2051050"/>
          <p14:tracePt t="49336" x="7912100" y="2051050"/>
          <p14:tracePt t="49880" x="0" y="0"/>
        </p14:tracePtLst>
        <p14:tracePtLst>
          <p14:tracePt t="50513" x="1454150" y="1898650"/>
          <p14:tracePt t="50624" x="1466850" y="1898650"/>
          <p14:tracePt t="50632" x="1498600" y="1898650"/>
          <p14:tracePt t="50640" x="1549400" y="1898650"/>
          <p14:tracePt t="50651" x="1644650" y="1898650"/>
          <p14:tracePt t="50668" x="1905000" y="1898650"/>
          <p14:tracePt t="50685" x="2381250" y="1898650"/>
          <p14:tracePt t="50702" x="3048000" y="1898650"/>
          <p14:tracePt t="50719" x="4146550" y="1898650"/>
          <p14:tracePt t="50735" x="4724400" y="1898650"/>
          <p14:tracePt t="50752" x="5118100" y="1898650"/>
          <p14:tracePt t="50768" x="5295900" y="1898650"/>
          <p14:tracePt t="50785" x="5378450" y="1898650"/>
          <p14:tracePt t="50802" x="5422900" y="1898650"/>
          <p14:tracePt t="50819" x="5454650" y="1898650"/>
          <p14:tracePt t="50836" x="5486400" y="1898650"/>
          <p14:tracePt t="50852" x="5543550" y="1898650"/>
          <p14:tracePt t="50856" x="5600700" y="1905000"/>
          <p14:tracePt t="50869" x="5657850" y="1911350"/>
          <p14:tracePt t="50885" x="5778500" y="1936750"/>
          <p14:tracePt t="50888" x="5822950" y="1943100"/>
          <p14:tracePt t="50902" x="5842000" y="1943100"/>
          <p14:tracePt t="50919" x="5905500" y="1949450"/>
          <p14:tracePt t="50935" x="5911850" y="1949450"/>
          <p14:tracePt t="51121" x="5899150" y="1962150"/>
          <p14:tracePt t="51128" x="5880100" y="1968500"/>
          <p14:tracePt t="51137" x="5848350" y="1974850"/>
          <p14:tracePt t="51152" x="5727700" y="2000250"/>
          <p14:tracePt t="51168" x="5581650" y="2006600"/>
          <p14:tracePt t="51185" x="5346700" y="2006600"/>
          <p14:tracePt t="51202" x="5060950" y="2006600"/>
          <p14:tracePt t="51219" x="4781550" y="2006600"/>
          <p14:tracePt t="51235" x="4572000" y="2006600"/>
          <p14:tracePt t="51252" x="4432300" y="2006600"/>
          <p14:tracePt t="51269" x="4381500" y="2006600"/>
          <p14:tracePt t="51271" x="4368800" y="2006600"/>
          <p14:tracePt t="51369" x="4400550" y="2006600"/>
          <p14:tracePt t="51377" x="4476750" y="2006600"/>
          <p14:tracePt t="51386" x="4572000" y="2006600"/>
          <p14:tracePt t="51402" x="4889500" y="2006600"/>
          <p14:tracePt t="51419" x="5429250" y="2006600"/>
          <p14:tracePt t="51435" x="6096000" y="2006600"/>
          <p14:tracePt t="51452" x="6743700" y="2006600"/>
          <p14:tracePt t="51456" x="7023100" y="2006600"/>
          <p14:tracePt t="51469" x="7239000" y="2006600"/>
          <p14:tracePt t="51485" x="7550150" y="2006600"/>
          <p14:tracePt t="51489" x="7645400" y="2006600"/>
          <p14:tracePt t="51502" x="7721600" y="2006600"/>
          <p14:tracePt t="51520" x="7829550" y="2006600"/>
          <p14:tracePt t="51536" x="7842250" y="2006600"/>
          <p14:tracePt t="51552" x="7848600" y="2006600"/>
          <p14:tracePt t="52224" x="0" y="0"/>
        </p14:tracePtLst>
        <p14:tracePtLst>
          <p14:tracePt t="52786" x="4311650" y="1962150"/>
          <p14:tracePt t="52793" x="4305300" y="1962150"/>
          <p14:tracePt t="52808" x="4298950" y="1962150"/>
          <p14:tracePt t="52825" x="4286250" y="1962150"/>
          <p14:tracePt t="52835" x="4279900" y="1962150"/>
          <p14:tracePt t="52930" x="4292600" y="1974850"/>
          <p14:tracePt t="52936" x="4324350" y="1981200"/>
          <p14:tracePt t="52954" x="4476750" y="2006600"/>
          <p14:tracePt t="52969" x="4756150" y="2012950"/>
          <p14:tracePt t="52985" x="5257800" y="2012950"/>
          <p14:tracePt t="53001" x="5778500" y="2025650"/>
          <p14:tracePt t="53018" x="6096000" y="2057400"/>
          <p14:tracePt t="53035" x="6248400" y="2076450"/>
          <p14:tracePt t="53052" x="6286500" y="2076450"/>
          <p14:tracePt t="53058" x="6299200" y="2076450"/>
          <p14:tracePt t="53068" x="6305550" y="2076450"/>
          <p14:tracePt t="53170" x="6286500" y="2076450"/>
          <p14:tracePt t="53176" x="6235700" y="2076450"/>
          <p14:tracePt t="53187" x="6178550" y="2070100"/>
          <p14:tracePt t="53201" x="6007100" y="2038350"/>
          <p14:tracePt t="53218" x="5778500" y="2038350"/>
          <p14:tracePt t="53235" x="5473700" y="2038350"/>
          <p14:tracePt t="53252" x="5200650" y="2038350"/>
          <p14:tracePt t="53257" x="5099050" y="2038350"/>
          <p14:tracePt t="53269" x="5016500" y="2038350"/>
          <p14:tracePt t="53285" x="4908550" y="2038350"/>
          <p14:tracePt t="53301" x="4876800" y="2038350"/>
          <p14:tracePt t="53393" x="4889500" y="2038350"/>
          <p14:tracePt t="53402" x="4940300" y="2038350"/>
          <p14:tracePt t="53409" x="5022850" y="2038350"/>
          <p14:tracePt t="53418" x="5137150" y="2038350"/>
          <p14:tracePt t="53435" x="5511800" y="2038350"/>
          <p14:tracePt t="53453" x="5988050" y="2038350"/>
          <p14:tracePt t="53458" x="6229350" y="2038350"/>
          <p14:tracePt t="53468" x="6400800" y="2038350"/>
          <p14:tracePt t="53485" x="6578600" y="2038350"/>
          <p14:tracePt t="53501" x="6623050" y="2038350"/>
          <p14:tracePt t="53504" x="6629400" y="2038350"/>
          <p14:tracePt t="53569" x="6604000" y="2038350"/>
          <p14:tracePt t="53576" x="6553200" y="2038350"/>
          <p14:tracePt t="53585" x="6483350" y="2038350"/>
          <p14:tracePt t="53600" x="6248400" y="2038350"/>
          <p14:tracePt t="53617" x="5861050" y="2038350"/>
          <p14:tracePt t="53634" x="5492750" y="2038350"/>
          <p14:tracePt t="53651" x="5245100" y="2038350"/>
          <p14:tracePt t="53668" x="5156200" y="2038350"/>
          <p14:tracePt t="53685" x="5143500" y="2038350"/>
          <p14:tracePt t="53754" x="5149850" y="2038350"/>
          <p14:tracePt t="53761" x="5181600" y="2032000"/>
          <p14:tracePt t="53770" x="5257800" y="2019300"/>
          <p14:tracePt t="53785" x="5473700" y="2019300"/>
          <p14:tracePt t="53801" x="5778500" y="2019300"/>
          <p14:tracePt t="53817" x="6013450" y="2019300"/>
          <p14:tracePt t="53834" x="6108700" y="2019300"/>
          <p14:tracePt t="53851" x="6121400" y="2019300"/>
          <p14:tracePt t="53869" x="6127750" y="2019300"/>
          <p14:tracePt t="53897" x="6115050" y="2019300"/>
          <p14:tracePt t="53905" x="6089650" y="2019300"/>
          <p14:tracePt t="53917" x="6019800" y="2012950"/>
          <p14:tracePt t="53935" x="5765800" y="2012950"/>
          <p14:tracePt t="53952" x="5556250" y="2012950"/>
          <p14:tracePt t="53968" x="5410200" y="2012950"/>
          <p14:tracePt t="53985" x="5346700" y="2012950"/>
          <p14:tracePt t="54001" x="5321300" y="2012950"/>
          <p14:tracePt t="54018" x="5314950" y="2012950"/>
          <p14:tracePt t="54081" x="5321300" y="2006600"/>
          <p14:tracePt t="54089" x="5346700" y="2000250"/>
          <p14:tracePt t="54101" x="5391150" y="1993900"/>
          <p14:tracePt t="54117" x="5505450" y="1993900"/>
          <p14:tracePt t="54134" x="5645150" y="1993900"/>
          <p14:tracePt t="54137" x="5695950" y="1993900"/>
          <p14:tracePt t="54152" x="5734050" y="1993900"/>
          <p14:tracePt t="54203" x="5708650" y="1993900"/>
          <p14:tracePt t="54209" x="5645150" y="1993900"/>
          <p14:tracePt t="54218" x="5575300" y="1993900"/>
          <p14:tracePt t="54234" x="5353050" y="1993900"/>
          <p14:tracePt t="54250" x="5073650" y="1993900"/>
          <p14:tracePt t="54267" x="4806950" y="1993900"/>
          <p14:tracePt t="54284" x="4616450" y="1993900"/>
          <p14:tracePt t="54301" x="4540250" y="1993900"/>
          <p14:tracePt t="54317" x="4521200" y="1993900"/>
          <p14:tracePt t="54386" x="4527550" y="1987550"/>
          <p14:tracePt t="54394" x="4552950" y="1987550"/>
          <p14:tracePt t="54402" x="4603750" y="1974850"/>
          <p14:tracePt t="54417" x="4756150" y="1974850"/>
          <p14:tracePt t="54434" x="4972050" y="1974850"/>
          <p14:tracePt t="54453" x="5137150" y="1974850"/>
          <p14:tracePt t="54457" x="5181600" y="1974850"/>
          <p14:tracePt t="54468" x="5200650" y="1974850"/>
          <p14:tracePt t="54485" x="5207000" y="1974850"/>
          <p14:tracePt t="54513" x="5162550" y="1974850"/>
          <p14:tracePt t="54521" x="5111750" y="1987550"/>
          <p14:tracePt t="54534" x="5054600" y="1987550"/>
          <p14:tracePt t="54550" x="4921250" y="1987550"/>
          <p14:tracePt t="54567" x="4819650" y="1987550"/>
          <p14:tracePt t="54583" x="4800600" y="1987550"/>
          <p14:tracePt t="54641" x="4819650" y="1987550"/>
          <p14:tracePt t="54649" x="4851400" y="1987550"/>
          <p14:tracePt t="54656" x="4914900" y="1987550"/>
          <p14:tracePt t="54667" x="5003800" y="1987550"/>
          <p14:tracePt t="54684" x="5181600" y="1987550"/>
          <p14:tracePt t="54688" x="5251450" y="1987550"/>
          <p14:tracePt t="54701" x="5295900" y="1987550"/>
          <p14:tracePt t="54717" x="5327650" y="1987550"/>
          <p14:tracePt t="54720" x="5334000" y="1987550"/>
          <p14:tracePt t="54959" x="0" y="0"/>
        </p14:tracePtLst>
        <p14:tracePtLst>
          <p14:tracePt t="55497" x="4521200" y="1758950"/>
          <p14:tracePt t="55505" x="4514850" y="1758950"/>
          <p14:tracePt t="55517" x="4495800" y="1758950"/>
          <p14:tracePt t="55533" x="4476750" y="1758950"/>
          <p14:tracePt t="55536" x="4464050" y="1758950"/>
          <p14:tracePt t="55550" x="4445000" y="1758950"/>
          <p14:tracePt t="55567" x="4425950" y="1771650"/>
          <p14:tracePt t="55583" x="4419600" y="1784350"/>
          <p14:tracePt t="55600" x="4413250" y="1797050"/>
          <p14:tracePt t="55617" x="4413250" y="1816100"/>
          <p14:tracePt t="55633" x="4413250" y="1835150"/>
          <p14:tracePt t="55650" x="4438650" y="1873250"/>
          <p14:tracePt t="55667" x="4527550" y="1917700"/>
          <p14:tracePt t="55683" x="4679950" y="1968500"/>
          <p14:tracePt t="55700" x="4908550" y="2025650"/>
          <p14:tracePt t="55717" x="5124450" y="2051050"/>
          <p14:tracePt t="55733" x="5270500" y="2051050"/>
          <p14:tracePt t="55750" x="5372100" y="2051050"/>
          <p14:tracePt t="55752" x="5403850" y="2051050"/>
          <p14:tracePt t="55767" x="5435600" y="2038350"/>
          <p14:tracePt t="55783" x="5441950" y="2032000"/>
          <p14:tracePt t="55817" x="5441950" y="2012950"/>
          <p14:tracePt t="55834" x="5435600" y="2000250"/>
          <p14:tracePt t="55850" x="5429250" y="1987550"/>
          <p14:tracePt t="55867" x="5422900" y="1981200"/>
          <p14:tracePt t="56128" x="0" y="0"/>
        </p14:tracePtLst>
        <p14:tracePtLst>
          <p14:tracePt t="59600" x="990600" y="2381250"/>
          <p14:tracePt t="59616" x="984250" y="2381250"/>
          <p14:tracePt t="59625" x="971550" y="2381250"/>
          <p14:tracePt t="59633" x="965200" y="2387600"/>
          <p14:tracePt t="59648" x="965200" y="2393950"/>
          <p14:tracePt t="59665" x="965200" y="2413000"/>
          <p14:tracePt t="59682" x="977900" y="2438400"/>
          <p14:tracePt t="59699" x="1041400" y="2470150"/>
          <p14:tracePt t="59715" x="1143000" y="2495550"/>
          <p14:tracePt t="59732" x="1250950" y="2514600"/>
          <p14:tracePt t="59735" x="1282700" y="2514600"/>
          <p14:tracePt t="59749" x="1320800" y="2514600"/>
          <p14:tracePt t="59765" x="1358900" y="2514600"/>
          <p14:tracePt t="59768" x="1371600" y="2514600"/>
          <p14:tracePt t="59783" x="1397000" y="2482850"/>
          <p14:tracePt t="59799" x="1416050" y="2438400"/>
          <p14:tracePt t="59815" x="1435100" y="2387600"/>
          <p14:tracePt t="59832" x="1435100" y="2355850"/>
          <p14:tracePt t="59849" x="1435100" y="2324100"/>
          <p14:tracePt t="59865" x="1428750" y="2305050"/>
          <p14:tracePt t="59882" x="1409700" y="2292350"/>
          <p14:tracePt t="59898" x="1390650" y="2286000"/>
          <p14:tracePt t="59915" x="1314450" y="2273300"/>
          <p14:tracePt t="59932" x="1219200" y="2273300"/>
          <p14:tracePt t="59949" x="1117600" y="2298700"/>
          <p14:tracePt t="59952" x="1073150" y="2311400"/>
          <p14:tracePt t="59965" x="1035050" y="2324100"/>
          <p14:tracePt t="59983" x="984250" y="2355850"/>
          <p14:tracePt t="59998" x="984250" y="2362200"/>
          <p14:tracePt t="60015" x="984250" y="2368550"/>
          <p14:tracePt t="60032" x="984250" y="2387600"/>
          <p14:tracePt t="60049" x="1016000" y="2400300"/>
          <p14:tracePt t="60065" x="1073150" y="2406650"/>
          <p14:tracePt t="60082" x="1193800" y="2406650"/>
          <p14:tracePt t="60098" x="1358900" y="2406650"/>
          <p14:tracePt t="60115" x="1498600" y="2400300"/>
          <p14:tracePt t="60132" x="1555750" y="2381250"/>
          <p14:tracePt t="60149" x="1568450" y="2374900"/>
          <p14:tracePt t="60165" x="1568450" y="2362200"/>
          <p14:tracePt t="60183" x="1555750" y="2330450"/>
          <p14:tracePt t="60199" x="1543050" y="2324100"/>
          <p14:tracePt t="60215" x="1517650" y="2317750"/>
          <p14:tracePt t="60232" x="1492250" y="2317750"/>
          <p14:tracePt t="60249" x="1460500" y="2330450"/>
          <p14:tracePt t="60265" x="1441450" y="2355850"/>
          <p14:tracePt t="60283" x="1428750" y="2381250"/>
          <p14:tracePt t="60298" x="1428750" y="2387600"/>
          <p14:tracePt t="60315" x="1428750" y="2400300"/>
          <p14:tracePt t="60332" x="1428750" y="2406650"/>
          <p14:tracePt t="60349" x="1435100" y="2419350"/>
          <p14:tracePt t="60352" x="1441450" y="2425700"/>
          <p14:tracePt t="60365" x="1460500" y="2432050"/>
          <p14:tracePt t="60383" x="1504950" y="2432050"/>
          <p14:tracePt t="60399" x="1524000" y="2432050"/>
          <p14:tracePt t="60416" x="1549400" y="2425700"/>
          <p14:tracePt t="60449" x="1549400" y="2419350"/>
          <p14:tracePt t="60465" x="1549400" y="2413000"/>
          <p14:tracePt t="60483" x="1549400" y="2393950"/>
          <p14:tracePt t="60499" x="1524000" y="2381250"/>
          <p14:tracePt t="60515" x="1498600" y="2381250"/>
          <p14:tracePt t="60532" x="1454150" y="2381250"/>
          <p14:tracePt t="60548" x="1416050" y="2419350"/>
          <p14:tracePt t="60565" x="1384300" y="2476500"/>
          <p14:tracePt t="60582" x="1377950" y="2514600"/>
          <p14:tracePt t="60586" x="1377950" y="2533650"/>
          <p14:tracePt t="60599" x="1384300" y="2578100"/>
          <p14:tracePt t="60615" x="1422400" y="2609850"/>
          <p14:tracePt t="60631" x="1479550" y="2628900"/>
          <p14:tracePt t="60648" x="1524000" y="2635250"/>
          <p14:tracePt t="60664" x="1549400" y="2635250"/>
          <p14:tracePt t="60682" x="1555750" y="2635250"/>
          <p14:tracePt t="60729" x="1555750" y="2628900"/>
          <p14:tracePt t="61105" x="1562100" y="2628900"/>
          <p14:tracePt t="61119" x="1568450" y="2628900"/>
          <p14:tracePt t="61120" x="0" y="0"/>
        </p14:tracePtLst>
        <p14:tracePtLst>
          <p14:tracePt t="61482" x="3505200" y="2425700"/>
          <p14:tracePt t="61489" x="3498850" y="2425700"/>
          <p14:tracePt t="61498" x="3492500" y="2425700"/>
          <p14:tracePt t="61528" x="3486150" y="2425700"/>
          <p14:tracePt t="61536" x="3479800" y="2425700"/>
          <p14:tracePt t="61548" x="3467100" y="2425700"/>
          <p14:tracePt t="61565" x="3454400" y="2463800"/>
          <p14:tracePt t="61581" x="3454400" y="2495550"/>
          <p14:tracePt t="61584" x="3454400" y="2520950"/>
          <p14:tracePt t="61598" x="3454400" y="2533650"/>
          <p14:tracePt t="61614" x="3454400" y="2578100"/>
          <p14:tracePt t="61632" x="3473450" y="2597150"/>
          <p14:tracePt t="61648" x="3511550" y="2609850"/>
          <p14:tracePt t="61665" x="3543300" y="2609850"/>
          <p14:tracePt t="61682" x="3587750" y="2609850"/>
          <p14:tracePt t="61698" x="3632200" y="2609850"/>
          <p14:tracePt t="61715" x="3663950" y="2590800"/>
          <p14:tracePt t="61732" x="3689350" y="2571750"/>
          <p14:tracePt t="61748" x="3702050" y="2552700"/>
          <p14:tracePt t="61752" x="3708400" y="2546350"/>
          <p14:tracePt t="61781" x="3714750" y="2527300"/>
          <p14:tracePt t="62128" x="0" y="0"/>
        </p14:tracePtLst>
        <p14:tracePtLst>
          <p14:tracePt t="63555" x="4953000" y="2743200"/>
          <p14:tracePt t="63584" x="4946650" y="2743200"/>
          <p14:tracePt t="63592" x="4940300" y="2743200"/>
          <p14:tracePt t="63601" x="4927600" y="2755900"/>
          <p14:tracePt t="63614" x="4914900" y="2774950"/>
          <p14:tracePt t="63631" x="4883150" y="2851150"/>
          <p14:tracePt t="63647" x="4864100" y="2901950"/>
          <p14:tracePt t="63664" x="4864100" y="2952750"/>
          <p14:tracePt t="63680" x="4864100" y="2997200"/>
          <p14:tracePt t="63697" x="4864100" y="3035300"/>
          <p14:tracePt t="63714" x="4883150" y="3073400"/>
          <p14:tracePt t="63731" x="4921250" y="3111500"/>
          <p14:tracePt t="63747" x="5003800" y="3155950"/>
          <p14:tracePt t="63764" x="5105400" y="3187700"/>
          <p14:tracePt t="63781" x="5226050" y="3219450"/>
          <p14:tracePt t="63797" x="5365750" y="3244850"/>
          <p14:tracePt t="63801" x="5429250" y="3244850"/>
          <p14:tracePt t="63815" x="5556250" y="3244850"/>
          <p14:tracePt t="63831" x="5676900" y="3238500"/>
          <p14:tracePt t="63848" x="5746750" y="3206750"/>
          <p14:tracePt t="63864" x="5791200" y="3143250"/>
          <p14:tracePt t="63880" x="5797550" y="3073400"/>
          <p14:tracePt t="63898" x="5778500" y="2978150"/>
          <p14:tracePt t="63914" x="5715000" y="2876550"/>
          <p14:tracePt t="63931" x="5632450" y="2819400"/>
          <p14:tracePt t="63948" x="5549900" y="2781300"/>
          <p14:tracePt t="63964" x="5480050" y="2755900"/>
          <p14:tracePt t="63981" x="5441950" y="2749550"/>
          <p14:tracePt t="63983" x="5429250" y="2749550"/>
          <p14:tracePt t="63997" x="5397500" y="2749550"/>
          <p14:tracePt t="64014" x="5334000" y="2787650"/>
          <p14:tracePt t="64017" x="5302250" y="2819400"/>
          <p14:tracePt t="64031" x="5276850" y="2870200"/>
          <p14:tracePt t="64047" x="5257800" y="2927350"/>
          <p14:tracePt t="64064" x="5257800" y="2971800"/>
          <p14:tracePt t="64080" x="5257800" y="3009900"/>
          <p14:tracePt t="64097" x="5257800" y="3054350"/>
          <p14:tracePt t="64114" x="5270500" y="3073400"/>
          <p14:tracePt t="64131" x="5314950" y="3098800"/>
          <p14:tracePt t="64147" x="5378450" y="3124200"/>
          <p14:tracePt t="64165" x="5454650" y="3143250"/>
          <p14:tracePt t="64181" x="5543550" y="3143250"/>
          <p14:tracePt t="64184" x="5575300" y="3143250"/>
          <p14:tracePt t="64197" x="5619750" y="3136900"/>
          <p14:tracePt t="64214" x="5664200" y="3124200"/>
          <p14:tracePt t="64231" x="5676900" y="3086100"/>
          <p14:tracePt t="64248" x="5670550" y="3022600"/>
          <p14:tracePt t="64264" x="5638800" y="2959100"/>
          <p14:tracePt t="64281" x="5549900" y="2889250"/>
          <p14:tracePt t="64297" x="5448300" y="2832100"/>
          <p14:tracePt t="64314" x="5365750" y="2813050"/>
          <p14:tracePt t="64331" x="5346700" y="2813050"/>
          <p14:tracePt t="64347" x="5327650" y="2813050"/>
          <p14:tracePt t="64365" x="5295900" y="2832100"/>
          <p14:tracePt t="64368" x="5283200" y="2857500"/>
          <p14:tracePt t="64380" x="5283200" y="2876550"/>
          <p14:tracePt t="64397" x="5283200" y="2933700"/>
          <p14:tracePt t="64401" x="5283200" y="2959100"/>
          <p14:tracePt t="64414" x="5283200" y="2971800"/>
          <p14:tracePt t="64431" x="5295900" y="3009900"/>
          <p14:tracePt t="64448" x="5302250" y="3016250"/>
          <p14:tracePt t="64464" x="5308600" y="3016250"/>
          <p14:tracePt t="64480" x="5314950" y="3016250"/>
          <p14:tracePt t="64504" x="5321300" y="3016250"/>
          <p14:tracePt t="64513" x="5327650" y="3016250"/>
          <p14:tracePt t="64530" x="5334000" y="3003550"/>
          <p14:tracePt t="65016" x="0" y="0"/>
        </p14:tracePtLst>
        <p14:tracePtLst>
          <p14:tracePt t="65640" x="6305550" y="3054350"/>
          <p14:tracePt t="65762" x="6311900" y="3054350"/>
          <p14:tracePt t="65801" x="6318250" y="3054350"/>
          <p14:tracePt t="65809" x="6324600" y="3054350"/>
          <p14:tracePt t="65817" x="6330950" y="3067050"/>
          <p14:tracePt t="65830" x="6330950" y="3073400"/>
          <p14:tracePt t="65847" x="6350000" y="3092450"/>
          <p14:tracePt t="65864" x="6369050" y="3105150"/>
          <p14:tracePt t="65985" x="6375400" y="3105150"/>
          <p14:tracePt t="65993" x="6394450" y="3111500"/>
          <p14:tracePt t="66001" x="6407150" y="3117850"/>
          <p14:tracePt t="66013" x="6426200" y="3124200"/>
          <p14:tracePt t="66030" x="6470650" y="3124200"/>
          <p14:tracePt t="66048" x="6648450" y="3124200"/>
          <p14:tracePt t="66064" x="6826250" y="3124200"/>
          <p14:tracePt t="66080" x="7029450" y="3124200"/>
          <p14:tracePt t="66097" x="7207250" y="3124200"/>
          <p14:tracePt t="66114" x="7302500" y="3124200"/>
          <p14:tracePt t="66130" x="7334250" y="3124200"/>
          <p14:tracePt t="66147" x="7346950" y="3124200"/>
          <p14:tracePt t="66184" x="7353300" y="3124200"/>
          <p14:tracePt t="66196" x="7359650" y="3124200"/>
          <p14:tracePt t="66213" x="7378700" y="3098800"/>
          <p14:tracePt t="66230" x="7385050" y="3073400"/>
          <p14:tracePt t="66233" x="7391400" y="3054350"/>
          <p14:tracePt t="66247" x="7391400" y="3022600"/>
          <p14:tracePt t="66263" x="7385050" y="2971800"/>
          <p14:tracePt t="66279" x="7366000" y="2933700"/>
          <p14:tracePt t="66297" x="7334250" y="2901950"/>
          <p14:tracePt t="66313" x="7277100" y="2857500"/>
          <p14:tracePt t="66330" x="7207250" y="2832100"/>
          <p14:tracePt t="66347" x="7137400" y="2819400"/>
          <p14:tracePt t="66363" x="7099300" y="2806700"/>
          <p14:tracePt t="66380" x="7061200" y="2800350"/>
          <p14:tracePt t="66397" x="7048500" y="2800350"/>
          <p14:tracePt t="66413" x="7029450" y="2800350"/>
          <p14:tracePt t="66417" x="7016750" y="2800350"/>
          <p14:tracePt t="66430" x="6991350" y="2800350"/>
          <p14:tracePt t="66448" x="6953250" y="2844800"/>
          <p14:tracePt t="66464" x="6927850" y="2882900"/>
          <p14:tracePt t="66482" x="6915150" y="2914650"/>
          <p14:tracePt t="66497" x="6908800" y="2959100"/>
          <p14:tracePt t="66513" x="6908800" y="3003550"/>
          <p14:tracePt t="66530" x="6921500" y="3041650"/>
          <p14:tracePt t="66546" x="6953250" y="3073400"/>
          <p14:tracePt t="66563" x="6997700" y="3117850"/>
          <p14:tracePt t="66580" x="7048500" y="3136900"/>
          <p14:tracePt t="66586" x="7073900" y="3143250"/>
          <p14:tracePt t="66597" x="7099300" y="3149600"/>
          <p14:tracePt t="66613" x="7124700" y="3149600"/>
          <p14:tracePt t="66629" x="7162800" y="3136900"/>
          <p14:tracePt t="66631" x="7175500" y="3130550"/>
          <p14:tracePt t="66646" x="7188200" y="3117850"/>
          <p14:tracePt t="66663" x="7200900" y="3105150"/>
          <p14:tracePt t="66680" x="7207250" y="3098800"/>
          <p14:tracePt t="66696" x="7207250" y="3092450"/>
          <p14:tracePt t="66872" x="0" y="0"/>
        </p14:tracePtLst>
        <p14:tracePtLst>
          <p14:tracePt t="68664" x="6965950" y="2838450"/>
          <p14:tracePt t="68689" x="6959600" y="2838450"/>
          <p14:tracePt t="68705" x="6959600" y="2857500"/>
          <p14:tracePt t="68713" x="6959600" y="2882900"/>
          <p14:tracePt t="68721" x="6959600" y="2921000"/>
          <p14:tracePt t="68729" x="6959600" y="2965450"/>
          <p14:tracePt t="68746" x="6997700" y="3048000"/>
          <p14:tracePt t="68763" x="7042150" y="3105150"/>
          <p14:tracePt t="68780" x="7067550" y="3136900"/>
          <p14:tracePt t="68796" x="7092950" y="3149600"/>
          <p14:tracePt t="68829" x="7105650" y="3149600"/>
          <p14:tracePt t="68846" x="7131050" y="3149600"/>
          <p14:tracePt t="68851" x="7150100" y="3136900"/>
          <p14:tracePt t="68863" x="7156450" y="3117850"/>
          <p14:tracePt t="68879" x="7162800" y="3117850"/>
          <p14:tracePt t="68984" x="0" y="0"/>
        </p14:tracePtLst>
        <p14:tracePtLst>
          <p14:tracePt t="69314" x="7156450" y="2787650"/>
          <p14:tracePt t="69324" x="7150100" y="2787650"/>
          <p14:tracePt t="69329" x="7143750" y="2787650"/>
          <p14:tracePt t="69345" x="7137400" y="2787650"/>
          <p14:tracePt t="69362" x="7112000" y="2800350"/>
          <p14:tracePt t="69379" x="7086600" y="2851150"/>
          <p14:tracePt t="69396" x="7067550" y="2921000"/>
          <p14:tracePt t="69412" x="7067550" y="2984500"/>
          <p14:tracePt t="69429" x="7067550" y="3067050"/>
          <p14:tracePt t="69432" x="7080250" y="3098800"/>
          <p14:tracePt t="69445" x="7105650" y="3149600"/>
          <p14:tracePt t="69463" x="7251700" y="3276600"/>
          <p14:tracePt t="69481" x="7366000" y="3327400"/>
          <p14:tracePt t="69495" x="7448550" y="3346450"/>
          <p14:tracePt t="69512" x="7499350" y="3346450"/>
          <p14:tracePt t="69529" x="7556500" y="3321050"/>
          <p14:tracePt t="69545" x="7588250" y="3257550"/>
          <p14:tracePt t="69562" x="7613650" y="3200400"/>
          <p14:tracePt t="69579" x="7626350" y="3136900"/>
          <p14:tracePt t="69595" x="7632700" y="3111500"/>
          <p14:tracePt t="69601" x="7632700" y="3098800"/>
          <p14:tracePt t="69617" x="7632700" y="3092450"/>
          <p14:tracePt t="69712" x="0" y="0"/>
        </p14:tracePtLst>
        <p14:tracePtLst>
          <p14:tracePt t="70196" x="8356600" y="2717800"/>
          <p14:tracePt t="70202" x="8350250" y="2717800"/>
          <p14:tracePt t="70249" x="8343900" y="2717800"/>
          <p14:tracePt t="70266" x="8343900" y="2730500"/>
          <p14:tracePt t="70273" x="8343900" y="2743200"/>
          <p14:tracePt t="70281" x="8343900" y="2768600"/>
          <p14:tracePt t="70296" x="8350250" y="2832100"/>
          <p14:tracePt t="70312" x="8362950" y="2882900"/>
          <p14:tracePt t="70329" x="8369300" y="2908300"/>
          <p14:tracePt t="70345" x="8382000" y="2914650"/>
          <p14:tracePt t="70480" x="0" y="0"/>
        </p14:tracePtLst>
        <p14:tracePtLst>
          <p14:tracePt t="71362" x="9994900" y="2622550"/>
          <p14:tracePt t="71409" x="9994900" y="2641600"/>
          <p14:tracePt t="71417" x="10001250" y="2660650"/>
          <p14:tracePt t="71428" x="10013950" y="2692400"/>
          <p14:tracePt t="71445" x="10039350" y="2755900"/>
          <p14:tracePt t="71462" x="10058400" y="2800350"/>
          <p14:tracePt t="71464" x="10064750" y="2806700"/>
          <p14:tracePt t="71479" x="10064750" y="2819400"/>
          <p14:tracePt t="71498" x="10071100" y="2825750"/>
          <p14:tracePt t="71597" x="10077450" y="2825750"/>
          <p14:tracePt t="71602" x="10083800" y="2819400"/>
          <p14:tracePt t="71611" x="10096500" y="2800350"/>
          <p14:tracePt t="71628" x="10109200" y="2755900"/>
          <p14:tracePt t="71647" x="10121900" y="2711450"/>
          <p14:tracePt t="71661" x="10128250" y="2673350"/>
          <p14:tracePt t="71678" x="10134600" y="2654300"/>
          <p14:tracePt t="71695" x="10134600" y="2641600"/>
          <p14:tracePt t="71769" x="10134600" y="2654300"/>
          <p14:tracePt t="71777" x="10134600" y="2673350"/>
          <p14:tracePt t="71785" x="10134600" y="2698750"/>
          <p14:tracePt t="71795" x="10134600" y="2730500"/>
          <p14:tracePt t="71812" x="10134600" y="2768600"/>
          <p14:tracePt t="71828" x="10134600" y="2787650"/>
          <p14:tracePt t="71845" x="10134600" y="2794000"/>
          <p14:tracePt t="71968" x="0" y="0"/>
        </p14:tracePtLst>
        <p14:tracePtLst>
          <p14:tracePt t="72331" x="9207500" y="2794000"/>
          <p14:tracePt t="72337" x="9194800" y="2794000"/>
          <p14:tracePt t="72346" x="9169400" y="2800350"/>
          <p14:tracePt t="72361" x="9118600" y="2813050"/>
          <p14:tracePt t="72378" x="9080500" y="2825750"/>
          <p14:tracePt t="72395" x="9048750" y="2838450"/>
          <p14:tracePt t="72400" x="9036050" y="2844800"/>
          <p14:tracePt t="72412" x="9017000" y="2857500"/>
          <p14:tracePt t="72428" x="8985250" y="2889250"/>
          <p14:tracePt t="72448" x="8934450" y="2971800"/>
          <p14:tracePt t="72462" x="8921750" y="2997200"/>
          <p14:tracePt t="72479" x="8909050" y="3041650"/>
          <p14:tracePt t="72495" x="8909050" y="3086100"/>
          <p14:tracePt t="72513" x="8909050" y="3111500"/>
          <p14:tracePt t="72529" x="8909050" y="3124200"/>
          <p14:tracePt t="72545" x="8928100" y="3149600"/>
          <p14:tracePt t="72561" x="8972550" y="3175000"/>
          <p14:tracePt t="72577" x="9023350" y="3194050"/>
          <p14:tracePt t="72594" x="9067800" y="3200400"/>
          <p14:tracePt t="72610" x="9144000" y="3200400"/>
          <p14:tracePt t="72627" x="9232900" y="3200400"/>
          <p14:tracePt t="72644" x="9321800" y="3168650"/>
          <p14:tracePt t="72660" x="9385300" y="3124200"/>
          <p14:tracePt t="72677" x="9404350" y="3092450"/>
          <p14:tracePt t="72694" x="9410700" y="3067050"/>
          <p14:tracePt t="72695" x="9410700" y="3048000"/>
          <p14:tracePt t="72710" x="9410700" y="3028950"/>
          <p14:tracePt t="72727" x="9410700" y="3009900"/>
          <p14:tracePt t="72744" x="9404350" y="2990850"/>
          <p14:tracePt t="72761" x="9378950" y="2959100"/>
          <p14:tracePt t="72778" x="9321800" y="2921000"/>
          <p14:tracePt t="72794" x="9239250" y="2876550"/>
          <p14:tracePt t="72811" x="9131300" y="2825750"/>
          <p14:tracePt t="72828" x="9023350" y="2781300"/>
          <p14:tracePt t="72844" x="8959850" y="2755900"/>
          <p14:tracePt t="72848" x="8953500" y="2755900"/>
          <p14:tracePt t="72865" x="8947150" y="2755900"/>
          <p14:tracePt t="72882" x="8940800" y="2755900"/>
          <p14:tracePt t="72897" x="8921750" y="2755900"/>
          <p14:tracePt t="72911" x="8896350" y="2787650"/>
          <p14:tracePt t="72928" x="8883650" y="2825750"/>
          <p14:tracePt t="72944" x="8877300" y="2857500"/>
          <p14:tracePt t="72961" x="8864600" y="2895600"/>
          <p14:tracePt t="72978" x="8864600" y="2927350"/>
          <p14:tracePt t="72994" x="8864600" y="2965450"/>
          <p14:tracePt t="73011" x="8864600" y="2997200"/>
          <p14:tracePt t="73015" x="8864600" y="3028950"/>
          <p14:tracePt t="73028" x="8864600" y="3041650"/>
          <p14:tracePt t="73045" x="8883650" y="3092450"/>
          <p14:tracePt t="73048" x="8896350" y="3117850"/>
          <p14:tracePt t="73061" x="8909050" y="3143250"/>
          <p14:tracePt t="73078" x="8934450" y="3181350"/>
          <p14:tracePt t="73096" x="9010650" y="3219450"/>
          <p14:tracePt t="73111" x="9074150" y="3244850"/>
          <p14:tracePt t="73127" x="9112250" y="3251200"/>
          <p14:tracePt t="73144" x="9163050" y="3251200"/>
          <p14:tracePt t="73161" x="9226550" y="3244850"/>
          <p14:tracePt t="73178" x="9290050" y="3213100"/>
          <p14:tracePt t="73194" x="9359900" y="3149600"/>
          <p14:tracePt t="73211" x="9404350" y="3086100"/>
          <p14:tracePt t="73228" x="9429750" y="3022600"/>
          <p14:tracePt t="73232" x="9442450" y="2997200"/>
          <p14:tracePt t="73245" x="9448800" y="2984500"/>
          <p14:tracePt t="73261" x="9448800" y="2959100"/>
          <p14:tracePt t="73278" x="9448800" y="2927350"/>
          <p14:tracePt t="73280" x="9448800" y="2908300"/>
          <p14:tracePt t="73294" x="9448800" y="2895600"/>
          <p14:tracePt t="73311" x="9448800" y="2844800"/>
          <p14:tracePt t="73327" x="9429750" y="2819400"/>
          <p14:tracePt t="73344" x="9417050" y="2806700"/>
          <p14:tracePt t="73361" x="9398000" y="2781300"/>
          <p14:tracePt t="73378" x="9372600" y="2762250"/>
          <p14:tracePt t="73394" x="9334500" y="2736850"/>
          <p14:tracePt t="73411" x="9283700" y="2717800"/>
          <p14:tracePt t="73428" x="9258300" y="2711450"/>
          <p14:tracePt t="73444" x="9232900" y="2711450"/>
          <p14:tracePt t="73448" x="9207500" y="2705100"/>
          <p14:tracePt t="73461" x="9194800" y="2705100"/>
          <p14:tracePt t="73477" x="9169400" y="2705100"/>
          <p14:tracePt t="73495" x="9131300" y="2705100"/>
          <p14:tracePt t="73511" x="9105900" y="2705100"/>
          <p14:tracePt t="73528" x="9067800" y="2711450"/>
          <p14:tracePt t="73544" x="9029700" y="2736850"/>
          <p14:tracePt t="73561" x="8997950" y="2755900"/>
          <p14:tracePt t="73577" x="8953500" y="2787650"/>
          <p14:tracePt t="73595" x="8921750" y="2825750"/>
          <p14:tracePt t="73600" x="8909050" y="2844800"/>
          <p14:tracePt t="73611" x="8896350" y="2863850"/>
          <p14:tracePt t="73627" x="8877300" y="2895600"/>
          <p14:tracePt t="73644" x="8864600" y="2946400"/>
          <p14:tracePt t="73648" x="8864600" y="2959100"/>
          <p14:tracePt t="73661" x="8864600" y="2971800"/>
          <p14:tracePt t="73677" x="8864600" y="2990850"/>
          <p14:tracePt t="73694" x="8864600" y="3016250"/>
          <p14:tracePt t="73710" x="8864600" y="3022600"/>
          <p14:tracePt t="73712" x="8864600" y="3028950"/>
          <p14:tracePt t="73727" x="8870950" y="3048000"/>
          <p14:tracePt t="73743" x="8915400" y="3079750"/>
          <p14:tracePt t="73760" x="8978900" y="3105150"/>
          <p14:tracePt t="73777" x="9055100" y="3124200"/>
          <p14:tracePt t="73794" x="9112250" y="3124200"/>
          <p14:tracePt t="73810" x="9175750" y="3124200"/>
          <p14:tracePt t="73827" x="9258300" y="3117850"/>
          <p14:tracePt t="73843" x="9309100" y="3086100"/>
          <p14:tracePt t="73860" x="9353550" y="3048000"/>
          <p14:tracePt t="73877" x="9378950" y="3009900"/>
          <p14:tracePt t="73893" x="9391650" y="2984500"/>
          <p14:tracePt t="73895" x="9391650" y="2978150"/>
          <p14:tracePt t="73910" x="9391650" y="2971800"/>
          <p14:tracePt t="73927" x="9391650" y="2952750"/>
          <p14:tracePt t="73944" x="9391650" y="2940050"/>
          <p14:tracePt t="73968" x="9391650" y="2933700"/>
          <p14:tracePt t="73995" x="9391650" y="2914650"/>
          <p14:tracePt t="74002" x="9385300" y="2914650"/>
          <p14:tracePt t="74011" x="9378950" y="2908300"/>
          <p14:tracePt t="74027" x="9359900" y="2895600"/>
          <p14:tracePt t="74044" x="9340850" y="2882900"/>
          <p14:tracePt t="74061" x="9309100" y="2863850"/>
          <p14:tracePt t="74078" x="9302750" y="2857500"/>
          <p14:tracePt t="74081" x="9290050" y="2857500"/>
          <p14:tracePt t="74094" x="9283700" y="2851150"/>
          <p14:tracePt t="74111" x="9277350" y="2851150"/>
          <p14:tracePt t="74129" x="9271000" y="2851150"/>
          <p14:tracePt t="74144" x="9264650" y="2851150"/>
          <p14:tracePt t="74176" x="9258300" y="2851150"/>
          <p14:tracePt t="74184" x="9251950" y="2851150"/>
          <p14:tracePt t="74194" x="9245600" y="2851150"/>
          <p14:tracePt t="74211" x="9232900" y="2857500"/>
          <p14:tracePt t="74227" x="9213850" y="2876550"/>
          <p14:tracePt t="74244" x="9201150" y="2908300"/>
          <p14:tracePt t="74261" x="9194800" y="2933700"/>
          <p14:tracePt t="74277" x="9188450" y="2971800"/>
          <p14:tracePt t="74282" x="9188450" y="2978150"/>
          <p14:tracePt t="74294" x="9188450" y="2990850"/>
          <p14:tracePt t="74311" x="9188450" y="3016250"/>
          <p14:tracePt t="74327" x="9194800" y="3035300"/>
          <p14:tracePt t="74344" x="9201150" y="3041650"/>
          <p14:tracePt t="74360" x="9213850" y="3054350"/>
          <p14:tracePt t="74377" x="9220200" y="3060700"/>
          <p14:tracePt t="74394" x="9239250" y="3067050"/>
          <p14:tracePt t="74411" x="9251950" y="3067050"/>
          <p14:tracePt t="74427" x="9264650" y="3067050"/>
          <p14:tracePt t="74444" x="9296400" y="3067050"/>
          <p14:tracePt t="74461" x="9328150" y="3048000"/>
          <p14:tracePt t="74477" x="9366250" y="3028950"/>
          <p14:tracePt t="74482" x="9378950" y="3016250"/>
          <p14:tracePt t="74494" x="9391650" y="3003550"/>
          <p14:tracePt t="74511" x="9410700" y="2978150"/>
          <p14:tracePt t="74527" x="9410700" y="2965450"/>
          <p14:tracePt t="74543" x="9410700" y="2952750"/>
          <p14:tracePt t="74615" x="9410700" y="2946400"/>
          <p14:tracePt t="74656" x="9404350" y="2946400"/>
          <p14:tracePt t="74682" x="9404350" y="2952750"/>
          <p14:tracePt t="75047" x="0" y="0"/>
        </p14:tracePtLst>
        <p14:tracePtLst>
          <p14:tracePt t="75465" x="8534400" y="3117850"/>
          <p14:tracePt t="75562" x="8553450" y="3117850"/>
          <p14:tracePt t="75570" x="8591550" y="3117850"/>
          <p14:tracePt t="75577" x="8661400" y="3117850"/>
          <p14:tracePt t="75593" x="8826500" y="3117850"/>
          <p14:tracePt t="75610" x="9036050" y="3117850"/>
          <p14:tracePt t="75627" x="9258300" y="3117850"/>
          <p14:tracePt t="75643" x="9423400" y="3117850"/>
          <p14:tracePt t="75660" x="9493250" y="3117850"/>
          <p14:tracePt t="75677" x="9505950" y="3117850"/>
          <p14:tracePt t="75817" x="9493250" y="3117850"/>
          <p14:tracePt t="75825" x="9467850" y="3117850"/>
          <p14:tracePt t="75833" x="9429750" y="3117850"/>
          <p14:tracePt t="75844" x="9366250" y="3117850"/>
          <p14:tracePt t="75860" x="9220200" y="3117850"/>
          <p14:tracePt t="75877" x="9048750" y="3117850"/>
          <p14:tracePt t="75881" x="8953500" y="3117850"/>
          <p14:tracePt t="75893" x="8870950" y="3117850"/>
          <p14:tracePt t="75910" x="8731250" y="3117850"/>
          <p14:tracePt t="75927" x="8604250" y="3117850"/>
          <p14:tracePt t="75943" x="8585200" y="3117850"/>
          <p14:tracePt t="75960" x="8578850" y="3117850"/>
          <p14:tracePt t="76057" x="8591550" y="3117850"/>
          <p14:tracePt t="76065" x="8629650" y="3117850"/>
          <p14:tracePt t="76076" x="8693150" y="3117850"/>
          <p14:tracePt t="76093" x="8864600" y="3117850"/>
          <p14:tracePt t="76096" x="8978900" y="3117850"/>
          <p14:tracePt t="76109" x="9105900" y="3117850"/>
          <p14:tracePt t="76126" x="9315450" y="3117850"/>
          <p14:tracePt t="76127" x="9391650" y="3117850"/>
          <p14:tracePt t="76143" x="9461500" y="3117850"/>
          <p14:tracePt t="76159" x="9474200" y="3117850"/>
          <p14:tracePt t="76297" x="9467850" y="3117850"/>
          <p14:tracePt t="76306" x="9442450" y="3117850"/>
          <p14:tracePt t="76314" x="9404350" y="3117850"/>
          <p14:tracePt t="76328" x="9283700" y="3117850"/>
          <p14:tracePt t="76344" x="9150350" y="3117850"/>
          <p14:tracePt t="76360" x="9029700" y="3117850"/>
          <p14:tracePt t="76377" x="8947150" y="3117850"/>
          <p14:tracePt t="76393" x="8896350" y="3117850"/>
          <p14:tracePt t="76410" x="8883650" y="3117850"/>
          <p14:tracePt t="76507" x="8890000" y="3117850"/>
          <p14:tracePt t="76513" x="8909050" y="3117850"/>
          <p14:tracePt t="76527" x="8991600" y="3117850"/>
          <p14:tracePt t="76544" x="9131300" y="3117850"/>
          <p14:tracePt t="76560" x="9315450" y="3117850"/>
          <p14:tracePt t="76576" x="9525000" y="3117850"/>
          <p14:tracePt t="76593" x="9683750" y="3117850"/>
          <p14:tracePt t="76610" x="9747250" y="3117850"/>
          <p14:tracePt t="76627" x="9753600" y="3117850"/>
          <p14:tracePt t="76696" x="9728200" y="3117850"/>
          <p14:tracePt t="76704" x="9677400" y="3117850"/>
          <p14:tracePt t="76712" x="9601200" y="3117850"/>
          <p14:tracePt t="76726" x="9505950" y="3117850"/>
          <p14:tracePt t="76743" x="9182100" y="3117850"/>
          <p14:tracePt t="76759" x="8991600" y="3117850"/>
          <p14:tracePt t="76776" x="8909050" y="3117850"/>
          <p14:tracePt t="76793" x="8890000" y="3117850"/>
          <p14:tracePt t="76881" x="8896350" y="3117850"/>
          <p14:tracePt t="76888" x="8934450" y="3117850"/>
          <p14:tracePt t="76897" x="8991600" y="3117850"/>
          <p14:tracePt t="76910" x="9055100" y="3117850"/>
          <p14:tracePt t="76927" x="9315450" y="3117850"/>
          <p14:tracePt t="76944" x="9467850" y="3117850"/>
          <p14:tracePt t="76960" x="9531350" y="3117850"/>
          <p14:tracePt t="76976" x="9544050" y="3117850"/>
          <p14:tracePt t="77042" x="9525000" y="3117850"/>
          <p14:tracePt t="77049" x="9493250" y="3117850"/>
          <p14:tracePt t="77059" x="9455150" y="3117850"/>
          <p14:tracePt t="77076" x="9347200" y="3117850"/>
          <p14:tracePt t="77093" x="9226550" y="3117850"/>
          <p14:tracePt t="77096" x="9188450" y="3117850"/>
          <p14:tracePt t="77109" x="9150350" y="3117850"/>
          <p14:tracePt t="77127" x="9105900" y="3117850"/>
          <p14:tracePt t="77210" x="9124950" y="3117850"/>
          <p14:tracePt t="77216" x="9150350" y="3117850"/>
          <p14:tracePt t="77226" x="9169400" y="3117850"/>
          <p14:tracePt t="77242" x="9245600" y="3117850"/>
          <p14:tracePt t="77259" x="9315450" y="3117850"/>
          <p14:tracePt t="77275" x="9334500" y="3117850"/>
          <p14:tracePt t="77292" x="9340850" y="3117850"/>
          <p14:tracePt t="77335" x="9315450" y="3117850"/>
          <p14:tracePt t="77343" x="9271000" y="3117850"/>
          <p14:tracePt t="77359" x="9144000" y="3117850"/>
          <p14:tracePt t="77375" x="8985250" y="3117850"/>
          <p14:tracePt t="77393" x="8839200" y="3117850"/>
          <p14:tracePt t="77409" x="8750300" y="3117850"/>
          <p14:tracePt t="77426" x="8731250" y="3117850"/>
          <p14:tracePt t="77443" x="8724900" y="3117850"/>
          <p14:tracePt t="77521" x="8750300" y="3117850"/>
          <p14:tracePt t="77529" x="8788400" y="3117850"/>
          <p14:tracePt t="77543" x="8928100" y="3117850"/>
          <p14:tracePt t="77560" x="9099550" y="3117850"/>
          <p14:tracePt t="77576" x="9245600" y="3117850"/>
          <p14:tracePt t="77593" x="9302750" y="3117850"/>
          <p14:tracePt t="77609" x="9321800" y="3117850"/>
          <p14:tracePt t="77658" x="9315450" y="3117850"/>
          <p14:tracePt t="77665" x="9296400" y="3117850"/>
          <p14:tracePt t="77676" x="9251950" y="3117850"/>
          <p14:tracePt t="77693" x="9124950" y="3117850"/>
          <p14:tracePt t="77709" x="8959850" y="3117850"/>
          <p14:tracePt t="77712" x="8883650" y="3117850"/>
          <p14:tracePt t="77726" x="8832850" y="3117850"/>
          <p14:tracePt t="77743" x="8788400" y="3117850"/>
          <p14:tracePt t="77817" x="8820150" y="3117850"/>
          <p14:tracePt t="77827" x="8864600" y="3117850"/>
          <p14:tracePt t="77834" x="8915400" y="3117850"/>
          <p14:tracePt t="77843" x="9004300" y="3117850"/>
          <p14:tracePt t="77859" x="9201150" y="3117850"/>
          <p14:tracePt t="77876" x="9423400" y="3117850"/>
          <p14:tracePt t="77893" x="9563100" y="3117850"/>
          <p14:tracePt t="77909" x="9601200" y="3117850"/>
          <p14:tracePt t="77912" x="9607550" y="3117850"/>
          <p14:tracePt t="77926" x="9613900" y="3117850"/>
          <p14:tracePt t="77960" x="9601200" y="3117850"/>
          <p14:tracePt t="77969" x="9563100" y="3117850"/>
          <p14:tracePt t="77976" x="9505950" y="3111500"/>
          <p14:tracePt t="77992" x="9334500" y="3086100"/>
          <p14:tracePt t="78009" x="9144000" y="3086100"/>
          <p14:tracePt t="78026" x="8978900" y="3086100"/>
          <p14:tracePt t="78042" x="8915400" y="3086100"/>
          <p14:tracePt t="78059" x="8902700" y="3086100"/>
          <p14:tracePt t="78120" x="8909050" y="3086100"/>
          <p14:tracePt t="78128" x="8928100" y="3086100"/>
          <p14:tracePt t="78136" x="8978900" y="3086100"/>
          <p14:tracePt t="78144" x="9048750" y="3098800"/>
          <p14:tracePt t="78159" x="9213850" y="3124200"/>
          <p14:tracePt t="78176" x="9385300" y="3149600"/>
          <p14:tracePt t="78193" x="9474200" y="3162300"/>
          <p14:tracePt t="78209" x="9505950" y="3162300"/>
          <p14:tracePt t="78289" x="9493250" y="3162300"/>
          <p14:tracePt t="78296" x="9429750" y="3162300"/>
          <p14:tracePt t="78305" x="9353550" y="3143250"/>
          <p14:tracePt t="78312" x="9258300" y="3124200"/>
          <p14:tracePt t="78326" x="9163050" y="3105150"/>
          <p14:tracePt t="78343" x="8947150" y="3098800"/>
          <p14:tracePt t="78359" x="8902700" y="3098800"/>
          <p14:tracePt t="78375" x="8896350" y="3098800"/>
          <p14:tracePt t="78443" x="8909050" y="3098800"/>
          <p14:tracePt t="78449" x="8940800" y="3098800"/>
          <p14:tracePt t="78459" x="8985250" y="3098800"/>
          <p14:tracePt t="78476" x="9163050" y="3111500"/>
          <p14:tracePt t="78493" x="9359900" y="3136900"/>
          <p14:tracePt t="78510" x="9518650" y="3162300"/>
          <p14:tracePt t="78513" x="9563100" y="3162300"/>
          <p14:tracePt t="78526" x="9594850" y="3162300"/>
          <p14:tracePt t="78543" x="9613900" y="3162300"/>
          <p14:tracePt t="78559" x="9620250" y="3162300"/>
          <p14:tracePt t="78609" x="9613900" y="3162300"/>
          <p14:tracePt t="78616" x="9563100" y="3162300"/>
          <p14:tracePt t="78626" x="9505950" y="3155950"/>
          <p14:tracePt t="78642" x="9398000" y="3155950"/>
          <p14:tracePt t="78659" x="9302750" y="3155950"/>
          <p14:tracePt t="78675" x="9264650" y="3155950"/>
          <p14:tracePt t="78692" x="9251950" y="3155950"/>
          <p14:tracePt t="78753" x="9264650" y="3155950"/>
          <p14:tracePt t="78761" x="9277350" y="3155950"/>
          <p14:tracePt t="78769" x="9309100" y="3155950"/>
          <p14:tracePt t="78775" x="9340850" y="3155950"/>
          <p14:tracePt t="78792" x="9417050" y="3155950"/>
          <p14:tracePt t="78809" x="9493250" y="3155950"/>
          <p14:tracePt t="78825" x="9525000" y="3155950"/>
          <p14:tracePt t="78842" x="9531350" y="3155950"/>
          <p14:tracePt t="78876" x="9525000" y="3149600"/>
          <p14:tracePt t="78892" x="9448800" y="3124200"/>
          <p14:tracePt t="78910" x="9309100" y="3098800"/>
          <p14:tracePt t="78913" x="9220200" y="3086100"/>
          <p14:tracePt t="78926" x="9144000" y="3067050"/>
          <p14:tracePt t="78943" x="9023350" y="3060700"/>
          <p14:tracePt t="78959" x="9010650" y="3060700"/>
          <p14:tracePt t="79016" x="9017000" y="3060700"/>
          <p14:tracePt t="79026" x="9042400" y="3060700"/>
          <p14:tracePt t="79034" x="9067800" y="3060700"/>
          <p14:tracePt t="79044" x="9105900" y="3060700"/>
          <p14:tracePt t="79059" x="9213850" y="3060700"/>
          <p14:tracePt t="79075" x="9277350" y="3060700"/>
          <p14:tracePt t="79092" x="9296400" y="3060700"/>
          <p14:tracePt t="79129" x="9290050" y="3060700"/>
          <p14:tracePt t="79137" x="9258300" y="3060700"/>
          <p14:tracePt t="79145" x="9213850" y="3060700"/>
          <p14:tracePt t="79159" x="9099550" y="3060700"/>
          <p14:tracePt t="79176" x="9010650" y="3060700"/>
          <p14:tracePt t="79192" x="8978900" y="3060700"/>
          <p14:tracePt t="79209" x="8966200" y="3060700"/>
          <p14:tracePt t="79275" x="8972550" y="3060700"/>
          <p14:tracePt t="79281" x="8997950" y="3060700"/>
          <p14:tracePt t="79292" x="9029700" y="3060700"/>
          <p14:tracePt t="79310" x="9080500" y="3060700"/>
          <p14:tracePt t="79325" x="9131300" y="3060700"/>
          <p14:tracePt t="79328" x="9144000" y="3060700"/>
          <p14:tracePt t="79342" x="9150350" y="3060700"/>
          <p14:tracePt t="79359" x="9156700" y="3060700"/>
          <p14:tracePt t="79586" x="9137650" y="3060700"/>
          <p14:tracePt t="79597" x="9105900" y="3060700"/>
          <p14:tracePt t="79609" x="8966200" y="3035300"/>
          <p14:tracePt t="79626" x="8801100" y="3016250"/>
          <p14:tracePt t="79632" x="8737600" y="3016250"/>
          <p14:tracePt t="79642" x="8667750" y="3016250"/>
          <p14:tracePt t="79659" x="8572500" y="3016250"/>
          <p14:tracePt t="79675" x="8534400" y="3016250"/>
          <p14:tracePt t="79691" x="8515350" y="3016250"/>
          <p14:tracePt t="79708" x="8509000" y="3016250"/>
          <p14:tracePt t="79792" x="8528050" y="3016250"/>
          <p14:tracePt t="79800" x="8566150" y="3016250"/>
          <p14:tracePt t="79808" x="8610600" y="3016250"/>
          <p14:tracePt t="79825" x="8769350" y="3016250"/>
          <p14:tracePt t="79842" x="8959850" y="3016250"/>
          <p14:tracePt t="79859" x="9137650" y="3016250"/>
          <p14:tracePt t="79875" x="9220200" y="3016250"/>
          <p14:tracePt t="79892" x="9239250" y="3016250"/>
          <p14:tracePt t="79945" x="9226550" y="3003550"/>
          <p14:tracePt t="79953" x="9188450" y="2997200"/>
          <p14:tracePt t="79961" x="9137650" y="2984500"/>
          <p14:tracePt t="79975" x="8940800" y="2959100"/>
          <p14:tracePt t="79992" x="8775700" y="2946400"/>
          <p14:tracePt t="80009" x="8667750" y="2946400"/>
          <p14:tracePt t="80025" x="8636000" y="2946400"/>
          <p14:tracePt t="80043" x="8629650" y="2946400"/>
          <p14:tracePt t="80091" x="8667750" y="2946400"/>
          <p14:tracePt t="80099" x="8686800" y="2946400"/>
          <p14:tracePt t="80109" x="8743950" y="2965450"/>
          <p14:tracePt t="80125" x="8883650" y="2978150"/>
          <p14:tracePt t="80143" x="9137650" y="2978150"/>
          <p14:tracePt t="80160" x="9264650" y="2978150"/>
          <p14:tracePt t="80176" x="9302750" y="2978150"/>
          <p14:tracePt t="80192" x="9309100" y="2978150"/>
          <p14:tracePt t="80256" x="9277350" y="2978150"/>
          <p14:tracePt t="80264" x="9201150" y="2978150"/>
          <p14:tracePt t="80275" x="9124950" y="2971800"/>
          <p14:tracePt t="80292" x="8966200" y="2959100"/>
          <p14:tracePt t="80309" x="8788400" y="2959100"/>
          <p14:tracePt t="80312" x="8712200" y="2959100"/>
          <p14:tracePt t="80325" x="8661400" y="2959100"/>
          <p14:tracePt t="80344" x="8610600" y="2959100"/>
          <p14:tracePt t="80416" x="8636000" y="2959100"/>
          <p14:tracePt t="80425" x="8674100" y="2959100"/>
          <p14:tracePt t="80433" x="8731250" y="2971800"/>
          <p14:tracePt t="80443" x="8794750" y="2978150"/>
          <p14:tracePt t="80459" x="8940800" y="2978150"/>
          <p14:tracePt t="80475" x="9131300" y="2978150"/>
          <p14:tracePt t="80492" x="9251950" y="2978150"/>
          <p14:tracePt t="80509" x="9277350" y="2978150"/>
          <p14:tracePt t="80514" x="9283700" y="2978150"/>
          <p14:tracePt t="80561" x="9264650" y="2978150"/>
          <p14:tracePt t="80569" x="9226550" y="2978150"/>
          <p14:tracePt t="80578" x="9175750" y="2978150"/>
          <p14:tracePt t="80592" x="9017000" y="2978150"/>
          <p14:tracePt t="80608" x="8832850" y="2978150"/>
          <p14:tracePt t="80625" x="8686800" y="2978150"/>
          <p14:tracePt t="80641" x="8629650" y="2978150"/>
          <p14:tracePt t="80658" x="8616950" y="2978150"/>
          <p14:tracePt t="80732" x="8616950" y="2984500"/>
          <p14:tracePt t="80738" x="8655050" y="2990850"/>
          <p14:tracePt t="80748" x="8705850" y="3003550"/>
          <p14:tracePt t="80761" x="8877300" y="3028950"/>
          <p14:tracePt t="80775" x="9093200" y="3048000"/>
          <p14:tracePt t="80791" x="9290050" y="3048000"/>
          <p14:tracePt t="80808" x="9417050" y="3048000"/>
          <p14:tracePt t="80825" x="9455150" y="3048000"/>
          <p14:tracePt t="80841" x="9461500" y="3048000"/>
          <p14:tracePt t="80890" x="9448800" y="3048000"/>
          <p14:tracePt t="80897" x="9398000" y="3048000"/>
          <p14:tracePt t="80908" x="9321800" y="3041650"/>
          <p14:tracePt t="80925" x="9042400" y="2990850"/>
          <p14:tracePt t="80941" x="8686800" y="2921000"/>
          <p14:tracePt t="80945" x="8572500" y="2908300"/>
          <p14:tracePt t="80959" x="8451850" y="2908300"/>
          <p14:tracePt t="80975" x="8432800" y="2908300"/>
          <p14:tracePt t="80991" x="8426450" y="2908300"/>
          <p14:tracePt t="81033" x="8445500" y="2908300"/>
          <p14:tracePt t="81041" x="8464550" y="2908300"/>
          <p14:tracePt t="81059" x="8553450" y="2908300"/>
          <p14:tracePt t="81075" x="8686800" y="2908300"/>
          <p14:tracePt t="81092" x="8858250" y="2908300"/>
          <p14:tracePt t="81097" x="8940800" y="2908300"/>
          <p14:tracePt t="81108" x="9004300" y="2908300"/>
          <p14:tracePt t="81125" x="9055100" y="2908300"/>
          <p14:tracePt t="81142" x="9067800" y="2908300"/>
          <p14:tracePt t="81185" x="9061450" y="2908300"/>
          <p14:tracePt t="81194" x="9029700" y="2908300"/>
          <p14:tracePt t="81201" x="8972550" y="2901950"/>
          <p14:tracePt t="81209" x="8940800" y="2901950"/>
          <p14:tracePt t="81225" x="8864600" y="2901950"/>
          <p14:tracePt t="81242" x="8832850" y="2901950"/>
          <p14:tracePt t="81259" x="8820150" y="2901950"/>
          <p14:tracePt t="81321" x="8851900" y="2901950"/>
          <p14:tracePt t="81331" x="8883650" y="2901950"/>
          <p14:tracePt t="81336" x="8940800" y="2901950"/>
          <p14:tracePt t="81346" x="8997950" y="2914650"/>
          <p14:tracePt t="81359" x="9131300" y="2914650"/>
          <p14:tracePt t="81376" x="9283700" y="2914650"/>
          <p14:tracePt t="81392" x="9378950" y="2914650"/>
          <p14:tracePt t="81408" x="9410700" y="2914650"/>
          <p14:tracePt t="81425" x="9417050" y="2914650"/>
          <p14:tracePt t="81464" x="9398000" y="2914650"/>
          <p14:tracePt t="81473" x="9347200" y="2908300"/>
          <p14:tracePt t="81481" x="9290050" y="2901950"/>
          <p14:tracePt t="81491" x="9239250" y="2901950"/>
          <p14:tracePt t="81508" x="9112250" y="2901950"/>
          <p14:tracePt t="81525" x="9036050" y="2901950"/>
          <p14:tracePt t="81530" x="9023350" y="2901950"/>
          <p14:tracePt t="81546" x="9017000" y="2901950"/>
          <p14:tracePt t="81612" x="9036050" y="2901950"/>
          <p14:tracePt t="81617" x="9048750" y="2901950"/>
          <p14:tracePt t="81625" x="9067800" y="2901950"/>
          <p14:tracePt t="81641" x="9137650" y="2908300"/>
          <p14:tracePt t="81658" x="9169400" y="2914650"/>
          <p14:tracePt t="81675" x="9213850" y="2921000"/>
          <p14:tracePt t="81691" x="9232900" y="2927350"/>
          <p14:tracePt t="81708" x="9239250" y="2927350"/>
          <p14:tracePt t="82184" x="0" y="0"/>
        </p14:tracePtLst>
        <p14:tracePtLst>
          <p14:tracePt t="82652" x="8623300" y="2806700"/>
          <p14:tracePt t="82936" x="0" y="0"/>
        </p14:tracePtLst>
        <p14:tracePtLst>
          <p14:tracePt t="83539" x="8775700" y="2749550"/>
          <p14:tracePt t="83553" x="8775700" y="2755900"/>
          <p14:tracePt t="83577" x="8775700" y="2762250"/>
          <p14:tracePt t="83592" x="8769350" y="2768600"/>
          <p14:tracePt t="83617" x="8769350" y="2774950"/>
          <p14:tracePt t="83633" x="8769350" y="2781300"/>
          <p14:tracePt t="83641" x="8769350" y="2787650"/>
          <p14:tracePt t="83904" x="0" y="0"/>
        </p14:tracePtLst>
        <p14:tracePtLst>
          <p14:tracePt t="84441" x="8655050" y="2705100"/>
          <p14:tracePt t="84449" x="8648700" y="2705100"/>
          <p14:tracePt t="84465" x="8636000" y="2711450"/>
          <p14:tracePt t="84474" x="8636000" y="2717800"/>
          <p14:tracePt t="84490" x="8629650" y="2755900"/>
          <p14:tracePt t="84508" x="8616950" y="2819400"/>
          <p14:tracePt t="84512" x="8616950" y="2838450"/>
          <p14:tracePt t="84523" x="8616950" y="2870200"/>
          <p14:tracePt t="84540" x="8636000" y="2959100"/>
          <p14:tracePt t="84557" x="8661400" y="3022600"/>
          <p14:tracePt t="84559" x="8693150" y="3060700"/>
          <p14:tracePt t="84573" x="8712200" y="3086100"/>
          <p14:tracePt t="84590" x="8769350" y="3136900"/>
          <p14:tracePt t="84591" x="8807450" y="3162300"/>
          <p14:tracePt t="84607" x="8870950" y="3200400"/>
          <p14:tracePt t="84623" x="8985250" y="3244850"/>
          <p14:tracePt t="84640" x="9093200" y="3263900"/>
          <p14:tracePt t="84657" x="9213850" y="3282950"/>
          <p14:tracePt t="84674" x="9334500" y="3282950"/>
          <p14:tracePt t="84690" x="9423400" y="3257550"/>
          <p14:tracePt t="84707" x="9493250" y="3219450"/>
          <p14:tracePt t="84723" x="9569450" y="3162300"/>
          <p14:tracePt t="84740" x="9613900" y="3086100"/>
          <p14:tracePt t="84757" x="9626600" y="3016250"/>
          <p14:tracePt t="84773" x="9626600" y="2971800"/>
          <p14:tracePt t="84775" x="9626600" y="2946400"/>
          <p14:tracePt t="84790" x="9626600" y="2921000"/>
          <p14:tracePt t="84807" x="9582150" y="2882900"/>
          <p14:tracePt t="84823" x="9537700" y="2863850"/>
          <p14:tracePt t="84840" x="9461500" y="2838450"/>
          <p14:tracePt t="84857" x="9372600" y="2825750"/>
          <p14:tracePt t="84874" x="9283700" y="2813050"/>
          <p14:tracePt t="84890" x="9220200" y="2800350"/>
          <p14:tracePt t="84907" x="9182100" y="2800350"/>
          <p14:tracePt t="84923" x="9150350" y="2800350"/>
          <p14:tracePt t="84940" x="9118600" y="2800350"/>
          <p14:tracePt t="84957" x="9067800" y="2794000"/>
          <p14:tracePt t="84974" x="9017000" y="2781300"/>
          <p14:tracePt t="84978" x="9004300" y="2781300"/>
          <p14:tracePt t="84991" x="8959850" y="2774950"/>
          <p14:tracePt t="85009" x="8883650" y="2768600"/>
          <p14:tracePt t="85023" x="8813800" y="2774950"/>
          <p14:tracePt t="85040" x="8782050" y="2781300"/>
          <p14:tracePt t="85057" x="8756650" y="2794000"/>
          <p14:tracePt t="85074" x="8743950" y="2806700"/>
          <p14:tracePt t="85090" x="8712200" y="2825750"/>
          <p14:tracePt t="85107" x="8693150" y="2863850"/>
          <p14:tracePt t="85123" x="8667750" y="2895600"/>
          <p14:tracePt t="85140" x="8655050" y="2946400"/>
          <p14:tracePt t="85157" x="8648700" y="2984500"/>
          <p14:tracePt t="85173" x="8648700" y="3035300"/>
          <p14:tracePt t="85177" x="8655050" y="3054350"/>
          <p14:tracePt t="85191" x="8661400" y="3073400"/>
          <p14:tracePt t="85208" x="8705850" y="3130550"/>
          <p14:tracePt t="85223" x="8794750" y="3181350"/>
          <p14:tracePt t="85240" x="8928100" y="3238500"/>
          <p14:tracePt t="85257" x="9099550" y="3302000"/>
          <p14:tracePt t="85273" x="9283700" y="3346450"/>
          <p14:tracePt t="85290" x="9436100" y="3352800"/>
          <p14:tracePt t="85307" x="9531350" y="3352800"/>
          <p14:tracePt t="85323" x="9569450" y="3333750"/>
          <p14:tracePt t="85340" x="9575800" y="3302000"/>
          <p14:tracePt t="85357" x="9588500" y="3257550"/>
          <p14:tracePt t="85359" x="9594850" y="3225800"/>
          <p14:tracePt t="85373" x="9594850" y="3206750"/>
          <p14:tracePt t="85390" x="9588500" y="3130550"/>
          <p14:tracePt t="85408" x="9544050" y="3016250"/>
          <p14:tracePt t="85423" x="9499600" y="2940050"/>
          <p14:tracePt t="85440" x="9423400" y="2851150"/>
          <p14:tracePt t="85457" x="9321800" y="2781300"/>
          <p14:tracePt t="85473" x="9220200" y="2705100"/>
          <p14:tracePt t="85490" x="9144000" y="2679700"/>
          <p14:tracePt t="85507" x="9086850" y="2654300"/>
          <p14:tracePt t="85523" x="9048750" y="2641600"/>
          <p14:tracePt t="85540" x="9029700" y="2641600"/>
          <p14:tracePt t="85557" x="9017000" y="2641600"/>
          <p14:tracePt t="85573" x="8985250" y="2641600"/>
          <p14:tracePt t="85576" x="8972550" y="2647950"/>
          <p14:tracePt t="85590" x="8959850" y="2654300"/>
          <p14:tracePt t="85594" x="8947150" y="2673350"/>
          <p14:tracePt t="85607" x="8909050" y="2711450"/>
          <p14:tracePt t="85624" x="8877300" y="2755900"/>
          <p14:tracePt t="85640" x="8851900" y="2819400"/>
          <p14:tracePt t="85657" x="8839200" y="2882900"/>
          <p14:tracePt t="85673" x="8832850" y="2965450"/>
          <p14:tracePt t="85690" x="8826500" y="3016250"/>
          <p14:tracePt t="85706" x="8826500" y="3048000"/>
          <p14:tracePt t="85723" x="8826500" y="3067050"/>
          <p14:tracePt t="85744" x="8826500" y="3079750"/>
          <p14:tracePt t="85777" x="8832850" y="3086100"/>
          <p14:tracePt t="85801" x="8845550" y="3092450"/>
          <p14:tracePt t="85825" x="8858250" y="3092450"/>
          <p14:tracePt t="85833" x="8864600" y="3098800"/>
          <p14:tracePt t="86007" x="0" y="0"/>
        </p14:tracePtLst>
        <p14:tracePtLst>
          <p14:tracePt t="86378" x="9036050" y="2749550"/>
          <p14:tracePt t="86385" x="9029700" y="2749550"/>
          <p14:tracePt t="86393" x="9023350" y="2749550"/>
          <p14:tracePt t="86407" x="9017000" y="2749550"/>
          <p14:tracePt t="86409" x="9010650" y="2749550"/>
          <p14:tracePt t="86424" x="8997950" y="2749550"/>
          <p14:tracePt t="86441" x="8959850" y="2768600"/>
          <p14:tracePt t="86457" x="8921750" y="2813050"/>
          <p14:tracePt t="86473" x="8890000" y="2889250"/>
          <p14:tracePt t="86490" x="8870950" y="2959100"/>
          <p14:tracePt t="86506" x="8864600" y="2990850"/>
          <p14:tracePt t="86524" x="8864600" y="3016250"/>
          <p14:tracePt t="86528" x="8864600" y="3035300"/>
          <p14:tracePt t="86541" x="8864600" y="3067050"/>
          <p14:tracePt t="86557" x="8896350" y="3105150"/>
          <p14:tracePt t="86562" x="8915400" y="3117850"/>
          <p14:tracePt t="86573" x="8940800" y="3136900"/>
          <p14:tracePt t="86590" x="9010650" y="3162300"/>
          <p14:tracePt t="86596" x="9055100" y="3181350"/>
          <p14:tracePt t="86608" x="9150350" y="3200400"/>
          <p14:tracePt t="86624" x="9258300" y="3225800"/>
          <p14:tracePt t="86641" x="9366250" y="3232150"/>
          <p14:tracePt t="86657" x="9455150" y="3232150"/>
          <p14:tracePt t="86673" x="9493250" y="3219450"/>
          <p14:tracePt t="86690" x="9512300" y="3194050"/>
          <p14:tracePt t="86706" x="9531350" y="3143250"/>
          <p14:tracePt t="86723" x="9531350" y="3079750"/>
          <p14:tracePt t="86740" x="9525000" y="3022600"/>
          <p14:tracePt t="86756" x="9512300" y="2984500"/>
          <p14:tracePt t="86773" x="9474200" y="2946400"/>
          <p14:tracePt t="86790" x="9417050" y="2908300"/>
          <p14:tracePt t="86794" x="9378950" y="2882900"/>
          <p14:tracePt t="86807" x="9353550" y="2870200"/>
          <p14:tracePt t="86823" x="9277350" y="2838450"/>
          <p14:tracePt t="86841" x="9226550" y="2819400"/>
          <p14:tracePt t="86857" x="9175750" y="2800350"/>
          <p14:tracePt t="86873" x="9118600" y="2781300"/>
          <p14:tracePt t="86890" x="9067800" y="2774950"/>
          <p14:tracePt t="86906" x="9029700" y="2774950"/>
          <p14:tracePt t="86923" x="9004300" y="2774950"/>
          <p14:tracePt t="86941" x="8966200" y="2774950"/>
          <p14:tracePt t="86945" x="8947150" y="2781300"/>
          <p14:tracePt t="86957" x="8934450" y="2794000"/>
          <p14:tracePt t="86973" x="8896350" y="2813050"/>
          <p14:tracePt t="86978" x="8890000" y="2832100"/>
          <p14:tracePt t="86990" x="8877300" y="2851150"/>
          <p14:tracePt t="87008" x="8864600" y="2895600"/>
          <p14:tracePt t="87024" x="8851900" y="2940050"/>
          <p14:tracePt t="87041" x="8851900" y="2959100"/>
          <p14:tracePt t="87056" x="8851900" y="2990850"/>
          <p14:tracePt t="87073" x="8870950" y="3022600"/>
          <p14:tracePt t="87089" x="8915400" y="3060700"/>
          <p14:tracePt t="87106" x="8985250" y="3086100"/>
          <p14:tracePt t="87123" x="9086850" y="3117850"/>
          <p14:tracePt t="87140" x="9188450" y="3136900"/>
          <p14:tracePt t="87144" x="9232900" y="3143250"/>
          <p14:tracePt t="87156" x="9264650" y="3143250"/>
          <p14:tracePt t="87173" x="9353550" y="3143250"/>
          <p14:tracePt t="87189" x="9410700" y="3111500"/>
          <p14:tracePt t="87192" x="9423400" y="3098800"/>
          <p14:tracePt t="87206" x="9442450" y="3079750"/>
          <p14:tracePt t="87223" x="9455150" y="2984500"/>
          <p14:tracePt t="87239" x="9455150" y="2921000"/>
          <p14:tracePt t="87256" x="9436100" y="2857500"/>
          <p14:tracePt t="87273" x="9378950" y="2819400"/>
          <p14:tracePt t="87289" x="9315450" y="2774950"/>
          <p14:tracePt t="87306" x="9245600" y="2743200"/>
          <p14:tracePt t="87323" x="9207500" y="2736850"/>
          <p14:tracePt t="87339" x="9182100" y="2736850"/>
          <p14:tracePt t="87356" x="9150350" y="2743200"/>
          <p14:tracePt t="87373" x="9124950" y="2768600"/>
          <p14:tracePt t="87375" x="9112250" y="2781300"/>
          <p14:tracePt t="87389" x="9099550" y="2794000"/>
          <p14:tracePt t="87406" x="9086850" y="2832100"/>
          <p14:tracePt t="87424" x="9086850" y="2870200"/>
          <p14:tracePt t="87439" x="9086850" y="2895600"/>
          <p14:tracePt t="87456" x="9093200" y="2940050"/>
          <p14:tracePt t="87472" x="9118600" y="2984500"/>
          <p14:tracePt t="87489" x="9188450" y="3035300"/>
          <p14:tracePt t="87506" x="9251950" y="3067050"/>
          <p14:tracePt t="87523" x="9258300" y="3073400"/>
          <p14:tracePt t="87539" x="9277350" y="3073400"/>
          <p14:tracePt t="87573" x="9290050" y="3060700"/>
          <p14:tracePt t="87589" x="9290050" y="3041650"/>
          <p14:tracePt t="87592" x="9290050" y="3016250"/>
          <p14:tracePt t="87606" x="9290050" y="3009900"/>
          <p14:tracePt t="87625" x="9271000" y="2984500"/>
          <p14:tracePt t="87639" x="9220200" y="2965450"/>
          <p14:tracePt t="87656" x="9188450" y="2952750"/>
          <p14:tracePt t="87704" x="9182100" y="2952750"/>
          <p14:tracePt t="87727" x="9175750" y="2952750"/>
          <p14:tracePt t="87760" x="9175750" y="2959100"/>
          <p14:tracePt t="87778" x="9182100" y="2965450"/>
          <p14:tracePt t="87785" x="9188450" y="2965450"/>
          <p14:tracePt t="87794" x="9201150" y="2971800"/>
          <p14:tracePt t="87806" x="9207500" y="2971800"/>
          <p14:tracePt t="87824" x="9220200" y="2971800"/>
          <p14:tracePt t="88240" x="0" y="0"/>
        </p14:tracePtLst>
        <p14:tracePtLst>
          <p14:tracePt t="88570" x="8966200" y="2813050"/>
          <p14:tracePt t="88585" x="8959850" y="2813050"/>
          <p14:tracePt t="88595" x="8953500" y="2813050"/>
          <p14:tracePt t="88609" x="8940800" y="2819400"/>
          <p14:tracePt t="88623" x="8934450" y="2851150"/>
          <p14:tracePt t="88640" x="8928100" y="2921000"/>
          <p14:tracePt t="88656" x="8928100" y="3009900"/>
          <p14:tracePt t="88672" x="8947150" y="3067050"/>
          <p14:tracePt t="88690" x="8985250" y="3105150"/>
          <p14:tracePt t="88705" x="9029700" y="3130550"/>
          <p14:tracePt t="88722" x="9093200" y="3149600"/>
          <p14:tracePt t="88739" x="9150350" y="3155950"/>
          <p14:tracePt t="88755" x="9194800" y="3149600"/>
          <p14:tracePt t="88772" x="9220200" y="3130550"/>
          <p14:tracePt t="88789" x="9245600" y="3098800"/>
          <p14:tracePt t="88806" x="9258300" y="3079750"/>
          <p14:tracePt t="88823" x="9258300" y="3067050"/>
          <p14:tracePt t="88849" x="9258300" y="3060700"/>
          <p14:tracePt t="89088" x="0" y="0"/>
        </p14:tracePtLst>
        <p14:tracePtLst>
          <p14:tracePt t="89761" x="8902700" y="2781300"/>
          <p14:tracePt t="89768" x="8896350" y="2781300"/>
          <p14:tracePt t="89811" x="8883650" y="2781300"/>
          <p14:tracePt t="89820" x="8877300" y="2787650"/>
          <p14:tracePt t="89825" x="8870950" y="2806700"/>
          <p14:tracePt t="89839" x="8864600" y="2851150"/>
          <p14:tracePt t="89855" x="8858250" y="2914650"/>
          <p14:tracePt t="89872" x="8858250" y="2984500"/>
          <p14:tracePt t="89889" x="8864600" y="3041650"/>
          <p14:tracePt t="89905" x="8890000" y="3079750"/>
          <p14:tracePt t="89922" x="8934450" y="3117850"/>
          <p14:tracePt t="89938" x="8997950" y="3143250"/>
          <p14:tracePt t="89955" x="9055100" y="3155950"/>
          <p14:tracePt t="89971" x="9105900" y="3155950"/>
          <p14:tracePt t="89988" x="9150350" y="3155950"/>
          <p14:tracePt t="90005" x="9201150" y="3149600"/>
          <p14:tracePt t="90022" x="9239250" y="3117850"/>
          <p14:tracePt t="90024" x="9251950" y="3092450"/>
          <p14:tracePt t="90038" x="9264650" y="3067050"/>
          <p14:tracePt t="90055" x="9290050" y="2990850"/>
          <p14:tracePt t="90071" x="9290050" y="2940050"/>
          <p14:tracePt t="90088" x="9283700" y="2870200"/>
          <p14:tracePt t="90105" x="9264650" y="2819400"/>
          <p14:tracePt t="90122" x="9245600" y="2787650"/>
          <p14:tracePt t="90138" x="9213850" y="2762250"/>
          <p14:tracePt t="90155" x="9182100" y="2736850"/>
          <p14:tracePt t="90172" x="9150350" y="2724150"/>
          <p14:tracePt t="90188" x="9137650" y="2717800"/>
          <p14:tracePt t="90205" x="9105900" y="2717800"/>
          <p14:tracePt t="90222" x="9074150" y="2724150"/>
          <p14:tracePt t="90224" x="9055100" y="2736850"/>
          <p14:tracePt t="90239" x="9029700" y="2768600"/>
          <p14:tracePt t="90256" x="9004300" y="2800350"/>
          <p14:tracePt t="90272" x="8997950" y="2825750"/>
          <p14:tracePt t="90289" x="8997950" y="2857500"/>
          <p14:tracePt t="90305" x="8997950" y="2889250"/>
          <p14:tracePt t="90323" x="9004300" y="2933700"/>
          <p14:tracePt t="90338" x="9029700" y="2984500"/>
          <p14:tracePt t="90355" x="9074150" y="3016250"/>
          <p14:tracePt t="90372" x="9112250" y="3041650"/>
          <p14:tracePt t="90389" x="9131300" y="3041650"/>
          <p14:tracePt t="90405" x="9144000" y="3041650"/>
          <p14:tracePt t="90423" x="9150350" y="3041650"/>
          <p14:tracePt t="90439" x="9169400" y="3041650"/>
          <p14:tracePt t="90455" x="9188450" y="3022600"/>
          <p14:tracePt t="90472" x="9188450" y="3003550"/>
          <p14:tracePt t="90489" x="9188450" y="2984500"/>
          <p14:tracePt t="90505" x="9188450" y="2971800"/>
          <p14:tracePt t="90872" x="9188450" y="2965450"/>
          <p14:tracePt t="90887" x="9188450" y="2952750"/>
          <p14:tracePt t="90896" x="9188450" y="2933700"/>
          <p14:tracePt t="90904" x="9182100" y="2927350"/>
          <p14:tracePt t="90921" x="9169400" y="2895600"/>
          <p14:tracePt t="90938" x="9150350" y="2876550"/>
          <p14:tracePt t="90955" x="9131300" y="2851150"/>
          <p14:tracePt t="90971" x="9118600" y="2844800"/>
          <p14:tracePt t="90988" x="9093200" y="2825750"/>
          <p14:tracePt t="91005" x="9048750" y="2806700"/>
          <p14:tracePt t="91022" x="9017000" y="2794000"/>
          <p14:tracePt t="91024" x="8997950" y="2787650"/>
          <p14:tracePt t="91038" x="8985250" y="2781300"/>
          <p14:tracePt t="91055" x="8966200" y="2781300"/>
          <p14:tracePt t="91071" x="8953500" y="2781300"/>
          <p14:tracePt t="91088" x="8947150" y="2781300"/>
          <p14:tracePt t="91105" x="8928100" y="2781300"/>
          <p14:tracePt t="91121" x="8902700" y="2813050"/>
          <p14:tracePt t="91138" x="8870950" y="2876550"/>
          <p14:tracePt t="91156" x="8851900" y="2933700"/>
          <p14:tracePt t="91160" x="8845550" y="2959100"/>
          <p14:tracePt t="91172" x="8845550" y="2978150"/>
          <p14:tracePt t="91188" x="8845550" y="3022600"/>
          <p14:tracePt t="91192" x="8845550" y="3041650"/>
          <p14:tracePt t="91205" x="8845550" y="3067050"/>
          <p14:tracePt t="91224" x="8864600" y="3098800"/>
          <p14:tracePt t="91238" x="8902700" y="3130550"/>
          <p14:tracePt t="91256" x="8997950" y="3175000"/>
          <p14:tracePt t="91272" x="9048750" y="3181350"/>
          <p14:tracePt t="91289" x="9093200" y="3181350"/>
          <p14:tracePt t="91305" x="9118600" y="3168650"/>
          <p14:tracePt t="91322" x="9144000" y="3124200"/>
          <p14:tracePt t="91338" x="9156700" y="3067050"/>
          <p14:tracePt t="91355" x="9156700" y="3016250"/>
          <p14:tracePt t="91360" x="9156700" y="3003550"/>
          <p14:tracePt t="91371" x="9156700" y="2984500"/>
          <p14:tracePt t="91388" x="9156700" y="2971800"/>
          <p14:tracePt t="91405" x="9156700" y="2965450"/>
          <p14:tracePt t="91624" x="0" y="0"/>
        </p14:tracePtLst>
        <p14:tracePtLst>
          <p14:tracePt t="93604" x="1028700" y="2705100"/>
          <p14:tracePt t="93609" x="1016000" y="2705100"/>
          <p14:tracePt t="93621" x="1009650" y="2705100"/>
          <p14:tracePt t="93639" x="990600" y="2711450"/>
          <p14:tracePt t="93642" x="990600" y="2717800"/>
          <p14:tracePt t="93655" x="977900" y="2730500"/>
          <p14:tracePt t="93671" x="965200" y="2755900"/>
          <p14:tracePt t="93688" x="958850" y="2774950"/>
          <p14:tracePt t="93704" x="952500" y="2800350"/>
          <p14:tracePt t="93721" x="952500" y="2832100"/>
          <p14:tracePt t="93737" x="952500" y="2870200"/>
          <p14:tracePt t="93754" x="977900" y="2914650"/>
          <p14:tracePt t="93770" x="1028700" y="2978150"/>
          <p14:tracePt t="93787" x="1123950" y="3054350"/>
          <p14:tracePt t="93804" x="1276350" y="3124200"/>
          <p14:tracePt t="93820" x="1428750" y="3175000"/>
          <p14:tracePt t="93837" x="1581150" y="3206750"/>
          <p14:tracePt t="93854" x="1689100" y="3213100"/>
          <p14:tracePt t="93859" x="1746250" y="3213100"/>
          <p14:tracePt t="93870" x="1778000" y="3213100"/>
          <p14:tracePt t="93887" x="1822450" y="3206750"/>
          <p14:tracePt t="93904" x="1841500" y="3200400"/>
          <p14:tracePt t="93920" x="1847850" y="3181350"/>
          <p14:tracePt t="93937" x="1847850" y="3136900"/>
          <p14:tracePt t="93954" x="1847850" y="3105150"/>
          <p14:tracePt t="93970" x="1847850" y="3073400"/>
          <p14:tracePt t="93987" x="1847850" y="3028950"/>
          <p14:tracePt t="94005" x="1816100" y="2984500"/>
          <p14:tracePt t="94008" x="1790700" y="2952750"/>
          <p14:tracePt t="94020" x="1758950" y="2927350"/>
          <p14:tracePt t="94037" x="1676400" y="2863850"/>
          <p14:tracePt t="94054" x="1581150" y="2806700"/>
          <p14:tracePt t="94056" x="1543050" y="2787650"/>
          <p14:tracePt t="94071" x="1460500" y="2755900"/>
          <p14:tracePt t="94087" x="1397000" y="2730500"/>
          <p14:tracePt t="94103" x="1358900" y="2717800"/>
          <p14:tracePt t="94121" x="1320800" y="2717800"/>
          <p14:tracePt t="94138" x="1289050" y="2717800"/>
          <p14:tracePt t="94154" x="1250950" y="2717800"/>
          <p14:tracePt t="94170" x="1212850" y="2724150"/>
          <p14:tracePt t="94187" x="1200150" y="2736850"/>
          <p14:tracePt t="94204" x="1174750" y="2755900"/>
          <p14:tracePt t="94207" x="1174750" y="2768600"/>
          <p14:tracePt t="94221" x="1168400" y="2774950"/>
          <p14:tracePt t="94237" x="1149350" y="2813050"/>
          <p14:tracePt t="94240" x="1143000" y="2825750"/>
          <p14:tracePt t="94256" x="1143000" y="2844800"/>
          <p14:tracePt t="94271" x="1143000" y="2870200"/>
          <p14:tracePt t="94287" x="1149350" y="2908300"/>
          <p14:tracePt t="94303" x="1181100" y="2965450"/>
          <p14:tracePt t="94320" x="1250950" y="3041650"/>
          <p14:tracePt t="94337" x="1358900" y="3130550"/>
          <p14:tracePt t="94354" x="1492250" y="3206750"/>
          <p14:tracePt t="94370" x="1644650" y="3244850"/>
          <p14:tracePt t="94387" x="1809750" y="3270250"/>
          <p14:tracePt t="94404" x="1917700" y="3263900"/>
          <p14:tracePt t="94408" x="1962150" y="3257550"/>
          <p14:tracePt t="94421" x="1981200" y="3244850"/>
          <p14:tracePt t="94438" x="2000250" y="3206750"/>
          <p14:tracePt t="94441" x="2006600" y="3168650"/>
          <p14:tracePt t="94454" x="2006600" y="3155950"/>
          <p14:tracePt t="94471" x="2006600" y="3035300"/>
          <p14:tracePt t="94487" x="1968500" y="2959100"/>
          <p14:tracePt t="94503" x="1911350" y="2901950"/>
          <p14:tracePt t="94520" x="1866900" y="2863850"/>
          <p14:tracePt t="94537" x="1803400" y="2825750"/>
          <p14:tracePt t="94553" x="1739900" y="2794000"/>
          <p14:tracePt t="94570" x="1670050" y="2781300"/>
          <p14:tracePt t="94587" x="1625600" y="2781300"/>
          <p14:tracePt t="94603" x="1549400" y="2781300"/>
          <p14:tracePt t="94620" x="1473200" y="2819400"/>
          <p14:tracePt t="94638" x="1428750" y="2857500"/>
          <p14:tracePt t="94640" x="1409700" y="2876550"/>
          <p14:tracePt t="94653" x="1397000" y="2889250"/>
          <p14:tracePt t="94670" x="1384300" y="2908300"/>
          <p14:tracePt t="94687" x="1377950" y="2933700"/>
          <p14:tracePt t="94703" x="1377950" y="2978150"/>
          <p14:tracePt t="94720" x="1397000" y="3003550"/>
          <p14:tracePt t="94737" x="1422400" y="3028950"/>
          <p14:tracePt t="94753" x="1460500" y="3048000"/>
          <p14:tracePt t="94770" x="1492250" y="3048000"/>
          <p14:tracePt t="94787" x="1517650" y="3048000"/>
          <p14:tracePt t="94803" x="1555750" y="3035300"/>
          <p14:tracePt t="94820" x="1581150" y="2997200"/>
          <p14:tracePt t="94837" x="1593850" y="2971800"/>
          <p14:tracePt t="94854" x="1593850" y="2959100"/>
          <p14:tracePt t="94857" x="1593850" y="2952750"/>
          <p14:tracePt t="94870" x="1593850" y="2940050"/>
          <p14:tracePt t="95079" x="1600200" y="2940050"/>
          <p14:tracePt t="95080" x="0" y="0"/>
        </p14:tracePtLst>
        <p14:tracePtLst>
          <p14:tracePt t="95354" x="3098800" y="2781300"/>
          <p14:tracePt t="95361" x="3079750" y="2774950"/>
          <p14:tracePt t="95370" x="3067050" y="2774950"/>
          <p14:tracePt t="95387" x="3022600" y="2774950"/>
          <p14:tracePt t="95404" x="2984500" y="2774950"/>
          <p14:tracePt t="95420" x="2940050" y="2774950"/>
          <p14:tracePt t="95427" x="2921000" y="2781300"/>
          <p14:tracePt t="95437" x="2908300" y="2794000"/>
          <p14:tracePt t="95454" x="2895600" y="2838450"/>
          <p14:tracePt t="95457" x="2889250" y="2863850"/>
          <p14:tracePt t="95471" x="2889250" y="2927350"/>
          <p14:tracePt t="95487" x="2895600" y="3003550"/>
          <p14:tracePt t="95504" x="2940050" y="3098800"/>
          <p14:tracePt t="95520" x="3003550" y="3181350"/>
          <p14:tracePt t="95538" x="3073400" y="3238500"/>
          <p14:tracePt t="95553" x="3124200" y="3257550"/>
          <p14:tracePt t="95570" x="3149600" y="3257550"/>
          <p14:tracePt t="95587" x="3181350" y="3257550"/>
          <p14:tracePt t="95594" x="3200400" y="3244850"/>
          <p14:tracePt t="95604" x="3219450" y="3219450"/>
          <p14:tracePt t="95620" x="3257550" y="3136900"/>
          <p14:tracePt t="95637" x="3289300" y="3035300"/>
          <p14:tracePt t="95640" x="3295650" y="2990850"/>
          <p14:tracePt t="95653" x="3295650" y="2965450"/>
          <p14:tracePt t="95670" x="3295650" y="2921000"/>
          <p14:tracePt t="95687" x="3295650" y="2908300"/>
          <p14:tracePt t="95809" x="3295650" y="2921000"/>
          <p14:tracePt t="95817" x="3295650" y="2940050"/>
          <p14:tracePt t="95835" x="3295650" y="2959100"/>
          <p14:tracePt t="95850" x="3295650" y="2965450"/>
          <p14:tracePt t="95898" x="3295650" y="2971800"/>
          <p14:tracePt t="95961" x="3295650" y="2965450"/>
          <p14:tracePt t="95977" x="3295650" y="2959100"/>
          <p14:tracePt t="96049" x="3289300" y="2959100"/>
          <p14:tracePt t="96049" x="0" y="0"/>
        </p14:tracePtLst>
        <p14:tracePtLst>
          <p14:tracePt t="96489" x="1454150" y="2698750"/>
          <p14:tracePt t="96496" x="1441450" y="2698750"/>
          <p14:tracePt t="96504" x="1428750" y="2698750"/>
          <p14:tracePt t="96519" x="1384300" y="2698750"/>
          <p14:tracePt t="96537" x="1308100" y="2717800"/>
          <p14:tracePt t="96553" x="1212850" y="2755900"/>
          <p14:tracePt t="96570" x="1143000" y="2800350"/>
          <p14:tracePt t="96586" x="1085850" y="2844800"/>
          <p14:tracePt t="96603" x="1047750" y="2882900"/>
          <p14:tracePt t="96620" x="1035050" y="2901950"/>
          <p14:tracePt t="96636" x="1035050" y="2914650"/>
          <p14:tracePt t="96653" x="1041400" y="2933700"/>
          <p14:tracePt t="96670" x="1054100" y="2946400"/>
          <p14:tracePt t="96673" x="1073150" y="2952750"/>
          <p14:tracePt t="96687" x="1155700" y="2990850"/>
          <p14:tracePt t="96703" x="1289050" y="3022600"/>
          <p14:tracePt t="96719" x="1447800" y="3048000"/>
          <p14:tracePt t="96736" x="1574800" y="3060700"/>
          <p14:tracePt t="96753" x="1682750" y="3054350"/>
          <p14:tracePt t="96769" x="1727200" y="3041650"/>
          <p14:tracePt t="96786" x="1752600" y="3003550"/>
          <p14:tracePt t="96803" x="1758950" y="2959100"/>
          <p14:tracePt t="96820" x="1758950" y="2933700"/>
          <p14:tracePt t="96837" x="1758950" y="2901950"/>
          <p14:tracePt t="96841" x="1752600" y="2882900"/>
          <p14:tracePt t="96853" x="1746250" y="2870200"/>
          <p14:tracePt t="96870" x="1701800" y="2838450"/>
          <p14:tracePt t="96886" x="1651000" y="2819400"/>
          <p14:tracePt t="96889" x="1612900" y="2813050"/>
          <p14:tracePt t="96904" x="1574800" y="2813050"/>
          <p14:tracePt t="96919" x="1524000" y="2819400"/>
          <p14:tracePt t="96936" x="1473200" y="2857500"/>
          <p14:tracePt t="96952" x="1441450" y="2901950"/>
          <p14:tracePt t="96969" x="1428750" y="2914650"/>
          <p14:tracePt t="97017" x="1428750" y="2921000"/>
          <p14:tracePt t="97024" x="1428750" y="2927350"/>
          <p14:tracePt t="97036" x="1435100" y="2933700"/>
          <p14:tracePt t="97053" x="1460500" y="2940050"/>
          <p14:tracePt t="97069" x="1485900" y="2946400"/>
          <p14:tracePt t="97072" x="1498600" y="2946400"/>
          <p14:tracePt t="97086" x="1504950" y="2946400"/>
          <p14:tracePt t="97103" x="1511300" y="2946400"/>
          <p14:tracePt t="97144" x="1517650" y="2946400"/>
          <p14:tracePt t="97177" x="1511300" y="2946400"/>
          <p14:tracePt t="97185" x="1504950" y="2946400"/>
          <p14:tracePt t="97217" x="1498600" y="2946400"/>
          <p14:tracePt t="97225" x="1492250" y="2946400"/>
          <p14:tracePt t="97237" x="1485900" y="2946400"/>
          <p14:tracePt t="97253" x="1485900" y="2959100"/>
          <p14:tracePt t="97270" x="1485900" y="2990850"/>
          <p14:tracePt t="97287" x="1492250" y="3016250"/>
          <p14:tracePt t="97289" x="1498600" y="3022600"/>
          <p14:tracePt t="97303" x="1511300" y="3028950"/>
          <p14:tracePt t="97320" x="1517650" y="3028950"/>
          <p14:tracePt t="97336" x="1524000" y="3028950"/>
          <p14:tracePt t="97370" x="1530350" y="3028950"/>
          <p14:tracePt t="97386" x="1530350" y="3009900"/>
          <p14:tracePt t="97403" x="1530350" y="2997200"/>
          <p14:tracePt t="97420" x="1530350" y="2978150"/>
          <p14:tracePt t="97436" x="1524000" y="2978150"/>
          <p14:tracePt t="98095" x="0" y="0"/>
        </p14:tracePtLst>
        <p14:tracePtLst>
          <p14:tracePt t="99250" x="1530350" y="1987550"/>
          <p14:tracePt t="99257" x="1517650" y="2044700"/>
          <p14:tracePt t="99269" x="1504950" y="2108200"/>
          <p14:tracePt t="99285" x="1492250" y="2279650"/>
          <p14:tracePt t="99303" x="1479550" y="2571750"/>
          <p14:tracePt t="99319" x="1479550" y="2832100"/>
          <p14:tracePt t="99335" x="1479550" y="3136900"/>
          <p14:tracePt t="99352" x="1479550" y="3505200"/>
          <p14:tracePt t="99369" x="1511300" y="3975100"/>
          <p14:tracePt t="99385" x="1524000" y="4413250"/>
          <p14:tracePt t="99403" x="1574800" y="4819650"/>
          <p14:tracePt t="99419" x="1606550" y="5099050"/>
          <p14:tracePt t="99435" x="1631950" y="5226050"/>
          <p14:tracePt t="99452" x="1631950" y="5257800"/>
          <p14:tracePt t="99469" x="1631950" y="5264150"/>
          <p14:tracePt t="99503" x="1631950" y="5245100"/>
          <p14:tracePt t="99520" x="1651000" y="5092700"/>
          <p14:tracePt t="99535" x="1676400" y="4851400"/>
          <p14:tracePt t="99552" x="1714500" y="4470400"/>
          <p14:tracePt t="99569" x="1733550" y="4089400"/>
          <p14:tracePt t="99585" x="1752600" y="3816350"/>
          <p14:tracePt t="99602" x="1752600" y="3632200"/>
          <p14:tracePt t="99607" x="1752600" y="3556000"/>
          <p14:tracePt t="99619" x="1752600" y="3498850"/>
          <p14:tracePt t="99636" x="1752600" y="3448050"/>
          <p14:tracePt t="99652" x="1752600" y="3429000"/>
          <p14:tracePt t="99685" x="1752600" y="3422650"/>
          <p14:tracePt t="99703" x="1752600" y="3479800"/>
          <p14:tracePt t="99705" x="1739900" y="3587750"/>
          <p14:tracePt t="99719" x="1701800" y="3867150"/>
          <p14:tracePt t="99735" x="1625600" y="4324350"/>
          <p14:tracePt t="99751" x="1574800" y="4794250"/>
          <p14:tracePt t="99768" x="1562100" y="5232400"/>
          <p14:tracePt t="99785" x="1562100" y="5537200"/>
          <p14:tracePt t="99802" x="1562100" y="5689600"/>
          <p14:tracePt t="99819" x="1562100" y="5734050"/>
          <p14:tracePt t="99835" x="1562100" y="5746750"/>
          <p14:tracePt t="99873" x="1562100" y="5734050"/>
          <p14:tracePt t="99881" x="1562100" y="5689600"/>
          <p14:tracePt t="99890" x="1562100" y="5594350"/>
          <p14:tracePt t="99902" x="1574800" y="5461000"/>
          <p14:tracePt t="99919" x="1625600" y="4730750"/>
          <p14:tracePt t="99936" x="1625600" y="4171950"/>
          <p14:tracePt t="99952" x="1625600" y="3651250"/>
          <p14:tracePt t="99968" x="1625600" y="3263900"/>
          <p14:tracePt t="99985" x="1625600" y="3028950"/>
          <p14:tracePt t="100002" x="1625600" y="2908300"/>
          <p14:tracePt t="100019" x="1625600" y="2857500"/>
          <p14:tracePt t="100035" x="1625600" y="2844800"/>
          <p14:tracePt t="100081" x="1625600" y="2870200"/>
          <p14:tracePt t="100092" x="1625600" y="2946400"/>
          <p14:tracePt t="100102" x="1619250" y="3092450"/>
          <p14:tracePt t="100120" x="1543050" y="3771900"/>
          <p14:tracePt t="100136" x="1479550" y="4286250"/>
          <p14:tracePt t="100153" x="1441450" y="4667250"/>
          <p14:tracePt t="100168" x="1441450" y="4857750"/>
          <p14:tracePt t="100185" x="1435100" y="4959350"/>
          <p14:tracePt t="100202" x="1435100" y="4972050"/>
          <p14:tracePt t="100219" x="1435100" y="4978400"/>
          <p14:tracePt t="100252" x="1454150" y="4826000"/>
          <p14:tracePt t="100269" x="1498600" y="4508500"/>
          <p14:tracePt t="100273" x="1536700" y="4273550"/>
          <p14:tracePt t="100285" x="1574800" y="4044950"/>
          <p14:tracePt t="100302" x="1600200" y="3606800"/>
          <p14:tracePt t="100320" x="1600200" y="2978150"/>
          <p14:tracePt t="100336" x="1600200" y="2609850"/>
          <p14:tracePt t="100352" x="1600200" y="2324100"/>
          <p14:tracePt t="100368" x="1606550" y="2108200"/>
          <p14:tracePt t="100385" x="1606550" y="1981200"/>
          <p14:tracePt t="100402" x="1606550" y="1892300"/>
          <p14:tracePt t="100419" x="1606550" y="1866900"/>
          <p14:tracePt t="100435" x="1606550" y="1854200"/>
          <p14:tracePt t="100496" x="1606550" y="1873250"/>
          <p14:tracePt t="100507" x="1606550" y="1936750"/>
          <p14:tracePt t="100513" x="1606550" y="2101850"/>
          <p14:tracePt t="100522" x="1581150" y="2305050"/>
          <p14:tracePt t="100536" x="1524000" y="2857500"/>
          <p14:tracePt t="100552" x="1485900" y="3454400"/>
          <p14:tracePt t="100568" x="1460500" y="3956050"/>
          <p14:tracePt t="100585" x="1460500" y="4248150"/>
          <p14:tracePt t="100602" x="1460500" y="4394200"/>
          <p14:tracePt t="100618" x="1460500" y="4445000"/>
          <p14:tracePt t="100635" x="1460500" y="4451350"/>
          <p14:tracePt t="100695" x="1460500" y="4438650"/>
          <p14:tracePt t="100704" x="1479550" y="4368800"/>
          <p14:tracePt t="100712" x="1498600" y="4273550"/>
          <p14:tracePt t="100722" x="1524000" y="4140200"/>
          <p14:tracePt t="100735" x="1568450" y="3790950"/>
          <p14:tracePt t="100751" x="1619250" y="3403600"/>
          <p14:tracePt t="100768" x="1631950" y="3048000"/>
          <p14:tracePt t="100785" x="1631950" y="2749550"/>
          <p14:tracePt t="100801" x="1625600" y="2546350"/>
          <p14:tracePt t="100818" x="1612900" y="2444750"/>
          <p14:tracePt t="100834" x="1612900" y="2438400"/>
          <p14:tracePt t="100851" x="1612900" y="2432050"/>
          <p14:tracePt t="100885" x="1587500" y="2533650"/>
          <p14:tracePt t="100901" x="1524000" y="2876550"/>
          <p14:tracePt t="100919" x="1397000" y="3448050"/>
          <p14:tracePt t="100922" x="1339850" y="3765550"/>
          <p14:tracePt t="100935" x="1244600" y="4330700"/>
          <p14:tracePt t="100952" x="1193800" y="4800600"/>
          <p14:tracePt t="100968" x="1181100" y="5092700"/>
          <p14:tracePt t="100985" x="1181100" y="5302250"/>
          <p14:tracePt t="101001" x="1193800" y="5422900"/>
          <p14:tracePt t="101018" x="1193800" y="5448300"/>
          <p14:tracePt t="101056" x="1200150" y="5416550"/>
          <p14:tracePt t="101064" x="1200150" y="5365750"/>
          <p14:tracePt t="101072" x="1200150" y="5257800"/>
          <p14:tracePt t="101084" x="1225550" y="5111750"/>
          <p14:tracePt t="101101" x="1282700" y="4718050"/>
          <p14:tracePt t="101105" x="1320800" y="4489450"/>
          <p14:tracePt t="101118" x="1333500" y="4248150"/>
          <p14:tracePt t="101135" x="1384300" y="3473450"/>
          <p14:tracePt t="101152" x="1435100" y="3086100"/>
          <p14:tracePt t="101168" x="1447800" y="2895600"/>
          <p14:tracePt t="101184" x="1447800" y="2838450"/>
          <p14:tracePt t="101201" x="1447800" y="2825750"/>
          <p14:tracePt t="101235" x="1447800" y="2844800"/>
          <p14:tracePt t="101252" x="1447800" y="3098800"/>
          <p14:tracePt t="101268" x="1428750" y="3663950"/>
          <p14:tracePt t="101285" x="1358900" y="4241800"/>
          <p14:tracePt t="101288" x="1333500" y="4445000"/>
          <p14:tracePt t="101302" x="1327150" y="4552950"/>
          <p14:tracePt t="101319" x="1320800" y="4635500"/>
          <p14:tracePt t="101362" x="1320800" y="4622800"/>
          <p14:tracePt t="101369" x="1327150" y="4584700"/>
          <p14:tracePt t="101385" x="1339850" y="4451350"/>
          <p14:tracePt t="101402" x="1352550" y="4305300"/>
          <p14:tracePt t="101418" x="1358900" y="4114800"/>
          <p14:tracePt t="101435" x="1365250" y="3911600"/>
          <p14:tracePt t="101452" x="1365250" y="3797300"/>
          <p14:tracePt t="101468" x="1365250" y="3765550"/>
          <p14:tracePt t="101485" x="1365250" y="3752850"/>
          <p14:tracePt t="101529" x="1365250" y="3759200"/>
          <p14:tracePt t="101536" x="1371600" y="3790950"/>
          <p14:tracePt t="101545" x="1371600" y="3810000"/>
          <p14:tracePt t="101553" x="1371600" y="3841750"/>
          <p14:tracePt t="101568" x="1384300" y="3892550"/>
          <p14:tracePt t="101585" x="1390650" y="3898900"/>
          <p14:tracePt t="101679" x="0" y="0"/>
        </p14:tracePtLst>
        <p14:tracePtLst>
          <p14:tracePt t="102298" x="2876550" y="2806700"/>
          <p14:tracePt t="102356" x="2876550" y="2825750"/>
          <p14:tracePt t="102362" x="2876550" y="2870200"/>
          <p14:tracePt t="102369" x="2876550" y="2933700"/>
          <p14:tracePt t="102385" x="2901950" y="3098800"/>
          <p14:tracePt t="102401" x="2971800" y="3244850"/>
          <p14:tracePt t="102418" x="3073400" y="3352800"/>
          <p14:tracePt t="102435" x="3187700" y="3409950"/>
          <p14:tracePt t="102452" x="3276600" y="3429000"/>
          <p14:tracePt t="102468" x="3340100" y="3429000"/>
          <p14:tracePt t="102472" x="3359150" y="3416300"/>
          <p14:tracePt t="102485" x="3378200" y="3397250"/>
          <p14:tracePt t="102488" x="3397250" y="3371850"/>
          <p14:tracePt t="102502" x="3416300" y="3333750"/>
          <p14:tracePt t="102518" x="3435350" y="3225800"/>
          <p14:tracePt t="102522" x="3448050" y="3181350"/>
          <p14:tracePt t="102535" x="3454400" y="3136900"/>
          <p14:tracePt t="102552" x="3448050" y="3035300"/>
          <p14:tracePt t="102567" x="3429000" y="2997200"/>
          <p14:tracePt t="102584" x="3409950" y="2978150"/>
          <p14:tracePt t="102601" x="3397250" y="2965450"/>
          <p14:tracePt t="102618" x="3346450" y="2946400"/>
          <p14:tracePt t="102634" x="3295650" y="2927350"/>
          <p14:tracePt t="102651" x="3251200" y="2914650"/>
          <p14:tracePt t="102667" x="3225800" y="2914650"/>
          <p14:tracePt t="102684" x="3194050" y="2914650"/>
          <p14:tracePt t="102701" x="3155950" y="2921000"/>
          <p14:tracePt t="102703" x="3143250" y="2927350"/>
          <p14:tracePt t="102717" x="3130550" y="2946400"/>
          <p14:tracePt t="102719" x="3130550" y="2971800"/>
          <p14:tracePt t="102734" x="3124200" y="2990850"/>
          <p14:tracePt t="102736" x="3117850" y="3003550"/>
          <p14:tracePt t="102751" x="3117850" y="3028950"/>
          <p14:tracePt t="102768" x="3117850" y="3060700"/>
          <p14:tracePt t="102784" x="3117850" y="3086100"/>
          <p14:tracePt t="102801" x="3117850" y="3117850"/>
          <p14:tracePt t="102818" x="3136900" y="3124200"/>
          <p14:tracePt t="102852" x="3155950" y="3124200"/>
          <p14:tracePt t="102856" x="3168650" y="3111500"/>
          <p14:tracePt t="102868" x="3181350" y="3098800"/>
          <p14:tracePt t="102884" x="3206750" y="3028950"/>
          <p14:tracePt t="102888" x="3219450" y="2984500"/>
          <p14:tracePt t="102901" x="3232150" y="2946400"/>
          <p14:tracePt t="102917" x="3238500" y="2908300"/>
          <p14:tracePt t="102934" x="3238500" y="2889250"/>
          <p14:tracePt t="103039" x="0" y="0"/>
        </p14:tracePtLst>
        <p14:tracePtLst>
          <p14:tracePt t="103347" x="1778000" y="2863850"/>
          <p14:tracePt t="103353" x="1771650" y="2863850"/>
          <p14:tracePt t="103367" x="1746250" y="2863850"/>
          <p14:tracePt t="103384" x="1714500" y="2895600"/>
          <p14:tracePt t="103400" x="1676400" y="2933700"/>
          <p14:tracePt t="103417" x="1657350" y="2984500"/>
          <p14:tracePt t="103434" x="1644650" y="3022600"/>
          <p14:tracePt t="103451" x="1644650" y="3048000"/>
          <p14:tracePt t="103467" x="1644650" y="3079750"/>
          <p14:tracePt t="103484" x="1651000" y="3086100"/>
          <p14:tracePt t="103501" x="1670050" y="3098800"/>
          <p14:tracePt t="103517" x="1720850" y="3105150"/>
          <p14:tracePt t="103520" x="1778000" y="3105150"/>
          <p14:tracePt t="103534" x="1841500" y="3105150"/>
          <p14:tracePt t="103552" x="2057400" y="3060700"/>
          <p14:tracePt t="103567" x="2133600" y="3016250"/>
          <p14:tracePt t="103584" x="2152650" y="2990850"/>
          <p14:tracePt t="103601" x="2159000" y="2978150"/>
          <p14:tracePt t="103617" x="2159000" y="2971800"/>
          <p14:tracePt t="103634" x="2165350" y="2965450"/>
          <p14:tracePt t="103744" x="0" y="0"/>
        </p14:tracePtLst>
        <p14:tracePtLst>
          <p14:tracePt t="103978" x="3194050" y="2895600"/>
          <p14:tracePt t="104009" x="3194050" y="2889250"/>
          <p14:tracePt t="104025" x="3194050" y="2901950"/>
          <p14:tracePt t="104035" x="3194050" y="2921000"/>
          <p14:tracePt t="104042" x="3194050" y="2940050"/>
          <p14:tracePt t="104050" x="3194050" y="2952750"/>
          <p14:tracePt t="104068" x="3194050" y="2965450"/>
          <p14:tracePt t="104084" x="3194050" y="2971800"/>
          <p14:tracePt t="104207" x="0" y="0"/>
        </p14:tracePtLst>
        <p14:tracePtLst>
          <p14:tracePt t="107537" x="914400" y="2609850"/>
          <p14:tracePt t="107585" x="958850" y="2609850"/>
          <p14:tracePt t="107596" x="1022350" y="2616200"/>
          <p14:tracePt t="107601" x="1104900" y="2628900"/>
          <p14:tracePt t="107616" x="1365250" y="2635250"/>
          <p14:tracePt t="107632" x="1803400" y="2635250"/>
          <p14:tracePt t="107649" x="2235200" y="2635250"/>
          <p14:tracePt t="107667" x="2489200" y="2635250"/>
          <p14:tracePt t="107682" x="2609850" y="2635250"/>
          <p14:tracePt t="107699" x="2635250" y="2635250"/>
          <p14:tracePt t="107716" x="2641600" y="2635250"/>
          <p14:tracePt t="107824" x="0" y="0"/>
        </p14:tracePtLst>
        <p14:tracePtLst>
          <p14:tracePt t="108867" x="1149350" y="2089150"/>
          <p14:tracePt t="108873" x="1104900" y="2089150"/>
          <p14:tracePt t="108882" x="1066800" y="2095500"/>
          <p14:tracePt t="108899" x="996950" y="2133600"/>
          <p14:tracePt t="108915" x="946150" y="2197100"/>
          <p14:tracePt t="108932" x="882650" y="2273300"/>
          <p14:tracePt t="108949" x="838200" y="2362200"/>
          <p14:tracePt t="108952" x="825500" y="2406650"/>
          <p14:tracePt t="108965" x="812800" y="2451100"/>
          <p14:tracePt t="108982" x="800100" y="2520950"/>
          <p14:tracePt t="108999" x="812800" y="2616200"/>
          <p14:tracePt t="109015" x="838200" y="2660650"/>
          <p14:tracePt t="109032" x="895350" y="2698750"/>
          <p14:tracePt t="109048" x="1028700" y="2749550"/>
          <p14:tracePt t="109065" x="1289050" y="2806700"/>
          <p14:tracePt t="109081" x="1670050" y="2838450"/>
          <p14:tracePt t="109098" x="2025650" y="2851150"/>
          <p14:tracePt t="109115" x="2279650" y="2851150"/>
          <p14:tracePt t="109132" x="2413000" y="2851150"/>
          <p14:tracePt t="109149" x="2457450" y="2819400"/>
          <p14:tracePt t="109152" x="2470150" y="2794000"/>
          <p14:tracePt t="109165" x="2476500" y="2768600"/>
          <p14:tracePt t="109183" x="2482850" y="2660650"/>
          <p14:tracePt t="109199" x="2476500" y="2571750"/>
          <p14:tracePt t="109215" x="2463800" y="2489200"/>
          <p14:tracePt t="109232" x="2425700" y="2419350"/>
          <p14:tracePt t="109249" x="2349500" y="2343150"/>
          <p14:tracePt t="109266" x="2241550" y="2273300"/>
          <p14:tracePt t="109282" x="2101850" y="2209800"/>
          <p14:tracePt t="109299" x="1949450" y="2171700"/>
          <p14:tracePt t="109315" x="1828800" y="2146300"/>
          <p14:tracePt t="109332" x="1739900" y="2133600"/>
          <p14:tracePt t="109349" x="1689100" y="2133600"/>
          <p14:tracePt t="109352" x="1644650" y="2133600"/>
          <p14:tracePt t="109365" x="1600200" y="2139950"/>
          <p14:tracePt t="109383" x="1460500" y="2203450"/>
          <p14:tracePt t="109399" x="1365250" y="2260600"/>
          <p14:tracePt t="109415" x="1282700" y="2324100"/>
          <p14:tracePt t="109432" x="1225550" y="2406650"/>
          <p14:tracePt t="109449" x="1181100" y="2501900"/>
          <p14:tracePt t="109465" x="1149350" y="2603500"/>
          <p14:tracePt t="109483" x="1143000" y="2667000"/>
          <p14:tracePt t="109498" x="1143000" y="2749550"/>
          <p14:tracePt t="109515" x="1168400" y="2806700"/>
          <p14:tracePt t="109532" x="1206500" y="2844800"/>
          <p14:tracePt t="109549" x="1289050" y="2882900"/>
          <p14:tracePt t="109565" x="1441450" y="2914650"/>
          <p14:tracePt t="109568" x="1536700" y="2927350"/>
          <p14:tracePt t="109582" x="1631950" y="2927350"/>
          <p14:tracePt t="109587" x="1739900" y="2927350"/>
          <p14:tracePt t="109600" x="1905000" y="2921000"/>
          <p14:tracePt t="109615" x="2019300" y="2882900"/>
          <p14:tracePt t="109632" x="2089150" y="2825750"/>
          <p14:tracePt t="109649" x="2114550" y="2749550"/>
          <p14:tracePt t="109665" x="2139950" y="2660650"/>
          <p14:tracePt t="109682" x="2139950" y="2603500"/>
          <p14:tracePt t="109698" x="2120900" y="2514600"/>
          <p14:tracePt t="109715" x="2076450" y="2444750"/>
          <p14:tracePt t="109732" x="1987550" y="2362200"/>
          <p14:tracePt t="109748" x="1822450" y="2273300"/>
          <p14:tracePt t="109765" x="1638300" y="2222500"/>
          <p14:tracePt t="109783" x="1485900" y="2190750"/>
          <p14:tracePt t="109785" x="1435100" y="2178050"/>
          <p14:tracePt t="109799" x="1384300" y="2178050"/>
          <p14:tracePt t="109815" x="1333500" y="2190750"/>
          <p14:tracePt t="109832" x="1282700" y="2228850"/>
          <p14:tracePt t="109848" x="1244600" y="2279650"/>
          <p14:tracePt t="109865" x="1212850" y="2343150"/>
          <p14:tracePt t="109882" x="1193800" y="2393950"/>
          <p14:tracePt t="109898" x="1193800" y="2444750"/>
          <p14:tracePt t="109915" x="1193800" y="2489200"/>
          <p14:tracePt t="109932" x="1212850" y="2546350"/>
          <p14:tracePt t="109949" x="1270000" y="2616200"/>
          <p14:tracePt t="109951" x="1301750" y="2635250"/>
          <p14:tracePt t="109965" x="1339850" y="2660650"/>
          <p14:tracePt t="109982" x="1428750" y="2692400"/>
          <p14:tracePt t="109999" x="1600200" y="2692400"/>
          <p14:tracePt t="110016" x="1727200" y="2654300"/>
          <p14:tracePt t="110032" x="1803400" y="2584450"/>
          <p14:tracePt t="110048" x="1841500" y="2501900"/>
          <p14:tracePt t="110065" x="1847850" y="2451100"/>
          <p14:tracePt t="110082" x="1847850" y="2406650"/>
          <p14:tracePt t="110098" x="1828800" y="2381250"/>
          <p14:tracePt t="110115" x="1816100" y="2368550"/>
          <p14:tracePt t="110132" x="1790700" y="2362200"/>
          <p14:tracePt t="110148" x="1790700" y="2355850"/>
          <p14:tracePt t="110165" x="1784350" y="2355850"/>
          <p14:tracePt t="110287" x="0" y="0"/>
        </p14:tracePtLst>
        <p14:tracePtLst>
          <p14:tracePt t="110778" x="2863850" y="2673350"/>
          <p14:tracePt t="110786" x="2857500" y="2673350"/>
          <p14:tracePt t="110799" x="2844800" y="2673350"/>
          <p14:tracePt t="110816" x="2825750" y="2686050"/>
          <p14:tracePt t="110832" x="2806700" y="2717800"/>
          <p14:tracePt t="110848" x="2794000" y="2762250"/>
          <p14:tracePt t="110865" x="2787650" y="2806700"/>
          <p14:tracePt t="110881" x="2787650" y="2870200"/>
          <p14:tracePt t="110898" x="2787650" y="2933700"/>
          <p14:tracePt t="110915" x="2806700" y="2984500"/>
          <p14:tracePt t="110932" x="2857500" y="3028950"/>
          <p14:tracePt t="110936" x="2889250" y="3041650"/>
          <p14:tracePt t="110948" x="2933700" y="3067050"/>
          <p14:tracePt t="110965" x="3009900" y="3079750"/>
          <p14:tracePt t="110982" x="3086100" y="3079750"/>
          <p14:tracePt t="110985" x="3130550" y="3079750"/>
          <p14:tracePt t="110999" x="3200400" y="3067050"/>
          <p14:tracePt t="111017" x="3238500" y="3028950"/>
          <p14:tracePt t="111032" x="3263900" y="2990850"/>
          <p14:tracePt t="111048" x="3282950" y="2959100"/>
          <p14:tracePt t="111064" x="3289300" y="2908300"/>
          <p14:tracePt t="111081" x="3282950" y="2832100"/>
          <p14:tracePt t="111098" x="3263900" y="2762250"/>
          <p14:tracePt t="111103" x="3251200" y="2724150"/>
          <p14:tracePt t="111115" x="3232150" y="2698750"/>
          <p14:tracePt t="111132" x="3187700" y="2667000"/>
          <p14:tracePt t="111148" x="3149600" y="2647950"/>
          <p14:tracePt t="111152" x="3130550" y="2641600"/>
          <p14:tracePt t="111165" x="3124200" y="2641600"/>
          <p14:tracePt t="111182" x="3073400" y="2641600"/>
          <p14:tracePt t="111199" x="3022600" y="2686050"/>
          <p14:tracePt t="111216" x="2984500" y="2736850"/>
          <p14:tracePt t="111232" x="2965450" y="2806700"/>
          <p14:tracePt t="111248" x="2959100" y="2876550"/>
          <p14:tracePt t="111265" x="2959100" y="2933700"/>
          <p14:tracePt t="111281" x="2984500" y="3003550"/>
          <p14:tracePt t="111298" x="3035300" y="3048000"/>
          <p14:tracePt t="111315" x="3086100" y="3086100"/>
          <p14:tracePt t="111332" x="3124200" y="3092450"/>
          <p14:tracePt t="111348" x="3168650" y="3092450"/>
          <p14:tracePt t="111352" x="3213100" y="3092450"/>
          <p14:tracePt t="111364" x="3238500" y="3079750"/>
          <p14:tracePt t="111381" x="3270250" y="3041650"/>
          <p14:tracePt t="111385" x="3295650" y="3028950"/>
          <p14:tracePt t="111399" x="3302000" y="3016250"/>
          <p14:tracePt t="111416" x="3308350" y="2971800"/>
          <p14:tracePt t="111432" x="3295650" y="2927350"/>
          <p14:tracePt t="111448" x="3270250" y="2901950"/>
          <p14:tracePt t="111464" x="3232150" y="2882900"/>
          <p14:tracePt t="111482" x="3187700" y="2870200"/>
          <p14:tracePt t="111498" x="3143250" y="2870200"/>
          <p14:tracePt t="111515" x="3105150" y="2889250"/>
          <p14:tracePt t="111532" x="3067050" y="2933700"/>
          <p14:tracePt t="111548" x="3028950" y="3009900"/>
          <p14:tracePt t="111564" x="3022600" y="3086100"/>
          <p14:tracePt t="111581" x="3022600" y="3143250"/>
          <p14:tracePt t="111585" x="3022600" y="3168650"/>
          <p14:tracePt t="111598" x="3028950" y="3168650"/>
          <p14:tracePt t="111615" x="3041650" y="3187700"/>
          <p14:tracePt t="111633" x="3054350" y="3187700"/>
          <p14:tracePt t="111648" x="3073400" y="3181350"/>
          <p14:tracePt t="111664" x="3086100" y="3143250"/>
          <p14:tracePt t="111681" x="3105150" y="3079750"/>
          <p14:tracePt t="111698" x="3111500" y="2997200"/>
          <p14:tracePt t="111715" x="3111500" y="2959100"/>
          <p14:tracePt t="111731" x="3105150" y="2933700"/>
          <p14:tracePt t="111747" x="3098800" y="2927350"/>
          <p14:tracePt t="111764" x="3092450" y="2927350"/>
          <p14:tracePt t="111781" x="3073400" y="2933700"/>
          <p14:tracePt t="111798" x="3060700" y="2984500"/>
          <p14:tracePt t="111802" x="3060700" y="2997200"/>
          <p14:tracePt t="111814" x="3060700" y="3016250"/>
          <p14:tracePt t="111832" x="3060700" y="3054350"/>
          <p14:tracePt t="111848" x="3092450" y="3092450"/>
          <p14:tracePt t="111864" x="3130550" y="3098800"/>
          <p14:tracePt t="111881" x="3187700" y="3098800"/>
          <p14:tracePt t="111898" x="3225800" y="3067050"/>
          <p14:tracePt t="111915" x="3244850" y="3028950"/>
          <p14:tracePt t="111932" x="3251200" y="2990850"/>
          <p14:tracePt t="111948" x="3251200" y="2965450"/>
          <p14:tracePt t="111952" x="3251200" y="2952750"/>
          <p14:tracePt t="111964" x="3251200" y="2946400"/>
          <p14:tracePt t="112425" x="3251200" y="2933700"/>
          <p14:tracePt t="112435" x="3251200" y="2921000"/>
          <p14:tracePt t="112449" x="3251200" y="2882900"/>
          <p14:tracePt t="112465" x="3244850" y="2838450"/>
          <p14:tracePt t="112481" x="3213100" y="2768600"/>
          <p14:tracePt t="112498" x="3162300" y="2711450"/>
          <p14:tracePt t="112514" x="3105150" y="2673350"/>
          <p14:tracePt t="112531" x="3079750" y="2654300"/>
          <p14:tracePt t="112548" x="3073400" y="2654300"/>
          <p14:tracePt t="112551" x="3067050" y="2654300"/>
          <p14:tracePt t="112564" x="3060700" y="2654300"/>
          <p14:tracePt t="112569" x="3048000" y="2660650"/>
          <p14:tracePt t="112581" x="3035300" y="2673350"/>
          <p14:tracePt t="112598" x="2997200" y="2717800"/>
          <p14:tracePt t="112601" x="2984500" y="2749550"/>
          <p14:tracePt t="112614" x="2965450" y="2800350"/>
          <p14:tracePt t="112631" x="2940050" y="2921000"/>
          <p14:tracePt t="112647" x="2940050" y="2997200"/>
          <p14:tracePt t="112664" x="2965450" y="3067050"/>
          <p14:tracePt t="112681" x="3009900" y="3130550"/>
          <p14:tracePt t="112697" x="3073400" y="3175000"/>
          <p14:tracePt t="112714" x="3143250" y="3194050"/>
          <p14:tracePt t="112731" x="3244850" y="3194050"/>
          <p14:tracePt t="112747" x="3359150" y="3143250"/>
          <p14:tracePt t="112764" x="3454400" y="3067050"/>
          <p14:tracePt t="112768" x="3486150" y="3028950"/>
          <p14:tracePt t="112781" x="3498850" y="2990850"/>
          <p14:tracePt t="112797" x="3524250" y="2901950"/>
          <p14:tracePt t="112800" x="3524250" y="2876550"/>
          <p14:tracePt t="112814" x="3524250" y="2844800"/>
          <p14:tracePt t="112831" x="3498850" y="2774950"/>
          <p14:tracePt t="112847" x="3454400" y="2743200"/>
          <p14:tracePt t="112864" x="3409950" y="2724150"/>
          <p14:tracePt t="112880" x="3384550" y="2724150"/>
          <p14:tracePt t="112897" x="3333750" y="2730500"/>
          <p14:tracePt t="112914" x="3295650" y="2762250"/>
          <p14:tracePt t="112931" x="3276600" y="2813050"/>
          <p14:tracePt t="112947" x="3263900" y="2857500"/>
          <p14:tracePt t="112964" x="3263900" y="2870200"/>
          <p14:tracePt t="112968" x="3263900" y="2876550"/>
          <p14:tracePt t="112982" x="3263900" y="2882900"/>
          <p14:tracePt t="112998" x="3263900" y="2889250"/>
          <p14:tracePt t="113015" x="3270250" y="2895600"/>
          <p14:tracePt t="113033" x="3282950" y="2895600"/>
          <p14:tracePt t="113048" x="3308350" y="2882900"/>
          <p14:tracePt t="113064" x="3321050" y="2863850"/>
          <p14:tracePt t="113081" x="3321050" y="2857500"/>
          <p14:tracePt t="113288" x="0" y="0"/>
        </p14:tracePtLst>
        <p14:tracePtLst>
          <p14:tracePt t="114770" x="1168400" y="3098800"/>
          <p14:tracePt t="114776" x="1149350" y="3105150"/>
          <p14:tracePt t="114784" x="1136650" y="3105150"/>
          <p14:tracePt t="114796" x="1123950" y="3117850"/>
          <p14:tracePt t="114813" x="1098550" y="3155950"/>
          <p14:tracePt t="114830" x="1073150" y="3187700"/>
          <p14:tracePt t="114832" x="1060450" y="3206750"/>
          <p14:tracePt t="114847" x="1035050" y="3257550"/>
          <p14:tracePt t="114863" x="1028700" y="3308350"/>
          <p14:tracePt t="114880" x="1016000" y="3359150"/>
          <p14:tracePt t="114897" x="1016000" y="3390900"/>
          <p14:tracePt t="114913" x="1016000" y="3441700"/>
          <p14:tracePt t="114930" x="1016000" y="3492500"/>
          <p14:tracePt t="114947" x="1028700" y="3524250"/>
          <p14:tracePt t="114963" x="1066800" y="3556000"/>
          <p14:tracePt t="114980" x="1143000" y="3587750"/>
          <p14:tracePt t="114996" x="1301750" y="3613150"/>
          <p14:tracePt t="115000" x="1416050" y="3619500"/>
          <p14:tracePt t="115013" x="1530350" y="3619500"/>
          <p14:tracePt t="115031" x="1866900" y="3619500"/>
          <p14:tracePt t="115047" x="2203450" y="3587750"/>
          <p14:tracePt t="115064" x="2305050" y="3575050"/>
          <p14:tracePt t="115080" x="2355850" y="3562350"/>
          <p14:tracePt t="115096" x="2381250" y="3549650"/>
          <p14:tracePt t="115113" x="2393950" y="3543300"/>
          <p14:tracePt t="115130" x="2400300" y="3536950"/>
          <p14:tracePt t="115146" x="2406650" y="3530600"/>
          <p14:tracePt t="115163" x="2406650" y="3511550"/>
          <p14:tracePt t="115180" x="2406650" y="3492500"/>
          <p14:tracePt t="115197" x="2406650" y="3460750"/>
          <p14:tracePt t="115201" x="2400300" y="3435350"/>
          <p14:tracePt t="115213" x="2381250" y="3403600"/>
          <p14:tracePt t="115231" x="2311400" y="3340100"/>
          <p14:tracePt t="115247" x="2146300" y="3232150"/>
          <p14:tracePt t="115264" x="2019300" y="3155950"/>
          <p14:tracePt t="115280" x="1879600" y="3098800"/>
          <p14:tracePt t="115296" x="1746250" y="3048000"/>
          <p14:tracePt t="115313" x="1631950" y="3022600"/>
          <p14:tracePt t="115330" x="1524000" y="3009900"/>
          <p14:tracePt t="115347" x="1428750" y="3009900"/>
          <p14:tracePt t="115363" x="1301750" y="3009900"/>
          <p14:tracePt t="115381" x="1181100" y="3035300"/>
          <p14:tracePt t="115396" x="1079500" y="3067050"/>
          <p14:tracePt t="115401" x="1041400" y="3086100"/>
          <p14:tracePt t="115413" x="996950" y="3105150"/>
          <p14:tracePt t="115430" x="933450" y="3124200"/>
          <p14:tracePt t="115447" x="882650" y="3162300"/>
          <p14:tracePt t="115464" x="857250" y="3200400"/>
          <p14:tracePt t="115480" x="831850" y="3251200"/>
          <p14:tracePt t="115497" x="812800" y="3333750"/>
          <p14:tracePt t="115513" x="812800" y="3384550"/>
          <p14:tracePt t="115530" x="812800" y="3441700"/>
          <p14:tracePt t="115547" x="812800" y="3492500"/>
          <p14:tracePt t="115563" x="838200" y="3524250"/>
          <p14:tracePt t="115580" x="882650" y="3562350"/>
          <p14:tracePt t="115596" x="977900" y="3613150"/>
          <p14:tracePt t="115600" x="1066800" y="3625850"/>
          <p14:tracePt t="115613" x="1168400" y="3644900"/>
          <p14:tracePt t="115630" x="1479550" y="3670300"/>
          <p14:tracePt t="115633" x="1631950" y="3670300"/>
          <p14:tracePt t="115647" x="1936750" y="3670300"/>
          <p14:tracePt t="115664" x="2127250" y="3670300"/>
          <p14:tracePt t="115681" x="2247900" y="3663950"/>
          <p14:tracePt t="115696" x="2317750" y="3644900"/>
          <p14:tracePt t="115713" x="2368550" y="3613150"/>
          <p14:tracePt t="115730" x="2406650" y="3575050"/>
          <p14:tracePt t="115746" x="2419350" y="3549650"/>
          <p14:tracePt t="115763" x="2425700" y="3536950"/>
          <p14:tracePt t="115780" x="2425700" y="3530600"/>
          <p14:tracePt t="115875" x="2419350" y="3536950"/>
          <p14:tracePt t="115882" x="2406650" y="3543300"/>
          <p14:tracePt t="115889" x="2400300" y="3556000"/>
          <p14:tracePt t="115899" x="2387600" y="3562350"/>
          <p14:tracePt t="115913" x="2368550" y="3581400"/>
          <p14:tracePt t="115930" x="2362200" y="3594100"/>
          <p14:tracePt t="115946" x="2349500" y="3606800"/>
          <p14:tracePt t="115947" x="0" y="0"/>
        </p14:tracePtLst>
        <p14:tracePtLst>
          <p14:tracePt t="116178" x="1670050" y="3708400"/>
          <p14:tracePt t="116184" x="1651000" y="3714750"/>
          <p14:tracePt t="116196" x="1638300" y="3727450"/>
          <p14:tracePt t="116213" x="1600200" y="3752850"/>
          <p14:tracePt t="116230" x="1581150" y="3790950"/>
          <p14:tracePt t="116233" x="1581150" y="3803650"/>
          <p14:tracePt t="116247" x="1581150" y="3854450"/>
          <p14:tracePt t="116263" x="1593850" y="3905250"/>
          <p14:tracePt t="116279" x="1631950" y="3949700"/>
          <p14:tracePt t="116297" x="1746250" y="3994150"/>
          <p14:tracePt t="116313" x="1936750" y="4019550"/>
          <p14:tracePt t="116330" x="2260600" y="4025900"/>
          <p14:tracePt t="116347" x="2673350" y="4025900"/>
          <p14:tracePt t="116363" x="3041650" y="4025900"/>
          <p14:tracePt t="116380" x="3340100" y="4000500"/>
          <p14:tracePt t="116396" x="3568700" y="3956050"/>
          <p14:tracePt t="116412" x="3829050" y="3917950"/>
          <p14:tracePt t="116429" x="4121150" y="3905250"/>
          <p14:tracePt t="116446" x="4387850" y="3905250"/>
          <p14:tracePt t="116449" x="4483100" y="3905250"/>
          <p14:tracePt t="116463" x="4597400" y="3905250"/>
          <p14:tracePt t="116479" x="4622800" y="3905250"/>
          <p14:tracePt t="116496" x="4629150" y="3905250"/>
          <p14:tracePt t="116514" x="4635500" y="3905250"/>
          <p14:tracePt t="116530" x="4641850" y="3905250"/>
          <p14:tracePt t="116546" x="4648200" y="3905250"/>
          <p14:tracePt t="116563" x="4660900" y="3905250"/>
          <p14:tracePt t="116581" x="4711700" y="3911600"/>
          <p14:tracePt t="116584" x="4737100" y="3911600"/>
          <p14:tracePt t="116596" x="4756150" y="3911600"/>
          <p14:tracePt t="116613" x="4845050" y="3930650"/>
          <p14:tracePt t="116630" x="4889500" y="3930650"/>
          <p14:tracePt t="116633" x="4908550" y="3930650"/>
          <p14:tracePt t="116646" x="4914900" y="3930650"/>
          <p14:tracePt t="117488" x="0" y="0"/>
        </p14:tracePtLst>
        <p14:tracePtLst>
          <p14:tracePt t="118043" x="4673600" y="3524250"/>
          <p14:tracePt t="118049" x="4660900" y="3524250"/>
          <p14:tracePt t="118064" x="4641850" y="3524250"/>
          <p14:tracePt t="118080" x="4603750" y="3536950"/>
          <p14:tracePt t="118096" x="4572000" y="3562350"/>
          <p14:tracePt t="118112" x="4533900" y="3600450"/>
          <p14:tracePt t="118129" x="4502150" y="3632200"/>
          <p14:tracePt t="118145" x="4489450" y="3683000"/>
          <p14:tracePt t="118162" x="4483100" y="3733800"/>
          <p14:tracePt t="118178" x="4476750" y="3778250"/>
          <p14:tracePt t="118195" x="4476750" y="3848100"/>
          <p14:tracePt t="118212" x="4476750" y="3911600"/>
          <p14:tracePt t="118229" x="4489450" y="3956050"/>
          <p14:tracePt t="118245" x="4508500" y="3987800"/>
          <p14:tracePt t="118249" x="4527550" y="4006850"/>
          <p14:tracePt t="118264" x="4591050" y="4044950"/>
          <p14:tracePt t="118280" x="4673600" y="4064000"/>
          <p14:tracePt t="118296" x="4756150" y="4064000"/>
          <p14:tracePt t="118312" x="4845050" y="4064000"/>
          <p14:tracePt t="118329" x="4895850" y="4038600"/>
          <p14:tracePt t="118346" x="4927600" y="4000500"/>
          <p14:tracePt t="118363" x="4946650" y="3949700"/>
          <p14:tracePt t="118379" x="4959350" y="3898900"/>
          <p14:tracePt t="118395" x="4959350" y="3867150"/>
          <p14:tracePt t="118412" x="4959350" y="3835400"/>
          <p14:tracePt t="118429" x="4959350" y="3822700"/>
          <p14:tracePt t="118434" x="4959350" y="3816350"/>
          <p14:tracePt t="118446" x="4959350" y="3803650"/>
          <p14:tracePt t="118560" x="0" y="0"/>
        </p14:tracePtLst>
        <p14:tracePtLst>
          <p14:tracePt t="118857" x="5359400" y="3962400"/>
          <p14:tracePt t="118984" x="0" y="0"/>
        </p14:tracePtLst>
        <p14:tracePtLst>
          <p14:tracePt t="119298" x="6394450" y="3638550"/>
          <p14:tracePt t="119304" x="6350000" y="3638550"/>
          <p14:tracePt t="119312" x="6318250" y="3638550"/>
          <p14:tracePt t="119329" x="6229350" y="3651250"/>
          <p14:tracePt t="119345" x="6153150" y="3708400"/>
          <p14:tracePt t="119362" x="6102350" y="3790950"/>
          <p14:tracePt t="119379" x="6064250" y="3886200"/>
          <p14:tracePt t="119395" x="6045200" y="3949700"/>
          <p14:tracePt t="119412" x="6045200" y="3981450"/>
          <p14:tracePt t="119428" x="6045200" y="4019550"/>
          <p14:tracePt t="119445" x="6057900" y="4051300"/>
          <p14:tracePt t="119448" x="6070600" y="4064000"/>
          <p14:tracePt t="119461" x="6096000" y="4076700"/>
          <p14:tracePt t="119478" x="6159500" y="4102100"/>
          <p14:tracePt t="119495" x="6261100" y="4121150"/>
          <p14:tracePt t="119511" x="6311900" y="4121150"/>
          <p14:tracePt t="119528" x="6350000" y="4108450"/>
          <p14:tracePt t="119545" x="6375400" y="4083050"/>
          <p14:tracePt t="119562" x="6400800" y="4038600"/>
          <p14:tracePt t="119579" x="6419850" y="3975100"/>
          <p14:tracePt t="119595" x="6432550" y="3898900"/>
          <p14:tracePt t="119612" x="6432550" y="3860800"/>
          <p14:tracePt t="119617" x="6432550" y="3848100"/>
          <p14:tracePt t="119629" x="6432550" y="3829050"/>
          <p14:tracePt t="119645" x="6426200" y="3816350"/>
          <p14:tracePt t="119944" x="0" y="0"/>
        </p14:tracePtLst>
        <p14:tracePtLst>
          <p14:tracePt t="120615" x="2635250" y="3556000"/>
          <p14:tracePt t="120616" x="2622550" y="3581400"/>
          <p14:tracePt t="120625" x="2616200" y="3600450"/>
          <p14:tracePt t="120633" x="2603500" y="3625850"/>
          <p14:tracePt t="120644" x="2597150" y="3657600"/>
          <p14:tracePt t="120661" x="2565400" y="3721100"/>
          <p14:tracePt t="120677" x="2552700" y="3790950"/>
          <p14:tracePt t="120695" x="2552700" y="3835400"/>
          <p14:tracePt t="120697" x="2552700" y="3860800"/>
          <p14:tracePt t="120711" x="2565400" y="3917950"/>
          <p14:tracePt t="120728" x="2603500" y="3975100"/>
          <p14:tracePt t="120744" x="2679700" y="4044950"/>
          <p14:tracePt t="120761" x="2774950" y="4095750"/>
          <p14:tracePt t="120778" x="2863850" y="4127500"/>
          <p14:tracePt t="120794" x="2921000" y="4133850"/>
          <p14:tracePt t="120811" x="2965450" y="4133850"/>
          <p14:tracePt t="120828" x="2990850" y="4121150"/>
          <p14:tracePt t="120845" x="3041650" y="4070350"/>
          <p14:tracePt t="120848" x="3054350" y="4025900"/>
          <p14:tracePt t="120862" x="3079750" y="3981450"/>
          <p14:tracePt t="120878" x="3111500" y="3867150"/>
          <p14:tracePt t="120881" x="3111500" y="3835400"/>
          <p14:tracePt t="120896" x="3111500" y="3740150"/>
          <p14:tracePt t="120912" x="3086100" y="3676650"/>
          <p14:tracePt t="120928" x="3048000" y="3619500"/>
          <p14:tracePt t="120945" x="2997200" y="3587750"/>
          <p14:tracePt t="120961" x="2933700" y="3562350"/>
          <p14:tracePt t="120978" x="2895600" y="3556000"/>
          <p14:tracePt t="120995" x="2870200" y="3556000"/>
          <p14:tracePt t="121011" x="2851150" y="3556000"/>
          <p14:tracePt t="121028" x="2813050" y="3562350"/>
          <p14:tracePt t="121044" x="2774950" y="3613150"/>
          <p14:tracePt t="121049" x="2755900" y="3651250"/>
          <p14:tracePt t="121061" x="2736850" y="3683000"/>
          <p14:tracePt t="121079" x="2705100" y="3759200"/>
          <p14:tracePt t="121095" x="2679700" y="3848100"/>
          <p14:tracePt t="121111" x="2679700" y="3943350"/>
          <p14:tracePt t="121128" x="2705100" y="4013200"/>
          <p14:tracePt t="121144" x="2730500" y="4076700"/>
          <p14:tracePt t="121161" x="2768600" y="4133850"/>
          <p14:tracePt t="121178" x="2806700" y="4159250"/>
          <p14:tracePt t="121194" x="2844800" y="4165600"/>
          <p14:tracePt t="121211" x="2914650" y="4165600"/>
          <p14:tracePt t="121228" x="3003550" y="4165600"/>
          <p14:tracePt t="121245" x="3105150" y="4146550"/>
          <p14:tracePt t="121261" x="3168650" y="4102100"/>
          <p14:tracePt t="121278" x="3206750" y="4051300"/>
          <p14:tracePt t="121281" x="3232150" y="4013200"/>
          <p14:tracePt t="121295" x="3244850" y="3911600"/>
          <p14:tracePt t="121311" x="3251200" y="3841750"/>
          <p14:tracePt t="121328" x="3251200" y="3771900"/>
          <p14:tracePt t="121344" x="3238500" y="3708400"/>
          <p14:tracePt t="121361" x="3194050" y="3663950"/>
          <p14:tracePt t="121378" x="3130550" y="3625850"/>
          <p14:tracePt t="121395" x="3067050" y="3619500"/>
          <p14:tracePt t="121411" x="3022600" y="3619500"/>
          <p14:tracePt t="121428" x="2952750" y="3638550"/>
          <p14:tracePt t="121445" x="2895600" y="3683000"/>
          <p14:tracePt t="121448" x="2876550" y="3708400"/>
          <p14:tracePt t="121461" x="2857500" y="3740150"/>
          <p14:tracePt t="121478" x="2832100" y="3790950"/>
          <p14:tracePt t="121495" x="2825750" y="3841750"/>
          <p14:tracePt t="121497" x="2825750" y="3867150"/>
          <p14:tracePt t="121512" x="2825750" y="3911600"/>
          <p14:tracePt t="121527" x="2825750" y="3956050"/>
          <p14:tracePt t="121544" x="2851150" y="3981450"/>
          <p14:tracePt t="121561" x="2870200" y="4000500"/>
          <p14:tracePt t="121578" x="2882900" y="4006850"/>
          <p14:tracePt t="121595" x="2908300" y="4006850"/>
          <p14:tracePt t="121611" x="2946400" y="3994150"/>
          <p14:tracePt t="121628" x="2984500" y="3949700"/>
          <p14:tracePt t="121644" x="3009900" y="3886200"/>
          <p14:tracePt t="121661" x="3022600" y="3829050"/>
          <p14:tracePt t="121678" x="3022600" y="3790950"/>
          <p14:tracePt t="121681" x="3022600" y="3778250"/>
          <p14:tracePt t="121694" x="3022600" y="3771900"/>
          <p14:tracePt t="121711" x="3009900" y="3746500"/>
          <p14:tracePt t="121727" x="3003550" y="3746500"/>
          <p14:tracePt t="121761" x="2990850" y="3746500"/>
          <p14:tracePt t="121777" x="2971800" y="3759200"/>
          <p14:tracePt t="121795" x="2959100" y="3790950"/>
          <p14:tracePt t="121811" x="2940050" y="3829050"/>
          <p14:tracePt t="121827" x="2933700" y="3848100"/>
          <p14:tracePt t="121844" x="2933700" y="3854450"/>
          <p14:tracePt t="121945" x="2933700" y="3860800"/>
          <p14:tracePt t="121975" x="0" y="0"/>
        </p14:tracePtLst>
        <p14:tracePtLst>
          <p14:tracePt t="124561" x="2794000" y="3568700"/>
          <p14:tracePt t="124567" x="2781300" y="3581400"/>
          <p14:tracePt t="124576" x="2768600" y="3594100"/>
          <p14:tracePt t="124593" x="2749550" y="3638550"/>
          <p14:tracePt t="124610" x="2724150" y="3676650"/>
          <p14:tracePt t="124626" x="2686050" y="3752850"/>
          <p14:tracePt t="124643" x="2660650" y="3841750"/>
          <p14:tracePt t="124660" x="2654300" y="3911600"/>
          <p14:tracePt t="124677" x="2654300" y="3956050"/>
          <p14:tracePt t="124680" x="2654300" y="3981450"/>
          <p14:tracePt t="124694" x="2660650" y="4006850"/>
          <p14:tracePt t="124697" x="2673350" y="4025900"/>
          <p14:tracePt t="124711" x="2692400" y="4057650"/>
          <p14:tracePt t="124727" x="2736850" y="4089400"/>
          <p14:tracePt t="124744" x="2762250" y="4095750"/>
          <p14:tracePt t="124760" x="2800350" y="4095750"/>
          <p14:tracePt t="124777" x="2838450" y="4089400"/>
          <p14:tracePt t="124793" x="2876550" y="4057650"/>
          <p14:tracePt t="124810" x="2901950" y="4013200"/>
          <p14:tracePt t="124826" x="2921000" y="3968750"/>
          <p14:tracePt t="124843" x="2927350" y="3917950"/>
          <p14:tracePt t="124860" x="2927350" y="3860800"/>
          <p14:tracePt t="124877" x="2927350" y="3816350"/>
          <p14:tracePt t="124895" x="2901950" y="3727450"/>
          <p14:tracePt t="124911" x="2889250" y="3708400"/>
          <p14:tracePt t="124927" x="2863850" y="3683000"/>
          <p14:tracePt t="124943" x="2851150" y="3676650"/>
          <p14:tracePt t="124960" x="2844800" y="3676650"/>
          <p14:tracePt t="124985" x="2838450" y="3676650"/>
          <p14:tracePt t="125159" x="0" y="0"/>
        </p14:tracePtLst>
        <p14:tracePtLst>
          <p14:tracePt t="125777" x="2628900" y="4686300"/>
          <p14:tracePt t="125784" x="2616200" y="4686300"/>
          <p14:tracePt t="125793" x="2603500" y="4686300"/>
          <p14:tracePt t="125809" x="2584450" y="4686300"/>
          <p14:tracePt t="125826" x="2552700" y="4705350"/>
          <p14:tracePt t="125843" x="2527300" y="4724400"/>
          <p14:tracePt t="125860" x="2501900" y="4762500"/>
          <p14:tracePt t="125876" x="2482850" y="4794250"/>
          <p14:tracePt t="125881" x="2470150" y="4819650"/>
          <p14:tracePt t="125893" x="2457450" y="4851400"/>
          <p14:tracePt t="125910" x="2438400" y="4889500"/>
          <p14:tracePt t="125927" x="2432050" y="4965700"/>
          <p14:tracePt t="125943" x="2432050" y="5029200"/>
          <p14:tracePt t="125960" x="2438400" y="5080000"/>
          <p14:tracePt t="125976" x="2463800" y="5130800"/>
          <p14:tracePt t="125993" x="2533650" y="5200650"/>
          <p14:tracePt t="126010" x="2660650" y="5276850"/>
          <p14:tracePt t="126026" x="2800350" y="5308600"/>
          <p14:tracePt t="126043" x="2990850" y="5353050"/>
          <p14:tracePt t="126060" x="3206750" y="5384800"/>
          <p14:tracePt t="126076" x="3390900" y="5403850"/>
          <p14:tracePt t="126081" x="3435350" y="5403850"/>
          <p14:tracePt t="126093" x="3486150" y="5403850"/>
          <p14:tracePt t="126110" x="3530600" y="5384800"/>
          <p14:tracePt t="126127" x="3562350" y="5346700"/>
          <p14:tracePt t="126143" x="3568700" y="5308600"/>
          <p14:tracePt t="126160" x="3581400" y="5251450"/>
          <p14:tracePt t="126176" x="3581400" y="5200650"/>
          <p14:tracePt t="126193" x="3562350" y="5143500"/>
          <p14:tracePt t="126210" x="3543300" y="5099050"/>
          <p14:tracePt t="126226" x="3517900" y="5060950"/>
          <p14:tracePt t="126243" x="3492500" y="5029200"/>
          <p14:tracePt t="126260" x="3479800" y="5016500"/>
          <p14:tracePt t="126276" x="3467100" y="5003800"/>
          <p14:tracePt t="126293" x="3467100" y="4997450"/>
          <p14:tracePt t="126310" x="3460750" y="4997450"/>
          <p14:tracePt t="126311" x="3448050" y="4991100"/>
          <p14:tracePt t="126343" x="3435350" y="4991100"/>
          <p14:tracePt t="126360" x="3429000" y="4991100"/>
          <p14:tracePt t="126376" x="3416300" y="4991100"/>
          <p14:tracePt t="126393" x="3390900" y="4991100"/>
          <p14:tracePt t="126409" x="3365500" y="5003800"/>
          <p14:tracePt t="126426" x="3340100" y="5029200"/>
          <p14:tracePt t="126443" x="3327400" y="5054600"/>
          <p14:tracePt t="126459" x="3327400" y="5073650"/>
          <p14:tracePt t="126476" x="3321050" y="5105400"/>
          <p14:tracePt t="126493" x="3321050" y="5137150"/>
          <p14:tracePt t="126510" x="3333750" y="5181600"/>
          <p14:tracePt t="126513" x="3352800" y="5207000"/>
          <p14:tracePt t="126526" x="3378200" y="5232400"/>
          <p14:tracePt t="126543" x="3511550" y="5308600"/>
          <p14:tracePt t="126559" x="3663950" y="5353050"/>
          <p14:tracePt t="126576" x="3854450" y="5359400"/>
          <p14:tracePt t="126593" x="4083050" y="5359400"/>
          <p14:tracePt t="126609" x="4330700" y="5359400"/>
          <p14:tracePt t="126626" x="4540250" y="5359400"/>
          <p14:tracePt t="126643" x="4718050" y="5334000"/>
          <p14:tracePt t="126659" x="4864100" y="5283200"/>
          <p14:tracePt t="126676" x="4940300" y="5238750"/>
          <p14:tracePt t="126693" x="4978400" y="5194300"/>
          <p14:tracePt t="126710" x="4997450" y="5143500"/>
          <p14:tracePt t="126714" x="5003800" y="5118100"/>
          <p14:tracePt t="126726" x="5010150" y="5099050"/>
          <p14:tracePt t="126743" x="5016500" y="5048250"/>
          <p14:tracePt t="126759" x="4997450" y="4991100"/>
          <p14:tracePt t="126776" x="4933950" y="4921250"/>
          <p14:tracePt t="126793" x="4819650" y="4845050"/>
          <p14:tracePt t="126809" x="4692650" y="4768850"/>
          <p14:tracePt t="126826" x="4597400" y="4730750"/>
          <p14:tracePt t="126843" x="4527550" y="4711700"/>
          <p14:tracePt t="126860" x="4495800" y="4705350"/>
          <p14:tracePt t="126876" x="4457700" y="4705350"/>
          <p14:tracePt t="126881" x="4445000" y="4705350"/>
          <p14:tracePt t="126893" x="4419600" y="4705350"/>
          <p14:tracePt t="126911" x="4362450" y="4724400"/>
          <p14:tracePt t="126926" x="4337050" y="4737100"/>
          <p14:tracePt t="126943" x="4267200" y="4794250"/>
          <p14:tracePt t="126959" x="4229100" y="4838700"/>
          <p14:tracePt t="126975" x="4197350" y="4902200"/>
          <p14:tracePt t="126992" x="4171950" y="4984750"/>
          <p14:tracePt t="127009" x="4165600" y="5048250"/>
          <p14:tracePt t="127026" x="4165600" y="5118100"/>
          <p14:tracePt t="127042" x="4165600" y="5162550"/>
          <p14:tracePt t="127059" x="4184650" y="5194300"/>
          <p14:tracePt t="127076" x="4216400" y="5226050"/>
          <p14:tracePt t="127093" x="4267200" y="5257800"/>
          <p14:tracePt t="127109" x="4375150" y="5289550"/>
          <p14:tracePt t="127112" x="4464050" y="5302250"/>
          <p14:tracePt t="127126" x="4565650" y="5308600"/>
          <p14:tracePt t="127143" x="4972050" y="5308600"/>
          <p14:tracePt t="127160" x="5359400" y="5308600"/>
          <p14:tracePt t="127176" x="5746750" y="5308600"/>
          <p14:tracePt t="127192" x="6000750" y="5295900"/>
          <p14:tracePt t="127209" x="6153150" y="5270500"/>
          <p14:tracePt t="127226" x="6235700" y="5245100"/>
          <p14:tracePt t="127242" x="6299200" y="5213350"/>
          <p14:tracePt t="127259" x="6350000" y="5181600"/>
          <p14:tracePt t="127276" x="6394450" y="5149850"/>
          <p14:tracePt t="127281" x="6413500" y="5137150"/>
          <p14:tracePt t="127293" x="6432550" y="5130800"/>
          <p14:tracePt t="127310" x="6445250" y="5124450"/>
          <p14:tracePt t="127326" x="6457950" y="5118100"/>
          <p14:tracePt t="127679" x="0" y="0"/>
        </p14:tracePtLst>
        <p14:tracePtLst>
          <p14:tracePt t="129137" x="5543550" y="4883150"/>
          <p14:tracePt t="129212" x="5543550" y="4895850"/>
          <p14:tracePt t="129225" x="5556250" y="4895850"/>
          <p14:tracePt t="129232" x="5575300" y="4902200"/>
          <p14:tracePt t="129242" x="5594350" y="4902200"/>
          <p14:tracePt t="129259" x="5670550" y="4914900"/>
          <p14:tracePt t="129275" x="5746750" y="4914900"/>
          <p14:tracePt t="129292" x="5873750" y="4914900"/>
          <p14:tracePt t="129295" x="5924550" y="4914900"/>
          <p14:tracePt t="129309" x="5969000" y="4914900"/>
          <p14:tracePt t="129326" x="6013450" y="4914900"/>
          <p14:tracePt t="129342" x="6019800" y="4914900"/>
          <p14:tracePt t="129394" x="6013450" y="4921250"/>
          <p14:tracePt t="129401" x="6007100" y="4921250"/>
          <p14:tracePt t="129410" x="5994400" y="4921250"/>
          <p14:tracePt t="129425" x="5943600" y="4933950"/>
          <p14:tracePt t="129442" x="5905500" y="4940300"/>
          <p14:tracePt t="129459" x="5829300" y="4940300"/>
          <p14:tracePt t="129475" x="5753100" y="4940300"/>
          <p14:tracePt t="129480" x="5721350" y="4940300"/>
          <p14:tracePt t="129493" x="5702300" y="4940300"/>
          <p14:tracePt t="129509" x="5695950" y="4940300"/>
          <p14:tracePt t="129664" x="5715000" y="4940300"/>
          <p14:tracePt t="129672" x="5740400" y="4940300"/>
          <p14:tracePt t="129679" x="5759450" y="4940300"/>
          <p14:tracePt t="129692" x="5784850" y="4940300"/>
          <p14:tracePt t="129709" x="5842000" y="4940300"/>
          <p14:tracePt t="129725" x="5937250" y="4940300"/>
          <p14:tracePt t="129742" x="6000750" y="4940300"/>
          <p14:tracePt t="129759" x="6038850" y="4940300"/>
          <p14:tracePt t="129775" x="6045200" y="4940300"/>
          <p14:tracePt t="129936" x="6057900" y="4940300"/>
          <p14:tracePt t="129952" x="6076950" y="4940300"/>
          <p14:tracePt t="129961" x="6096000" y="4940300"/>
          <p14:tracePt t="129969" x="6127750" y="4940300"/>
          <p14:tracePt t="129976" x="6159500" y="4940300"/>
          <p14:tracePt t="129992" x="6210300" y="4940300"/>
          <p14:tracePt t="130008" x="6229350" y="4940300"/>
          <p14:tracePt t="130026" x="6235700" y="4940300"/>
          <p14:tracePt t="130323" x="6242050" y="4940300"/>
          <p14:tracePt t="130328" x="6248400" y="4940300"/>
          <p14:tracePt t="130342" x="6261100" y="4940300"/>
          <p14:tracePt t="130359" x="6330950" y="4940300"/>
          <p14:tracePt t="130375" x="6381750" y="4933950"/>
          <p14:tracePt t="130392" x="6388100" y="4933950"/>
          <p14:tracePt t="130697" x="0" y="0"/>
        </p14:tracePtLst>
        <p14:tracePtLst>
          <p14:tracePt t="131298" x="5676900" y="4673600"/>
          <p14:tracePt t="131323" x="5670550" y="4673600"/>
          <p14:tracePt t="131328" x="5664200" y="4673600"/>
          <p14:tracePt t="131341" x="5651500" y="4673600"/>
          <p14:tracePt t="131358" x="5619750" y="4699000"/>
          <p14:tracePt t="131375" x="5575300" y="4781550"/>
          <p14:tracePt t="131392" x="5568950" y="4826000"/>
          <p14:tracePt t="131408" x="5568950" y="4889500"/>
          <p14:tracePt t="131425" x="5581650" y="4965700"/>
          <p14:tracePt t="131441" x="5600700" y="5003800"/>
          <p14:tracePt t="131458" x="5607050" y="5029200"/>
          <p14:tracePt t="131491" x="5613400" y="5029200"/>
          <p14:tracePt t="131508" x="5626100" y="5029200"/>
          <p14:tracePt t="131525" x="5657850" y="5029200"/>
          <p14:tracePt t="131530" x="5664200" y="5029200"/>
          <p14:tracePt t="131541" x="5676900" y="5022850"/>
          <p14:tracePt t="131558" x="5695950" y="4991100"/>
          <p14:tracePt t="131575" x="5708650" y="4927600"/>
          <p14:tracePt t="131592" x="5708650" y="4876800"/>
          <p14:tracePt t="131608" x="5708650" y="4832350"/>
          <p14:tracePt t="131624" x="5695950" y="4800600"/>
          <p14:tracePt t="131641" x="5689600" y="4794250"/>
          <p14:tracePt t="131658" x="5683250" y="4787900"/>
          <p14:tracePt t="131681" x="5676900" y="4787900"/>
          <p14:tracePt t="131696" x="5664200" y="4787900"/>
          <p14:tracePt t="131707" x="5664200" y="4800600"/>
          <p14:tracePt t="131725" x="5657850" y="4857750"/>
          <p14:tracePt t="131741" x="5657850" y="4940300"/>
          <p14:tracePt t="131744" x="5657850" y="4972050"/>
          <p14:tracePt t="131758" x="5657850" y="4997450"/>
          <p14:tracePt t="131774" x="5657850" y="5016500"/>
          <p14:tracePt t="131816" x="5657850" y="5010150"/>
          <p14:tracePt t="131824" x="5657850" y="4991100"/>
          <p14:tracePt t="131832" x="5657850" y="4959350"/>
          <p14:tracePt t="131840" x="5657850" y="4927600"/>
          <p14:tracePt t="131858" x="5657850" y="4845050"/>
          <p14:tracePt t="131874" x="5651500" y="4743450"/>
          <p14:tracePt t="131891" x="5632450" y="4679950"/>
          <p14:tracePt t="131908" x="5626100" y="4660900"/>
          <p14:tracePt t="131941" x="5613400" y="4660900"/>
          <p14:tracePt t="131958" x="5613400" y="4699000"/>
          <p14:tracePt t="131961" x="5613400" y="4737100"/>
          <p14:tracePt t="131974" x="5613400" y="4787900"/>
          <p14:tracePt t="131991" x="5613400" y="4883150"/>
          <p14:tracePt t="132007" x="5613400" y="4895850"/>
          <p14:tracePt t="132043" x="5613400" y="4902200"/>
          <p14:tracePt t="132058" x="5619750" y="4902200"/>
          <p14:tracePt t="132075" x="5619750" y="4864100"/>
          <p14:tracePt t="132091" x="5619750" y="4787900"/>
          <p14:tracePt t="132108" x="5619750" y="4711700"/>
          <p14:tracePt t="132125" x="5619750" y="4673600"/>
          <p14:tracePt t="132186" x="5619750" y="4692650"/>
          <p14:tracePt t="132193" x="5619750" y="4705350"/>
          <p14:tracePt t="132208" x="5619750" y="4737100"/>
          <p14:tracePt t="132225" x="5619750" y="4743450"/>
          <p14:tracePt t="132274" x="5619750" y="4749800"/>
          <p14:tracePt t="132297" x="5619750" y="4756150"/>
          <p14:tracePt t="132360" x="0" y="0"/>
        </p14:tracePtLst>
        <p14:tracePtLst>
          <p14:tracePt t="132738" x="5905500" y="4692650"/>
          <p14:tracePt t="132786" x="5905500" y="4705350"/>
          <p14:tracePt t="132794" x="5905500" y="4737100"/>
          <p14:tracePt t="132808" x="5911850" y="4857750"/>
          <p14:tracePt t="132824" x="5937250" y="4978400"/>
          <p14:tracePt t="132841" x="5969000" y="5060950"/>
          <p14:tracePt t="132857" x="5975350" y="5086350"/>
          <p14:tracePt t="132907" x="5981700" y="5080000"/>
          <p14:tracePt t="132914" x="5988050" y="5067300"/>
          <p14:tracePt t="132924" x="5988050" y="5048250"/>
          <p14:tracePt t="132941" x="5988050" y="4965700"/>
          <p14:tracePt t="132957" x="5988050" y="4845050"/>
          <p14:tracePt t="132961" x="5981700" y="4794250"/>
          <p14:tracePt t="132974" x="5975350" y="4756150"/>
          <p14:tracePt t="132991" x="5969000" y="4724400"/>
          <p14:tracePt t="133024" x="5962650" y="4718050"/>
          <p14:tracePt t="133044" x="5956300" y="4743450"/>
          <p14:tracePt t="133057" x="5949950" y="4787900"/>
          <p14:tracePt t="133074" x="5949950" y="4851400"/>
          <p14:tracePt t="133091" x="5949950" y="4883150"/>
          <p14:tracePt t="133108" x="5949950" y="4889500"/>
          <p14:tracePt t="133185" x="5949950" y="4876800"/>
          <p14:tracePt t="133193" x="5949950" y="4857750"/>
          <p14:tracePt t="133208" x="5949950" y="4826000"/>
          <p14:tracePt t="133224" x="5949950" y="4813300"/>
          <p14:tracePt t="133241" x="5949950" y="4806950"/>
          <p14:tracePt t="133257" x="5943600" y="4800600"/>
          <p14:tracePt t="133290" x="5943600" y="4813300"/>
          <p14:tracePt t="133307" x="5937250" y="4838700"/>
          <p14:tracePt t="133324" x="5937250" y="4864100"/>
          <p14:tracePt t="133341" x="5937250" y="4870450"/>
          <p14:tracePt t="133357" x="5937250" y="4883150"/>
          <p14:tracePt t="133520" x="0" y="0"/>
        </p14:tracePtLst>
        <p14:tracePtLst>
          <p14:tracePt t="133914" x="6235700" y="4660900"/>
          <p14:tracePt t="133931" x="6229350" y="4660900"/>
          <p14:tracePt t="133939" x="6223000" y="4660900"/>
          <p14:tracePt t="133947" x="6216650" y="4673600"/>
          <p14:tracePt t="133957" x="6210300" y="4692650"/>
          <p14:tracePt t="133973" x="6210300" y="4737100"/>
          <p14:tracePt t="133990" x="6210300" y="4794250"/>
          <p14:tracePt t="133992" x="6210300" y="4819650"/>
          <p14:tracePt t="134007" x="6210300" y="4883150"/>
          <p14:tracePt t="134023" x="6235700" y="4946650"/>
          <p14:tracePt t="134040" x="6261100" y="4978400"/>
          <p14:tracePt t="134057" x="6286500" y="4991100"/>
          <p14:tracePt t="134074" x="6286500" y="4997450"/>
          <p14:tracePt t="134090" x="6299200" y="4997450"/>
          <p14:tracePt t="134107" x="6311900" y="4965700"/>
          <p14:tracePt t="134124" x="6311900" y="4902200"/>
          <p14:tracePt t="134140" x="6311900" y="4800600"/>
          <p14:tracePt t="134157" x="6311900" y="4724400"/>
          <p14:tracePt t="134161" x="6305550" y="4699000"/>
          <p14:tracePt t="134174" x="6299200" y="4692650"/>
          <p14:tracePt t="134190" x="6299200" y="4686300"/>
          <p14:tracePt t="134720" x="0" y="0"/>
        </p14:tracePtLst>
        <p14:tracePtLst>
          <p14:tracePt t="137218" x="4527550" y="3644900"/>
          <p14:tracePt t="137225" x="4508500" y="3651250"/>
          <p14:tracePt t="137240" x="4470400" y="3689350"/>
          <p14:tracePt t="137256" x="4419600" y="3765550"/>
          <p14:tracePt t="137272" x="4368800" y="3867150"/>
          <p14:tracePt t="137289" x="4337050" y="3987800"/>
          <p14:tracePt t="137306" x="4311650" y="4089400"/>
          <p14:tracePt t="137323" x="4311650" y="4146550"/>
          <p14:tracePt t="137339" x="4318000" y="4191000"/>
          <p14:tracePt t="137356" x="4337050" y="4210050"/>
          <p14:tracePt t="137373" x="4356100" y="4222750"/>
          <p14:tracePt t="137375" x="4381500" y="4229100"/>
          <p14:tracePt t="137389" x="4406900" y="4235450"/>
          <p14:tracePt t="137406" x="4457700" y="4235450"/>
          <p14:tracePt t="137423" x="4572000" y="4191000"/>
          <p14:tracePt t="137440" x="4629150" y="4127500"/>
          <p14:tracePt t="137456" x="4654550" y="4070350"/>
          <p14:tracePt t="137472" x="4679950" y="3975100"/>
          <p14:tracePt t="137489" x="4679950" y="3924300"/>
          <p14:tracePt t="137505" x="4673600" y="3867150"/>
          <p14:tracePt t="137523" x="4667250" y="3841750"/>
          <p14:tracePt t="137540" x="4660900" y="3835400"/>
          <p14:tracePt t="137672" x="0" y="0"/>
        </p14:tracePtLst>
        <p14:tracePtLst>
          <p14:tracePt t="138425" x="6623050" y="3587750"/>
          <p14:tracePt t="138433" x="6604000" y="3587750"/>
          <p14:tracePt t="138439" x="6578600" y="3594100"/>
          <p14:tracePt t="138455" x="6553200" y="3625850"/>
          <p14:tracePt t="138472" x="6527800" y="3689350"/>
          <p14:tracePt t="138489" x="6515100" y="3771900"/>
          <p14:tracePt t="138505" x="6502400" y="3854450"/>
          <p14:tracePt t="138522" x="6508750" y="3943350"/>
          <p14:tracePt t="138540" x="6546850" y="4038600"/>
          <p14:tracePt t="138555" x="6610350" y="4133850"/>
          <p14:tracePt t="138572" x="6686550" y="4191000"/>
          <p14:tracePt t="138589" x="6769100" y="4222750"/>
          <p14:tracePt t="138592" x="6788150" y="4229100"/>
          <p14:tracePt t="138605" x="6800850" y="4229100"/>
          <p14:tracePt t="138622" x="6826250" y="4229100"/>
          <p14:tracePt t="138639" x="6858000" y="4171950"/>
          <p14:tracePt t="138656" x="6864350" y="4102100"/>
          <p14:tracePt t="138672" x="6864350" y="4025900"/>
          <p14:tracePt t="138689" x="6858000" y="3937000"/>
          <p14:tracePt t="138705" x="6832600" y="3873500"/>
          <p14:tracePt t="138722" x="6813550" y="3835400"/>
          <p14:tracePt t="138740" x="6807200" y="3822700"/>
          <p14:tracePt t="138756" x="6807200" y="3816350"/>
          <p14:tracePt t="138999" x="6800850" y="3816350"/>
          <p14:tracePt t="139152" x="0" y="0"/>
        </p14:tracePtLst>
        <p14:tracePtLst>
          <p14:tracePt t="141097" x="1435100" y="3663950"/>
          <p14:tracePt t="141105" x="1428750" y="3663950"/>
          <p14:tracePt t="141112" x="1416050" y="3663950"/>
          <p14:tracePt t="141122" x="1409700" y="3663950"/>
          <p14:tracePt t="141138" x="1384300" y="3663950"/>
          <p14:tracePt t="141155" x="1365250" y="3663950"/>
          <p14:tracePt t="141162" x="1352550" y="3663950"/>
          <p14:tracePt t="141171" x="1346200" y="3670300"/>
          <p14:tracePt t="141188" x="1308100" y="3676650"/>
          <p14:tracePt t="141204" x="1282700" y="3702050"/>
          <p14:tracePt t="141209" x="1270000" y="3721100"/>
          <p14:tracePt t="141221" x="1257300" y="3740150"/>
          <p14:tracePt t="141238" x="1231900" y="3771900"/>
          <p14:tracePt t="141255" x="1225550" y="3822700"/>
          <p14:tracePt t="141271" x="1225550" y="3879850"/>
          <p14:tracePt t="141288" x="1231900" y="3943350"/>
          <p14:tracePt t="141304" x="1276350" y="4038600"/>
          <p14:tracePt t="141321" x="1333500" y="4121150"/>
          <p14:tracePt t="141337" x="1397000" y="4210050"/>
          <p14:tracePt t="141354" x="1492250" y="4267200"/>
          <p14:tracePt t="141370" x="1619250" y="4311650"/>
          <p14:tracePt t="141387" x="1758950" y="4349750"/>
          <p14:tracePt t="141404" x="1854200" y="4343400"/>
          <p14:tracePt t="141420" x="1917700" y="4311650"/>
          <p14:tracePt t="141437" x="1955800" y="4229100"/>
          <p14:tracePt t="141454" x="1962150" y="4127500"/>
          <p14:tracePt t="141455" x="1962150" y="4076700"/>
          <p14:tracePt t="141470" x="1955800" y="3949700"/>
          <p14:tracePt t="141487" x="1924050" y="3848100"/>
          <p14:tracePt t="141504" x="1879600" y="3771900"/>
          <p14:tracePt t="141521" x="1822450" y="3714750"/>
          <p14:tracePt t="141538" x="1778000" y="3689350"/>
          <p14:tracePt t="141554" x="1727200" y="3676650"/>
          <p14:tracePt t="141571" x="1689100" y="3676650"/>
          <p14:tracePt t="141588" x="1651000" y="3676650"/>
          <p14:tracePt t="141604" x="1612900" y="3676650"/>
          <p14:tracePt t="141607" x="1587500" y="3676650"/>
          <p14:tracePt t="141624" x="1581150" y="3676650"/>
          <p14:tracePt t="141637" x="1574800" y="3676650"/>
          <p14:tracePt t="141863" x="0" y="0"/>
        </p14:tracePtLst>
        <p14:tracePtLst>
          <p14:tracePt t="142433" x="2736850" y="3721100"/>
          <p14:tracePt t="142449" x="2730500" y="3721100"/>
          <p14:tracePt t="142457" x="2724150" y="3721100"/>
          <p14:tracePt t="142471" x="2711450" y="3727450"/>
          <p14:tracePt t="142487" x="2692400" y="3790950"/>
          <p14:tracePt t="142504" x="2692400" y="3886200"/>
          <p14:tracePt t="142520" x="2717800" y="4006850"/>
          <p14:tracePt t="142537" x="2781300" y="4114800"/>
          <p14:tracePt t="142553" x="2857500" y="4178300"/>
          <p14:tracePt t="142570" x="2914650" y="4197350"/>
          <p14:tracePt t="142587" x="2952750" y="4203700"/>
          <p14:tracePt t="142603" x="3003550" y="4171950"/>
          <p14:tracePt t="142620" x="3022600" y="4114800"/>
          <p14:tracePt t="142637" x="3028950" y="4064000"/>
          <p14:tracePt t="142654" x="3028950" y="4019550"/>
          <p14:tracePt t="142656" x="3028950" y="4006850"/>
          <p14:tracePt t="142670" x="3028950" y="3987800"/>
          <p14:tracePt t="142687" x="3028950" y="3981450"/>
          <p14:tracePt t="142704" x="3028950" y="3975100"/>
          <p14:tracePt t="142720" x="3028950" y="3962400"/>
          <p14:tracePt t="142737" x="3028950" y="3956050"/>
          <p14:tracePt t="142754" x="3022600" y="3943350"/>
          <p14:tracePt t="142771" x="0" y="0"/>
        </p14:tracePtLst>
        <p14:tracePtLst>
          <p14:tracePt t="143402" x="1479550" y="3733800"/>
          <p14:tracePt t="143417" x="1473200" y="3733800"/>
          <p14:tracePt t="143426" x="1466850" y="3733800"/>
          <p14:tracePt t="143437" x="1460500" y="3733800"/>
          <p14:tracePt t="143454" x="1435100" y="3746500"/>
          <p14:tracePt t="143472" x="1371600" y="3848100"/>
          <p14:tracePt t="143488" x="1352550" y="3917950"/>
          <p14:tracePt t="143504" x="1346200" y="3962400"/>
          <p14:tracePt t="143520" x="1346200" y="3987800"/>
          <p14:tracePt t="143537" x="1352550" y="4013200"/>
          <p14:tracePt t="143556" x="1358900" y="4025900"/>
          <p14:tracePt t="143571" x="1365250" y="4025900"/>
          <p14:tracePt t="143587" x="1371600" y="4025900"/>
          <p14:tracePt t="143604" x="1397000" y="3994150"/>
          <p14:tracePt t="143621" x="1416050" y="3937000"/>
          <p14:tracePt t="143627" x="1422400" y="3898900"/>
          <p14:tracePt t="143638" x="1422400" y="3873500"/>
          <p14:tracePt t="143654" x="1422400" y="3841750"/>
          <p14:tracePt t="143670" x="1422400" y="3822700"/>
          <p14:tracePt t="143672" x="1422400" y="3816350"/>
          <p14:tracePt t="143791" x="1422400" y="3822700"/>
          <p14:tracePt t="143799" x="1422400" y="3841750"/>
          <p14:tracePt t="143807" x="1422400" y="3860800"/>
          <p14:tracePt t="143819" x="1422400" y="3879850"/>
          <p14:tracePt t="143836" x="1422400" y="3905250"/>
          <p14:tracePt t="143853" x="1428750" y="3930650"/>
          <p14:tracePt t="143943" x="1428750" y="3917950"/>
          <p14:tracePt t="143952" x="1428750" y="3905250"/>
          <p14:tracePt t="143959" x="1428750" y="3892550"/>
          <p14:tracePt t="143970" x="1428750" y="3879850"/>
          <p14:tracePt t="143987" x="1428750" y="3867150"/>
          <p14:tracePt t="144114" x="1435100" y="3867150"/>
          <p14:tracePt t="144121" x="1435100" y="3873500"/>
          <p14:tracePt t="144137" x="1447800" y="3898900"/>
          <p14:tracePt t="144153" x="1454150" y="3911600"/>
          <p14:tracePt t="144375" x="0" y="0"/>
        </p14:tracePtLst>
        <p14:tracePtLst>
          <p14:tracePt t="145451" x="2901950" y="3708400"/>
          <p14:tracePt t="145459" x="2895600" y="3708400"/>
          <p14:tracePt t="145474" x="2876550" y="3714750"/>
          <p14:tracePt t="145487" x="2870200" y="3727450"/>
          <p14:tracePt t="145503" x="2838450" y="3810000"/>
          <p14:tracePt t="145520" x="2819400" y="3879850"/>
          <p14:tracePt t="145536" x="2813050" y="3956050"/>
          <p14:tracePt t="145553" x="2813050" y="4044950"/>
          <p14:tracePt t="145571" x="2825750" y="4083050"/>
          <p14:tracePt t="145576" x="2832100" y="4089400"/>
          <p14:tracePt t="145586" x="2832100" y="4095750"/>
          <p14:tracePt t="145603" x="2838450" y="4102100"/>
          <p14:tracePt t="145620" x="2844800" y="4102100"/>
          <p14:tracePt t="145637" x="2857500" y="4102100"/>
          <p14:tracePt t="145653" x="2876550" y="4051300"/>
          <p14:tracePt t="145670" x="2895600" y="3994150"/>
          <p14:tracePt t="145675" x="2901950" y="3956050"/>
          <p14:tracePt t="145687" x="2901950" y="3911600"/>
          <p14:tracePt t="145703" x="2901950" y="3867150"/>
          <p14:tracePt t="145719" x="2901950" y="3848100"/>
          <p14:tracePt t="145736" x="2901950" y="3841750"/>
          <p14:tracePt t="145775" x="0" y="0"/>
        </p14:tracePtLst>
        <p14:tracePtLst>
          <p14:tracePt t="146385" x="1327150" y="4686300"/>
          <p14:tracePt t="146392" x="1327150" y="4692650"/>
          <p14:tracePt t="146403" x="1320800" y="4699000"/>
          <p14:tracePt t="146420" x="1320800" y="4711700"/>
          <p14:tracePt t="146436" x="1308100" y="4730750"/>
          <p14:tracePt t="146440" x="1301750" y="4737100"/>
          <p14:tracePt t="146453" x="1301750" y="4743450"/>
          <p14:tracePt t="146470" x="1295400" y="4775200"/>
          <p14:tracePt t="146474" x="1295400" y="4794250"/>
          <p14:tracePt t="146486" x="1295400" y="4806950"/>
          <p14:tracePt t="146504" x="1295400" y="4883150"/>
          <p14:tracePt t="146520" x="1295400" y="4914900"/>
          <p14:tracePt t="146536" x="1301750" y="4953000"/>
          <p14:tracePt t="146553" x="1327150" y="4972050"/>
          <p14:tracePt t="146570" x="1365250" y="4991100"/>
          <p14:tracePt t="146586" x="1384300" y="4997450"/>
          <p14:tracePt t="146592" x="1397000" y="4997450"/>
          <p14:tracePt t="146603" x="1409700" y="4997450"/>
          <p14:tracePt t="146620" x="1447800" y="4978400"/>
          <p14:tracePt t="146636" x="1473200" y="4933950"/>
          <p14:tracePt t="146653" x="1485900" y="4883150"/>
          <p14:tracePt t="146656" x="1492250" y="4870450"/>
          <p14:tracePt t="146670" x="1492250" y="4857750"/>
          <p14:tracePt t="146686" x="1492250" y="4826000"/>
          <p14:tracePt t="146690" x="1492250" y="4806950"/>
          <p14:tracePt t="146704" x="1492250" y="4794250"/>
          <p14:tracePt t="146912" x="0" y="0"/>
        </p14:tracePtLst>
        <p14:tracePtLst>
          <p14:tracePt t="147857" x="2495550" y="4972050"/>
          <p14:tracePt t="147865" x="2501900" y="4972050"/>
          <p14:tracePt t="147874" x="2533650" y="4972050"/>
          <p14:tracePt t="147886" x="2584450" y="4972050"/>
          <p14:tracePt t="147903" x="2838450" y="4972050"/>
          <p14:tracePt t="147919" x="3041650" y="4972050"/>
          <p14:tracePt t="147935" x="3206750" y="4953000"/>
          <p14:tracePt t="147952" x="3282950" y="4933950"/>
          <p14:tracePt t="147969" x="3302000" y="4914900"/>
          <p14:tracePt t="147985" x="3314700" y="4895850"/>
          <p14:tracePt t="148002" x="3314700" y="4864100"/>
          <p14:tracePt t="148019" x="3314700" y="4832350"/>
          <p14:tracePt t="148035" x="3308350" y="4787900"/>
          <p14:tracePt t="148052" x="3276600" y="4756150"/>
          <p14:tracePt t="148069" x="3219450" y="4705350"/>
          <p14:tracePt t="148072" x="3194050" y="4692650"/>
          <p14:tracePt t="148085" x="3168650" y="4679950"/>
          <p14:tracePt t="148103" x="3079750" y="4654550"/>
          <p14:tracePt t="148119" x="3028950" y="4654550"/>
          <p14:tracePt t="148135" x="2990850" y="4654550"/>
          <p14:tracePt t="148152" x="2946400" y="4667250"/>
          <p14:tracePt t="148169" x="2927350" y="4699000"/>
          <p14:tracePt t="148185" x="2908300" y="4737100"/>
          <p14:tracePt t="148202" x="2901950" y="4768850"/>
          <p14:tracePt t="148219" x="2901950" y="4806950"/>
          <p14:tracePt t="148235" x="2901950" y="4838700"/>
          <p14:tracePt t="148252" x="2908300" y="4870450"/>
          <p14:tracePt t="148269" x="2921000" y="4889500"/>
          <p14:tracePt t="148535" x="0" y="0"/>
        </p14:tracePtLst>
        <p14:tracePtLst>
          <p14:tracePt t="149009" x="3498850" y="4546600"/>
          <p14:tracePt t="149048" x="3492500" y="4546600"/>
          <p14:tracePt t="149057" x="3486150" y="4546600"/>
          <p14:tracePt t="149075" x="3473450" y="4546600"/>
          <p14:tracePt t="149085" x="3454400" y="4546600"/>
          <p14:tracePt t="149103" x="3416300" y="4597400"/>
          <p14:tracePt t="149119" x="3340100" y="4724400"/>
          <p14:tracePt t="149136" x="3295650" y="4800600"/>
          <p14:tracePt t="149152" x="3257550" y="4883150"/>
          <p14:tracePt t="149169" x="3232150" y="4953000"/>
          <p14:tracePt t="149185" x="3232150" y="5022850"/>
          <p14:tracePt t="149202" x="3232150" y="5099050"/>
          <p14:tracePt t="149219" x="3238500" y="5149850"/>
          <p14:tracePt t="149235" x="3251200" y="5181600"/>
          <p14:tracePt t="149252" x="3270250" y="5200650"/>
          <p14:tracePt t="149285" x="3289300" y="5213350"/>
          <p14:tracePt t="149302" x="3308350" y="5213350"/>
          <p14:tracePt t="149319" x="3409950" y="5232400"/>
          <p14:tracePt t="149336" x="3498850" y="5245100"/>
          <p14:tracePt t="149352" x="3530600" y="5245100"/>
          <p14:tracePt t="149369" x="3549650" y="5245100"/>
          <p14:tracePt t="149385" x="3568700" y="5238750"/>
          <p14:tracePt t="149402" x="3587750" y="5219700"/>
          <p14:tracePt t="149418" x="3613150" y="5194300"/>
          <p14:tracePt t="149419" x="0" y="0"/>
        </p14:tracePtLst>
        <p14:tracePtLst>
          <p14:tracePt t="149716" x="4870450" y="4641850"/>
          <p14:tracePt t="149721" x="4883150" y="4648200"/>
          <p14:tracePt t="149736" x="4902200" y="4679950"/>
          <p14:tracePt t="149752" x="4914900" y="4699000"/>
          <p14:tracePt t="149769" x="4921250" y="4724400"/>
          <p14:tracePt t="149785" x="4927600" y="4762500"/>
          <p14:tracePt t="149802" x="4933950" y="4800600"/>
          <p14:tracePt t="149818" x="4946650" y="4857750"/>
          <p14:tracePt t="149835" x="4959350" y="4889500"/>
          <p14:tracePt t="149852" x="4959350" y="4914900"/>
          <p14:tracePt t="149868" x="4959350" y="4953000"/>
          <p14:tracePt t="149873" x="4959350" y="4965700"/>
          <p14:tracePt t="149885" x="4959350" y="4984750"/>
          <p14:tracePt t="149902" x="4959350" y="5010150"/>
          <p14:tracePt t="149918" x="4959350" y="5035550"/>
          <p14:tracePt t="149920" x="4953000" y="5035550"/>
          <p14:tracePt t="149935" x="4940300" y="5060950"/>
          <p14:tracePt t="149951" x="4908550" y="5073650"/>
          <p14:tracePt t="149968" x="4870450" y="5086350"/>
          <p14:tracePt t="149984" x="4838700" y="5099050"/>
          <p14:tracePt t="150001" x="4826000" y="5105400"/>
          <p14:tracePt t="150018" x="4819650" y="5105400"/>
          <p14:tracePt t="150137" x="4813300" y="5105400"/>
          <p14:tracePt t="150153" x="4813300" y="5099050"/>
          <p14:tracePt t="150163" x="4806950" y="5086350"/>
          <p14:tracePt t="150170" x="4800600" y="5073650"/>
          <p14:tracePt t="150184" x="4781550" y="5048250"/>
          <p14:tracePt t="150185" x="0" y="0"/>
        </p14:tracePtLst>
        <p14:tracePtLst>
          <p14:tracePt t="150777" x="4864100" y="4679950"/>
          <p14:tracePt t="150787" x="4914900" y="4711700"/>
          <p14:tracePt t="150793" x="4953000" y="4737100"/>
          <p14:tracePt t="150802" x="4978400" y="4762500"/>
          <p14:tracePt t="150818" x="5016500" y="4787900"/>
          <p14:tracePt t="150834" x="5029200" y="4813300"/>
          <p14:tracePt t="150873" x="5029200" y="4819650"/>
          <p14:tracePt t="150884" x="5035550" y="4826000"/>
          <p14:tracePt t="150901" x="5041900" y="4845050"/>
          <p14:tracePt t="150918" x="5041900" y="4876800"/>
          <p14:tracePt t="150920" x="5041900" y="4902200"/>
          <p14:tracePt t="150934" x="5035550" y="4914900"/>
          <p14:tracePt t="150935" x="5029200" y="4933950"/>
          <p14:tracePt t="150951" x="4997450" y="4972050"/>
          <p14:tracePt t="150967" x="4972050" y="4991100"/>
          <p14:tracePt t="150984" x="4933950" y="5003800"/>
          <p14:tracePt t="151000" x="4908550" y="5016500"/>
          <p14:tracePt t="151017" x="4895850" y="5016500"/>
          <p14:tracePt t="151034" x="4889500" y="5016500"/>
          <p14:tracePt t="151151" x="0" y="0"/>
        </p14:tracePtLst>
        <p14:tracePtLst>
          <p14:tracePt t="151451" x="4267200" y="4597400"/>
          <p14:tracePt t="151456" x="4241800" y="4591050"/>
          <p14:tracePt t="151467" x="4216400" y="4584700"/>
          <p14:tracePt t="151484" x="4159250" y="4584700"/>
          <p14:tracePt t="151501" x="4089400" y="4584700"/>
          <p14:tracePt t="151517" x="3924300" y="4616450"/>
          <p14:tracePt t="151534" x="3797300" y="4673600"/>
          <p14:tracePt t="151536" x="3752850" y="4705350"/>
          <p14:tracePt t="151551" x="3689350" y="4781550"/>
          <p14:tracePt t="151567" x="3657600" y="4845050"/>
          <p14:tracePt t="151584" x="3644900" y="4883150"/>
          <p14:tracePt t="151601" x="3644900" y="4914900"/>
          <p14:tracePt t="151617" x="3644900" y="4940300"/>
          <p14:tracePt t="151634" x="3663950" y="4984750"/>
          <p14:tracePt t="151651" x="3708400" y="5016500"/>
          <p14:tracePt t="151668" x="3790950" y="5041900"/>
          <p14:tracePt t="151673" x="3835400" y="5048250"/>
          <p14:tracePt t="151685" x="3886200" y="5060950"/>
          <p14:tracePt t="151702" x="3975100" y="5060950"/>
          <p14:tracePt t="151718" x="4089400" y="5054600"/>
          <p14:tracePt t="151720" x="4140200" y="5041900"/>
          <p14:tracePt t="151735" x="4203700" y="4997450"/>
          <p14:tracePt t="151751" x="4260850" y="4940300"/>
          <p14:tracePt t="151767" x="4279900" y="4870450"/>
          <p14:tracePt t="151784" x="4279900" y="4813300"/>
          <p14:tracePt t="151801" x="4279900" y="4749800"/>
          <p14:tracePt t="151817" x="4254500" y="4692650"/>
          <p14:tracePt t="151834" x="4235450" y="4660900"/>
          <p14:tracePt t="151851" x="4210050" y="4635500"/>
          <p14:tracePt t="151868" x="4203700" y="4629150"/>
          <p14:tracePt t="151901" x="4197350" y="4629150"/>
          <p14:tracePt t="151984" x="0" y="0"/>
        </p14:tracePtLst>
        <p14:tracePtLst>
          <p14:tracePt t="152482" x="5848350" y="4597400"/>
          <p14:tracePt t="152489" x="5835650" y="4597400"/>
          <p14:tracePt t="152500" x="5822950" y="4597400"/>
          <p14:tracePt t="152518" x="5791200" y="4597400"/>
          <p14:tracePt t="152535" x="5746750" y="4616450"/>
          <p14:tracePt t="152551" x="5721350" y="4667250"/>
          <p14:tracePt t="152567" x="5702300" y="4730750"/>
          <p14:tracePt t="152584" x="5695950" y="4781550"/>
          <p14:tracePt t="152600" x="5695950" y="4838700"/>
          <p14:tracePt t="152617" x="5702300" y="4895850"/>
          <p14:tracePt t="152634" x="5753100" y="4953000"/>
          <p14:tracePt t="152651" x="5867400" y="5022850"/>
          <p14:tracePt t="152667" x="6045200" y="5067300"/>
          <p14:tracePt t="152685" x="6223000" y="5099050"/>
          <p14:tracePt t="152689" x="6311900" y="5111750"/>
          <p14:tracePt t="152701" x="6362700" y="5111750"/>
          <p14:tracePt t="152717" x="6470650" y="5099050"/>
          <p14:tracePt t="152734" x="6521450" y="5073650"/>
          <p14:tracePt t="152737" x="6534150" y="5067300"/>
          <p14:tracePt t="152751" x="6546850" y="5035550"/>
          <p14:tracePt t="152767" x="6546850" y="5010150"/>
          <p14:tracePt t="152783" x="6546850" y="4972050"/>
          <p14:tracePt t="152800" x="6546850" y="4946650"/>
          <p14:tracePt t="152817" x="6546850" y="4927600"/>
          <p14:tracePt t="152834" x="6546850" y="4914900"/>
          <p14:tracePt t="152938" x="6546850" y="4908550"/>
          <p14:tracePt t="152952" x="6540500" y="4895850"/>
          <p14:tracePt t="152960" x="6534150" y="4889500"/>
          <p14:tracePt t="152968" x="6527800" y="4876800"/>
          <p14:tracePt t="152983" x="6508750" y="4851400"/>
          <p14:tracePt t="153000" x="6464300" y="4826000"/>
          <p14:tracePt t="153017" x="6413500" y="4794250"/>
          <p14:tracePt t="153034" x="6375400" y="4775200"/>
          <p14:tracePt t="153051" x="6343650" y="4762500"/>
          <p14:tracePt t="153084" x="6324600" y="4762500"/>
          <p14:tracePt t="153184" x="0" y="0"/>
        </p14:tracePtLst>
        <p14:tracePtLst>
          <p14:tracePt t="153538" x="4362450" y="4673600"/>
          <p14:tracePt t="153544" x="4349750" y="4673600"/>
          <p14:tracePt t="153553" x="4337050" y="4673600"/>
          <p14:tracePt t="153568" x="4305300" y="4679950"/>
          <p14:tracePt t="153583" x="4273550" y="4686300"/>
          <p14:tracePt t="153600" x="4241800" y="4699000"/>
          <p14:tracePt t="153617" x="4216400" y="4711700"/>
          <p14:tracePt t="153634" x="4178300" y="4724400"/>
          <p14:tracePt t="153650" x="4146550" y="4749800"/>
          <p14:tracePt t="153667" x="4127500" y="4787900"/>
          <p14:tracePt t="153684" x="4114800" y="4813300"/>
          <p14:tracePt t="153689" x="4108450" y="4826000"/>
          <p14:tracePt t="153700" x="4108450" y="4832350"/>
          <p14:tracePt t="153717" x="4108450" y="4876800"/>
          <p14:tracePt t="153733" x="4108450" y="4908550"/>
          <p14:tracePt t="153737" x="4121150" y="4927600"/>
          <p14:tracePt t="153751" x="4165600" y="4965700"/>
          <p14:tracePt t="153768" x="4248150" y="5003800"/>
          <p14:tracePt t="153783" x="4349750" y="5035550"/>
          <p14:tracePt t="153800" x="4425950" y="5041900"/>
          <p14:tracePt t="153817" x="4483100" y="5035550"/>
          <p14:tracePt t="153834" x="4514850" y="4997450"/>
          <p14:tracePt t="153850" x="4533900" y="4940300"/>
          <p14:tracePt t="153867" x="4533900" y="4851400"/>
          <p14:tracePt t="153884" x="4521200" y="4775200"/>
          <p14:tracePt t="153900" x="4470400" y="4711700"/>
          <p14:tracePt t="153905" x="4445000" y="4679950"/>
          <p14:tracePt t="153917" x="4419600" y="4660900"/>
          <p14:tracePt t="153933" x="4356100" y="4616450"/>
          <p14:tracePt t="153950" x="4279900" y="4578350"/>
          <p14:tracePt t="153954" x="4260850" y="4572000"/>
          <p14:tracePt t="153967" x="4216400" y="4572000"/>
          <p14:tracePt t="153983" x="4184650" y="4572000"/>
          <p14:tracePt t="154000" x="4140200" y="4584700"/>
          <p14:tracePt t="154017" x="4108450" y="4622800"/>
          <p14:tracePt t="154033" x="4095750" y="4673600"/>
          <p14:tracePt t="154050" x="4095750" y="4705350"/>
          <p14:tracePt t="154068" x="4095750" y="4737100"/>
          <p14:tracePt t="154084" x="4095750" y="4768850"/>
          <p14:tracePt t="154088" x="4095750" y="4775200"/>
          <p14:tracePt t="154232" x="0" y="0"/>
        </p14:tracePtLst>
        <p14:tracePtLst>
          <p14:tracePt t="155859" x="3937000" y="4673600"/>
          <p14:tracePt t="155874" x="3924300" y="4673600"/>
          <p14:tracePt t="155882" x="3917950" y="4679950"/>
          <p14:tracePt t="155889" x="3911600" y="4692650"/>
          <p14:tracePt t="155900" x="3911600" y="4711700"/>
          <p14:tracePt t="155916" x="3898900" y="4756150"/>
          <p14:tracePt t="155933" x="3892550" y="4800600"/>
          <p14:tracePt t="155936" x="3892550" y="4826000"/>
          <p14:tracePt t="155950" x="3892550" y="4845050"/>
          <p14:tracePt t="155966" x="3905250" y="4895850"/>
          <p14:tracePt t="155969" x="3911600" y="4914900"/>
          <p14:tracePt t="155983" x="3949700" y="4940300"/>
          <p14:tracePt t="155999" x="3987800" y="4959350"/>
          <p14:tracePt t="156016" x="4025900" y="4959350"/>
          <p14:tracePt t="156032" x="4089400" y="4959350"/>
          <p14:tracePt t="156049" x="4152900" y="4940300"/>
          <p14:tracePt t="156066" x="4203700" y="4883150"/>
          <p14:tracePt t="156083" x="4229100" y="4832350"/>
          <p14:tracePt t="156099" x="4241800" y="4781550"/>
          <p14:tracePt t="156116" x="4241800" y="4762500"/>
          <p14:tracePt t="156133" x="4241800" y="4743450"/>
          <p14:tracePt t="156232" x="0" y="0"/>
        </p14:tracePtLst>
        <p14:tracePtLst>
          <p14:tracePt t="156546" x="3695700" y="4921250"/>
          <p14:tracePt t="156568" x="3689350" y="4921250"/>
          <p14:tracePt t="156577" x="3689350" y="4914900"/>
          <p14:tracePt t="156587" x="3702050" y="4883150"/>
          <p14:tracePt t="156599" x="3746500" y="4800600"/>
          <p14:tracePt t="156616" x="3816350" y="4679950"/>
          <p14:tracePt t="156633" x="3924300" y="4584700"/>
          <p14:tracePt t="156649" x="4051300" y="4464050"/>
          <p14:tracePt t="156666" x="4229100" y="4362450"/>
          <p14:tracePt t="156683" x="4425950" y="4286250"/>
          <p14:tracePt t="156699" x="4641850" y="4222750"/>
          <p14:tracePt t="156704" x="4775200" y="4203700"/>
          <p14:tracePt t="156716" x="4933950" y="4191000"/>
          <p14:tracePt t="156732" x="5308600" y="4178300"/>
          <p14:tracePt t="156749" x="5867400" y="4254500"/>
          <p14:tracePt t="156752" x="6121400" y="4292600"/>
          <p14:tracePt t="156766" x="6330950" y="4330700"/>
          <p14:tracePt t="156783" x="6826250" y="4464050"/>
          <p14:tracePt t="156799" x="7099300" y="4572000"/>
          <p14:tracePt t="156816" x="7296150" y="4654550"/>
          <p14:tracePt t="156832" x="7461250" y="4749800"/>
          <p14:tracePt t="156849" x="7607300" y="4832350"/>
          <p14:tracePt t="156866" x="7715250" y="4895850"/>
          <p14:tracePt t="156884" x="7759700" y="4933950"/>
          <p14:tracePt t="156899" x="7766050" y="4933950"/>
          <p14:tracePt t="156916" x="7772400" y="4933950"/>
          <p14:tracePt t="157162" x="0" y="0"/>
        </p14:tracePtLst>
        <p14:tracePtLst>
          <p14:tracePt t="157825" x="7004050" y="4533900"/>
          <p14:tracePt t="157833" x="7016750" y="4533900"/>
          <p14:tracePt t="157840" x="7035800" y="4527550"/>
          <p14:tracePt t="157848" x="7042150" y="4527550"/>
          <p14:tracePt t="157865" x="7118350" y="4527550"/>
          <p14:tracePt t="157882" x="7219950" y="4559300"/>
          <p14:tracePt t="157900" x="7359650" y="4610100"/>
          <p14:tracePt t="157916" x="7499350" y="4686300"/>
          <p14:tracePt t="157921" x="7575550" y="4730750"/>
          <p14:tracePt t="157932" x="7632700" y="4762500"/>
          <p14:tracePt t="157949" x="7727950" y="4832350"/>
          <p14:tracePt t="157965" x="7759700" y="4845050"/>
          <p14:tracePt t="157968" x="7766050" y="4851400"/>
          <p14:tracePt t="157982" x="7772400" y="4857750"/>
          <p14:tracePt t="158224" x="0" y="0"/>
        </p14:tracePtLst>
        <p14:tracePtLst>
          <p14:tracePt t="160273" x="5543550" y="4978400"/>
          <p14:tracePt t="160321" x="5549900" y="4978400"/>
          <p14:tracePt t="160330" x="5556250" y="4978400"/>
          <p14:tracePt t="160339" x="5581650" y="4978400"/>
          <p14:tracePt t="160348" x="5600700" y="4978400"/>
          <p14:tracePt t="160365" x="5645150" y="4978400"/>
          <p14:tracePt t="160382" x="5702300" y="4978400"/>
          <p14:tracePt t="160384" x="5734050" y="4978400"/>
          <p14:tracePt t="160399" x="5842000" y="4978400"/>
          <p14:tracePt t="160415" x="6007100" y="4978400"/>
          <p14:tracePt t="160431" x="6191250" y="4978400"/>
          <p14:tracePt t="160448" x="6318250" y="4978400"/>
          <p14:tracePt t="160465" x="6369050" y="4978400"/>
          <p14:tracePt t="160482" x="6375400" y="4978400"/>
          <p14:tracePt t="160680" x="6369050" y="4978400"/>
          <p14:tracePt t="160693" x="6337300" y="4978400"/>
          <p14:tracePt t="160698" x="6280150" y="4978400"/>
          <p14:tracePt t="160715" x="6115050" y="4978400"/>
          <p14:tracePt t="160731" x="5943600" y="4978400"/>
          <p14:tracePt t="160748" x="5829300" y="4978400"/>
          <p14:tracePt t="160765" x="5803900" y="4978400"/>
          <p14:tracePt t="160848" x="5816600" y="4972050"/>
          <p14:tracePt t="160856" x="5829300" y="4965700"/>
          <p14:tracePt t="160865" x="5861050" y="4965700"/>
          <p14:tracePt t="160881" x="6000750" y="4965700"/>
          <p14:tracePt t="160898" x="6191250" y="4965700"/>
          <p14:tracePt t="160914" x="6369050" y="4965700"/>
          <p14:tracePt t="160931" x="6464300" y="4965700"/>
          <p14:tracePt t="160948" x="6496050" y="4965700"/>
          <p14:tracePt t="161240" x="0" y="0"/>
        </p14:tracePtLst>
        <p14:tracePtLst>
          <p14:tracePt t="162723" x="7785100" y="5619750"/>
          <p14:tracePt t="162730" x="7791450" y="5619750"/>
          <p14:tracePt t="162776" x="7797800" y="5619750"/>
          <p14:tracePt t="162793" x="7804150" y="5619750"/>
          <p14:tracePt t="162800" x="7810500" y="5619750"/>
          <p14:tracePt t="162817" x="7823200" y="5619750"/>
          <p14:tracePt t="162831" x="7854950" y="5619750"/>
          <p14:tracePt t="162847" x="7937500" y="5626100"/>
          <p14:tracePt t="162864" x="8064500" y="5632450"/>
          <p14:tracePt t="162880" x="8255000" y="5632450"/>
          <p14:tracePt t="162898" x="8502650" y="5632450"/>
          <p14:tracePt t="162914" x="8763000" y="5632450"/>
          <p14:tracePt t="162930" x="8985250" y="5632450"/>
          <p14:tracePt t="162947" x="9194800" y="5632450"/>
          <p14:tracePt t="162964" x="9378950" y="5632450"/>
          <p14:tracePt t="162980" x="9550400" y="5632450"/>
          <p14:tracePt t="162997" x="9645650" y="5632450"/>
          <p14:tracePt t="163013" x="9671050" y="5632450"/>
          <p14:tracePt t="163015" x="9677400" y="5632450"/>
          <p14:tracePt t="163056" x="9683750" y="5632450"/>
          <p14:tracePt t="163064" x="9677400" y="5632450"/>
          <p14:tracePt t="163073" x="9639300" y="5619750"/>
          <p14:tracePt t="163081" x="9582150" y="5613400"/>
          <p14:tracePt t="163098" x="9423400" y="5588000"/>
          <p14:tracePt t="163113" x="9302750" y="5581650"/>
          <p14:tracePt t="163131" x="9245600" y="5581650"/>
          <p14:tracePt t="163147" x="9232900" y="5581650"/>
          <p14:tracePt t="163200" x="9258300" y="5581650"/>
          <p14:tracePt t="163209" x="9302750" y="5581650"/>
          <p14:tracePt t="163217" x="9353550" y="5581650"/>
          <p14:tracePt t="163231" x="9474200" y="5581650"/>
          <p14:tracePt t="163247" x="9569450" y="5581650"/>
          <p14:tracePt t="163263" x="9607550" y="5581650"/>
          <p14:tracePt t="163280" x="9620250" y="5581650"/>
          <p14:tracePt t="163336" x="9601200" y="5575300"/>
          <p14:tracePt t="163346" x="9556750" y="5568950"/>
          <p14:tracePt t="163353" x="9480550" y="5549900"/>
          <p14:tracePt t="163364" x="9404350" y="5530850"/>
          <p14:tracePt t="163380" x="9290050" y="5518150"/>
          <p14:tracePt t="163398" x="9251950" y="5518150"/>
          <p14:tracePt t="163413" x="9245600" y="5518150"/>
          <p14:tracePt t="163492" x="9264650" y="5518150"/>
          <p14:tracePt t="163496" x="9277350" y="5518150"/>
          <p14:tracePt t="163504" x="9283700" y="5518150"/>
          <p14:tracePt t="163514" x="9296400" y="5518150"/>
          <p14:tracePt t="163530" x="9315450" y="5518150"/>
          <p14:tracePt t="163546" x="9347200" y="5518150"/>
          <p14:tracePt t="163563" x="9359900" y="5518150"/>
          <p14:tracePt t="163580" x="9366250" y="5518150"/>
          <p14:tracePt t="163649" x="9353550" y="5518150"/>
          <p14:tracePt t="163657" x="9321800" y="5518150"/>
          <p14:tracePt t="163665" x="9309100" y="5518150"/>
          <p14:tracePt t="163680" x="9251950" y="5518150"/>
          <p14:tracePt t="163697" x="9239250" y="5518150"/>
          <p14:tracePt t="163713" x="9232900" y="5518150"/>
          <p14:tracePt t="163777" x="9239250" y="5518150"/>
          <p14:tracePt t="163785" x="9283700" y="5518150"/>
          <p14:tracePt t="163797" x="9378950" y="5518150"/>
          <p14:tracePt t="163813" x="9569450" y="5543550"/>
          <p14:tracePt t="163817" x="9652000" y="5543550"/>
          <p14:tracePt t="163831" x="9791700" y="5543550"/>
          <p14:tracePt t="163847" x="9823450" y="5543550"/>
          <p14:tracePt t="163863" x="9829800" y="5543550"/>
          <p14:tracePt t="163890" x="9829800" y="5549900"/>
          <p14:tracePt t="163905" x="9798050" y="5549900"/>
          <p14:tracePt t="163914" x="9747250" y="5549900"/>
          <p14:tracePt t="163930" x="9588500" y="5549900"/>
          <p14:tracePt t="163947" x="9398000" y="5549900"/>
          <p14:tracePt t="163964" x="9290050" y="5549900"/>
          <p14:tracePt t="163967" x="9264650" y="5549900"/>
          <p14:tracePt t="163980" x="9258300" y="5549900"/>
          <p14:tracePt t="163996" x="9251950" y="5549900"/>
          <p14:tracePt t="164032" x="9283700" y="5549900"/>
          <p14:tracePt t="164041" x="9328150" y="5549900"/>
          <p14:tracePt t="164049" x="9385300" y="5549900"/>
          <p14:tracePt t="164064" x="9499600" y="5549900"/>
          <p14:tracePt t="164080" x="9620250" y="5549900"/>
          <p14:tracePt t="164098" x="9690100" y="5549900"/>
          <p14:tracePt t="164113" x="9715500" y="5549900"/>
          <p14:tracePt t="164130" x="9721850" y="5549900"/>
          <p14:tracePt t="164448" x="0" y="0"/>
        </p14:tracePtLst>
        <p14:tracePtLst>
          <p14:tracePt t="165466" x="3816350" y="5080000"/>
          <p14:tracePt t="165472" x="3810000" y="5080000"/>
          <p14:tracePt t="165497" x="3803650" y="5080000"/>
          <p14:tracePt t="165513" x="3803650" y="5092700"/>
          <p14:tracePt t="165520" x="3803650" y="5105400"/>
          <p14:tracePt t="165530" x="3803650" y="5124450"/>
          <p14:tracePt t="165547" x="3803650" y="5168900"/>
          <p14:tracePt t="165563" x="3803650" y="5213350"/>
          <p14:tracePt t="165580" x="3835400" y="5289550"/>
          <p14:tracePt t="165596" x="3879850" y="5353050"/>
          <p14:tracePt t="165600" x="3911600" y="5378450"/>
          <p14:tracePt t="165613" x="3949700" y="5403850"/>
          <p14:tracePt t="165630" x="4038600" y="5448300"/>
          <p14:tracePt t="165647" x="4108450" y="5467350"/>
          <p14:tracePt t="165663" x="4152900" y="5467350"/>
          <p14:tracePt t="165680" x="4184650" y="5454650"/>
          <p14:tracePt t="165696" x="4216400" y="5416550"/>
          <p14:tracePt t="165713" x="4241800" y="5334000"/>
          <p14:tracePt t="165729" x="4248150" y="5238750"/>
          <p14:tracePt t="165746" x="4235450" y="5118100"/>
          <p14:tracePt t="165763" x="4210050" y="5035550"/>
          <p14:tracePt t="165779" x="4165600" y="4972050"/>
          <p14:tracePt t="165796" x="4127500" y="4946650"/>
          <p14:tracePt t="165813" x="4095750" y="4927600"/>
          <p14:tracePt t="165816" x="4083050" y="4927600"/>
          <p14:tracePt t="165829" x="4064000" y="4927600"/>
          <p14:tracePt t="165846" x="4025900" y="4927600"/>
          <p14:tracePt t="165848" x="4006850" y="4933950"/>
          <p14:tracePt t="165863" x="3962400" y="4959350"/>
          <p14:tracePt t="165879" x="3937000" y="5010150"/>
          <p14:tracePt t="165896" x="3917950" y="5054600"/>
          <p14:tracePt t="165912" x="3917950" y="5086350"/>
          <p14:tracePt t="165929" x="3930650" y="5137150"/>
          <p14:tracePt t="165946" x="3968750" y="5175250"/>
          <p14:tracePt t="165963" x="4013200" y="5200650"/>
          <p14:tracePt t="165979" x="4032250" y="5207000"/>
          <p14:tracePt t="165996" x="4057650" y="5207000"/>
          <p14:tracePt t="166013" x="4089400" y="5194300"/>
          <p14:tracePt t="166029" x="4102100" y="5156200"/>
          <p14:tracePt t="166033" x="4102100" y="5143500"/>
          <p14:tracePt t="166046" x="4102100" y="5124450"/>
          <p14:tracePt t="166063" x="4102100" y="5099050"/>
          <p14:tracePt t="166296" x="0" y="0"/>
        </p14:tracePtLst>
        <p14:tracePtLst>
          <p14:tracePt t="166672" x="4826000" y="5308600"/>
          <p14:tracePt t="166849" x="4832350" y="5308600"/>
          <p14:tracePt t="166849" x="0" y="0"/>
        </p14:tracePtLst>
        <p14:tracePtLst>
          <p14:tracePt t="167433" x="5511800" y="5175250"/>
          <p14:tracePt t="167441" x="5505450" y="5175250"/>
          <p14:tracePt t="167489" x="5499100" y="5175250"/>
          <p14:tracePt t="167496" x="5492750" y="5175250"/>
          <p14:tracePt t="167506" x="5486400" y="5175250"/>
          <p14:tracePt t="167513" x="5486400" y="5187950"/>
          <p14:tracePt t="167529" x="5486400" y="5232400"/>
          <p14:tracePt t="167545" x="5486400" y="5289550"/>
          <p14:tracePt t="167562" x="5499100" y="5353050"/>
          <p14:tracePt t="167579" x="5537200" y="5391150"/>
          <p14:tracePt t="167595" x="5575300" y="5416550"/>
          <p14:tracePt t="167612" x="5588000" y="5422900"/>
          <p14:tracePt t="167629" x="5594350" y="5422900"/>
          <p14:tracePt t="167645" x="5600700" y="5422900"/>
          <p14:tracePt t="167663" x="5613400" y="5410200"/>
          <p14:tracePt t="167680" x="5613400" y="5403850"/>
          <p14:tracePt t="167712" x="0" y="0"/>
        </p14:tracePtLst>
        <p14:tracePtLst>
          <p14:tracePt t="167969" x="6248400" y="5251450"/>
          <p14:tracePt t="168001" x="6248400" y="5257800"/>
          <p14:tracePt t="168008" x="6242050" y="5276850"/>
          <p14:tracePt t="168016" x="6235700" y="5302250"/>
          <p14:tracePt t="168029" x="6235700" y="5321300"/>
          <p14:tracePt t="168045" x="6235700" y="5410200"/>
          <p14:tracePt t="168062" x="6248400" y="5461000"/>
          <p14:tracePt t="168064" x="6254750" y="5467350"/>
          <p14:tracePt t="168079" x="6267450" y="5486400"/>
          <p14:tracePt t="168095" x="6273800" y="5486400"/>
          <p14:tracePt t="168153" x="6280150" y="5486400"/>
          <p14:tracePt t="168208" x="0" y="0"/>
        </p14:tracePtLst>
        <p14:tracePtLst>
          <p14:tracePt t="168809" x="7188200" y="5016500"/>
          <p14:tracePt t="168816" x="7181850" y="5016500"/>
          <p14:tracePt t="168828" x="7175500" y="5016500"/>
          <p14:tracePt t="168845" x="7169150" y="5016500"/>
          <p14:tracePt t="168862" x="7137400" y="5029200"/>
          <p14:tracePt t="168879" x="7061200" y="5099050"/>
          <p14:tracePt t="168895" x="7004050" y="5194300"/>
          <p14:tracePt t="168912" x="6978650" y="5289550"/>
          <p14:tracePt t="168928" x="6965950" y="5403850"/>
          <p14:tracePt t="168945" x="6965950" y="5486400"/>
          <p14:tracePt t="168961" x="6991350" y="5588000"/>
          <p14:tracePt t="168978" x="7048500" y="5683250"/>
          <p14:tracePt t="168995" x="7124700" y="5759450"/>
          <p14:tracePt t="169011" x="7283450" y="5842000"/>
          <p14:tracePt t="169028" x="7423150" y="5873750"/>
          <p14:tracePt t="169045" x="7537450" y="5880100"/>
          <p14:tracePt t="169047" x="7607300" y="5880100"/>
          <p14:tracePt t="169062" x="7658100" y="5861050"/>
          <p14:tracePt t="169079" x="7791450" y="5797550"/>
          <p14:tracePt t="169095" x="7861300" y="5734050"/>
          <p14:tracePt t="169113" x="7899400" y="5651500"/>
          <p14:tracePt t="169128" x="7912100" y="5562600"/>
          <p14:tracePt t="169145" x="7912100" y="5454650"/>
          <p14:tracePt t="169161" x="7912100" y="5340350"/>
          <p14:tracePt t="169178" x="7893050" y="5238750"/>
          <p14:tracePt t="169195" x="7854950" y="5149850"/>
          <p14:tracePt t="169212" x="7810500" y="5073650"/>
          <p14:tracePt t="169228" x="7734300" y="5022850"/>
          <p14:tracePt t="169231" x="7708900" y="4997450"/>
          <p14:tracePt t="169245" x="7670800" y="4984750"/>
          <p14:tracePt t="169262" x="7651750" y="4978400"/>
          <p14:tracePt t="169265" x="7639050" y="4978400"/>
          <p14:tracePt t="169279" x="7626350" y="4978400"/>
          <p14:tracePt t="169295" x="7613650" y="4978400"/>
          <p14:tracePt t="169311" x="7581900" y="4991100"/>
          <p14:tracePt t="169328" x="7537450" y="5054600"/>
          <p14:tracePt t="169345" x="7486650" y="5137150"/>
          <p14:tracePt t="169362" x="7435850" y="5251450"/>
          <p14:tracePt t="169378" x="7410450" y="5372100"/>
          <p14:tracePt t="169395" x="7410450" y="5467350"/>
          <p14:tracePt t="169413" x="7429500" y="5588000"/>
          <p14:tracePt t="169416" x="7435850" y="5626100"/>
          <p14:tracePt t="169428" x="7448550" y="5657850"/>
          <p14:tracePt t="169432" x="7480300" y="5695950"/>
          <p14:tracePt t="169445" x="7512050" y="5727700"/>
          <p14:tracePt t="169461" x="7575550" y="5765800"/>
          <p14:tracePt t="169465" x="7607300" y="5784850"/>
          <p14:tracePt t="169479" x="7664450" y="5791200"/>
          <p14:tracePt t="169495" x="7715250" y="5791200"/>
          <p14:tracePt t="169511" x="7785100" y="5778500"/>
          <p14:tracePt t="169529" x="7854950" y="5715000"/>
          <p14:tracePt t="169545" x="7924800" y="5626100"/>
          <p14:tracePt t="169562" x="7956550" y="5537200"/>
          <p14:tracePt t="169578" x="7969250" y="5448300"/>
          <p14:tracePt t="169595" x="7969250" y="5372100"/>
          <p14:tracePt t="169611" x="7956550" y="5251450"/>
          <p14:tracePt t="169628" x="7931150" y="5162550"/>
          <p14:tracePt t="169644" x="7874000" y="5086350"/>
          <p14:tracePt t="169661" x="7810500" y="5041900"/>
          <p14:tracePt t="169678" x="7766050" y="5016500"/>
          <p14:tracePt t="169680" x="7753350" y="5010150"/>
          <p14:tracePt t="169695" x="7727950" y="5010150"/>
          <p14:tracePt t="169711" x="7702550" y="5010150"/>
          <p14:tracePt t="169728" x="7658100" y="5010150"/>
          <p14:tracePt t="169744" x="7594600" y="5029200"/>
          <p14:tracePt t="169761" x="7518400" y="5086350"/>
          <p14:tracePt t="169778" x="7435850" y="5130800"/>
          <p14:tracePt t="169795" x="7378700" y="5181600"/>
          <p14:tracePt t="169812" x="7334250" y="5245100"/>
          <p14:tracePt t="169829" x="7302500" y="5314950"/>
          <p14:tracePt t="169832" x="7289800" y="5359400"/>
          <p14:tracePt t="169845" x="7283450" y="5397500"/>
          <p14:tracePt t="169861" x="7283450" y="5461000"/>
          <p14:tracePt t="169865" x="7289800" y="5492750"/>
          <p14:tracePt t="169878" x="7302500" y="5530850"/>
          <p14:tracePt t="169895" x="7372350" y="5632450"/>
          <p14:tracePt t="169912" x="7435850" y="5683250"/>
          <p14:tracePt t="169929" x="7543800" y="5740400"/>
          <p14:tracePt t="169945" x="7651750" y="5765800"/>
          <p14:tracePt t="169961" x="7759700" y="5765800"/>
          <p14:tracePt t="169978" x="7893050" y="5746750"/>
          <p14:tracePt t="169994" x="7994650" y="5683250"/>
          <p14:tracePt t="170011" x="8058150" y="5581650"/>
          <p14:tracePt t="170027" x="8089900" y="5480050"/>
          <p14:tracePt t="170044" x="8096250" y="5391150"/>
          <p14:tracePt t="170061" x="8064500" y="5302250"/>
          <p14:tracePt t="170078" x="8013700" y="5226050"/>
          <p14:tracePt t="170081" x="7975600" y="5194300"/>
          <p14:tracePt t="170094" x="7937500" y="5168900"/>
          <p14:tracePt t="170111" x="7816850" y="5105400"/>
          <p14:tracePt t="170128" x="7759700" y="5086350"/>
          <p14:tracePt t="170144" x="7721600" y="5080000"/>
          <p14:tracePt t="170161" x="7658100" y="5092700"/>
          <p14:tracePt t="170178" x="7581900" y="5149850"/>
          <p14:tracePt t="170194" x="7505700" y="5251450"/>
          <p14:tracePt t="170211" x="7467600" y="5359400"/>
          <p14:tracePt t="170229" x="7461250" y="5435600"/>
          <p14:tracePt t="170233" x="7461250" y="5473700"/>
          <p14:tracePt t="170245" x="7461250" y="5530850"/>
          <p14:tracePt t="170261" x="7499350" y="5607050"/>
          <p14:tracePt t="170278" x="7588250" y="5676900"/>
          <p14:tracePt t="170280" x="7651750" y="5708650"/>
          <p14:tracePt t="170295" x="7797800" y="5753100"/>
          <p14:tracePt t="170311" x="7880350" y="5759450"/>
          <p14:tracePt t="170328" x="7956550" y="5746750"/>
          <p14:tracePt t="170344" x="8007350" y="5670550"/>
          <p14:tracePt t="170361" x="8026400" y="5556250"/>
          <p14:tracePt t="170378" x="8039100" y="5473700"/>
          <p14:tracePt t="170395" x="8026400" y="5391150"/>
          <p14:tracePt t="170411" x="7994650" y="5327650"/>
          <p14:tracePt t="170428" x="7931150" y="5283200"/>
          <p14:tracePt t="170444" x="7848600" y="5245100"/>
          <p14:tracePt t="170448" x="7797800" y="5232400"/>
          <p14:tracePt t="170461" x="7753350" y="5226050"/>
          <p14:tracePt t="170478" x="7689850" y="5226050"/>
          <p14:tracePt t="170495" x="7626350" y="5238750"/>
          <p14:tracePt t="170511" x="7594600" y="5283200"/>
          <p14:tracePt t="170528" x="7581900" y="5314950"/>
          <p14:tracePt t="170544" x="7575550" y="5359400"/>
          <p14:tracePt t="170561" x="7575550" y="5391150"/>
          <p14:tracePt t="170578" x="7588250" y="5422900"/>
          <p14:tracePt t="170594" x="7607300" y="5435600"/>
          <p14:tracePt t="170611" x="7632700" y="5454650"/>
          <p14:tracePt t="170628" x="7651750" y="5454650"/>
          <p14:tracePt t="170644" x="7664450" y="5454650"/>
          <p14:tracePt t="170660" x="7677150" y="5454650"/>
          <p14:tracePt t="170928" x="0" y="0"/>
        </p14:tracePtLst>
        <p14:tracePtLst>
          <p14:tracePt t="171490" x="7581900" y="4883150"/>
          <p14:tracePt t="171497" x="7562850" y="4902200"/>
          <p14:tracePt t="171504" x="7543800" y="4927600"/>
          <p14:tracePt t="171512" x="7499350" y="4972050"/>
          <p14:tracePt t="171527" x="7448550" y="5073650"/>
          <p14:tracePt t="171544" x="7404100" y="5175250"/>
          <p14:tracePt t="171561" x="7385050" y="5276850"/>
          <p14:tracePt t="171578" x="7385050" y="5372100"/>
          <p14:tracePt t="171594" x="7385050" y="5473700"/>
          <p14:tracePt t="171610" x="7429500" y="5562600"/>
          <p14:tracePt t="171629" x="7499350" y="5632450"/>
          <p14:tracePt t="171633" x="7550150" y="5657850"/>
          <p14:tracePt t="171644" x="7594600" y="5676900"/>
          <p14:tracePt t="171661" x="7677150" y="5708650"/>
          <p14:tracePt t="171678" x="7721600" y="5708650"/>
          <p14:tracePt t="171680" x="7759700" y="5702300"/>
          <p14:tracePt t="171694" x="7785100" y="5689600"/>
          <p14:tracePt t="171711" x="7829550" y="5607050"/>
          <p14:tracePt t="171727" x="7848600" y="5511800"/>
          <p14:tracePt t="171744" x="7835900" y="5410200"/>
          <p14:tracePt t="171761" x="7797800" y="5327650"/>
          <p14:tracePt t="171778" x="7759700" y="5264150"/>
          <p14:tracePt t="171794" x="7708900" y="5219700"/>
          <p14:tracePt t="171811" x="7664450" y="5200650"/>
          <p14:tracePt t="171828" x="7632700" y="5194300"/>
          <p14:tracePt t="171844" x="7626350" y="5194300"/>
          <p14:tracePt t="171861" x="7620000" y="5194300"/>
          <p14:tracePt t="171878" x="7613650" y="5194300"/>
          <p14:tracePt t="171894" x="7607300" y="5194300"/>
          <p14:tracePt t="171911" x="7600950" y="5238750"/>
          <p14:tracePt t="171927" x="7600950" y="5314950"/>
          <p14:tracePt t="171944" x="7607300" y="5410200"/>
          <p14:tracePt t="171961" x="7632700" y="5480050"/>
          <p14:tracePt t="171979" x="7658100" y="5524500"/>
          <p14:tracePt t="171983" x="7670800" y="5537200"/>
          <p14:tracePt t="171995" x="7677150" y="5543550"/>
          <p14:tracePt t="172010" x="7677150" y="5549900"/>
          <p14:tracePt t="172027" x="7689850" y="5549900"/>
          <p14:tracePt t="172061" x="7696200" y="5549900"/>
          <p14:tracePt t="172168" x="0" y="0"/>
        </p14:tracePtLst>
        <p14:tracePtLst>
          <p14:tracePt t="172602" x="9226550" y="4959350"/>
          <p14:tracePt t="172608" x="9207500" y="4972050"/>
          <p14:tracePt t="172616" x="9182100" y="4984750"/>
          <p14:tracePt t="172627" x="9156700" y="5003800"/>
          <p14:tracePt t="172644" x="9086850" y="5067300"/>
          <p14:tracePt t="172660" x="9023350" y="5149850"/>
          <p14:tracePt t="172677" x="8978900" y="5245100"/>
          <p14:tracePt t="172695" x="8953500" y="5334000"/>
          <p14:tracePt t="172696" x="8953500" y="5359400"/>
          <p14:tracePt t="172711" x="8966200" y="5441950"/>
          <p14:tracePt t="172727" x="8985250" y="5486400"/>
          <p14:tracePt t="172744" x="9048750" y="5537200"/>
          <p14:tracePt t="172760" x="9163050" y="5581650"/>
          <p14:tracePt t="172777" x="9277350" y="5626100"/>
          <p14:tracePt t="172794" x="9378950" y="5638800"/>
          <p14:tracePt t="172810" x="9461500" y="5638800"/>
          <p14:tracePt t="172828" x="9569450" y="5600700"/>
          <p14:tracePt t="172844" x="9671050" y="5530850"/>
          <p14:tracePt t="172860" x="9734550" y="5454650"/>
          <p14:tracePt t="172877" x="9747250" y="5378450"/>
          <p14:tracePt t="172881" x="9747250" y="5353050"/>
          <p14:tracePt t="172894" x="9728200" y="5276850"/>
          <p14:tracePt t="172911" x="9690100" y="5219700"/>
          <p14:tracePt t="172927" x="9620250" y="5168900"/>
          <p14:tracePt t="172943" x="9531350" y="5124450"/>
          <p14:tracePt t="172960" x="9417050" y="5073650"/>
          <p14:tracePt t="172977" x="9334500" y="5060950"/>
          <p14:tracePt t="172993" x="9302750" y="5054600"/>
          <p14:tracePt t="173010" x="9283700" y="5054600"/>
          <p14:tracePt t="173027" x="9239250" y="5060950"/>
          <p14:tracePt t="173044" x="9194800" y="5137150"/>
          <p14:tracePt t="173060" x="9156700" y="5245100"/>
          <p14:tracePt t="173077" x="9131300" y="5397500"/>
          <p14:tracePt t="173080" x="9131300" y="5461000"/>
          <p14:tracePt t="173094" x="9131300" y="5549900"/>
          <p14:tracePt t="173111" x="9213850" y="5727700"/>
          <p14:tracePt t="173127" x="9271000" y="5797550"/>
          <p14:tracePt t="173143" x="9347200" y="5829300"/>
          <p14:tracePt t="173160" x="9423400" y="5842000"/>
          <p14:tracePt t="173177" x="9499600" y="5835650"/>
          <p14:tracePt t="173194" x="9594850" y="5797550"/>
          <p14:tracePt t="173211" x="9664700" y="5721350"/>
          <p14:tracePt t="173227" x="9702800" y="5632450"/>
          <p14:tracePt t="173244" x="9709150" y="5530850"/>
          <p14:tracePt t="173250" x="9709150" y="5480050"/>
          <p14:tracePt t="173260" x="9696450" y="5429250"/>
          <p14:tracePt t="173277" x="9645650" y="5340350"/>
          <p14:tracePt t="173294" x="9575800" y="5251450"/>
          <p14:tracePt t="173297" x="9537700" y="5219700"/>
          <p14:tracePt t="173311" x="9442450" y="5175250"/>
          <p14:tracePt t="173328" x="9391650" y="5156200"/>
          <p14:tracePt t="173343" x="9366250" y="5156200"/>
          <p14:tracePt t="173360" x="9321800" y="5156200"/>
          <p14:tracePt t="173377" x="9283700" y="5219700"/>
          <p14:tracePt t="173394" x="9239250" y="5321300"/>
          <p14:tracePt t="173410" x="9232900" y="5429250"/>
          <p14:tracePt t="173427" x="9232900" y="5505450"/>
          <p14:tracePt t="173444" x="9251950" y="5562600"/>
          <p14:tracePt t="173460" x="9283700" y="5588000"/>
          <p14:tracePt t="173477" x="9321800" y="5607050"/>
          <p14:tracePt t="173494" x="9347200" y="5613400"/>
          <p14:tracePt t="173498" x="9366250" y="5613400"/>
          <p14:tracePt t="173511" x="9404350" y="5600700"/>
          <p14:tracePt t="173528" x="9442450" y="5530850"/>
          <p14:tracePt t="173543" x="9448800" y="5410200"/>
          <p14:tracePt t="173560" x="9448800" y="5283200"/>
          <p14:tracePt t="173577" x="9429750" y="5194300"/>
          <p14:tracePt t="173594" x="9404350" y="5149850"/>
          <p14:tracePt t="173611" x="9353550" y="5118100"/>
          <p14:tracePt t="173627" x="9328150" y="5105400"/>
          <p14:tracePt t="173644" x="9315450" y="5105400"/>
          <p14:tracePt t="173660" x="9302750" y="5105400"/>
          <p14:tracePt t="173677" x="9277350" y="5118100"/>
          <p14:tracePt t="173680" x="9264650" y="5143500"/>
          <p14:tracePt t="173694" x="9251950" y="5187950"/>
          <p14:tracePt t="173711" x="9245600" y="5321300"/>
          <p14:tracePt t="173727" x="9258300" y="5397500"/>
          <p14:tracePt t="173743" x="9290050" y="5441950"/>
          <p14:tracePt t="173760" x="9334500" y="5473700"/>
          <p14:tracePt t="173777" x="9378950" y="5486400"/>
          <p14:tracePt t="173793" x="9391650" y="5486400"/>
          <p14:tracePt t="173810" x="9410700" y="5467350"/>
          <p14:tracePt t="173827" x="9410700" y="5397500"/>
          <p14:tracePt t="173843" x="9410700" y="5283200"/>
          <p14:tracePt t="173860" x="9372600" y="5168900"/>
          <p14:tracePt t="173877" x="9328150" y="5105400"/>
          <p14:tracePt t="173879" x="9309100" y="5086350"/>
          <p14:tracePt t="173893" x="9290050" y="5073650"/>
          <p14:tracePt t="173910" x="9283700" y="5067300"/>
          <p14:tracePt t="173927" x="9277350" y="5067300"/>
          <p14:tracePt t="173943" x="9258300" y="5073650"/>
          <p14:tracePt t="173960" x="9239250" y="5143500"/>
          <p14:tracePt t="173977" x="9232900" y="5245100"/>
          <p14:tracePt t="173993" x="9245600" y="5365750"/>
          <p14:tracePt t="174010" x="9283700" y="5429250"/>
          <p14:tracePt t="174027" x="9321800" y="5473700"/>
          <p14:tracePt t="174043" x="9347200" y="5492750"/>
          <p14:tracePt t="174060" x="9366250" y="5492750"/>
          <p14:tracePt t="174076" x="9385300" y="5492750"/>
          <p14:tracePt t="174093" x="9410700" y="5467350"/>
          <p14:tracePt t="174096" x="9423400" y="5441950"/>
          <p14:tracePt t="174110" x="9436100" y="5403850"/>
          <p14:tracePt t="174127" x="9448800" y="5295900"/>
          <p14:tracePt t="174143" x="9442450" y="5213350"/>
          <p14:tracePt t="174159" x="9410700" y="5168900"/>
          <p14:tracePt t="174177" x="9391650" y="5149850"/>
          <p14:tracePt t="174210" x="9391650" y="5143500"/>
          <p14:tracePt t="174229" x="9372600" y="5143500"/>
          <p14:tracePt t="174244" x="9353550" y="5213350"/>
          <p14:tracePt t="174248" x="9347200" y="5270500"/>
          <p14:tracePt t="174260" x="9347200" y="5308600"/>
          <p14:tracePt t="174277" x="9359900" y="5454650"/>
          <p14:tracePt t="174281" x="9398000" y="5518150"/>
          <p14:tracePt t="174294" x="9429750" y="5568950"/>
          <p14:tracePt t="174311" x="9486900" y="5626100"/>
          <p14:tracePt t="174327" x="9499600" y="5632450"/>
          <p14:tracePt t="174344" x="9512300" y="5632450"/>
          <p14:tracePt t="174360" x="9537700" y="5600700"/>
          <p14:tracePt t="174377" x="9569450" y="5518150"/>
          <p14:tracePt t="174393" x="9588500" y="5429250"/>
          <p14:tracePt t="174410" x="9601200" y="5359400"/>
          <p14:tracePt t="174426" x="9601200" y="5321300"/>
          <p14:tracePt t="174443" x="9607550" y="5302250"/>
          <p14:tracePt t="174460" x="9613900" y="5295900"/>
          <p14:tracePt t="174504" x="9613900" y="5308600"/>
          <p14:tracePt t="174512" x="9613900" y="5327650"/>
          <p14:tracePt t="174527" x="9607550" y="5391150"/>
          <p14:tracePt t="174543" x="9607550" y="5441950"/>
          <p14:tracePt t="174559" x="9607550" y="5473700"/>
          <p14:tracePt t="174576" x="9607550" y="5492750"/>
          <p14:tracePt t="174593" x="9613900" y="5499100"/>
          <p14:tracePt t="174657" x="9575800" y="5499100"/>
          <p14:tracePt t="174665" x="9544050" y="5499100"/>
          <p14:tracePt t="174677" x="9480550" y="5499100"/>
          <p14:tracePt t="174694" x="9353550" y="5499100"/>
          <p14:tracePt t="174697" x="9309100" y="5499100"/>
          <p14:tracePt t="174711" x="9245600" y="5499100"/>
          <p14:tracePt t="174729" x="9201150" y="5511800"/>
          <p14:tracePt t="174744" x="9175750" y="5524500"/>
          <p14:tracePt t="174759" x="9169400" y="5530850"/>
          <p14:tracePt t="174808" x="9169400" y="5537200"/>
          <p14:tracePt t="174818" x="9188450" y="5543550"/>
          <p14:tracePt t="174826" x="9220200" y="5549900"/>
          <p14:tracePt t="174843" x="9340850" y="5581650"/>
          <p14:tracePt t="174860" x="9505950" y="5607050"/>
          <p14:tracePt t="174876" x="9632950" y="5607050"/>
          <p14:tracePt t="174893" x="9715500" y="5607050"/>
          <p14:tracePt t="174910" x="9753600" y="5607050"/>
          <p14:tracePt t="174961" x="9721850" y="5607050"/>
          <p14:tracePt t="174968" x="9645650" y="5588000"/>
          <p14:tracePt t="174976" x="9550400" y="5568950"/>
          <p14:tracePt t="174993" x="9315450" y="5543550"/>
          <p14:tracePt t="175009" x="9112250" y="5537200"/>
          <p14:tracePt t="175026" x="9029700" y="5537200"/>
          <p14:tracePt t="175043" x="9010650" y="5537200"/>
          <p14:tracePt t="175080" x="9023350" y="5537200"/>
          <p14:tracePt t="175093" x="9080500" y="5537200"/>
          <p14:tracePt t="175110" x="9283700" y="5581650"/>
          <p14:tracePt t="175127" x="9632950" y="5626100"/>
          <p14:tracePt t="175143" x="9798050" y="5632450"/>
          <p14:tracePt t="175159" x="9886950" y="5632450"/>
          <p14:tracePt t="175176" x="9906000" y="5632450"/>
          <p14:tracePt t="175229" x="9874250" y="5632450"/>
          <p14:tracePt t="175233" x="9810750" y="5613400"/>
          <p14:tracePt t="175243" x="9702800" y="5594350"/>
          <p14:tracePt t="175260" x="9429750" y="5556250"/>
          <p14:tracePt t="175276" x="9258300" y="5549900"/>
          <p14:tracePt t="175281" x="9226550" y="5549900"/>
          <p14:tracePt t="175293" x="9213850" y="5549900"/>
          <p14:tracePt t="175310" x="9201150" y="5549900"/>
          <p14:tracePt t="175353" x="9213850" y="5549900"/>
          <p14:tracePt t="175361" x="9245600" y="5549900"/>
          <p14:tracePt t="175376" x="9334500" y="5549900"/>
          <p14:tracePt t="175393" x="9461500" y="5549900"/>
          <p14:tracePt t="175410" x="9544050" y="5549900"/>
          <p14:tracePt t="175427" x="9569450" y="5549900"/>
          <p14:tracePt t="175443" x="9575800" y="5549900"/>
          <p14:tracePt t="175488" x="9569450" y="5543550"/>
          <p14:tracePt t="175496" x="9525000" y="5537200"/>
          <p14:tracePt t="175505" x="9461500" y="5530850"/>
          <p14:tracePt t="175513" x="9366250" y="5511800"/>
          <p14:tracePt t="175527" x="9207500" y="5492750"/>
          <p14:tracePt t="175543" x="9137650" y="5492750"/>
          <p14:tracePt t="175560" x="9124950" y="5492750"/>
          <p14:tracePt t="175576" x="9118600" y="5492750"/>
          <p14:tracePt t="175609" x="9124950" y="5492750"/>
          <p14:tracePt t="175626" x="9207500" y="5492750"/>
          <p14:tracePt t="175643" x="9334500" y="5492750"/>
          <p14:tracePt t="175659" x="9486900" y="5505450"/>
          <p14:tracePt t="175676" x="9575800" y="5530850"/>
          <p14:tracePt t="175692" x="9588500" y="5530850"/>
          <p14:tracePt t="175739" x="9582150" y="5530850"/>
          <p14:tracePt t="175743" x="9525000" y="5524500"/>
          <p14:tracePt t="175752" x="9436100" y="5511800"/>
          <p14:tracePt t="175760" x="9353550" y="5499100"/>
          <p14:tracePt t="175776" x="9213850" y="5499100"/>
          <p14:tracePt t="175793" x="9163050" y="5499100"/>
          <p14:tracePt t="175809" x="9156700" y="5499100"/>
          <p14:tracePt t="175849" x="9163050" y="5499100"/>
          <p14:tracePt t="175860" x="9207500" y="5499100"/>
          <p14:tracePt t="175876" x="9328150" y="5524500"/>
          <p14:tracePt t="175893" x="9474200" y="5549900"/>
          <p14:tracePt t="175898" x="9544050" y="5568950"/>
          <p14:tracePt t="175909" x="9594850" y="5575300"/>
          <p14:tracePt t="175927" x="9658350" y="5594350"/>
          <p14:tracePt t="175943" x="9671050" y="5594350"/>
          <p14:tracePt t="175992" x="9632950" y="5594350"/>
          <p14:tracePt t="176000" x="9556750" y="5568950"/>
          <p14:tracePt t="176009" x="9461500" y="5556250"/>
          <p14:tracePt t="176026" x="9194800" y="5492750"/>
          <p14:tracePt t="176042" x="9048750" y="5480050"/>
          <p14:tracePt t="176059" x="9017000" y="5480050"/>
          <p14:tracePt t="176096" x="9029700" y="5480050"/>
          <p14:tracePt t="176109" x="9067800" y="5480050"/>
          <p14:tracePt t="176126" x="9207500" y="5486400"/>
          <p14:tracePt t="176143" x="9455150" y="5537200"/>
          <p14:tracePt t="176159" x="9575800" y="5562600"/>
          <p14:tracePt t="176176" x="9620250" y="5568950"/>
          <p14:tracePt t="176193" x="9626600" y="5568950"/>
          <p14:tracePt t="176377" x="9632950" y="5568950"/>
          <p14:tracePt t="176393" x="9632950" y="5556250"/>
          <p14:tracePt t="176402" x="9632950" y="5537200"/>
          <p14:tracePt t="176410" x="9639300" y="5505450"/>
          <p14:tracePt t="176428" x="9639300" y="5473700"/>
          <p14:tracePt t="176442" x="9632950" y="5416550"/>
          <p14:tracePt t="176459" x="9613900" y="5378450"/>
          <p14:tracePt t="176476" x="9582150" y="5346700"/>
          <p14:tracePt t="176492" x="9525000" y="5302250"/>
          <p14:tracePt t="176509" x="9436100" y="5257800"/>
          <p14:tracePt t="176512" x="9366250" y="5232400"/>
          <p14:tracePt t="176525" x="9302750" y="5207000"/>
          <p14:tracePt t="176542" x="9188450" y="5175250"/>
          <p14:tracePt t="176559" x="9093200" y="5162550"/>
          <p14:tracePt t="176575" x="9055100" y="5162550"/>
          <p14:tracePt t="176592" x="9010650" y="5175250"/>
          <p14:tracePt t="176609" x="8997950" y="5238750"/>
          <p14:tracePt t="176626" x="8991600" y="5327650"/>
          <p14:tracePt t="176642" x="9010650" y="5429250"/>
          <p14:tracePt t="176659" x="9036050" y="5492750"/>
          <p14:tracePt t="176675" x="9099550" y="5530850"/>
          <p14:tracePt t="176692" x="9188450" y="5562600"/>
          <p14:tracePt t="176709" x="9290050" y="5581650"/>
          <p14:tracePt t="176725" x="9366250" y="5588000"/>
          <p14:tracePt t="176728" x="9398000" y="5588000"/>
          <p14:tracePt t="176745" x="9436100" y="5588000"/>
          <p14:tracePt t="176760" x="9455150" y="5581650"/>
          <p14:tracePt t="176776" x="9461500" y="5568950"/>
          <p14:tracePt t="176792" x="9461500" y="5549900"/>
          <p14:tracePt t="176810" x="9461500" y="5543550"/>
          <p14:tracePt t="177135" x="0" y="0"/>
        </p14:tracePtLst>
        <p14:tracePtLst>
          <p14:tracePt t="177627" x="9213850" y="5105400"/>
          <p14:tracePt t="177636" x="9207500" y="5105400"/>
          <p14:tracePt t="177646" x="9201150" y="5105400"/>
          <p14:tracePt t="177661" x="9182100" y="5137150"/>
          <p14:tracePt t="177676" x="9182100" y="5181600"/>
          <p14:tracePt t="177680" x="9182100" y="5226050"/>
          <p14:tracePt t="177692" x="9182100" y="5270500"/>
          <p14:tracePt t="177709" x="9220200" y="5334000"/>
          <p14:tracePt t="177725" x="9264650" y="5372100"/>
          <p14:tracePt t="177728" x="9290050" y="5384800"/>
          <p14:tracePt t="177743" x="9340850" y="5391150"/>
          <p14:tracePt t="177761" x="9385300" y="5391150"/>
          <p14:tracePt t="177776" x="9417050" y="5391150"/>
          <p14:tracePt t="177793" x="9436100" y="5378450"/>
          <p14:tracePt t="177809" x="9448800" y="5340350"/>
          <p14:tracePt t="177825" x="9455150" y="5308600"/>
          <p14:tracePt t="177842" x="9461500" y="5264150"/>
          <p14:tracePt t="177859" x="9461500" y="5251450"/>
          <p14:tracePt t="177951" x="0" y="0"/>
        </p14:tracePtLst>
        <p14:tracePtLst>
          <p14:tracePt t="178945" x="9290050" y="5111750"/>
          <p14:tracePt t="178953" x="9283700" y="5111750"/>
          <p14:tracePt t="178962" x="9277350" y="5111750"/>
          <p14:tracePt t="178975" x="9271000" y="5111750"/>
          <p14:tracePt t="178992" x="9271000" y="5143500"/>
          <p14:tracePt t="179009" x="9271000" y="5219700"/>
          <p14:tracePt t="179025" x="9283700" y="5308600"/>
          <p14:tracePt t="179041" x="9334500" y="5397500"/>
          <p14:tracePt t="179058" x="9372600" y="5441950"/>
          <p14:tracePt t="179074" x="9429750" y="5467350"/>
          <p14:tracePt t="179091" x="9442450" y="5473700"/>
          <p14:tracePt t="179109" x="9461500" y="5473700"/>
          <p14:tracePt t="179125" x="9474200" y="5448300"/>
          <p14:tracePt t="179128" x="9474200" y="5429250"/>
          <p14:tracePt t="179142" x="9474200" y="5397500"/>
          <p14:tracePt t="179159" x="9474200" y="5289550"/>
          <p14:tracePt t="179175" x="9467850" y="5226050"/>
          <p14:tracePt t="179191" x="9455150" y="5200650"/>
          <p14:tracePt t="179209" x="9448800" y="5194300"/>
          <p14:tracePt t="179279" x="0" y="0"/>
        </p14:tracePtLst>
        <p14:tracePtLst>
          <p14:tracePt t="179706" x="9296400" y="5016500"/>
          <p14:tracePt t="179733" x="9290050" y="5016500"/>
          <p14:tracePt t="179738" x="9283700" y="5016500"/>
          <p14:tracePt t="179745" x="9277350" y="5016500"/>
          <p14:tracePt t="179761" x="9277350" y="5035550"/>
          <p14:tracePt t="179775" x="9271000" y="5086350"/>
          <p14:tracePt t="179792" x="9271000" y="5175250"/>
          <p14:tracePt t="179808" x="9271000" y="5283200"/>
          <p14:tracePt t="179825" x="9283700" y="5410200"/>
          <p14:tracePt t="179842" x="9296400" y="5499100"/>
          <p14:tracePt t="179858" x="9309100" y="5543550"/>
          <p14:tracePt t="179875" x="9309100" y="5549900"/>
          <p14:tracePt t="179892" x="9309100" y="5556250"/>
          <p14:tracePt t="179976" x="9315450" y="5556250"/>
          <p14:tracePt t="179985" x="9328150" y="5556250"/>
          <p14:tracePt t="179994" x="9334500" y="5556250"/>
          <p14:tracePt t="180008" x="9385300" y="5568950"/>
          <p14:tracePt t="180025" x="9442450" y="5581650"/>
          <p14:tracePt t="180042" x="9499600" y="5581650"/>
          <p14:tracePt t="180058" x="9563100" y="5581650"/>
          <p14:tracePt t="180074" x="9620250" y="5581650"/>
          <p14:tracePt t="180091" x="9658350" y="5562600"/>
          <p14:tracePt t="180108" x="9690100" y="5518150"/>
          <p14:tracePt t="180124" x="9709150" y="5467350"/>
          <p14:tracePt t="180142" x="9709150" y="5422900"/>
          <p14:tracePt t="180158" x="9709150" y="5378450"/>
          <p14:tracePt t="180161" x="9702800" y="5327650"/>
          <p14:tracePt t="180175" x="9652000" y="5226050"/>
          <p14:tracePt t="180192" x="9594850" y="5130800"/>
          <p14:tracePt t="180208" x="9537700" y="5054600"/>
          <p14:tracePt t="180224" x="9499600" y="5016500"/>
          <p14:tracePt t="180242" x="9474200" y="5003800"/>
          <p14:tracePt t="180416" x="0" y="0"/>
        </p14:tracePtLst>
        <p14:tracePtLst>
          <p14:tracePt t="181466" x="9340850" y="5003800"/>
          <p14:tracePt t="181473" x="9334500" y="5003800"/>
          <p14:tracePt t="181489" x="9328150" y="5003800"/>
          <p14:tracePt t="181497" x="9321800" y="5003800"/>
          <p14:tracePt t="181507" x="9315450" y="5010150"/>
          <p14:tracePt t="181524" x="9302750" y="5035550"/>
          <p14:tracePt t="181541" x="9283700" y="5099050"/>
          <p14:tracePt t="181557" x="9277350" y="5143500"/>
          <p14:tracePt t="181560" x="9277350" y="5181600"/>
          <p14:tracePt t="181574" x="9277350" y="5226050"/>
          <p14:tracePt t="181591" x="9315450" y="5346700"/>
          <p14:tracePt t="181607" x="9378950" y="5410200"/>
          <p14:tracePt t="181624" x="9467850" y="5461000"/>
          <p14:tracePt t="181641" x="9556750" y="5492750"/>
          <p14:tracePt t="181657" x="9613900" y="5499100"/>
          <p14:tracePt t="181674" x="9645650" y="5499100"/>
          <p14:tracePt t="181691" x="9677400" y="5480050"/>
          <p14:tracePt t="181707" x="9696450" y="5441950"/>
          <p14:tracePt t="181724" x="9696450" y="5422900"/>
          <p14:tracePt t="181741" x="9696450" y="5403850"/>
          <p14:tracePt t="181746" x="9696450" y="5397500"/>
          <p14:tracePt t="181760" x="9696450" y="5384800"/>
          <p14:tracePt t="181776" x="9696450" y="5378450"/>
          <p14:tracePt t="181791" x="9690100" y="5365750"/>
          <p14:tracePt t="181807" x="9677400" y="5346700"/>
          <p14:tracePt t="181824" x="9671050" y="5321300"/>
          <p14:tracePt t="181841" x="9664700" y="5308600"/>
          <p14:tracePt t="181857" x="9664700" y="5302250"/>
          <p14:tracePt t="181874" x="9658350" y="5289550"/>
          <p14:tracePt t="181913" x="9652000" y="5283200"/>
          <p14:tracePt t="181968" x="0" y="0"/>
        </p14:tracePtLst>
        <p14:tracePtLst>
          <p14:tracePt t="182755" x="1009650" y="5073650"/>
          <p14:tracePt t="182769" x="1009650" y="5080000"/>
          <p14:tracePt t="182777" x="1009650" y="5099050"/>
          <p14:tracePt t="182791" x="996950" y="5149850"/>
          <p14:tracePt t="182807" x="990600" y="5213350"/>
          <p14:tracePt t="182824" x="977900" y="5270500"/>
          <p14:tracePt t="182840" x="984250" y="5340350"/>
          <p14:tracePt t="182857" x="996950" y="5378450"/>
          <p14:tracePt t="182874" x="1022350" y="5416550"/>
          <p14:tracePt t="182890" x="1066800" y="5441950"/>
          <p14:tracePt t="182907" x="1155700" y="5461000"/>
          <p14:tracePt t="182924" x="1295400" y="5480050"/>
          <p14:tracePt t="182942" x="1441450" y="5480050"/>
          <p14:tracePt t="182957" x="1612900" y="5480050"/>
          <p14:tracePt t="182960" x="1676400" y="5467350"/>
          <p14:tracePt t="182974" x="1733550" y="5454650"/>
          <p14:tracePt t="182991" x="1809750" y="5416550"/>
          <p14:tracePt t="183007" x="1835150" y="5353050"/>
          <p14:tracePt t="183024" x="1841500" y="5308600"/>
          <p14:tracePt t="183040" x="1841500" y="5238750"/>
          <p14:tracePt t="183056" x="1841500" y="5175250"/>
          <p14:tracePt t="183073" x="1822450" y="5130800"/>
          <p14:tracePt t="183090" x="1790700" y="5099050"/>
          <p14:tracePt t="183107" x="1708150" y="5041900"/>
          <p14:tracePt t="183123" x="1606550" y="5003800"/>
          <p14:tracePt t="183142" x="1492250" y="4984750"/>
          <p14:tracePt t="183145" x="1447800" y="4978400"/>
          <p14:tracePt t="183157" x="1416050" y="4978400"/>
          <p14:tracePt t="183173" x="1352550" y="4978400"/>
          <p14:tracePt t="183191" x="1263650" y="5022850"/>
          <p14:tracePt t="183207" x="1200150" y="5054600"/>
          <p14:tracePt t="183223" x="1143000" y="5099050"/>
          <p14:tracePt t="183240" x="1098550" y="5137150"/>
          <p14:tracePt t="183257" x="1066800" y="5187950"/>
          <p14:tracePt t="183273" x="1035050" y="5251450"/>
          <p14:tracePt t="183290" x="1016000" y="5295900"/>
          <p14:tracePt t="183307" x="1016000" y="5334000"/>
          <p14:tracePt t="183324" x="1028700" y="5403850"/>
          <p14:tracePt t="183341" x="1054100" y="5454650"/>
          <p14:tracePt t="183358" x="1098550" y="5511800"/>
          <p14:tracePt t="183361" x="1136650" y="5543550"/>
          <p14:tracePt t="183374" x="1200150" y="5575300"/>
          <p14:tracePt t="183391" x="1460500" y="5651500"/>
          <p14:tracePt t="183407" x="1651000" y="5683250"/>
          <p14:tracePt t="183424" x="1790700" y="5676900"/>
          <p14:tracePt t="183440" x="1860550" y="5657850"/>
          <p14:tracePt t="183458" x="1892300" y="5613400"/>
          <p14:tracePt t="183474" x="1911350" y="5543550"/>
          <p14:tracePt t="183490" x="1917700" y="5467350"/>
          <p14:tracePt t="183507" x="1911350" y="5346700"/>
          <p14:tracePt t="183524" x="1860550" y="5245100"/>
          <p14:tracePt t="183528" x="1822450" y="5181600"/>
          <p14:tracePt t="183541" x="1778000" y="5137150"/>
          <p14:tracePt t="183557" x="1682750" y="5060950"/>
          <p14:tracePt t="183562" x="1631950" y="5029200"/>
          <p14:tracePt t="183573" x="1600200" y="5010150"/>
          <p14:tracePt t="183590" x="1536700" y="4991100"/>
          <p14:tracePt t="183607" x="1479550" y="4991100"/>
          <p14:tracePt t="183623" x="1422400" y="5003800"/>
          <p14:tracePt t="183640" x="1339850" y="5048250"/>
          <p14:tracePt t="183657" x="1270000" y="5092700"/>
          <p14:tracePt t="183674" x="1225550" y="5137150"/>
          <p14:tracePt t="183690" x="1193800" y="5181600"/>
          <p14:tracePt t="183706" x="1168400" y="5226050"/>
          <p14:tracePt t="183723" x="1168400" y="5270500"/>
          <p14:tracePt t="183727" x="1168400" y="5289550"/>
          <p14:tracePt t="183740" x="1168400" y="5314950"/>
          <p14:tracePt t="183757" x="1181100" y="5353050"/>
          <p14:tracePt t="183760" x="1187450" y="5359400"/>
          <p14:tracePt t="183774" x="1206500" y="5372100"/>
          <p14:tracePt t="183790" x="1282700" y="5410200"/>
          <p14:tracePt t="183807" x="1441450" y="5435600"/>
          <p14:tracePt t="183823" x="1517650" y="5435600"/>
          <p14:tracePt t="183840" x="1581150" y="5403850"/>
          <p14:tracePt t="183857" x="1631950" y="5359400"/>
          <p14:tracePt t="183874" x="1651000" y="5308600"/>
          <p14:tracePt t="183890" x="1657350" y="5257800"/>
          <p14:tracePt t="183906" x="1657350" y="5187950"/>
          <p14:tracePt t="183923" x="1631950" y="5143500"/>
          <p14:tracePt t="183940" x="1574800" y="5105400"/>
          <p14:tracePt t="183956" x="1511300" y="5060950"/>
          <p14:tracePt t="183960" x="1466850" y="5048250"/>
          <p14:tracePt t="183974" x="1428750" y="5041900"/>
          <p14:tracePt t="183991" x="1365250" y="5041900"/>
          <p14:tracePt t="184007" x="1308100" y="5054600"/>
          <p14:tracePt t="184023" x="1276350" y="5086350"/>
          <p14:tracePt t="184039" x="1250950" y="5124450"/>
          <p14:tracePt t="184056" x="1244600" y="5149850"/>
          <p14:tracePt t="184073" x="1244600" y="5187950"/>
          <p14:tracePt t="184090" x="1270000" y="5245100"/>
          <p14:tracePt t="184106" x="1339850" y="5314950"/>
          <p14:tracePt t="184123" x="1485900" y="5391150"/>
          <p14:tracePt t="184140" x="1606550" y="5435600"/>
          <p14:tracePt t="184157" x="1676400" y="5441950"/>
          <p14:tracePt t="184160" x="1708150" y="5441950"/>
          <p14:tracePt t="184173" x="1733550" y="5435600"/>
          <p14:tracePt t="184190" x="1752600" y="5403850"/>
          <p14:tracePt t="184207" x="1765300" y="5327650"/>
          <p14:tracePt t="184223" x="1771650" y="5308600"/>
          <p14:tracePt t="184239" x="1771650" y="5283200"/>
          <p14:tracePt t="184256" x="1765300" y="5257800"/>
          <p14:tracePt t="184273" x="1758950" y="5238750"/>
          <p14:tracePt t="184290" x="1739900" y="5226050"/>
          <p14:tracePt t="184306" x="1727200" y="5213350"/>
          <p14:tracePt t="184323" x="1720850" y="5213350"/>
          <p14:tracePt t="184340" x="1701800" y="5213350"/>
          <p14:tracePt t="184357" x="1682750" y="5232400"/>
          <p14:tracePt t="184373" x="1670050" y="5251450"/>
          <p14:tracePt t="184378" x="1670050" y="5264150"/>
          <p14:tracePt t="184400" x="1670050" y="5270500"/>
          <p14:tracePt t="184407" x="1676400" y="5283200"/>
          <p14:tracePt t="184424" x="1739900" y="5314950"/>
          <p14:tracePt t="184440" x="1860550" y="5340350"/>
          <p14:tracePt t="184457" x="2019300" y="5346700"/>
          <p14:tracePt t="184473" x="2165350" y="5346700"/>
          <p14:tracePt t="184491" x="2228850" y="5327650"/>
          <p14:tracePt t="184507" x="2241550" y="5308600"/>
          <p14:tracePt t="184523" x="2241550" y="5295900"/>
          <p14:tracePt t="184540" x="2241550" y="5289550"/>
          <p14:tracePt t="184632" x="2241550" y="5283200"/>
          <p14:tracePt t="184640" x="2247900" y="5270500"/>
          <p14:tracePt t="184652" x="2254250" y="5270500"/>
          <p14:tracePt t="184656" x="2266950" y="5264150"/>
          <p14:tracePt t="184673" x="2330450" y="5238750"/>
          <p14:tracePt t="184690" x="2419350" y="5213350"/>
          <p14:tracePt t="184706" x="2508250" y="5194300"/>
          <p14:tracePt t="184723" x="2559050" y="5181600"/>
          <p14:tracePt t="184726" x="2571750" y="5175250"/>
          <p14:tracePt t="184739" x="2584450" y="5168900"/>
          <p14:tracePt t="184833" x="2578100" y="5168900"/>
          <p14:tracePt t="184842" x="2571750" y="5187950"/>
          <p14:tracePt t="184850" x="2559050" y="5219700"/>
          <p14:tracePt t="184857" x="2552700" y="5245100"/>
          <p14:tracePt t="184873" x="2540000" y="5295900"/>
          <p14:tracePt t="184890" x="2540000" y="5314950"/>
          <p14:tracePt t="184906" x="2546350" y="5340350"/>
          <p14:tracePt t="184923" x="2565400" y="5359400"/>
          <p14:tracePt t="184939" x="2603500" y="5372100"/>
          <p14:tracePt t="184956" x="2647950" y="5372100"/>
          <p14:tracePt t="184973" x="2686050" y="5372100"/>
          <p14:tracePt t="184977" x="2711450" y="5365750"/>
          <p14:tracePt t="184990" x="2724150" y="5353050"/>
          <p14:tracePt t="185007" x="2743200" y="5295900"/>
          <p14:tracePt t="185024" x="2743200" y="5270500"/>
          <p14:tracePt t="185039" x="2743200" y="5238750"/>
          <p14:tracePt t="185056" x="2743200" y="5232400"/>
          <p14:tracePt t="185080" x="2736850" y="5232400"/>
          <p14:tracePt t="185105" x="2730500" y="5232400"/>
          <p14:tracePt t="185112" x="2724150" y="5245100"/>
          <p14:tracePt t="185123" x="2717800" y="5276850"/>
          <p14:tracePt t="185140" x="2711450" y="5353050"/>
          <p14:tracePt t="185158" x="2717800" y="5410200"/>
          <p14:tracePt t="185162" x="2717800" y="5422900"/>
          <p14:tracePt t="185173" x="2730500" y="5435600"/>
          <p14:tracePt t="185190" x="2749550" y="5441950"/>
          <p14:tracePt t="185206" x="2768600" y="5441950"/>
          <p14:tracePt t="185209" x="2781300" y="5441950"/>
          <p14:tracePt t="185224" x="2806700" y="5403850"/>
          <p14:tracePt t="185240" x="2825750" y="5359400"/>
          <p14:tracePt t="185256" x="2832100" y="5334000"/>
          <p14:tracePt t="185273" x="2832100" y="5302250"/>
          <p14:tracePt t="185290" x="2832100" y="5270500"/>
          <p14:tracePt t="185324" x="2832100" y="5264150"/>
          <p14:tracePt t="185368" x="2825750" y="5264150"/>
          <p14:tracePt t="185378" x="2813050" y="5264150"/>
          <p14:tracePt t="185385" x="2813050" y="5276850"/>
          <p14:tracePt t="185394" x="2813050" y="5289550"/>
          <p14:tracePt t="185407" x="2813050" y="5321300"/>
          <p14:tracePt t="185424" x="2813050" y="5334000"/>
          <p14:tracePt t="185440" x="2813050" y="5346700"/>
          <p14:tracePt t="185496" x="2813050" y="5334000"/>
          <p14:tracePt t="185504" x="2813050" y="5308600"/>
          <p14:tracePt t="185512" x="2813050" y="5283200"/>
          <p14:tracePt t="185524" x="2813050" y="5270500"/>
          <p14:tracePt t="185540" x="2813050" y="5238750"/>
          <p14:tracePt t="185556" x="2800350" y="5219700"/>
          <p14:tracePt t="185585" x="2794000" y="5213350"/>
          <p14:tracePt t="185610" x="2774950" y="5213350"/>
          <p14:tracePt t="185616" x="2755900" y="5232400"/>
          <p14:tracePt t="185626" x="2736850" y="5257800"/>
          <p14:tracePt t="185640" x="2705100" y="5314950"/>
          <p14:tracePt t="185658" x="2686050" y="5346700"/>
          <p14:tracePt t="185673" x="2686050" y="5365750"/>
          <p14:tracePt t="185690" x="2686050" y="5372100"/>
          <p14:tracePt t="185761" x="2692400" y="5346700"/>
          <p14:tracePt t="185768" x="2705100" y="5321300"/>
          <p14:tracePt t="185779" x="2711450" y="5302250"/>
          <p14:tracePt t="185789" x="2717800" y="5276850"/>
          <p14:tracePt t="185806" x="2717800" y="5251450"/>
          <p14:tracePt t="185824" x="2717800" y="5226050"/>
          <p14:tracePt t="185851" x="2717800" y="5219700"/>
          <p14:tracePt t="185864" x="2711450" y="5219700"/>
          <p14:tracePt t="185873" x="2705100" y="5219700"/>
          <p14:tracePt t="185890" x="2679700" y="5238750"/>
          <p14:tracePt t="185906" x="2660650" y="5289550"/>
          <p14:tracePt t="185924" x="2660650" y="5327650"/>
          <p14:tracePt t="185940" x="2660650" y="5353050"/>
          <p14:tracePt t="185956" x="2679700" y="5378450"/>
          <p14:tracePt t="185973" x="2692400" y="5384800"/>
          <p14:tracePt t="185989" x="2698750" y="5384800"/>
          <p14:tracePt t="185991" x="2711450" y="5384800"/>
          <p14:tracePt t="186006" x="2724150" y="5384800"/>
          <p14:tracePt t="186023" x="2749550" y="5340350"/>
          <p14:tracePt t="186039" x="2755900" y="5302250"/>
          <p14:tracePt t="186056" x="2755900" y="5276850"/>
          <p14:tracePt t="186072" x="2755900" y="5270500"/>
          <p14:tracePt t="186137" x="2755900" y="5276850"/>
          <p14:tracePt t="186148" x="2755900" y="5289550"/>
          <p14:tracePt t="186156" x="2755900" y="5295900"/>
          <p14:tracePt t="186173" x="2755900" y="5314950"/>
          <p14:tracePt t="186190" x="2755900" y="5321300"/>
          <p14:tracePt t="186249" x="2762250" y="5321300"/>
          <p14:tracePt t="186266" x="2762250" y="5308600"/>
          <p14:tracePt t="186274" x="2762250" y="5302250"/>
          <p14:tracePt t="186280" x="2762250" y="5295900"/>
          <p14:tracePt t="186395" x="2768600" y="5295900"/>
          <p14:tracePt t="187248" x="0" y="0"/>
        </p14:tracePtLst>
        <p14:tracePtLst>
          <p14:tracePt t="187889" x="2647950" y="5130800"/>
          <p14:tracePt t="187936" x="2641600" y="5130800"/>
          <p14:tracePt t="187947" x="2628900" y="5130800"/>
          <p14:tracePt t="187955" x="2622550" y="5137150"/>
          <p14:tracePt t="187972" x="2603500" y="5175250"/>
          <p14:tracePt t="187989" x="2590800" y="5213350"/>
          <p14:tracePt t="187992" x="2590800" y="5232400"/>
          <p14:tracePt t="188005" x="2590800" y="5264150"/>
          <p14:tracePt t="188023" x="2590800" y="5334000"/>
          <p14:tracePt t="188039" x="2622550" y="5372100"/>
          <p14:tracePt t="188056" x="2660650" y="5416550"/>
          <p14:tracePt t="188071" x="2724150" y="5454650"/>
          <p14:tracePt t="188088" x="2800350" y="5467350"/>
          <p14:tracePt t="188105" x="2857500" y="5467350"/>
          <p14:tracePt t="188122" x="2908300" y="5454650"/>
          <p14:tracePt t="188139" x="2933700" y="5422900"/>
          <p14:tracePt t="188155" x="2940050" y="5391150"/>
          <p14:tracePt t="188172" x="2940050" y="5365750"/>
          <p14:tracePt t="188189" x="2940050" y="5346700"/>
          <p14:tracePt t="188192" x="2940050" y="5340350"/>
          <p14:tracePt t="188205" x="2933700" y="5327650"/>
          <p14:tracePt t="188223" x="2921000" y="5302250"/>
          <p14:tracePt t="188239" x="2876550" y="5276850"/>
          <p14:tracePt t="188257" x="2844800" y="5245100"/>
          <p14:tracePt t="188272" x="2825750" y="5232400"/>
          <p14:tracePt t="188330" x="2819400" y="5232400"/>
          <p14:tracePt t="188352" x="2819400" y="5238750"/>
          <p14:tracePt t="188361" x="2819400" y="5257800"/>
          <p14:tracePt t="188372" x="2819400" y="5276850"/>
          <p14:tracePt t="188389" x="2819400" y="5308600"/>
          <p14:tracePt t="188405" x="2825750" y="5340350"/>
          <p14:tracePt t="188408" x="2832100" y="5340350"/>
          <p14:tracePt t="188424" x="2832100" y="5346700"/>
          <p14:tracePt t="188489" x="2838450" y="5346700"/>
          <p14:tracePt t="188505" x="2838450" y="5340350"/>
          <p14:tracePt t="188728" x="0" y="0"/>
        </p14:tracePtLst>
        <p14:tracePtLst>
          <p14:tracePt t="189011" x="1352550" y="5067300"/>
          <p14:tracePt t="189018" x="1346200" y="5067300"/>
          <p14:tracePt t="189025" x="1339850" y="5067300"/>
          <p14:tracePt t="189039" x="1314450" y="5067300"/>
          <p14:tracePt t="189054" x="1276350" y="5080000"/>
          <p14:tracePt t="189071" x="1231900" y="5111750"/>
          <p14:tracePt t="189088" x="1206500" y="5156200"/>
          <p14:tracePt t="189105" x="1181100" y="5207000"/>
          <p14:tracePt t="189121" x="1174750" y="5232400"/>
          <p14:tracePt t="189138" x="1174750" y="5270500"/>
          <p14:tracePt t="189154" x="1187450" y="5321300"/>
          <p14:tracePt t="189171" x="1212850" y="5372100"/>
          <p14:tracePt t="189188" x="1276350" y="5416550"/>
          <p14:tracePt t="189204" x="1371600" y="5448300"/>
          <p14:tracePt t="189221" x="1454150" y="5454650"/>
          <p14:tracePt t="189224" x="1511300" y="5454650"/>
          <p14:tracePt t="189239" x="1574800" y="5410200"/>
          <p14:tracePt t="189255" x="1612900" y="5346700"/>
          <p14:tracePt t="189271" x="1631950" y="5276850"/>
          <p14:tracePt t="189288" x="1631950" y="5207000"/>
          <p14:tracePt t="189304" x="1625600" y="5143500"/>
          <p14:tracePt t="189321" x="1600200" y="5111750"/>
          <p14:tracePt t="189338" x="1587500" y="5086350"/>
          <p14:tracePt t="189355" x="1568450" y="5073650"/>
          <p14:tracePt t="189371" x="1555750" y="5073650"/>
          <p14:tracePt t="189388" x="1511300" y="5080000"/>
          <p14:tracePt t="189391" x="1492250" y="5099050"/>
          <p14:tracePt t="189405" x="1473200" y="5111750"/>
          <p14:tracePt t="189421" x="1441450" y="5187950"/>
          <p14:tracePt t="189424" x="1428750" y="5213350"/>
          <p14:tracePt t="189439" x="1416050" y="5257800"/>
          <p14:tracePt t="189456" x="1416050" y="5276850"/>
          <p14:tracePt t="189472" x="1416050" y="5283200"/>
          <p14:tracePt t="189529" x="1428750" y="5283200"/>
          <p14:tracePt t="189536" x="1441450" y="5264150"/>
          <p14:tracePt t="189544" x="1460500" y="5245100"/>
          <p14:tracePt t="189555" x="1479550" y="5207000"/>
          <p14:tracePt t="189572" x="1504950" y="5143500"/>
          <p14:tracePt t="189588" x="1511300" y="5105400"/>
          <p14:tracePt t="189592" x="1511300" y="5086350"/>
          <p14:tracePt t="189605" x="1511300" y="5080000"/>
          <p14:tracePt t="189621" x="1511300" y="5060950"/>
          <p14:tracePt t="189665" x="1511300" y="5067300"/>
          <p14:tracePt t="189675" x="1504950" y="5086350"/>
          <p14:tracePt t="189682" x="1485900" y="5118100"/>
          <p14:tracePt t="189690" x="1460500" y="5162550"/>
          <p14:tracePt t="189705" x="1422400" y="5257800"/>
          <p14:tracePt t="189722" x="1416050" y="5334000"/>
          <p14:tracePt t="189738" x="1416050" y="5384800"/>
          <p14:tracePt t="189754" x="1416050" y="5416550"/>
          <p14:tracePt t="189771" x="1428750" y="5429250"/>
          <p14:tracePt t="189788" x="1435100" y="5435600"/>
          <p14:tracePt t="189804" x="1454150" y="5435600"/>
          <p14:tracePt t="189821" x="1485900" y="5422900"/>
          <p14:tracePt t="189838" x="1498600" y="5365750"/>
          <p14:tracePt t="189840" x="1511300" y="5327650"/>
          <p14:tracePt t="189855" x="1517650" y="5264150"/>
          <p14:tracePt t="189871" x="1517650" y="5219700"/>
          <p14:tracePt t="189888" x="1517650" y="5187950"/>
          <p14:tracePt t="189904" x="1517650" y="5175250"/>
          <p14:tracePt t="189921" x="1504950" y="5168900"/>
          <p14:tracePt t="189938" x="1498600" y="5168900"/>
          <p14:tracePt t="189956" x="1479550" y="5168900"/>
          <p14:tracePt t="189972" x="1416050" y="5194300"/>
          <p14:tracePt t="189976" x="1377950" y="5232400"/>
          <p14:tracePt t="189988" x="1346200" y="5283200"/>
          <p14:tracePt t="190005" x="1289050" y="5378450"/>
          <p14:tracePt t="190021" x="1257300" y="5448300"/>
          <p14:tracePt t="190024" x="1250950" y="5473700"/>
          <p14:tracePt t="190037" x="1250950" y="5480050"/>
          <p14:tracePt t="190055" x="1250950" y="5524500"/>
          <p14:tracePt t="190071" x="1250950" y="5543550"/>
          <p14:tracePt t="190088" x="1257300" y="5549900"/>
          <p14:tracePt t="190104" x="1270000" y="5549900"/>
          <p14:tracePt t="190121" x="1308100" y="5537200"/>
          <p14:tracePt t="190138" x="1346200" y="5473700"/>
          <p14:tracePt t="190154" x="1377950" y="5391150"/>
          <p14:tracePt t="190171" x="1390650" y="5302250"/>
          <p14:tracePt t="190187" x="1403350" y="5238750"/>
          <p14:tracePt t="190204" x="1403350" y="5200650"/>
          <p14:tracePt t="190221" x="1403350" y="5181600"/>
          <p14:tracePt t="190238" x="1403350" y="5168900"/>
          <p14:tracePt t="190290" x="1403350" y="5181600"/>
          <p14:tracePt t="190297" x="1397000" y="5219700"/>
          <p14:tracePt t="190307" x="1390650" y="5264150"/>
          <p14:tracePt t="190321" x="1377950" y="5365750"/>
          <p14:tracePt t="190338" x="1377950" y="5441950"/>
          <p14:tracePt t="190355" x="1377950" y="5486400"/>
          <p14:tracePt t="190373" x="1377950" y="5505450"/>
          <p14:tracePt t="190425" x="1384300" y="5486400"/>
          <p14:tracePt t="190435" x="1403350" y="5441950"/>
          <p14:tracePt t="190445" x="1416050" y="5397500"/>
          <p14:tracePt t="190455" x="1428750" y="5308600"/>
          <p14:tracePt t="190471" x="1441450" y="5238750"/>
          <p14:tracePt t="190488" x="1441450" y="5200650"/>
          <p14:tracePt t="190504" x="1441450" y="5168900"/>
          <p14:tracePt t="190593" x="1441450" y="5181600"/>
          <p14:tracePt t="190602" x="1441450" y="5219700"/>
          <p14:tracePt t="190611" x="1441450" y="5264150"/>
          <p14:tracePt t="190621" x="1441450" y="5308600"/>
          <p14:tracePt t="190637" x="1441450" y="5372100"/>
          <p14:tracePt t="190655" x="1441450" y="5403850"/>
          <p14:tracePt t="190670" x="1441450" y="5410200"/>
          <p14:tracePt t="190688" x="1441450" y="5416550"/>
          <p14:tracePt t="190704" x="1447800" y="5416550"/>
          <p14:tracePt t="190721" x="1447800" y="5391150"/>
          <p14:tracePt t="190738" x="1454150" y="5327650"/>
          <p14:tracePt t="190754" x="1454150" y="5238750"/>
          <p14:tracePt t="190771" x="1454150" y="5175250"/>
          <p14:tracePt t="190788" x="1454150" y="5137150"/>
          <p14:tracePt t="190791" x="1454150" y="5130800"/>
          <p14:tracePt t="190804" x="1454150" y="5124450"/>
          <p14:tracePt t="190821" x="1454150" y="5118100"/>
          <p14:tracePt t="190864" x="1454150" y="5130800"/>
          <p14:tracePt t="190874" x="1454150" y="5156200"/>
          <p14:tracePt t="190882" x="1454150" y="5181600"/>
          <p14:tracePt t="190892" x="1454150" y="5194300"/>
          <p14:tracePt t="190906" x="1454150" y="5213350"/>
          <p14:tracePt t="191144" x="0" y="0"/>
        </p14:tracePtLst>
        <p14:tracePtLst>
          <p14:tracePt t="193289" x="958850" y="5899150"/>
          <p14:tracePt t="193372" x="965200" y="5905500"/>
          <p14:tracePt t="193379" x="1016000" y="5911850"/>
          <p14:tracePt t="193387" x="1104900" y="5930900"/>
          <p14:tracePt t="193404" x="1435100" y="5994400"/>
          <p14:tracePt t="193420" x="1981200" y="6019800"/>
          <p14:tracePt t="193437" x="2559050" y="6019800"/>
          <p14:tracePt t="193440" x="2844800" y="6019800"/>
          <p14:tracePt t="193454" x="3035300" y="6019800"/>
          <p14:tracePt t="193471" x="3238500" y="6019800"/>
          <p14:tracePt t="193487" x="3251200" y="6019800"/>
          <p14:tracePt t="193503" x="3257550" y="6019800"/>
          <p14:tracePt t="193648" x="3257550" y="6013450"/>
          <p14:tracePt t="193649" x="0" y="0"/>
        </p14:tracePtLst>
        <p14:tracePtLst>
          <p14:tracePt t="195050" x="7778750" y="5314950"/>
          <p14:tracePt t="195056" x="7823200" y="5327650"/>
          <p14:tracePt t="195069" x="7867650" y="5340350"/>
          <p14:tracePt t="195086" x="8001000" y="5372100"/>
          <p14:tracePt t="195102" x="8261350" y="5391150"/>
          <p14:tracePt t="195119" x="8451850" y="5391150"/>
          <p14:tracePt t="195136" x="8547100" y="5391150"/>
          <p14:tracePt t="195153" x="8572500" y="5391150"/>
          <p14:tracePt t="195170" x="8578850" y="5391150"/>
          <p14:tracePt t="195240" x="0" y="0"/>
        </p14:tracePtLst>
        <p14:tracePtLst>
          <p14:tracePt t="196529" x="7480300" y="5607050"/>
          <p14:tracePt t="196576" x="7499350" y="5607050"/>
          <p14:tracePt t="196584" x="7531100" y="5607050"/>
          <p14:tracePt t="196592" x="7581900" y="5607050"/>
          <p14:tracePt t="196602" x="7670800" y="5613400"/>
          <p14:tracePt t="196619" x="7880350" y="5632450"/>
          <p14:tracePt t="196636" x="8242300" y="5632450"/>
          <p14:tracePt t="196652" x="8718550" y="5632450"/>
          <p14:tracePt t="196657" x="8972550" y="5632450"/>
          <p14:tracePt t="196669" x="9213850" y="5632450"/>
          <p14:tracePt t="196685" x="9626600" y="5632450"/>
          <p14:tracePt t="196704" x="9912350" y="5632450"/>
          <p14:tracePt t="196721" x="9944100" y="5632450"/>
          <p14:tracePt t="196736" x="9956800" y="5632450"/>
          <p14:tracePt t="196785" x="9925050" y="5632450"/>
          <p14:tracePt t="196792" x="9855200" y="5619750"/>
          <p14:tracePt t="196803" x="9779000" y="5607050"/>
          <p14:tracePt t="196820" x="9582150" y="5588000"/>
          <p14:tracePt t="196836" x="9378950" y="5588000"/>
          <p14:tracePt t="196839" x="9277350" y="5588000"/>
          <p14:tracePt t="196852" x="9201150" y="5588000"/>
          <p14:tracePt t="196868" x="9105900" y="5588000"/>
          <p14:tracePt t="196885" x="9093200" y="5588000"/>
          <p14:tracePt t="196902" x="9086850" y="5588000"/>
          <p14:tracePt t="196944" x="9118600" y="5588000"/>
          <p14:tracePt t="196952" x="9175750" y="5588000"/>
          <p14:tracePt t="196969" x="9283700" y="5588000"/>
          <p14:tracePt t="196986" x="9398000" y="5588000"/>
          <p14:tracePt t="197002" x="9512300" y="5588000"/>
          <p14:tracePt t="197019" x="9613900" y="5588000"/>
          <p14:tracePt t="197036" x="9658350" y="5588000"/>
          <p14:tracePt t="197039" x="9664700" y="5588000"/>
          <p14:tracePt t="197052" x="9671050" y="5588000"/>
          <p14:tracePt t="197089" x="9652000" y="5588000"/>
          <p14:tracePt t="197103" x="9512300" y="5568950"/>
          <p14:tracePt t="197120" x="9309100" y="5543550"/>
          <p14:tracePt t="197136" x="9118600" y="5543550"/>
          <p14:tracePt t="197153" x="8997950" y="5543550"/>
          <p14:tracePt t="197169" x="8978900" y="5543550"/>
          <p14:tracePt t="197186" x="8972550" y="5543550"/>
          <p14:tracePt t="197220" x="9061450" y="5543550"/>
          <p14:tracePt t="197224" x="9137650" y="5562600"/>
          <p14:tracePt t="197235" x="9232900" y="5568950"/>
          <p14:tracePt t="197252" x="9455150" y="5600700"/>
          <p14:tracePt t="197256" x="9569450" y="5607050"/>
          <p14:tracePt t="197268" x="9664700" y="5607050"/>
          <p14:tracePt t="197285" x="9785350" y="5607050"/>
          <p14:tracePt t="197303" x="9810750" y="5607050"/>
          <p14:tracePt t="197337" x="9785350" y="5607050"/>
          <p14:tracePt t="197345" x="9734550" y="5607050"/>
          <p14:tracePt t="197353" x="9626600" y="5594350"/>
          <p14:tracePt t="197369" x="9448800" y="5568950"/>
          <p14:tracePt t="197385" x="9340850" y="5568950"/>
          <p14:tracePt t="197402" x="9315450" y="5568950"/>
          <p14:tracePt t="197464" x="9334500" y="5568950"/>
          <p14:tracePt t="197475" x="9347200" y="5568950"/>
          <p14:tracePt t="197485" x="9366250" y="5568950"/>
          <p14:tracePt t="197503" x="9391650" y="5568950"/>
          <p14:tracePt t="197591" x="0" y="0"/>
        </p14:tracePtLst>
        <p14:tracePtLst>
          <p14:tracePt t="198458" x="1828800" y="5594350"/>
          <p14:tracePt t="198472" x="1822450" y="5594350"/>
          <p14:tracePt t="198496" x="1816100" y="5594350"/>
          <p14:tracePt t="198513" x="1816100" y="5600700"/>
          <p14:tracePt t="198521" x="1816100" y="5619750"/>
          <p14:tracePt t="198529" x="1816100" y="5638800"/>
          <p14:tracePt t="198537" x="1828800" y="5676900"/>
          <p14:tracePt t="198552" x="1866900" y="5740400"/>
          <p14:tracePt t="198568" x="1987550" y="5842000"/>
          <p14:tracePt t="198585" x="2133600" y="5918200"/>
          <p14:tracePt t="198602" x="2266950" y="5956300"/>
          <p14:tracePt t="198619" x="2343150" y="5969000"/>
          <p14:tracePt t="198635" x="2387600" y="5969000"/>
          <p14:tracePt t="198652" x="2432050" y="5949950"/>
          <p14:tracePt t="198669" x="2482850" y="5899150"/>
          <p14:tracePt t="198673" x="2495550" y="5880100"/>
          <p14:tracePt t="198685" x="2514600" y="5854700"/>
          <p14:tracePt t="198702" x="2527300" y="5822950"/>
          <p14:tracePt t="198719" x="2540000" y="5791200"/>
          <p14:tracePt t="198735" x="2540000" y="5772150"/>
          <p14:tracePt t="198761" x="2540000" y="5765800"/>
          <p14:tracePt t="199083" x="2552700" y="5765800"/>
          <p14:tracePt t="199088" x="2590800" y="5772150"/>
          <p14:tracePt t="199102" x="2647950" y="5778500"/>
          <p14:tracePt t="199119" x="2914650" y="5822950"/>
          <p14:tracePt t="199135" x="3149600" y="5842000"/>
          <p14:tracePt t="199151" x="3524250" y="5899150"/>
          <p14:tracePt t="199168" x="3879850" y="5969000"/>
          <p14:tracePt t="199185" x="4057650" y="6000750"/>
          <p14:tracePt t="199201" x="4121150" y="6007100"/>
          <p14:tracePt t="199218" x="4133850" y="6007100"/>
          <p14:tracePt t="199252" x="4146550" y="6007100"/>
          <p14:tracePt t="199268" x="4152900" y="6007100"/>
          <p14:tracePt t="199285" x="4159250" y="6007100"/>
          <p14:tracePt t="199289" x="4171950" y="6007100"/>
          <p14:tracePt t="199305" x="4171950" y="6000750"/>
          <p14:tracePt t="199321" x="4178300" y="5994400"/>
          <p14:tracePt t="199335" x="4184650" y="5988050"/>
          <p14:tracePt t="199352" x="4184650" y="5969000"/>
          <p14:tracePt t="199368" x="4184650" y="5962650"/>
          <p14:tracePt t="199385" x="4184650" y="5943600"/>
          <p14:tracePt t="199402" x="4191000" y="5911850"/>
          <p14:tracePt t="199419" x="4197350" y="5886450"/>
          <p14:tracePt t="199435" x="4197350" y="5873750"/>
          <p14:tracePt t="199452" x="4197350" y="5861050"/>
          <p14:tracePt t="199468" x="4197350" y="5848350"/>
          <p14:tracePt t="199472" x="4197350" y="5842000"/>
          <p14:tracePt t="199515" x="4197350" y="5829300"/>
          <p14:tracePt t="199520" x="4203700" y="5822950"/>
          <p14:tracePt t="199535" x="4210050" y="5816600"/>
          <p14:tracePt t="199600" x="4222750" y="5816600"/>
          <p14:tracePt t="199609" x="4235450" y="5835650"/>
          <p14:tracePt t="199618" x="4267200" y="5867400"/>
          <p14:tracePt t="199635" x="4356100" y="5937250"/>
          <p14:tracePt t="199652" x="4457700" y="5994400"/>
          <p14:tracePt t="199669" x="4540250" y="6032500"/>
          <p14:tracePt t="199685" x="4597400" y="6045200"/>
          <p14:tracePt t="199688" x="4622800" y="6051550"/>
          <p14:tracePt t="199701" x="4635500" y="6051550"/>
          <p14:tracePt t="199719" x="4679950" y="6045200"/>
          <p14:tracePt t="199735" x="4705350" y="6026150"/>
          <p14:tracePt t="199751" x="4737100" y="5994400"/>
          <p14:tracePt t="199768" x="4787900" y="5937250"/>
          <p14:tracePt t="199784" x="4813300" y="5873750"/>
          <p14:tracePt t="199801" x="4845050" y="5829300"/>
          <p14:tracePt t="199818" x="4857750" y="5803900"/>
          <p14:tracePt t="199835" x="4864100" y="5797550"/>
          <p14:tracePt t="199889" x="4870450" y="5797550"/>
          <p14:tracePt t="199897" x="4883150" y="5810250"/>
          <p14:tracePt t="199906" x="4902200" y="5829300"/>
          <p14:tracePt t="199918" x="4927600" y="5848350"/>
          <p14:tracePt t="199934" x="5073650" y="5924550"/>
          <p14:tracePt t="199951" x="5194300" y="5969000"/>
          <p14:tracePt t="199968" x="5302250" y="5994400"/>
          <p14:tracePt t="199984" x="5416550" y="6007100"/>
          <p14:tracePt t="200001" x="5480050" y="6007100"/>
          <p14:tracePt t="200018" x="5543550" y="6000750"/>
          <p14:tracePt t="200034" x="5581650" y="5975350"/>
          <p14:tracePt t="200051" x="5613400" y="5937250"/>
          <p14:tracePt t="200067" x="5638800" y="5905500"/>
          <p14:tracePt t="200085" x="5651500" y="5880100"/>
          <p14:tracePt t="200101" x="5657850" y="5880100"/>
          <p14:tracePt t="200164" x="5664200" y="5880100"/>
          <p14:tracePt t="200169" x="5670550" y="5886450"/>
          <p14:tracePt t="200185" x="5683250" y="5911850"/>
          <p14:tracePt t="200201" x="5702300" y="5937250"/>
          <p14:tracePt t="200218" x="5746750" y="5956300"/>
          <p14:tracePt t="200235" x="5816600" y="5975350"/>
          <p14:tracePt t="200241" x="5861050" y="5994400"/>
          <p14:tracePt t="200251" x="5918200" y="6000750"/>
          <p14:tracePt t="200268" x="6045200" y="6013450"/>
          <p14:tracePt t="200284" x="6121400" y="6013450"/>
          <p14:tracePt t="200288" x="6146800" y="6007100"/>
          <p14:tracePt t="200301" x="6159500" y="5994400"/>
          <p14:tracePt t="200317" x="6178550" y="5956300"/>
          <p14:tracePt t="200320" x="6184900" y="5930900"/>
          <p14:tracePt t="200334" x="6184900" y="5911850"/>
          <p14:tracePt t="200351" x="6178550" y="5873750"/>
          <p14:tracePt t="200384" x="6172200" y="5873750"/>
          <p14:tracePt t="200404" x="6165850" y="5873750"/>
          <p14:tracePt t="200466" x="6165850" y="5886450"/>
          <p14:tracePt t="200481" x="6178550" y="5892800"/>
          <p14:tracePt t="200489" x="6191250" y="5899150"/>
          <p14:tracePt t="200501" x="6203950" y="5905500"/>
          <p14:tracePt t="200519" x="6242050" y="5905500"/>
          <p14:tracePt t="200535" x="6254750" y="5905500"/>
          <p14:tracePt t="200551" x="6261100" y="5905500"/>
          <p14:tracePt t="200568" x="6273800" y="5905500"/>
          <p14:tracePt t="200601" x="6273800" y="5899150"/>
          <p14:tracePt t="200767" x="0" y="0"/>
        </p14:tracePtLst>
        <p14:tracePtLst>
          <p14:tracePt t="201409" x="793750" y="6457950"/>
          <p14:tracePt t="201482" x="806450" y="6457950"/>
          <p14:tracePt t="201491" x="850900" y="6457950"/>
          <p14:tracePt t="201502" x="933450" y="6457950"/>
          <p14:tracePt t="201518" x="1225550" y="6457950"/>
          <p14:tracePt t="201535" x="2127250" y="6457950"/>
          <p14:tracePt t="201551" x="2794000" y="6457950"/>
          <p14:tracePt t="201567" x="3270250" y="6457950"/>
          <p14:tracePt t="201584" x="3441700" y="6457950"/>
          <p14:tracePt t="201601" x="3486150" y="6457950"/>
          <p14:tracePt t="201618" x="3498850" y="6457950"/>
          <p14:tracePt t="201738" x="3486150" y="6457950"/>
          <p14:tracePt t="201744" x="3448050" y="6464300"/>
          <p14:tracePt t="201753" x="3390900" y="6470650"/>
          <p14:tracePt t="201768" x="3194050" y="6489700"/>
          <p14:tracePt t="201784" x="2832100" y="6489700"/>
          <p14:tracePt t="201801" x="2273300" y="6489700"/>
          <p14:tracePt t="201818" x="1816100" y="6489700"/>
          <p14:tracePt t="201834" x="1562100" y="6489700"/>
          <p14:tracePt t="201851" x="1422400" y="6489700"/>
          <p14:tracePt t="201868" x="1371600" y="6489700"/>
          <p14:tracePt t="201873" x="1365250" y="6489700"/>
          <p14:tracePt t="201884" x="1358900" y="6489700"/>
          <p14:tracePt t="201901" x="1346200" y="6489700"/>
          <p14:tracePt t="202002" x="1390650" y="6489700"/>
          <p14:tracePt t="202009" x="1454150" y="6489700"/>
          <p14:tracePt t="202017" x="1549400" y="6489700"/>
          <p14:tracePt t="202033" x="1778000" y="6489700"/>
          <p14:tracePt t="202050" x="2063750" y="6489700"/>
          <p14:tracePt t="202067" x="2273300" y="6489700"/>
          <p14:tracePt t="202084" x="2400300" y="6489700"/>
          <p14:tracePt t="202100" x="2425700" y="6489700"/>
          <p14:tracePt t="202118" x="2432050" y="6489700"/>
          <p14:tracePt t="202185" x="2406650" y="6489700"/>
          <p14:tracePt t="202194" x="2336800" y="6470650"/>
          <p14:tracePt t="202201" x="2254250" y="6451600"/>
          <p14:tracePt t="202218" x="1974850" y="6426200"/>
          <p14:tracePt t="202234" x="1670050" y="6426200"/>
          <p14:tracePt t="202250" x="1365250" y="6426200"/>
          <p14:tracePt t="202267" x="1187450" y="6426200"/>
          <p14:tracePt t="202284" x="1130300" y="6426200"/>
          <p14:tracePt t="202301" x="1117600" y="6426200"/>
          <p14:tracePt t="202385" x="1130300" y="6426200"/>
          <p14:tracePt t="202393" x="1200150" y="6426200"/>
          <p14:tracePt t="202403" x="1308100" y="6445250"/>
          <p14:tracePt t="202418" x="1657350" y="6464300"/>
          <p14:tracePt t="202434" x="2108200" y="6464300"/>
          <p14:tracePt t="202450" x="2438400" y="6464300"/>
          <p14:tracePt t="202467" x="2571750" y="6464300"/>
          <p14:tracePt t="202484" x="2603500" y="6464300"/>
          <p14:tracePt t="202561" x="2603500" y="6470650"/>
          <p14:tracePt t="202569" x="2584450" y="6470650"/>
          <p14:tracePt t="202576" x="2533650" y="6470650"/>
          <p14:tracePt t="202585" x="2463800" y="6470650"/>
          <p14:tracePt t="202600" x="2228850" y="6470650"/>
          <p14:tracePt t="202618" x="1879600" y="6470650"/>
          <p14:tracePt t="202634" x="1555750" y="6470650"/>
          <p14:tracePt t="202652" x="1358900" y="6470650"/>
          <p14:tracePt t="202657" x="1301750" y="6470650"/>
          <p14:tracePt t="202667" x="1276350" y="6470650"/>
          <p14:tracePt t="202684" x="1250950" y="6470650"/>
          <p14:tracePt t="202688" x="1244600" y="6470650"/>
          <p14:tracePt t="202769" x="1257300" y="6470650"/>
          <p14:tracePt t="202776" x="1301750" y="6470650"/>
          <p14:tracePt t="202785" x="1390650" y="6470650"/>
          <p14:tracePt t="202800" x="1651000" y="6470650"/>
          <p14:tracePt t="202817" x="2057400" y="6470650"/>
          <p14:tracePt t="202835" x="2387600" y="6470650"/>
          <p14:tracePt t="202851" x="2533650" y="6470650"/>
          <p14:tracePt t="202856" x="2552700" y="6470650"/>
          <p14:tracePt t="202867" x="2559050" y="6470650"/>
          <p14:tracePt t="202884" x="2565400" y="6470650"/>
          <p14:tracePt t="202937" x="2533650" y="6470650"/>
          <p14:tracePt t="202945" x="2457450" y="6470650"/>
          <p14:tracePt t="202952" x="2362200" y="6470650"/>
          <p14:tracePt t="202967" x="2133600" y="6470650"/>
          <p14:tracePt t="202983" x="1924050" y="6470650"/>
          <p14:tracePt t="203000" x="1803400" y="6470650"/>
          <p14:tracePt t="203017" x="1784350" y="6470650"/>
          <p14:tracePt t="203034" x="1778000" y="6470650"/>
          <p14:tracePt t="203066" x="1790700" y="6470650"/>
          <p14:tracePt t="203083" x="1911350" y="6470650"/>
          <p14:tracePt t="203100" x="2120900" y="6470650"/>
          <p14:tracePt t="203117" x="2419350" y="6470650"/>
          <p14:tracePt t="203134" x="2724150" y="6470650"/>
          <p14:tracePt t="203137" x="2838450" y="6470650"/>
          <p14:tracePt t="203151" x="2997200" y="6470650"/>
          <p14:tracePt t="203167" x="3041650" y="6470650"/>
          <p14:tracePt t="203183" x="3048000" y="6470650"/>
          <p14:tracePt t="203560" x="0" y="0"/>
        </p14:tracePtLst>
        <p14:tracePtLst>
          <p14:tracePt t="204194" x="939800" y="6235700"/>
          <p14:tracePt t="204210" x="939800" y="6248400"/>
          <p14:tracePt t="204217" x="939800" y="6254750"/>
          <p14:tracePt t="204233" x="965200" y="6299200"/>
          <p14:tracePt t="204250" x="1047750" y="6337300"/>
          <p14:tracePt t="204267" x="1174750" y="6388100"/>
          <p14:tracePt t="204283" x="1263650" y="6400800"/>
          <p14:tracePt t="204288" x="1270000" y="6400800"/>
          <p14:tracePt t="204300" x="1282700" y="6400800"/>
          <p14:tracePt t="204317" x="1289050" y="6400800"/>
          <p14:tracePt t="204375" x="0" y="0"/>
        </p14:tracePtLst>
        <p14:tracePtLst>
          <p14:tracePt t="204930" x="2127250" y="6197600"/>
          <p14:tracePt t="204937" x="2127250" y="6216650"/>
          <p14:tracePt t="204950" x="2127250" y="6242050"/>
          <p14:tracePt t="204967" x="2159000" y="6337300"/>
          <p14:tracePt t="204983" x="2247900" y="6400800"/>
          <p14:tracePt t="204999" x="2368550" y="6451600"/>
          <p14:tracePt t="205016" x="2495550" y="6489700"/>
          <p14:tracePt t="205033" x="2559050" y="6496050"/>
          <p14:tracePt t="205050" x="2590800" y="6496050"/>
          <p14:tracePt t="205066" x="2597150" y="6496050"/>
          <p14:tracePt t="205082" x="2609850" y="6496050"/>
          <p14:tracePt t="205099" x="2616200" y="6489700"/>
          <p14:tracePt t="205116" x="2622550" y="6477000"/>
          <p14:tracePt t="205191" x="0" y="0"/>
        </p14:tracePtLst>
        <p14:tracePtLst>
          <p14:tracePt t="205567" x="3390900" y="6248400"/>
          <p14:tracePt t="205601" x="3384550" y="6248400"/>
          <p14:tracePt t="205609" x="3378200" y="6248400"/>
          <p14:tracePt t="205616" x="3378200" y="6254750"/>
          <p14:tracePt t="205633" x="3378200" y="6311900"/>
          <p14:tracePt t="205649" x="3397250" y="6407150"/>
          <p14:tracePt t="205666" x="3429000" y="6489700"/>
          <p14:tracePt t="205683" x="3441700" y="6521450"/>
          <p14:tracePt t="205897" x="3448050" y="6527800"/>
          <p14:tracePt t="205897" x="0" y="0"/>
        </p14:tracePtLst>
        <p14:tracePtLst>
          <p14:tracePt t="206482" x="4743450" y="6134100"/>
          <p14:tracePt t="206488" x="4724400" y="6140450"/>
          <p14:tracePt t="206499" x="4705350" y="6146800"/>
          <p14:tracePt t="206516" x="4673600" y="6165850"/>
          <p14:tracePt t="206533" x="4635500" y="6191250"/>
          <p14:tracePt t="206535" x="4622800" y="6210300"/>
          <p14:tracePt t="206549" x="4616450" y="6223000"/>
          <p14:tracePt t="206566" x="4603750" y="6267450"/>
          <p14:tracePt t="206582" x="4603750" y="6305550"/>
          <p14:tracePt t="206583" x="4603750" y="6324600"/>
          <p14:tracePt t="206599" x="4603750" y="6381750"/>
          <p14:tracePt t="206615" x="4622800" y="6419850"/>
          <p14:tracePt t="206632" x="4667250" y="6457950"/>
          <p14:tracePt t="206648" x="4762500" y="6502400"/>
          <p14:tracePt t="206665" x="4914900" y="6534150"/>
          <p14:tracePt t="206682" x="5130800" y="6572250"/>
          <p14:tracePt t="206698" x="5346700" y="6578600"/>
          <p14:tracePt t="206715" x="5530850" y="6572250"/>
          <p14:tracePt t="206732" x="5619750" y="6540500"/>
          <p14:tracePt t="206748" x="5657850" y="6508750"/>
          <p14:tracePt t="206765" x="5670550" y="6477000"/>
          <p14:tracePt t="206783" x="5670550" y="6432550"/>
          <p14:tracePt t="206800" x="5670550" y="6388100"/>
          <p14:tracePt t="206815" x="5632450" y="6330950"/>
          <p14:tracePt t="206832" x="5543550" y="6261100"/>
          <p14:tracePt t="206849" x="5410200" y="6184900"/>
          <p14:tracePt t="206865" x="5264150" y="6134100"/>
          <p14:tracePt t="206882" x="5130800" y="6076950"/>
          <p14:tracePt t="206899" x="5048250" y="6051550"/>
          <p14:tracePt t="206915" x="5010150" y="6051550"/>
          <p14:tracePt t="206932" x="4984750" y="6051550"/>
          <p14:tracePt t="206949" x="4940300" y="6064250"/>
          <p14:tracePt t="206952" x="4914900" y="6076950"/>
          <p14:tracePt t="206965" x="4889500" y="6102350"/>
          <p14:tracePt t="206983" x="4813300" y="6203950"/>
          <p14:tracePt t="206999" x="4768850" y="6273800"/>
          <p14:tracePt t="207015" x="4737100" y="6350000"/>
          <p14:tracePt t="207032" x="4730750" y="6400800"/>
          <p14:tracePt t="207049" x="4730750" y="6457950"/>
          <p14:tracePt t="207066" x="4749800" y="6534150"/>
          <p14:tracePt t="207082" x="4806950" y="6597650"/>
          <p14:tracePt t="207099" x="4933950" y="6667500"/>
          <p14:tracePt t="207115" x="5086350" y="6711950"/>
          <p14:tracePt t="207132" x="5213350" y="6718300"/>
          <p14:tracePt t="207149" x="5334000" y="6705600"/>
          <p14:tracePt t="207151" x="5378450" y="6692900"/>
          <p14:tracePt t="207165" x="5416550" y="6661150"/>
          <p14:tracePt t="207183" x="5492750" y="6540500"/>
          <p14:tracePt t="207199" x="5518150" y="6451600"/>
          <p14:tracePt t="207215" x="5518150" y="6381750"/>
          <p14:tracePt t="207233" x="5518150" y="6324600"/>
          <p14:tracePt t="207249" x="5499100" y="6286500"/>
          <p14:tracePt t="207265" x="5448300" y="6248400"/>
          <p14:tracePt t="207282" x="5353050" y="6210300"/>
          <p14:tracePt t="207299" x="5270500" y="6184900"/>
          <p14:tracePt t="207316" x="5213350" y="6172200"/>
          <p14:tracePt t="207332" x="5175250" y="6172200"/>
          <p14:tracePt t="207336" x="5149850" y="6172200"/>
          <p14:tracePt t="207349" x="5124450" y="6172200"/>
          <p14:tracePt t="207365" x="5086350" y="6197600"/>
          <p14:tracePt t="207368" x="5073650" y="6223000"/>
          <p14:tracePt t="207383" x="5054600" y="6286500"/>
          <p14:tracePt t="207399" x="5048250" y="6330950"/>
          <p14:tracePt t="207416" x="5048250" y="6388100"/>
          <p14:tracePt t="207432" x="5080000" y="6432550"/>
          <p14:tracePt t="207449" x="5149850" y="6483350"/>
          <p14:tracePt t="207465" x="5238750" y="6521450"/>
          <p14:tracePt t="207482" x="5289550" y="6534150"/>
          <p14:tracePt t="207499" x="5308600" y="6534150"/>
          <p14:tracePt t="207515" x="5327650" y="6534150"/>
          <p14:tracePt t="207532" x="5346700" y="6508750"/>
          <p14:tracePt t="207548" x="5365750" y="6464300"/>
          <p14:tracePt t="207565" x="5372100" y="6432550"/>
          <p14:tracePt t="207568" x="5372100" y="6413500"/>
          <p14:tracePt t="207582" x="5372100" y="6400800"/>
          <p14:tracePt t="207599" x="5372100" y="6362700"/>
          <p14:tracePt t="207615" x="5372100" y="6343650"/>
          <p14:tracePt t="207631" x="5365750" y="6343650"/>
          <p14:tracePt t="207807" x="0" y="0"/>
        </p14:tracePtLst>
        <p14:tracePtLst>
          <p14:tracePt t="208386" x="2254250" y="6102350"/>
          <p14:tracePt t="208400" x="2241550" y="6102350"/>
          <p14:tracePt t="208410" x="2228850" y="6102350"/>
          <p14:tracePt t="208424" x="2228850" y="6108700"/>
          <p14:tracePt t="208435" x="2228850" y="6127750"/>
          <p14:tracePt t="208449" x="2222500" y="6165850"/>
          <p14:tracePt t="208465" x="2222500" y="6216650"/>
          <p14:tracePt t="208481" x="2241550" y="6273800"/>
          <p14:tracePt t="208499" x="2279650" y="6324600"/>
          <p14:tracePt t="208515" x="2362200" y="6369050"/>
          <p14:tracePt t="208520" x="2406650" y="6381750"/>
          <p14:tracePt t="208532" x="2476500" y="6388100"/>
          <p14:tracePt t="208548" x="2603500" y="6400800"/>
          <p14:tracePt t="208565" x="2749550" y="6400800"/>
          <p14:tracePt t="208568" x="2813050" y="6400800"/>
          <p14:tracePt t="208582" x="2857500" y="6388100"/>
          <p14:tracePt t="208599" x="2933700" y="6356350"/>
          <p14:tracePt t="208616" x="2946400" y="6324600"/>
          <p14:tracePt t="208632" x="2952750" y="6273800"/>
          <p14:tracePt t="208650" x="2952750" y="6229350"/>
          <p14:tracePt t="208665" x="2946400" y="6197600"/>
          <p14:tracePt t="208682" x="2940050" y="6184900"/>
          <p14:tracePt t="208698" x="2933700" y="6172200"/>
          <p14:tracePt t="208833" x="0" y="0"/>
        </p14:tracePtLst>
        <p14:tracePtLst>
          <p14:tracePt t="209103" x="3086100" y="6013450"/>
          <p14:tracePt t="209119" x="3079750" y="6019800"/>
          <p14:tracePt t="209128" x="3073400" y="6026150"/>
          <p14:tracePt t="209136" x="3067050" y="6038850"/>
          <p14:tracePt t="209149" x="3060700" y="6051550"/>
          <p14:tracePt t="209164" x="3060700" y="6083300"/>
          <p14:tracePt t="209181" x="3060700" y="6140450"/>
          <p14:tracePt t="209184" x="3060700" y="6165850"/>
          <p14:tracePt t="209199" x="3060700" y="6248400"/>
          <p14:tracePt t="209215" x="3098800" y="6343650"/>
          <p14:tracePt t="209231" x="3162300" y="6438900"/>
          <p14:tracePt t="209248" x="3251200" y="6508750"/>
          <p14:tracePt t="209265" x="3352800" y="6565900"/>
          <p14:tracePt t="209281" x="3416300" y="6584950"/>
          <p14:tracePt t="209298" x="3460750" y="6584950"/>
          <p14:tracePt t="209315" x="3479800" y="6546850"/>
          <p14:tracePt t="209331" x="3498850" y="6489700"/>
          <p14:tracePt t="209348" x="3498850" y="6426200"/>
          <p14:tracePt t="209353" x="3498850" y="6394450"/>
          <p14:tracePt t="209364" x="3498850" y="6350000"/>
          <p14:tracePt t="209381" x="3467100" y="6286500"/>
          <p14:tracePt t="209398" x="3435350" y="6254750"/>
          <p14:tracePt t="209400" x="3416300" y="6242050"/>
          <p14:tracePt t="209415" x="3365500" y="6223000"/>
          <p14:tracePt t="209431" x="3327400" y="6223000"/>
          <p14:tracePt t="209448" x="3289300" y="6223000"/>
          <p14:tracePt t="209464" x="3244850" y="6223000"/>
          <p14:tracePt t="209481" x="3206750" y="6242050"/>
          <p14:tracePt t="209498" x="3200400" y="6261100"/>
          <p14:tracePt t="209515" x="3194050" y="6267450"/>
          <p14:tracePt t="209568" x="3194050" y="6273800"/>
          <p14:tracePt t="209576" x="3194050" y="6280150"/>
          <p14:tracePt t="209584" x="3194050" y="6299200"/>
          <p14:tracePt t="209598" x="3206750" y="6311900"/>
          <p14:tracePt t="209615" x="3225800" y="6330950"/>
          <p14:tracePt t="209631" x="3232150" y="6337300"/>
          <p14:tracePt t="209792" x="0" y="0"/>
        </p14:tracePtLst>
        <p14:tracePtLst>
          <p14:tracePt t="210434" x="1758950" y="5168900"/>
          <p14:tracePt t="210441" x="1746250" y="5168900"/>
          <p14:tracePt t="210457" x="1746250" y="5181600"/>
          <p14:tracePt t="210466" x="1746250" y="5194300"/>
          <p14:tracePt t="210481" x="1746250" y="5238750"/>
          <p14:tracePt t="210499" x="1778000" y="5283200"/>
          <p14:tracePt t="210516" x="1866900" y="5346700"/>
          <p14:tracePt t="210531" x="1987550" y="5410200"/>
          <p14:tracePt t="210537" x="2070100" y="5441950"/>
          <p14:tracePt t="210548" x="2133600" y="5467350"/>
          <p14:tracePt t="210565" x="2216150" y="5486400"/>
          <p14:tracePt t="210569" x="2222500" y="5486400"/>
          <p14:tracePt t="210581" x="2235200" y="5486400"/>
          <p14:tracePt t="210600" x="2241550" y="5473700"/>
          <p14:tracePt t="210615" x="2241550" y="5429250"/>
          <p14:tracePt t="210631" x="2241550" y="5353050"/>
          <p14:tracePt t="210647" x="2241550" y="5289550"/>
          <p14:tracePt t="210664" x="2241550" y="5232400"/>
          <p14:tracePt t="210681" x="2228850" y="5200650"/>
          <p14:tracePt t="210697" x="2222500" y="5200650"/>
          <p14:tracePt t="210823" x="0" y="0"/>
        </p14:tracePtLst>
        <p14:tracePtLst>
          <p14:tracePt t="211208" x="2501900" y="6032500"/>
          <p14:tracePt t="211216" x="2489200" y="6032500"/>
          <p14:tracePt t="211224" x="2482850" y="6038850"/>
          <p14:tracePt t="211232" x="2476500" y="6045200"/>
          <p14:tracePt t="211247" x="2463800" y="6076950"/>
          <p14:tracePt t="211263" x="2463800" y="6121400"/>
          <p14:tracePt t="211280" x="2463800" y="6172200"/>
          <p14:tracePt t="211297" x="2470150" y="6229350"/>
          <p14:tracePt t="211314" x="2495550" y="6273800"/>
          <p14:tracePt t="211331" x="2552700" y="6318250"/>
          <p14:tracePt t="211348" x="2647950" y="6362700"/>
          <p14:tracePt t="211355" x="2698750" y="6375400"/>
          <p14:tracePt t="211364" x="2755900" y="6394450"/>
          <p14:tracePt t="211381" x="2844800" y="6407150"/>
          <p14:tracePt t="211397" x="2889250" y="6407150"/>
          <p14:tracePt t="211402" x="2895600" y="6407150"/>
          <p14:tracePt t="211414" x="2901950" y="6407150"/>
          <p14:tracePt t="211431" x="2921000" y="6407150"/>
          <p14:tracePt t="211447" x="2921000" y="6400800"/>
          <p14:tracePt t="211464" x="2921000" y="6388100"/>
          <p14:tracePt t="211672" x="0" y="0"/>
        </p14:tracePtLst>
        <p14:tracePtLst>
          <p14:tracePt t="212427" x="4806950" y="6013450"/>
          <p14:tracePt t="212434" x="4794250" y="6019800"/>
          <p14:tracePt t="212448" x="4787900" y="6051550"/>
          <p14:tracePt t="212464" x="4762500" y="6115050"/>
          <p14:tracePt t="212480" x="4743450" y="6203950"/>
          <p14:tracePt t="212497" x="4737100" y="6305550"/>
          <p14:tracePt t="212514" x="4737100" y="6400800"/>
          <p14:tracePt t="212530" x="4743450" y="6477000"/>
          <p14:tracePt t="212547" x="4768850" y="6527800"/>
          <p14:tracePt t="212564" x="4806950" y="6553200"/>
          <p14:tracePt t="212580" x="4864100" y="6578600"/>
          <p14:tracePt t="212597" x="4946650" y="6591300"/>
          <p14:tracePt t="212600" x="4984750" y="6591300"/>
          <p14:tracePt t="212615" x="5073650" y="6584950"/>
          <p14:tracePt t="212630" x="5118100" y="6572250"/>
          <p14:tracePt t="212647" x="5181600" y="6534150"/>
          <p14:tracePt t="212664" x="5200650" y="6483350"/>
          <p14:tracePt t="212680" x="5207000" y="6445250"/>
          <p14:tracePt t="212697" x="5207000" y="6388100"/>
          <p14:tracePt t="212714" x="5207000" y="6330950"/>
          <p14:tracePt t="212730" x="5194300" y="6280150"/>
          <p14:tracePt t="212735" x="5181600" y="6267450"/>
          <p14:tracePt t="212747" x="5168900" y="6248400"/>
          <p14:tracePt t="212764" x="5156200" y="6223000"/>
          <p14:tracePt t="212780" x="5143500" y="6216650"/>
          <p14:tracePt t="212814" x="5137150" y="6210300"/>
          <p14:tracePt t="212830" x="5137150" y="6203950"/>
          <p14:tracePt t="212847" x="5099050" y="6203950"/>
          <p14:tracePt t="212864" x="5086350" y="6203950"/>
          <p14:tracePt t="212880" x="5067300" y="6203950"/>
          <p14:tracePt t="212897" x="5029200" y="6216650"/>
          <p14:tracePt t="212914" x="5003800" y="6261100"/>
          <p14:tracePt t="212930" x="4991100" y="6311900"/>
          <p14:tracePt t="212947" x="4991100" y="6350000"/>
          <p14:tracePt t="212964" x="4991100" y="6388100"/>
          <p14:tracePt t="212980" x="4991100" y="6419850"/>
          <p14:tracePt t="212997" x="5010150" y="6457950"/>
          <p14:tracePt t="213000" x="5016500" y="6464300"/>
          <p14:tracePt t="213014" x="5029200" y="6470650"/>
          <p14:tracePt t="213288" x="0" y="0"/>
        </p14:tracePtLst>
        <p14:tracePtLst>
          <p14:tracePt t="213697" x="5911850" y="6083300"/>
          <p14:tracePt t="213705" x="5899150" y="6083300"/>
          <p14:tracePt t="213713" x="5886450" y="6089650"/>
          <p14:tracePt t="213732" x="5880100" y="6108700"/>
          <p14:tracePt t="213738" x="5880100" y="6134100"/>
          <p14:tracePt t="213746" x="5880100" y="6165850"/>
          <p14:tracePt t="213763" x="5892800" y="6254750"/>
          <p14:tracePt t="213779" x="5937250" y="6337300"/>
          <p14:tracePt t="213796" x="5981700" y="6413500"/>
          <p14:tracePt t="213813" x="6051550" y="6464300"/>
          <p14:tracePt t="213816" x="6076950" y="6477000"/>
          <p14:tracePt t="213830" x="6089650" y="6483350"/>
          <p14:tracePt t="213847" x="6115050" y="6489700"/>
          <p14:tracePt t="213863" x="6121400" y="6489700"/>
          <p14:tracePt t="213880" x="6121400" y="6477000"/>
          <p14:tracePt t="213896" x="6121400" y="6438900"/>
          <p14:tracePt t="213913" x="6121400" y="6388100"/>
          <p14:tracePt t="213930" x="6115050" y="6318250"/>
          <p14:tracePt t="213946" x="6096000" y="6280150"/>
          <p14:tracePt t="213963" x="6089650" y="6267450"/>
          <p14:tracePt t="214136" x="6096000" y="6267450"/>
          <p14:tracePt t="214201" x="6102350" y="6267450"/>
          <p14:tracePt t="214236" x="6102350" y="6254750"/>
          <p14:tracePt t="214241" x="6096000" y="6248400"/>
          <p14:tracePt t="214250" x="6089650" y="6248400"/>
          <p14:tracePt t="214263" x="6070600" y="6242050"/>
          <p14:tracePt t="214279" x="6064250" y="6242050"/>
          <p14:tracePt t="214296" x="6032500" y="6254750"/>
          <p14:tracePt t="214313" x="6019800" y="6286500"/>
          <p14:tracePt t="214329" x="6013450" y="6337300"/>
          <p14:tracePt t="214346" x="6013450" y="6413500"/>
          <p14:tracePt t="214363" x="6026150" y="6451600"/>
          <p14:tracePt t="214379" x="6045200" y="6483350"/>
          <p14:tracePt t="214396" x="6064250" y="6496050"/>
          <p14:tracePt t="214430" x="6070600" y="6496050"/>
          <p14:tracePt t="214447" x="6083300" y="6496050"/>
          <p14:tracePt t="214489" x="6083300" y="6489700"/>
          <p14:tracePt t="214543" x="0" y="0"/>
        </p14:tracePtLst>
        <p14:tracePtLst>
          <p14:tracePt t="216385" x="4470400" y="2082800"/>
          <p14:tracePt t="216481" x="4470400" y="2108200"/>
          <p14:tracePt t="216488" x="4464050" y="2152650"/>
          <p14:tracePt t="216496" x="4451350" y="2203450"/>
          <p14:tracePt t="216512" x="4445000" y="2343150"/>
          <p14:tracePt t="216529" x="4419600" y="2565400"/>
          <p14:tracePt t="216545" x="4362450" y="2901950"/>
          <p14:tracePt t="216562" x="4324350" y="3352800"/>
          <p14:tracePt t="216579" x="4298950" y="3873500"/>
          <p14:tracePt t="216595" x="4273550" y="4400550"/>
          <p14:tracePt t="216612" x="4222750" y="4914900"/>
          <p14:tracePt t="216617" x="4210050" y="5156200"/>
          <p14:tracePt t="216629" x="4197350" y="5359400"/>
          <p14:tracePt t="216645" x="4184650" y="5664200"/>
          <p14:tracePt t="216663" x="4184650" y="5994400"/>
          <p14:tracePt t="216679" x="4184650" y="6146800"/>
          <p14:tracePt t="216695" x="4184650" y="6267450"/>
          <p14:tracePt t="216712" x="4184650" y="6330950"/>
          <p14:tracePt t="216730" x="4191000" y="6369050"/>
          <p14:tracePt t="216745" x="4191000" y="6375400"/>
          <p14:tracePt t="216762" x="4197350" y="6388100"/>
          <p14:tracePt t="216779" x="4197350" y="6394450"/>
          <p14:tracePt t="216795" x="4197350" y="6407150"/>
          <p14:tracePt t="216812" x="4203700" y="6426200"/>
          <p14:tracePt t="216829" x="4222750" y="6445250"/>
          <p14:tracePt t="216832" x="4235450" y="6457950"/>
          <p14:tracePt t="216845" x="4241800" y="6470650"/>
          <p14:tracePt t="216863" x="4286250" y="6508750"/>
          <p14:tracePt t="216879" x="4324350" y="6521450"/>
          <p14:tracePt t="216896" x="4381500" y="6527800"/>
          <p14:tracePt t="216912" x="4565650" y="6527800"/>
          <p14:tracePt t="216930" x="4864100" y="6527800"/>
          <p14:tracePt t="216945" x="5295900" y="6527800"/>
          <p14:tracePt t="216962" x="5727700" y="6527800"/>
          <p14:tracePt t="216979" x="6102350" y="6527800"/>
          <p14:tracePt t="216995" x="6356350" y="6527800"/>
          <p14:tracePt t="217012" x="6546850" y="6527800"/>
          <p14:tracePt t="217029" x="6711950" y="6527800"/>
          <p14:tracePt t="217032" x="6800850" y="6527800"/>
          <p14:tracePt t="217045" x="6883400" y="6527800"/>
          <p14:tracePt t="217063" x="7150100" y="6565900"/>
          <p14:tracePt t="217079" x="7258050" y="6565900"/>
          <p14:tracePt t="217095" x="7308850" y="6565900"/>
          <p14:tracePt t="217112" x="7321550" y="6565900"/>
          <p14:tracePt t="217128" x="7327900" y="6565900"/>
          <p14:tracePt t="217176" x="7340600" y="6559550"/>
          <p14:tracePt t="217185" x="7340600" y="6540500"/>
          <p14:tracePt t="217195" x="7340600" y="6502400"/>
          <p14:tracePt t="217212" x="7340600" y="6388100"/>
          <p14:tracePt t="217230" x="7340600" y="6203950"/>
          <p14:tracePt t="217234" x="7340600" y="6089650"/>
          <p14:tracePt t="217245" x="7334250" y="5943600"/>
          <p14:tracePt t="217263" x="7270750" y="5454650"/>
          <p14:tracePt t="217279" x="7162800" y="5111750"/>
          <p14:tracePt t="217295" x="7029450" y="4749800"/>
          <p14:tracePt t="217312" x="6934200" y="4445000"/>
          <p14:tracePt t="217328" x="6838950" y="4210050"/>
          <p14:tracePt t="217345" x="6781800" y="4057650"/>
          <p14:tracePt t="217362" x="6724650" y="3943350"/>
          <p14:tracePt t="217378" x="6699250" y="3867150"/>
          <p14:tracePt t="217395" x="6692900" y="3848100"/>
          <p14:tracePt t="217412" x="6680200" y="3816350"/>
          <p14:tracePt t="217429" x="6680200" y="3803650"/>
          <p14:tracePt t="217445" x="6673850" y="3790950"/>
          <p14:tracePt t="217448" x="6673850" y="3778250"/>
          <p14:tracePt t="217463" x="6667500" y="3765550"/>
          <p14:tracePt t="217479" x="6667500" y="3752850"/>
          <p14:tracePt t="217496" x="6661150" y="3733800"/>
          <p14:tracePt t="217512" x="6661150" y="3708400"/>
          <p14:tracePt t="217529" x="6654800" y="3683000"/>
          <p14:tracePt t="217545" x="6642100" y="3644900"/>
          <p14:tracePt t="217562" x="6635750" y="3613150"/>
          <p14:tracePt t="217579" x="6629400" y="3587750"/>
          <p14:tracePt t="217595" x="6610350" y="3543300"/>
          <p14:tracePt t="217612" x="6584950" y="3479800"/>
          <p14:tracePt t="217629" x="6546850" y="3416300"/>
          <p14:tracePt t="217632" x="6534150" y="3390900"/>
          <p14:tracePt t="217645" x="6508750" y="3352800"/>
          <p14:tracePt t="217663" x="6419850" y="3238500"/>
          <p14:tracePt t="217679" x="6350000" y="3149600"/>
          <p14:tracePt t="217696" x="6261100" y="3041650"/>
          <p14:tracePt t="217712" x="6146800" y="2914650"/>
          <p14:tracePt t="217730" x="6019800" y="2774950"/>
          <p14:tracePt t="217745" x="5886450" y="2647950"/>
          <p14:tracePt t="217762" x="5791200" y="2546350"/>
          <p14:tracePt t="217779" x="5721350" y="2476500"/>
          <p14:tracePt t="217795" x="5676900" y="2444750"/>
          <p14:tracePt t="217812" x="5645150" y="2425700"/>
          <p14:tracePt t="217829" x="5619750" y="2400300"/>
          <p14:tracePt t="217832" x="5600700" y="2387600"/>
          <p14:tracePt t="217845" x="5588000" y="2381250"/>
          <p14:tracePt t="217863" x="5537200" y="2362200"/>
          <p14:tracePt t="217879" x="5499100" y="2330450"/>
          <p14:tracePt t="217895" x="5448300" y="2305050"/>
          <p14:tracePt t="217912" x="5397500" y="2279650"/>
          <p14:tracePt t="217929" x="5346700" y="2260600"/>
          <p14:tracePt t="217945" x="5270500" y="2228850"/>
          <p14:tracePt t="217962" x="5200650" y="2203450"/>
          <p14:tracePt t="217979" x="5130800" y="2171700"/>
          <p14:tracePt t="217995" x="5092700" y="2165350"/>
          <p14:tracePt t="218012" x="5054600" y="2152650"/>
          <p14:tracePt t="218029" x="5010150" y="2146300"/>
          <p14:tracePt t="218032" x="4991100" y="2146300"/>
          <p14:tracePt t="218045" x="4953000" y="2139950"/>
          <p14:tracePt t="218062" x="4883150" y="2133600"/>
          <p14:tracePt t="218065" x="4838700" y="2133600"/>
          <p14:tracePt t="218078" x="4800600" y="2133600"/>
          <p14:tracePt t="218095" x="4667250" y="2133600"/>
          <p14:tracePt t="218111" x="4584700" y="2133600"/>
          <p14:tracePt t="218129" x="4527550" y="2133600"/>
          <p14:tracePt t="218145" x="4476750" y="2133600"/>
          <p14:tracePt t="218162" x="4432300" y="2133600"/>
          <p14:tracePt t="218178" x="4381500" y="2146300"/>
          <p14:tracePt t="218195" x="4311650" y="2165350"/>
          <p14:tracePt t="218212" x="4235450" y="2222500"/>
          <p14:tracePt t="218228" x="4152900" y="2273300"/>
          <p14:tracePt t="218232" x="4114800" y="2311400"/>
          <p14:tracePt t="218245" x="4076700" y="2349500"/>
          <p14:tracePt t="218262" x="3987800" y="2438400"/>
          <p14:tracePt t="218279" x="3873500" y="2565400"/>
          <p14:tracePt t="218295" x="3829050" y="2641600"/>
          <p14:tracePt t="218311" x="3797300" y="2705100"/>
          <p14:tracePt t="218328" x="3759200" y="2774950"/>
          <p14:tracePt t="218344" x="3727450" y="2870200"/>
          <p14:tracePt t="218361" x="3683000" y="2984500"/>
          <p14:tracePt t="218378" x="3638550" y="3086100"/>
          <p14:tracePt t="218394" x="3613150" y="3168650"/>
          <p14:tracePt t="218412" x="3594100" y="3219450"/>
          <p14:tracePt t="218429" x="3587750" y="3244850"/>
          <p14:tracePt t="218445" x="3581400" y="3289300"/>
          <p14:tracePt t="218448" x="3581400" y="3308350"/>
          <p14:tracePt t="218462" x="3581400" y="3333750"/>
          <p14:tracePt t="218479" x="3581400" y="3422650"/>
          <p14:tracePt t="218495" x="3581400" y="3505200"/>
          <p14:tracePt t="218511" x="3581400" y="3606800"/>
          <p14:tracePt t="218528" x="3581400" y="3708400"/>
          <p14:tracePt t="218545" x="3581400" y="3810000"/>
          <p14:tracePt t="218562" x="3581400" y="3924300"/>
          <p14:tracePt t="218579" x="3568700" y="4083050"/>
          <p14:tracePt t="218595" x="3562350" y="4241800"/>
          <p14:tracePt t="218612" x="3568700" y="4445000"/>
          <p14:tracePt t="218617" x="3575050" y="4559300"/>
          <p14:tracePt t="218630" x="3594100" y="4679950"/>
          <p14:tracePt t="218645" x="3651250" y="4933950"/>
          <p14:tracePt t="218650" x="3702050" y="5048250"/>
          <p14:tracePt t="218662" x="3733800" y="5149850"/>
          <p14:tracePt t="218679" x="3822700" y="5359400"/>
          <p14:tracePt t="218695" x="3867150" y="5461000"/>
          <p14:tracePt t="218711" x="3930650" y="5549900"/>
          <p14:tracePt t="218728" x="4000500" y="5626100"/>
          <p14:tracePt t="218746" x="4114800" y="5715000"/>
          <p14:tracePt t="218761" x="4286250" y="5803900"/>
          <p14:tracePt t="218778" x="4629150" y="5943600"/>
          <p14:tracePt t="218794" x="5124450" y="6076950"/>
          <p14:tracePt t="218811" x="5734050" y="6184900"/>
          <p14:tracePt t="218828" x="6305550" y="6242050"/>
          <p14:tracePt t="218845" x="6769100" y="6254750"/>
          <p14:tracePt t="218847" x="6959600" y="6254750"/>
          <p14:tracePt t="218861" x="7137400" y="6254750"/>
          <p14:tracePt t="218879" x="7486650" y="6254750"/>
          <p14:tracePt t="218895" x="7639050" y="6248400"/>
          <p14:tracePt t="218911" x="7721600" y="6216650"/>
          <p14:tracePt t="218929" x="7747000" y="6197600"/>
          <p14:tracePt t="218945" x="7766050" y="6184900"/>
          <p14:tracePt t="218961" x="7778750" y="6153150"/>
          <p14:tracePt t="218978" x="7804150" y="6108700"/>
          <p14:tracePt t="218994" x="7842250" y="6045200"/>
          <p14:tracePt t="219011" x="7867650" y="5937250"/>
          <p14:tracePt t="219028" x="7867650" y="5797550"/>
          <p14:tracePt t="219045" x="7867650" y="5619750"/>
          <p14:tracePt t="219047" x="7867650" y="5518150"/>
          <p14:tracePt t="219061" x="7861300" y="5410200"/>
          <p14:tracePt t="219078" x="7842250" y="5251450"/>
          <p14:tracePt t="219080" x="7835900" y="5162550"/>
          <p14:tracePt t="219095" x="7816850" y="5016500"/>
          <p14:tracePt t="219111" x="7804150" y="4883150"/>
          <p14:tracePt t="219129" x="7766050" y="4781550"/>
          <p14:tracePt t="219145" x="7721600" y="4679950"/>
          <p14:tracePt t="219161" x="7664450" y="4565650"/>
          <p14:tracePt t="219178" x="7594600" y="4451350"/>
          <p14:tracePt t="219194" x="7480300" y="4298950"/>
          <p14:tracePt t="219212" x="7340600" y="4152900"/>
          <p14:tracePt t="219228" x="7175500" y="3994150"/>
          <p14:tracePt t="219232" x="7086600" y="3930650"/>
          <p14:tracePt t="219245" x="7010400" y="3867150"/>
          <p14:tracePt t="219261" x="6838950" y="3733800"/>
          <p14:tracePt t="219279" x="6604000" y="3575050"/>
          <p14:tracePt t="219295" x="6457950" y="3486150"/>
          <p14:tracePt t="219311" x="6311900" y="3390900"/>
          <p14:tracePt t="219329" x="6153150" y="3314700"/>
          <p14:tracePt t="219345" x="5969000" y="3244850"/>
          <p14:tracePt t="219361" x="5765800" y="3162300"/>
          <p14:tracePt t="219378" x="5499100" y="3073400"/>
          <p14:tracePt t="219394" x="5219700" y="2997200"/>
          <p14:tracePt t="219411" x="4972050" y="2952750"/>
          <p14:tracePt t="219428" x="4768850" y="2921000"/>
          <p14:tracePt t="219445" x="4597400" y="2914650"/>
          <p14:tracePt t="219448" x="4527550" y="2914650"/>
          <p14:tracePt t="219461" x="4464050" y="2914650"/>
          <p14:tracePt t="219479" x="4318000" y="2940050"/>
          <p14:tracePt t="219495" x="4254500" y="2965450"/>
          <p14:tracePt t="219511" x="4210050" y="3003550"/>
          <p14:tracePt t="219528" x="4171950" y="3041650"/>
          <p14:tracePt t="219545" x="4140200" y="3105150"/>
          <p14:tracePt t="219561" x="4089400" y="3200400"/>
          <p14:tracePt t="219578" x="4038600" y="3333750"/>
          <p14:tracePt t="219595" x="3981450" y="3498850"/>
          <p14:tracePt t="219611" x="3917950" y="3683000"/>
          <p14:tracePt t="219629" x="3867150" y="3911600"/>
          <p14:tracePt t="219644" x="3835400" y="4146550"/>
          <p14:tracePt t="219650" x="3816350" y="4279900"/>
          <p14:tracePt t="219661" x="3810000" y="4400550"/>
          <p14:tracePt t="219678" x="3810000" y="4610100"/>
          <p14:tracePt t="219695" x="3854450" y="4946650"/>
          <p14:tracePt t="219711" x="3917950" y="5118100"/>
          <p14:tracePt t="219728" x="4013200" y="5245100"/>
          <p14:tracePt t="219745" x="4114800" y="5378450"/>
          <p14:tracePt t="219761" x="4222750" y="5467350"/>
          <p14:tracePt t="219778" x="4394200" y="5562600"/>
          <p14:tracePt t="219794" x="4686300" y="5689600"/>
          <p14:tracePt t="219811" x="5035550" y="5797550"/>
          <p14:tracePt t="219829" x="5410200" y="5867400"/>
          <p14:tracePt t="219845" x="5854700" y="5956300"/>
          <p14:tracePt t="219848" x="6057900" y="5981700"/>
          <p14:tracePt t="219861" x="6216650" y="5988050"/>
          <p14:tracePt t="219878" x="6438900" y="6000750"/>
          <p14:tracePt t="219881" x="6515100" y="6000750"/>
          <p14:tracePt t="219895" x="6572250" y="5988050"/>
          <p14:tracePt t="219911" x="6604000" y="5943600"/>
          <p14:tracePt t="219928" x="6629400" y="5867400"/>
          <p14:tracePt t="219944" x="6642100" y="5791200"/>
          <p14:tracePt t="219961" x="6648450" y="5695950"/>
          <p14:tracePt t="219978" x="6648450" y="5626100"/>
          <p14:tracePt t="219994" x="6635750" y="5562600"/>
          <p14:tracePt t="220011" x="6616700" y="5499100"/>
          <p14:tracePt t="220028" x="6597650" y="5454650"/>
          <p14:tracePt t="220044" x="6578600" y="5422900"/>
          <p14:tracePt t="220050" x="6572250" y="5403850"/>
          <p14:tracePt t="220061" x="6572250" y="5397500"/>
          <p14:tracePt t="220077" x="6565900" y="5372100"/>
          <p14:tracePt t="220080" x="6559550" y="5365750"/>
          <p14:tracePt t="220095" x="6553200" y="5353050"/>
          <p14:tracePt t="220112" x="6553200" y="5346700"/>
          <p14:tracePt t="220127" x="6553200" y="5340350"/>
          <p14:tracePt t="220239" x="0" y="0"/>
        </p14:tracePtLst>
        <p14:tracePtLst>
          <p14:tracePt t="221209" x="3556000" y="2082800"/>
          <p14:tracePt t="221305" x="3556000" y="2089150"/>
          <p14:tracePt t="221314" x="3556000" y="2108200"/>
          <p14:tracePt t="221321" x="3556000" y="2159000"/>
          <p14:tracePt t="221330" x="3556000" y="2235200"/>
          <p14:tracePt t="221344" x="3543300" y="2432050"/>
          <p14:tracePt t="221361" x="3524250" y="2679700"/>
          <p14:tracePt t="221377" x="3492500" y="3003550"/>
          <p14:tracePt t="221394" x="3492500" y="3308350"/>
          <p14:tracePt t="221411" x="3492500" y="3594100"/>
          <p14:tracePt t="221427" x="3524250" y="3829050"/>
          <p14:tracePt t="221444" x="3581400" y="4108450"/>
          <p14:tracePt t="221461" x="3625850" y="4318000"/>
          <p14:tracePt t="221465" x="3644900" y="4413250"/>
          <p14:tracePt t="221477" x="3663950" y="4502150"/>
          <p14:tracePt t="221495" x="3708400" y="4660900"/>
          <p14:tracePt t="221512" x="3727450" y="4699000"/>
          <p14:tracePt t="221527" x="3733800" y="4711700"/>
          <p14:tracePt t="221545" x="3733800" y="4718050"/>
          <p14:tracePt t="221732" x="3740150" y="4724400"/>
          <p14:tracePt t="221738" x="3765550" y="4730750"/>
          <p14:tracePt t="221744" x="3810000" y="4737100"/>
          <p14:tracePt t="221760" x="4044950" y="4794250"/>
          <p14:tracePt t="221777" x="4552950" y="4902200"/>
          <p14:tracePt t="221794" x="5207000" y="5029200"/>
          <p14:tracePt t="221810" x="5905500" y="5162550"/>
          <p14:tracePt t="221827" x="6496050" y="5276850"/>
          <p14:tracePt t="221844" x="6775450" y="5327650"/>
          <p14:tracePt t="221860" x="6870700" y="5353050"/>
          <p14:tracePt t="221877" x="6883400" y="5353050"/>
          <p14:tracePt t="221894" x="6889750" y="5353050"/>
          <p14:tracePt t="221911" x="6902450" y="5353050"/>
          <p14:tracePt t="221927" x="6921500" y="5353050"/>
          <p14:tracePt t="221943" x="6940550" y="5346700"/>
          <p14:tracePt t="221960" x="6978650" y="5314950"/>
          <p14:tracePt t="221977" x="7035800" y="5232400"/>
          <p14:tracePt t="221994" x="7092950" y="5099050"/>
          <p14:tracePt t="222010" x="7143750" y="4914900"/>
          <p14:tracePt t="222027" x="7207250" y="4705350"/>
          <p14:tracePt t="222044" x="7251700" y="4464050"/>
          <p14:tracePt t="222060" x="7264400" y="4197350"/>
          <p14:tracePt t="222077" x="7213600" y="3848100"/>
          <p14:tracePt t="222094" x="7118350" y="3556000"/>
          <p14:tracePt t="222097" x="7080250" y="3441700"/>
          <p14:tracePt t="222111" x="7016750" y="3270250"/>
          <p14:tracePt t="222127" x="6965950" y="3136900"/>
          <p14:tracePt t="222143" x="6940550" y="3035300"/>
          <p14:tracePt t="222160" x="6927850" y="2984500"/>
          <p14:tracePt t="222177" x="6915150" y="2959100"/>
          <p14:tracePt t="222194" x="6908800" y="2933700"/>
          <p14:tracePt t="222210" x="6902450" y="2908300"/>
          <p14:tracePt t="222227" x="6889750" y="2882900"/>
          <p14:tracePt t="222244" x="6877050" y="2844800"/>
          <p14:tracePt t="222247" x="6870700" y="2825750"/>
          <p14:tracePt t="222260" x="6858000" y="2813050"/>
          <p14:tracePt t="222277" x="6813550" y="2755900"/>
          <p14:tracePt t="222293" x="6781800" y="2705100"/>
          <p14:tracePt t="222296" x="6762750" y="2673350"/>
          <p14:tracePt t="222311" x="6724650" y="2628900"/>
          <p14:tracePt t="222327" x="6667500" y="2590800"/>
          <p14:tracePt t="222343" x="6597650" y="2527300"/>
          <p14:tracePt t="222360" x="6515100" y="2463800"/>
          <p14:tracePt t="222377" x="6426200" y="2406650"/>
          <p14:tracePt t="222393" x="6356350" y="2362200"/>
          <p14:tracePt t="222410" x="6299200" y="2336800"/>
          <p14:tracePt t="222427" x="6254750" y="2305050"/>
          <p14:tracePt t="222444" x="6203950" y="2273300"/>
          <p14:tracePt t="222460" x="6134100" y="2254250"/>
          <p14:tracePt t="222477" x="6064250" y="2228850"/>
          <p14:tracePt t="222493" x="6013450" y="2209800"/>
          <p14:tracePt t="222497" x="5994400" y="2203450"/>
          <p14:tracePt t="222511" x="5969000" y="2190750"/>
          <p14:tracePt t="222527" x="5930900" y="2184400"/>
          <p14:tracePt t="222544" x="5880100" y="2184400"/>
          <p14:tracePt t="222560" x="5803900" y="2184400"/>
          <p14:tracePt t="222577" x="5715000" y="2184400"/>
          <p14:tracePt t="222593" x="5600700" y="2184400"/>
          <p14:tracePt t="222610" x="5461000" y="2184400"/>
          <p14:tracePt t="222627" x="5283200" y="2184400"/>
          <p14:tracePt t="222643" x="5080000" y="2184400"/>
          <p14:tracePt t="222660" x="4864100" y="2184400"/>
          <p14:tracePt t="222677" x="4629150" y="2184400"/>
          <p14:tracePt t="222693" x="4419600" y="2184400"/>
          <p14:tracePt t="222696" x="4337050" y="2184400"/>
          <p14:tracePt t="222711" x="4210050" y="2184400"/>
          <p14:tracePt t="222727" x="4114800" y="2184400"/>
          <p14:tracePt t="222743" x="4038600" y="2184400"/>
          <p14:tracePt t="222760" x="4000500" y="2184400"/>
          <p14:tracePt t="222777" x="3962400" y="2184400"/>
          <p14:tracePt t="222793" x="3937000" y="2190750"/>
          <p14:tracePt t="222810" x="3917950" y="2203450"/>
          <p14:tracePt t="222827" x="3911600" y="2241550"/>
          <p14:tracePt t="222843" x="3905250" y="2286000"/>
          <p14:tracePt t="222860" x="3898900" y="2355850"/>
          <p14:tracePt t="222877" x="3886200" y="2501900"/>
          <p14:tracePt t="222880" x="3886200" y="2590800"/>
          <p14:tracePt t="222894" x="3867150" y="2705100"/>
          <p14:tracePt t="222911" x="3860800" y="3105150"/>
          <p14:tracePt t="222927" x="3860800" y="3454400"/>
          <p14:tracePt t="222944" x="3860800" y="3759200"/>
          <p14:tracePt t="222960" x="3860800" y="4000500"/>
          <p14:tracePt t="222977" x="3873500" y="4191000"/>
          <p14:tracePt t="222993" x="3905250" y="4337050"/>
          <p14:tracePt t="223010" x="3937000" y="4457700"/>
          <p14:tracePt t="223027" x="3962400" y="4565650"/>
          <p14:tracePt t="223043" x="3981450" y="4654550"/>
          <p14:tracePt t="223060" x="4006850" y="4737100"/>
          <p14:tracePt t="223076" x="4019550" y="4806950"/>
          <p14:tracePt t="223080" x="4019550" y="4832350"/>
          <p14:tracePt t="223093" x="4025900" y="4864100"/>
          <p14:tracePt t="223110" x="4051300" y="4927600"/>
          <p14:tracePt t="223127" x="4102100" y="5041900"/>
          <p14:tracePt t="223143" x="4133850" y="5118100"/>
          <p14:tracePt t="223159" x="4171950" y="5181600"/>
          <p14:tracePt t="223176" x="4248150" y="5264150"/>
          <p14:tracePt t="223193" x="4375150" y="5340350"/>
          <p14:tracePt t="223210" x="4559300" y="5397500"/>
          <p14:tracePt t="223226" x="4864100" y="5454650"/>
          <p14:tracePt t="223244" x="5302250" y="5480050"/>
          <p14:tracePt t="223251" x="5518150" y="5480050"/>
          <p14:tracePt t="223260" x="5803900" y="5480050"/>
          <p14:tracePt t="223277" x="6362700" y="5480050"/>
          <p14:tracePt t="223294" x="6940550" y="5480050"/>
          <p14:tracePt t="223297" x="7245350" y="5480050"/>
          <p14:tracePt t="223311" x="7766050" y="5473700"/>
          <p14:tracePt t="223327" x="8096250" y="5422900"/>
          <p14:tracePt t="223344" x="8229600" y="5397500"/>
          <p14:tracePt t="223360" x="8255000" y="5391150"/>
          <p14:tracePt t="223377" x="8267700" y="5391150"/>
          <p14:tracePt t="223394" x="8274050" y="5384800"/>
          <p14:tracePt t="223417" x="8274050" y="5372100"/>
          <p14:tracePt t="223426" x="8274050" y="5346700"/>
          <p14:tracePt t="223444" x="8267700" y="5251450"/>
          <p14:tracePt t="223448" x="8261350" y="5187950"/>
          <p14:tracePt t="223460" x="8235950" y="5099050"/>
          <p14:tracePt t="223476" x="8159750" y="4902200"/>
          <p14:tracePt t="223480" x="8128000" y="4787900"/>
          <p14:tracePt t="223493" x="8070850" y="4629150"/>
          <p14:tracePt t="223510" x="7956550" y="4298950"/>
          <p14:tracePt t="223527" x="7778750" y="3848100"/>
          <p14:tracePt t="223543" x="7689850" y="3651250"/>
          <p14:tracePt t="223560" x="7600950" y="3505200"/>
          <p14:tracePt t="223576" x="7543800" y="3390900"/>
          <p14:tracePt t="223593" x="7499350" y="3314700"/>
          <p14:tracePt t="223610" x="7467600" y="3263900"/>
          <p14:tracePt t="223626" x="7442200" y="3225800"/>
          <p14:tracePt t="223644" x="7410450" y="3181350"/>
          <p14:tracePt t="223649" x="7404100" y="3149600"/>
          <p14:tracePt t="223660" x="7391400" y="3124200"/>
          <p14:tracePt t="223676" x="7346950" y="3060700"/>
          <p14:tracePt t="223693" x="7315200" y="3003550"/>
          <p14:tracePt t="223696" x="7302500" y="2978150"/>
          <p14:tracePt t="223710" x="7289800" y="2959100"/>
          <p14:tracePt t="223727" x="7264400" y="2914650"/>
          <p14:tracePt t="223743" x="7258050" y="2901950"/>
          <p14:tracePt t="223759" x="7251700" y="2895600"/>
          <p14:tracePt t="223776" x="7245350" y="2882900"/>
          <p14:tracePt t="223906" x="7232650" y="2876550"/>
          <p14:tracePt t="223923" x="7226300" y="2876550"/>
          <p14:tracePt t="223930" x="7213600" y="2870200"/>
          <p14:tracePt t="223945" x="7175500" y="2851150"/>
          <p14:tracePt t="223961" x="7105650" y="2825750"/>
          <p14:tracePt t="223977" x="6985000" y="2781300"/>
          <p14:tracePt t="223993" x="6832600" y="2755900"/>
          <p14:tracePt t="224010" x="6578600" y="2730500"/>
          <p14:tracePt t="224026" x="6299200" y="2698750"/>
          <p14:tracePt t="224043" x="6038850" y="2698750"/>
          <p14:tracePt t="224059" x="5816600" y="2698750"/>
          <p14:tracePt t="224076" x="5619750" y="2698750"/>
          <p14:tracePt t="224079" x="5524500" y="2698750"/>
          <p14:tracePt t="224092" x="5435600" y="2698750"/>
          <p14:tracePt t="224109" x="5289550" y="2698750"/>
          <p14:tracePt t="224111" x="5226050" y="2698750"/>
          <p14:tracePt t="224126" x="5149850" y="2692400"/>
          <p14:tracePt t="224143" x="4991100" y="2673350"/>
          <p14:tracePt t="224159" x="4889500" y="2654300"/>
          <p14:tracePt t="224176" x="4806950" y="2635250"/>
          <p14:tracePt t="224193" x="4756150" y="2628900"/>
          <p14:tracePt t="224209" x="4724400" y="2628900"/>
          <p14:tracePt t="224226" x="4692650" y="2628900"/>
          <p14:tracePt t="224243" x="4667250" y="2628900"/>
          <p14:tracePt t="224259" x="4654550" y="2628900"/>
          <p14:tracePt t="224276" x="4641850" y="2628900"/>
          <p14:tracePt t="224293" x="4622800" y="2641600"/>
          <p14:tracePt t="224295" x="4616450" y="2647950"/>
          <p14:tracePt t="224309" x="4603750" y="2667000"/>
          <p14:tracePt t="224327" x="4584700" y="2749550"/>
          <p14:tracePt t="224343" x="4565650" y="2863850"/>
          <p14:tracePt t="224359" x="4546600" y="2984500"/>
          <p14:tracePt t="224376" x="4546600" y="3143250"/>
          <p14:tracePt t="224393" x="4546600" y="3340100"/>
          <p14:tracePt t="224409" x="4565650" y="3575050"/>
          <p14:tracePt t="224426" x="4597400" y="3765550"/>
          <p14:tracePt t="224443" x="4622800" y="3949700"/>
          <p14:tracePt t="224460" x="4660900" y="4102100"/>
          <p14:tracePt t="224476" x="4686300" y="4229100"/>
          <p14:tracePt t="224480" x="4692650" y="4286250"/>
          <p14:tracePt t="224493" x="4699000" y="4330700"/>
          <p14:tracePt t="224496" x="4705350" y="4387850"/>
          <p14:tracePt t="224509" x="4724400" y="4432300"/>
          <p14:tracePt t="224526" x="4743450" y="4540250"/>
          <p14:tracePt t="224528" x="4756150" y="4597400"/>
          <p14:tracePt t="224543" x="4775200" y="4699000"/>
          <p14:tracePt t="224559" x="4794250" y="4806950"/>
          <p14:tracePt t="224576" x="4813300" y="4895850"/>
          <p14:tracePt t="224592" x="4838700" y="4984750"/>
          <p14:tracePt t="224609" x="4851400" y="5041900"/>
          <p14:tracePt t="224626" x="4851400" y="5073650"/>
          <p14:tracePt t="224643" x="4864100" y="5099050"/>
          <p14:tracePt t="224660" x="4870450" y="5111750"/>
          <p14:tracePt t="224664" x="4876800" y="5124450"/>
          <p14:tracePt t="224676" x="4876800" y="5130800"/>
          <p14:tracePt t="224693" x="4889500" y="5156200"/>
          <p14:tracePt t="224709" x="4902200" y="5194300"/>
          <p14:tracePt t="224711" x="4921250" y="5207000"/>
          <p14:tracePt t="224727" x="4978400" y="5245100"/>
          <p14:tracePt t="224743" x="5080000" y="5264150"/>
          <p14:tracePt t="224760" x="5219700" y="5289550"/>
          <p14:tracePt t="224776" x="5378450" y="5327650"/>
          <p14:tracePt t="224793" x="5549900" y="5359400"/>
          <p14:tracePt t="224809" x="5753100" y="5403850"/>
          <p14:tracePt t="224826" x="6102350" y="5473700"/>
          <p14:tracePt t="224843" x="6711950" y="5581650"/>
          <p14:tracePt t="224860" x="7493000" y="5721350"/>
          <p14:tracePt t="224876" x="8235950" y="5797550"/>
          <p14:tracePt t="224879" x="8540750" y="5810250"/>
          <p14:tracePt t="224893" x="8782050" y="5810250"/>
          <p14:tracePt t="224909" x="9067800" y="5810250"/>
          <p14:tracePt t="224912" x="9131300" y="5810250"/>
          <p14:tracePt t="224927" x="9169400" y="5810250"/>
          <p14:tracePt t="224943" x="9188450" y="5810250"/>
          <p14:tracePt t="225090" x="9188450" y="5797550"/>
          <p14:tracePt t="225097" x="9188450" y="5765800"/>
          <p14:tracePt t="225110" x="9188450" y="5702300"/>
          <p14:tracePt t="225113" x="9169400" y="5626100"/>
          <p14:tracePt t="225126" x="9156700" y="5549900"/>
          <p14:tracePt t="225143" x="9029700" y="5143500"/>
          <p14:tracePt t="225159" x="8890000" y="4705350"/>
          <p14:tracePt t="225176" x="8636000" y="4165600"/>
          <p14:tracePt t="225192" x="8375650" y="3702050"/>
          <p14:tracePt t="225209" x="8191500" y="3403600"/>
          <p14:tracePt t="225226" x="8115300" y="3257550"/>
          <p14:tracePt t="225242" x="8096250" y="3206750"/>
          <p14:tracePt t="225260" x="8083550" y="3187700"/>
          <p14:tracePt t="225276" x="8077200" y="3187700"/>
          <p14:tracePt t="225513" x="8070850" y="3187700"/>
          <p14:tracePt t="225521" x="8045450" y="3181350"/>
          <p14:tracePt t="225532" x="8013700" y="3168650"/>
          <p14:tracePt t="225543" x="7835900" y="3130550"/>
          <p14:tracePt t="225559" x="7429500" y="3041650"/>
          <p14:tracePt t="225576" x="6692900" y="2908300"/>
          <p14:tracePt t="225593" x="5892800" y="2863850"/>
          <p14:tracePt t="225609" x="5175250" y="2851150"/>
          <p14:tracePt t="225626" x="4787900" y="2851150"/>
          <p14:tracePt t="225642" x="4654550" y="2857500"/>
          <p14:tracePt t="225659" x="4641850" y="2863850"/>
          <p14:tracePt t="225663" x="4635500" y="2863850"/>
          <p14:tracePt t="225676" x="4629150" y="2863850"/>
          <p14:tracePt t="225693" x="4629150" y="2870200"/>
          <p14:tracePt t="225709" x="4629150" y="2876550"/>
          <p14:tracePt t="225726" x="4654550" y="2908300"/>
          <p14:tracePt t="225730" x="4724400" y="2921000"/>
          <p14:tracePt t="225743" x="4946650" y="2971800"/>
          <p14:tracePt t="225759" x="5308600" y="3016250"/>
          <p14:tracePt t="225775" x="5575300" y="3022600"/>
          <p14:tracePt t="225792" x="5702300" y="3022600"/>
          <p14:tracePt t="225809" x="5727700" y="3022600"/>
          <p14:tracePt t="225826" x="5740400" y="3028950"/>
          <p14:tracePt t="225842" x="5734050" y="3028950"/>
          <p14:tracePt t="225860" x="5619750" y="3048000"/>
          <p14:tracePt t="225863" x="5524500" y="3054350"/>
          <p14:tracePt t="225875" x="5410200" y="3054350"/>
          <p14:tracePt t="225893" x="5054600" y="3054350"/>
          <p14:tracePt t="225909" x="4686300" y="3054350"/>
          <p14:tracePt t="225911" x="4572000" y="3054350"/>
          <p14:tracePt t="225926" x="4476750" y="3054350"/>
          <p14:tracePt t="225943" x="4387850" y="3067050"/>
          <p14:tracePt t="225977" x="4406900" y="3079750"/>
          <p14:tracePt t="225992" x="4603750" y="3105150"/>
          <p14:tracePt t="226009" x="5054600" y="3168650"/>
          <p14:tracePt t="226026" x="5759450" y="3225800"/>
          <p14:tracePt t="226042" x="6521450" y="3270250"/>
          <p14:tracePt t="226059" x="7086600" y="3289300"/>
          <p14:tracePt t="226075" x="7302500" y="3289300"/>
          <p14:tracePt t="226080" x="7327900" y="3289300"/>
          <p14:tracePt t="226092" x="7334250" y="3289300"/>
          <p14:tracePt t="226109" x="7340600" y="3289300"/>
          <p14:tracePt t="226125" x="7334250" y="3289300"/>
          <p14:tracePt t="226142" x="7169150" y="3289300"/>
          <p14:tracePt t="226160" x="6934200" y="3289300"/>
          <p14:tracePt t="226175" x="6629400" y="3289300"/>
          <p14:tracePt t="226192" x="6438900" y="3289300"/>
          <p14:tracePt t="226209" x="6388100" y="3289300"/>
          <p14:tracePt t="226225" x="6381750" y="3295650"/>
          <p14:tracePt t="226242" x="6438900" y="3308350"/>
          <p14:tracePt t="226259" x="6680200" y="3321050"/>
          <p14:tracePt t="226275" x="7118350" y="3333750"/>
          <p14:tracePt t="226279" x="7397750" y="3333750"/>
          <p14:tracePt t="226293" x="7721600" y="3333750"/>
          <p14:tracePt t="226309" x="8286750" y="3333750"/>
          <p14:tracePt t="226325" x="8553450" y="3333750"/>
          <p14:tracePt t="226328" x="8597900" y="3333750"/>
          <p14:tracePt t="226343" x="8616950" y="3333750"/>
          <p14:tracePt t="226359" x="8610600" y="3333750"/>
          <p14:tracePt t="226375" x="8451850" y="3314700"/>
          <p14:tracePt t="226393" x="8039100" y="3282950"/>
          <p14:tracePt t="226409" x="7454900" y="3270250"/>
          <p14:tracePt t="226425" x="6743700" y="3270250"/>
          <p14:tracePt t="226442" x="6273800" y="3270250"/>
          <p14:tracePt t="226459" x="6134100" y="3270250"/>
          <p14:tracePt t="226475" x="6108700" y="3270250"/>
          <p14:tracePt t="226509" x="6229350" y="3270250"/>
          <p14:tracePt t="226525" x="6445250" y="3270250"/>
          <p14:tracePt t="226527" x="6604000" y="3270250"/>
          <p14:tracePt t="226543" x="6997700" y="3270250"/>
          <p14:tracePt t="226559" x="7442200" y="3302000"/>
          <p14:tracePt t="226575" x="7607300" y="3327400"/>
          <p14:tracePt t="226592" x="7626350" y="3333750"/>
          <p14:tracePt t="226609" x="7639050" y="3333750"/>
          <p14:tracePt t="226625" x="7556500" y="3378200"/>
          <p14:tracePt t="226642" x="7296150" y="3435350"/>
          <p14:tracePt t="226660" x="6686550" y="3556000"/>
          <p14:tracePt t="226664" x="6305550" y="3625850"/>
          <p14:tracePt t="226675" x="5905500" y="3708400"/>
          <p14:tracePt t="226693" x="5099050" y="3879850"/>
          <p14:tracePt t="226709" x="4546600" y="4000500"/>
          <p14:tracePt t="226711" x="4438650" y="4025900"/>
          <p14:tracePt t="226725" x="4375150" y="4044950"/>
          <p14:tracePt t="226743" x="4330700" y="4070350"/>
          <p14:tracePt t="226759" x="4330700" y="4083050"/>
          <p14:tracePt t="226775" x="4381500" y="4108450"/>
          <p14:tracePt t="226792" x="4502150" y="4146550"/>
          <p14:tracePt t="226809" x="4705350" y="4171950"/>
          <p14:tracePt t="226825" x="5016500" y="4203700"/>
          <p14:tracePt t="226842" x="5283200" y="4254500"/>
          <p14:tracePt t="226859" x="5365750" y="4267200"/>
          <p14:tracePt t="226875" x="5372100" y="4267200"/>
          <p14:tracePt t="226892" x="5372100" y="4279900"/>
          <p14:tracePt t="226895" x="5334000" y="4292600"/>
          <p14:tracePt t="226909" x="5257800" y="4305300"/>
          <p14:tracePt t="226925" x="5010150" y="4362450"/>
          <p14:tracePt t="226942" x="4800600" y="4413250"/>
          <p14:tracePt t="226944" x="4730750" y="4425950"/>
          <p14:tracePt t="226959" x="4705350" y="4432300"/>
          <p14:tracePt t="226975" x="4692650" y="4432300"/>
          <p14:tracePt t="227009" x="4800600" y="4432300"/>
          <p14:tracePt t="227025" x="5086350" y="4432300"/>
          <p14:tracePt t="227042" x="5689600" y="4432300"/>
          <p14:tracePt t="227059" x="6470650" y="4464050"/>
          <p14:tracePt t="227075" x="7092950" y="4533900"/>
          <p14:tracePt t="227092" x="7264400" y="4552950"/>
          <p14:tracePt t="227096" x="7270750" y="4552950"/>
          <p14:tracePt t="227109" x="7283450" y="4552950"/>
          <p14:tracePt t="227125" x="7277100" y="4552950"/>
          <p14:tracePt t="227127" x="7213600" y="4546600"/>
          <p14:tracePt t="227141" x="7092950" y="4533900"/>
          <p14:tracePt t="227160" x="6248400" y="4349750"/>
          <p14:tracePt t="227175" x="5467350" y="4197350"/>
          <p14:tracePt t="227192" x="4749800" y="4064000"/>
          <p14:tracePt t="227208" x="4514850" y="4019550"/>
          <p14:tracePt t="227225" x="4489450" y="4019550"/>
          <p14:tracePt t="227242" x="4495800" y="4019550"/>
          <p14:tracePt t="227258" x="4743450" y="4038600"/>
          <p14:tracePt t="227275" x="5359400" y="4165600"/>
          <p14:tracePt t="227292" x="6267450" y="4343400"/>
          <p14:tracePt t="227308" x="7156450" y="4533900"/>
          <p14:tracePt t="227326" x="7531100" y="4603750"/>
          <p14:tracePt t="227329" x="7575550" y="4610100"/>
          <p14:tracePt t="227342" x="7594600" y="4616450"/>
          <p14:tracePt t="227359" x="7524750" y="4616450"/>
          <p14:tracePt t="227376" x="7118350" y="4616450"/>
          <p14:tracePt t="227392" x="6369050" y="4616450"/>
          <p14:tracePt t="227409" x="5505450" y="4616450"/>
          <p14:tracePt t="227426" x="4991100" y="4679950"/>
          <p14:tracePt t="227442" x="4876800" y="4724400"/>
          <p14:tracePt t="227459" x="4876800" y="4756150"/>
          <p14:tracePt t="227475" x="5010150" y="4838700"/>
          <p14:tracePt t="227482" x="5149850" y="4889500"/>
          <p14:tracePt t="227492" x="5365750" y="4940300"/>
          <p14:tracePt t="227509" x="5981700" y="5080000"/>
          <p14:tracePt t="227513" x="6273800" y="5137150"/>
          <p14:tracePt t="227528" x="6661150" y="5232400"/>
          <p14:tracePt t="227543" x="6750050" y="5257800"/>
          <p14:tracePt t="227560" x="6762750" y="5264150"/>
          <p14:tracePt t="227576" x="6705600" y="5308600"/>
          <p14:tracePt t="227592" x="6496050" y="5359400"/>
          <p14:tracePt t="227609" x="6057900" y="5435600"/>
          <p14:tracePt t="227626" x="5695950" y="5518150"/>
          <p14:tracePt t="227644" x="5524500" y="5543550"/>
          <p14:tracePt t="227648" x="5499100" y="5549900"/>
          <p14:tracePt t="227675" x="5492750" y="5562600"/>
          <p14:tracePt t="227692" x="5645150" y="5600700"/>
          <p14:tracePt t="227698" x="5778500" y="5632450"/>
          <p14:tracePt t="227709" x="5994400" y="5676900"/>
          <p14:tracePt t="227726" x="6477000" y="5772150"/>
          <p14:tracePt t="227730" x="6686550" y="5810250"/>
          <p14:tracePt t="227742" x="6788150" y="5835650"/>
          <p14:tracePt t="227759" x="6870700" y="5854700"/>
          <p14:tracePt t="227775" x="6858000" y="5867400"/>
          <p14:tracePt t="227791" x="6743700" y="5867400"/>
          <p14:tracePt t="227808" x="6521450" y="5867400"/>
          <p14:tracePt t="227825" x="6330950" y="5867400"/>
          <p14:tracePt t="227842" x="6280150" y="5867400"/>
          <p14:tracePt t="227859" x="6273800" y="5867400"/>
          <p14:tracePt t="227892" x="6286500" y="5873750"/>
          <p14:tracePt t="227908" x="6375400" y="5886450"/>
          <p14:tracePt t="227925" x="6515100" y="5886450"/>
          <p14:tracePt t="227928" x="6616700" y="5886450"/>
          <p14:tracePt t="227941" x="6769100" y="5899150"/>
          <p14:tracePt t="227959" x="7175500" y="5956300"/>
          <p14:tracePt t="227975" x="7270750" y="5981700"/>
          <p14:tracePt t="227991" x="7277100" y="5981700"/>
          <p14:tracePt t="228160" x="7283450" y="5981700"/>
          <p14:tracePt t="228168" x="7289800" y="5981700"/>
          <p14:tracePt t="228176" x="7302500" y="5988050"/>
          <p14:tracePt t="228191" x="7327900" y="6000750"/>
          <p14:tracePt t="228208" x="7366000" y="6013450"/>
          <p14:tracePt t="228224" x="7385050" y="6019800"/>
          <p14:tracePt t="228266" x="7385050" y="6026150"/>
          <p14:tracePt t="228275" x="7359650" y="6026150"/>
          <p14:tracePt t="228292" x="7150100" y="6045200"/>
          <p14:tracePt t="228309" x="6737350" y="6057900"/>
          <p14:tracePt t="228313" x="6432550" y="6057900"/>
          <p14:tracePt t="228325" x="6134100" y="6057900"/>
          <p14:tracePt t="228342" x="5518150" y="6083300"/>
          <p14:tracePt t="228344" x="5295900" y="6108700"/>
          <p14:tracePt t="228358" x="5156200" y="6127750"/>
          <p14:tracePt t="228375" x="4991100" y="6165850"/>
          <p14:tracePt t="228440" x="5016500" y="6172200"/>
          <p14:tracePt t="228448" x="5080000" y="6172200"/>
          <p14:tracePt t="228458" x="5200650" y="6172200"/>
          <p14:tracePt t="228475" x="5632450" y="6172200"/>
          <p14:tracePt t="228492" x="6235700" y="6172200"/>
          <p14:tracePt t="228508" x="6813550" y="6229350"/>
          <p14:tracePt t="228525" x="7092950" y="6273800"/>
          <p14:tracePt t="228529" x="7143750" y="6286500"/>
          <p14:tracePt t="228541" x="7156450" y="6292850"/>
          <p14:tracePt t="228567" x="7156450" y="6299200"/>
          <p14:tracePt t="228576" x="7112000" y="6299200"/>
          <p14:tracePt t="228591" x="6953250" y="6299200"/>
          <p14:tracePt t="228608" x="6629400" y="6299200"/>
          <p14:tracePt t="228624" x="6051550" y="6299200"/>
          <p14:tracePt t="228641" x="5384800" y="6299200"/>
          <p14:tracePt t="228658" x="4927600" y="6299200"/>
          <p14:tracePt t="228675" x="4762500" y="6299200"/>
          <p14:tracePt t="228691" x="4724400" y="6299200"/>
          <p14:tracePt t="228724" x="4743450" y="6305550"/>
          <p14:tracePt t="228741" x="4851400" y="6305550"/>
          <p14:tracePt t="228746" x="4933950" y="6305550"/>
          <p14:tracePt t="228758" x="5022850" y="6305550"/>
          <p14:tracePt t="228775" x="5365750" y="6318250"/>
          <p14:tracePt t="228791" x="5588000" y="6337300"/>
          <p14:tracePt t="228808" x="5708650" y="6356350"/>
          <p14:tracePt t="228824" x="5721350" y="6356350"/>
          <p14:tracePt t="228841" x="5727700" y="6356350"/>
          <p14:tracePt t="228872" x="5708650" y="6356350"/>
          <p14:tracePt t="228880" x="5676900" y="6356350"/>
          <p14:tracePt t="228891" x="5651500" y="6356350"/>
          <p14:tracePt t="228908" x="5638800" y="6356350"/>
          <p14:tracePt t="228952" x="5638800" y="6362700"/>
          <p14:tracePt t="228960" x="5651500" y="6362700"/>
          <p14:tracePt t="228968" x="5670550" y="6362700"/>
          <p14:tracePt t="228976" x="5702300" y="6362700"/>
          <p14:tracePt t="228991" x="5803900" y="6362700"/>
          <p14:tracePt t="229008" x="5956300" y="6362700"/>
          <p14:tracePt t="229024" x="6102350" y="6362700"/>
          <p14:tracePt t="229041" x="6216650" y="6362700"/>
          <p14:tracePt t="229058" x="6254750" y="6362700"/>
          <p14:tracePt t="229074" x="6261100" y="6362700"/>
          <p14:tracePt t="229216" x="6267450" y="6362700"/>
          <p14:tracePt t="229216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数据库驱动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050741352"/>
              </p:ext>
            </p:extLst>
          </p:nvPr>
        </p:nvGraphicFramePr>
        <p:xfrm>
          <a:off x="237440" y="1259840"/>
          <a:ext cx="11615038" cy="207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驱动程序类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JDBCDriverClass的完全限定名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来源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sun.jdbc.odbc.JdbcOdbcDriver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已在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JDK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MySQL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com.mysql.jdbc.Driver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mysql-connector-java-5.1.26.jar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oracle.jdbc.driver.OracleDriver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ojdbc6.jar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6"/>
          <p:cNvSpPr txBox="1"/>
          <p:nvPr/>
        </p:nvSpPr>
        <p:spPr>
          <a:xfrm>
            <a:off x="237439" y="3578225"/>
            <a:ext cx="116150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注意设置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JDBC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驱动类的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classpath</a:t>
            </a: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456791614"/>
              </p:ext>
            </p:extLst>
          </p:nvPr>
        </p:nvGraphicFramePr>
        <p:xfrm>
          <a:off x="237439" y="4406008"/>
          <a:ext cx="11615038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databaseURL（数据库连接字符串，和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URL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类似，每个数据库实例都有唯一的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URL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jdbc:odbc:dataSource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jdbc:mysql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://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hostname:port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/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dbname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jdbc:oracle:thin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://@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  <a:sym typeface="+mn-ea"/>
                        </a:rPr>
                        <a:t>hostname:port#oracleDBSID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12"/>
    </mc:Choice>
    <mc:Fallback xmlns="">
      <p:transition spd="slow" advTm="192312"/>
    </mc:Fallback>
  </mc:AlternateContent>
  <p:extLst>
    <p:ext uri="{3A86A75C-4F4B-4683-9AE1-C65F6400EC91}">
      <p14:laserTraceLst xmlns:p14="http://schemas.microsoft.com/office/powerpoint/2010/main">
        <p14:tracePtLst>
          <p14:tracePt t="2483" x="742950" y="1149350"/>
          <p14:tracePt t="2522" x="501650" y="1149350"/>
          <p14:tracePt t="2534" x="450850" y="1149350"/>
          <p14:tracePt t="2551" x="330200" y="1168400"/>
          <p14:tracePt t="2568" x="285750" y="1187450"/>
          <p14:tracePt t="2584" x="254000" y="1219200"/>
          <p14:tracePt t="2601" x="234950" y="1257300"/>
          <p14:tracePt t="2618" x="228600" y="1295400"/>
          <p14:tracePt t="2634" x="222250" y="1327150"/>
          <p14:tracePt t="2651" x="222250" y="1352550"/>
          <p14:tracePt t="2668" x="222250" y="1384300"/>
          <p14:tracePt t="2685" x="254000" y="1422400"/>
          <p14:tracePt t="2701" x="330200" y="1485900"/>
          <p14:tracePt t="2718" x="444500" y="1549400"/>
          <p14:tracePt t="2736" x="603250" y="1619250"/>
          <p14:tracePt t="2739" x="685800" y="1644650"/>
          <p14:tracePt t="2752" x="863600" y="1689100"/>
          <p14:tracePt t="2768" x="1041400" y="1714500"/>
          <p14:tracePt t="2785" x="1212850" y="1714500"/>
          <p14:tracePt t="2801" x="1352550" y="1701800"/>
          <p14:tracePt t="2818" x="1441450" y="1689100"/>
          <p14:tracePt t="2834" x="1485900" y="1663700"/>
          <p14:tracePt t="2851" x="1498600" y="1638300"/>
          <p14:tracePt t="2868" x="1511300" y="1619250"/>
          <p14:tracePt t="2884" x="1511300" y="1600200"/>
          <p14:tracePt t="2901" x="1511300" y="1568450"/>
          <p14:tracePt t="2904" x="1511300" y="1555750"/>
          <p14:tracePt t="2918" x="1511300" y="1536700"/>
          <p14:tracePt t="2936" x="1498600" y="1479550"/>
          <p14:tracePt t="2951" x="1441450" y="1422400"/>
          <p14:tracePt t="2968" x="1327150" y="1346200"/>
          <p14:tracePt t="2984" x="1181100" y="1270000"/>
          <p14:tracePt t="3001" x="1028700" y="1212850"/>
          <p14:tracePt t="3018" x="908050" y="1187450"/>
          <p14:tracePt t="3034" x="831850" y="1187450"/>
          <p14:tracePt t="3051" x="742950" y="1187450"/>
          <p14:tracePt t="3068" x="685800" y="1200150"/>
          <p14:tracePt t="3084" x="609600" y="1244600"/>
          <p14:tracePt t="3087" x="565150" y="1270000"/>
          <p14:tracePt t="3101" x="533400" y="1289050"/>
          <p14:tracePt t="3118" x="482600" y="1333500"/>
          <p14:tracePt t="3120" x="463550" y="1352550"/>
          <p14:tracePt t="3134" x="444500" y="1365250"/>
          <p14:tracePt t="3151" x="431800" y="1390650"/>
          <p14:tracePt t="3168" x="431800" y="1403350"/>
          <p14:tracePt t="3184" x="431800" y="1428750"/>
          <p14:tracePt t="3201" x="463550" y="1466850"/>
          <p14:tracePt t="3218" x="533400" y="1498600"/>
          <p14:tracePt t="3235" x="666750" y="1530350"/>
          <p14:tracePt t="3251" x="819150" y="1555750"/>
          <p14:tracePt t="3258" x="882650" y="1562100"/>
          <p14:tracePt t="3268" x="927100" y="1562100"/>
          <p14:tracePt t="3284" x="984250" y="1562100"/>
          <p14:tracePt t="3301" x="1016000" y="1562100"/>
          <p14:tracePt t="3318" x="1035050" y="1536700"/>
          <p14:tracePt t="3320" x="1041400" y="1511300"/>
          <p14:tracePt t="3334" x="1041400" y="1492250"/>
          <p14:tracePt t="3351" x="1041400" y="1390650"/>
          <p14:tracePt t="3367" x="1022350" y="1339850"/>
          <p14:tracePt t="3384" x="984250" y="1308100"/>
          <p14:tracePt t="3401" x="939800" y="1282700"/>
          <p14:tracePt t="3417" x="927100" y="1276350"/>
          <p14:tracePt t="3435" x="914400" y="1276350"/>
          <p14:tracePt t="3451" x="882650" y="1276350"/>
          <p14:tracePt t="3468" x="857250" y="1295400"/>
          <p14:tracePt t="3484" x="819150" y="1339850"/>
          <p14:tracePt t="3501" x="787400" y="1409700"/>
          <p14:tracePt t="3504" x="781050" y="1435100"/>
          <p14:tracePt t="3517" x="774700" y="1466850"/>
          <p14:tracePt t="3534" x="768350" y="1517650"/>
          <p14:tracePt t="3551" x="768350" y="1625600"/>
          <p14:tracePt t="3568" x="800100" y="1720850"/>
          <p14:tracePt t="3584" x="857250" y="1803400"/>
          <p14:tracePt t="3601" x="927100" y="1892300"/>
          <p14:tracePt t="3618" x="996950" y="1955800"/>
          <p14:tracePt t="3634" x="1060450" y="2006600"/>
          <p14:tracePt t="3651" x="1104900" y="2051050"/>
          <p14:tracePt t="3668" x="1136650" y="2076450"/>
          <p14:tracePt t="3684" x="1149350" y="2095500"/>
          <p14:tracePt t="3702" x="1155700" y="2101850"/>
          <p14:tracePt t="3717" x="1168400" y="2127250"/>
          <p14:tracePt t="3793" x="1168400" y="2114550"/>
          <p14:tracePt t="3802" x="1168400" y="2101850"/>
          <p14:tracePt t="3810" x="1168400" y="2076450"/>
          <p14:tracePt t="3819" x="1168400" y="2063750"/>
          <p14:tracePt t="3834" x="1155700" y="2044700"/>
          <p14:tracePt t="3851" x="1143000" y="2038350"/>
          <p14:tracePt t="3868" x="1111250" y="2038350"/>
          <p14:tracePt t="3884" x="1066800" y="2038350"/>
          <p14:tracePt t="3888" x="1028700" y="2044700"/>
          <p14:tracePt t="3902" x="984250" y="2057400"/>
          <p14:tracePt t="3919" x="882650" y="2114550"/>
          <p14:tracePt t="3936" x="768350" y="2190750"/>
          <p14:tracePt t="3952" x="723900" y="2228850"/>
          <p14:tracePt t="3968" x="711200" y="2279650"/>
          <p14:tracePt t="3984" x="711200" y="2311400"/>
          <p14:tracePt t="4001" x="717550" y="2368550"/>
          <p14:tracePt t="4018" x="736600" y="2413000"/>
          <p14:tracePt t="4034" x="768350" y="2451100"/>
          <p14:tracePt t="4051" x="863600" y="2495550"/>
          <p14:tracePt t="4068" x="996950" y="2514600"/>
          <p14:tracePt t="4074" x="1066800" y="2508250"/>
          <p14:tracePt t="4084" x="1123950" y="2495550"/>
          <p14:tracePt t="4102" x="1219200" y="2438400"/>
          <p14:tracePt t="4119" x="1276350" y="2343150"/>
          <p14:tracePt t="4122" x="1301750" y="2286000"/>
          <p14:tracePt t="4134" x="1308100" y="2222500"/>
          <p14:tracePt t="4152" x="1263650" y="2012950"/>
          <p14:tracePt t="4168" x="1200150" y="1911350"/>
          <p14:tracePt t="4184" x="1117600" y="1835150"/>
          <p14:tracePt t="4201" x="1066800" y="1797050"/>
          <p14:tracePt t="4218" x="1035050" y="1784350"/>
          <p14:tracePt t="4234" x="1003300" y="1784350"/>
          <p14:tracePt t="4251" x="965200" y="1835150"/>
          <p14:tracePt t="4268" x="920750" y="1936750"/>
          <p14:tracePt t="4273" x="876300" y="2012950"/>
          <p14:tracePt t="4284" x="844550" y="2089150"/>
          <p14:tracePt t="4301" x="800100" y="2266950"/>
          <p14:tracePt t="4305" x="781050" y="2349500"/>
          <p14:tracePt t="4318" x="774700" y="2425700"/>
          <p14:tracePt t="4334" x="762000" y="2565400"/>
          <p14:tracePt t="4351" x="762000" y="2724150"/>
          <p14:tracePt t="4368" x="781050" y="2806700"/>
          <p14:tracePt t="4384" x="800100" y="2838450"/>
          <p14:tracePt t="4400" x="825500" y="2863850"/>
          <p14:tracePt t="4417" x="863600" y="2882900"/>
          <p14:tracePt t="4435" x="908050" y="2882900"/>
          <p14:tracePt t="4451" x="977900" y="2882900"/>
          <p14:tracePt t="4467" x="1073150" y="2870200"/>
          <p14:tracePt t="4484" x="1149350" y="2825750"/>
          <p14:tracePt t="4501" x="1206500" y="2730500"/>
          <p14:tracePt t="4505" x="1219200" y="2679700"/>
          <p14:tracePt t="4517" x="1225550" y="2622550"/>
          <p14:tracePt t="4534" x="1250950" y="2501900"/>
          <p14:tracePt t="4550" x="1250950" y="2438400"/>
          <p14:tracePt t="4552" x="1244600" y="2400300"/>
          <p14:tracePt t="4567" x="1219200" y="2349500"/>
          <p14:tracePt t="4584" x="1181100" y="2311400"/>
          <p14:tracePt t="4600" x="1149350" y="2286000"/>
          <p14:tracePt t="4617" x="1143000" y="2286000"/>
          <p14:tracePt t="4642" x="1136650" y="2286000"/>
          <p14:tracePt t="4651" x="1130300" y="2305050"/>
          <p14:tracePt t="4667" x="1123950" y="2406650"/>
          <p14:tracePt t="4684" x="1111250" y="2552700"/>
          <p14:tracePt t="4701" x="1111250" y="2660650"/>
          <p14:tracePt t="4717" x="1111250" y="2717800"/>
          <p14:tracePt t="4722" x="1117600" y="2730500"/>
          <p14:tracePt t="5082" x="1123950" y="2730500"/>
          <p14:tracePt t="5092" x="1136650" y="2730500"/>
          <p14:tracePt t="5100" x="1149350" y="2730500"/>
          <p14:tracePt t="5117" x="1263650" y="2711450"/>
          <p14:tracePt t="5135" x="1492250" y="2711450"/>
          <p14:tracePt t="5138" x="1708150" y="2711450"/>
          <p14:tracePt t="5150" x="2012950" y="2711450"/>
          <p14:tracePt t="5151" x="0" y="0"/>
        </p14:tracePtLst>
        <p14:tracePtLst>
          <p14:tracePt t="5940" x="4476750" y="1377950"/>
          <p14:tracePt t="5948" x="4470400" y="1384300"/>
          <p14:tracePt t="6026" x="4464050" y="1384300"/>
          <p14:tracePt t="6041" x="4464050" y="1390650"/>
          <p14:tracePt t="6050" x="4464050" y="1403350"/>
          <p14:tracePt t="6058" x="4464050" y="1409700"/>
          <p14:tracePt t="6067" x="4464050" y="1428750"/>
          <p14:tracePt t="6084" x="4464050" y="1460500"/>
          <p14:tracePt t="6100" x="4489450" y="1485900"/>
          <p14:tracePt t="6104" x="4502150" y="1498600"/>
          <p14:tracePt t="6117" x="4521200" y="1504950"/>
          <p14:tracePt t="6134" x="4603750" y="1524000"/>
          <p14:tracePt t="6137" x="4667250" y="1530350"/>
          <p14:tracePt t="6150" x="4743450" y="1536700"/>
          <p14:tracePt t="6168" x="5016500" y="1536700"/>
          <p14:tracePt t="6184" x="5226050" y="1536700"/>
          <p14:tracePt t="6200" x="5454650" y="1536700"/>
          <p14:tracePt t="6217" x="5715000" y="1536700"/>
          <p14:tracePt t="6234" x="5924550" y="1536700"/>
          <p14:tracePt t="6250" x="6064250" y="1536700"/>
          <p14:tracePt t="6267" x="6115050" y="1536700"/>
          <p14:tracePt t="6283" x="6134100" y="1536700"/>
          <p14:tracePt t="6306" x="6140450" y="1536700"/>
          <p14:tracePt t="6364" x="6146800" y="1536700"/>
          <p14:tracePt t="6371" x="6153150" y="1536700"/>
          <p14:tracePt t="6384" x="6178550" y="1536700"/>
          <p14:tracePt t="6400" x="6242050" y="1536700"/>
          <p14:tracePt t="6416" x="6350000" y="1536700"/>
          <p14:tracePt t="6433" x="6496050" y="1536700"/>
          <p14:tracePt t="6450" x="6667500" y="1536700"/>
          <p14:tracePt t="6467" x="6832600" y="1536700"/>
          <p14:tracePt t="6483" x="6985000" y="1549400"/>
          <p14:tracePt t="6500" x="7061200" y="1562100"/>
          <p14:tracePt t="6516" x="7080250" y="1562100"/>
          <p14:tracePt t="6595" x="7073900" y="1562100"/>
          <p14:tracePt t="6602" x="7042150" y="1562100"/>
          <p14:tracePt t="6617" x="6915150" y="1562100"/>
          <p14:tracePt t="6634" x="6705600" y="1562100"/>
          <p14:tracePt t="6650" x="6502400" y="1562100"/>
          <p14:tracePt t="6667" x="6356350" y="1562100"/>
          <p14:tracePt t="6683" x="6299200" y="1568450"/>
          <p14:tracePt t="6700" x="6292850" y="1568450"/>
          <p14:tracePt t="6785" x="6299200" y="1568450"/>
          <p14:tracePt t="6793" x="6330950" y="1568450"/>
          <p14:tracePt t="6802" x="6381750" y="1568450"/>
          <p14:tracePt t="6817" x="6553200" y="1568450"/>
          <p14:tracePt t="6834" x="6750050" y="1568450"/>
          <p14:tracePt t="6850" x="6953250" y="1581150"/>
          <p14:tracePt t="6867" x="7073900" y="1600200"/>
          <p14:tracePt t="6883" x="7086600" y="1606550"/>
          <p14:tracePt t="6900" x="7092950" y="1606550"/>
          <p14:tracePt t="6945" x="7080250" y="1606550"/>
          <p14:tracePt t="6955" x="7042150" y="1606550"/>
          <p14:tracePt t="6967" x="6985000" y="1606550"/>
          <p14:tracePt t="6984" x="6731000" y="1606550"/>
          <p14:tracePt t="7000" x="6572250" y="1606550"/>
          <p14:tracePt t="7016" x="6489700" y="1606550"/>
          <p14:tracePt t="7034" x="6470650" y="1606550"/>
          <p14:tracePt t="7090" x="6477000" y="1606550"/>
          <p14:tracePt t="7098" x="6502400" y="1606550"/>
          <p14:tracePt t="7106" x="6540500" y="1606550"/>
          <p14:tracePt t="7117" x="6597650" y="1606550"/>
          <p14:tracePt t="7133" x="6731000" y="1606550"/>
          <p14:tracePt t="7150" x="6883400" y="1606550"/>
          <p14:tracePt t="7154" x="6946900" y="1606550"/>
          <p14:tracePt t="7167" x="6985000" y="1606550"/>
          <p14:tracePt t="7183" x="7023100" y="1606550"/>
          <p14:tracePt t="7257" x="7010400" y="1606550"/>
          <p14:tracePt t="7267" x="6997700" y="1606550"/>
          <p14:tracePt t="7274" x="6978650" y="1606550"/>
          <p14:tracePt t="7284" x="6972300" y="1606550"/>
          <p14:tracePt t="7300" x="6965950" y="1606550"/>
          <p14:tracePt t="7370" x="6972300" y="1606550"/>
          <p14:tracePt t="7378" x="6991350" y="1606550"/>
          <p14:tracePt t="7386" x="7010400" y="1606550"/>
          <p14:tracePt t="7400" x="7029450" y="1606550"/>
          <p14:tracePt t="7417" x="7042150" y="1606550"/>
          <p14:tracePt t="7497" x="0" y="0"/>
        </p14:tracePtLst>
        <p14:tracePtLst>
          <p14:tracePt t="7835" x="6140450" y="2038350"/>
          <p14:tracePt t="7922" x="6153150" y="2044700"/>
          <p14:tracePt t="7933" x="6178550" y="2044700"/>
          <p14:tracePt t="7952" x="6394450" y="2044700"/>
          <p14:tracePt t="7966" x="6502400" y="2044700"/>
          <p14:tracePt t="7984" x="6788150" y="2063750"/>
          <p14:tracePt t="8000" x="6864350" y="2070100"/>
          <p14:tracePt t="8016" x="6883400" y="2070100"/>
          <p14:tracePt t="8034" x="6889750" y="2070100"/>
          <p14:tracePt t="8122" x="6883400" y="2070100"/>
          <p14:tracePt t="8133" x="6864350" y="2070100"/>
          <p14:tracePt t="8139" x="6845300" y="2070100"/>
          <p14:tracePt t="8150" x="6819900" y="2070100"/>
          <p14:tracePt t="8167" x="6762750" y="2082800"/>
          <p14:tracePt t="8184" x="6692900" y="2095500"/>
          <p14:tracePt t="8200" x="6642100" y="2108200"/>
          <p14:tracePt t="8216" x="6635750" y="2114550"/>
          <p14:tracePt t="8233" x="6629400" y="2114550"/>
          <p14:tracePt t="8316" x="6642100" y="2120900"/>
          <p14:tracePt t="8322" x="6661150" y="2127250"/>
          <p14:tracePt t="8333" x="6673850" y="2127250"/>
          <p14:tracePt t="8351" x="6718300" y="2133600"/>
          <p14:tracePt t="8355" x="6731000" y="2139950"/>
          <p14:tracePt t="8705" x="6724650" y="2139950"/>
          <p14:tracePt t="8715" x="6699250" y="2139950"/>
          <p14:tracePt t="8721" x="6680200" y="2139950"/>
          <p14:tracePt t="8733" x="6648450" y="2139950"/>
          <p14:tracePt t="8749" x="6540500" y="2139950"/>
          <p14:tracePt t="8766" x="6369050" y="2139950"/>
          <p14:tracePt t="8769" x="6254750" y="2139950"/>
          <p14:tracePt t="8782" x="6096000" y="2139950"/>
          <p14:tracePt t="8799" x="5441950" y="2133600"/>
          <p14:tracePt t="8816" x="4902200" y="2051050"/>
          <p14:tracePt t="8832" x="4425950" y="1987550"/>
          <p14:tracePt t="8849" x="4076700" y="1930400"/>
          <p14:tracePt t="8866" x="3860800" y="1885950"/>
          <p14:tracePt t="8882" x="3790950" y="1873250"/>
          <p14:tracePt t="8899" x="3778250" y="1873250"/>
          <p14:tracePt t="8978" x="3797300" y="1873250"/>
          <p14:tracePt t="8986" x="3854450" y="1873250"/>
          <p14:tracePt t="9000" x="4044950" y="1873250"/>
          <p14:tracePt t="9016" x="4406900" y="1879600"/>
          <p14:tracePt t="9033" x="4800600" y="1955800"/>
          <p14:tracePt t="9049" x="5010150" y="1987550"/>
          <p14:tracePt t="9067" x="5073650" y="2012950"/>
          <p14:tracePt t="9084" x="5080000" y="2012950"/>
          <p14:tracePt t="9105" x="5060950" y="2012950"/>
          <p14:tracePt t="9116" x="5003800" y="2012950"/>
          <p14:tracePt t="9133" x="4813300" y="2012950"/>
          <p14:tracePt t="9149" x="4533900" y="2012950"/>
          <p14:tracePt t="9154" x="4356100" y="2012950"/>
          <p14:tracePt t="9166" x="4203700" y="2012950"/>
          <p14:tracePt t="9183" x="3873500" y="2012950"/>
          <p14:tracePt t="9201" x="3797300" y="2012950"/>
          <p14:tracePt t="9216" x="3784600" y="2012950"/>
          <p14:tracePt t="9233" x="3778250" y="2012950"/>
          <p14:tracePt t="9249" x="3778250" y="2019300"/>
          <p14:tracePt t="9266" x="3810000" y="2044700"/>
          <p14:tracePt t="9283" x="3949700" y="2063750"/>
          <p14:tracePt t="9300" x="4191000" y="2114550"/>
          <p14:tracePt t="9304" x="4381500" y="2146300"/>
          <p14:tracePt t="9316" x="4597400" y="2197100"/>
          <p14:tracePt t="9332" x="4991100" y="2273300"/>
          <p14:tracePt t="9349" x="5226050" y="2317750"/>
          <p14:tracePt t="9366" x="5283200" y="2330450"/>
          <p14:tracePt t="9371" x="5289550" y="2330450"/>
          <p14:tracePt t="9383" x="5295900" y="2330450"/>
          <p14:tracePt t="9425" x="5289550" y="2330450"/>
          <p14:tracePt t="9432" x="5283200" y="2330450"/>
          <p14:tracePt t="9440" x="5276850" y="2330450"/>
          <p14:tracePt t="9449" x="5270500" y="2330450"/>
          <p14:tracePt t="9515" x="5289550" y="2330450"/>
          <p14:tracePt t="9522" x="5327650" y="2330450"/>
          <p14:tracePt t="9533" x="5391150" y="2330450"/>
          <p14:tracePt t="9549" x="5562600" y="2330450"/>
          <p14:tracePt t="9565" x="5746750" y="2330450"/>
          <p14:tracePt t="9570" x="5822950" y="2330450"/>
          <p14:tracePt t="9582" x="5873750" y="2330450"/>
          <p14:tracePt t="9600" x="5924550" y="2330450"/>
          <p14:tracePt t="10089" x="0" y="0"/>
        </p14:tracePtLst>
        <p14:tracePtLst>
          <p14:tracePt t="11769" x="488950" y="4851400"/>
          <p14:tracePt t="11778" x="482600" y="4851400"/>
          <p14:tracePt t="11793" x="476250" y="4864100"/>
          <p14:tracePt t="11801" x="476250" y="4870450"/>
          <p14:tracePt t="11816" x="469900" y="4895850"/>
          <p14:tracePt t="11832" x="457200" y="4953000"/>
          <p14:tracePt t="11848" x="450850" y="5010150"/>
          <p14:tracePt t="11865" x="450850" y="5073650"/>
          <p14:tracePt t="11882" x="450850" y="5143500"/>
          <p14:tracePt t="11898" x="450850" y="5194300"/>
          <p14:tracePt t="11914" x="450850" y="5264150"/>
          <p14:tracePt t="11931" x="450850" y="5346700"/>
          <p14:tracePt t="11949" x="476250" y="5448300"/>
          <p14:tracePt t="11965" x="501650" y="5549900"/>
          <p14:tracePt t="11968" x="514350" y="5594350"/>
          <p14:tracePt t="11981" x="539750" y="5645150"/>
          <p14:tracePt t="11998" x="565150" y="5695950"/>
          <p14:tracePt t="12015" x="584200" y="5727700"/>
          <p14:tracePt t="12016" x="590550" y="5740400"/>
          <p14:tracePt t="12032" x="615950" y="5765800"/>
          <p14:tracePt t="12048" x="647700" y="5784850"/>
          <p14:tracePt t="12065" x="685800" y="5803900"/>
          <p14:tracePt t="12082" x="730250" y="5822950"/>
          <p14:tracePt t="12098" x="762000" y="5829300"/>
          <p14:tracePt t="12115" x="793750" y="5829300"/>
          <p14:tracePt t="12132" x="819150" y="5822950"/>
          <p14:tracePt t="12148" x="844550" y="5810250"/>
          <p14:tracePt t="12152" x="850900" y="5791200"/>
          <p14:tracePt t="12165" x="876300" y="5765800"/>
          <p14:tracePt t="12182" x="908050" y="5689600"/>
          <p14:tracePt t="12185" x="927100" y="5645150"/>
          <p14:tracePt t="12198" x="952500" y="5575300"/>
          <p14:tracePt t="12216" x="1009650" y="5391150"/>
          <p14:tracePt t="12232" x="1016000" y="5251450"/>
          <p14:tracePt t="12248" x="1016000" y="5105400"/>
          <p14:tracePt t="12265" x="1003300" y="4965700"/>
          <p14:tracePt t="12282" x="984250" y="4870450"/>
          <p14:tracePt t="12298" x="958850" y="4800600"/>
          <p14:tracePt t="12315" x="946150" y="4775200"/>
          <p14:tracePt t="12332" x="939800" y="4762500"/>
          <p14:tracePt t="12348" x="939800" y="4756150"/>
          <p14:tracePt t="12394" x="920750" y="4762500"/>
          <p14:tracePt t="12401" x="908050" y="4794250"/>
          <p14:tracePt t="12415" x="857250" y="4927600"/>
          <p14:tracePt t="12431" x="800100" y="5092700"/>
          <p14:tracePt t="12448" x="730250" y="5251450"/>
          <p14:tracePt t="12464" x="698500" y="5391150"/>
          <p14:tracePt t="12481" x="666750" y="5505450"/>
          <p14:tracePt t="12498" x="666750" y="5575300"/>
          <p14:tracePt t="12515" x="666750" y="5626100"/>
          <p14:tracePt t="12531" x="666750" y="5645150"/>
          <p14:tracePt t="12548" x="666750" y="5657850"/>
          <p14:tracePt t="12600" x="666750" y="5645150"/>
          <p14:tracePt t="12608" x="679450" y="5613400"/>
          <p14:tracePt t="12616" x="692150" y="5568950"/>
          <p14:tracePt t="12631" x="717550" y="5448300"/>
          <p14:tracePt t="12648" x="749300" y="5289550"/>
          <p14:tracePt t="12664" x="774700" y="5143500"/>
          <p14:tracePt t="12681" x="787400" y="5029200"/>
          <p14:tracePt t="12698" x="787400" y="4978400"/>
          <p14:tracePt t="12715" x="787400" y="4965700"/>
          <p14:tracePt t="12731" x="787400" y="4959350"/>
          <p14:tracePt t="12769" x="787400" y="4991100"/>
          <p14:tracePt t="12781" x="774700" y="5041900"/>
          <p14:tracePt t="12798" x="749300" y="5226050"/>
          <p14:tracePt t="12802" x="736600" y="5334000"/>
          <p14:tracePt t="12815" x="723900" y="5435600"/>
          <p14:tracePt t="12832" x="717550" y="5708650"/>
          <p14:tracePt t="12850" x="717550" y="5829300"/>
          <p14:tracePt t="12865" x="717550" y="5886450"/>
          <p14:tracePt t="12881" x="717550" y="5899150"/>
          <p14:tracePt t="12937" x="717550" y="5892800"/>
          <p14:tracePt t="12945" x="730250" y="5861050"/>
          <p14:tracePt t="12953" x="742950" y="5803900"/>
          <p14:tracePt t="12965" x="762000" y="5740400"/>
          <p14:tracePt t="12981" x="806450" y="5549900"/>
          <p14:tracePt t="12998" x="838200" y="5353050"/>
          <p14:tracePt t="13001" x="850900" y="5270500"/>
          <p14:tracePt t="13017" x="863600" y="5130800"/>
          <p14:tracePt t="13032" x="863600" y="5073650"/>
          <p14:tracePt t="13048" x="863600" y="5048250"/>
          <p14:tracePt t="13064" x="863600" y="5035550"/>
          <p14:tracePt t="13113" x="863600" y="5067300"/>
          <p14:tracePt t="13122" x="857250" y="5124450"/>
          <p14:tracePt t="13131" x="857250" y="5207000"/>
          <p14:tracePt t="13149" x="825500" y="5480050"/>
          <p14:tracePt t="13153" x="819150" y="5594350"/>
          <p14:tracePt t="13165" x="812800" y="5689600"/>
          <p14:tracePt t="13181" x="812800" y="5829300"/>
          <p14:tracePt t="13185" x="812800" y="5861050"/>
          <p14:tracePt t="13198" x="812800" y="5880100"/>
          <p14:tracePt t="13215" x="812800" y="5899150"/>
          <p14:tracePt t="13231" x="812800" y="5905500"/>
          <p14:tracePt t="13274" x="812800" y="5880100"/>
          <p14:tracePt t="13282" x="812800" y="5861050"/>
          <p14:tracePt t="13290" x="812800" y="5842000"/>
          <p14:tracePt t="13298" x="819150" y="5810250"/>
          <p14:tracePt t="13314" x="831850" y="5778500"/>
          <p14:tracePt t="13331" x="838200" y="5759450"/>
          <p14:tracePt t="13351" x="844550" y="5753100"/>
          <p14:tracePt t="13555" x="857250" y="5746750"/>
          <p14:tracePt t="13568" x="863600" y="5734050"/>
          <p14:tracePt t="13580" x="876300" y="5727700"/>
          <p14:tracePt t="13581" x="0" y="0"/>
        </p14:tracePtLst>
        <p14:tracePtLst>
          <p14:tracePt t="14394" x="2343150" y="4603750"/>
          <p14:tracePt t="14489" x="2343150" y="4610100"/>
          <p14:tracePt t="14499" x="2349500" y="4616450"/>
          <p14:tracePt t="14506" x="2368550" y="4616450"/>
          <p14:tracePt t="14514" x="2419350" y="4622800"/>
          <p14:tracePt t="14531" x="2533650" y="4622800"/>
          <p14:tracePt t="14547" x="2743200" y="4622800"/>
          <p14:tracePt t="14564" x="2984500" y="4622800"/>
          <p14:tracePt t="14581" x="3232150" y="4622800"/>
          <p14:tracePt t="14585" x="3340100" y="4622800"/>
          <p14:tracePt t="14597" x="3422650" y="4622800"/>
          <p14:tracePt t="14614" x="3530600" y="4622800"/>
          <p14:tracePt t="14630" x="3556000" y="4622800"/>
          <p14:tracePt t="14632" x="3562350" y="4622800"/>
          <p14:tracePt t="14755" x="3543300" y="4622800"/>
          <p14:tracePt t="14761" x="3511550" y="4622800"/>
          <p14:tracePt t="14769" x="3454400" y="4622800"/>
          <p14:tracePt t="14781" x="3384550" y="4622800"/>
          <p14:tracePt t="14798" x="3175000" y="4622800"/>
          <p14:tracePt t="14814" x="2927350" y="4622800"/>
          <p14:tracePt t="14818" x="2832100" y="4622800"/>
          <p14:tracePt t="14831" x="2749550" y="4622800"/>
          <p14:tracePt t="14848" x="2654300" y="4622800"/>
          <p14:tracePt t="14864" x="2641600" y="4622800"/>
          <p14:tracePt t="14953" x="2660650" y="4622800"/>
          <p14:tracePt t="14961" x="2711450" y="4622800"/>
          <p14:tracePt t="14970" x="2774950" y="4622800"/>
          <p14:tracePt t="14981" x="2857500" y="4622800"/>
          <p14:tracePt t="14997" x="3079750" y="4622800"/>
          <p14:tracePt t="15015" x="3270250" y="4622800"/>
          <p14:tracePt t="15017" x="3321050" y="4622800"/>
          <p14:tracePt t="15032" x="3378200" y="4622800"/>
          <p14:tracePt t="15047" x="3390900" y="4622800"/>
          <p14:tracePt t="15281" x="0" y="0"/>
        </p14:tracePtLst>
        <p14:tracePtLst>
          <p14:tracePt t="15584" x="2622550" y="5149850"/>
          <p14:tracePt t="15633" x="2641600" y="5149850"/>
          <p14:tracePt t="15641" x="2673350" y="5149850"/>
          <p14:tracePt t="15649" x="2724150" y="5149850"/>
          <p14:tracePt t="15664" x="2901950" y="5149850"/>
          <p14:tracePt t="15680" x="3200400" y="5149850"/>
          <p14:tracePt t="15697" x="3587750" y="5149850"/>
          <p14:tracePt t="15713" x="3892550" y="5149850"/>
          <p14:tracePt t="15731" x="4051300" y="5149850"/>
          <p14:tracePt t="15747" x="4095750" y="5149850"/>
          <p14:tracePt t="15764" x="4102100" y="5149850"/>
          <p14:tracePt t="15850" x="4089400" y="5149850"/>
          <p14:tracePt t="15858" x="4070350" y="5149850"/>
          <p14:tracePt t="15865" x="4038600" y="5149850"/>
          <p14:tracePt t="15880" x="3937000" y="5149850"/>
          <p14:tracePt t="15897" x="3822700" y="5149850"/>
          <p14:tracePt t="15914" x="3714750" y="5156200"/>
          <p14:tracePt t="15930" x="3644900" y="5168900"/>
          <p14:tracePt t="15947" x="3619500" y="5168900"/>
          <p14:tracePt t="15963" x="3613150" y="5168900"/>
          <p14:tracePt t="16009" x="3625850" y="5168900"/>
          <p14:tracePt t="16018" x="3651250" y="5168900"/>
          <p14:tracePt t="16030" x="3683000" y="5168900"/>
          <p14:tracePt t="16048" x="3841750" y="5168900"/>
          <p14:tracePt t="16064" x="3981450" y="5181600"/>
          <p14:tracePt t="16080" x="4089400" y="5194300"/>
          <p14:tracePt t="16097" x="4159250" y="5219700"/>
          <p14:tracePt t="16113" x="4171950" y="5219700"/>
          <p14:tracePt t="16130" x="4184650" y="5219700"/>
          <p14:tracePt t="16161" x="4184650" y="5226050"/>
          <p14:tracePt t="16169" x="4178300" y="5238750"/>
          <p14:tracePt t="16180" x="4159250" y="5257800"/>
          <p14:tracePt t="16197" x="4083050" y="5321300"/>
          <p14:tracePt t="16213" x="3968750" y="5397500"/>
          <p14:tracePt t="16216" x="3911600" y="5435600"/>
          <p14:tracePt t="16230" x="3841750" y="5473700"/>
          <p14:tracePt t="16248" x="3759200" y="5524500"/>
          <p14:tracePt t="16264" x="3752850" y="5530850"/>
          <p14:tracePt t="16320" x="3771900" y="5543550"/>
          <p14:tracePt t="16329" x="3803650" y="5556250"/>
          <p14:tracePt t="16336" x="3860800" y="5562600"/>
          <p14:tracePt t="16347" x="3924300" y="5562600"/>
          <p14:tracePt t="16363" x="4121150" y="5562600"/>
          <p14:tracePt t="16380" x="4324350" y="5562600"/>
          <p14:tracePt t="16397" x="4495800" y="5588000"/>
          <p14:tracePt t="16413" x="4540250" y="5594350"/>
          <p14:tracePt t="16430" x="4546600" y="5594350"/>
          <p14:tracePt t="16449" x="4552950" y="5600700"/>
          <p14:tracePt t="16464" x="4552950" y="5613400"/>
          <p14:tracePt t="16480" x="4521200" y="5619750"/>
          <p14:tracePt t="16496" x="4451350" y="5638800"/>
          <p14:tracePt t="16513" x="4381500" y="5664200"/>
          <p14:tracePt t="16530" x="4324350" y="5689600"/>
          <p14:tracePt t="16547" x="4305300" y="5702300"/>
          <p14:tracePt t="16586" x="4305300" y="5715000"/>
          <p14:tracePt t="16597" x="4330700" y="5727700"/>
          <p14:tracePt t="16613" x="4425950" y="5765800"/>
          <p14:tracePt t="16630" x="4533900" y="5784850"/>
          <p14:tracePt t="16633" x="4591050" y="5797550"/>
          <p14:tracePt t="16647" x="4622800" y="5810250"/>
          <p14:tracePt t="16663" x="4667250" y="5822950"/>
          <p14:tracePt t="16704" x="4667250" y="5835650"/>
          <p14:tracePt t="16824" x="0" y="0"/>
        </p14:tracePtLst>
        <p14:tracePtLst>
          <p14:tracePt t="17515" x="558800" y="1117600"/>
          <p14:tracePt t="17524" x="558800" y="1123950"/>
          <p14:tracePt t="17532" x="552450" y="1143000"/>
          <p14:tracePt t="17546" x="533400" y="1193800"/>
          <p14:tracePt t="17563" x="508000" y="1263650"/>
          <p14:tracePt t="17579" x="488950" y="1352550"/>
          <p14:tracePt t="17596" x="444500" y="1479550"/>
          <p14:tracePt t="17613" x="393700" y="1638300"/>
          <p14:tracePt t="17629" x="374650" y="1841500"/>
          <p14:tracePt t="17632" x="361950" y="1949450"/>
          <p14:tracePt t="17646" x="361950" y="2051050"/>
          <p14:tracePt t="17663" x="361950" y="2298700"/>
          <p14:tracePt t="17665" x="361950" y="2425700"/>
          <p14:tracePt t="17680" x="381000" y="2660650"/>
          <p14:tracePt t="17696" x="419100" y="2832100"/>
          <p14:tracePt t="17713" x="463550" y="2965450"/>
          <p14:tracePt t="17729" x="527050" y="3067050"/>
          <p14:tracePt t="17746" x="609600" y="3143250"/>
          <p14:tracePt t="17763" x="679450" y="3181350"/>
          <p14:tracePt t="17780" x="755650" y="3206750"/>
          <p14:tracePt t="17796" x="819150" y="3213100"/>
          <p14:tracePt t="17813" x="914400" y="3213100"/>
          <p14:tracePt t="17816" x="958850" y="3213100"/>
          <p14:tracePt t="17830" x="1003300" y="3206750"/>
          <p14:tracePt t="17846" x="1079500" y="3162300"/>
          <p14:tracePt t="17849" x="1098550" y="3136900"/>
          <p14:tracePt t="17863" x="1143000" y="3048000"/>
          <p14:tracePt t="17880" x="1206500" y="2914650"/>
          <p14:tracePt t="17896" x="1238250" y="2743200"/>
          <p14:tracePt t="17913" x="1263650" y="2565400"/>
          <p14:tracePt t="17929" x="1263650" y="2413000"/>
          <p14:tracePt t="17946" x="1263650" y="2247900"/>
          <p14:tracePt t="17963" x="1225550" y="2051050"/>
          <p14:tracePt t="17979" x="1174750" y="1911350"/>
          <p14:tracePt t="17996" x="1143000" y="1816100"/>
          <p14:tracePt t="18012" x="1117600" y="1765300"/>
          <p14:tracePt t="18029" x="1111250" y="1739900"/>
          <p14:tracePt t="18032" x="1104900" y="1733550"/>
          <p14:tracePt t="18057" x="1104900" y="1727200"/>
          <p14:tracePt t="18080" x="1098550" y="1720850"/>
          <p14:tracePt t="18096" x="1085850" y="1714500"/>
          <p14:tracePt t="18122" x="1085850" y="1708150"/>
          <p14:tracePt t="18140" x="1085850" y="1701800"/>
          <p14:tracePt t="18146" x="1079500" y="1701800"/>
          <p14:tracePt t="18448" x="0" y="0"/>
        </p14:tracePtLst>
        <p14:tracePtLst>
          <p14:tracePt t="20490" x="488950" y="2520950"/>
          <p14:tracePt t="20553" x="488950" y="2527300"/>
          <p14:tracePt t="20561" x="501650" y="2527300"/>
          <p14:tracePt t="20569" x="558800" y="2533650"/>
          <p14:tracePt t="20579" x="622300" y="2546350"/>
          <p14:tracePt t="20596" x="812800" y="2546350"/>
          <p14:tracePt t="20611" x="1104900" y="2546350"/>
          <p14:tracePt t="20628" x="1346200" y="2546350"/>
          <p14:tracePt t="20645" x="1473200" y="2546350"/>
          <p14:tracePt t="20662" x="1504950" y="2546350"/>
          <p14:tracePt t="20678" x="1511300" y="2546350"/>
          <p14:tracePt t="20729" x="1479550" y="2552700"/>
          <p14:tracePt t="20737" x="1416050" y="2565400"/>
          <p14:tracePt t="20745" x="1339850" y="2565400"/>
          <p14:tracePt t="20762" x="1104900" y="2565400"/>
          <p14:tracePt t="20779" x="781050" y="2565400"/>
          <p14:tracePt t="20796" x="514350" y="2565400"/>
          <p14:tracePt t="20812" x="361950" y="2565400"/>
          <p14:tracePt t="20829" x="330200" y="2565400"/>
          <p14:tracePt t="20833" x="323850" y="2565400"/>
          <p14:tracePt t="20914" x="349250" y="2565400"/>
          <p14:tracePt t="20921" x="393700" y="2565400"/>
          <p14:tracePt t="20930" x="469900" y="2565400"/>
          <p14:tracePt t="20945" x="635000" y="2565400"/>
          <p14:tracePt t="20962" x="742950" y="2565400"/>
          <p14:tracePt t="20979" x="781050" y="2565400"/>
          <p14:tracePt t="21041" x="774700" y="2571750"/>
          <p14:tracePt t="21049" x="749300" y="2571750"/>
          <p14:tracePt t="21062" x="692150" y="2571750"/>
          <p14:tracePt t="21078" x="533400" y="2571750"/>
          <p14:tracePt t="21095" x="311150" y="2571750"/>
          <p14:tracePt t="21112" x="247650" y="2571750"/>
          <p14:tracePt t="21128" x="228600" y="2571750"/>
          <p14:tracePt t="21168" x="234950" y="2571750"/>
          <p14:tracePt t="21178" x="266700" y="2571750"/>
          <p14:tracePt t="21195" x="400050" y="2571750"/>
          <p14:tracePt t="21212" x="615950" y="2571750"/>
          <p14:tracePt t="21228" x="793750" y="2571750"/>
          <p14:tracePt t="21245" x="869950" y="2571750"/>
          <p14:tracePt t="21248" x="876300" y="2571750"/>
          <p14:tracePt t="21261" x="882650" y="2571750"/>
          <p14:tracePt t="21425" x="895350" y="2571750"/>
          <p14:tracePt t="21433" x="908050" y="2571750"/>
          <p14:tracePt t="21445" x="933450" y="2571750"/>
          <p14:tracePt t="21462" x="996950" y="2571750"/>
          <p14:tracePt t="21478" x="1035050" y="2571750"/>
          <p14:tracePt t="21495" x="1041400" y="2571750"/>
          <p14:tracePt t="22297" x="1035050" y="2578100"/>
          <p14:tracePt t="22305" x="1016000" y="2584450"/>
          <p14:tracePt t="22313" x="971550" y="2590800"/>
          <p14:tracePt t="22328" x="850900" y="2616200"/>
          <p14:tracePt t="22345" x="704850" y="2641600"/>
          <p14:tracePt t="22361" x="596900" y="2667000"/>
          <p14:tracePt t="22378" x="527050" y="2679700"/>
          <p14:tracePt t="22395" x="508000" y="2679700"/>
          <p14:tracePt t="22411" x="501650" y="2679700"/>
          <p14:tracePt t="22498" x="508000" y="2679700"/>
          <p14:tracePt t="22505" x="546100" y="2679700"/>
          <p14:tracePt t="22513" x="603250" y="2679700"/>
          <p14:tracePt t="22528" x="768350" y="2679700"/>
          <p14:tracePt t="22545" x="971550" y="2679700"/>
          <p14:tracePt t="22561" x="1098550" y="2679700"/>
          <p14:tracePt t="22579" x="1130300" y="2679700"/>
          <p14:tracePt t="22595" x="1136650" y="2679700"/>
          <p14:tracePt t="22633" x="1143000" y="2686050"/>
          <p14:tracePt t="22656" x="1123950" y="2692400"/>
          <p14:tracePt t="22666" x="1117600" y="2692400"/>
          <p14:tracePt t="22672" x="1098550" y="2692400"/>
          <p14:tracePt t="22681" x="1079500" y="2692400"/>
          <p14:tracePt t="22694" x="1073150" y="2692400"/>
          <p14:tracePt t="22711" x="1054100" y="2692400"/>
          <p14:tracePt t="23056" x="0" y="0"/>
        </p14:tracePtLst>
        <p14:tracePtLst>
          <p14:tracePt t="24419" x="4387850" y="1543050"/>
          <p14:tracePt t="24426" x="4432300" y="1543050"/>
          <p14:tracePt t="24433" x="4476750" y="1543050"/>
          <p14:tracePt t="24444" x="4521200" y="1543050"/>
          <p14:tracePt t="24461" x="4584700" y="1543050"/>
          <p14:tracePt t="24478" x="4641850" y="1543050"/>
          <p14:tracePt t="24482" x="4654550" y="1543050"/>
          <p14:tracePt t="24494" x="4667250" y="1543050"/>
          <p14:tracePt t="24511" x="4673600" y="1543050"/>
          <p14:tracePt t="24529" x="4679950" y="1543050"/>
          <p14:tracePt t="24545" x="4692650" y="1543050"/>
          <p14:tracePt t="24560" x="4718050" y="1543050"/>
          <p14:tracePt t="24577" x="4775200" y="1543050"/>
          <p14:tracePt t="24593" x="4883150" y="1543050"/>
          <p14:tracePt t="24610" x="5010150" y="1543050"/>
          <p14:tracePt t="24627" x="5137150" y="1543050"/>
          <p14:tracePt t="24644" x="5238750" y="1543050"/>
          <p14:tracePt t="24660" x="5327650" y="1543050"/>
          <p14:tracePt t="24678" x="5378450" y="1543050"/>
          <p14:tracePt t="24680" x="5384800" y="1543050"/>
          <p14:tracePt t="24694" x="5397500" y="1543050"/>
          <p14:tracePt t="24711" x="5403850" y="1543050"/>
          <p14:tracePt t="24977" x="5410200" y="1543050"/>
          <p14:tracePt t="24994" x="5416550" y="1543050"/>
          <p14:tracePt t="25010" x="5435600" y="1549400"/>
          <p14:tracePt t="25018" x="5448300" y="1555750"/>
          <p14:tracePt t="25027" x="5467350" y="1555750"/>
          <p14:tracePt t="25044" x="5530850" y="1562100"/>
          <p14:tracePt t="25061" x="5638800" y="1562100"/>
          <p14:tracePt t="25064" x="5702300" y="1562100"/>
          <p14:tracePt t="25077" x="5753100" y="1562100"/>
          <p14:tracePt t="25094" x="5848350" y="1562100"/>
          <p14:tracePt t="25097" x="5880100" y="1562100"/>
          <p14:tracePt t="25111" x="5892800" y="1562100"/>
          <p14:tracePt t="25127" x="5905500" y="1562100"/>
          <p14:tracePt t="25288" x="0" y="0"/>
        </p14:tracePtLst>
        <p14:tracePtLst>
          <p14:tracePt t="25938" x="2724150" y="2584450"/>
          <p14:tracePt t="25978" x="2736850" y="2584450"/>
          <p14:tracePt t="25986" x="2755900" y="2584450"/>
          <p14:tracePt t="25993" x="2787650" y="2584450"/>
          <p14:tracePt t="26011" x="2889250" y="2584450"/>
          <p14:tracePt t="26027" x="2959100" y="2584450"/>
          <p14:tracePt t="26043" x="3016250" y="2584450"/>
          <p14:tracePt t="26060" x="3048000" y="2584450"/>
          <p14:tracePt t="26077" x="3054350" y="2584450"/>
          <p14:tracePt t="26093" x="3060700" y="2584450"/>
          <p14:tracePt t="26121" x="3067050" y="2584450"/>
          <p14:tracePt t="26130" x="3073400" y="2584450"/>
          <p14:tracePt t="26249" x="3079750" y="2584450"/>
          <p14:tracePt t="26266" x="3092450" y="2584450"/>
          <p14:tracePt t="26273" x="3111500" y="2584450"/>
          <p14:tracePt t="26281" x="3130550" y="2584450"/>
          <p14:tracePt t="26293" x="3155950" y="2584450"/>
          <p14:tracePt t="26310" x="3232150" y="2584450"/>
          <p14:tracePt t="26327" x="3378200" y="2584450"/>
          <p14:tracePt t="26344" x="3479800" y="2584450"/>
          <p14:tracePt t="26361" x="3530600" y="2584450"/>
          <p14:tracePt t="26377" x="3562350" y="2584450"/>
          <p14:tracePt t="26393" x="3568700" y="2584450"/>
          <p14:tracePt t="26433" x="3575050" y="2584450"/>
          <p14:tracePt t="26444" x="3581400" y="2584450"/>
          <p14:tracePt t="26460" x="3594100" y="2584450"/>
          <p14:tracePt t="26477" x="3606800" y="2584450"/>
          <p14:tracePt t="26481" x="3613150" y="2584450"/>
          <p14:tracePt t="26493" x="3619500" y="2584450"/>
          <p14:tracePt t="26510" x="3638550" y="2584450"/>
          <p14:tracePt t="26515" x="3644900" y="2584450"/>
          <p14:tracePt t="26528" x="3670300" y="2584450"/>
          <p14:tracePt t="26544" x="3727450" y="2584450"/>
          <p14:tracePt t="26561" x="3790950" y="2584450"/>
          <p14:tracePt t="26577" x="3841750" y="2584450"/>
          <p14:tracePt t="26594" x="3867150" y="2584450"/>
          <p14:tracePt t="26610" x="3873500" y="2584450"/>
          <p14:tracePt t="27447" x="0" y="0"/>
        </p14:tracePtLst>
        <p14:tracePtLst>
          <p14:tracePt t="27874" x="3962400" y="2597150"/>
          <p14:tracePt t="27945" x="3975100" y="2597150"/>
          <p14:tracePt t="27953" x="3987800" y="2597150"/>
          <p14:tracePt t="27961" x="4000500" y="2597150"/>
          <p14:tracePt t="27976" x="4044950" y="2597150"/>
          <p14:tracePt t="27993" x="4095750" y="2597150"/>
          <p14:tracePt t="28009" x="4165600" y="2597150"/>
          <p14:tracePt t="28026" x="4222750" y="2597150"/>
          <p14:tracePt t="28042" x="4254500" y="2597150"/>
          <p14:tracePt t="28059" x="4260850" y="2597150"/>
          <p14:tracePt t="28272" x="0" y="0"/>
        </p14:tracePtLst>
        <p14:tracePtLst>
          <p14:tracePt t="28506" x="4813300" y="2603500"/>
          <p14:tracePt t="28584" x="4819650" y="2603500"/>
          <p14:tracePt t="28593" x="4826000" y="2603500"/>
          <p14:tracePt t="28600" x="4832350" y="2603500"/>
          <p14:tracePt t="28609" x="4851400" y="2603500"/>
          <p14:tracePt t="28626" x="4914900" y="2603500"/>
          <p14:tracePt t="28643" x="4997450" y="2603500"/>
          <p14:tracePt t="28659" x="5054600" y="2603500"/>
          <p14:tracePt t="28676" x="5092700" y="2603500"/>
          <p14:tracePt t="28693" x="5099050" y="2603500"/>
          <p14:tracePt t="28868" x="5080000" y="2603500"/>
          <p14:tracePt t="28873" x="5054600" y="2603500"/>
          <p14:tracePt t="28882" x="5022850" y="2603500"/>
          <p14:tracePt t="28892" x="4972050" y="2603500"/>
          <p14:tracePt t="28909" x="4762500" y="2603500"/>
          <p14:tracePt t="28912" x="4616450" y="2603500"/>
          <p14:tracePt t="28926" x="4419600" y="2603500"/>
          <p14:tracePt t="28943" x="3841750" y="2635250"/>
          <p14:tracePt t="28960" x="3625850" y="2654300"/>
          <p14:tracePt t="28976" x="3486150" y="2654300"/>
          <p14:tracePt t="28994" x="3390900" y="2654300"/>
          <p14:tracePt t="29009" x="3340100" y="2660650"/>
          <p14:tracePt t="29026" x="3295650" y="2660650"/>
          <p14:tracePt t="29043" x="3238500" y="2660650"/>
          <p14:tracePt t="29059" x="3162300" y="2660650"/>
          <p14:tracePt t="29076" x="3117850" y="2660650"/>
          <p14:tracePt t="29093" x="3079750" y="2660650"/>
          <p14:tracePt t="29109" x="3054350" y="2660650"/>
          <p14:tracePt t="29112" x="3035300" y="2660650"/>
          <p14:tracePt t="29126" x="3016250" y="2660650"/>
          <p14:tracePt t="29143" x="2882900" y="2660650"/>
          <p14:tracePt t="29160" x="2806700" y="2660650"/>
          <p14:tracePt t="29176" x="2762250" y="2660650"/>
          <p14:tracePt t="29193" x="2743200" y="2660650"/>
          <p14:tracePt t="29319" x="2762250" y="2660650"/>
          <p14:tracePt t="29328" x="2800350" y="2660650"/>
          <p14:tracePt t="29335" x="2876550" y="2660650"/>
          <p14:tracePt t="29344" x="2978150" y="2660650"/>
          <p14:tracePt t="29358" x="3105150" y="2660650"/>
          <p14:tracePt t="29375" x="3670300" y="2660650"/>
          <p14:tracePt t="29392" x="4083050" y="2660650"/>
          <p14:tracePt t="29409" x="4349750" y="2660650"/>
          <p14:tracePt t="29425" x="4521200" y="2660650"/>
          <p14:tracePt t="29442" x="4616450" y="2660650"/>
          <p14:tracePt t="29459" x="4692650" y="2660650"/>
          <p14:tracePt t="29475" x="4743450" y="2660650"/>
          <p14:tracePt t="29493" x="4794250" y="2660650"/>
          <p14:tracePt t="29509" x="4832350" y="2660650"/>
          <p14:tracePt t="29526" x="4851400" y="2660650"/>
          <p14:tracePt t="30377" x="4838700" y="2660650"/>
          <p14:tracePt t="30385" x="4813300" y="2660650"/>
          <p14:tracePt t="30393" x="4787900" y="2660650"/>
          <p14:tracePt t="30409" x="4711700" y="2660650"/>
          <p14:tracePt t="30425" x="4603750" y="2660650"/>
          <p14:tracePt t="30441" x="4470400" y="2660650"/>
          <p14:tracePt t="30458" x="4279900" y="2660650"/>
          <p14:tracePt t="30475" x="4044950" y="2660650"/>
          <p14:tracePt t="30491" x="3765550" y="2660650"/>
          <p14:tracePt t="30508" x="3517900" y="2660650"/>
          <p14:tracePt t="30525" x="3314700" y="2660650"/>
          <p14:tracePt t="30541" x="3168650" y="2660650"/>
          <p14:tracePt t="30558" x="3086100" y="2660650"/>
          <p14:tracePt t="30560" x="3048000" y="2660650"/>
          <p14:tracePt t="30575" x="3016250" y="2660650"/>
          <p14:tracePt t="30592" x="3003550" y="2660650"/>
          <p14:tracePt t="30801" x="3035300" y="2660650"/>
          <p14:tracePt t="30810" x="3079750" y="2660650"/>
          <p14:tracePt t="30817" x="3143250" y="2660650"/>
          <p14:tracePt t="30826" x="3219450" y="2660650"/>
          <p14:tracePt t="30842" x="3416300" y="2660650"/>
          <p14:tracePt t="30859" x="3657600" y="2660650"/>
          <p14:tracePt t="30875" x="3905250" y="2660650"/>
          <p14:tracePt t="30892" x="4127500" y="2660650"/>
          <p14:tracePt t="30896" x="4229100" y="2660650"/>
          <p14:tracePt t="30909" x="4311650" y="2660650"/>
          <p14:tracePt t="30915" x="4387850" y="2660650"/>
          <p14:tracePt t="30926" x="4438650" y="2660650"/>
          <p14:tracePt t="30943" x="4508500" y="2660650"/>
          <p14:tracePt t="30959" x="4540250" y="2660650"/>
          <p14:tracePt t="30975" x="4546600" y="2660650"/>
          <p14:tracePt t="31258" x="4527550" y="2660650"/>
          <p14:tracePt t="31265" x="4495800" y="2660650"/>
          <p14:tracePt t="31275" x="4445000" y="2660650"/>
          <p14:tracePt t="31291" x="4298950" y="2660650"/>
          <p14:tracePt t="31308" x="4095750" y="2660650"/>
          <p14:tracePt t="31325" x="3886200" y="2660650"/>
          <p14:tracePt t="31341" x="3721100" y="2660650"/>
          <p14:tracePt t="31344" x="3644900" y="2660650"/>
          <p14:tracePt t="31358" x="3594100" y="2660650"/>
          <p14:tracePt t="31375" x="3441700" y="2660650"/>
          <p14:tracePt t="31392" x="3333750" y="2660650"/>
          <p14:tracePt t="31408" x="3238500" y="2660650"/>
          <p14:tracePt t="31425" x="3143250" y="2660650"/>
          <p14:tracePt t="31441" x="3041650" y="2660650"/>
          <p14:tracePt t="31458" x="3003550" y="2647950"/>
          <p14:tracePt t="31475" x="2990850" y="2647950"/>
          <p14:tracePt t="31568" x="2984500" y="2641600"/>
          <p14:tracePt t="31576" x="2990850" y="2641600"/>
          <p14:tracePt t="31584" x="3016250" y="2641600"/>
          <p14:tracePt t="31591" x="3073400" y="2641600"/>
          <p14:tracePt t="31608" x="3244850" y="2641600"/>
          <p14:tracePt t="31624" x="3486150" y="2641600"/>
          <p14:tracePt t="31641" x="3746500" y="2641600"/>
          <p14:tracePt t="31658" x="4013200" y="2641600"/>
          <p14:tracePt t="31674" x="4210050" y="2641600"/>
          <p14:tracePt t="31691" x="4318000" y="2641600"/>
          <p14:tracePt t="31708" x="4337050" y="2641600"/>
          <p14:tracePt t="31724" x="4343400" y="2641600"/>
          <p14:tracePt t="31785" x="4337050" y="2641600"/>
          <p14:tracePt t="31793" x="4305300" y="2641600"/>
          <p14:tracePt t="31801" x="4260850" y="2641600"/>
          <p14:tracePt t="31809" x="4197350" y="2641600"/>
          <p14:tracePt t="31825" x="3994150" y="2641600"/>
          <p14:tracePt t="31842" x="3702050" y="2641600"/>
          <p14:tracePt t="31858" x="3397250" y="2641600"/>
          <p14:tracePt t="31875" x="3206750" y="2641600"/>
          <p14:tracePt t="31891" x="3098800" y="2641600"/>
          <p14:tracePt t="31908" x="3073400" y="2641600"/>
          <p14:tracePt t="31925" x="3067050" y="2641600"/>
          <p14:tracePt t="32009" x="3079750" y="2635250"/>
          <p14:tracePt t="32018" x="3111500" y="2635250"/>
          <p14:tracePt t="32028" x="3162300" y="2635250"/>
          <p14:tracePt t="32042" x="3340100" y="2635250"/>
          <p14:tracePt t="32059" x="3549650" y="2635250"/>
          <p14:tracePt t="32075" x="3740150" y="2635250"/>
          <p14:tracePt t="32091" x="3854450" y="2635250"/>
          <p14:tracePt t="32109" x="3886200" y="2635250"/>
          <p14:tracePt t="32186" x="3867150" y="2635250"/>
          <p14:tracePt t="32195" x="3829050" y="2635250"/>
          <p14:tracePt t="32208" x="3689350" y="2635250"/>
          <p14:tracePt t="32225" x="3473450" y="2635250"/>
          <p14:tracePt t="32241" x="3213100" y="2635250"/>
          <p14:tracePt t="32259" x="3003550" y="2635250"/>
          <p14:tracePt t="32275" x="2908300" y="2635250"/>
          <p14:tracePt t="32291" x="2882900" y="2635250"/>
          <p14:tracePt t="32369" x="2882900" y="2628900"/>
          <p14:tracePt t="32379" x="2895600" y="2622550"/>
          <p14:tracePt t="32392" x="2978150" y="2622550"/>
          <p14:tracePt t="32408" x="3136900" y="2622550"/>
          <p14:tracePt t="32425" x="3314700" y="2622550"/>
          <p14:tracePt t="32441" x="3422650" y="2622550"/>
          <p14:tracePt t="32459" x="3454400" y="2622550"/>
          <p14:tracePt t="32464" x="3460750" y="2622550"/>
          <p14:tracePt t="32553" x="3441700" y="2622550"/>
          <p14:tracePt t="32561" x="3409950" y="2622550"/>
          <p14:tracePt t="32569" x="3359150" y="2622550"/>
          <p14:tracePt t="32578" x="3270250" y="2622550"/>
          <p14:tracePt t="32591" x="3041650" y="2622550"/>
          <p14:tracePt t="32608" x="2800350" y="2622550"/>
          <p14:tracePt t="32624" x="2667000" y="2622550"/>
          <p14:tracePt t="32641" x="2628900" y="2622550"/>
          <p14:tracePt t="32690" x="2635250" y="2622550"/>
          <p14:tracePt t="32697" x="2660650" y="2622550"/>
          <p14:tracePt t="32708" x="2692400" y="2622550"/>
          <p14:tracePt t="32724" x="2806700" y="2622550"/>
          <p14:tracePt t="32741" x="2971800" y="2647950"/>
          <p14:tracePt t="32747" x="3092450" y="2667000"/>
          <p14:tracePt t="32758" x="3238500" y="2698750"/>
          <p14:tracePt t="32776" x="3613150" y="2755900"/>
          <p14:tracePt t="32792" x="3740150" y="2768600"/>
          <p14:tracePt t="32808" x="3771900" y="2768600"/>
          <p14:tracePt t="32824" x="3784600" y="2768600"/>
          <p14:tracePt t="32889" x="3765550" y="2768600"/>
          <p14:tracePt t="32899" x="3733800" y="2768600"/>
          <p14:tracePt t="32907" x="3689350" y="2768600"/>
          <p14:tracePt t="32924" x="3594100" y="2768600"/>
          <p14:tracePt t="32941" x="3517900" y="2768600"/>
          <p14:tracePt t="32958" x="3486150" y="2768600"/>
          <p14:tracePt t="32961" x="3479800" y="2768600"/>
          <p14:tracePt t="32974" x="3473450" y="2768600"/>
          <p14:tracePt t="33082" x="3486150" y="2768600"/>
          <p14:tracePt t="33090" x="3511550" y="2768600"/>
          <p14:tracePt t="33097" x="3536950" y="2768600"/>
          <p14:tracePt t="33108" x="3568700" y="2768600"/>
          <p14:tracePt t="33124" x="3594100" y="2768600"/>
          <p14:tracePt t="33141" x="3600450" y="2768600"/>
          <p14:tracePt t="33179" x="3581400" y="2768600"/>
          <p14:tracePt t="33185" x="3549650" y="2768600"/>
          <p14:tracePt t="33193" x="3498850" y="2768600"/>
          <p14:tracePt t="33208" x="3352800" y="2768600"/>
          <p14:tracePt t="33224" x="3175000" y="2768600"/>
          <p14:tracePt t="33241" x="2946400" y="2762250"/>
          <p14:tracePt t="33258" x="2743200" y="2730500"/>
          <p14:tracePt t="33274" x="2609850" y="2705100"/>
          <p14:tracePt t="33291" x="2590800" y="2705100"/>
          <p14:tracePt t="33369" x="2590800" y="2698750"/>
          <p14:tracePt t="33379" x="2609850" y="2692400"/>
          <p14:tracePt t="33393" x="2667000" y="2692400"/>
          <p14:tracePt t="33408" x="2813050" y="2692400"/>
          <p14:tracePt t="33424" x="3022600" y="2692400"/>
          <p14:tracePt t="33441" x="3270250" y="2692400"/>
          <p14:tracePt t="33458" x="3575050" y="2692400"/>
          <p14:tracePt t="33474" x="3835400" y="2692400"/>
          <p14:tracePt t="33481" x="3937000" y="2692400"/>
          <p14:tracePt t="33491" x="4025900" y="2692400"/>
          <p14:tracePt t="33508" x="4121150" y="2692400"/>
          <p14:tracePt t="33512" x="4127500" y="2692400"/>
          <p14:tracePt t="33524" x="4133850" y="2692400"/>
          <p14:tracePt t="33541" x="4140200" y="2692400"/>
          <p14:tracePt t="33611" x="4133850" y="2692400"/>
          <p14:tracePt t="33619" x="4114800" y="2692400"/>
          <p14:tracePt t="33629" x="4064000" y="2692400"/>
          <p14:tracePt t="33640" x="3917950" y="2692400"/>
          <p14:tracePt t="33657" x="3708400" y="2692400"/>
          <p14:tracePt t="33674" x="3473450" y="2692400"/>
          <p14:tracePt t="33690" x="3276600" y="2692400"/>
          <p14:tracePt t="33707" x="3181350" y="2692400"/>
          <p14:tracePt t="33724" x="3149600" y="2692400"/>
          <p14:tracePt t="33820" x="3168650" y="2692400"/>
          <p14:tracePt t="33828" x="3213100" y="2692400"/>
          <p14:tracePt t="33841" x="3365500" y="2692400"/>
          <p14:tracePt t="33857" x="3530600" y="2692400"/>
          <p14:tracePt t="33874" x="3689350" y="2692400"/>
          <p14:tracePt t="33891" x="3765550" y="2692400"/>
          <p14:tracePt t="33907" x="3784600" y="2692400"/>
          <p14:tracePt t="33953" x="3778250" y="2692400"/>
          <p14:tracePt t="33961" x="3746500" y="2692400"/>
          <p14:tracePt t="33974" x="3702050" y="2692400"/>
          <p14:tracePt t="33991" x="3473450" y="2692400"/>
          <p14:tracePt t="34008" x="3282950" y="2692400"/>
          <p14:tracePt t="34024" x="3143250" y="2692400"/>
          <p14:tracePt t="34041" x="3086100" y="2692400"/>
          <p14:tracePt t="34057" x="3079750" y="2692400"/>
          <p14:tracePt t="34129" x="3086100" y="2686050"/>
          <p14:tracePt t="34139" x="3105150" y="2686050"/>
          <p14:tracePt t="34149" x="3143250" y="2686050"/>
          <p14:tracePt t="34157" x="3206750" y="2686050"/>
          <p14:tracePt t="34174" x="3352800" y="2686050"/>
          <p14:tracePt t="34191" x="3606800" y="2686050"/>
          <p14:tracePt t="34208" x="3733800" y="2686050"/>
          <p14:tracePt t="34224" x="3778250" y="2686050"/>
          <p14:tracePt t="34241" x="3790950" y="2686050"/>
          <p14:tracePt t="34300" x="3771900" y="2686050"/>
          <p14:tracePt t="34309" x="3740150" y="2686050"/>
          <p14:tracePt t="34324" x="3613150" y="2686050"/>
          <p14:tracePt t="34341" x="3454400" y="2686050"/>
          <p14:tracePt t="34344" x="3378200" y="2686050"/>
          <p14:tracePt t="34357" x="3314700" y="2686050"/>
          <p14:tracePt t="34374" x="3263900" y="2686050"/>
          <p14:tracePt t="34377" x="3251200" y="2686050"/>
          <p14:tracePt t="34391" x="3244850" y="2686050"/>
          <p14:tracePt t="34426" x="3244850" y="2679700"/>
          <p14:tracePt t="34436" x="3251200" y="2679700"/>
          <p14:tracePt t="34446" x="3282950" y="2679700"/>
          <p14:tracePt t="34457" x="3409950" y="2679700"/>
          <p14:tracePt t="34474" x="3619500" y="2679700"/>
          <p14:tracePt t="34491" x="3917950" y="2679700"/>
          <p14:tracePt t="34508" x="4286250" y="2679700"/>
          <p14:tracePt t="34524" x="4502150" y="2679700"/>
          <p14:tracePt t="34541" x="4591050" y="2679700"/>
          <p14:tracePt t="34557" x="4603750" y="2679700"/>
          <p14:tracePt t="34574" x="4610100" y="2679700"/>
          <p14:tracePt t="34632" x="4603750" y="2673350"/>
          <p14:tracePt t="34640" x="4578350" y="2667000"/>
          <p14:tracePt t="34649" x="4521200" y="2660650"/>
          <p14:tracePt t="34657" x="4445000" y="2641600"/>
          <p14:tracePt t="34673" x="4235450" y="2616200"/>
          <p14:tracePt t="34690" x="4013200" y="2609850"/>
          <p14:tracePt t="34707" x="3790950" y="2609850"/>
          <p14:tracePt t="34724" x="3657600" y="2609850"/>
          <p14:tracePt t="34741" x="3613150" y="2609850"/>
          <p14:tracePt t="34745" x="3606800" y="2609850"/>
          <p14:tracePt t="34835" x="3625850" y="2609850"/>
          <p14:tracePt t="34843" x="3657600" y="2609850"/>
          <p14:tracePt t="34857" x="3740150" y="2609850"/>
          <p14:tracePt t="34874" x="3790950" y="2609850"/>
          <p14:tracePt t="34890" x="3803650" y="2609850"/>
          <p14:tracePt t="34930" x="3790950" y="2609850"/>
          <p14:tracePt t="34941" x="3752850" y="2609850"/>
          <p14:tracePt t="34957" x="3600450" y="2609850"/>
          <p14:tracePt t="34974" x="3390900" y="2609850"/>
          <p14:tracePt t="34977" x="3289300" y="2609850"/>
          <p14:tracePt t="34990" x="3175000" y="2609850"/>
          <p14:tracePt t="35009" x="2870200" y="2609850"/>
          <p14:tracePt t="35024" x="2749550" y="2609850"/>
          <p14:tracePt t="35040" x="2717800" y="2609850"/>
          <p14:tracePt t="35057" x="2705100" y="2609850"/>
          <p14:tracePt t="35139" x="2724150" y="2609850"/>
          <p14:tracePt t="35147" x="2749550" y="2609850"/>
          <p14:tracePt t="35157" x="2819400" y="2609850"/>
          <p14:tracePt t="35173" x="2984500" y="2609850"/>
          <p14:tracePt t="35190" x="3175000" y="2609850"/>
          <p14:tracePt t="35192" x="3257550" y="2609850"/>
          <p14:tracePt t="35208" x="3365500" y="2609850"/>
          <p14:tracePt t="35223" x="3397250" y="2609850"/>
          <p14:tracePt t="35240" x="3403600" y="2609850"/>
          <p14:tracePt t="35296" x="3378200" y="2609850"/>
          <p14:tracePt t="35306" x="3346450" y="2609850"/>
          <p14:tracePt t="35312" x="3289300" y="2609850"/>
          <p14:tracePt t="35323" x="3225800" y="2609850"/>
          <p14:tracePt t="35340" x="3048000" y="2609850"/>
          <p14:tracePt t="35357" x="2882900" y="2609850"/>
          <p14:tracePt t="35360" x="2819400" y="2609850"/>
          <p14:tracePt t="35373" x="2781300" y="2609850"/>
          <p14:tracePt t="35390" x="2768600" y="2609850"/>
          <p14:tracePt t="35407" x="2762250" y="2609850"/>
          <p14:tracePt t="35449" x="2781300" y="2609850"/>
          <p14:tracePt t="35456" x="2806700" y="2609850"/>
          <p14:tracePt t="35465" x="2851150" y="2609850"/>
          <p14:tracePt t="35473" x="2927350" y="2609850"/>
          <p14:tracePt t="35490" x="3124200" y="2609850"/>
          <p14:tracePt t="35508" x="3371850" y="2609850"/>
          <p14:tracePt t="35523" x="3619500" y="2609850"/>
          <p14:tracePt t="35540" x="3771900" y="2609850"/>
          <p14:tracePt t="35557" x="3835400" y="2609850"/>
          <p14:tracePt t="35560" x="3841750" y="2609850"/>
          <p14:tracePt t="35608" x="3810000" y="2609850"/>
          <p14:tracePt t="35617" x="3746500" y="2609850"/>
          <p14:tracePt t="35624" x="3670300" y="2609850"/>
          <p14:tracePt t="35640" x="3479800" y="2609850"/>
          <p14:tracePt t="35657" x="3270250" y="2609850"/>
          <p14:tracePt t="35673" x="3136900" y="2609850"/>
          <p14:tracePt t="35690" x="3098800" y="2609850"/>
          <p14:tracePt t="35707" x="3092450" y="2609850"/>
          <p14:tracePt t="35755" x="3098800" y="2603500"/>
          <p14:tracePt t="35762" x="3130550" y="2597150"/>
          <p14:tracePt t="35773" x="3187700" y="2590800"/>
          <p14:tracePt t="35790" x="3365500" y="2590800"/>
          <p14:tracePt t="35793" x="3479800" y="2590800"/>
          <p14:tracePt t="35808" x="3765550" y="2590800"/>
          <p14:tracePt t="35824" x="4070350" y="2590800"/>
          <p14:tracePt t="35840" x="4267200" y="2590800"/>
          <p14:tracePt t="35857" x="4330700" y="2590800"/>
          <p14:tracePt t="35873" x="4349750" y="2590800"/>
          <p14:tracePt t="35928" x="4337050" y="2590800"/>
          <p14:tracePt t="35938" x="4292600" y="2590800"/>
          <p14:tracePt t="35945" x="4229100" y="2590800"/>
          <p14:tracePt t="35957" x="4146550" y="2590800"/>
          <p14:tracePt t="35973" x="3898900" y="2590800"/>
          <p14:tracePt t="35990" x="3505200" y="2590800"/>
          <p14:tracePt t="35993" x="3289300" y="2590800"/>
          <p14:tracePt t="36008" x="3136900" y="2590800"/>
          <p14:tracePt t="36024" x="2965450" y="2590800"/>
          <p14:tracePt t="36040" x="2952750" y="2590800"/>
          <p14:tracePt t="36097" x="2965450" y="2590800"/>
          <p14:tracePt t="36106" x="2997200" y="2584450"/>
          <p14:tracePt t="36113" x="3028950" y="2584450"/>
          <p14:tracePt t="36123" x="3092450" y="2584450"/>
          <p14:tracePt t="36140" x="3282950" y="2584450"/>
          <p14:tracePt t="36157" x="3511550" y="2584450"/>
          <p14:tracePt t="36161" x="3632200" y="2584450"/>
          <p14:tracePt t="36173" x="3746500" y="2584450"/>
          <p14:tracePt t="36190" x="3905250" y="2584450"/>
          <p14:tracePt t="36193" x="3956050" y="2584450"/>
          <p14:tracePt t="36208" x="3987800" y="2584450"/>
          <p14:tracePt t="36223" x="3994150" y="2584450"/>
          <p14:tracePt t="36265" x="3981450" y="2584450"/>
          <p14:tracePt t="36273" x="3937000" y="2584450"/>
          <p14:tracePt t="36281" x="3886200" y="2584450"/>
          <p14:tracePt t="36290" x="3803650" y="2584450"/>
          <p14:tracePt t="36307" x="3600450" y="2584450"/>
          <p14:tracePt t="36323" x="3403600" y="2584450"/>
          <p14:tracePt t="36340" x="3276600" y="2584450"/>
          <p14:tracePt t="36344" x="3251200" y="2584450"/>
          <p14:tracePt t="36357" x="3238500" y="2584450"/>
          <p14:tracePt t="36430" x="3270250" y="2584450"/>
          <p14:tracePt t="36438" x="3314700" y="2584450"/>
          <p14:tracePt t="36448" x="3454400" y="2584450"/>
          <p14:tracePt t="36456" x="3549650" y="2584450"/>
          <p14:tracePt t="36473" x="3778250" y="2584450"/>
          <p14:tracePt t="36490" x="4006850" y="2584450"/>
          <p14:tracePt t="36507" x="4184650" y="2584450"/>
          <p14:tracePt t="36523" x="4254500" y="2584450"/>
          <p14:tracePt t="36540" x="4273550" y="2584450"/>
          <p14:tracePt t="36556" x="4279900" y="2584450"/>
          <p14:tracePt t="36584" x="4273550" y="2571750"/>
          <p14:tracePt t="36593" x="4229100" y="2565400"/>
          <p14:tracePt t="36606" x="4165600" y="2546350"/>
          <p14:tracePt t="36623" x="3911600" y="2540000"/>
          <p14:tracePt t="36640" x="3759200" y="2540000"/>
          <p14:tracePt t="36656" x="3676650" y="2540000"/>
          <p14:tracePt t="36673" x="3663950" y="2540000"/>
          <p14:tracePt t="36690" x="3657600" y="2540000"/>
          <p14:tracePt t="36738" x="3676650" y="2540000"/>
          <p14:tracePt t="36748" x="3708400" y="2540000"/>
          <p14:tracePt t="36757" x="3759200" y="2540000"/>
          <p14:tracePt t="36773" x="3930650" y="2552700"/>
          <p14:tracePt t="36776" x="4025900" y="2552700"/>
          <p14:tracePt t="36790" x="4133850" y="2552700"/>
          <p14:tracePt t="36807" x="4406900" y="2559050"/>
          <p14:tracePt t="36824" x="4483100" y="2559050"/>
          <p14:tracePt t="36840" x="4495800" y="2559050"/>
          <p14:tracePt t="36856" x="4502150" y="2559050"/>
          <p14:tracePt t="36904" x="4483100" y="2559050"/>
          <p14:tracePt t="36913" x="4451350" y="2559050"/>
          <p14:tracePt t="36923" x="4406900" y="2559050"/>
          <p14:tracePt t="36940" x="4292600" y="2559050"/>
          <p14:tracePt t="36956" x="4083050" y="2559050"/>
          <p14:tracePt t="36960" x="3937000" y="2559050"/>
          <p14:tracePt t="36973" x="3784600" y="2559050"/>
          <p14:tracePt t="36990" x="3536950" y="2559050"/>
          <p14:tracePt t="36992" x="3454400" y="2559050"/>
          <p14:tracePt t="37006" x="3409950" y="2559050"/>
          <p14:tracePt t="37024" x="3378200" y="2559050"/>
          <p14:tracePt t="37065" x="3384550" y="2559050"/>
          <p14:tracePt t="37073" x="3409950" y="2559050"/>
          <p14:tracePt t="37081" x="3441700" y="2559050"/>
          <p14:tracePt t="37090" x="3479800" y="2559050"/>
          <p14:tracePt t="37106" x="3619500" y="2559050"/>
          <p14:tracePt t="37123" x="3790950" y="2559050"/>
          <p14:tracePt t="37140" x="3949700" y="2565400"/>
          <p14:tracePt t="37156" x="4019550" y="2584450"/>
          <p14:tracePt t="37173" x="4025900" y="2584450"/>
          <p14:tracePt t="37190" x="4032250" y="2584450"/>
          <p14:tracePt t="37219" x="4025900" y="2584450"/>
          <p14:tracePt t="37226" x="3994150" y="2584450"/>
          <p14:tracePt t="37241" x="3886200" y="2584450"/>
          <p14:tracePt t="37257" x="3759200" y="2584450"/>
          <p14:tracePt t="37273" x="3632200" y="2584450"/>
          <p14:tracePt t="37290" x="3536950" y="2584450"/>
          <p14:tracePt t="37306" x="3511550" y="2584450"/>
          <p14:tracePt t="37323" x="3505200" y="2584450"/>
          <p14:tracePt t="37369" x="3524250" y="2584450"/>
          <p14:tracePt t="37377" x="3556000" y="2584450"/>
          <p14:tracePt t="37390" x="3606800" y="2584450"/>
          <p14:tracePt t="37406" x="3759200" y="2584450"/>
          <p14:tracePt t="37410" x="3854450" y="2584450"/>
          <p14:tracePt t="37425" x="4044950" y="2584450"/>
          <p14:tracePt t="37441" x="4197350" y="2584450"/>
          <p14:tracePt t="37457" x="4267200" y="2584450"/>
          <p14:tracePt t="37473" x="4279900" y="2584450"/>
          <p14:tracePt t="37513" x="4273550" y="2584450"/>
          <p14:tracePt t="37523" x="4235450" y="2584450"/>
          <p14:tracePt t="37541" x="4083050" y="2571750"/>
          <p14:tracePt t="37556" x="3943350" y="2565400"/>
          <p14:tracePt t="37562" x="3892550" y="2565400"/>
          <p14:tracePt t="37573" x="3848100" y="2565400"/>
          <p14:tracePt t="37589" x="3816350" y="2565400"/>
          <p14:tracePt t="37606" x="3810000" y="2565400"/>
          <p14:tracePt t="37665" x="3835400" y="2565400"/>
          <p14:tracePt t="37673" x="3867150" y="2565400"/>
          <p14:tracePt t="37681" x="3911600" y="2565400"/>
          <p14:tracePt t="37690" x="3962400" y="2565400"/>
          <p14:tracePt t="37706" x="4083050" y="2565400"/>
          <p14:tracePt t="37722" x="4140200" y="2565400"/>
          <p14:tracePt t="37740" x="4146550" y="2565400"/>
          <p14:tracePt t="37776" x="4114800" y="2552700"/>
          <p14:tracePt t="37789" x="4057650" y="2546350"/>
          <p14:tracePt t="37806" x="3898900" y="2514600"/>
          <p14:tracePt t="37822" x="3733800" y="2482850"/>
          <p14:tracePt t="37825" x="3657600" y="2463800"/>
          <p14:tracePt t="37840" x="3562350" y="2444750"/>
          <p14:tracePt t="37856" x="3517900" y="2438400"/>
          <p14:tracePt t="37873" x="3505200" y="2432050"/>
          <p14:tracePt t="37922" x="3517900" y="2432050"/>
          <p14:tracePt t="37933" x="3549650" y="2432050"/>
          <p14:tracePt t="37941" x="3606800" y="2432050"/>
          <p14:tracePt t="37957" x="3784600" y="2432050"/>
          <p14:tracePt t="37973" x="3994150" y="2432050"/>
          <p14:tracePt t="37975" x="4102100" y="2432050"/>
          <p14:tracePt t="37989" x="4184650" y="2432050"/>
          <p14:tracePt t="38006" x="4267200" y="2432050"/>
          <p14:tracePt t="38022" x="4286250" y="2432050"/>
          <p14:tracePt t="38040" x="4273550" y="2432050"/>
          <p14:tracePt t="38055" x="4140200" y="2432050"/>
          <p14:tracePt t="38073" x="3841750" y="2432050"/>
          <p14:tracePt t="38089" x="3429000" y="2432050"/>
          <p14:tracePt t="38106" x="3079750" y="2432050"/>
          <p14:tracePt t="38123" x="2952750" y="2432050"/>
          <p14:tracePt t="38139" x="2933700" y="2432050"/>
          <p14:tracePt t="38145" x="2927350" y="2432050"/>
          <p14:tracePt t="38177" x="2940050" y="2432050"/>
          <p14:tracePt t="38189" x="2984500" y="2432050"/>
          <p14:tracePt t="38206" x="3098800" y="2432050"/>
          <p14:tracePt t="38223" x="3384550" y="2432050"/>
          <p14:tracePt t="38240" x="3613150" y="2432050"/>
          <p14:tracePt t="38256" x="3835400" y="2432050"/>
          <p14:tracePt t="38273" x="3994150" y="2432050"/>
          <p14:tracePt t="38290" x="4044950" y="2432050"/>
          <p14:tracePt t="38306" x="4051300" y="2432050"/>
          <p14:tracePt t="38323" x="4057650" y="2438400"/>
          <p14:tracePt t="38356" x="3981450" y="2438400"/>
          <p14:tracePt t="38373" x="3822700" y="2438400"/>
          <p14:tracePt t="38376" x="3714750" y="2438400"/>
          <p14:tracePt t="38390" x="3600450" y="2438400"/>
          <p14:tracePt t="38406" x="3244850" y="2438400"/>
          <p14:tracePt t="38424" x="2813050" y="2438400"/>
          <p14:tracePt t="38440" x="2698750" y="2438400"/>
          <p14:tracePt t="38456" x="2673350" y="2438400"/>
          <p14:tracePt t="38473" x="2667000" y="2438400"/>
          <p14:tracePt t="38521" x="2679700" y="2438400"/>
          <p14:tracePt t="38529" x="2717800" y="2438400"/>
          <p14:tracePt t="38539" x="2774950" y="2438400"/>
          <p14:tracePt t="38556" x="2940050" y="2438400"/>
          <p14:tracePt t="38573" x="3194050" y="2438400"/>
          <p14:tracePt t="38576" x="3346450" y="2438400"/>
          <p14:tracePt t="38590" x="3524250" y="2451100"/>
          <p14:tracePt t="38606" x="3721100" y="2457450"/>
          <p14:tracePt t="38610" x="3797300" y="2457450"/>
          <p14:tracePt t="38622" x="3854450" y="2463800"/>
          <p14:tracePt t="38639" x="3873500" y="2463800"/>
          <p14:tracePt t="38682" x="3854450" y="2463800"/>
          <p14:tracePt t="38692" x="3816350" y="2463800"/>
          <p14:tracePt t="38706" x="3689350" y="2463800"/>
          <p14:tracePt t="38722" x="3530600" y="2463800"/>
          <p14:tracePt t="38739" x="3390900" y="2463800"/>
          <p14:tracePt t="38756" x="3327400" y="2463800"/>
          <p14:tracePt t="38760" x="3314700" y="2463800"/>
          <p14:tracePt t="38772" x="3308350" y="2463800"/>
          <p14:tracePt t="38825" x="3314700" y="2463800"/>
          <p14:tracePt t="38833" x="3346450" y="2463800"/>
          <p14:tracePt t="38842" x="3390900" y="2463800"/>
          <p14:tracePt t="38856" x="3536950" y="2463800"/>
          <p14:tracePt t="38873" x="3714750" y="2463800"/>
          <p14:tracePt t="38890" x="3873500" y="2463800"/>
          <p14:tracePt t="38906" x="3937000" y="2463800"/>
          <p14:tracePt t="38923" x="3943350" y="2463800"/>
          <p14:tracePt t="38977" x="3937000" y="2463800"/>
          <p14:tracePt t="38985" x="3917950" y="2463800"/>
          <p14:tracePt t="38993" x="3898900" y="2463800"/>
          <p14:tracePt t="39006" x="3873500" y="2463800"/>
          <p14:tracePt t="39023" x="3829050" y="2463800"/>
          <p14:tracePt t="39040" x="3778250" y="2463800"/>
          <p14:tracePt t="39056" x="3765550" y="2463800"/>
          <p14:tracePt t="39089" x="3759200" y="2463800"/>
          <p14:tracePt t="39097" x="3746500" y="2463800"/>
          <p14:tracePt t="39106" x="3740150" y="2463800"/>
          <p14:tracePt t="39122" x="3683000" y="2463800"/>
          <p14:tracePt t="39139" x="3625850" y="2463800"/>
          <p14:tracePt t="39156" x="3562350" y="2463800"/>
          <p14:tracePt t="39172" x="3524250" y="2463800"/>
          <p14:tracePt t="39176" x="3511550" y="2463800"/>
          <p14:tracePt t="39189" x="3505200" y="2463800"/>
          <p14:tracePt t="39232" x="3511550" y="2470150"/>
          <p14:tracePt t="39240" x="3543300" y="2476500"/>
          <p14:tracePt t="39256" x="3638550" y="2476500"/>
          <p14:tracePt t="39272" x="3816350" y="2476500"/>
          <p14:tracePt t="39289" x="4064000" y="2476500"/>
          <p14:tracePt t="39306" x="4343400" y="2476500"/>
          <p14:tracePt t="39322" x="4673600" y="2489200"/>
          <p14:tracePt t="39339" x="4838700" y="2501900"/>
          <p14:tracePt t="39356" x="4864100" y="2508250"/>
          <p14:tracePt t="39372" x="4876800" y="2508250"/>
          <p14:tracePt t="39425" x="4864100" y="2508250"/>
          <p14:tracePt t="39432" x="4832350" y="2508250"/>
          <p14:tracePt t="39440" x="4781550" y="2508250"/>
          <p14:tracePt t="39455" x="4673600" y="2508250"/>
          <p14:tracePt t="39472" x="4546600" y="2508250"/>
          <p14:tracePt t="39488" x="4451350" y="2508250"/>
          <p14:tracePt t="39506" x="4413250" y="2508250"/>
          <p14:tracePt t="39522" x="4406900" y="2508250"/>
          <p14:tracePt t="39570" x="4419600" y="2508250"/>
          <p14:tracePt t="39577" x="4438650" y="2508250"/>
          <p14:tracePt t="39589" x="4464050" y="2508250"/>
          <p14:tracePt t="39606" x="4552950" y="2508250"/>
          <p14:tracePt t="39608" x="4610100" y="2508250"/>
          <p14:tracePt t="39622" x="4660900" y="2508250"/>
          <p14:tracePt t="39639" x="4781550" y="2508250"/>
          <p14:tracePt t="39655" x="4794250" y="2508250"/>
          <p14:tracePt t="39672" x="4800600" y="2508250"/>
          <p14:tracePt t="39705" x="4781550" y="2508250"/>
          <p14:tracePt t="39722" x="4699000" y="2508250"/>
          <p14:tracePt t="39738" x="4578350" y="2508250"/>
          <p14:tracePt t="39755" x="4464050" y="2508250"/>
          <p14:tracePt t="39772" x="4343400" y="2508250"/>
          <p14:tracePt t="39789" x="4241800" y="2508250"/>
          <p14:tracePt t="39805" x="4133850" y="2508250"/>
          <p14:tracePt t="39809" x="4089400" y="2508250"/>
          <p14:tracePt t="39822" x="4057650" y="2508250"/>
          <p14:tracePt t="39839" x="4032250" y="2508250"/>
          <p14:tracePt t="39855" x="4025900" y="2508250"/>
          <p14:tracePt t="40256" x="0" y="0"/>
        </p14:tracePtLst>
        <p14:tracePtLst>
          <p14:tracePt t="40850" x="2774950" y="2501900"/>
          <p14:tracePt t="40905" x="2774950" y="2508250"/>
          <p14:tracePt t="40914" x="2781300" y="2508250"/>
          <p14:tracePt t="40923" x="2806700" y="2508250"/>
          <p14:tracePt t="40939" x="2889250" y="2508250"/>
          <p14:tracePt t="40955" x="3016250" y="2508250"/>
          <p14:tracePt t="40972" x="3168650" y="2508250"/>
          <p14:tracePt t="40978" x="3238500" y="2508250"/>
          <p14:tracePt t="40989" x="3327400" y="2514600"/>
          <p14:tracePt t="41005" x="3441700" y="2533650"/>
          <p14:tracePt t="41011" x="3486150" y="2540000"/>
          <p14:tracePt t="41022" x="3511550" y="2546350"/>
          <p14:tracePt t="41038" x="3543300" y="2552700"/>
          <p14:tracePt t="41042" x="3549650" y="2552700"/>
          <p14:tracePt t="41235" x="3536950" y="2552700"/>
          <p14:tracePt t="41244" x="3524250" y="2552700"/>
          <p14:tracePt t="41256" x="3435350" y="2552700"/>
          <p14:tracePt t="41271" x="3289300" y="2552700"/>
          <p14:tracePt t="41288" x="3111500" y="2552700"/>
          <p14:tracePt t="41304" x="2952750" y="2552700"/>
          <p14:tracePt t="41322" x="2857500" y="2552700"/>
          <p14:tracePt t="41338" x="2813050" y="2552700"/>
          <p14:tracePt t="41355" x="2800350" y="2552700"/>
          <p14:tracePt t="41452" x="2819400" y="2552700"/>
          <p14:tracePt t="41458" x="2863850" y="2552700"/>
          <p14:tracePt t="41472" x="3009900" y="2552700"/>
          <p14:tracePt t="41488" x="3200400" y="2552700"/>
          <p14:tracePt t="41505" x="3378200" y="2552700"/>
          <p14:tracePt t="41522" x="3473450" y="2552700"/>
          <p14:tracePt t="41538" x="3505200" y="2552700"/>
          <p14:tracePt t="41555" x="3511550" y="2552700"/>
          <p14:tracePt t="41609" x="3505200" y="2552700"/>
          <p14:tracePt t="41618" x="3479800" y="2552700"/>
          <p14:tracePt t="41626" x="3441700" y="2552700"/>
          <p14:tracePt t="41638" x="3384550" y="2552700"/>
          <p14:tracePt t="41655" x="3289300" y="2552700"/>
          <p14:tracePt t="41671" x="3206750" y="2552700"/>
          <p14:tracePt t="41688" x="3200400" y="2552700"/>
          <p14:tracePt t="41770" x="3206750" y="2552700"/>
          <p14:tracePt t="41777" x="3238500" y="2552700"/>
          <p14:tracePt t="41788" x="3270250" y="2552700"/>
          <p14:tracePt t="41805" x="3390900" y="2552700"/>
          <p14:tracePt t="41824" x="3606800" y="2552700"/>
          <p14:tracePt t="41839" x="3676650" y="2552700"/>
          <p14:tracePt t="41856" x="3771900" y="2552700"/>
          <p14:tracePt t="41872" x="3784600" y="2552700"/>
          <p14:tracePt t="41888" x="3790950" y="2552700"/>
          <p14:tracePt t="42028" x="3797300" y="2552700"/>
          <p14:tracePt t="42035" x="3803650" y="2552700"/>
          <p14:tracePt t="42045" x="3810000" y="2552700"/>
          <p14:tracePt t="42056" x="3854450" y="2552700"/>
          <p14:tracePt t="42071" x="3905250" y="2552700"/>
          <p14:tracePt t="42088" x="3994150" y="2552700"/>
          <p14:tracePt t="42104" x="4121150" y="2552700"/>
          <p14:tracePt t="42121" x="4311650" y="2552700"/>
          <p14:tracePt t="42138" x="4540250" y="2552700"/>
          <p14:tracePt t="42154" x="4762500" y="2552700"/>
          <p14:tracePt t="42171" x="4895850" y="2552700"/>
          <p14:tracePt t="42188" x="4933950" y="2552700"/>
          <p14:tracePt t="42204" x="4940300" y="2552700"/>
          <p14:tracePt t="42608" x="0" y="0"/>
        </p14:tracePtLst>
        <p14:tracePtLst>
          <p14:tracePt t="43372" x="2686050" y="2584450"/>
          <p14:tracePt t="43430" x="2698750" y="2584450"/>
          <p14:tracePt t="43436" x="2705100" y="2584450"/>
          <p14:tracePt t="43443" x="2717800" y="2584450"/>
          <p14:tracePt t="43454" x="2730500" y="2584450"/>
          <p14:tracePt t="43471" x="2806700" y="2584450"/>
          <p14:tracePt t="43487" x="2876550" y="2584450"/>
          <p14:tracePt t="43504" x="2965450" y="2584450"/>
          <p14:tracePt t="43521" x="3041650" y="2584450"/>
          <p14:tracePt t="43537" x="3079750" y="2584450"/>
          <p14:tracePt t="43554" x="3117850" y="2584450"/>
          <p14:tracePt t="43571" x="3130550" y="2584450"/>
          <p14:tracePt t="43587" x="3136900" y="2584450"/>
          <p14:tracePt t="43784" x="0" y="0"/>
        </p14:tracePtLst>
        <p14:tracePtLst>
          <p14:tracePt t="44068" x="3613150" y="2584450"/>
          <p14:tracePt t="44091" x="3619500" y="2584450"/>
          <p14:tracePt t="44099" x="3625850" y="2584450"/>
          <p14:tracePt t="44130" x="3632200" y="2584450"/>
          <p14:tracePt t="44138" x="3638550" y="2584450"/>
          <p14:tracePt t="44187" x="3644900" y="2584450"/>
          <p14:tracePt t="44194" x="3651250" y="2584450"/>
          <p14:tracePt t="44204" x="3663950" y="2584450"/>
          <p14:tracePt t="44221" x="3702050" y="2584450"/>
          <p14:tracePt t="44238" x="3733800" y="2584450"/>
          <p14:tracePt t="44242" x="3752850" y="2584450"/>
          <p14:tracePt t="44254" x="3765550" y="2584450"/>
          <p14:tracePt t="44272" x="3784600" y="2584450"/>
          <p14:tracePt t="44474" x="0" y="0"/>
        </p14:tracePtLst>
        <p14:tracePtLst>
          <p14:tracePt t="44724" x="4038600" y="2584450"/>
          <p14:tracePt t="44840" x="0" y="0"/>
        </p14:tracePtLst>
        <p14:tracePtLst>
          <p14:tracePt t="45110" x="4076700" y="2540000"/>
          <p14:tracePt t="45247" x="0" y="0"/>
        </p14:tracePtLst>
        <p14:tracePtLst>
          <p14:tracePt t="45657" x="4375150" y="2540000"/>
          <p14:tracePt t="45840" x="0" y="0"/>
        </p14:tracePtLst>
        <p14:tracePtLst>
          <p14:tracePt t="46049" x="4819650" y="2540000"/>
          <p14:tracePt t="46184" x="0" y="0"/>
        </p14:tracePtLst>
        <p14:tracePtLst>
          <p14:tracePt t="46667" x="2933700" y="2616200"/>
          <p14:tracePt t="46779" x="2940050" y="2622550"/>
          <p14:tracePt t="46787" x="2952750" y="2622550"/>
          <p14:tracePt t="46803" x="3079750" y="2635250"/>
          <p14:tracePt t="46820" x="3308350" y="2635250"/>
          <p14:tracePt t="46838" x="3676650" y="2635250"/>
          <p14:tracePt t="46841" x="3911600" y="2635250"/>
          <p14:tracePt t="46853" x="4127500" y="2635250"/>
          <p14:tracePt t="46870" x="4476750" y="2635250"/>
          <p14:tracePt t="46886" x="4686300" y="2635250"/>
          <p14:tracePt t="46889" x="4749800" y="2635250"/>
          <p14:tracePt t="46903" x="4826000" y="2635250"/>
          <p14:tracePt t="46920" x="4857750" y="2635250"/>
          <p14:tracePt t="46936" x="4895850" y="2635250"/>
          <p14:tracePt t="46953" x="4921250" y="2635250"/>
          <p14:tracePt t="46970" x="4965700" y="2635250"/>
          <p14:tracePt t="46986" x="5010150" y="2635250"/>
          <p14:tracePt t="47003" x="5073650" y="2635250"/>
          <p14:tracePt t="47020" x="5130800" y="2635250"/>
          <p14:tracePt t="47037" x="5143500" y="2635250"/>
          <p14:tracePt t="47053" x="5156200" y="2635250"/>
          <p14:tracePt t="47086" x="5162550" y="2635250"/>
          <p14:tracePt t="47103" x="5181600" y="2635250"/>
          <p14:tracePt t="47119" x="5187950" y="2635250"/>
          <p14:tracePt t="47658" x="5181600" y="2635250"/>
          <p14:tracePt t="47666" x="5175250" y="2635250"/>
          <p14:tracePt t="47672" x="5156200" y="2635250"/>
          <p14:tracePt t="47686" x="5130800" y="2635250"/>
          <p14:tracePt t="47703" x="5048250" y="2635250"/>
          <p14:tracePt t="47705" x="4984750" y="2635250"/>
          <p14:tracePt t="47719" x="4806950" y="2635250"/>
          <p14:tracePt t="47736" x="4597400" y="2635250"/>
          <p14:tracePt t="47753" x="4387850" y="2635250"/>
          <p14:tracePt t="47769" x="4152900" y="2635250"/>
          <p14:tracePt t="47786" x="3911600" y="2635250"/>
          <p14:tracePt t="47803" x="3606800" y="2635250"/>
          <p14:tracePt t="47820" x="3359150" y="2635250"/>
          <p14:tracePt t="47837" x="3175000" y="2635250"/>
          <p14:tracePt t="47853" x="3054350" y="2635250"/>
          <p14:tracePt t="47856" x="3028950" y="2635250"/>
          <p14:tracePt t="47869" x="3022600" y="2635250"/>
          <p14:tracePt t="47886" x="3009900" y="2635250"/>
          <p14:tracePt t="47993" x="3022600" y="2635250"/>
          <p14:tracePt t="48001" x="3054350" y="2635250"/>
          <p14:tracePt t="48009" x="3092450" y="2635250"/>
          <p14:tracePt t="48019" x="3149600" y="2635250"/>
          <p14:tracePt t="48037" x="3276600" y="2635250"/>
          <p14:tracePt t="48053" x="3454400" y="2635250"/>
          <p14:tracePt t="48056" x="3562350" y="2635250"/>
          <p14:tracePt t="48070" x="3663950" y="2635250"/>
          <p14:tracePt t="48086" x="3892550" y="2635250"/>
          <p14:tracePt t="48104" x="4222750" y="2635250"/>
          <p14:tracePt t="48120" x="4387850" y="2635250"/>
          <p14:tracePt t="48136" x="4508500" y="2635250"/>
          <p14:tracePt t="48153" x="4565650" y="2635250"/>
          <p14:tracePt t="48169" x="4578350" y="2635250"/>
          <p14:tracePt t="48257" x="4572000" y="2635250"/>
          <p14:tracePt t="48268" x="4552950" y="2635250"/>
          <p14:tracePt t="48275" x="4527550" y="2635250"/>
          <p14:tracePt t="48286" x="4476750" y="2635250"/>
          <p14:tracePt t="48303" x="4203700" y="2635250"/>
          <p14:tracePt t="48320" x="3835400" y="2635250"/>
          <p14:tracePt t="48337" x="3359150" y="2635250"/>
          <p14:tracePt t="48353" x="2990850" y="2635250"/>
          <p14:tracePt t="48369" x="2844800" y="2635250"/>
          <p14:tracePt t="48386" x="2806700" y="2635250"/>
          <p14:tracePt t="48403" x="2800350" y="2635250"/>
          <p14:tracePt t="48483" x="2806700" y="2635250"/>
          <p14:tracePt t="48490" x="2851150" y="2635250"/>
          <p14:tracePt t="48502" x="2921000" y="2635250"/>
          <p14:tracePt t="48519" x="3276600" y="2635250"/>
          <p14:tracePt t="48536" x="3600450" y="2635250"/>
          <p14:tracePt t="48552" x="3930650" y="2635250"/>
          <p14:tracePt t="48569" x="4140200" y="2635250"/>
          <p14:tracePt t="48585" x="4229100" y="2635250"/>
          <p14:tracePt t="48602" x="4241800" y="2635250"/>
          <p14:tracePt t="48619" x="4248150" y="2635250"/>
          <p14:tracePt t="49360" x="0" y="0"/>
        </p14:tracePtLst>
        <p14:tracePtLst>
          <p14:tracePt t="51593" x="3467100" y="2584450"/>
          <p14:tracePt t="51648" x="3473450" y="2584450"/>
          <p14:tracePt t="51657" x="3517900" y="2584450"/>
          <p14:tracePt t="51668" x="3587750" y="2584450"/>
          <p14:tracePt t="51685" x="3822700" y="2584450"/>
          <p14:tracePt t="51701" x="4254500" y="2584450"/>
          <p14:tracePt t="51704" x="4514850" y="2584450"/>
          <p14:tracePt t="51719" x="4775200" y="2584450"/>
          <p14:tracePt t="51735" x="5289550" y="2584450"/>
          <p14:tracePt t="51752" x="5689600" y="2584450"/>
          <p14:tracePt t="51768" x="5740400" y="2584450"/>
          <p14:tracePt t="51784" x="5746750" y="2584450"/>
          <p14:tracePt t="51905" x="5727700" y="2584450"/>
          <p14:tracePt t="51913" x="5689600" y="2584450"/>
          <p14:tracePt t="51922" x="5626100" y="2584450"/>
          <p14:tracePt t="51936" x="5461000" y="2584450"/>
          <p14:tracePt t="51953" x="5276850" y="2584450"/>
          <p14:tracePt t="51968" x="5099050" y="2584450"/>
          <p14:tracePt t="51985" x="4959350" y="2584450"/>
          <p14:tracePt t="52001" x="4895850" y="2584450"/>
          <p14:tracePt t="52018" x="4883150" y="2584450"/>
          <p14:tracePt t="52107" x="4908550" y="2584450"/>
          <p14:tracePt t="52113" x="4946650" y="2584450"/>
          <p14:tracePt t="52122" x="5003800" y="2584450"/>
          <p14:tracePt t="52134" x="5067300" y="2584450"/>
          <p14:tracePt t="52152" x="5207000" y="2584450"/>
          <p14:tracePt t="52168" x="5226050" y="2584450"/>
          <p14:tracePt t="52184" x="5232400" y="2584450"/>
          <p14:tracePt t="52241" x="5219700" y="2584450"/>
          <p14:tracePt t="52249" x="5213350" y="2584450"/>
          <p14:tracePt t="52258" x="5194300" y="2584450"/>
          <p14:tracePt t="52268" x="5181600" y="2584450"/>
          <p14:tracePt t="52285" x="5137150" y="2584450"/>
          <p14:tracePt t="52301" x="5105400" y="2584450"/>
          <p14:tracePt t="52318" x="5067300" y="2584450"/>
          <p14:tracePt t="52322" x="5054600" y="2584450"/>
          <p14:tracePt t="52334" x="5029200" y="2584450"/>
          <p14:tracePt t="52352" x="4978400" y="2584450"/>
          <p14:tracePt t="52368" x="4972050" y="2584450"/>
          <p14:tracePt t="52497" x="4984750" y="2584450"/>
          <p14:tracePt t="52505" x="4997450" y="2584450"/>
          <p14:tracePt t="52518" x="5022850" y="2584450"/>
          <p14:tracePt t="52534" x="5048250" y="2584450"/>
          <p14:tracePt t="52551" x="5060950" y="2584450"/>
          <p14:tracePt t="52593" x="5048250" y="2584450"/>
          <p14:tracePt t="52601" x="5003800" y="2584450"/>
          <p14:tracePt t="52609" x="4965700" y="2584450"/>
          <p14:tracePt t="52618" x="4921250" y="2584450"/>
          <p14:tracePt t="52634" x="4832350" y="2584450"/>
          <p14:tracePt t="52652" x="4794250" y="2584450"/>
          <p14:tracePt t="52668" x="4781550" y="2584450"/>
          <p14:tracePt t="52729" x="4800600" y="2578100"/>
          <p14:tracePt t="52739" x="4819650" y="2578100"/>
          <p14:tracePt t="52752" x="4895850" y="2578100"/>
          <p14:tracePt t="52768" x="5022850" y="2578100"/>
          <p14:tracePt t="52784" x="5130800" y="2578100"/>
          <p14:tracePt t="52801" x="5200650" y="2578100"/>
          <p14:tracePt t="52818" x="5245100" y="2578100"/>
          <p14:tracePt t="52834" x="5276850" y="2578100"/>
          <p14:tracePt t="52851" x="5321300" y="2578100"/>
          <p14:tracePt t="52868" x="5372100" y="2578100"/>
          <p14:tracePt t="52884" x="5473700" y="2578100"/>
          <p14:tracePt t="52888" x="5556250" y="2578100"/>
          <p14:tracePt t="52901" x="5670550" y="2584450"/>
          <p14:tracePt t="52918" x="5994400" y="2635250"/>
          <p14:tracePt t="52920" x="6223000" y="2673350"/>
          <p14:tracePt t="52934" x="6451600" y="2711450"/>
          <p14:tracePt t="52952" x="7239000" y="2819400"/>
          <p14:tracePt t="52968" x="7588250" y="2832100"/>
          <p14:tracePt t="52984" x="7918450" y="2832100"/>
          <p14:tracePt t="53001" x="8197850" y="2832100"/>
          <p14:tracePt t="53017" x="8420100" y="2832100"/>
          <p14:tracePt t="53034" x="8629650" y="2832100"/>
          <p14:tracePt t="53051" x="8839200" y="2832100"/>
          <p14:tracePt t="53067" x="9061450" y="2832100"/>
          <p14:tracePt t="53084" x="9251950" y="2832100"/>
          <p14:tracePt t="53101" x="9334500" y="2832100"/>
          <p14:tracePt t="53103" x="9347200" y="2832100"/>
          <p14:tracePt t="53117" x="9353550" y="2832100"/>
          <p14:tracePt t="53185" x="9347200" y="2832100"/>
          <p14:tracePt t="53195" x="9321800" y="2832100"/>
          <p14:tracePt t="53202" x="9290050" y="2832100"/>
          <p14:tracePt t="53218" x="9182100" y="2794000"/>
          <p14:tracePt t="53234" x="8985250" y="2736850"/>
          <p14:tracePt t="53251" x="8718550" y="2679700"/>
          <p14:tracePt t="53268" x="8496300" y="2654300"/>
          <p14:tracePt t="53284" x="8426450" y="2654300"/>
          <p14:tracePt t="53289" x="8407400" y="2654300"/>
          <p14:tracePt t="53301" x="8401050" y="2654300"/>
          <p14:tracePt t="53304" x="8394700" y="2654300"/>
          <p14:tracePt t="53369" x="8401050" y="2654300"/>
          <p14:tracePt t="53380" x="8426450" y="2654300"/>
          <p14:tracePt t="53387" x="8439150" y="2654300"/>
          <p14:tracePt t="53401" x="8515350" y="2654300"/>
          <p14:tracePt t="53418" x="8623300" y="2654300"/>
          <p14:tracePt t="53434" x="8731250" y="2654300"/>
          <p14:tracePt t="53451" x="8788400" y="2654300"/>
          <p14:tracePt t="53468" x="8801100" y="2654300"/>
          <p14:tracePt t="53521" x="8794750" y="2641600"/>
          <p14:tracePt t="53530" x="8788400" y="2641600"/>
          <p14:tracePt t="53538" x="8756650" y="2635250"/>
          <p14:tracePt t="53552" x="8705850" y="2635250"/>
          <p14:tracePt t="53568" x="8616950" y="2635250"/>
          <p14:tracePt t="53584" x="8566150" y="2635250"/>
          <p14:tracePt t="53601" x="8547100" y="2635250"/>
          <p14:tracePt t="53618" x="8540750" y="2635250"/>
          <p14:tracePt t="53672" x="8559800" y="2635250"/>
          <p14:tracePt t="53680" x="8572500" y="2635250"/>
          <p14:tracePt t="53688" x="8604250" y="2635250"/>
          <p14:tracePt t="53700" x="8636000" y="2635250"/>
          <p14:tracePt t="53717" x="8712200" y="2635250"/>
          <p14:tracePt t="53734" x="8782050" y="2635250"/>
          <p14:tracePt t="53737" x="8794750" y="2635250"/>
          <p14:tracePt t="53750" x="8807450" y="2635250"/>
          <p14:tracePt t="53767" x="8813800" y="2635250"/>
          <p14:tracePt t="53801" x="8813800" y="2628900"/>
          <p14:tracePt t="53808" x="8788400" y="2622550"/>
          <p14:tracePt t="53817" x="8756650" y="2616200"/>
          <p14:tracePt t="53834" x="8686800" y="2603500"/>
          <p14:tracePt t="53852" x="8655050" y="2603500"/>
          <p14:tracePt t="53868" x="8648700" y="2603500"/>
          <p14:tracePt t="53937" x="8667750" y="2603500"/>
          <p14:tracePt t="53947" x="8686800" y="2603500"/>
          <p14:tracePt t="53954" x="8718550" y="2603500"/>
          <p14:tracePt t="53968" x="8801100" y="2603500"/>
          <p14:tracePt t="53984" x="8928100" y="2603500"/>
          <p14:tracePt t="54001" x="9080500" y="2603500"/>
          <p14:tracePt t="54017" x="9182100" y="2603500"/>
          <p14:tracePt t="54034" x="9226550" y="2603500"/>
          <p14:tracePt t="54052" x="9232900" y="2603500"/>
          <p14:tracePt t="54122" x="9220200" y="2603500"/>
          <p14:tracePt t="54131" x="9194800" y="2603500"/>
          <p14:tracePt t="54138" x="9163050" y="2603500"/>
          <p14:tracePt t="54152" x="9067800" y="2603500"/>
          <p14:tracePt t="54168" x="8991600" y="2603500"/>
          <p14:tracePt t="54184" x="8972550" y="2603500"/>
          <p14:tracePt t="54201" x="8966200" y="2603500"/>
          <p14:tracePt t="54250" x="8991600" y="2603500"/>
          <p14:tracePt t="54258" x="9023350" y="2603500"/>
          <p14:tracePt t="54267" x="9080500" y="2603500"/>
          <p14:tracePt t="54284" x="9220200" y="2603500"/>
          <p14:tracePt t="54301" x="9353550" y="2603500"/>
          <p14:tracePt t="54305" x="9417050" y="2603500"/>
          <p14:tracePt t="54317" x="9474200" y="2603500"/>
          <p14:tracePt t="54334" x="9537700" y="2603500"/>
          <p14:tracePt t="54352" x="9582150" y="2603500"/>
          <p14:tracePt t="54367" x="9613900" y="2603500"/>
          <p14:tracePt t="54383" x="9683750" y="2603500"/>
          <p14:tracePt t="54400" x="9766300" y="2609850"/>
          <p14:tracePt t="54417" x="9867900" y="2628900"/>
          <p14:tracePt t="54433" x="9899650" y="2628900"/>
          <p14:tracePt t="54450" x="9918700" y="2628900"/>
          <p14:tracePt t="54577" x="9912350" y="2628900"/>
          <p14:tracePt t="54586" x="9880600" y="2628900"/>
          <p14:tracePt t="54601" x="9766300" y="2628900"/>
          <p14:tracePt t="54617" x="9607550" y="2628900"/>
          <p14:tracePt t="54634" x="9467850" y="2628900"/>
          <p14:tracePt t="54650" x="9378950" y="2628900"/>
          <p14:tracePt t="54667" x="9347200" y="2628900"/>
          <p14:tracePt t="54683" x="9340850" y="2628900"/>
          <p14:tracePt t="54753" x="9353550" y="2628900"/>
          <p14:tracePt t="54762" x="9366250" y="2628900"/>
          <p14:tracePt t="54771" x="9391650" y="2628900"/>
          <p14:tracePt t="54784" x="9448800" y="2628900"/>
          <p14:tracePt t="54800" x="9480550" y="2628900"/>
          <p14:tracePt t="54817" x="9493250" y="2628900"/>
          <p14:tracePt t="54856" x="9480550" y="2628900"/>
          <p14:tracePt t="54867" x="9442450" y="2628900"/>
          <p14:tracePt t="54883" x="9315450" y="2628900"/>
          <p14:tracePt t="54900" x="9156700" y="2628900"/>
          <p14:tracePt t="54917" x="8985250" y="2628900"/>
          <p14:tracePt t="54933" x="8890000" y="2628900"/>
          <p14:tracePt t="54936" x="8864600" y="2628900"/>
          <p14:tracePt t="54950" x="8858250" y="2628900"/>
          <p14:tracePt t="55002" x="8870950" y="2635250"/>
          <p14:tracePt t="55011" x="8890000" y="2635250"/>
          <p14:tracePt t="55021" x="8921750" y="2635250"/>
          <p14:tracePt t="55034" x="8997950" y="2635250"/>
          <p14:tracePt t="55050" x="9093200" y="2635250"/>
          <p14:tracePt t="55068" x="9175750" y="2635250"/>
          <p14:tracePt t="55084" x="9220200" y="2635250"/>
          <p14:tracePt t="55090" x="9226550" y="2635250"/>
          <p14:tracePt t="55130" x="9213850" y="2635250"/>
          <p14:tracePt t="55137" x="9144000" y="2628900"/>
          <p14:tracePt t="55150" x="9080500" y="2622550"/>
          <p14:tracePt t="55168" x="8890000" y="2622550"/>
          <p14:tracePt t="55184" x="8839200" y="2622550"/>
          <p14:tracePt t="55200" x="8832850" y="2622550"/>
          <p14:tracePt t="55265" x="8851900" y="2622550"/>
          <p14:tracePt t="55272" x="8877300" y="2622550"/>
          <p14:tracePt t="55283" x="8902700" y="2622550"/>
          <p14:tracePt t="55300" x="9004300" y="2622550"/>
          <p14:tracePt t="55317" x="9118600" y="2622550"/>
          <p14:tracePt t="55333" x="9207500" y="2622550"/>
          <p14:tracePt t="55336" x="9220200" y="2622550"/>
          <p14:tracePt t="55350" x="9232900" y="2622550"/>
          <p14:tracePt t="55367" x="9239250" y="2622550"/>
          <p14:tracePt t="55385" x="9232900" y="2616200"/>
          <p14:tracePt t="55400" x="9175750" y="2609850"/>
          <p14:tracePt t="55416" x="9061450" y="2597150"/>
          <p14:tracePt t="55433" x="8997950" y="2597150"/>
          <p14:tracePt t="55450" x="8947150" y="2597150"/>
          <p14:tracePt t="55470" x="8934450" y="2597150"/>
          <p14:tracePt t="55522" x="8953500" y="2597150"/>
          <p14:tracePt t="55531" x="8985250" y="2597150"/>
          <p14:tracePt t="55538" x="9048750" y="2597150"/>
          <p14:tracePt t="55550" x="9124950" y="2603500"/>
          <p14:tracePt t="55568" x="9347200" y="2603500"/>
          <p14:tracePt t="55584" x="9461500" y="2603500"/>
          <p14:tracePt t="55601" x="9518650" y="2603500"/>
          <p14:tracePt t="55617" x="9531350" y="2603500"/>
          <p14:tracePt t="55657" x="9505950" y="2603500"/>
          <p14:tracePt t="55665" x="9429750" y="2603500"/>
          <p14:tracePt t="55673" x="9347200" y="2597150"/>
          <p14:tracePt t="55683" x="9258300" y="2597150"/>
          <p14:tracePt t="55700" x="9074150" y="2597150"/>
          <p14:tracePt t="55716" x="8921750" y="2597150"/>
          <p14:tracePt t="55733" x="8864600" y="2597150"/>
          <p14:tracePt t="55750" x="8851900" y="2597150"/>
          <p14:tracePt t="55792" x="8858250" y="2597150"/>
          <p14:tracePt t="55804" x="8883650" y="2597150"/>
          <p14:tracePt t="55810" x="8915400" y="2597150"/>
          <p14:tracePt t="55818" x="8953500" y="2597150"/>
          <p14:tracePt t="55833" x="9093200" y="2597150"/>
          <p14:tracePt t="55850" x="9271000" y="2597150"/>
          <p14:tracePt t="55867" x="9455150" y="2597150"/>
          <p14:tracePt t="55872" x="9537700" y="2597150"/>
          <p14:tracePt t="55884" x="9601200" y="2597150"/>
          <p14:tracePt t="55900" x="9683750" y="2597150"/>
          <p14:tracePt t="55917" x="9721850" y="2597150"/>
          <p14:tracePt t="55993" x="9709150" y="2597150"/>
          <p14:tracePt t="56002" x="9702800" y="2597150"/>
          <p14:tracePt t="56017" x="9683750" y="2597150"/>
          <p14:tracePt t="56201" x="0" y="0"/>
        </p14:tracePtLst>
        <p14:tracePtLst>
          <p14:tracePt t="56555" x="8521700" y="2578100"/>
          <p14:tracePt t="56609" x="8528050" y="2578100"/>
          <p14:tracePt t="56619" x="8547100" y="2578100"/>
          <p14:tracePt t="56625" x="8566150" y="2578100"/>
          <p14:tracePt t="56635" x="8597900" y="2578100"/>
          <p14:tracePt t="56650" x="8674100" y="2578100"/>
          <p14:tracePt t="56667" x="8731250" y="2578100"/>
          <p14:tracePt t="56673" x="8756650" y="2578100"/>
          <p14:tracePt t="56683" x="8775700" y="2578100"/>
          <p14:tracePt t="56700" x="8794750" y="2578100"/>
          <p14:tracePt t="56716" x="8813800" y="2578100"/>
          <p14:tracePt t="56732" x="8826500" y="2578100"/>
          <p14:tracePt t="56888" x="0" y="0"/>
        </p14:tracePtLst>
        <p14:tracePtLst>
          <p14:tracePt t="57170" x="8896350" y="2578100"/>
          <p14:tracePt t="57282" x="8902700" y="2578100"/>
          <p14:tracePt t="57290" x="8909050" y="2578100"/>
          <p14:tracePt t="57300" x="8915400" y="2578100"/>
          <p14:tracePt t="57317" x="8972550" y="2578100"/>
          <p14:tracePt t="57333" x="9099550" y="2578100"/>
          <p14:tracePt t="57337" x="9182100" y="2578100"/>
          <p14:tracePt t="57349" x="9277350" y="2578100"/>
          <p14:tracePt t="57366" x="9486900" y="2578100"/>
          <p14:tracePt t="57383" x="9702800" y="2578100"/>
          <p14:tracePt t="57400" x="9740900" y="2578100"/>
          <p14:tracePt t="57416" x="9753600" y="2578100"/>
          <p14:tracePt t="57808" x="0" y="0"/>
        </p14:tracePtLst>
        <p14:tracePtLst>
          <p14:tracePt t="58089" x="10026650" y="2584450"/>
          <p14:tracePt t="58153" x="10033000" y="2584450"/>
          <p14:tracePt t="58162" x="10045700" y="2584450"/>
          <p14:tracePt t="58169" x="10071100" y="2584450"/>
          <p14:tracePt t="58183" x="10134600" y="2584450"/>
          <p14:tracePt t="58200" x="10223500" y="2584450"/>
          <p14:tracePt t="58216" x="10299700" y="2584450"/>
          <p14:tracePt t="58233" x="10344150" y="2584450"/>
          <p14:tracePt t="58250" x="10369550" y="2584450"/>
          <p14:tracePt t="58267" x="10382250" y="2584450"/>
          <p14:tracePt t="58376" x="0" y="0"/>
        </p14:tracePtLst>
        <p14:tracePtLst>
          <p14:tracePt t="61793" x="9105900" y="2571750"/>
          <p14:tracePt t="61874" x="9124950" y="2571750"/>
          <p14:tracePt t="61882" x="9175750" y="2571750"/>
          <p14:tracePt t="61890" x="9251950" y="2571750"/>
          <p14:tracePt t="61899" x="9353550" y="2571750"/>
          <p14:tracePt t="61915" x="9658350" y="2571750"/>
          <p14:tracePt t="61931" x="10007600" y="2571750"/>
          <p14:tracePt t="61948" x="10312400" y="2571750"/>
          <p14:tracePt t="61965" x="10521950" y="2571750"/>
          <p14:tracePt t="61968" x="10591800" y="2571750"/>
          <p14:tracePt t="61982" x="10648950" y="2571750"/>
          <p14:tracePt t="61987" x="10668000" y="2571750"/>
          <p14:tracePt t="61998" x="10680700" y="2571750"/>
          <p14:tracePt t="62015" x="10687050" y="2571750"/>
          <p14:tracePt t="62496" x="0" y="0"/>
        </p14:tracePtLst>
        <p14:tracePtLst>
          <p14:tracePt t="63105" x="8261350" y="2508250"/>
          <p14:tracePt t="63193" x="8274050" y="2508250"/>
          <p14:tracePt t="63202" x="8286750" y="2508250"/>
          <p14:tracePt t="63214" x="8318500" y="2508250"/>
          <p14:tracePt t="63232" x="8477250" y="2508250"/>
          <p14:tracePt t="63248" x="8661400" y="2508250"/>
          <p14:tracePt t="63264" x="8890000" y="2508250"/>
          <p14:tracePt t="63282" x="9175750" y="2508250"/>
          <p14:tracePt t="63297" x="9480550" y="2508250"/>
          <p14:tracePt t="63314" x="9740900" y="2508250"/>
          <p14:tracePt t="63332" x="9950450" y="2508250"/>
          <p14:tracePt t="63348" x="10102850" y="2508250"/>
          <p14:tracePt t="63364" x="10185400" y="2508250"/>
          <p14:tracePt t="63381" x="10210800" y="2508250"/>
          <p14:tracePt t="63386" x="10217150" y="2508250"/>
          <p14:tracePt t="63398" x="10223500" y="2508250"/>
          <p14:tracePt t="63529" x="10204450" y="2508250"/>
          <p14:tracePt t="63537" x="10172700" y="2508250"/>
          <p14:tracePt t="63548" x="10128250" y="2508250"/>
          <p14:tracePt t="63564" x="10001250" y="2508250"/>
          <p14:tracePt t="63582" x="9823450" y="2508250"/>
          <p14:tracePt t="63586" x="9728200" y="2508250"/>
          <p14:tracePt t="63597" x="9632950" y="2508250"/>
          <p14:tracePt t="63614" x="9423400" y="2508250"/>
          <p14:tracePt t="63632" x="9105900" y="2508250"/>
          <p14:tracePt t="63649" x="8921750" y="2508250"/>
          <p14:tracePt t="63664" x="8788400" y="2508250"/>
          <p14:tracePt t="63681" x="8743950" y="2508250"/>
          <p14:tracePt t="63697" x="8731250" y="2508250"/>
          <p14:tracePt t="63809" x="8743950" y="2508250"/>
          <p14:tracePt t="63819" x="8763000" y="2501900"/>
          <p14:tracePt t="63824" x="8788400" y="2501900"/>
          <p14:tracePt t="63833" x="8839200" y="2501900"/>
          <p14:tracePt t="63847" x="8997950" y="2501900"/>
          <p14:tracePt t="63864" x="9163050" y="2501900"/>
          <p14:tracePt t="63880" x="9302750" y="2501900"/>
          <p14:tracePt t="63897" x="9391650" y="2501900"/>
          <p14:tracePt t="63914" x="9404350" y="2501900"/>
          <p14:tracePt t="63930" x="9410700" y="2501900"/>
          <p14:tracePt t="64096" x="0" y="0"/>
        </p14:tracePtLst>
        <p14:tracePtLst>
          <p14:tracePt t="64770" x="501650" y="2514600"/>
          <p14:tracePt t="64857" x="527050" y="2508250"/>
          <p14:tracePt t="64865" x="571500" y="2501900"/>
          <p14:tracePt t="64880" x="711200" y="2501900"/>
          <p14:tracePt t="64897" x="901700" y="2501900"/>
          <p14:tracePt t="64913" x="1066800" y="2501900"/>
          <p14:tracePt t="64930" x="1143000" y="2501900"/>
          <p14:tracePt t="64947" x="1162050" y="2501900"/>
          <p14:tracePt t="65033" x="1143000" y="2501900"/>
          <p14:tracePt t="65041" x="1111250" y="2501900"/>
          <p14:tracePt t="65049" x="1047750" y="2501900"/>
          <p14:tracePt t="65064" x="857250" y="2501900"/>
          <p14:tracePt t="65080" x="660400" y="2501900"/>
          <p14:tracePt t="65097" x="501650" y="2501900"/>
          <p14:tracePt t="65114" x="425450" y="2501900"/>
          <p14:tracePt t="65130" x="412750" y="2501900"/>
          <p14:tracePt t="65208" x="425450" y="2495550"/>
          <p14:tracePt t="65216" x="450850" y="2495550"/>
          <p14:tracePt t="65230" x="495300" y="2495550"/>
          <p14:tracePt t="65246" x="635000" y="2495550"/>
          <p14:tracePt t="65263" x="876300" y="2495550"/>
          <p14:tracePt t="65279" x="984250" y="2495550"/>
          <p14:tracePt t="65296" x="1009650" y="2495550"/>
          <p14:tracePt t="65313" x="1016000" y="2495550"/>
          <p14:tracePt t="65347" x="990600" y="2495550"/>
          <p14:tracePt t="65363" x="882650" y="2495550"/>
          <p14:tracePt t="65380" x="749300" y="2495550"/>
          <p14:tracePt t="65397" x="628650" y="2495550"/>
          <p14:tracePt t="65400" x="584200" y="2495550"/>
          <p14:tracePt t="65413" x="571500" y="2495550"/>
          <p14:tracePt t="65430" x="558800" y="2495550"/>
          <p14:tracePt t="65493" x="571500" y="2495550"/>
          <p14:tracePt t="65499" x="615950" y="2495550"/>
          <p14:tracePt t="65513" x="717550" y="2495550"/>
          <p14:tracePt t="65530" x="819150" y="2495550"/>
          <p14:tracePt t="65547" x="857250" y="2495550"/>
          <p14:tracePt t="65563" x="863600" y="2495550"/>
          <p14:tracePt t="66177" x="0" y="0"/>
        </p14:tracePtLst>
        <p14:tracePtLst>
          <p14:tracePt t="66753" x="8229600" y="2482850"/>
          <p14:tracePt t="66793" x="8242300" y="2489200"/>
          <p14:tracePt t="66802" x="8248650" y="2489200"/>
          <p14:tracePt t="66813" x="8274050" y="2489200"/>
          <p14:tracePt t="66829" x="8362950" y="2489200"/>
          <p14:tracePt t="66846" x="8509000" y="2489200"/>
          <p14:tracePt t="66849" x="8610600" y="2489200"/>
          <p14:tracePt t="66864" x="8870950" y="2489200"/>
          <p14:tracePt t="66880" x="9239250" y="2489200"/>
          <p14:tracePt t="66896" x="9671050" y="2489200"/>
          <p14:tracePt t="66913" x="10064750" y="2489200"/>
          <p14:tracePt t="66929" x="10331450" y="2489200"/>
          <p14:tracePt t="66946" x="10471150" y="2489200"/>
          <p14:tracePt t="66962" x="10502900" y="2489200"/>
          <p14:tracePt t="66979" x="10509250" y="2489200"/>
          <p14:tracePt t="67115" x="10490200" y="2489200"/>
          <p14:tracePt t="67121" x="10471150" y="2489200"/>
          <p14:tracePt t="67131" x="10426700" y="2489200"/>
          <p14:tracePt t="67146" x="10318750" y="2489200"/>
          <p14:tracePt t="67163" x="10191750" y="2489200"/>
          <p14:tracePt t="67180" x="10058400" y="2489200"/>
          <p14:tracePt t="67196" x="9950450" y="2489200"/>
          <p14:tracePt t="67200" x="9906000" y="2495550"/>
          <p14:tracePt t="67213" x="9886950" y="2501900"/>
          <p14:tracePt t="67229" x="9880600" y="2501900"/>
          <p14:tracePt t="67290" x="9906000" y="2508250"/>
          <p14:tracePt t="67298" x="9944100" y="2514600"/>
          <p14:tracePt t="67306" x="9994900" y="2533650"/>
          <p14:tracePt t="67315" x="10058400" y="2540000"/>
          <p14:tracePt t="67330" x="10229850" y="2540000"/>
          <p14:tracePt t="67346" x="10426700" y="2540000"/>
          <p14:tracePt t="67363" x="10617200" y="2540000"/>
          <p14:tracePt t="67381" x="10744200" y="2540000"/>
          <p14:tracePt t="67397" x="10788650" y="2540000"/>
          <p14:tracePt t="67400" x="10795000" y="2540000"/>
          <p14:tracePt t="67413" x="10801350" y="2540000"/>
          <p14:tracePt t="67433" x="10807700" y="2540000"/>
          <p14:tracePt t="67446" x="10820400" y="2540000"/>
          <p14:tracePt t="67464" x="10890250" y="2540000"/>
          <p14:tracePt t="67480" x="10934700" y="2540000"/>
          <p14:tracePt t="67497" x="10953750" y="2546350"/>
          <p14:tracePt t="67928" x="0" y="0"/>
        </p14:tracePtLst>
        <p14:tracePtLst>
          <p14:tracePt t="69857" x="2787650" y="2457450"/>
          <p14:tracePt t="69931" x="2800350" y="2457450"/>
          <p14:tracePt t="69940" x="2825750" y="2457450"/>
          <p14:tracePt t="69945" x="2857500" y="2457450"/>
          <p14:tracePt t="69962" x="2971800" y="2457450"/>
          <p14:tracePt t="69978" x="3181350" y="2457450"/>
          <p14:tracePt t="69995" x="3486150" y="2457450"/>
          <p14:tracePt t="70011" x="3829050" y="2457450"/>
          <p14:tracePt t="70028" x="4114800" y="2457450"/>
          <p14:tracePt t="70045" x="4349750" y="2457450"/>
          <p14:tracePt t="70062" x="4521200" y="2457450"/>
          <p14:tracePt t="70065" x="4591050" y="2457450"/>
          <p14:tracePt t="70078" x="4635500" y="2457450"/>
          <p14:tracePt t="70096" x="4686300" y="2457450"/>
          <p14:tracePt t="70112" x="4699000" y="2457450"/>
          <p14:tracePt t="70145" x="4705350" y="2457450"/>
          <p14:tracePt t="70153" x="4711700" y="2457450"/>
          <p14:tracePt t="70234" x="4705350" y="2457450"/>
          <p14:tracePt t="70241" x="4679950" y="2463800"/>
          <p14:tracePt t="70250" x="4660900" y="2463800"/>
          <p14:tracePt t="70263" x="4546600" y="2463800"/>
          <p14:tracePt t="70280" x="4356100" y="2463800"/>
          <p14:tracePt t="70297" x="4127500" y="2463800"/>
          <p14:tracePt t="70312" x="3905250" y="2463800"/>
          <p14:tracePt t="70328" x="3765550" y="2463800"/>
          <p14:tracePt t="70345" x="3721100" y="2463800"/>
          <p14:tracePt t="70362" x="3708400" y="2463800"/>
          <p14:tracePt t="70441" x="3721100" y="2463800"/>
          <p14:tracePt t="70450" x="3771900" y="2463800"/>
          <p14:tracePt t="70462" x="3854450" y="2463800"/>
          <p14:tracePt t="70480" x="4324350" y="2463800"/>
          <p14:tracePt t="70498" x="4756150" y="2463800"/>
          <p14:tracePt t="70512" x="5105400" y="2463800"/>
          <p14:tracePt t="70528" x="5251450" y="2463800"/>
          <p14:tracePt t="70545" x="5276850" y="2463800"/>
          <p14:tracePt t="70562" x="5283200" y="2463800"/>
          <p14:tracePt t="70618" x="5276850" y="2463800"/>
          <p14:tracePt t="70625" x="5264150" y="2463800"/>
          <p14:tracePt t="70634" x="5232400" y="2463800"/>
          <p14:tracePt t="70645" x="5187950" y="2463800"/>
          <p14:tracePt t="70662" x="5054600" y="2463800"/>
          <p14:tracePt t="70678" x="4832350" y="2463800"/>
          <p14:tracePt t="70682" x="4705350" y="2463800"/>
          <p14:tracePt t="70696" x="4400550" y="2463800"/>
          <p14:tracePt t="70712" x="4178300" y="2463800"/>
          <p14:tracePt t="70728" x="4051300" y="2463800"/>
          <p14:tracePt t="70745" x="4019550" y="2463800"/>
          <p14:tracePt t="70762" x="4013200" y="2463800"/>
          <p14:tracePt t="70840" x="4038600" y="2463800"/>
          <p14:tracePt t="70850" x="4102100" y="2463800"/>
          <p14:tracePt t="70857" x="4184650" y="2463800"/>
          <p14:tracePt t="70867" x="4292600" y="2463800"/>
          <p14:tracePt t="70878" x="4406900" y="2463800"/>
          <p14:tracePt t="70896" x="4724400" y="2463800"/>
          <p14:tracePt t="70912" x="4800600" y="2463800"/>
          <p14:tracePt t="70928" x="4813300" y="2463800"/>
          <p14:tracePt t="70945" x="4819650" y="2463800"/>
          <p14:tracePt t="71017" x="4819650" y="2470150"/>
          <p14:tracePt t="71025" x="4806950" y="2470150"/>
          <p14:tracePt t="71033" x="4762500" y="2470150"/>
          <p14:tracePt t="71045" x="4711700" y="2470150"/>
          <p14:tracePt t="71062" x="4552950" y="2470150"/>
          <p14:tracePt t="71078" x="4375150" y="2470150"/>
          <p14:tracePt t="71082" x="4298950" y="2470150"/>
          <p14:tracePt t="71096" x="4210050" y="2470150"/>
          <p14:tracePt t="71112" x="4197350" y="2470150"/>
          <p14:tracePt t="71128" x="4191000" y="2470150"/>
          <p14:tracePt t="71169" x="4197350" y="2470150"/>
          <p14:tracePt t="71178" x="4222750" y="2470150"/>
          <p14:tracePt t="71185" x="4260850" y="2470150"/>
          <p14:tracePt t="71195" x="4311650" y="2470150"/>
          <p14:tracePt t="71212" x="4451350" y="2470150"/>
          <p14:tracePt t="71228" x="4629150" y="2470150"/>
          <p14:tracePt t="71233" x="4724400" y="2470150"/>
          <p14:tracePt t="71245" x="4800600" y="2470150"/>
          <p14:tracePt t="71261" x="4857750" y="2470150"/>
          <p14:tracePt t="71265" x="4864100" y="2470150"/>
          <p14:tracePt t="71278" x="4870450" y="2470150"/>
          <p14:tracePt t="71311" x="4857750" y="2470150"/>
          <p14:tracePt t="71321" x="4826000" y="2470150"/>
          <p14:tracePt t="71328" x="4762500" y="2470150"/>
          <p14:tracePt t="71344" x="4584700" y="2470150"/>
          <p14:tracePt t="71361" x="4375150" y="2470150"/>
          <p14:tracePt t="71378" x="4171950" y="2470150"/>
          <p14:tracePt t="71395" x="3994150" y="2470150"/>
          <p14:tracePt t="71411" x="3879850" y="2470150"/>
          <p14:tracePt t="71428" x="3803650" y="2470150"/>
          <p14:tracePt t="71445" x="3765550" y="2470150"/>
          <p14:tracePt t="71461" x="3740150" y="2470150"/>
          <p14:tracePt t="71478" x="3733800" y="2470150"/>
          <p14:tracePt t="71540" x="3752850" y="2470150"/>
          <p14:tracePt t="71547" x="3784600" y="2470150"/>
          <p14:tracePt t="71561" x="3898900" y="2470150"/>
          <p14:tracePt t="71578" x="4083050" y="2470150"/>
          <p14:tracePt t="71595" x="4267200" y="2470150"/>
          <p14:tracePt t="71611" x="4400550" y="2482850"/>
          <p14:tracePt t="71628" x="4419600" y="2489200"/>
          <p14:tracePt t="71645" x="4425950" y="2495550"/>
          <p14:tracePt t="71661" x="4413250" y="2501900"/>
          <p14:tracePt t="71678" x="4349750" y="2520950"/>
          <p14:tracePt t="71696" x="4241800" y="2527300"/>
          <p14:tracePt t="71700" x="4152900" y="2527300"/>
          <p14:tracePt t="71712" x="3937000" y="2527300"/>
          <p14:tracePt t="71728" x="3714750" y="2527300"/>
          <p14:tracePt t="71745" x="3543300" y="2527300"/>
          <p14:tracePt t="71761" x="3479800" y="2527300"/>
          <p14:tracePt t="71778" x="3467100" y="2527300"/>
          <p14:tracePt t="71848" x="3492500" y="2527300"/>
          <p14:tracePt t="71857" x="3536950" y="2527300"/>
          <p14:tracePt t="71865" x="3613150" y="2527300"/>
          <p14:tracePt t="71878" x="3708400" y="2527300"/>
          <p14:tracePt t="71895" x="3968750" y="2527300"/>
          <p14:tracePt t="71912" x="4552950" y="2527300"/>
          <p14:tracePt t="71928" x="4838700" y="2527300"/>
          <p14:tracePt t="71944" x="5010150" y="2527300"/>
          <p14:tracePt t="71961" x="5060950" y="2527300"/>
          <p14:tracePt t="71978" x="5067300" y="2527300"/>
          <p14:tracePt t="72017" x="5060950" y="2533650"/>
          <p14:tracePt t="72028" x="5035550" y="2533650"/>
          <p14:tracePt t="72045" x="4921250" y="2533650"/>
          <p14:tracePt t="72061" x="4724400" y="2533650"/>
          <p14:tracePt t="72065" x="4559300" y="2533650"/>
          <p14:tracePt t="72078" x="4381500" y="2520950"/>
          <p14:tracePt t="72095" x="4044950" y="2501900"/>
          <p14:tracePt t="72098" x="3949700" y="2501900"/>
          <p14:tracePt t="72112" x="3822700" y="2501900"/>
          <p14:tracePt t="72128" x="3797300" y="2501900"/>
          <p14:tracePt t="72144" x="3790950" y="2501900"/>
          <p14:tracePt t="72170" x="3803650" y="2501900"/>
          <p14:tracePt t="72178" x="3822700" y="2501900"/>
          <p14:tracePt t="72195" x="3905250" y="2501900"/>
          <p14:tracePt t="72211" x="4076700" y="2533650"/>
          <p14:tracePt t="72228" x="4305300" y="2571750"/>
          <p14:tracePt t="72244" x="4622800" y="2603500"/>
          <p14:tracePt t="72261" x="4876800" y="2622550"/>
          <p14:tracePt t="72265" x="4972050" y="2628900"/>
          <p14:tracePt t="72278" x="5029200" y="2635250"/>
          <p14:tracePt t="72294" x="5048250" y="2635250"/>
          <p14:tracePt t="72297" x="5054600" y="2635250"/>
          <p14:tracePt t="72337" x="5035550" y="2635250"/>
          <p14:tracePt t="72344" x="4991100" y="2635250"/>
          <p14:tracePt t="72353" x="4927600" y="2635250"/>
          <p14:tracePt t="72361" x="4845050" y="2635250"/>
          <p14:tracePt t="72378" x="4610100" y="2635250"/>
          <p14:tracePt t="72395" x="4241800" y="2635250"/>
          <p14:tracePt t="72411" x="3937000" y="2635250"/>
          <p14:tracePt t="72428" x="3790950" y="2635250"/>
          <p14:tracePt t="72432" x="3746500" y="2635250"/>
          <p14:tracePt t="72444" x="3733800" y="2635250"/>
          <p14:tracePt t="72461" x="3721100" y="2635250"/>
          <p14:tracePt t="72505" x="3746500" y="2641600"/>
          <p14:tracePt t="72517" x="3771900" y="2641600"/>
          <p14:tracePt t="72528" x="3892550" y="2641600"/>
          <p14:tracePt t="72544" x="4083050" y="2641600"/>
          <p14:tracePt t="72561" x="4286250" y="2641600"/>
          <p14:tracePt t="72578" x="4413250" y="2641600"/>
          <p14:tracePt t="72594" x="4445000" y="2641600"/>
          <p14:tracePt t="72611" x="4451350" y="2641600"/>
          <p14:tracePt t="72633" x="4445000" y="2641600"/>
          <p14:tracePt t="72644" x="4413250" y="2641600"/>
          <p14:tracePt t="72661" x="4267200" y="2641600"/>
          <p14:tracePt t="72665" x="4159250" y="2641600"/>
          <p14:tracePt t="72678" x="4057650" y="2641600"/>
          <p14:tracePt t="72695" x="3829050" y="2641600"/>
          <p14:tracePt t="72698" x="3721100" y="2641600"/>
          <p14:tracePt t="72711" x="3556000" y="2641600"/>
          <p14:tracePt t="72728" x="3486150" y="2641600"/>
          <p14:tracePt t="72744" x="3473450" y="2641600"/>
          <p14:tracePt t="72761" x="3467100" y="2641600"/>
          <p14:tracePt t="72961" x="3454400" y="2641600"/>
          <p14:tracePt t="72970" x="3441700" y="2641600"/>
          <p14:tracePt t="72978" x="3409950" y="2641600"/>
          <p14:tracePt t="72994" x="3251200" y="2641600"/>
          <p14:tracePt t="73010" x="3060700" y="2641600"/>
          <p14:tracePt t="73027" x="2901950" y="2641600"/>
          <p14:tracePt t="73044" x="2825750" y="2641600"/>
          <p14:tracePt t="73060" x="2813050" y="2641600"/>
          <p14:tracePt t="73196" x="2819400" y="2641600"/>
          <p14:tracePt t="73203" x="2851150" y="2641600"/>
          <p14:tracePt t="73211" x="2882900" y="2641600"/>
          <p14:tracePt t="73227" x="2990850" y="2641600"/>
          <p14:tracePt t="73244" x="3136900" y="2641600"/>
          <p14:tracePt t="73261" x="3321050" y="2641600"/>
          <p14:tracePt t="73277" x="3536950" y="2641600"/>
          <p14:tracePt t="73294" x="3771900" y="2641600"/>
          <p14:tracePt t="73297" x="3873500" y="2641600"/>
          <p14:tracePt t="73311" x="3956050" y="2641600"/>
          <p14:tracePt t="73313" x="4032250" y="2641600"/>
          <p14:tracePt t="73327" x="4140200" y="2641600"/>
          <p14:tracePt t="73344" x="4203700" y="2641600"/>
          <p14:tracePt t="73361" x="4279900" y="2641600"/>
          <p14:tracePt t="73377" x="4356100" y="2641600"/>
          <p14:tracePt t="73395" x="4451350" y="2641600"/>
          <p14:tracePt t="73411" x="4527550" y="2641600"/>
          <p14:tracePt t="73427" x="4584700" y="2641600"/>
          <p14:tracePt t="73444" x="4616450" y="2641600"/>
          <p14:tracePt t="73460" x="4635500" y="2641600"/>
          <p14:tracePt t="74169" x="0" y="0"/>
        </p14:tracePtLst>
        <p14:tracePtLst>
          <p14:tracePt t="75179" x="520700" y="3067050"/>
          <p14:tracePt t="75248" x="527050" y="3067050"/>
          <p14:tracePt t="75257" x="546100" y="3067050"/>
          <p14:tracePt t="75264" x="577850" y="3067050"/>
          <p14:tracePt t="75276" x="615950" y="3067050"/>
          <p14:tracePt t="75293" x="774700" y="3067050"/>
          <p14:tracePt t="75310" x="1022350" y="3067050"/>
          <p14:tracePt t="75313" x="1193800" y="3067050"/>
          <p14:tracePt t="75328" x="1606550" y="3067050"/>
          <p14:tracePt t="75344" x="2038350" y="3067050"/>
          <p14:tracePt t="75360" x="2470150" y="3067050"/>
          <p14:tracePt t="75376" x="2819400" y="3067050"/>
          <p14:tracePt t="75393" x="3143250" y="3067050"/>
          <p14:tracePt t="75410" x="3403600" y="3067050"/>
          <p14:tracePt t="75427" x="3581400" y="3067050"/>
          <p14:tracePt t="75443" x="3663950" y="3067050"/>
          <p14:tracePt t="75460" x="3689350" y="3067050"/>
          <p14:tracePt t="75537" x="3676650" y="3067050"/>
          <p14:tracePt t="75546" x="3644900" y="3067050"/>
          <p14:tracePt t="75553" x="3594100" y="3067050"/>
          <p14:tracePt t="75562" x="3517900" y="3067050"/>
          <p14:tracePt t="75576" x="3340100" y="3067050"/>
          <p14:tracePt t="75593" x="3168650" y="3073400"/>
          <p14:tracePt t="75610" x="3073400" y="3092450"/>
          <p14:tracePt t="75627" x="3048000" y="3098800"/>
          <p14:tracePt t="75673" x="3054350" y="3098800"/>
          <p14:tracePt t="75681" x="3092450" y="3098800"/>
          <p14:tracePt t="75693" x="3162300" y="3098800"/>
          <p14:tracePt t="75710" x="3340100" y="3098800"/>
          <p14:tracePt t="75728" x="3752850" y="3098800"/>
          <p14:tracePt t="75744" x="4146550" y="3098800"/>
          <p14:tracePt t="75760" x="4533900" y="3098800"/>
          <p14:tracePt t="75777" x="4826000" y="3098800"/>
          <p14:tracePt t="75793" x="4984750" y="3098800"/>
          <p14:tracePt t="75810" x="5029200" y="3098800"/>
          <p14:tracePt t="75826" x="5041900" y="3098800"/>
          <p14:tracePt t="75921" x="5035550" y="3098800"/>
          <p14:tracePt t="75930" x="5016500" y="3098800"/>
          <p14:tracePt t="75937" x="4991100" y="3098800"/>
          <p14:tracePt t="75946" x="4959350" y="3098800"/>
          <p14:tracePt t="75961" x="4845050" y="3098800"/>
          <p14:tracePt t="75977" x="4686300" y="3098800"/>
          <p14:tracePt t="75993" x="4559300" y="3098800"/>
          <p14:tracePt t="76010" x="4508500" y="3098800"/>
          <p14:tracePt t="76026" x="4502150" y="3098800"/>
          <p14:tracePt t="76089" x="4527550" y="3098800"/>
          <p14:tracePt t="76096" x="4559300" y="3098800"/>
          <p14:tracePt t="76104" x="4610100" y="3098800"/>
          <p14:tracePt t="76112" x="4673600" y="3098800"/>
          <p14:tracePt t="76126" x="4762500" y="3098800"/>
          <p14:tracePt t="76143" x="5092700" y="3098800"/>
          <p14:tracePt t="76161" x="5327650" y="3098800"/>
          <p14:tracePt t="76177" x="5505450" y="3098800"/>
          <p14:tracePt t="76193" x="5600700" y="3098800"/>
          <p14:tracePt t="76210" x="5613400" y="3098800"/>
          <p14:tracePt t="76226" x="5619750" y="3098800"/>
          <p14:tracePt t="76281" x="5594350" y="3098800"/>
          <p14:tracePt t="76290" x="5556250" y="3092450"/>
          <p14:tracePt t="76299" x="5518150" y="3092450"/>
          <p14:tracePt t="76310" x="5441950" y="3092450"/>
          <p14:tracePt t="76326" x="5295900" y="3092450"/>
          <p14:tracePt t="76344" x="5143500" y="3092450"/>
          <p14:tracePt t="76361" x="5124450" y="3092450"/>
          <p14:tracePt t="76377" x="5118100" y="3092450"/>
          <p14:tracePt t="76425" x="5130800" y="3092450"/>
          <p14:tracePt t="76433" x="5149850" y="3092450"/>
          <p14:tracePt t="76443" x="5181600" y="3092450"/>
          <p14:tracePt t="76460" x="5289550" y="3105150"/>
          <p14:tracePt t="76477" x="5422900" y="3130550"/>
          <p14:tracePt t="76480" x="5486400" y="3136900"/>
          <p14:tracePt t="76493" x="5562600" y="3143250"/>
          <p14:tracePt t="76510" x="5670550" y="3149600"/>
          <p14:tracePt t="76526" x="5753100" y="3149600"/>
          <p14:tracePt t="76530" x="5772150" y="3149600"/>
          <p14:tracePt t="76543" x="5778500" y="3149600"/>
          <p14:tracePt t="76585" x="5759450" y="3149600"/>
          <p14:tracePt t="76594" x="5721350" y="3149600"/>
          <p14:tracePt t="76602" x="5657850" y="3149600"/>
          <p14:tracePt t="76609" x="5581650" y="3149600"/>
          <p14:tracePt t="76626" x="5435600" y="3149600"/>
          <p14:tracePt t="76643" x="5340350" y="3149600"/>
          <p14:tracePt t="76649" x="5314950" y="3149600"/>
          <p14:tracePt t="76660" x="5302250" y="3149600"/>
          <p14:tracePt t="76737" x="5327650" y="3149600"/>
          <p14:tracePt t="76745" x="5365750" y="3149600"/>
          <p14:tracePt t="76753" x="5422900" y="3149600"/>
          <p14:tracePt t="76763" x="5486400" y="3149600"/>
          <p14:tracePt t="76776" x="5645150" y="3149600"/>
          <p14:tracePt t="76793" x="5778500" y="3149600"/>
          <p14:tracePt t="76809" x="5842000" y="3149600"/>
          <p14:tracePt t="76826" x="5854700" y="3149600"/>
          <p14:tracePt t="76859" x="5854700" y="3155950"/>
          <p14:tracePt t="76876" x="5803900" y="3155950"/>
          <p14:tracePt t="76893" x="5708650" y="3155950"/>
          <p14:tracePt t="76896" x="5651500" y="3155950"/>
          <p14:tracePt t="76910" x="5600700" y="3155950"/>
          <p14:tracePt t="76926" x="5505450" y="3155950"/>
          <p14:tracePt t="76932" x="5461000" y="3155950"/>
          <p14:tracePt t="76944" x="5391150" y="3155950"/>
          <p14:tracePt t="76960" x="5372100" y="3155950"/>
          <p14:tracePt t="76976" x="5365750" y="3155950"/>
          <p14:tracePt t="77052" x="5378450" y="3155950"/>
          <p14:tracePt t="77059" x="5397500" y="3155950"/>
          <p14:tracePt t="77076" x="5454650" y="3155950"/>
          <p14:tracePt t="77093" x="5486400" y="3155950"/>
          <p14:tracePt t="77097" x="5492750" y="3155950"/>
          <p14:tracePt t="77110" x="5499100" y="3155950"/>
          <p14:tracePt t="77145" x="5486400" y="3155950"/>
          <p14:tracePt t="77153" x="5454650" y="3155950"/>
          <p14:tracePt t="77162" x="5403850" y="3155950"/>
          <p14:tracePt t="77176" x="5283200" y="3155950"/>
          <p14:tracePt t="77193" x="5168900" y="3155950"/>
          <p14:tracePt t="77209" x="5099050" y="3155950"/>
          <p14:tracePt t="77226" x="5080000" y="3155950"/>
          <p14:tracePt t="77242" x="5073650" y="3155950"/>
          <p14:tracePt t="77314" x="5086350" y="3155950"/>
          <p14:tracePt t="77321" x="5111750" y="3155950"/>
          <p14:tracePt t="77329" x="5149850" y="3155950"/>
          <p14:tracePt t="77343" x="5289550" y="3155950"/>
          <p14:tracePt t="77360" x="5467350" y="3155950"/>
          <p14:tracePt t="77376" x="5657850" y="3155950"/>
          <p14:tracePt t="77393" x="5835650" y="3155950"/>
          <p14:tracePt t="77409" x="5943600" y="3155950"/>
          <p14:tracePt t="77426" x="5975350" y="3155950"/>
          <p14:tracePt t="77443" x="5981700" y="3155950"/>
          <p14:tracePt t="77483" x="5969000" y="3155950"/>
          <p14:tracePt t="77489" x="5930900" y="3155950"/>
          <p14:tracePt t="77499" x="5854700" y="3155950"/>
          <p14:tracePt t="77509" x="5765800" y="3149600"/>
          <p14:tracePt t="77526" x="5556250" y="3149600"/>
          <p14:tracePt t="77543" x="5308600" y="3149600"/>
          <p14:tracePt t="77545" x="5213350" y="3149600"/>
          <p14:tracePt t="77559" x="5099050" y="3149600"/>
          <p14:tracePt t="77576" x="5073650" y="3149600"/>
          <p14:tracePt t="77650" x="5092700" y="3149600"/>
          <p14:tracePt t="77656" x="5118100" y="3149600"/>
          <p14:tracePt t="77665" x="5156200" y="3149600"/>
          <p14:tracePt t="77676" x="5207000" y="3149600"/>
          <p14:tracePt t="77693" x="5346700" y="3149600"/>
          <p14:tracePt t="77709" x="5486400" y="3149600"/>
          <p14:tracePt t="77712" x="5537200" y="3149600"/>
          <p14:tracePt t="77726" x="5568950" y="3149600"/>
          <p14:tracePt t="77743" x="5588000" y="3149600"/>
          <p14:tracePt t="77801" x="5556250" y="3149600"/>
          <p14:tracePt t="77810" x="5524500" y="3149600"/>
          <p14:tracePt t="77826" x="5422900" y="3149600"/>
          <p14:tracePt t="77842" x="5308600" y="3149600"/>
          <p14:tracePt t="77859" x="5219700" y="3149600"/>
          <p14:tracePt t="77875" x="5187950" y="3149600"/>
          <p14:tracePt t="77892" x="5181600" y="3149600"/>
          <p14:tracePt t="77945" x="5194300" y="3149600"/>
          <p14:tracePt t="77953" x="5219700" y="3149600"/>
          <p14:tracePt t="77962" x="5251450" y="3149600"/>
          <p14:tracePt t="77976" x="5359400" y="3149600"/>
          <p14:tracePt t="77993" x="5486400" y="3149600"/>
          <p14:tracePt t="78011" x="5575300" y="3149600"/>
          <p14:tracePt t="78026" x="5588000" y="3149600"/>
          <p14:tracePt t="78042" x="5594350" y="3149600"/>
          <p14:tracePt t="78076" x="5575300" y="3149600"/>
          <p14:tracePt t="78093" x="5480050" y="3130550"/>
          <p14:tracePt t="78109" x="5378450" y="3124200"/>
          <p14:tracePt t="78112" x="5327650" y="3124200"/>
          <p14:tracePt t="78126" x="5295900" y="3124200"/>
          <p14:tracePt t="78143" x="5257800" y="3124200"/>
          <p14:tracePt t="78225" x="5264150" y="3124200"/>
          <p14:tracePt t="78234" x="5276850" y="3124200"/>
          <p14:tracePt t="78243" x="5308600" y="3124200"/>
          <p14:tracePt t="78260" x="5397500" y="3124200"/>
          <p14:tracePt t="78276" x="5486400" y="3124200"/>
          <p14:tracePt t="78283" x="5518150" y="3124200"/>
          <p14:tracePt t="78293" x="5537200" y="3124200"/>
          <p14:tracePt t="78310" x="5556250" y="3124200"/>
          <p14:tracePt t="78326" x="5562600" y="3124200"/>
          <p14:tracePt t="78353" x="5537200" y="3117850"/>
          <p14:tracePt t="78361" x="5492750" y="3111500"/>
          <p14:tracePt t="78376" x="5397500" y="3105150"/>
          <p14:tracePt t="78392" x="5289550" y="3105150"/>
          <p14:tracePt t="78409" x="5232400" y="3105150"/>
          <p14:tracePt t="78426" x="5219700" y="3105150"/>
          <p14:tracePt t="78442" x="5213350" y="3105150"/>
          <p14:tracePt t="78506" x="5232400" y="3105150"/>
          <p14:tracePt t="78512" x="5264150" y="3105150"/>
          <p14:tracePt t="78520" x="5295900" y="3105150"/>
          <p14:tracePt t="78529" x="5340350" y="3105150"/>
          <p14:tracePt t="78542" x="5403850" y="3105150"/>
          <p14:tracePt t="78560" x="5562600" y="3105150"/>
          <p14:tracePt t="78575" x="5607050" y="3105150"/>
          <p14:tracePt t="78592" x="5613400" y="3105150"/>
          <p14:tracePt t="78633" x="5607050" y="3105150"/>
          <p14:tracePt t="78642" x="5568950" y="3105150"/>
          <p14:tracePt t="78659" x="5448300" y="3105150"/>
          <p14:tracePt t="78675" x="5302250" y="3105150"/>
          <p14:tracePt t="78692" x="5194300" y="3105150"/>
          <p14:tracePt t="78710" x="5143500" y="3105150"/>
          <p14:tracePt t="78725" x="5137150" y="3105150"/>
          <p14:tracePt t="78778" x="5137150" y="3098800"/>
          <p14:tracePt t="78794" x="5162550" y="3098800"/>
          <p14:tracePt t="78801" x="5194300" y="3098800"/>
          <p14:tracePt t="78809" x="5245100" y="3098800"/>
          <p14:tracePt t="78825" x="5384800" y="3098800"/>
          <p14:tracePt t="78842" x="5543550" y="3098800"/>
          <p14:tracePt t="78859" x="5676900" y="3098800"/>
          <p14:tracePt t="78875" x="5746750" y="3098800"/>
          <p14:tracePt t="78892" x="5759450" y="3098800"/>
          <p14:tracePt t="78940" x="5746750" y="3098800"/>
          <p14:tracePt t="78948" x="5702300" y="3098800"/>
          <p14:tracePt t="78960" x="5543550" y="3079750"/>
          <p14:tracePt t="78977" x="5321300" y="3048000"/>
          <p14:tracePt t="78992" x="5099050" y="3028950"/>
          <p14:tracePt t="79011" x="4991100" y="3028950"/>
          <p14:tracePt t="79025" x="4959350" y="3028950"/>
          <p14:tracePt t="79042" x="4946650" y="3028950"/>
          <p14:tracePt t="79081" x="4953000" y="3028950"/>
          <p14:tracePt t="79092" x="4972050" y="3028950"/>
          <p14:tracePt t="79108" x="5029200" y="3028950"/>
          <p14:tracePt t="79125" x="5137150" y="3028950"/>
          <p14:tracePt t="79142" x="5270500" y="3028950"/>
          <p14:tracePt t="79158" x="5391150" y="3028950"/>
          <p14:tracePt t="79161" x="5416550" y="3028950"/>
          <p14:tracePt t="79176" x="5429250" y="3028950"/>
          <p14:tracePt t="79192" x="5435600" y="3028950"/>
          <p14:tracePt t="79225" x="5365750" y="3022600"/>
          <p14:tracePt t="79242" x="5245100" y="3022600"/>
          <p14:tracePt t="79259" x="5118100" y="3022600"/>
          <p14:tracePt t="79275" x="5041900" y="3022600"/>
          <p14:tracePt t="79292" x="5016500" y="3022600"/>
          <p14:tracePt t="79309" x="5010150" y="3022600"/>
          <p14:tracePt t="79372" x="5022850" y="3022600"/>
          <p14:tracePt t="79380" x="5048250" y="3022600"/>
          <p14:tracePt t="79392" x="5111750" y="3022600"/>
          <p14:tracePt t="79410" x="5207000" y="3022600"/>
          <p14:tracePt t="79425" x="5295900" y="3022600"/>
          <p14:tracePt t="79442" x="5327650" y="3022600"/>
          <p14:tracePt t="79459" x="5334000" y="3022600"/>
          <p14:tracePt t="79497" x="5321300" y="3022600"/>
          <p14:tracePt t="79508" x="5283200" y="3022600"/>
          <p14:tracePt t="79513" x="5219700" y="3022600"/>
          <p14:tracePt t="79525" x="5137150" y="3022600"/>
          <p14:tracePt t="79542" x="4959350" y="3022600"/>
          <p14:tracePt t="79559" x="4806950" y="3022600"/>
          <p14:tracePt t="79561" x="4762500" y="3022600"/>
          <p14:tracePt t="79575" x="4743450" y="3022600"/>
          <p14:tracePt t="79592" x="4737100" y="3022600"/>
          <p14:tracePt t="79627" x="4749800" y="3022600"/>
          <p14:tracePt t="79633" x="4775200" y="3028950"/>
          <p14:tracePt t="79644" x="4794250" y="3028950"/>
          <p14:tracePt t="79658" x="4883150" y="3028950"/>
          <p14:tracePt t="79675" x="5010150" y="3028950"/>
          <p14:tracePt t="79692" x="5156200" y="3028950"/>
          <p14:tracePt t="79709" x="5251450" y="3028950"/>
          <p14:tracePt t="79725" x="5289550" y="3028950"/>
          <p14:tracePt t="79761" x="5276850" y="3028950"/>
          <p14:tracePt t="79768" x="5238750" y="3028950"/>
          <p14:tracePt t="79776" x="5181600" y="3028950"/>
          <p14:tracePt t="79792" x="5035550" y="3028950"/>
          <p14:tracePt t="79808" x="4876800" y="3028950"/>
          <p14:tracePt t="79825" x="4781550" y="3028950"/>
          <p14:tracePt t="79841" x="4749800" y="3028950"/>
          <p14:tracePt t="79858" x="4743450" y="3028950"/>
          <p14:tracePt t="79898" x="4743450" y="3035300"/>
          <p14:tracePt t="79907" x="4756150" y="3035300"/>
          <p14:tracePt t="79914" x="4787900" y="3041650"/>
          <p14:tracePt t="79925" x="4813300" y="3048000"/>
          <p14:tracePt t="79942" x="4902200" y="3054350"/>
          <p14:tracePt t="79945" x="4984750" y="3060700"/>
          <p14:tracePt t="79959" x="5060950" y="3067050"/>
          <p14:tracePt t="79976" x="5226050" y="3098800"/>
          <p14:tracePt t="79992" x="5264150" y="3111500"/>
          <p14:tracePt t="80042" x="5245100" y="3111500"/>
          <p14:tracePt t="80049" x="5200650" y="3111500"/>
          <p14:tracePt t="80059" x="5156200" y="3111500"/>
          <p14:tracePt t="80075" x="5105400" y="3111500"/>
          <p14:tracePt t="80092" x="5073650" y="3111500"/>
          <p14:tracePt t="80108" x="5067300" y="3111500"/>
          <p14:tracePt t="80176" x="5080000" y="3111500"/>
          <p14:tracePt t="80185" x="5105400" y="3111500"/>
          <p14:tracePt t="80193" x="5143500" y="3111500"/>
          <p14:tracePt t="80208" x="5251450" y="3111500"/>
          <p14:tracePt t="80225" x="5359400" y="3111500"/>
          <p14:tracePt t="80242" x="5416550" y="3111500"/>
          <p14:tracePt t="80258" x="5429250" y="3111500"/>
          <p14:tracePt t="80275" x="5435600" y="3111500"/>
          <p14:tracePt t="80560" x="0" y="0"/>
        </p14:tracePtLst>
        <p14:tracePtLst>
          <p14:tracePt t="81076" x="8356600" y="3111500"/>
          <p14:tracePt t="81130" x="8362950" y="3111500"/>
          <p14:tracePt t="81138" x="8382000" y="3111500"/>
          <p14:tracePt t="81147" x="8413750" y="3111500"/>
          <p14:tracePt t="81159" x="8458200" y="3111500"/>
          <p14:tracePt t="81176" x="8661400" y="3111500"/>
          <p14:tracePt t="81192" x="8839200" y="3111500"/>
          <p14:tracePt t="81208" x="9004300" y="3111500"/>
          <p14:tracePt t="81224" x="9112250" y="3111500"/>
          <p14:tracePt t="81241" x="9131300" y="3111500"/>
          <p14:tracePt t="81258" x="9137650" y="3111500"/>
          <p14:tracePt t="81296" x="9131300" y="3111500"/>
          <p14:tracePt t="81304" x="9099550" y="3111500"/>
          <p14:tracePt t="81312" x="9055100" y="3111500"/>
          <p14:tracePt t="81324" x="9004300" y="3111500"/>
          <p14:tracePt t="81341" x="8877300" y="3111500"/>
          <p14:tracePt t="81358" x="8737600" y="3111500"/>
          <p14:tracePt t="81362" x="8674100" y="3111500"/>
          <p14:tracePt t="81375" x="8604250" y="3111500"/>
          <p14:tracePt t="81391" x="8578850" y="3117850"/>
          <p14:tracePt t="81408" x="8572500" y="3117850"/>
          <p14:tracePt t="81473" x="8578850" y="3117850"/>
          <p14:tracePt t="81481" x="8597900" y="3117850"/>
          <p14:tracePt t="81491" x="8616950" y="3117850"/>
          <p14:tracePt t="81509" x="8667750" y="3117850"/>
          <p14:tracePt t="81514" x="8699500" y="3117850"/>
          <p14:tracePt t="81525" x="8737600" y="3117850"/>
          <p14:tracePt t="81542" x="8801100" y="3117850"/>
          <p14:tracePt t="81558" x="8826500" y="3117850"/>
          <p14:tracePt t="81563" x="8832850" y="3117850"/>
          <p14:tracePt t="81601" x="8813800" y="3117850"/>
          <p14:tracePt t="81610" x="8782050" y="3117850"/>
          <p14:tracePt t="81621" x="8731250" y="3117850"/>
          <p14:tracePt t="81629" x="8674100" y="3117850"/>
          <p14:tracePt t="81641" x="8578850" y="3130550"/>
          <p14:tracePt t="81658" x="8534400" y="3143250"/>
          <p14:tracePt t="81675" x="8521700" y="3149600"/>
          <p14:tracePt t="81692" x="8515350" y="3149600"/>
          <p14:tracePt t="81721" x="8521700" y="3149600"/>
          <p14:tracePt t="81731" x="8547100" y="3149600"/>
          <p14:tracePt t="81742" x="8566150" y="3149600"/>
          <p14:tracePt t="81758" x="8655050" y="3149600"/>
          <p14:tracePt t="81775" x="8750300" y="3149600"/>
          <p14:tracePt t="81778" x="8794750" y="3149600"/>
          <p14:tracePt t="81794" x="8832850" y="3149600"/>
          <p14:tracePt t="81809" x="8845550" y="3149600"/>
          <p14:tracePt t="81840" x="8839200" y="3149600"/>
          <p14:tracePt t="81848" x="8807450" y="3149600"/>
          <p14:tracePt t="81857" x="8763000" y="3149600"/>
          <p14:tracePt t="81874" x="8667750" y="3149600"/>
          <p14:tracePt t="81892" x="8578850" y="3155950"/>
          <p14:tracePt t="81908" x="8553450" y="3155950"/>
          <p14:tracePt t="81925" x="8547100" y="3155950"/>
          <p14:tracePt t="82065" x="8540750" y="3155950"/>
          <p14:tracePt t="82073" x="8534400" y="3155950"/>
          <p14:tracePt t="82081" x="8515350" y="3155950"/>
          <p14:tracePt t="82092" x="8496300" y="3155950"/>
          <p14:tracePt t="82107" x="8458200" y="3155950"/>
          <p14:tracePt t="82124" x="8382000" y="3155950"/>
          <p14:tracePt t="82128" x="8331200" y="3155950"/>
          <p14:tracePt t="82140" x="8274050" y="3155950"/>
          <p14:tracePt t="82157" x="8178800" y="3155950"/>
          <p14:tracePt t="82174" x="8134350" y="3155950"/>
          <p14:tracePt t="82191" x="8128000" y="3155950"/>
          <p14:tracePt t="82224" x="8121650" y="3162300"/>
          <p14:tracePt t="82232" x="8128000" y="3168650"/>
          <p14:tracePt t="82241" x="8134350" y="3168650"/>
          <p14:tracePt t="82258" x="8204200" y="3175000"/>
          <p14:tracePt t="82274" x="8305800" y="3175000"/>
          <p14:tracePt t="82292" x="8451850" y="3175000"/>
          <p14:tracePt t="82307" x="8642350" y="3175000"/>
          <p14:tracePt t="82324" x="8788400" y="3175000"/>
          <p14:tracePt t="82341" x="8851900" y="3175000"/>
          <p14:tracePt t="82379" x="8845550" y="3175000"/>
          <p14:tracePt t="82386" x="8813800" y="3175000"/>
          <p14:tracePt t="82395" x="8750300" y="3175000"/>
          <p14:tracePt t="82409" x="8604250" y="3175000"/>
          <p14:tracePt t="82424" x="8445500" y="3175000"/>
          <p14:tracePt t="82441" x="8356600" y="3175000"/>
          <p14:tracePt t="82458" x="8337550" y="3175000"/>
          <p14:tracePt t="82474" x="8331200" y="3175000"/>
          <p14:tracePt t="82531" x="8337550" y="3175000"/>
          <p14:tracePt t="82538" x="8350250" y="3175000"/>
          <p14:tracePt t="82548" x="8369300" y="3175000"/>
          <p14:tracePt t="82558" x="8401050" y="3175000"/>
          <p14:tracePt t="82574" x="8458200" y="3175000"/>
          <p14:tracePt t="82593" x="8509000" y="3175000"/>
          <p14:tracePt t="82713" x="8483600" y="3175000"/>
          <p14:tracePt t="82722" x="8451850" y="3175000"/>
          <p14:tracePt t="82731" x="8420100" y="3175000"/>
          <p14:tracePt t="82741" x="8375650" y="3175000"/>
          <p14:tracePt t="82758" x="8299450" y="3175000"/>
          <p14:tracePt t="82775" x="8261350" y="3175000"/>
          <p14:tracePt t="82779" x="8255000" y="3175000"/>
          <p14:tracePt t="82818" x="8248650" y="3181350"/>
          <p14:tracePt t="82827" x="8255000" y="3181350"/>
          <p14:tracePt t="82840" x="8350250" y="3206750"/>
          <p14:tracePt t="82857" x="8515350" y="3213100"/>
          <p14:tracePt t="82874" x="8769350" y="3213100"/>
          <p14:tracePt t="82891" x="9099550" y="3213100"/>
          <p14:tracePt t="82908" x="9340850" y="3213100"/>
          <p14:tracePt t="82924" x="9429750" y="3213100"/>
          <p14:tracePt t="82941" x="9448800" y="3213100"/>
          <p14:tracePt t="82969" x="9442450" y="3213100"/>
          <p14:tracePt t="82978" x="9404350" y="3213100"/>
          <p14:tracePt t="82991" x="9245600" y="3213100"/>
          <p14:tracePt t="83009" x="9036050" y="3213100"/>
          <p14:tracePt t="83024" x="8820150" y="3213100"/>
          <p14:tracePt t="83040" x="8655050" y="3213100"/>
          <p14:tracePt t="83057" x="8578850" y="3213100"/>
          <p14:tracePt t="83074" x="8559800" y="3213100"/>
          <p14:tracePt t="83163" x="8578850" y="3213100"/>
          <p14:tracePt t="83172" x="8591550" y="3213100"/>
          <p14:tracePt t="83180" x="8610600" y="3213100"/>
          <p14:tracePt t="83191" x="8648700" y="3213100"/>
          <p14:tracePt t="83208" x="8699500" y="3213100"/>
          <p14:tracePt t="83224" x="8712200" y="3213100"/>
          <p14:tracePt t="83290" x="8699500" y="3213100"/>
          <p14:tracePt t="83301" x="8680450" y="3213100"/>
          <p14:tracePt t="83307" x="8661400" y="3213100"/>
          <p14:tracePt t="83325" x="8610600" y="3213100"/>
          <p14:tracePt t="83341" x="8534400" y="3213100"/>
          <p14:tracePt t="83357" x="8458200" y="3213100"/>
          <p14:tracePt t="83374" x="8432800" y="3213100"/>
          <p14:tracePt t="83377" x="8426450" y="3213100"/>
          <p14:tracePt t="83458" x="8451850" y="3213100"/>
          <p14:tracePt t="83468" x="8483600" y="3213100"/>
          <p14:tracePt t="83476" x="8515350" y="3213100"/>
          <p14:tracePt t="83491" x="8604250" y="3213100"/>
          <p14:tracePt t="83508" x="8642350" y="3213100"/>
          <p14:tracePt t="83518" x="8648700" y="3213100"/>
          <p14:tracePt t="83562" x="8616950" y="3213100"/>
          <p14:tracePt t="83571" x="8553450" y="3213100"/>
          <p14:tracePt t="83580" x="8483600" y="3213100"/>
          <p14:tracePt t="83592" x="8324850" y="3213100"/>
          <p14:tracePt t="83608" x="8235950" y="3213100"/>
          <p14:tracePt t="83624" x="8210550" y="3213100"/>
          <p14:tracePt t="83641" x="8204200" y="3213100"/>
          <p14:tracePt t="83700" x="8210550" y="3213100"/>
          <p14:tracePt t="83709" x="8223250" y="3213100"/>
          <p14:tracePt t="83724" x="8293100" y="3225800"/>
          <p14:tracePt t="83741" x="8401050" y="3225800"/>
          <p14:tracePt t="83745" x="8483600" y="3225800"/>
          <p14:tracePt t="83753" x="8559800" y="3225800"/>
          <p14:tracePt t="83763" x="8623300" y="3225800"/>
          <p14:tracePt t="83774" x="8674100" y="3225800"/>
          <p14:tracePt t="83778" x="8705850" y="3225800"/>
          <p14:tracePt t="83791" x="8718550" y="3225800"/>
          <p14:tracePt t="83807" x="8724900" y="3225800"/>
          <p14:tracePt t="83841" x="8705850" y="3225800"/>
          <p14:tracePt t="83849" x="8667750" y="3225800"/>
          <p14:tracePt t="83857" x="8610600" y="3225800"/>
          <p14:tracePt t="83873" x="8509000" y="3225800"/>
          <p14:tracePt t="83890" x="8407400" y="3225800"/>
          <p14:tracePt t="83907" x="8350250" y="3225800"/>
          <p14:tracePt t="83924" x="8331200" y="3225800"/>
          <p14:tracePt t="83941" x="8324850" y="3225800"/>
          <p14:tracePt t="83993" x="8331200" y="3225800"/>
          <p14:tracePt t="84001" x="8356600" y="3225800"/>
          <p14:tracePt t="84009" x="8382000" y="3225800"/>
          <p14:tracePt t="84025" x="8470900" y="3225800"/>
          <p14:tracePt t="84040" x="8578850" y="3225800"/>
          <p14:tracePt t="84057" x="8616950" y="3225800"/>
          <p14:tracePt t="84114" x="8610600" y="3225800"/>
          <p14:tracePt t="84122" x="8566150" y="3225800"/>
          <p14:tracePt t="84129" x="8521700" y="3219450"/>
          <p14:tracePt t="84141" x="8470900" y="3213100"/>
          <p14:tracePt t="84157" x="8382000" y="3206750"/>
          <p14:tracePt t="84174" x="8324850" y="3206750"/>
          <p14:tracePt t="84176" x="8318500" y="3206750"/>
          <p14:tracePt t="84191" x="8312150" y="3206750"/>
          <p14:tracePt t="84242" x="8331200" y="3206750"/>
          <p14:tracePt t="84250" x="8356600" y="3206750"/>
          <p14:tracePt t="84258" x="8388350" y="3206750"/>
          <p14:tracePt t="84273" x="8496300" y="3206750"/>
          <p14:tracePt t="84290" x="8629650" y="3206750"/>
          <p14:tracePt t="84307" x="8750300" y="3206750"/>
          <p14:tracePt t="84323" x="8807450" y="3206750"/>
          <p14:tracePt t="84340" x="8826500" y="3206750"/>
          <p14:tracePt t="84426" x="8826500" y="3200400"/>
          <p14:tracePt t="84434" x="8807450" y="3200400"/>
          <p14:tracePt t="84444" x="8763000" y="3194050"/>
          <p14:tracePt t="84457" x="8648700" y="3175000"/>
          <p14:tracePt t="84473" x="8521700" y="3175000"/>
          <p14:tracePt t="84490" x="8426450" y="3175000"/>
          <p14:tracePt t="84507" x="8369300" y="3175000"/>
          <p14:tracePt t="84524" x="8356600" y="3175000"/>
          <p14:tracePt t="84604" x="8382000" y="3175000"/>
          <p14:tracePt t="84612" x="8413750" y="3175000"/>
          <p14:tracePt t="84624" x="8502650" y="3175000"/>
          <p14:tracePt t="84640" x="8553450" y="3175000"/>
          <p14:tracePt t="84657" x="8566150" y="3175000"/>
          <p14:tracePt t="84673" x="8572500" y="3175000"/>
          <p14:tracePt t="84707" x="8521700" y="3162300"/>
          <p14:tracePt t="84724" x="8464550" y="3155950"/>
          <p14:tracePt t="84740" x="8407400" y="3155950"/>
          <p14:tracePt t="84744" x="8388350" y="3155950"/>
          <p14:tracePt t="84757" x="8382000" y="3155950"/>
          <p14:tracePt t="84773" x="8375650" y="3155950"/>
          <p14:tracePt t="84840" x="8401050" y="3155950"/>
          <p14:tracePt t="84849" x="8432800" y="3155950"/>
          <p14:tracePt t="84856" x="8477250" y="3155950"/>
          <p14:tracePt t="84873" x="8616950" y="3155950"/>
          <p14:tracePt t="84890" x="8763000" y="3155950"/>
          <p14:tracePt t="84907" x="8870950" y="3155950"/>
          <p14:tracePt t="84923" x="8896350" y="3155950"/>
          <p14:tracePt t="84940" x="8902700" y="3155950"/>
          <p14:tracePt t="84957" x="8896350" y="3155950"/>
          <p14:tracePt t="84973" x="8794750" y="3136900"/>
          <p14:tracePt t="84976" x="8718550" y="3136900"/>
          <p14:tracePt t="84990" x="8610600" y="3136900"/>
          <p14:tracePt t="85007" x="8369300" y="3136900"/>
          <p14:tracePt t="85024" x="8312150" y="3136900"/>
          <p14:tracePt t="85040" x="8299450" y="3136900"/>
          <p14:tracePt t="85115" x="8312150" y="3136900"/>
          <p14:tracePt t="85125" x="8331200" y="3136900"/>
          <p14:tracePt t="85140" x="8439150" y="3136900"/>
          <p14:tracePt t="85144" x="8509000" y="3136900"/>
          <p14:tracePt t="85157" x="8604250" y="3136900"/>
          <p14:tracePt t="85173" x="8794750" y="3136900"/>
          <p14:tracePt t="85190" x="8902700" y="3136900"/>
          <p14:tracePt t="85192" x="8921750" y="3136900"/>
          <p14:tracePt t="85206" x="8928100" y="3136900"/>
          <p14:tracePt t="85223" x="8934450" y="3136900"/>
          <p14:tracePt t="85240" x="8928100" y="3136900"/>
          <p14:tracePt t="85256" x="8864600" y="3136900"/>
          <p14:tracePt t="85273" x="8769350" y="3136900"/>
          <p14:tracePt t="85290" x="8655050" y="3136900"/>
          <p14:tracePt t="85307" x="8566150" y="3136900"/>
          <p14:tracePt t="85323" x="8534400" y="3136900"/>
          <p14:tracePt t="85340" x="8521700" y="3136900"/>
          <p14:tracePt t="85376" x="8540750" y="3136900"/>
          <p14:tracePt t="85390" x="8585200" y="3136900"/>
          <p14:tracePt t="85407" x="8686800" y="3136900"/>
          <p14:tracePt t="85423" x="8870950" y="3136900"/>
          <p14:tracePt t="85439" x="8921750" y="3136900"/>
          <p14:tracePt t="85489" x="8896350" y="3130550"/>
          <p14:tracePt t="85496" x="8864600" y="3124200"/>
          <p14:tracePt t="85506" x="8820150" y="3124200"/>
          <p14:tracePt t="85523" x="8724900" y="3124200"/>
          <p14:tracePt t="85540" x="8680450" y="3124200"/>
          <p14:tracePt t="85556" x="8667750" y="3124200"/>
          <p14:tracePt t="85573" x="8661400" y="3124200"/>
          <p14:tracePt t="85608" x="8674100" y="3124200"/>
          <p14:tracePt t="85620" x="8699500" y="3124200"/>
          <p14:tracePt t="85629" x="8724900" y="3124200"/>
          <p14:tracePt t="85641" x="8788400" y="3124200"/>
          <p14:tracePt t="85657" x="8870950" y="3124200"/>
          <p14:tracePt t="85673" x="8947150" y="3124200"/>
          <p14:tracePt t="85690" x="8997950" y="3124200"/>
          <p14:tracePt t="85706" x="9010650" y="3124200"/>
          <p14:tracePt t="85724" x="9017000" y="3124200"/>
          <p14:tracePt t="85794" x="9023350" y="3124200"/>
          <p14:tracePt t="85806" x="9029700" y="3124200"/>
          <p14:tracePt t="85826" x="9036050" y="3124200"/>
          <p14:tracePt t="85834" x="9042400" y="3124200"/>
          <p14:tracePt t="85858" x="9055100" y="3117850"/>
          <p14:tracePt t="85868" x="9061450" y="3117850"/>
          <p14:tracePt t="85880" x="9067800" y="3105150"/>
          <p14:tracePt t="85889" x="9074150" y="3105150"/>
          <p14:tracePt t="85923" x="9074150" y="3098800"/>
          <p14:tracePt t="85940" x="9074150" y="3086100"/>
          <p14:tracePt t="85956" x="9048750" y="3060700"/>
          <p14:tracePt t="85960" x="9010650" y="3041650"/>
          <p14:tracePt t="85973" x="8959850" y="3016250"/>
          <p14:tracePt t="85990" x="8788400" y="2952750"/>
          <p14:tracePt t="85993" x="8693150" y="2927350"/>
          <p14:tracePt t="86007" x="8566150" y="2901950"/>
          <p14:tracePt t="86023" x="8191500" y="2832100"/>
          <p14:tracePt t="86040" x="8032750" y="2825750"/>
          <p14:tracePt t="86056" x="7969250" y="2825750"/>
          <p14:tracePt t="86073" x="7950200" y="2825750"/>
          <p14:tracePt t="86089" x="7924800" y="2825750"/>
          <p14:tracePt t="86106" x="7924800" y="2844800"/>
          <p14:tracePt t="86123" x="7924800" y="2889250"/>
          <p14:tracePt t="86140" x="7924800" y="2927350"/>
          <p14:tracePt t="86143" x="7924800" y="2952750"/>
          <p14:tracePt t="86156" x="7937500" y="2978150"/>
          <p14:tracePt t="86173" x="7981950" y="3035300"/>
          <p14:tracePt t="86176" x="8007350" y="3060700"/>
          <p14:tracePt t="86189" x="8058150" y="3092450"/>
          <p14:tracePt t="86206" x="8178800" y="3143250"/>
          <p14:tracePt t="86209" x="8267700" y="3162300"/>
          <p14:tracePt t="86223" x="8489950" y="3200400"/>
          <p14:tracePt t="86240" x="8699500" y="3206750"/>
          <p14:tracePt t="86256" x="8890000" y="3206750"/>
          <p14:tracePt t="86273" x="8985250" y="3200400"/>
          <p14:tracePt t="86289" x="9010650" y="3194050"/>
          <p14:tracePt t="86306" x="9017000" y="3187700"/>
          <p14:tracePt t="86323" x="9017000" y="3181350"/>
          <p14:tracePt t="86340" x="9010650" y="3155950"/>
          <p14:tracePt t="86356" x="8966200" y="3124200"/>
          <p14:tracePt t="86360" x="8909050" y="3098800"/>
          <p14:tracePt t="86373" x="8832850" y="3067050"/>
          <p14:tracePt t="86389" x="8648700" y="2984500"/>
          <p14:tracePt t="86392" x="8547100" y="2952750"/>
          <p14:tracePt t="86406" x="8464550" y="2933700"/>
          <p14:tracePt t="86423" x="8305800" y="2901950"/>
          <p14:tracePt t="86440" x="8299450" y="2901950"/>
          <p14:tracePt t="86456" x="8293100" y="2901950"/>
          <p14:tracePt t="86497" x="8286750" y="2901950"/>
          <p14:tracePt t="86506" x="8293100" y="2908300"/>
          <p14:tracePt t="86523" x="8337550" y="2927350"/>
          <p14:tracePt t="86540" x="8407400" y="2952750"/>
          <p14:tracePt t="86556" x="8528050" y="2965450"/>
          <p14:tracePt t="86572" x="8623300" y="2984500"/>
          <p14:tracePt t="86589" x="8661400" y="2984500"/>
          <p14:tracePt t="86606" x="8667750" y="2984500"/>
          <p14:tracePt t="86943" x="0" y="0"/>
        </p14:tracePtLst>
        <p14:tracePtLst>
          <p14:tracePt t="87705" x="723900" y="1879600"/>
          <p14:tracePt t="87712" x="698500" y="1879600"/>
          <p14:tracePt t="87722" x="679450" y="1879600"/>
          <p14:tracePt t="87739" x="647700" y="1879600"/>
          <p14:tracePt t="87756" x="628650" y="1879600"/>
          <p14:tracePt t="87773" x="622300" y="1892300"/>
          <p14:tracePt t="87776" x="615950" y="1898650"/>
          <p14:tracePt t="87789" x="603250" y="1905000"/>
          <p14:tracePt t="87806" x="596900" y="1924050"/>
          <p14:tracePt t="87808" x="590550" y="1936750"/>
          <p14:tracePt t="87822" x="590550" y="1943100"/>
          <p14:tracePt t="87839" x="590550" y="1968500"/>
          <p14:tracePt t="87855" x="596900" y="2006600"/>
          <p14:tracePt t="87872" x="635000" y="2038350"/>
          <p14:tracePt t="87889" x="730250" y="2082800"/>
          <p14:tracePt t="87905" x="869950" y="2114550"/>
          <p14:tracePt t="87922" x="1035050" y="2146300"/>
          <p14:tracePt t="87939" x="1143000" y="2146300"/>
          <p14:tracePt t="87955" x="1193800" y="2146300"/>
          <p14:tracePt t="87972" x="1212850" y="2146300"/>
          <p14:tracePt t="87992" x="1219200" y="2146300"/>
          <p14:tracePt t="88009" x="1219200" y="2127250"/>
          <p14:tracePt t="88022" x="1206500" y="2114550"/>
          <p14:tracePt t="88039" x="1117600" y="2044700"/>
          <p14:tracePt t="88056" x="990600" y="1981200"/>
          <p14:tracePt t="88072" x="838200" y="1924050"/>
          <p14:tracePt t="88089" x="736600" y="1898650"/>
          <p14:tracePt t="88105" x="685800" y="1892300"/>
          <p14:tracePt t="88122" x="666750" y="1892300"/>
          <p14:tracePt t="88139" x="647700" y="1892300"/>
          <p14:tracePt t="88172" x="628650" y="1898650"/>
          <p14:tracePt t="88189" x="615950" y="1911350"/>
          <p14:tracePt t="88205" x="615950" y="1924050"/>
          <p14:tracePt t="88207" x="615950" y="1936750"/>
          <p14:tracePt t="88222" x="615950" y="1955800"/>
          <p14:tracePt t="88223" x="615950" y="1962150"/>
          <p14:tracePt t="88239" x="635000" y="1993900"/>
          <p14:tracePt t="88255" x="692150" y="2025650"/>
          <p14:tracePt t="88272" x="812800" y="2051050"/>
          <p14:tracePt t="88289" x="946150" y="2076450"/>
          <p14:tracePt t="88305" x="1041400" y="2076450"/>
          <p14:tracePt t="88322" x="1073150" y="2076450"/>
          <p14:tracePt t="88339" x="1092200" y="2076450"/>
          <p14:tracePt t="88356" x="1092200" y="2070100"/>
          <p14:tracePt t="88372" x="1085850" y="2038350"/>
          <p14:tracePt t="88376" x="1073150" y="2025650"/>
          <p14:tracePt t="88389" x="1054100" y="2019300"/>
          <p14:tracePt t="88391" x="1041400" y="2000250"/>
          <p14:tracePt t="88405" x="1009650" y="1987550"/>
          <p14:tracePt t="88422" x="939800" y="1949450"/>
          <p14:tracePt t="88425" x="895350" y="1930400"/>
          <p14:tracePt t="88439" x="825500" y="1924050"/>
          <p14:tracePt t="88456" x="793750" y="1924050"/>
          <p14:tracePt t="88472" x="762000" y="1936750"/>
          <p14:tracePt t="88489" x="749300" y="1949450"/>
          <p14:tracePt t="88505" x="749300" y="1974850"/>
          <p14:tracePt t="88523" x="749300" y="2000250"/>
          <p14:tracePt t="88553" x="755650" y="2006600"/>
          <p14:tracePt t="88625" x="755650" y="2000250"/>
          <p14:tracePt t="88642" x="755650" y="1987550"/>
          <p14:tracePt t="88650" x="755650" y="1981200"/>
          <p14:tracePt t="88658" x="755650" y="1968500"/>
          <p14:tracePt t="88672" x="742950" y="1955800"/>
          <p14:tracePt t="88689" x="736600" y="1949450"/>
          <p14:tracePt t="88722" x="730250" y="1949450"/>
          <p14:tracePt t="88739" x="723900" y="1949450"/>
          <p14:tracePt t="88762" x="723900" y="1962150"/>
          <p14:tracePt t="88772" x="723900" y="1968500"/>
          <p14:tracePt t="88789" x="723900" y="1981200"/>
          <p14:tracePt t="88806" x="723900" y="1987550"/>
          <p14:tracePt t="88881" x="730250" y="1981200"/>
          <p14:tracePt t="88890" x="730250" y="1968500"/>
          <p14:tracePt t="88898" x="730250" y="1962150"/>
          <p14:tracePt t="88906" x="730250" y="1943100"/>
          <p14:tracePt t="88922" x="730250" y="1924050"/>
          <p14:tracePt t="88938" x="730250" y="1905000"/>
          <p14:tracePt t="88955" x="717550" y="1905000"/>
          <p14:tracePt t="89009" x="711200" y="1905000"/>
          <p14:tracePt t="89017" x="704850" y="1930400"/>
          <p14:tracePt t="89027" x="704850" y="1955800"/>
          <p14:tracePt t="89040" x="704850" y="2038350"/>
          <p14:tracePt t="89056" x="704850" y="2076450"/>
          <p14:tracePt t="89072" x="704850" y="2089150"/>
          <p14:tracePt t="89089" x="704850" y="2095500"/>
          <p14:tracePt t="89134" x="704850" y="2101850"/>
          <p14:tracePt t="89146" x="704850" y="2089150"/>
          <p14:tracePt t="89156" x="704850" y="2063750"/>
          <p14:tracePt t="89172" x="704850" y="2000250"/>
          <p14:tracePt t="89189" x="704850" y="1949450"/>
          <p14:tracePt t="89193" x="704850" y="1930400"/>
          <p14:tracePt t="89206" x="704850" y="1917700"/>
          <p14:tracePt t="89222" x="698500" y="1892300"/>
          <p14:tracePt t="89239" x="698500" y="1885950"/>
          <p14:tracePt t="89289" x="698500" y="1911350"/>
          <p14:tracePt t="89298" x="698500" y="1943100"/>
          <p14:tracePt t="89305" x="698500" y="1968500"/>
          <p14:tracePt t="89322" x="698500" y="2019300"/>
          <p14:tracePt t="89339" x="698500" y="2038350"/>
          <p14:tracePt t="89355" x="698500" y="2044700"/>
          <p14:tracePt t="89372" x="698500" y="2057400"/>
          <p14:tracePt t="89425" x="704850" y="2057400"/>
          <p14:tracePt t="89433" x="704850" y="2051050"/>
          <p14:tracePt t="89442" x="711200" y="2044700"/>
          <p14:tracePt t="89456" x="730250" y="2006600"/>
          <p14:tracePt t="89472" x="742950" y="1949450"/>
          <p14:tracePt t="89488" x="755650" y="1898650"/>
          <p14:tracePt t="89505" x="755650" y="1879600"/>
          <p14:tracePt t="89523" x="755650" y="1866900"/>
          <p14:tracePt t="89592" x="755650" y="1873250"/>
          <p14:tracePt t="89601" x="755650" y="1905000"/>
          <p14:tracePt t="89608" x="755650" y="1936750"/>
          <p14:tracePt t="89622" x="755650" y="1968500"/>
          <p14:tracePt t="89640" x="755650" y="2038350"/>
          <p14:tracePt t="89655" x="755650" y="2044700"/>
          <p14:tracePt t="89746" x="755650" y="2038350"/>
          <p14:tracePt t="89754" x="762000" y="2000250"/>
          <p14:tracePt t="89764" x="762000" y="1981200"/>
          <p14:tracePt t="89772" x="762000" y="1955800"/>
          <p14:tracePt t="89789" x="762000" y="1924050"/>
          <p14:tracePt t="89806" x="762000" y="1898650"/>
          <p14:tracePt t="89824" x="762000" y="1892300"/>
          <p14:tracePt t="89849" x="762000" y="1885950"/>
          <p14:tracePt t="89874" x="762000" y="1892300"/>
          <p14:tracePt t="89882" x="762000" y="1905000"/>
          <p14:tracePt t="89891" x="762000" y="1936750"/>
          <p14:tracePt t="89905" x="762000" y="1993900"/>
          <p14:tracePt t="89921" x="762000" y="2025650"/>
          <p14:tracePt t="89938" x="762000" y="2032000"/>
          <p14:tracePt t="90018" x="762000" y="2025650"/>
          <p14:tracePt t="90028" x="762000" y="1993900"/>
          <p14:tracePt t="90039" x="762000" y="1968500"/>
          <p14:tracePt t="90056" x="762000" y="1911350"/>
          <p14:tracePt t="90072" x="762000" y="1898650"/>
          <p14:tracePt t="90088" x="762000" y="1885950"/>
          <p14:tracePt t="90145" x="762000" y="1898650"/>
          <p14:tracePt t="90153" x="762000" y="1924050"/>
          <p14:tracePt t="90162" x="762000" y="1949450"/>
          <p14:tracePt t="90172" x="762000" y="1962150"/>
          <p14:tracePt t="90188" x="762000" y="1993900"/>
          <p14:tracePt t="90205" x="762000" y="2000250"/>
          <p14:tracePt t="90222" x="762000" y="2006600"/>
          <p14:tracePt t="90289" x="762000" y="1993900"/>
          <p14:tracePt t="90297" x="762000" y="1974850"/>
          <p14:tracePt t="90305" x="762000" y="1949450"/>
          <p14:tracePt t="90322" x="762000" y="1892300"/>
          <p14:tracePt t="90340" x="762000" y="1860550"/>
          <p14:tracePt t="90344" x="762000" y="1847850"/>
          <p14:tracePt t="90357" x="762000" y="1841500"/>
          <p14:tracePt t="90416" x="762000" y="1860550"/>
          <p14:tracePt t="90427" x="762000" y="1892300"/>
          <p14:tracePt t="90433" x="762000" y="1936750"/>
          <p14:tracePt t="90440" x="762000" y="1974850"/>
          <p14:tracePt t="90455" x="762000" y="2025650"/>
          <p14:tracePt t="90472" x="762000" y="2044700"/>
          <p14:tracePt t="90488" x="762000" y="2057400"/>
          <p14:tracePt t="90553" x="762000" y="2038350"/>
          <p14:tracePt t="90561" x="762000" y="2006600"/>
          <p14:tracePt t="90571" x="762000" y="1962150"/>
          <p14:tracePt t="90589" x="762000" y="1885950"/>
          <p14:tracePt t="90605" x="762000" y="1847850"/>
          <p14:tracePt t="90611" x="762000" y="1835150"/>
          <p14:tracePt t="90616" x="762000" y="1828800"/>
          <p14:tracePt t="90674" x="762000" y="1847850"/>
          <p14:tracePt t="90683" x="762000" y="1879600"/>
          <p14:tracePt t="90692" x="762000" y="1917700"/>
          <p14:tracePt t="90705" x="762000" y="1974850"/>
          <p14:tracePt t="90721" x="762000" y="2006600"/>
          <p14:tracePt t="90738" x="762000" y="2012950"/>
          <p14:tracePt t="90809" x="768350" y="2006600"/>
          <p14:tracePt t="90817" x="774700" y="1993900"/>
          <p14:tracePt t="90825" x="781050" y="1968500"/>
          <p14:tracePt t="90840" x="781050" y="1917700"/>
          <p14:tracePt t="90855" x="793750" y="1860550"/>
          <p14:tracePt t="90872" x="793750" y="1841500"/>
          <p14:tracePt t="90888" x="800100" y="1828800"/>
          <p14:tracePt t="90944" x="800100" y="1860550"/>
          <p14:tracePt t="90953" x="806450" y="1885950"/>
          <p14:tracePt t="90962" x="819150" y="1917700"/>
          <p14:tracePt t="90971" x="825500" y="1949450"/>
          <p14:tracePt t="90988" x="831850" y="1987550"/>
          <p14:tracePt t="91005" x="831850" y="1993900"/>
          <p14:tracePt t="91022" x="831850" y="2000250"/>
          <p14:tracePt t="91073" x="844550" y="1993900"/>
          <p14:tracePt t="91082" x="844550" y="1981200"/>
          <p14:tracePt t="91090" x="844550" y="1949450"/>
          <p14:tracePt t="91105" x="850900" y="1860550"/>
          <p14:tracePt t="91121" x="857250" y="1803400"/>
          <p14:tracePt t="91138" x="863600" y="1778000"/>
          <p14:tracePt t="91155" x="863600" y="1765300"/>
          <p14:tracePt t="91209" x="863600" y="1790700"/>
          <p14:tracePt t="91217" x="863600" y="1847850"/>
          <p14:tracePt t="91225" x="863600" y="1898650"/>
          <p14:tracePt t="91238" x="863600" y="1955800"/>
          <p14:tracePt t="91255" x="882650" y="2051050"/>
          <p14:tracePt t="91272" x="882650" y="2057400"/>
          <p14:tracePt t="91319" x="895350" y="2044700"/>
          <p14:tracePt t="91328" x="895350" y="2025650"/>
          <p14:tracePt t="91337" x="895350" y="2000250"/>
          <p14:tracePt t="91354" x="895350" y="1898650"/>
          <p14:tracePt t="91371" x="895350" y="1822450"/>
          <p14:tracePt t="91387" x="895350" y="1790700"/>
          <p14:tracePt t="91404" x="895350" y="1784350"/>
          <p14:tracePt t="91441" x="895350" y="1803400"/>
          <p14:tracePt t="91455" x="895350" y="1835150"/>
          <p14:tracePt t="91472" x="895350" y="1974850"/>
          <p14:tracePt t="91488" x="895350" y="2025650"/>
          <p14:tracePt t="91506" x="895350" y="2032000"/>
          <p14:tracePt t="91570" x="889000" y="2025650"/>
          <p14:tracePt t="91579" x="882650" y="2000250"/>
          <p14:tracePt t="91590" x="876300" y="1962150"/>
          <p14:tracePt t="91605" x="869950" y="1905000"/>
          <p14:tracePt t="91621" x="857250" y="1866900"/>
          <p14:tracePt t="91625" x="857250" y="1860550"/>
          <p14:tracePt t="91638" x="857250" y="1854200"/>
          <p14:tracePt t="91654" x="850900" y="1854200"/>
          <p14:tracePt t="91682" x="844550" y="1866900"/>
          <p14:tracePt t="91688" x="838200" y="1892300"/>
          <p14:tracePt t="91704" x="819150" y="1987550"/>
          <p14:tracePt t="91721" x="806450" y="2057400"/>
          <p14:tracePt t="91738" x="806450" y="2082800"/>
          <p14:tracePt t="91754" x="806450" y="2095500"/>
          <p14:tracePt t="91810" x="806450" y="2089150"/>
          <p14:tracePt t="91819" x="806450" y="2070100"/>
          <p14:tracePt t="91827" x="806450" y="2038350"/>
          <p14:tracePt t="91839" x="806450" y="2000250"/>
          <p14:tracePt t="91854" x="806450" y="1930400"/>
          <p14:tracePt t="91872" x="806450" y="1866900"/>
          <p14:tracePt t="91888" x="806450" y="1860550"/>
          <p14:tracePt t="91936" x="806450" y="1873250"/>
          <p14:tracePt t="91945" x="806450" y="1898650"/>
          <p14:tracePt t="91954" x="806450" y="1930400"/>
          <p14:tracePt t="91971" x="806450" y="1981200"/>
          <p14:tracePt t="91987" x="806450" y="2000250"/>
          <p14:tracePt t="92004" x="806450" y="2006600"/>
          <p14:tracePt t="92073" x="806450" y="1993900"/>
          <p14:tracePt t="92081" x="806450" y="1974850"/>
          <p14:tracePt t="92089" x="806450" y="1962150"/>
          <p14:tracePt t="92104" x="806450" y="1936750"/>
          <p14:tracePt t="92121" x="806450" y="1930400"/>
          <p14:tracePt t="92202" x="812800" y="1930400"/>
          <p14:tracePt t="92210" x="812800" y="1943100"/>
          <p14:tracePt t="92221" x="812800" y="1955800"/>
          <p14:tracePt t="92240" x="825500" y="1981200"/>
          <p14:tracePt t="92255" x="825500" y="1993900"/>
          <p14:tracePt t="92272" x="825500" y="2006600"/>
          <p14:tracePt t="92288" x="838200" y="2019300"/>
          <p14:tracePt t="92345" x="844550" y="2019300"/>
          <p14:tracePt t="92361" x="850900" y="2000250"/>
          <p14:tracePt t="92371" x="857250" y="1981200"/>
          <p14:tracePt t="92378" x="857250" y="1962150"/>
          <p14:tracePt t="92387" x="863600" y="1917700"/>
          <p14:tracePt t="92404" x="876300" y="1866900"/>
          <p14:tracePt t="92421" x="889000" y="1828800"/>
          <p14:tracePt t="92424" x="889000" y="1816100"/>
          <p14:tracePt t="92454" x="889000" y="1809750"/>
          <p14:tracePt t="92504" x="889000" y="1822450"/>
          <p14:tracePt t="92513" x="882650" y="1860550"/>
          <p14:tracePt t="92521" x="876300" y="1911350"/>
          <p14:tracePt t="92538" x="850900" y="2012950"/>
          <p14:tracePt t="92554" x="838200" y="2114550"/>
          <p14:tracePt t="92571" x="838200" y="2139950"/>
          <p14:tracePt t="92587" x="838200" y="2152650"/>
          <p14:tracePt t="92604" x="838200" y="2159000"/>
          <p14:tracePt t="92657" x="838200" y="2146300"/>
          <p14:tracePt t="92667" x="838200" y="2127250"/>
          <p14:tracePt t="92676" x="838200" y="2108200"/>
          <p14:tracePt t="92689" x="838200" y="2095500"/>
          <p14:tracePt t="92705" x="838200" y="2089150"/>
          <p14:tracePt t="93088" x="0" y="0"/>
        </p14:tracePtLst>
        <p14:tracePtLst>
          <p14:tracePt t="94851" x="615950" y="2406650"/>
          <p14:tracePt t="94873" x="609600" y="2406650"/>
          <p14:tracePt t="94881" x="603250" y="2406650"/>
          <p14:tracePt t="94890" x="590550" y="2406650"/>
          <p14:tracePt t="94904" x="571500" y="2444750"/>
          <p14:tracePt t="94920" x="558800" y="2495550"/>
          <p14:tracePt t="94937" x="546100" y="2546350"/>
          <p14:tracePt t="94953" x="546100" y="2578100"/>
          <p14:tracePt t="94970" x="546100" y="2622550"/>
          <p14:tracePt t="94987" x="558800" y="2641600"/>
          <p14:tracePt t="95003" x="584200" y="2660650"/>
          <p14:tracePt t="95020" x="622300" y="2667000"/>
          <p14:tracePt t="95036" x="685800" y="2667000"/>
          <p14:tracePt t="95040" x="717550" y="2667000"/>
          <p14:tracePt t="95053" x="749300" y="2667000"/>
          <p14:tracePt t="95070" x="812800" y="2641600"/>
          <p14:tracePt t="95087" x="863600" y="2578100"/>
          <p14:tracePt t="95103" x="869950" y="2546350"/>
          <p14:tracePt t="95119" x="876300" y="2508250"/>
          <p14:tracePt t="95136" x="876300" y="2489200"/>
          <p14:tracePt t="95153" x="876300" y="2482850"/>
          <p14:tracePt t="95304" x="0" y="0"/>
        </p14:tracePtLst>
        <p14:tracePtLst>
          <p14:tracePt t="95826" x="749300" y="2895600"/>
          <p14:tracePt t="95873" x="736600" y="2895600"/>
          <p14:tracePt t="95881" x="730250" y="2914650"/>
          <p14:tracePt t="95889" x="723900" y="2946400"/>
          <p14:tracePt t="95903" x="711200" y="3054350"/>
          <p14:tracePt t="95920" x="711200" y="3155950"/>
          <p14:tracePt t="95936" x="736600" y="3276600"/>
          <p14:tracePt t="95953" x="787400" y="3333750"/>
          <p14:tracePt t="95970" x="844550" y="3365500"/>
          <p14:tracePt t="95986" x="901700" y="3371850"/>
          <p14:tracePt t="96003" x="990600" y="3359150"/>
          <p14:tracePt t="96020" x="1041400" y="3308350"/>
          <p14:tracePt t="96025" x="1066800" y="3282950"/>
          <p14:tracePt t="96037" x="1085850" y="3244850"/>
          <p14:tracePt t="96053" x="1123950" y="3181350"/>
          <p14:tracePt t="96070" x="1130300" y="3149600"/>
          <p14:tracePt t="96073" x="1130300" y="3136900"/>
          <p14:tracePt t="96086" x="1130300" y="3130550"/>
          <p14:tracePt t="96104" x="1130300" y="3117850"/>
          <p14:tracePt t="96120" x="1130300" y="3111500"/>
          <p14:tracePt t="96136" x="1130300" y="3098800"/>
          <p14:tracePt t="96154" x="1123950" y="3098800"/>
          <p14:tracePt t="96161" x="1117600" y="3092450"/>
          <p14:tracePt t="96208" x="0" y="0"/>
        </p14:tracePtLst>
        <p14:tracePtLst>
          <p14:tracePt t="98393" x="1054100" y="2419350"/>
          <p14:tracePt t="98850" x="1054100" y="2432050"/>
          <p14:tracePt t="98857" x="1054100" y="2451100"/>
          <p14:tracePt t="98870" x="1054100" y="2476500"/>
          <p14:tracePt t="98885" x="1054100" y="2508250"/>
          <p14:tracePt t="98902" x="1054100" y="2533650"/>
          <p14:tracePt t="98905" x="1054100" y="2540000"/>
          <p14:tracePt t="99128" x="0" y="0"/>
        </p14:tracePtLst>
        <p14:tracePtLst>
          <p14:tracePt t="99386" x="977900" y="2914650"/>
          <p14:tracePt t="99489" x="977900" y="2921000"/>
          <p14:tracePt t="99498" x="977900" y="2927350"/>
          <p14:tracePt t="99505" x="977900" y="2933700"/>
          <p14:tracePt t="99521" x="977900" y="2978150"/>
          <p14:tracePt t="99536" x="977900" y="3016250"/>
          <p14:tracePt t="99552" x="977900" y="3067050"/>
          <p14:tracePt t="99568" x="977900" y="3105150"/>
          <p14:tracePt t="99586" x="977900" y="3117850"/>
          <p14:tracePt t="100336" x="0" y="0"/>
        </p14:tracePtLst>
        <p14:tracePtLst>
          <p14:tracePt t="101194" x="1193800" y="2324100"/>
          <p14:tracePt t="101272" x="1193800" y="2330450"/>
          <p14:tracePt t="101279" x="1193800" y="2343150"/>
          <p14:tracePt t="101288" x="1193800" y="2368550"/>
          <p14:tracePt t="101301" x="1193800" y="2393950"/>
          <p14:tracePt t="101317" x="1193800" y="2457450"/>
          <p14:tracePt t="101334" x="1193800" y="2514600"/>
          <p14:tracePt t="101352" x="1193800" y="2603500"/>
          <p14:tracePt t="101367" x="1193800" y="2635250"/>
          <p14:tracePt t="101384" x="1193800" y="2641600"/>
          <p14:tracePt t="101401" x="1193800" y="2647950"/>
          <p14:tracePt t="101769" x="1193800" y="2641600"/>
          <p14:tracePt t="101778" x="1200150" y="2628900"/>
          <p14:tracePt t="101785" x="1200150" y="2616200"/>
          <p14:tracePt t="101801" x="1206500" y="2590800"/>
          <p14:tracePt t="101818" x="1206500" y="2540000"/>
          <p14:tracePt t="101834" x="1219200" y="2476500"/>
          <p14:tracePt t="101851" x="1219200" y="2438400"/>
          <p14:tracePt t="101869" x="1225550" y="2413000"/>
          <p14:tracePt t="101873" x="1225550" y="2400300"/>
          <p14:tracePt t="101884" x="1225550" y="2393950"/>
          <p14:tracePt t="101901" x="1225550" y="2381250"/>
          <p14:tracePt t="102200" x="0" y="0"/>
        </p14:tracePtLst>
        <p14:tracePtLst>
          <p14:tracePt t="102793" x="1022350" y="2870200"/>
          <p14:tracePt t="102882" x="1022350" y="2882900"/>
          <p14:tracePt t="102889" x="1022350" y="2908300"/>
          <p14:tracePt t="102901" x="1022350" y="2940050"/>
          <p14:tracePt t="102917" x="1003300" y="3028950"/>
          <p14:tracePt t="102934" x="996950" y="3130550"/>
          <p14:tracePt t="102937" x="996950" y="3168650"/>
          <p14:tracePt t="102952" x="996950" y="3225800"/>
          <p14:tracePt t="102968" x="996950" y="3244850"/>
          <p14:tracePt t="102984" x="996950" y="3257550"/>
          <p14:tracePt t="104122" x="996950" y="3251200"/>
          <p14:tracePt t="104441" x="996950" y="3244850"/>
          <p14:tracePt t="104449" x="996950" y="3238500"/>
          <p14:tracePt t="105512" x="0" y="0"/>
        </p14:tracePtLst>
        <p14:tracePtLst>
          <p14:tracePt t="106140" x="685800" y="1854200"/>
          <p14:tracePt t="106169" x="673100" y="1860550"/>
          <p14:tracePt t="106180" x="654050" y="1885950"/>
          <p14:tracePt t="106187" x="635000" y="1930400"/>
          <p14:tracePt t="106200" x="603250" y="2051050"/>
          <p14:tracePt t="106216" x="596900" y="2171700"/>
          <p14:tracePt t="106233" x="596900" y="2254250"/>
          <p14:tracePt t="106250" x="615950" y="2305050"/>
          <p14:tracePt t="106267" x="647700" y="2317750"/>
          <p14:tracePt t="106283" x="660400" y="2324100"/>
          <p14:tracePt t="106300" x="723900" y="2311400"/>
          <p14:tracePt t="106316" x="793750" y="2241550"/>
          <p14:tracePt t="106320" x="825500" y="2197100"/>
          <p14:tracePt t="106333" x="850900" y="2146300"/>
          <p14:tracePt t="106349" x="876300" y="2070100"/>
          <p14:tracePt t="106352" x="882650" y="2025650"/>
          <p14:tracePt t="106366" x="882650" y="2000250"/>
          <p14:tracePt t="106382" x="876300" y="1949450"/>
          <p14:tracePt t="106399" x="850900" y="1898650"/>
          <p14:tracePt t="106416" x="825500" y="1873250"/>
          <p14:tracePt t="106432" x="812800" y="1866900"/>
          <p14:tracePt t="106449" x="800100" y="1866900"/>
          <p14:tracePt t="106466" x="781050" y="1866900"/>
          <p14:tracePt t="106483" x="755650" y="1879600"/>
          <p14:tracePt t="106500" x="736600" y="1936750"/>
          <p14:tracePt t="106516" x="717550" y="2057400"/>
          <p14:tracePt t="106520" x="717550" y="2120900"/>
          <p14:tracePt t="106533" x="717550" y="2184400"/>
          <p14:tracePt t="106550" x="717550" y="2292350"/>
          <p14:tracePt t="106566" x="717550" y="2311400"/>
          <p14:tracePt t="106569" x="717550" y="2317750"/>
          <p14:tracePt t="106600" x="723900" y="2317750"/>
          <p14:tracePt t="106608" x="723900" y="2311400"/>
          <p14:tracePt t="106616" x="723900" y="2279650"/>
          <p14:tracePt t="106632" x="723900" y="2171700"/>
          <p14:tracePt t="106649" x="723900" y="2057400"/>
          <p14:tracePt t="106666" x="717550" y="1924050"/>
          <p14:tracePt t="106683" x="692150" y="1866900"/>
          <p14:tracePt t="106699" x="679450" y="1835150"/>
          <p14:tracePt t="106753" x="679450" y="1854200"/>
          <p14:tracePt t="106760" x="679450" y="1892300"/>
          <p14:tracePt t="106771" x="679450" y="1936750"/>
          <p14:tracePt t="106783" x="679450" y="2025650"/>
          <p14:tracePt t="106800" x="685800" y="2070100"/>
          <p14:tracePt t="106816" x="685800" y="2076450"/>
          <p14:tracePt t="106883" x="692150" y="2070100"/>
          <p14:tracePt t="106890" x="698500" y="2044700"/>
          <p14:tracePt t="106899" x="704850" y="2006600"/>
          <p14:tracePt t="106916" x="704850" y="1955800"/>
          <p14:tracePt t="106933" x="711200" y="1885950"/>
          <p14:tracePt t="106936" x="711200" y="1860550"/>
          <p14:tracePt t="106949" x="711200" y="1847850"/>
          <p14:tracePt t="106966" x="711200" y="1835150"/>
          <p14:tracePt t="106970" x="711200" y="1828800"/>
          <p14:tracePt t="107017" x="717550" y="1835150"/>
          <p14:tracePt t="107025" x="717550" y="1854200"/>
          <p14:tracePt t="107032" x="723900" y="1885950"/>
          <p14:tracePt t="107049" x="723900" y="1917700"/>
          <p14:tracePt t="107066" x="730250" y="1949450"/>
          <p14:tracePt t="107137" x="730250" y="1936750"/>
          <p14:tracePt t="107145" x="730250" y="1911350"/>
          <p14:tracePt t="107153" x="736600" y="1885950"/>
          <p14:tracePt t="107166" x="736600" y="1873250"/>
          <p14:tracePt t="107184" x="736600" y="1828800"/>
          <p14:tracePt t="107200" x="736600" y="1816100"/>
          <p14:tracePt t="107282" x="736600" y="1828800"/>
          <p14:tracePt t="107289" x="736600" y="1841500"/>
          <p14:tracePt t="107299" x="736600" y="1860550"/>
          <p14:tracePt t="107316" x="736600" y="1866900"/>
          <p14:tracePt t="107333" x="736600" y="1885950"/>
          <p14:tracePt t="107401" x="736600" y="1892300"/>
          <p14:tracePt t="107409" x="736600" y="1898650"/>
          <p14:tracePt t="107426" x="736600" y="1905000"/>
          <p14:tracePt t="107433" x="736600" y="1911350"/>
          <p14:tracePt t="107449" x="736600" y="1917700"/>
          <p14:tracePt t="107618" x="736600" y="1936750"/>
          <p14:tracePt t="107628" x="736600" y="1955800"/>
          <p14:tracePt t="107634" x="736600" y="1981200"/>
          <p14:tracePt t="107649" x="736600" y="2019300"/>
          <p14:tracePt t="107666" x="736600" y="2038350"/>
          <p14:tracePt t="107683" x="736600" y="2044700"/>
          <p14:tracePt t="107744" x="736600" y="2038350"/>
          <p14:tracePt t="107752" x="736600" y="2019300"/>
          <p14:tracePt t="107760" x="736600" y="2006600"/>
          <p14:tracePt t="107769" x="736600" y="1987550"/>
          <p14:tracePt t="107782" x="742950" y="1962150"/>
          <p14:tracePt t="107799" x="742950" y="1930400"/>
          <p14:tracePt t="107816" x="742950" y="1924050"/>
          <p14:tracePt t="107891" x="749300" y="1930400"/>
          <p14:tracePt t="107905" x="749300" y="1949450"/>
          <p14:tracePt t="107913" x="749300" y="1955800"/>
          <p14:tracePt t="107921" x="755650" y="1974850"/>
          <p14:tracePt t="107937" x="762000" y="1993900"/>
          <p14:tracePt t="107949" x="762000" y="2000250"/>
          <p14:tracePt t="108033" x="768350" y="2000250"/>
          <p14:tracePt t="108041" x="768350" y="1993900"/>
          <p14:tracePt t="108050" x="768350" y="1987550"/>
          <p14:tracePt t="108066" x="781050" y="1955800"/>
          <p14:tracePt t="108083" x="781050" y="1943100"/>
          <p14:tracePt t="108099" x="781050" y="1936750"/>
          <p14:tracePt t="108146" x="787400" y="1936750"/>
          <p14:tracePt t="108177" x="787400" y="1955800"/>
          <p14:tracePt t="108185" x="793750" y="1981200"/>
          <p14:tracePt t="108200" x="800100" y="2006600"/>
          <p14:tracePt t="108216" x="812800" y="2019300"/>
          <p14:tracePt t="108305" x="812800" y="2012950"/>
          <p14:tracePt t="108315" x="819150" y="1981200"/>
          <p14:tracePt t="108323" x="825500" y="1955800"/>
          <p14:tracePt t="108332" x="831850" y="1924050"/>
          <p14:tracePt t="108349" x="838200" y="1879600"/>
          <p14:tracePt t="108365" x="850900" y="1828800"/>
          <p14:tracePt t="108382" x="850900" y="1822450"/>
          <p14:tracePt t="108425" x="863600" y="1835150"/>
          <p14:tracePt t="108434" x="882650" y="1873250"/>
          <p14:tracePt t="108449" x="901700" y="1930400"/>
          <p14:tracePt t="108466" x="920750" y="1981200"/>
          <p14:tracePt t="108482" x="933450" y="2012950"/>
          <p14:tracePt t="108562" x="933450" y="2000250"/>
          <p14:tracePt t="108569" x="933450" y="1987550"/>
          <p14:tracePt t="108577" x="939800" y="1968500"/>
          <p14:tracePt t="108584" x="939800" y="1955800"/>
          <p14:tracePt t="108598" x="939800" y="1949450"/>
          <p14:tracePt t="108615" x="939800" y="1930400"/>
          <p14:tracePt t="108665" x="946150" y="1930400"/>
          <p14:tracePt t="108690" x="952500" y="1949450"/>
          <p14:tracePt t="108705" x="958850" y="1968500"/>
          <p14:tracePt t="108714" x="965200" y="1981200"/>
          <p14:tracePt t="108795" x="971550" y="1981200"/>
          <p14:tracePt t="108803" x="984250" y="1981200"/>
          <p14:tracePt t="108816" x="984250" y="1962150"/>
          <p14:tracePt t="108832" x="990600" y="1936750"/>
          <p14:tracePt t="108946" x="996950" y="1943100"/>
          <p14:tracePt t="108954" x="1003300" y="1955800"/>
          <p14:tracePt t="108971" x="1009650" y="1974850"/>
          <p14:tracePt t="108982" x="1009650" y="1981200"/>
          <p14:tracePt t="108998" x="1016000" y="1987550"/>
          <p14:tracePt t="109015" x="1022350" y="2000250"/>
          <p14:tracePt t="110802" x="1022350" y="2006600"/>
          <p14:tracePt t="110809" x="1022350" y="2012950"/>
          <p14:tracePt t="110819" x="1022350" y="2019300"/>
          <p14:tracePt t="110832" x="1022350" y="2032000"/>
          <p14:tracePt t="111768" x="0" y="0"/>
        </p14:tracePtLst>
        <p14:tracePtLst>
          <p14:tracePt t="113250" x="704850" y="2425700"/>
          <p14:tracePt t="113305" x="692150" y="2425700"/>
          <p14:tracePt t="113313" x="685800" y="2438400"/>
          <p14:tracePt t="113321" x="679450" y="2451100"/>
          <p14:tracePt t="113330" x="679450" y="2470150"/>
          <p14:tracePt t="113347" x="679450" y="2527300"/>
          <p14:tracePt t="113363" x="679450" y="2590800"/>
          <p14:tracePt t="113380" x="698500" y="2635250"/>
          <p14:tracePt t="113398" x="730250" y="2667000"/>
          <p14:tracePt t="113401" x="749300" y="2679700"/>
          <p14:tracePt t="113413" x="768350" y="2686050"/>
          <p14:tracePt t="113430" x="800100" y="2686050"/>
          <p14:tracePt t="113447" x="869950" y="2686050"/>
          <p14:tracePt t="113463" x="908050" y="2673350"/>
          <p14:tracePt t="113480" x="939800" y="2654300"/>
          <p14:tracePt t="113497" x="965200" y="2628900"/>
          <p14:tracePt t="113514" x="984250" y="2603500"/>
          <p14:tracePt t="113530" x="984250" y="2571750"/>
          <p14:tracePt t="113547" x="990600" y="2527300"/>
          <p14:tracePt t="113563" x="990600" y="2501900"/>
          <p14:tracePt t="113580" x="990600" y="2470150"/>
          <p14:tracePt t="113597" x="990600" y="2444750"/>
          <p14:tracePt t="113600" x="984250" y="2432050"/>
          <p14:tracePt t="113614" x="977900" y="2432050"/>
          <p14:tracePt t="113630" x="971550" y="2425700"/>
          <p14:tracePt t="113952" x="0" y="0"/>
        </p14:tracePtLst>
        <p14:tracePtLst>
          <p14:tracePt t="114379" x="869950" y="2933700"/>
          <p14:tracePt t="114385" x="850900" y="2927350"/>
          <p14:tracePt t="114398" x="844550" y="2927350"/>
          <p14:tracePt t="114413" x="806450" y="2927350"/>
          <p14:tracePt t="114430" x="774700" y="2927350"/>
          <p14:tracePt t="114433" x="749300" y="2927350"/>
          <p14:tracePt t="114447" x="742950" y="2940050"/>
          <p14:tracePt t="114464" x="723900" y="2946400"/>
          <p14:tracePt t="114480" x="723900" y="2952750"/>
          <p14:tracePt t="114497" x="704850" y="2959100"/>
          <p14:tracePt t="114513" x="698500" y="2990850"/>
          <p14:tracePt t="114530" x="692150" y="3009900"/>
          <p14:tracePt t="114547" x="692150" y="3035300"/>
          <p14:tracePt t="114563" x="692150" y="3060700"/>
          <p14:tracePt t="114580" x="698500" y="3092450"/>
          <p14:tracePt t="114598" x="749300" y="3111500"/>
          <p14:tracePt t="114602" x="800100" y="3124200"/>
          <p14:tracePt t="114613" x="844550" y="3130550"/>
          <p14:tracePt t="114630" x="908050" y="3130550"/>
          <p14:tracePt t="114634" x="933450" y="3130550"/>
          <p14:tracePt t="114647" x="958850" y="3130550"/>
          <p14:tracePt t="114664" x="984250" y="3117850"/>
          <p14:tracePt t="114680" x="984250" y="3111500"/>
          <p14:tracePt t="114697" x="984250" y="3098800"/>
          <p14:tracePt t="114713" x="990600" y="3086100"/>
          <p14:tracePt t="114747" x="990600" y="3079750"/>
          <p14:tracePt t="114763" x="990600" y="3073400"/>
          <p14:tracePt t="114959" x="0" y="0"/>
        </p14:tracePtLst>
        <p14:tracePtLst>
          <p14:tracePt t="117314" x="793750" y="2317750"/>
          <p14:tracePt t="117361" x="787400" y="2317750"/>
          <p14:tracePt t="117368" x="781050" y="2324100"/>
          <p14:tracePt t="117385" x="774700" y="2349500"/>
          <p14:tracePt t="117397" x="768350" y="2374900"/>
          <p14:tracePt t="117413" x="762000" y="2406650"/>
          <p14:tracePt t="117429" x="749300" y="2463800"/>
          <p14:tracePt t="117432" x="742950" y="2501900"/>
          <p14:tracePt t="117446" x="742950" y="2514600"/>
          <p14:tracePt t="117463" x="742950" y="2559050"/>
          <p14:tracePt t="117479" x="742950" y="2590800"/>
          <p14:tracePt t="117496" x="742950" y="2603500"/>
          <p14:tracePt t="117513" x="742950" y="2609850"/>
          <p14:tracePt t="117529" x="749300" y="2616200"/>
          <p14:tracePt t="117561" x="749300" y="2622550"/>
          <p14:tracePt t="117569" x="749300" y="2628900"/>
          <p14:tracePt t="117633" x="749300" y="2635250"/>
          <p14:tracePt t="117754" x="755650" y="2635250"/>
          <p14:tracePt t="117761" x="768350" y="2635250"/>
          <p14:tracePt t="117768" x="768350" y="2628900"/>
          <p14:tracePt t="117779" x="774700" y="2603500"/>
          <p14:tracePt t="117796" x="793750" y="2559050"/>
          <p14:tracePt t="117813" x="800100" y="2501900"/>
          <p14:tracePt t="117817" x="800100" y="2482850"/>
          <p14:tracePt t="117829" x="806450" y="2463800"/>
          <p14:tracePt t="117846" x="812800" y="2419350"/>
          <p14:tracePt t="117863" x="812800" y="2362200"/>
          <p14:tracePt t="117880" x="812800" y="2336800"/>
          <p14:tracePt t="117895" x="812800" y="2330450"/>
          <p14:tracePt t="118208" x="0" y="0"/>
        </p14:tracePtLst>
        <p14:tracePtLst>
          <p14:tracePt t="118818" x="704850" y="2857500"/>
          <p14:tracePt t="118857" x="704850" y="2870200"/>
          <p14:tracePt t="118864" x="698500" y="2895600"/>
          <p14:tracePt t="118878" x="692150" y="2927350"/>
          <p14:tracePt t="118895" x="673100" y="3041650"/>
          <p14:tracePt t="118912" x="673100" y="3105150"/>
          <p14:tracePt t="118928" x="673100" y="3149600"/>
          <p14:tracePt t="118945" x="673100" y="3155950"/>
          <p14:tracePt t="118962" x="673100" y="3162300"/>
          <p14:tracePt t="120529" x="0" y="0"/>
        </p14:tracePtLst>
        <p14:tracePtLst>
          <p14:tracePt t="121163" x="736600" y="2241550"/>
          <p14:tracePt t="121185" x="730250" y="2241550"/>
          <p14:tracePt t="121195" x="730250" y="2247900"/>
          <p14:tracePt t="121202" x="730250" y="2260600"/>
          <p14:tracePt t="121211" x="730250" y="2286000"/>
          <p14:tracePt t="121228" x="730250" y="2362200"/>
          <p14:tracePt t="121245" x="730250" y="2457450"/>
          <p14:tracePt t="121248" x="730250" y="2508250"/>
          <p14:tracePt t="121261" x="730250" y="2571750"/>
          <p14:tracePt t="121277" x="730250" y="2673350"/>
          <p14:tracePt t="121294" x="730250" y="2730500"/>
          <p14:tracePt t="121295" x="730250" y="2743200"/>
          <p14:tracePt t="121311" x="730250" y="2762250"/>
          <p14:tracePt t="121328" x="730250" y="2768600"/>
          <p14:tracePt t="121345" x="736600" y="2768600"/>
          <p14:tracePt t="121385" x="742950" y="2768600"/>
          <p14:tracePt t="121394" x="742950" y="2762250"/>
          <p14:tracePt t="121411" x="755650" y="2711450"/>
          <p14:tracePt t="121428" x="768350" y="2667000"/>
          <p14:tracePt t="121445" x="774700" y="2622550"/>
          <p14:tracePt t="121448" x="774700" y="2597150"/>
          <p14:tracePt t="121461" x="774700" y="2578100"/>
          <p14:tracePt t="121478" x="774700" y="2501900"/>
          <p14:tracePt t="121482" x="774700" y="2470150"/>
          <p14:tracePt t="121494" x="774700" y="2444750"/>
          <p14:tracePt t="121511" x="774700" y="2406650"/>
          <p14:tracePt t="121585" x="774700" y="2425700"/>
          <p14:tracePt t="121594" x="774700" y="2476500"/>
          <p14:tracePt t="121601" x="774700" y="2514600"/>
          <p14:tracePt t="121612" x="774700" y="2571750"/>
          <p14:tracePt t="121628" x="774700" y="2667000"/>
          <p14:tracePt t="121645" x="774700" y="2724150"/>
          <p14:tracePt t="121648" x="774700" y="2736850"/>
          <p14:tracePt t="121665" x="774700" y="2743200"/>
          <p14:tracePt t="121731" x="774700" y="2736850"/>
          <p14:tracePt t="121737" x="774700" y="2705100"/>
          <p14:tracePt t="121746" x="774700" y="2660650"/>
          <p14:tracePt t="121761" x="774700" y="2603500"/>
          <p14:tracePt t="121778" x="774700" y="2565400"/>
          <p14:tracePt t="121794" x="774700" y="2540000"/>
          <p14:tracePt t="121811" x="774700" y="2520950"/>
          <p14:tracePt t="121828" x="774700" y="2514600"/>
          <p14:tracePt t="121943" x="0" y="0"/>
        </p14:tracePtLst>
        <p14:tracePtLst>
          <p14:tracePt t="122212" x="698500" y="2921000"/>
          <p14:tracePt t="122265" x="692150" y="2940050"/>
          <p14:tracePt t="122273" x="692150" y="2959100"/>
          <p14:tracePt t="122281" x="692150" y="2984500"/>
          <p14:tracePt t="122294" x="685800" y="3028950"/>
          <p14:tracePt t="122312" x="666750" y="3124200"/>
          <p14:tracePt t="122328" x="666750" y="3143250"/>
          <p14:tracePt t="122344" x="666750" y="3155950"/>
          <p14:tracePt t="122433" x="666750" y="3136900"/>
          <p14:tracePt t="122441" x="673100" y="3105150"/>
          <p14:tracePt t="122449" x="679450" y="3048000"/>
          <p14:tracePt t="122461" x="685800" y="2997200"/>
          <p14:tracePt t="122478" x="711200" y="2882900"/>
          <p14:tracePt t="122494" x="730250" y="2806700"/>
          <p14:tracePt t="122497" x="730250" y="2781300"/>
          <p14:tracePt t="122511" x="730250" y="2762250"/>
          <p14:tracePt t="122527" x="730250" y="2749550"/>
          <p14:tracePt t="122568" x="730250" y="2762250"/>
          <p14:tracePt t="122577" x="730250" y="2787650"/>
          <p14:tracePt t="122594" x="730250" y="2908300"/>
          <p14:tracePt t="122610" x="730250" y="3016250"/>
          <p14:tracePt t="122627" x="730250" y="3073400"/>
          <p14:tracePt t="122644" x="730250" y="3098800"/>
          <p14:tracePt t="122660" x="730250" y="3105150"/>
          <p14:tracePt t="122729" x="736600" y="3098800"/>
          <p14:tracePt t="122737" x="742950" y="3073400"/>
          <p14:tracePt t="122745" x="749300" y="3035300"/>
          <p14:tracePt t="122761" x="755650" y="2971800"/>
          <p14:tracePt t="122778" x="768350" y="2933700"/>
          <p14:tracePt t="122794" x="768350" y="2921000"/>
          <p14:tracePt t="122857" x="768350" y="2940050"/>
          <p14:tracePt t="122865" x="768350" y="2984500"/>
          <p14:tracePt t="122878" x="768350" y="3022600"/>
          <p14:tracePt t="122895" x="768350" y="3092450"/>
          <p14:tracePt t="122912" x="781050" y="3149600"/>
          <p14:tracePt t="122929" x="781050" y="3155950"/>
          <p14:tracePt t="123001" x="787400" y="3149600"/>
          <p14:tracePt t="123010" x="793750" y="3117850"/>
          <p14:tracePt t="123018" x="800100" y="3079750"/>
          <p14:tracePt t="123027" x="812800" y="3035300"/>
          <p14:tracePt t="123044" x="831850" y="2927350"/>
          <p14:tracePt t="123060" x="831850" y="2876550"/>
          <p14:tracePt t="123064" x="831850" y="2863850"/>
          <p14:tracePt t="123077" x="831850" y="2851150"/>
          <p14:tracePt t="123094" x="831850" y="2844800"/>
          <p14:tracePt t="123111" x="838200" y="2844800"/>
          <p14:tracePt t="123128" x="838200" y="2882900"/>
          <p14:tracePt t="123144" x="831850" y="3003550"/>
          <p14:tracePt t="123161" x="831850" y="3079750"/>
          <p14:tracePt t="123177" x="831850" y="3143250"/>
          <p14:tracePt t="123194" x="831850" y="3168650"/>
          <p14:tracePt t="123274" x="831850" y="3143250"/>
          <p14:tracePt t="123282" x="831850" y="3117850"/>
          <p14:tracePt t="123295" x="831850" y="3098800"/>
          <p14:tracePt t="123297" x="831850" y="3060700"/>
          <p14:tracePt t="123312" x="838200" y="3022600"/>
          <p14:tracePt t="123328" x="838200" y="3009900"/>
          <p14:tracePt t="123344" x="838200" y="2997200"/>
          <p14:tracePt t="123418" x="838200" y="3009900"/>
          <p14:tracePt t="123426" x="838200" y="3022600"/>
          <p14:tracePt t="123434" x="838200" y="3041650"/>
          <p14:tracePt t="123444" x="838200" y="3060700"/>
          <p14:tracePt t="123460" x="838200" y="3079750"/>
          <p14:tracePt t="123477" x="838200" y="3086100"/>
          <p14:tracePt t="123704" x="0" y="0"/>
        </p14:tracePtLst>
        <p14:tracePtLst>
          <p14:tracePt t="123953" x="844550" y="2311400"/>
          <p14:tracePt t="123994" x="844550" y="2343150"/>
          <p14:tracePt t="124002" x="838200" y="2387600"/>
          <p14:tracePt t="124010" x="838200" y="2432050"/>
          <p14:tracePt t="124028" x="838200" y="2571750"/>
          <p14:tracePt t="124044" x="838200" y="2717800"/>
          <p14:tracePt t="124060" x="819150" y="2857500"/>
          <p14:tracePt t="124077" x="819150" y="2965450"/>
          <p14:tracePt t="124080" x="819150" y="2997200"/>
          <p14:tracePt t="124093" x="819150" y="3016250"/>
          <p14:tracePt t="124110" x="819150" y="3028950"/>
          <p14:tracePt t="124113" x="819150" y="3035300"/>
          <p14:tracePt t="124161" x="819150" y="3003550"/>
          <p14:tracePt t="124170" x="819150" y="2984500"/>
          <p14:tracePt t="124177" x="831850" y="2940050"/>
          <p14:tracePt t="124194" x="863600" y="2851150"/>
          <p14:tracePt t="124210" x="889000" y="2717800"/>
          <p14:tracePt t="124227" x="895350" y="2622550"/>
          <p14:tracePt t="124243" x="895350" y="2546350"/>
          <p14:tracePt t="124260" x="901700" y="2508250"/>
          <p14:tracePt t="124277" x="901700" y="2489200"/>
          <p14:tracePt t="124361" x="901700" y="2501900"/>
          <p14:tracePt t="124370" x="901700" y="2508250"/>
          <p14:tracePt t="124378" x="901700" y="2527300"/>
          <p14:tracePt t="124394" x="901700" y="2552700"/>
          <p14:tracePt t="124410" x="901700" y="2590800"/>
          <p14:tracePt t="124427" x="901700" y="2609850"/>
          <p14:tracePt t="124444" x="901700" y="2616200"/>
          <p14:tracePt t="124489" x="901700" y="2609850"/>
          <p14:tracePt t="124498" x="901700" y="2584450"/>
          <p14:tracePt t="124510" x="901700" y="2546350"/>
          <p14:tracePt t="124527" x="901700" y="2368550"/>
          <p14:tracePt t="124543" x="901700" y="2279650"/>
          <p14:tracePt t="124559" x="901700" y="2222500"/>
          <p14:tracePt t="124576" x="901700" y="2209800"/>
          <p14:tracePt t="124593" x="901700" y="2203450"/>
          <p14:tracePt t="124632" x="901700" y="2228850"/>
          <p14:tracePt t="124640" x="901700" y="2286000"/>
          <p14:tracePt t="124648" x="901700" y="2349500"/>
          <p14:tracePt t="124660" x="901700" y="2419350"/>
          <p14:tracePt t="124676" x="901700" y="2546350"/>
          <p14:tracePt t="124693" x="901700" y="2628900"/>
          <p14:tracePt t="124710" x="901700" y="2647950"/>
          <p14:tracePt t="124727" x="901700" y="2654300"/>
          <p14:tracePt t="124773" x="901700" y="2635250"/>
          <p14:tracePt t="124779" x="901700" y="2609850"/>
          <p14:tracePt t="124793" x="901700" y="2546350"/>
          <p14:tracePt t="124810" x="901700" y="2489200"/>
          <p14:tracePt t="124827" x="901700" y="2457450"/>
          <p14:tracePt t="124832" x="901700" y="2444750"/>
          <p14:tracePt t="124844" x="901700" y="2432050"/>
          <p14:tracePt t="124906" x="901700" y="2438400"/>
          <p14:tracePt t="124914" x="901700" y="2476500"/>
          <p14:tracePt t="124928" x="895350" y="2597150"/>
          <p14:tracePt t="124944" x="895350" y="2692400"/>
          <p14:tracePt t="124960" x="889000" y="2743200"/>
          <p14:tracePt t="124977" x="889000" y="2755900"/>
          <p14:tracePt t="125048" x="889000" y="2736850"/>
          <p14:tracePt t="125056" x="889000" y="2705100"/>
          <p14:tracePt t="125064" x="889000" y="2673350"/>
          <p14:tracePt t="125076" x="889000" y="2628900"/>
          <p14:tracePt t="125093" x="889000" y="2552700"/>
          <p14:tracePt t="125110" x="889000" y="2495550"/>
          <p14:tracePt t="125127" x="889000" y="2470150"/>
          <p14:tracePt t="125187" x="889000" y="2482850"/>
          <p14:tracePt t="125194" x="889000" y="2514600"/>
          <p14:tracePt t="125210" x="889000" y="2609850"/>
          <p14:tracePt t="125227" x="882650" y="2698750"/>
          <p14:tracePt t="125243" x="882650" y="2736850"/>
          <p14:tracePt t="125259" x="882650" y="2743200"/>
          <p14:tracePt t="125296" x="882650" y="2736850"/>
          <p14:tracePt t="125304" x="882650" y="2705100"/>
          <p14:tracePt t="125312" x="882650" y="2641600"/>
          <p14:tracePt t="125326" x="889000" y="2584450"/>
          <p14:tracePt t="125343" x="889000" y="2476500"/>
          <p14:tracePt t="125359" x="889000" y="2438400"/>
          <p14:tracePt t="125620" x="889000" y="2451100"/>
          <p14:tracePt t="125628" x="889000" y="2470150"/>
          <p14:tracePt t="125643" x="889000" y="2489200"/>
          <p14:tracePt t="125649" x="889000" y="2495550"/>
          <p14:tracePt t="125741" x="889000" y="2482850"/>
          <p14:tracePt t="125750" x="889000" y="2470150"/>
          <p14:tracePt t="125760" x="889000" y="2451100"/>
          <p14:tracePt t="125844" x="889000" y="2457450"/>
          <p14:tracePt t="125852" x="889000" y="2482850"/>
          <p14:tracePt t="125861" x="889000" y="2501900"/>
          <p14:tracePt t="125876" x="889000" y="2540000"/>
          <p14:tracePt t="125893" x="889000" y="2559050"/>
          <p14:tracePt t="125896" x="889000" y="2565400"/>
          <p14:tracePt t="125962" x="889000" y="2546350"/>
          <p14:tracePt t="125973" x="889000" y="2514600"/>
          <p14:tracePt t="125981" x="889000" y="2489200"/>
          <p14:tracePt t="125993" x="889000" y="2432050"/>
          <p14:tracePt t="126009" x="889000" y="2387600"/>
          <p14:tracePt t="126026" x="889000" y="2374900"/>
          <p14:tracePt t="126064" x="889000" y="2381250"/>
          <p14:tracePt t="126076" x="889000" y="2387600"/>
          <p14:tracePt t="126093" x="889000" y="2438400"/>
          <p14:tracePt t="126109" x="889000" y="2463800"/>
          <p14:tracePt t="126126" x="889000" y="2470150"/>
          <p14:tracePt t="126194" x="889000" y="2457450"/>
          <p14:tracePt t="126204" x="889000" y="2438400"/>
          <p14:tracePt t="126213" x="889000" y="2425700"/>
          <p14:tracePt t="126228" x="889000" y="2419350"/>
          <p14:tracePt t="126282" x="889000" y="2425700"/>
          <p14:tracePt t="126291" x="889000" y="2457450"/>
          <p14:tracePt t="126300" x="889000" y="2476500"/>
          <p14:tracePt t="126309" x="889000" y="2501900"/>
          <p14:tracePt t="126326" x="889000" y="2520950"/>
          <p14:tracePt t="126343" x="889000" y="2527300"/>
          <p14:tracePt t="126384" x="889000" y="2514600"/>
          <p14:tracePt t="126392" x="889000" y="2495550"/>
          <p14:tracePt t="126402" x="889000" y="2489200"/>
          <p14:tracePt t="126409" x="889000" y="2482850"/>
          <p14:tracePt t="126427" x="889000" y="2476500"/>
          <p14:tracePt t="126466" x="889000" y="2482850"/>
          <p14:tracePt t="126476" x="889000" y="2501900"/>
          <p14:tracePt t="126485" x="889000" y="2527300"/>
          <p14:tracePt t="126493" x="889000" y="2552700"/>
          <p14:tracePt t="126509" x="889000" y="2584450"/>
          <p14:tracePt t="126526" x="889000" y="2603500"/>
          <p14:tracePt t="126592" x="889000" y="2590800"/>
          <p14:tracePt t="126600" x="889000" y="2559050"/>
          <p14:tracePt t="126609" x="889000" y="2540000"/>
          <p14:tracePt t="126626" x="889000" y="2489200"/>
          <p14:tracePt t="126643" x="889000" y="2451100"/>
          <p14:tracePt t="126659" x="889000" y="2438400"/>
          <p14:tracePt t="126888" x="0" y="0"/>
        </p14:tracePtLst>
        <p14:tracePtLst>
          <p14:tracePt t="127466" x="889000" y="2876550"/>
          <p14:tracePt t="127523" x="882650" y="2895600"/>
          <p14:tracePt t="127534" x="882650" y="2908300"/>
          <p14:tracePt t="127548" x="882650" y="2997200"/>
          <p14:tracePt t="127559" x="876300" y="3105150"/>
          <p14:tracePt t="127575" x="869950" y="3181350"/>
          <p14:tracePt t="127592" x="869950" y="3213100"/>
          <p14:tracePt t="127608" x="869950" y="3232150"/>
          <p14:tracePt t="127674" x="869950" y="3225800"/>
          <p14:tracePt t="127681" x="869950" y="3206750"/>
          <p14:tracePt t="127692" x="869950" y="3187700"/>
          <p14:tracePt t="127709" x="869950" y="3117850"/>
          <p14:tracePt t="127726" x="869950" y="3067050"/>
          <p14:tracePt t="127729" x="869950" y="3048000"/>
          <p14:tracePt t="127743" x="869950" y="3022600"/>
          <p14:tracePt t="127759" x="869950" y="3009900"/>
          <p14:tracePt t="127833" x="869950" y="3022600"/>
          <p14:tracePt t="127841" x="869950" y="3054350"/>
          <p14:tracePt t="127850" x="869950" y="3092450"/>
          <p14:tracePt t="127860" x="869950" y="3124200"/>
          <p14:tracePt t="127876" x="869950" y="3175000"/>
          <p14:tracePt t="127893" x="869950" y="3187700"/>
          <p14:tracePt t="127896" x="869950" y="3194050"/>
          <p14:tracePt t="127963" x="869950" y="3181350"/>
          <p14:tracePt t="127970" x="869950" y="3162300"/>
          <p14:tracePt t="127979" x="869950" y="3136900"/>
          <p14:tracePt t="127992" x="869950" y="3079750"/>
          <p14:tracePt t="128009" x="876300" y="3035300"/>
          <p14:tracePt t="128026" x="876300" y="3009900"/>
          <p14:tracePt t="128096" x="876300" y="3028950"/>
          <p14:tracePt t="128104" x="876300" y="3060700"/>
          <p14:tracePt t="128112" x="876300" y="3092450"/>
          <p14:tracePt t="128125" x="876300" y="3117850"/>
          <p14:tracePt t="128142" x="876300" y="3143250"/>
          <p14:tracePt t="128145" x="876300" y="3149600"/>
          <p14:tracePt t="128209" x="876300" y="3130550"/>
          <p14:tracePt t="128217" x="882650" y="3092450"/>
          <p14:tracePt t="128226" x="889000" y="3067050"/>
          <p14:tracePt t="128242" x="895350" y="3016250"/>
          <p14:tracePt t="128260" x="895350" y="2965450"/>
          <p14:tracePt t="128264" x="895350" y="2959100"/>
          <p14:tracePt t="128276" x="895350" y="2952750"/>
          <p14:tracePt t="128292" x="895350" y="2946400"/>
          <p14:tracePt t="128330" x="895350" y="2959100"/>
          <p14:tracePt t="128337" x="895350" y="2997200"/>
          <p14:tracePt t="128347" x="895350" y="3041650"/>
          <p14:tracePt t="128360" x="895350" y="3098800"/>
          <p14:tracePt t="128375" x="895350" y="3111500"/>
          <p14:tracePt t="128473" x="895350" y="3105150"/>
          <p14:tracePt t="128481" x="895350" y="3098800"/>
          <p14:tracePt t="128492" x="895350" y="3079750"/>
          <p14:tracePt t="128509" x="895350" y="3054350"/>
          <p14:tracePt t="128526" x="895350" y="3041650"/>
          <p14:tracePt t="128953" x="895350" y="3035300"/>
          <p14:tracePt t="128986" x="895350" y="3028950"/>
          <p14:tracePt t="129073" x="895350" y="3022600"/>
          <p14:tracePt t="129161" x="895350" y="3035300"/>
          <p14:tracePt t="129170" x="889000" y="3067050"/>
          <p14:tracePt t="129179" x="889000" y="3086100"/>
          <p14:tracePt t="129191" x="889000" y="3111500"/>
          <p14:tracePt t="129208" x="889000" y="3124200"/>
          <p14:tracePt t="129225" x="889000" y="3130550"/>
          <p14:tracePt t="129284" x="889000" y="3111500"/>
          <p14:tracePt t="129292" x="895350" y="3086100"/>
          <p14:tracePt t="129309" x="895350" y="3054350"/>
          <p14:tracePt t="129326" x="895350" y="3009900"/>
          <p14:tracePt t="129329" x="895350" y="3003550"/>
          <p14:tracePt t="129342" x="895350" y="2990850"/>
          <p14:tracePt t="129358" x="895350" y="2984500"/>
          <p14:tracePt t="129412" x="895350" y="2990850"/>
          <p14:tracePt t="129420" x="895350" y="3016250"/>
          <p14:tracePt t="129428" x="895350" y="3028950"/>
          <p14:tracePt t="129442" x="895350" y="3054350"/>
          <p14:tracePt t="129458" x="895350" y="3060700"/>
          <p14:tracePt t="129792" x="0" y="0"/>
        </p14:tracePtLst>
        <p14:tracePtLst>
          <p14:tracePt t="130338" x="1270000" y="2470150"/>
          <p14:tracePt t="130369" x="1263650" y="2470150"/>
          <p14:tracePt t="130377" x="1257300" y="2470150"/>
          <p14:tracePt t="130385" x="1257300" y="2476500"/>
          <p14:tracePt t="130394" x="1244600" y="2501900"/>
          <p14:tracePt t="130408" x="1231900" y="2565400"/>
          <p14:tracePt t="130424" x="1225550" y="2641600"/>
          <p14:tracePt t="130441" x="1225550" y="2724150"/>
          <p14:tracePt t="130457" x="1225550" y="2768600"/>
          <p14:tracePt t="130474" x="1225550" y="2787650"/>
          <p14:tracePt t="130515" x="1231900" y="2794000"/>
          <p14:tracePt t="130531" x="1231900" y="2787650"/>
          <p14:tracePt t="130541" x="1238250" y="2774950"/>
          <p14:tracePt t="130558" x="1257300" y="2743200"/>
          <p14:tracePt t="130561" x="1270000" y="2717800"/>
          <p14:tracePt t="130574" x="1276350" y="2692400"/>
          <p14:tracePt t="130591" x="1282700" y="2641600"/>
          <p14:tracePt t="130608" x="1282700" y="2616200"/>
          <p14:tracePt t="130624" x="1282700" y="2584450"/>
          <p14:tracePt t="130641" x="1282700" y="2565400"/>
          <p14:tracePt t="130658" x="1282700" y="2546350"/>
          <p14:tracePt t="130675" x="1282700" y="2533650"/>
          <p14:tracePt t="130692" x="1282700" y="2520950"/>
          <p14:tracePt t="130755" x="1289050" y="2514600"/>
          <p14:tracePt t="130872" x="0" y="0"/>
        </p14:tracePtLst>
        <p14:tracePtLst>
          <p14:tracePt t="131162" x="1200150" y="3149600"/>
          <p14:tracePt t="131203" x="1200150" y="3155950"/>
          <p14:tracePt t="131253" x="1200150" y="3162300"/>
          <p14:tracePt t="131265" x="1200150" y="3168650"/>
          <p14:tracePt t="131274" x="1200150" y="3175000"/>
          <p14:tracePt t="131536" x="0" y="0"/>
        </p14:tracePtLst>
        <p14:tracePtLst>
          <p14:tracePt t="132282" x="1358900" y="2387600"/>
          <p14:tracePt t="132361" x="1358900" y="2406650"/>
          <p14:tracePt t="132369" x="1358900" y="2432050"/>
          <p14:tracePt t="132377" x="1358900" y="2470150"/>
          <p14:tracePt t="132391" x="1358900" y="2533650"/>
          <p14:tracePt t="132408" x="1358900" y="2578100"/>
          <p14:tracePt t="132424" x="1358900" y="2590800"/>
          <p14:tracePt t="132529" x="1358900" y="2584450"/>
          <p14:tracePt t="132539" x="1358900" y="2565400"/>
          <p14:tracePt t="132546" x="1365250" y="2533650"/>
          <p14:tracePt t="132559" x="1365250" y="2520950"/>
          <p14:tracePt t="132563" x="1365250" y="2495550"/>
          <p14:tracePt t="132574" x="1365250" y="2476500"/>
          <p14:tracePt t="132591" x="1365250" y="2444750"/>
          <p14:tracePt t="132607" x="1365250" y="2438400"/>
          <p14:tracePt t="132692" x="1365250" y="2470150"/>
          <p14:tracePt t="132698" x="1365250" y="2514600"/>
          <p14:tracePt t="132707" x="1365250" y="2578100"/>
          <p14:tracePt t="132724" x="1365250" y="2698750"/>
          <p14:tracePt t="132741" x="1365250" y="2774950"/>
          <p14:tracePt t="132744" x="1365250" y="2794000"/>
          <p14:tracePt t="132762" x="1365250" y="2800350"/>
          <p14:tracePt t="132833" x="1371600" y="2781300"/>
          <p14:tracePt t="132843" x="1377950" y="2743200"/>
          <p14:tracePt t="132858" x="1390650" y="2667000"/>
          <p14:tracePt t="132874" x="1403350" y="2571750"/>
          <p14:tracePt t="132891" x="1403350" y="2482850"/>
          <p14:tracePt t="132907" x="1403350" y="2406650"/>
          <p14:tracePt t="132912" x="1403350" y="2381250"/>
          <p14:tracePt t="132924" x="1403350" y="2368550"/>
          <p14:tracePt t="132940" x="1403350" y="2355850"/>
          <p14:tracePt t="132985" x="1403350" y="2368550"/>
          <p14:tracePt t="132993" x="1403350" y="2400300"/>
          <p14:tracePt t="133008" x="1403350" y="2463800"/>
          <p14:tracePt t="133024" x="1403350" y="2501900"/>
          <p14:tracePt t="133041" x="1403350" y="2520950"/>
          <p14:tracePt t="133122" x="1403350" y="2508250"/>
          <p14:tracePt t="133129" x="1403350" y="2489200"/>
          <p14:tracePt t="133140" x="1403350" y="2463800"/>
          <p14:tracePt t="133157" x="1403350" y="2419350"/>
          <p14:tracePt t="133163" x="1403350" y="2400300"/>
          <p14:tracePt t="133174" x="1403350" y="2387600"/>
          <p14:tracePt t="133190" x="1403350" y="2381250"/>
          <p14:tracePt t="133231" x="1403350" y="2387600"/>
          <p14:tracePt t="133239" x="1390650" y="2425700"/>
          <p14:tracePt t="133247" x="1384300" y="2463800"/>
          <p14:tracePt t="133256" x="1377950" y="2495550"/>
          <p14:tracePt t="133273" x="1377950" y="2546350"/>
          <p14:tracePt t="133290" x="1377950" y="2571750"/>
          <p14:tracePt t="133307" x="1377950" y="2578100"/>
          <p14:tracePt t="133393" x="1377950" y="2565400"/>
          <p14:tracePt t="133401" x="1377950" y="2552700"/>
          <p14:tracePt t="133410" x="1377950" y="2533650"/>
          <p14:tracePt t="133424" x="1377950" y="2508250"/>
          <p14:tracePt t="133440" x="1377950" y="2495550"/>
          <p14:tracePt t="133457" x="1377950" y="2482850"/>
          <p14:tracePt t="133475" x="1377950" y="2476500"/>
          <p14:tracePt t="133498" x="1377950" y="2470150"/>
          <p14:tracePt t="133507" x="1377950" y="2463800"/>
          <p14:tracePt t="133656" x="0" y="0"/>
        </p14:tracePtLst>
        <p14:tracePtLst>
          <p14:tracePt t="134168" x="1282700" y="2895600"/>
          <p14:tracePt t="134227" x="1276350" y="2921000"/>
          <p14:tracePt t="134235" x="1270000" y="2952750"/>
          <p14:tracePt t="134243" x="1263650" y="2990850"/>
          <p14:tracePt t="134256" x="1250950" y="3067050"/>
          <p14:tracePt t="134273" x="1250950" y="3143250"/>
          <p14:tracePt t="134290" x="1250950" y="3187700"/>
          <p14:tracePt t="134307" x="1250950" y="3206750"/>
          <p14:tracePt t="134369" x="1250950" y="3194050"/>
          <p14:tracePt t="134380" x="1250950" y="3181350"/>
          <p14:tracePt t="134390" x="1250950" y="3149600"/>
          <p14:tracePt t="134408" x="1250950" y="3035300"/>
          <p14:tracePt t="134425" x="1250950" y="2971800"/>
          <p14:tracePt t="134441" x="1250950" y="2933700"/>
          <p14:tracePt t="134457" x="1250950" y="2914650"/>
          <p14:tracePt t="134553" x="1250950" y="2927350"/>
          <p14:tracePt t="134563" x="1250950" y="2933700"/>
          <p14:tracePt t="134573" x="1250950" y="2940050"/>
          <p14:tracePt t="134590" x="1250950" y="2952750"/>
          <p14:tracePt t="134832" x="0" y="0"/>
        </p14:tracePtLst>
        <p14:tracePtLst>
          <p14:tracePt t="138857" x="3194050" y="3956050"/>
          <p14:tracePt t="138977" x="3213100" y="3956050"/>
          <p14:tracePt t="138985" x="3263900" y="3956050"/>
          <p14:tracePt t="138993" x="3346450" y="3956050"/>
          <p14:tracePt t="139005" x="3460750" y="3956050"/>
          <p14:tracePt t="139022" x="3835400" y="3956050"/>
          <p14:tracePt t="139039" x="4267200" y="3956050"/>
          <p14:tracePt t="139041" x="4419600" y="3956050"/>
          <p14:tracePt t="139056" x="4622800" y="3956050"/>
          <p14:tracePt t="139072" x="4673600" y="3956050"/>
          <p14:tracePt t="139089" x="4679950" y="3956050"/>
          <p14:tracePt t="139164" x="4660900" y="3956050"/>
          <p14:tracePt t="139169" x="4597400" y="3956050"/>
          <p14:tracePt t="139177" x="4489450" y="3956050"/>
          <p14:tracePt t="139189" x="4298950" y="3956050"/>
          <p14:tracePt t="139205" x="3676650" y="3956050"/>
          <p14:tracePt t="139222" x="2921000" y="3956050"/>
          <p14:tracePt t="139224" x="2622550" y="3956050"/>
          <p14:tracePt t="139238" x="2425700" y="3956050"/>
          <p14:tracePt t="139255" x="2279650" y="3956050"/>
          <p14:tracePt t="139298" x="2298700" y="3956050"/>
          <p14:tracePt t="139306" x="2336800" y="3956050"/>
          <p14:tracePt t="139322" x="2451100" y="3956050"/>
          <p14:tracePt t="139338" x="2603500" y="3956050"/>
          <p14:tracePt t="139355" x="2800350" y="3956050"/>
          <p14:tracePt t="139372" x="3041650" y="3956050"/>
          <p14:tracePt t="139377" x="3175000" y="3956050"/>
          <p14:tracePt t="139388" x="3327400" y="3956050"/>
          <p14:tracePt t="139406" x="3536950" y="3956050"/>
          <p14:tracePt t="139422" x="3625850" y="3956050"/>
          <p14:tracePt t="139425" x="3638550" y="3956050"/>
          <p14:tracePt t="139467" x="3632200" y="3956050"/>
          <p14:tracePt t="139473" x="3575050" y="3956050"/>
          <p14:tracePt t="139488" x="3327400" y="3956050"/>
          <p14:tracePt t="139506" x="2870200" y="3956050"/>
          <p14:tracePt t="139522" x="2247900" y="3956050"/>
          <p14:tracePt t="139538" x="1708150" y="3956050"/>
          <p14:tracePt t="139555" x="1473200" y="3956050"/>
          <p14:tracePt t="139572" x="1403350" y="3956050"/>
          <p14:tracePt t="139588" x="1390650" y="3956050"/>
          <p14:tracePt t="139617" x="1416050" y="3956050"/>
          <p14:tracePt t="139625" x="1466850" y="3956050"/>
          <p14:tracePt t="139638" x="1530350" y="3956050"/>
          <p14:tracePt t="139655" x="1835150" y="3956050"/>
          <p14:tracePt t="139672" x="2095500" y="3956050"/>
          <p14:tracePt t="139688" x="2298700" y="3962400"/>
          <p14:tracePt t="139704" x="2349500" y="3968750"/>
          <p14:tracePt t="139721" x="2362200" y="3968750"/>
          <p14:tracePt t="139753" x="2343150" y="3975100"/>
          <p14:tracePt t="139761" x="2311400" y="3975100"/>
          <p14:tracePt t="139772" x="2228850" y="3975100"/>
          <p14:tracePt t="139788" x="1987550" y="3975100"/>
          <p14:tracePt t="139805" x="1714500" y="3975100"/>
          <p14:tracePt t="139810" x="1619250" y="3975100"/>
          <p14:tracePt t="139822" x="1555750" y="3975100"/>
          <p14:tracePt t="139838" x="1524000" y="3975100"/>
          <p14:tracePt t="139855" x="1517650" y="3975100"/>
          <p14:tracePt t="139897" x="1543050" y="3975100"/>
          <p14:tracePt t="139905" x="1593850" y="3975100"/>
          <p14:tracePt t="139913" x="1670050" y="3975100"/>
          <p14:tracePt t="139922" x="1752600" y="3975100"/>
          <p14:tracePt t="139939" x="1930400" y="3975100"/>
          <p14:tracePt t="139955" x="2000250" y="3975100"/>
          <p14:tracePt t="139972" x="2012950" y="3975100"/>
          <p14:tracePt t="140005" x="1905000" y="3975100"/>
          <p14:tracePt t="140022" x="1612900" y="3968750"/>
          <p14:tracePt t="140025" x="1365250" y="3930650"/>
          <p14:tracePt t="140040" x="863600" y="3854450"/>
          <p14:tracePt t="140055" x="488950" y="3797300"/>
          <p14:tracePt t="140072" x="381000" y="3778250"/>
          <p14:tracePt t="140088" x="368300" y="3778250"/>
          <p14:tracePt t="140105" x="361950" y="3778250"/>
          <p14:tracePt t="140121" x="381000" y="3778250"/>
          <p14:tracePt t="140138" x="501650" y="3778250"/>
          <p14:tracePt t="140155" x="711200" y="3778250"/>
          <p14:tracePt t="140172" x="971550" y="3778250"/>
          <p14:tracePt t="140177" x="1111250" y="3778250"/>
          <p14:tracePt t="140188" x="1206500" y="3790950"/>
          <p14:tracePt t="140205" x="1295400" y="3810000"/>
          <p14:tracePt t="140221" x="1308100" y="3810000"/>
          <p14:tracePt t="140264" x="1301750" y="3816350"/>
          <p14:tracePt t="140272" x="1276350" y="3816350"/>
          <p14:tracePt t="140280" x="1219200" y="3816350"/>
          <p14:tracePt t="140288" x="1136650" y="3816350"/>
          <p14:tracePt t="140304" x="958850" y="3816350"/>
          <p14:tracePt t="140321" x="800100" y="3816350"/>
          <p14:tracePt t="140338" x="749300" y="3816350"/>
          <p14:tracePt t="140354" x="736600" y="3816350"/>
          <p14:tracePt t="140388" x="749300" y="3816350"/>
          <p14:tracePt t="140404" x="882650" y="3816350"/>
          <p14:tracePt t="140421" x="1123950" y="3816350"/>
          <p14:tracePt t="140425" x="1320800" y="3816350"/>
          <p14:tracePt t="140439" x="1555750" y="3816350"/>
          <p14:tracePt t="140456" x="2260600" y="3841750"/>
          <p14:tracePt t="140472" x="2444750" y="3841750"/>
          <p14:tracePt t="140488" x="2508250" y="3841750"/>
          <p14:tracePt t="140504" x="2514600" y="3841750"/>
          <p14:tracePt t="140538" x="2501900" y="3841750"/>
          <p14:tracePt t="140555" x="2292350" y="3841750"/>
          <p14:tracePt t="140571" x="1758950" y="3803650"/>
          <p14:tracePt t="140588" x="1238250" y="3790950"/>
          <p14:tracePt t="140605" x="895350" y="3790950"/>
          <p14:tracePt t="140612" x="806450" y="3790950"/>
          <p14:tracePt t="140622" x="774700" y="3790950"/>
          <p14:tracePt t="140638" x="762000" y="3790950"/>
          <p14:tracePt t="140656" x="774700" y="3790950"/>
          <p14:tracePt t="140673" x="895350" y="3790950"/>
          <p14:tracePt t="140688" x="1143000" y="3790950"/>
          <p14:tracePt t="140704" x="1517650" y="3790950"/>
          <p14:tracePt t="140721" x="2025650" y="3822700"/>
          <p14:tracePt t="140738" x="2438400" y="3886200"/>
          <p14:tracePt t="140755" x="2578100" y="3911600"/>
          <p14:tracePt t="140771" x="2590800" y="3911600"/>
          <p14:tracePt t="140777" x="2597150" y="3911600"/>
          <p14:tracePt t="140805" x="2571750" y="3911600"/>
          <p14:tracePt t="140821" x="2381250" y="3911600"/>
          <p14:tracePt t="140838" x="2076450" y="3911600"/>
          <p14:tracePt t="140843" x="1885950" y="3911600"/>
          <p14:tracePt t="140855" x="1708150" y="3911600"/>
          <p14:tracePt t="140859" x="1606550" y="3911600"/>
          <p14:tracePt t="140872" x="1498600" y="3911600"/>
          <p14:tracePt t="140888" x="1485900" y="3911600"/>
          <p14:tracePt t="140905" x="1479550" y="3911600"/>
          <p14:tracePt t="140938" x="1492250" y="3911600"/>
          <p14:tracePt t="140955" x="1606550" y="3911600"/>
          <p14:tracePt t="140971" x="1841500" y="3924300"/>
          <p14:tracePt t="140977" x="1981200" y="3930650"/>
          <p14:tracePt t="140988" x="2108200" y="3930650"/>
          <p14:tracePt t="141005" x="2362200" y="3943350"/>
          <p14:tracePt t="141012" x="2438400" y="3943350"/>
          <p14:tracePt t="141021" x="2489200" y="3949700"/>
          <p14:tracePt t="141038" x="2508250" y="3956050"/>
          <p14:tracePt t="141054" x="2514600" y="3956050"/>
          <p14:tracePt t="141074" x="2495550" y="3956050"/>
          <p14:tracePt t="141088" x="2324100" y="3956050"/>
          <p14:tracePt t="141104" x="2051050" y="3924300"/>
          <p14:tracePt t="141121" x="1778000" y="3892550"/>
          <p14:tracePt t="141138" x="1625600" y="3886200"/>
          <p14:tracePt t="141154" x="1593850" y="3886200"/>
          <p14:tracePt t="141171" x="1581150" y="3886200"/>
          <p14:tracePt t="141187" x="1574800" y="3879850"/>
          <p14:tracePt t="141204" x="1587500" y="3873500"/>
          <p14:tracePt t="141221" x="1701800" y="3873500"/>
          <p14:tracePt t="141238" x="1911350" y="3873500"/>
          <p14:tracePt t="141242" x="2057400" y="3873500"/>
          <p14:tracePt t="141254" x="2228850" y="3873500"/>
          <p14:tracePt t="141271" x="2705100" y="3873500"/>
          <p14:tracePt t="141287" x="2889250" y="3873500"/>
          <p14:tracePt t="141304" x="2946400" y="3873500"/>
          <p14:tracePt t="141321" x="2952750" y="3873500"/>
          <p14:tracePt t="141361" x="2914650" y="3873500"/>
          <p14:tracePt t="141371" x="2832100" y="3873500"/>
          <p14:tracePt t="141388" x="2527300" y="3873500"/>
          <p14:tracePt t="141404" x="2203450" y="3873500"/>
          <p14:tracePt t="141409" x="2070100" y="3873500"/>
          <p14:tracePt t="141421" x="1974850" y="3873500"/>
          <p14:tracePt t="141438" x="1898650" y="3873500"/>
          <p14:tracePt t="141454" x="1885950" y="3873500"/>
          <p14:tracePt t="141490" x="1898650" y="3873500"/>
          <p14:tracePt t="141499" x="1936750" y="3873500"/>
          <p14:tracePt t="141506" x="2012950" y="3873500"/>
          <p14:tracePt t="141521" x="2235200" y="3873500"/>
          <p14:tracePt t="141537" x="2514600" y="3873500"/>
          <p14:tracePt t="141554" x="2794000" y="3873500"/>
          <p14:tracePt t="141570" x="2978150" y="3873500"/>
          <p14:tracePt t="141587" x="3035300" y="3873500"/>
          <p14:tracePt t="141604" x="3048000" y="3873500"/>
          <p14:tracePt t="141641" x="3041650" y="3873500"/>
          <p14:tracePt t="141654" x="2990850" y="3873500"/>
          <p14:tracePt t="141672" x="2679700" y="3873500"/>
          <p14:tracePt t="141688" x="2457450" y="3873500"/>
          <p14:tracePt t="141704" x="2311400" y="3873500"/>
          <p14:tracePt t="141721" x="2266950" y="3873500"/>
          <p14:tracePt t="141737" x="2260600" y="3873500"/>
          <p14:tracePt t="141777" x="2279650" y="3873500"/>
          <p14:tracePt t="141788" x="2330450" y="3873500"/>
          <p14:tracePt t="141804" x="2514600" y="3873500"/>
          <p14:tracePt t="141821" x="2755900" y="3873500"/>
          <p14:tracePt t="141824" x="2908300" y="3873500"/>
          <p14:tracePt t="141837" x="3035300" y="3873500"/>
          <p14:tracePt t="141854" x="3238500" y="3873500"/>
          <p14:tracePt t="141857" x="3289300" y="3873500"/>
          <p14:tracePt t="141872" x="3333750" y="3873500"/>
          <p14:tracePt t="141888" x="3346450" y="3873500"/>
          <p14:tracePt t="141921" x="3321050" y="3873500"/>
          <p14:tracePt t="141937" x="3175000" y="3873500"/>
          <p14:tracePt t="141954" x="2870200" y="3873500"/>
          <p14:tracePt t="141971" x="2590800" y="3873500"/>
          <p14:tracePt t="141987" x="2419350" y="3873500"/>
          <p14:tracePt t="142004" x="2387600" y="3873500"/>
          <p14:tracePt t="142021" x="2374900" y="3873500"/>
          <p14:tracePt t="142054" x="2438400" y="3860800"/>
          <p14:tracePt t="142074" x="2749550" y="3860800"/>
          <p14:tracePt t="142087" x="3181350" y="3860800"/>
          <p14:tracePt t="142104" x="3613150" y="3860800"/>
          <p14:tracePt t="142120" x="3873500" y="3860800"/>
          <p14:tracePt t="142137" x="3968750" y="3860800"/>
          <p14:tracePt t="142154" x="3981450" y="3860800"/>
          <p14:tracePt t="142187" x="3949700" y="3860800"/>
          <p14:tracePt t="142204" x="3759200" y="3860800"/>
          <p14:tracePt t="142220" x="3441700" y="3860800"/>
          <p14:tracePt t="142224" x="3270250" y="3860800"/>
          <p14:tracePt t="142237" x="3098800" y="3860800"/>
          <p14:tracePt t="142254" x="2908300" y="3860800"/>
          <p14:tracePt t="142256" x="2882900" y="3860800"/>
          <p14:tracePt t="142272" x="2870200" y="3860800"/>
          <p14:tracePt t="142287" x="2863850" y="3860800"/>
          <p14:tracePt t="142305" x="2882900" y="3860800"/>
          <p14:tracePt t="142320" x="3009900" y="3860800"/>
          <p14:tracePt t="142337" x="3219450" y="3860800"/>
          <p14:tracePt t="142354" x="3479800" y="3860800"/>
          <p14:tracePt t="142371" x="3657600" y="3860800"/>
          <p14:tracePt t="142387" x="3721100" y="3860800"/>
          <p14:tracePt t="142404" x="3727450" y="3860800"/>
          <p14:tracePt t="142437" x="3613150" y="3860800"/>
          <p14:tracePt t="142454" x="3384550" y="3860800"/>
          <p14:tracePt t="142456" x="3206750" y="3860800"/>
          <p14:tracePt t="142471" x="2940050" y="3860800"/>
          <p14:tracePt t="142487" x="2825750" y="3860800"/>
          <p14:tracePt t="142504" x="2800350" y="3860800"/>
          <p14:tracePt t="142537" x="2819400" y="3860800"/>
          <p14:tracePt t="142554" x="2940050" y="3860800"/>
          <p14:tracePt t="142572" x="3136900" y="3860800"/>
          <p14:tracePt t="142576" x="3251200" y="3860800"/>
          <p14:tracePt t="142587" x="3371850" y="3860800"/>
          <p14:tracePt t="142604" x="3568700" y="3867150"/>
          <p14:tracePt t="142621" x="3632200" y="3886200"/>
          <p14:tracePt t="142624" x="3638550" y="3886200"/>
          <p14:tracePt t="142656" x="3619500" y="3886200"/>
          <p14:tracePt t="142670" x="3575050" y="3886200"/>
          <p14:tracePt t="142687" x="3302000" y="3886200"/>
          <p14:tracePt t="142703" x="3105150" y="3886200"/>
          <p14:tracePt t="142720" x="2965450" y="3886200"/>
          <p14:tracePt t="142737" x="2921000" y="3886200"/>
          <p14:tracePt t="142754" x="2914650" y="3886200"/>
          <p14:tracePt t="142792" x="2933700" y="3886200"/>
          <p14:tracePt t="142804" x="2978150" y="3886200"/>
          <p14:tracePt t="142820" x="3136900" y="3886200"/>
          <p14:tracePt t="142837" x="3340100" y="3886200"/>
          <p14:tracePt t="142840" x="3441700" y="3886200"/>
          <p14:tracePt t="142854" x="3517900" y="3886200"/>
          <p14:tracePt t="142870" x="3581400" y="3886200"/>
          <p14:tracePt t="142887" x="3587750" y="3886200"/>
          <p14:tracePt t="142905" x="3581400" y="3886200"/>
          <p14:tracePt t="142920" x="3448050" y="3905250"/>
          <p14:tracePt t="142937" x="3213100" y="3905250"/>
          <p14:tracePt t="142954" x="2800350" y="3905250"/>
          <p14:tracePt t="142970" x="2501900" y="3879850"/>
          <p14:tracePt t="142987" x="2400300" y="3867150"/>
          <p14:tracePt t="143004" x="2393950" y="3867150"/>
          <p14:tracePt t="143020" x="2387600" y="3867150"/>
          <p14:tracePt t="143037" x="2393950" y="3867150"/>
          <p14:tracePt t="143053" x="2495550" y="3867150"/>
          <p14:tracePt t="143056" x="2578100" y="3867150"/>
          <p14:tracePt t="143072" x="2692400" y="3867150"/>
          <p14:tracePt t="143075" x="2825750" y="3867150"/>
          <p14:tracePt t="143087" x="3105150" y="3867150"/>
          <p14:tracePt t="143103" x="3314700" y="3867150"/>
          <p14:tracePt t="143120" x="3422650" y="3867150"/>
          <p14:tracePt t="143137" x="3441700" y="3867150"/>
          <p14:tracePt t="143154" x="3448050" y="3867150"/>
          <p14:tracePt t="143184" x="3435350" y="3867150"/>
          <p14:tracePt t="143192" x="3384550" y="3867150"/>
          <p14:tracePt t="143204" x="3282950" y="3854450"/>
          <p14:tracePt t="143220" x="3016250" y="3816350"/>
          <p14:tracePt t="143237" x="2794000" y="3803650"/>
          <p14:tracePt t="143240" x="2711450" y="3790950"/>
          <p14:tracePt t="143253" x="2654300" y="3778250"/>
          <p14:tracePt t="143271" x="2628900" y="3771900"/>
          <p14:tracePt t="143287" x="2622550" y="3771900"/>
          <p14:tracePt t="143312" x="2628900" y="3765550"/>
          <p14:tracePt t="143320" x="2654300" y="3765550"/>
          <p14:tracePt t="143336" x="2787650" y="3765550"/>
          <p14:tracePt t="143353" x="3009900" y="3765550"/>
          <p14:tracePt t="143370" x="3289300" y="3765550"/>
          <p14:tracePt t="143387" x="3524250" y="3765550"/>
          <p14:tracePt t="143404" x="3644900" y="3765550"/>
          <p14:tracePt t="143420" x="3670300" y="3765550"/>
          <p14:tracePt t="143425" x="3676650" y="3765550"/>
          <p14:tracePt t="143457" x="3670300" y="3765550"/>
          <p14:tracePt t="143467" x="3619500" y="3765550"/>
          <p14:tracePt t="143475" x="3536950" y="3765550"/>
          <p14:tracePt t="143488" x="3263900" y="3765550"/>
          <p14:tracePt t="143504" x="2870200" y="3765550"/>
          <p14:tracePt t="143520" x="2584450" y="3765550"/>
          <p14:tracePt t="143537" x="2463800" y="3765550"/>
          <p14:tracePt t="143554" x="2438400" y="3765550"/>
          <p14:tracePt t="143593" x="2451100" y="3765550"/>
          <p14:tracePt t="143603" x="2489200" y="3765550"/>
          <p14:tracePt t="143620" x="2628900" y="3765550"/>
          <p14:tracePt t="143637" x="2838450" y="3765550"/>
          <p14:tracePt t="143641" x="2952750" y="3765550"/>
          <p14:tracePt t="143653" x="3067050" y="3765550"/>
          <p14:tracePt t="143670" x="3276600" y="3765550"/>
          <p14:tracePt t="143674" x="3365500" y="3765550"/>
          <p14:tracePt t="143688" x="3441700" y="3765550"/>
          <p14:tracePt t="143704" x="3454400" y="3765550"/>
          <p14:tracePt t="143720" x="3460750" y="3765550"/>
          <p14:tracePt t="143753" x="3422650" y="3771900"/>
          <p14:tracePt t="143770" x="3314700" y="3771900"/>
          <p14:tracePt t="143788" x="3175000" y="3771900"/>
          <p14:tracePt t="143792" x="3136900" y="3771900"/>
          <p14:tracePt t="143804" x="3105150" y="3771900"/>
          <p14:tracePt t="143820" x="3086100" y="3771900"/>
          <p14:tracePt t="143881" x="3117850" y="3771900"/>
          <p14:tracePt t="143890" x="3168650" y="3771900"/>
          <p14:tracePt t="143897" x="3244850" y="3771900"/>
          <p14:tracePt t="143906" x="3352800" y="3778250"/>
          <p14:tracePt t="143920" x="3613150" y="3816350"/>
          <p14:tracePt t="143937" x="3873500" y="3848100"/>
          <p14:tracePt t="143953" x="4019550" y="3873500"/>
          <p14:tracePt t="143970" x="4051300" y="3879850"/>
          <p14:tracePt t="143988" x="4057650" y="3879850"/>
          <p14:tracePt t="144017" x="4064000" y="3879850"/>
          <p14:tracePt t="144034" x="4038600" y="3879850"/>
          <p14:tracePt t="144042" x="3994150" y="3879850"/>
          <p14:tracePt t="144054" x="3943350" y="3879850"/>
          <p14:tracePt t="144070" x="3829050" y="3879850"/>
          <p14:tracePt t="144074" x="3765550" y="3879850"/>
          <p14:tracePt t="144088" x="3689350" y="3879850"/>
          <p14:tracePt t="144104" x="3663950" y="3879850"/>
          <p14:tracePt t="144170" x="3683000" y="3879850"/>
          <p14:tracePt t="144176" x="3714750" y="3879850"/>
          <p14:tracePt t="144187" x="3765550" y="3879850"/>
          <p14:tracePt t="144203" x="3905250" y="3879850"/>
          <p14:tracePt t="144220" x="4038600" y="3879850"/>
          <p14:tracePt t="144237" x="4127500" y="3879850"/>
          <p14:tracePt t="144253" x="4146550" y="3879850"/>
          <p14:tracePt t="144256" x="4152900" y="3879850"/>
          <p14:tracePt t="144346" x="4146550" y="3879850"/>
          <p14:tracePt t="144353" x="4133850" y="3879850"/>
          <p14:tracePt t="144362" x="4127500" y="3879850"/>
          <p14:tracePt t="144370" x="4121150" y="3879850"/>
          <p14:tracePt t="144555" x="4114800" y="3879850"/>
          <p14:tracePt t="144562" x="4108450" y="3879850"/>
          <p14:tracePt t="144578" x="4095750" y="3879850"/>
          <p14:tracePt t="144587" x="4089400" y="3879850"/>
          <p14:tracePt t="144604" x="4076700" y="3879850"/>
          <p14:tracePt t="144641" x="4070350" y="3879850"/>
          <p14:tracePt t="144653" x="4064000" y="3879850"/>
          <p14:tracePt t="144670" x="4057650" y="3879850"/>
          <p14:tracePt t="144687" x="4038600" y="3879850"/>
          <p14:tracePt t="144704" x="4032250" y="3879850"/>
          <p14:tracePt t="144786" x="4038600" y="3879850"/>
          <p14:tracePt t="144795" x="4064000" y="3879850"/>
          <p14:tracePt t="144805" x="4089400" y="3879850"/>
          <p14:tracePt t="144821" x="4152900" y="3879850"/>
          <p14:tracePt t="144825" x="4184650" y="3879850"/>
          <p14:tracePt t="144837" x="4210050" y="3879850"/>
          <p14:tracePt t="144853" x="4248150" y="3879850"/>
          <p14:tracePt t="144858" x="4267200" y="3879850"/>
          <p14:tracePt t="144870" x="4279900" y="3879850"/>
          <p14:tracePt t="144886" x="4292600" y="3879850"/>
          <p14:tracePt t="144903" x="4298950" y="3879850"/>
          <p14:tracePt t="146792" x="0" y="0"/>
        </p14:tracePtLst>
        <p14:tracePtLst>
          <p14:tracePt t="148563" x="3778250" y="3556000"/>
          <p14:tracePt t="148633" x="3790950" y="3556000"/>
          <p14:tracePt t="148641" x="3803650" y="3562350"/>
          <p14:tracePt t="148652" x="3816350" y="3575050"/>
          <p14:tracePt t="148669" x="3854450" y="3600450"/>
          <p14:tracePt t="148672" x="3879850" y="3619500"/>
          <p14:tracePt t="148685" x="3905250" y="3638550"/>
          <p14:tracePt t="148702" x="3937000" y="3651250"/>
          <p14:tracePt t="148719" x="3949700" y="3657600"/>
          <p14:tracePt t="148808" x="0" y="0"/>
        </p14:tracePtLst>
        <p14:tracePtLst>
          <p14:tracePt t="149337" x="3676650" y="3619500"/>
          <p14:tracePt t="149441" x="3670300" y="3619500"/>
          <p14:tracePt t="149449" x="3663950" y="3619500"/>
          <p14:tracePt t="149464" x="3651250" y="3619500"/>
          <p14:tracePt t="149472" x="3644900" y="3625850"/>
          <p14:tracePt t="149484" x="3638550" y="3632200"/>
          <p14:tracePt t="149501" x="3625850" y="3663950"/>
          <p14:tracePt t="149518" x="3619500" y="3695700"/>
          <p14:tracePt t="149521" x="3619500" y="3708400"/>
          <p14:tracePt t="149535" x="3625850" y="3765550"/>
          <p14:tracePt t="149552" x="3663950" y="3829050"/>
          <p14:tracePt t="149568" x="3702050" y="3873500"/>
          <p14:tracePt t="149586" x="3759200" y="3911600"/>
          <p14:tracePt t="149601" x="3835400" y="3937000"/>
          <p14:tracePt t="149618" x="3911600" y="3937000"/>
          <p14:tracePt t="149635" x="3975100" y="3937000"/>
          <p14:tracePt t="149652" x="4032250" y="3930650"/>
          <p14:tracePt t="149668" x="4064000" y="3898900"/>
          <p14:tracePt t="149672" x="4076700" y="3879850"/>
          <p14:tracePt t="149685" x="4083050" y="3854450"/>
          <p14:tracePt t="149701" x="4083050" y="3810000"/>
          <p14:tracePt t="149718" x="4083050" y="3771900"/>
          <p14:tracePt t="149721" x="4083050" y="3746500"/>
          <p14:tracePt t="149735" x="4051300" y="3721100"/>
          <p14:tracePt t="149752" x="3975100" y="3702050"/>
          <p14:tracePt t="149768" x="3841750" y="3689350"/>
          <p14:tracePt t="149786" x="3689350" y="3689350"/>
          <p14:tracePt t="149801" x="3536950" y="3695700"/>
          <p14:tracePt t="149818" x="3460750" y="3708400"/>
          <p14:tracePt t="149835" x="3435350" y="3714750"/>
          <p14:tracePt t="149852" x="3429000" y="3721100"/>
          <p14:tracePt t="149868" x="3429000" y="3759200"/>
          <p14:tracePt t="149885" x="3460750" y="3803650"/>
          <p14:tracePt t="149888" x="3492500" y="3841750"/>
          <p14:tracePt t="149901" x="3530600" y="3867150"/>
          <p14:tracePt t="149905" x="3587750" y="3911600"/>
          <p14:tracePt t="149918" x="3657600" y="3943350"/>
          <p14:tracePt t="149935" x="3930650" y="4032250"/>
          <p14:tracePt t="149952" x="4108450" y="4057650"/>
          <p14:tracePt t="149968" x="4197350" y="4057650"/>
          <p14:tracePt t="149985" x="4235450" y="4038600"/>
          <p14:tracePt t="150001" x="4254500" y="3987800"/>
          <p14:tracePt t="150018" x="4254500" y="3949700"/>
          <p14:tracePt t="150035" x="4254500" y="3924300"/>
          <p14:tracePt t="150051" x="4241800" y="3905250"/>
          <p14:tracePt t="150068" x="4222750" y="3905250"/>
          <p14:tracePt t="150072" x="4210050" y="3905250"/>
          <p14:tracePt t="150085" x="4203700" y="3905250"/>
          <p14:tracePt t="150090" x="4191000" y="3905250"/>
          <p14:tracePt t="150105" x="4178300" y="3905250"/>
          <p14:tracePt t="150118" x="4165600" y="3905250"/>
          <p14:tracePt t="150135" x="4165600" y="3911600"/>
          <p14:tracePt t="150152" x="4165600" y="3943350"/>
          <p14:tracePt t="150168" x="4178300" y="3949700"/>
          <p14:tracePt t="150184" x="4197350" y="3956050"/>
          <p14:tracePt t="150201" x="4241800" y="3956050"/>
          <p14:tracePt t="150218" x="4273550" y="3924300"/>
          <p14:tracePt t="150234" x="4298950" y="3886200"/>
          <p14:tracePt t="150251" x="4305300" y="3848100"/>
          <p14:tracePt t="150268" x="4305300" y="3810000"/>
          <p14:tracePt t="150285" x="4286250" y="3784600"/>
          <p14:tracePt t="150301" x="4267200" y="3778250"/>
          <p14:tracePt t="150317" x="4203700" y="3765550"/>
          <p14:tracePt t="150335" x="4070350" y="3765550"/>
          <p14:tracePt t="150351" x="3994150" y="3765550"/>
          <p14:tracePt t="150368" x="3975100" y="3771900"/>
          <p14:tracePt t="150384" x="3956050" y="3803650"/>
          <p14:tracePt t="150401" x="3943350" y="3835400"/>
          <p14:tracePt t="150418" x="3943350" y="3873500"/>
          <p14:tracePt t="150434" x="3962400" y="3905250"/>
          <p14:tracePt t="150451" x="3987800" y="3937000"/>
          <p14:tracePt t="150468" x="4032250" y="3956050"/>
          <p14:tracePt t="150485" x="4089400" y="3956050"/>
          <p14:tracePt t="150501" x="4178300" y="3937000"/>
          <p14:tracePt t="150503" x="4210050" y="3917950"/>
          <p14:tracePt t="150517" x="4229100" y="3892550"/>
          <p14:tracePt t="150535" x="4241800" y="3822700"/>
          <p14:tracePt t="150537" x="4241800" y="3803650"/>
          <p14:tracePt t="150551" x="4241800" y="3765550"/>
          <p14:tracePt t="150567" x="4222750" y="3733800"/>
          <p14:tracePt t="150584" x="4171950" y="3721100"/>
          <p14:tracePt t="150601" x="4114800" y="3714750"/>
          <p14:tracePt t="150618" x="4025900" y="3733800"/>
          <p14:tracePt t="150634" x="3962400" y="3784600"/>
          <p14:tracePt t="150651" x="3924300" y="3867150"/>
          <p14:tracePt t="150668" x="3911600" y="3917950"/>
          <p14:tracePt t="150684" x="3917950" y="3962400"/>
          <p14:tracePt t="150701" x="3930650" y="3981450"/>
          <p14:tracePt t="150703" x="3943350" y="3987800"/>
          <p14:tracePt t="150717" x="3962400" y="3994150"/>
          <p14:tracePt t="150734" x="3987800" y="3994150"/>
          <p14:tracePt t="150736" x="4013200" y="3994150"/>
          <p14:tracePt t="150751" x="4044950" y="3968750"/>
          <p14:tracePt t="150767" x="4064000" y="3917950"/>
          <p14:tracePt t="150784" x="4070350" y="3873500"/>
          <p14:tracePt t="150801" x="4070350" y="3829050"/>
          <p14:tracePt t="150817" x="4064000" y="3797300"/>
          <p14:tracePt t="150834" x="4038600" y="3790950"/>
          <p14:tracePt t="150851" x="4000500" y="3790950"/>
          <p14:tracePt t="150868" x="3924300" y="3835400"/>
          <p14:tracePt t="150884" x="3886200" y="3905250"/>
          <p14:tracePt t="150901" x="3873500" y="3968750"/>
          <p14:tracePt t="150905" x="3873500" y="3975100"/>
          <p14:tracePt t="150918" x="3873500" y="3981450"/>
          <p14:tracePt t="150934" x="3873500" y="3994150"/>
          <p14:tracePt t="150938" x="3879850" y="3994150"/>
          <p14:tracePt t="150952" x="3930650" y="3994150"/>
          <p14:tracePt t="150968" x="4025900" y="3994150"/>
          <p14:tracePt t="150985" x="4152900" y="3956050"/>
          <p14:tracePt t="151001" x="4216400" y="3892550"/>
          <p14:tracePt t="151018" x="4241800" y="3860800"/>
          <p14:tracePt t="151034" x="4248150" y="3848100"/>
          <p14:tracePt t="151051" x="4248150" y="3841750"/>
          <p14:tracePt t="151084" x="4235450" y="3835400"/>
          <p14:tracePt t="151102" x="4191000" y="3860800"/>
          <p14:tracePt t="151106" x="4159250" y="3879850"/>
          <p14:tracePt t="151118" x="4140200" y="3905250"/>
          <p14:tracePt t="151135" x="4121150" y="3949700"/>
          <p14:tracePt t="151201" x="4140200" y="3949700"/>
          <p14:tracePt t="151209" x="4152900" y="3930650"/>
          <p14:tracePt t="151218" x="4165600" y="3905250"/>
          <p14:tracePt t="151234" x="4191000" y="3867150"/>
          <p14:tracePt t="151251" x="4197350" y="3854450"/>
          <p14:tracePt t="151267" x="4197350" y="3835400"/>
          <p14:tracePt t="151284" x="4197350" y="3829050"/>
          <p14:tracePt t="151301" x="4197350" y="3822700"/>
          <p14:tracePt t="151317" x="4178300" y="3822700"/>
          <p14:tracePt t="151334" x="4152900" y="3841750"/>
          <p14:tracePt t="151336" x="4146550" y="3848100"/>
          <p14:tracePt t="151351" x="4146550" y="3867150"/>
          <p14:tracePt t="151368" x="4146550" y="3879850"/>
          <p14:tracePt t="151384" x="4146550" y="3886200"/>
          <p14:tracePt t="151401" x="4146550" y="3892550"/>
          <p14:tracePt t="151441" x="4146550" y="3898900"/>
          <p14:tracePt t="151744" x="0" y="0"/>
        </p14:tracePtLst>
        <p14:tracePtLst>
          <p14:tracePt t="154064" x="2419350" y="4667250"/>
          <p14:tracePt t="154136" x="2425700" y="4667250"/>
          <p14:tracePt t="154143" x="2444750" y="4667250"/>
          <p14:tracePt t="154152" x="2476500" y="4667250"/>
          <p14:tracePt t="154166" x="2527300" y="4667250"/>
          <p14:tracePt t="154183" x="2768600" y="4667250"/>
          <p14:tracePt t="154200" x="2978150" y="4667250"/>
          <p14:tracePt t="154216" x="3149600" y="4667250"/>
          <p14:tracePt t="154233" x="3244850" y="4667250"/>
          <p14:tracePt t="154250" x="3257550" y="4667250"/>
          <p14:tracePt t="154267" x="3263900" y="4667250"/>
          <p14:tracePt t="154337" x="3257550" y="4667250"/>
          <p14:tracePt t="154344" x="3225800" y="4667250"/>
          <p14:tracePt t="154353" x="3175000" y="4667250"/>
          <p14:tracePt t="154367" x="3035300" y="4667250"/>
          <p14:tracePt t="154384" x="2870200" y="4667250"/>
          <p14:tracePt t="154401" x="2762250" y="4667250"/>
          <p14:tracePt t="154416" x="2730500" y="4667250"/>
          <p14:tracePt t="154433" x="2724150" y="4667250"/>
          <p14:tracePt t="154481" x="2749550" y="4667250"/>
          <p14:tracePt t="154492" x="2794000" y="4667250"/>
          <p14:tracePt t="154500" x="2857500" y="4667250"/>
          <p14:tracePt t="154517" x="3022600" y="4667250"/>
          <p14:tracePt t="154533" x="3194050" y="4667250"/>
          <p14:tracePt t="154538" x="3257550" y="4667250"/>
          <p14:tracePt t="154550" x="3308350" y="4667250"/>
          <p14:tracePt t="154567" x="3340100" y="4667250"/>
          <p14:tracePt t="154900" x="3346450" y="4667250"/>
          <p14:tracePt t="154914" x="3352800" y="4667250"/>
          <p14:tracePt t="154931" x="3365500" y="4667250"/>
          <p14:tracePt t="154938" x="3378200" y="4667250"/>
          <p14:tracePt t="154950" x="3390900" y="4667250"/>
          <p14:tracePt t="154967" x="3422650" y="4667250"/>
          <p14:tracePt t="154983" x="3498850" y="4667250"/>
          <p14:tracePt t="155000" x="3524250" y="4667250"/>
          <p14:tracePt t="155016" x="3530600" y="4667250"/>
          <p14:tracePt t="155720" x="0" y="0"/>
        </p14:tracePtLst>
        <p14:tracePtLst>
          <p14:tracePt t="157441" x="793750" y="5975350"/>
          <p14:tracePt t="157489" x="787400" y="5981700"/>
          <p14:tracePt t="157499" x="787400" y="5988050"/>
          <p14:tracePt t="157513" x="787400" y="5994400"/>
          <p14:tracePt t="157521" x="787400" y="6000750"/>
          <p14:tracePt t="157532" x="787400" y="6013450"/>
          <p14:tracePt t="157549" x="787400" y="6032500"/>
          <p14:tracePt t="157565" x="787400" y="6064250"/>
          <p14:tracePt t="157568" x="787400" y="6076950"/>
          <p14:tracePt t="157582" x="806450" y="6096000"/>
          <p14:tracePt t="157599" x="946150" y="6146800"/>
          <p14:tracePt t="157615" x="1098550" y="6172200"/>
          <p14:tracePt t="157632" x="1244600" y="6184900"/>
          <p14:tracePt t="157648" x="1403350" y="6184900"/>
          <p14:tracePt t="157666" x="1504950" y="6159500"/>
          <p14:tracePt t="157682" x="1543050" y="6140450"/>
          <p14:tracePt t="157699" x="1555750" y="6121400"/>
          <p14:tracePt t="157715" x="1562100" y="6115050"/>
          <p14:tracePt t="157732" x="1562100" y="6102350"/>
          <p14:tracePt t="157737" x="1562100" y="6083300"/>
          <p14:tracePt t="157748" x="1555750" y="6064250"/>
          <p14:tracePt t="157766" x="1536700" y="6032500"/>
          <p14:tracePt t="157782" x="1504950" y="5994400"/>
          <p14:tracePt t="157783" x="1485900" y="5975350"/>
          <p14:tracePt t="157798" x="1466850" y="5956300"/>
          <p14:tracePt t="157816" x="1409700" y="5886450"/>
          <p14:tracePt t="157832" x="1358900" y="5835650"/>
          <p14:tracePt t="157848" x="1327150" y="5791200"/>
          <p14:tracePt t="157865" x="1295400" y="5759450"/>
          <p14:tracePt t="157882" x="1289050" y="5740400"/>
          <p14:tracePt t="157898" x="1276350" y="5721350"/>
          <p14:tracePt t="157915" x="1263650" y="5695950"/>
          <p14:tracePt t="157932" x="1257300" y="5683250"/>
          <p14:tracePt t="157948" x="1250950" y="5657850"/>
          <p14:tracePt t="157952" x="1238250" y="5638800"/>
          <p14:tracePt t="157965" x="1231900" y="5619750"/>
          <p14:tracePt t="157982" x="1212850" y="5562600"/>
          <p14:tracePt t="157986" x="1200150" y="5524500"/>
          <p14:tracePt t="157998" x="1181100" y="5480050"/>
          <p14:tracePt t="158016" x="1123950" y="5321300"/>
          <p14:tracePt t="158031" x="1079500" y="5207000"/>
          <p14:tracePt t="158048" x="1028700" y="5086350"/>
          <p14:tracePt t="158065" x="996950" y="5003800"/>
          <p14:tracePt t="158082" x="977900" y="4965700"/>
          <p14:tracePt t="158098" x="965200" y="4953000"/>
          <p14:tracePt t="158115" x="958850" y="4946650"/>
          <p14:tracePt t="158177" x="952500" y="4946650"/>
          <p14:tracePt t="158417" x="946150" y="4946650"/>
          <p14:tracePt t="158433" x="939800" y="4965700"/>
          <p14:tracePt t="158442" x="933450" y="4984750"/>
          <p14:tracePt t="158450" x="927100" y="5010150"/>
          <p14:tracePt t="158465" x="914400" y="5086350"/>
          <p14:tracePt t="158482" x="895350" y="5187950"/>
          <p14:tracePt t="158498" x="869950" y="5308600"/>
          <p14:tracePt t="158516" x="850900" y="5416550"/>
          <p14:tracePt t="158532" x="850900" y="5511800"/>
          <p14:tracePt t="158548" x="850900" y="5600700"/>
          <p14:tracePt t="158565" x="850900" y="5664200"/>
          <p14:tracePt t="158568" x="850900" y="5689600"/>
          <p14:tracePt t="158583" x="850900" y="5695950"/>
          <p14:tracePt t="158588" x="850900" y="5708650"/>
          <p14:tracePt t="158598" x="850900" y="5715000"/>
          <p14:tracePt t="158664" x="863600" y="5715000"/>
          <p14:tracePt t="158672" x="901700" y="5715000"/>
          <p14:tracePt t="158681" x="965200" y="5715000"/>
          <p14:tracePt t="158698" x="1187450" y="5715000"/>
          <p14:tracePt t="158715" x="1733550" y="5797550"/>
          <p14:tracePt t="158731" x="2470150" y="5949950"/>
          <p14:tracePt t="158748" x="3187700" y="6083300"/>
          <p14:tracePt t="158765" x="3632200" y="6172200"/>
          <p14:tracePt t="158781" x="3810000" y="6197600"/>
          <p14:tracePt t="158787" x="3841750" y="6197600"/>
          <p14:tracePt t="158800" x="3917950" y="6197600"/>
          <p14:tracePt t="158815" x="3987800" y="6197600"/>
          <p14:tracePt t="158832" x="4083050" y="6197600"/>
          <p14:tracePt t="158848" x="4191000" y="6197600"/>
          <p14:tracePt t="158865" x="4273550" y="6197600"/>
          <p14:tracePt t="158882" x="4318000" y="6203950"/>
          <p14:tracePt t="158953" x="4318000" y="6216650"/>
          <p14:tracePt t="158961" x="4292600" y="6223000"/>
          <p14:tracePt t="158969" x="4260850" y="6229350"/>
          <p14:tracePt t="158982" x="4216400" y="6235700"/>
          <p14:tracePt t="158998" x="4133850" y="6248400"/>
          <p14:tracePt t="159016" x="4064000" y="6261100"/>
          <p14:tracePt t="159032" x="4051300" y="6261100"/>
          <p14:tracePt t="159129" x="4089400" y="6261100"/>
          <p14:tracePt t="159141" x="4165600" y="6254750"/>
          <p14:tracePt t="159148" x="4267200" y="6248400"/>
          <p14:tracePt t="159165" x="4654550" y="6248400"/>
          <p14:tracePt t="159182" x="5232400" y="6248400"/>
          <p14:tracePt t="159186" x="5556250" y="6248400"/>
          <p14:tracePt t="159198" x="5880100" y="6248400"/>
          <p14:tracePt t="159215" x="6654800" y="6248400"/>
          <p14:tracePt t="159231" x="6883400" y="6248400"/>
          <p14:tracePt t="159248" x="6991350" y="6248400"/>
          <p14:tracePt t="159265" x="7023100" y="6248400"/>
          <p14:tracePt t="159281" x="7029450" y="6248400"/>
          <p14:tracePt t="159505" x="7042150" y="6248400"/>
          <p14:tracePt t="159513" x="7048500" y="6248400"/>
          <p14:tracePt t="159522" x="7067550" y="6248400"/>
          <p14:tracePt t="159532" x="7086600" y="6248400"/>
          <p14:tracePt t="159548" x="7143750" y="6248400"/>
          <p14:tracePt t="159565" x="7226300" y="6248400"/>
          <p14:tracePt t="159568" x="7270750" y="6248400"/>
          <p14:tracePt t="159582" x="7302500" y="6248400"/>
          <p14:tracePt t="159598" x="7334250" y="6248400"/>
          <p14:tracePt t="159602" x="7340600" y="6248400"/>
          <p14:tracePt t="159615" x="7346950" y="6248400"/>
          <p14:tracePt t="160049" x="7340600" y="6248400"/>
          <p14:tracePt t="160049" x="0" y="0"/>
        </p14:tracePtLst>
        <p14:tracePtLst>
          <p14:tracePt t="160692" x="495300" y="5588000"/>
          <p14:tracePt t="160763" x="514350" y="5588000"/>
          <p14:tracePt t="160771" x="552450" y="5588000"/>
          <p14:tracePt t="160781" x="603250" y="5588000"/>
          <p14:tracePt t="160798" x="742950" y="5588000"/>
          <p14:tracePt t="160802" x="793750" y="5588000"/>
          <p14:tracePt t="160814" x="831850" y="5588000"/>
          <p14:tracePt t="160831" x="869950" y="5588000"/>
          <p14:tracePt t="160847" x="882650" y="5588000"/>
          <p14:tracePt t="160864" x="889000" y="5588000"/>
          <p14:tracePt t="161289" x="895350" y="5588000"/>
          <p14:tracePt t="161289" x="0" y="0"/>
        </p14:tracePtLst>
        <p14:tracePtLst>
          <p14:tracePt t="162979" x="2235200" y="5708650"/>
          <p14:tracePt t="163065" x="2235200" y="5702300"/>
          <p14:tracePt t="163073" x="2241550" y="5702300"/>
          <p14:tracePt t="163081" x="2273300" y="5702300"/>
          <p14:tracePt t="163097" x="2393950" y="5702300"/>
          <p14:tracePt t="163114" x="2508250" y="5702300"/>
          <p14:tracePt t="163130" x="2628900" y="5702300"/>
          <p14:tracePt t="163147" x="2705100" y="5702300"/>
          <p14:tracePt t="163163" x="2724150" y="5702300"/>
          <p14:tracePt t="163168" x="2730500" y="5702300"/>
          <p14:tracePt t="163383" x="0" y="0"/>
        </p14:tracePtLst>
        <p14:tracePtLst>
          <p14:tracePt t="164193" x="2755900" y="5702300"/>
          <p14:tracePt t="164233" x="2774950" y="5702300"/>
          <p14:tracePt t="164241" x="2806700" y="5702300"/>
          <p14:tracePt t="164249" x="2863850" y="5702300"/>
          <p14:tracePt t="164263" x="3028950" y="5702300"/>
          <p14:tracePt t="164280" x="3219450" y="5702300"/>
          <p14:tracePt t="164296" x="3365500" y="5702300"/>
          <p14:tracePt t="164313" x="3441700" y="5702300"/>
          <p14:tracePt t="164330" x="3467100" y="5702300"/>
          <p14:tracePt t="164347" x="3479800" y="5702300"/>
          <p14:tracePt t="164608" x="0" y="0"/>
        </p14:tracePtLst>
        <p14:tracePtLst>
          <p14:tracePt t="166449" x="4203700" y="5480050"/>
          <p14:tracePt t="166456" x="4197350" y="5480050"/>
          <p14:tracePt t="166474" x="4184650" y="5480050"/>
          <p14:tracePt t="166481" x="4159250" y="5480050"/>
          <p14:tracePt t="166496" x="4133850" y="5505450"/>
          <p14:tracePt t="166512" x="4108450" y="5543550"/>
          <p14:tracePt t="166529" x="4102100" y="5575300"/>
          <p14:tracePt t="166546" x="4102100" y="5607050"/>
          <p14:tracePt t="166563" x="4108450" y="5632450"/>
          <p14:tracePt t="166579" x="4121150" y="5638800"/>
          <p14:tracePt t="166596" x="4159250" y="5651500"/>
          <p14:tracePt t="166600" x="4165600" y="5651500"/>
          <p14:tracePt t="166612" x="4184650" y="5651500"/>
          <p14:tracePt t="166629" x="4229100" y="5651500"/>
          <p14:tracePt t="166646" x="4292600" y="5632450"/>
          <p14:tracePt t="166649" x="4318000" y="5626100"/>
          <p14:tracePt t="166663" x="4349750" y="5594350"/>
          <p14:tracePt t="166680" x="4362450" y="5556250"/>
          <p14:tracePt t="166696" x="4362450" y="5524500"/>
          <p14:tracePt t="166712" x="4362450" y="5511800"/>
          <p14:tracePt t="166730" x="4362450" y="5499100"/>
          <p14:tracePt t="166762" x="4356100" y="5492750"/>
          <p14:tracePt t="166779" x="4343400" y="5530850"/>
          <p14:tracePt t="166796" x="4318000" y="5600700"/>
          <p14:tracePt t="166812" x="4318000" y="5645150"/>
          <p14:tracePt t="166829" x="4318000" y="5676900"/>
          <p14:tracePt t="166833" x="4318000" y="5683250"/>
          <p14:tracePt t="166846" x="4318000" y="5695950"/>
          <p14:tracePt t="166862" x="4330700" y="5708650"/>
          <p14:tracePt t="166879" x="4349750" y="5708650"/>
          <p14:tracePt t="166895" x="4375150" y="5708650"/>
          <p14:tracePt t="166912" x="4394200" y="5676900"/>
          <p14:tracePt t="166929" x="4400550" y="5645150"/>
          <p14:tracePt t="166945" x="4400550" y="5613400"/>
          <p14:tracePt t="166962" x="4400550" y="5588000"/>
          <p14:tracePt t="166979" x="4400550" y="5575300"/>
          <p14:tracePt t="166995" x="4400550" y="5568950"/>
          <p14:tracePt t="167033" x="4387850" y="5575300"/>
          <p14:tracePt t="167046" x="4387850" y="5588000"/>
          <p14:tracePt t="167062" x="4368800" y="5619750"/>
          <p14:tracePt t="167080" x="4368800" y="5651500"/>
          <p14:tracePt t="167096" x="4368800" y="5657850"/>
          <p14:tracePt t="167112" x="4368800" y="5664200"/>
          <p14:tracePt t="167192" x="4368800" y="5651500"/>
          <p14:tracePt t="167201" x="4368800" y="5638800"/>
          <p14:tracePt t="167212" x="4368800" y="5626100"/>
          <p14:tracePt t="167229" x="4368800" y="5607050"/>
          <p14:tracePt t="167232" x="4368800" y="5600700"/>
          <p14:tracePt t="167245" x="4368800" y="5594350"/>
          <p14:tracePt t="167288" x="4356100" y="5607050"/>
          <p14:tracePt t="167295" x="4343400" y="5632450"/>
          <p14:tracePt t="167306" x="4337050" y="5651500"/>
          <p14:tracePt t="167314" x="4330700" y="5664200"/>
          <p14:tracePt t="167329" x="4324350" y="5702300"/>
          <p14:tracePt t="167345" x="4324350" y="5708650"/>
          <p14:tracePt t="167460" x="4324350" y="5689600"/>
          <p14:tracePt t="167465" x="4330700" y="5664200"/>
          <p14:tracePt t="167480" x="4330700" y="5626100"/>
          <p14:tracePt t="167496" x="4330700" y="5575300"/>
          <p14:tracePt t="167512" x="4330700" y="5537200"/>
          <p14:tracePt t="167529" x="4330700" y="5524500"/>
          <p14:tracePt t="167545" x="4330700" y="5518150"/>
          <p14:tracePt t="167569" x="4324350" y="5511800"/>
          <p14:tracePt t="167585" x="4324350" y="5524500"/>
          <p14:tracePt t="167595" x="4324350" y="5537200"/>
          <p14:tracePt t="167612" x="4318000" y="5607050"/>
          <p14:tracePt t="167630" x="4318000" y="5657850"/>
          <p14:tracePt t="167645" x="4318000" y="5708650"/>
          <p14:tracePt t="167648" x="4318000" y="5721350"/>
          <p14:tracePt t="167665" x="4318000" y="5727700"/>
          <p14:tracePt t="167704" x="4318000" y="5734050"/>
          <p14:tracePt t="167729" x="4318000" y="5715000"/>
          <p14:tracePt t="167736" x="4318000" y="5695950"/>
          <p14:tracePt t="167745" x="4324350" y="5664200"/>
          <p14:tracePt t="167762" x="4324350" y="5613400"/>
          <p14:tracePt t="167778" x="4324350" y="5581650"/>
          <p14:tracePt t="167795" x="4324350" y="5568950"/>
          <p14:tracePt t="167841" x="4324350" y="5588000"/>
          <p14:tracePt t="167848" x="4318000" y="5619750"/>
          <p14:tracePt t="167857" x="4298950" y="5651500"/>
          <p14:tracePt t="167865" x="4292600" y="5695950"/>
          <p14:tracePt t="167878" x="4286250" y="5721350"/>
          <p14:tracePt t="167895" x="4286250" y="5753100"/>
          <p14:tracePt t="167912" x="4286250" y="5759450"/>
          <p14:tracePt t="167962" x="4286250" y="5746750"/>
          <p14:tracePt t="167969" x="4286250" y="5727700"/>
          <p14:tracePt t="167980" x="4286250" y="5695950"/>
          <p14:tracePt t="167995" x="4286250" y="5626100"/>
          <p14:tracePt t="168012" x="4279900" y="5575300"/>
          <p14:tracePt t="168016" x="4273550" y="5562600"/>
          <p14:tracePt t="168049" x="4273550" y="5556250"/>
          <p14:tracePt t="168065" x="4273550" y="5562600"/>
          <p14:tracePt t="168080" x="4260850" y="5626100"/>
          <p14:tracePt t="168096" x="4260850" y="5664200"/>
          <p14:tracePt t="168112" x="4260850" y="5689600"/>
          <p14:tracePt t="168137" x="4254500" y="5695950"/>
          <p14:tracePt t="168179" x="4254500" y="5689600"/>
          <p14:tracePt t="168186" x="4254500" y="5676900"/>
          <p14:tracePt t="168195" x="4254500" y="5664200"/>
          <p14:tracePt t="168212" x="4254500" y="5632450"/>
          <p14:tracePt t="168228" x="4254500" y="5619750"/>
          <p14:tracePt t="168400" x="0" y="0"/>
        </p14:tracePtLst>
        <p14:tracePtLst>
          <p14:tracePt t="169338" x="5175250" y="5492750"/>
          <p14:tracePt t="169346" x="5162550" y="5492750"/>
          <p14:tracePt t="169361" x="5149850" y="5518150"/>
          <p14:tracePt t="169379" x="5143500" y="5549900"/>
          <p14:tracePt t="169395" x="5143500" y="5562600"/>
          <p14:tracePt t="169400" x="5143500" y="5568950"/>
          <p14:tracePt t="169514" x="5143500" y="5549900"/>
          <p14:tracePt t="169521" x="5143500" y="5543550"/>
          <p14:tracePt t="169529" x="5143500" y="5530850"/>
          <p14:tracePt t="169545" x="5143500" y="5518150"/>
          <p14:tracePt t="170376" x="0" y="0"/>
        </p14:tracePtLst>
        <p14:tracePtLst>
          <p14:tracePt t="170786" x="5753100" y="5480050"/>
          <p14:tracePt t="170850" x="5753100" y="5492750"/>
          <p14:tracePt t="170858" x="5753100" y="5511800"/>
          <p14:tracePt t="170865" x="5753100" y="5524500"/>
          <p14:tracePt t="170878" x="5753100" y="5543550"/>
          <p14:tracePt t="170894" x="5753100" y="5556250"/>
          <p14:tracePt t="170911" x="5753100" y="5562600"/>
          <p14:tracePt t="170953" x="5759450" y="5568950"/>
          <p14:tracePt t="170960" x="5765800" y="5568950"/>
          <p14:tracePt t="170968" x="5765800" y="5556250"/>
          <p14:tracePt t="170977" x="5765800" y="5549900"/>
          <p14:tracePt t="170994" x="5784850" y="5499100"/>
          <p14:tracePt t="171011" x="5791200" y="5441950"/>
          <p14:tracePt t="171027" x="5803900" y="5384800"/>
          <p14:tracePt t="171033" x="5803900" y="5372100"/>
          <p14:tracePt t="171044" x="5803900" y="5365750"/>
          <p14:tracePt t="171061" x="5803900" y="5359400"/>
          <p14:tracePt t="171137" x="5803900" y="5372100"/>
          <p14:tracePt t="171145" x="5803900" y="5391150"/>
          <p14:tracePt t="171154" x="5803900" y="5397500"/>
          <p14:tracePt t="171161" x="5803900" y="5410200"/>
          <p14:tracePt t="171178" x="5803900" y="5435600"/>
          <p14:tracePt t="171194" x="5803900" y="5461000"/>
          <p14:tracePt t="171211" x="5803900" y="5480050"/>
          <p14:tracePt t="171228" x="5803900" y="5492750"/>
          <p14:tracePt t="171312" x="5816600" y="5486400"/>
          <p14:tracePt t="171320" x="5822950" y="5473700"/>
          <p14:tracePt t="171328" x="5822950" y="5461000"/>
          <p14:tracePt t="171344" x="5829300" y="5429250"/>
          <p14:tracePt t="171361" x="5835650" y="5416550"/>
          <p14:tracePt t="171377" x="5835650" y="5410200"/>
          <p14:tracePt t="171417" x="5835650" y="5416550"/>
          <p14:tracePt t="171428" x="5835650" y="5448300"/>
          <p14:tracePt t="171444" x="5848350" y="5575300"/>
          <p14:tracePt t="171461" x="5873750" y="5708650"/>
          <p14:tracePt t="171465" x="5880100" y="5753100"/>
          <p14:tracePt t="171477" x="5892800" y="5778500"/>
          <p14:tracePt t="171494" x="5899150" y="5803900"/>
          <p14:tracePt t="171511" x="5899150" y="5810250"/>
          <p14:tracePt t="171529" x="5905500" y="5816600"/>
          <p14:tracePt t="171561" x="5911850" y="5816600"/>
          <p14:tracePt t="171572" x="5918200" y="5803900"/>
          <p14:tracePt t="171577" x="5918200" y="5797550"/>
          <p14:tracePt t="171594" x="5924550" y="5759450"/>
          <p14:tracePt t="171611" x="5930900" y="5727700"/>
          <p14:tracePt t="171627" x="5937250" y="5689600"/>
          <p14:tracePt t="171644" x="5937250" y="5676900"/>
          <p14:tracePt t="171689" x="5943600" y="5676900"/>
          <p14:tracePt t="171697" x="5949950" y="5683250"/>
          <p14:tracePt t="171711" x="5956300" y="5708650"/>
          <p14:tracePt t="171728" x="5956300" y="5721350"/>
          <p14:tracePt t="171809" x="5956300" y="5708650"/>
          <p14:tracePt t="171819" x="5956300" y="5689600"/>
          <p14:tracePt t="171827" x="5956300" y="5676900"/>
          <p14:tracePt t="171844" x="5956300" y="5638800"/>
          <p14:tracePt t="171861" x="5956300" y="5619750"/>
          <p14:tracePt t="171865" x="5956300" y="5613400"/>
          <p14:tracePt t="171877" x="5956300" y="5607050"/>
          <p14:tracePt t="171894" x="5956300" y="5600700"/>
          <p14:tracePt t="171947" x="5956300" y="5619750"/>
          <p14:tracePt t="171953" x="5956300" y="5638800"/>
          <p14:tracePt t="171961" x="5956300" y="5664200"/>
          <p14:tracePt t="171977" x="5956300" y="5695950"/>
          <p14:tracePt t="171994" x="5956300" y="5708650"/>
          <p14:tracePt t="172094" x="5956300" y="5702300"/>
          <p14:tracePt t="172463" x="0" y="0"/>
        </p14:tracePtLst>
        <p14:tracePtLst>
          <p14:tracePt t="174705" x="2273300" y="5245100"/>
          <p14:tracePt t="174761" x="2273300" y="5238750"/>
          <p14:tracePt t="174777" x="2292350" y="5238750"/>
          <p14:tracePt t="174785" x="2343150" y="5226050"/>
          <p14:tracePt t="174793" x="2419350" y="5219700"/>
          <p14:tracePt t="174810" x="2597150" y="5219700"/>
          <p14:tracePt t="174827" x="2857500" y="5219700"/>
          <p14:tracePt t="174843" x="3200400" y="5219700"/>
          <p14:tracePt t="174861" x="3549650" y="5219700"/>
          <p14:tracePt t="174864" x="3702050" y="5219700"/>
          <p14:tracePt t="174876" x="3816350" y="5219700"/>
          <p14:tracePt t="174893" x="4019550" y="5219700"/>
          <p14:tracePt t="174910" x="4184650" y="5219700"/>
          <p14:tracePt t="174913" x="4248150" y="5219700"/>
          <p14:tracePt t="174928" x="4318000" y="5219700"/>
          <p14:tracePt t="174943" x="4343400" y="5219700"/>
          <p14:tracePt t="174960" x="4349750" y="5219700"/>
          <p14:tracePt t="175104" x="0" y="0"/>
        </p14:tracePtLst>
        <p14:tracePtLst>
          <p14:tracePt t="176242" x="2679700" y="5118100"/>
          <p14:tracePt t="176338" x="2698750" y="5118100"/>
          <p14:tracePt t="176344" x="2743200" y="5118100"/>
          <p14:tracePt t="176360" x="2908300" y="5118100"/>
          <p14:tracePt t="176376" x="3213100" y="5118100"/>
          <p14:tracePt t="176392" x="3619500" y="5118100"/>
          <p14:tracePt t="176409" x="4057650" y="5118100"/>
          <p14:tracePt t="176426" x="4400550" y="5118100"/>
          <p14:tracePt t="176442" x="4578350" y="5118100"/>
          <p14:tracePt t="176459" x="4641850" y="5118100"/>
          <p14:tracePt t="176476" x="4654550" y="5118100"/>
          <p14:tracePt t="176551" x="0" y="0"/>
        </p14:tracePtLst>
        <p14:tracePtLst>
          <p14:tracePt t="176881" x="2857500" y="5518150"/>
          <p14:tracePt t="176929" x="2876550" y="5518150"/>
          <p14:tracePt t="176937" x="2921000" y="5518150"/>
          <p14:tracePt t="176945" x="3016250" y="5518150"/>
          <p14:tracePt t="176960" x="3359150" y="5518150"/>
          <p14:tracePt t="176976" x="3987800" y="5518150"/>
          <p14:tracePt t="176992" x="4737100" y="5518150"/>
          <p14:tracePt t="177009" x="5448300" y="5518150"/>
          <p14:tracePt t="177026" x="5899150" y="5518150"/>
          <p14:tracePt t="177042" x="6051550" y="5518150"/>
          <p14:tracePt t="177060" x="6083300" y="5518150"/>
          <p14:tracePt t="177076" x="6089650" y="5518150"/>
          <p14:tracePt t="177176" x="0" y="0"/>
        </p14:tracePtLst>
        <p14:tracePtLst>
          <p14:tracePt t="177497" x="3327400" y="5969000"/>
          <p14:tracePt t="177552" x="3333750" y="5969000"/>
          <p14:tracePt t="177561" x="3390900" y="5975350"/>
          <p14:tracePt t="177569" x="3486150" y="5988050"/>
          <p14:tracePt t="177578" x="3663950" y="5994400"/>
          <p14:tracePt t="177592" x="4267200" y="5994400"/>
          <p14:tracePt t="177608" x="5105400" y="5994400"/>
          <p14:tracePt t="177625" x="6070600" y="5994400"/>
          <p14:tracePt t="177642" x="6908800" y="5994400"/>
          <p14:tracePt t="177658" x="7385050" y="5994400"/>
          <p14:tracePt t="177675" x="7512050" y="5994400"/>
          <p14:tracePt t="177692" x="7531100" y="5994400"/>
          <p14:tracePt t="177708" x="7537450" y="5994400"/>
          <p14:tracePt t="177832" x="0" y="0"/>
        </p14:tracePtLst>
        <p14:tracePtLst>
          <p14:tracePt t="178265" x="3181350" y="5518150"/>
          <p14:tracePt t="178313" x="3187700" y="5511800"/>
          <p14:tracePt t="178321" x="3219450" y="5511800"/>
          <p14:tracePt t="178328" x="3295650" y="5511800"/>
          <p14:tracePt t="178341" x="3403600" y="5511800"/>
          <p14:tracePt t="178358" x="3759200" y="5511800"/>
          <p14:tracePt t="178361" x="4019550" y="5511800"/>
          <p14:tracePt t="178375" x="4705350" y="5511800"/>
          <p14:tracePt t="178404" x="5740400" y="5511800"/>
          <p14:tracePt t="178411" x="6000750" y="5511800"/>
          <p14:tracePt t="178425" x="6286500" y="5511800"/>
          <p14:tracePt t="178441" x="6375400" y="5511800"/>
          <p14:tracePt t="178459" x="6388100" y="5511800"/>
          <p14:tracePt t="178475" x="6394450" y="5511800"/>
          <p14:tracePt t="178592" x="0" y="0"/>
        </p14:tracePtLst>
        <p14:tracePtLst>
          <p14:tracePt t="179089" x="4000500" y="5924550"/>
          <p14:tracePt t="179138" x="4025900" y="5924550"/>
          <p14:tracePt t="179146" x="4102100" y="5924550"/>
          <p14:tracePt t="179158" x="4191000" y="5924550"/>
          <p14:tracePt t="179176" x="4838700" y="5924550"/>
          <p14:tracePt t="179193" x="5568950" y="5924550"/>
          <p14:tracePt t="179209" x="6216650" y="5924550"/>
          <p14:tracePt t="179225" x="6527800" y="5924550"/>
          <p14:tracePt t="179242" x="6635750" y="5924550"/>
          <p14:tracePt t="179258" x="6654800" y="5924550"/>
          <p14:tracePt t="179275" x="6661150" y="5924550"/>
          <p14:tracePt t="179432" x="0" y="0"/>
        </p14:tracePtLst>
        <p14:tracePtLst>
          <p14:tracePt t="179995" x="3340100" y="4470400"/>
          <p14:tracePt t="180000" x="3333750" y="4470400"/>
          <p14:tracePt t="180017" x="3327400" y="4470400"/>
          <p14:tracePt t="180026" x="3314700" y="4470400"/>
          <p14:tracePt t="180041" x="3314700" y="4476750"/>
          <p14:tracePt t="180058" x="3302000" y="4502150"/>
          <p14:tracePt t="180074" x="3302000" y="4527550"/>
          <p14:tracePt t="180091" x="3302000" y="4565650"/>
          <p14:tracePt t="180097" x="3302000" y="4597400"/>
          <p14:tracePt t="180108" x="3314700" y="4616450"/>
          <p14:tracePt t="180124" x="3359150" y="4654550"/>
          <p14:tracePt t="180141" x="3422650" y="4692650"/>
          <p14:tracePt t="180144" x="3460750" y="4705350"/>
          <p14:tracePt t="180158" x="3479800" y="4711700"/>
          <p14:tracePt t="180175" x="3536950" y="4711700"/>
          <p14:tracePt t="180191" x="3549650" y="4692650"/>
          <p14:tracePt t="180207" x="3556000" y="4673600"/>
          <p14:tracePt t="180224" x="3562350" y="4641850"/>
          <p14:tracePt t="180241" x="3562350" y="4635500"/>
          <p14:tracePt t="180257" x="3562350" y="4629150"/>
          <p14:tracePt t="180368" x="0" y="0"/>
        </p14:tracePtLst>
        <p14:tracePtLst>
          <p14:tracePt t="181281" x="5632450" y="5422900"/>
          <p14:tracePt t="181288" x="5626100" y="5435600"/>
          <p14:tracePt t="181296" x="5613400" y="5441950"/>
          <p14:tracePt t="181307" x="5594350" y="5461000"/>
          <p14:tracePt t="181324" x="5575300" y="5505450"/>
          <p14:tracePt t="181340" x="5562600" y="5543550"/>
          <p14:tracePt t="181357" x="5562600" y="5562600"/>
          <p14:tracePt t="181360" x="5562600" y="5575300"/>
          <p14:tracePt t="181374" x="5562600" y="5581650"/>
          <p14:tracePt t="181376" x="5562600" y="5600700"/>
          <p14:tracePt t="181391" x="5588000" y="5626100"/>
          <p14:tracePt t="181407" x="5651500" y="5670550"/>
          <p14:tracePt t="181424" x="5772150" y="5702300"/>
          <p14:tracePt t="181440" x="5943600" y="5727700"/>
          <p14:tracePt t="181458" x="6096000" y="5734050"/>
          <p14:tracePt t="181474" x="6172200" y="5734050"/>
          <p14:tracePt t="181491" x="6203950" y="5734050"/>
          <p14:tracePt t="181507" x="6223000" y="5708650"/>
          <p14:tracePt t="181524" x="6235700" y="5689600"/>
          <p14:tracePt t="181541" x="6235700" y="5676900"/>
          <p14:tracePt t="181545" x="6235700" y="5670550"/>
          <p14:tracePt t="181558" x="6235700" y="5664200"/>
          <p14:tracePt t="181575" x="6216650" y="5619750"/>
          <p14:tracePt t="181591" x="6172200" y="5594350"/>
          <p14:tracePt t="181608" x="6121400" y="5575300"/>
          <p14:tracePt t="181624" x="6045200" y="5556250"/>
          <p14:tracePt t="181640" x="5949950" y="5530850"/>
          <p14:tracePt t="181657" x="5861050" y="5518150"/>
          <p14:tracePt t="181674" x="5784850" y="5518150"/>
          <p14:tracePt t="181691" x="5734050" y="5518150"/>
          <p14:tracePt t="181707" x="5702300" y="5518150"/>
          <p14:tracePt t="181724" x="5689600" y="5518150"/>
          <p14:tracePt t="181741" x="5670550" y="5518150"/>
          <p14:tracePt t="181745" x="5657850" y="5524500"/>
          <p14:tracePt t="181757" x="5651500" y="5530850"/>
          <p14:tracePt t="181774" x="5645150" y="5549900"/>
          <p14:tracePt t="181776" x="5638800" y="5562600"/>
          <p14:tracePt t="181791" x="5638800" y="5575300"/>
          <p14:tracePt t="181808" x="5638800" y="5594350"/>
          <p14:tracePt t="181824" x="5638800" y="5626100"/>
          <p14:tracePt t="181840" x="5651500" y="5657850"/>
          <p14:tracePt t="181857" x="5708650" y="5702300"/>
          <p14:tracePt t="181874" x="5778500" y="5746750"/>
          <p14:tracePt t="181890" x="5835650" y="5772150"/>
          <p14:tracePt t="181907" x="5886450" y="5791200"/>
          <p14:tracePt t="181924" x="5918200" y="5791200"/>
          <p14:tracePt t="181940" x="5937250" y="5791200"/>
          <p14:tracePt t="181946" x="5943600" y="5784850"/>
          <p14:tracePt t="181957" x="5949950" y="5765800"/>
          <p14:tracePt t="181974" x="5956300" y="5727700"/>
          <p14:tracePt t="181976" x="5956300" y="5695950"/>
          <p14:tracePt t="181991" x="5956300" y="5664200"/>
          <p14:tracePt t="182007" x="5918200" y="5568950"/>
          <p14:tracePt t="182023" x="5873750" y="5530850"/>
          <p14:tracePt t="182040" x="5791200" y="5480050"/>
          <p14:tracePt t="182057" x="5695950" y="5461000"/>
          <p14:tracePt t="182074" x="5619750" y="5454650"/>
          <p14:tracePt t="182090" x="5556250" y="5454650"/>
          <p14:tracePt t="182107" x="5505450" y="5454650"/>
          <p14:tracePt t="182124" x="5461000" y="5467350"/>
          <p14:tracePt t="182140" x="5441950" y="5499100"/>
          <p14:tracePt t="182157" x="5429250" y="5518150"/>
          <p14:tracePt t="182162" x="5429250" y="5530850"/>
          <p14:tracePt t="182173" x="5429250" y="5543550"/>
          <p14:tracePt t="182190" x="5429250" y="5562600"/>
          <p14:tracePt t="182193" x="5429250" y="5581650"/>
          <p14:tracePt t="182207" x="5435600" y="5607050"/>
          <p14:tracePt t="182224" x="5461000" y="5632450"/>
          <p14:tracePt t="182240" x="5499100" y="5651500"/>
          <p14:tracePt t="182257" x="5549900" y="5664200"/>
          <p14:tracePt t="182274" x="5594350" y="5664200"/>
          <p14:tracePt t="182290" x="5638800" y="5664200"/>
          <p14:tracePt t="182307" x="5676900" y="5651500"/>
          <p14:tracePt t="182323" x="5695950" y="5638800"/>
          <p14:tracePt t="182340" x="5702300" y="5626100"/>
          <p14:tracePt t="182357" x="5702300" y="5619750"/>
          <p14:tracePt t="182373" x="5702300" y="5607050"/>
          <p14:tracePt t="182390" x="5702300" y="5594350"/>
          <p14:tracePt t="182392" x="5702300" y="5588000"/>
          <p14:tracePt t="182407" x="5689600" y="5575300"/>
          <p14:tracePt t="182423" x="5683250" y="5575300"/>
          <p14:tracePt t="182440" x="5683250" y="5568950"/>
          <p14:tracePt t="182521" x="5683250" y="5581650"/>
          <p14:tracePt t="182528" x="5683250" y="5594350"/>
          <p14:tracePt t="182541" x="5695950" y="5613400"/>
          <p14:tracePt t="182557" x="5727700" y="5651500"/>
          <p14:tracePt t="182575" x="5765800" y="5670550"/>
          <p14:tracePt t="182578" x="5778500" y="5676900"/>
          <p14:tracePt t="182590" x="5791200" y="5683250"/>
          <p14:tracePt t="182607" x="5810250" y="5683250"/>
          <p14:tracePt t="182623" x="5816600" y="5683250"/>
          <p14:tracePt t="182640" x="5842000" y="5683250"/>
          <p14:tracePt t="182657" x="5848350" y="5670550"/>
          <p14:tracePt t="182673" x="5848350" y="5657850"/>
          <p14:tracePt t="182690" x="5848350" y="5632450"/>
          <p14:tracePt t="182723" x="5842000" y="5626100"/>
          <p14:tracePt t="184312" x="5842000" y="5619750"/>
          <p14:tracePt t="184321" x="5842000" y="5613400"/>
          <p14:tracePt t="184336" x="5842000" y="5594350"/>
          <p14:tracePt t="184344" x="5848350" y="5568950"/>
          <p14:tracePt t="184356" x="5854700" y="5543550"/>
          <p14:tracePt t="184373" x="5854700" y="5505450"/>
          <p14:tracePt t="184389" x="5867400" y="5441950"/>
          <p14:tracePt t="184392" x="5867400" y="5416550"/>
          <p14:tracePt t="184406" x="5861050" y="5397500"/>
          <p14:tracePt t="184423" x="5842000" y="5359400"/>
          <p14:tracePt t="184439" x="5835650" y="5353050"/>
          <p14:tracePt t="184456" x="5822950" y="5346700"/>
          <p14:tracePt t="184473" x="5803900" y="5346700"/>
          <p14:tracePt t="184490" x="5778500" y="5346700"/>
          <p14:tracePt t="184506" x="5746750" y="5365750"/>
          <p14:tracePt t="184523" x="5715000" y="5384800"/>
          <p14:tracePt t="184539" x="5676900" y="5410200"/>
          <p14:tracePt t="184556" x="5657850" y="5448300"/>
          <p14:tracePt t="184573" x="5626100" y="5486400"/>
          <p14:tracePt t="184577" x="5619750" y="5499100"/>
          <p14:tracePt t="184592" x="5607050" y="5543550"/>
          <p14:tracePt t="184607" x="5594350" y="5588000"/>
          <p14:tracePt t="184623" x="5588000" y="5619750"/>
          <p14:tracePt t="184640" x="5588000" y="5651500"/>
          <p14:tracePt t="184656" x="5588000" y="5689600"/>
          <p14:tracePt t="184674" x="5600700" y="5702300"/>
          <p14:tracePt t="184690" x="5613400" y="5715000"/>
          <p14:tracePt t="184706" x="5626100" y="5721350"/>
          <p14:tracePt t="184723" x="5676900" y="5721350"/>
          <p14:tracePt t="184740" x="5734050" y="5715000"/>
          <p14:tracePt t="184756" x="5784850" y="5683250"/>
          <p14:tracePt t="184773" x="5822950" y="5632450"/>
          <p14:tracePt t="184776" x="5842000" y="5613400"/>
          <p14:tracePt t="184790" x="5848350" y="5588000"/>
          <p14:tracePt t="184806" x="5867400" y="5562600"/>
          <p14:tracePt t="184809" x="5867400" y="5556250"/>
          <p14:tracePt t="184823" x="5867400" y="5543550"/>
          <p14:tracePt t="185153" x="0" y="0"/>
        </p14:tracePtLst>
        <p14:tracePtLst>
          <p14:tracePt t="185573" x="5880100" y="5353050"/>
          <p14:tracePt t="185578" x="5873750" y="5359400"/>
          <p14:tracePt t="185589" x="5867400" y="5372100"/>
          <p14:tracePt t="185607" x="5848350" y="5422900"/>
          <p14:tracePt t="185623" x="5816600" y="5492750"/>
          <p14:tracePt t="185640" x="5810250" y="5537200"/>
          <p14:tracePt t="185656" x="5803900" y="5575300"/>
          <p14:tracePt t="185673" x="5803900" y="5619750"/>
          <p14:tracePt t="185689" x="5803900" y="5638800"/>
          <p14:tracePt t="185707" x="5810250" y="5664200"/>
          <p14:tracePt t="185794" x="5810250" y="5657850"/>
          <p14:tracePt t="185801" x="5816600" y="5651500"/>
          <p14:tracePt t="185809" x="5822950" y="5638800"/>
          <p14:tracePt t="185823" x="5835650" y="5600700"/>
          <p14:tracePt t="185839" x="5848350" y="5568950"/>
          <p14:tracePt t="185856" x="5848350" y="5549900"/>
          <p14:tracePt t="185872" x="5848350" y="5530850"/>
          <p14:tracePt t="186311" x="0" y="0"/>
        </p14:tracePtLst>
        <p14:tracePtLst>
          <p14:tracePt t="186661" x="4400550" y="5422900"/>
          <p14:tracePt t="186676" x="4387850" y="5422900"/>
          <p14:tracePt t="186683" x="4362450" y="5422900"/>
          <p14:tracePt t="186690" x="4356100" y="5435600"/>
          <p14:tracePt t="186706" x="4318000" y="5467350"/>
          <p14:tracePt t="186722" x="4273550" y="5518150"/>
          <p14:tracePt t="186740" x="4241800" y="5581650"/>
          <p14:tracePt t="186744" x="4229100" y="5607050"/>
          <p14:tracePt t="186756" x="4222750" y="5632450"/>
          <p14:tracePt t="186772" x="4222750" y="5664200"/>
          <p14:tracePt t="186776" x="4222750" y="5676900"/>
          <p14:tracePt t="186789" x="4222750" y="5683250"/>
          <p14:tracePt t="186806" x="4222750" y="5695950"/>
          <p14:tracePt t="186822" x="4222750" y="5702300"/>
          <p14:tracePt t="186842" x="4229100" y="5702300"/>
          <p14:tracePt t="186857" x="4260850" y="5689600"/>
          <p14:tracePt t="186873" x="4298950" y="5645150"/>
          <p14:tracePt t="186889" x="4337050" y="5594350"/>
          <p14:tracePt t="186905" x="4349750" y="5543550"/>
          <p14:tracePt t="186922" x="4349750" y="5518150"/>
          <p14:tracePt t="186939" x="4349750" y="5499100"/>
          <p14:tracePt t="186956" x="4349750" y="5492750"/>
          <p14:tracePt t="187240" x="0" y="0"/>
        </p14:tracePtLst>
        <p14:tracePtLst>
          <p14:tracePt t="187933" x="5207000" y="5441950"/>
          <p14:tracePt t="187940" x="5200650" y="5441950"/>
          <p14:tracePt t="187955" x="5175250" y="5448300"/>
          <p14:tracePt t="187972" x="5156200" y="5480050"/>
          <p14:tracePt t="187976" x="5143500" y="5505450"/>
          <p14:tracePt t="187988" x="5137150" y="5530850"/>
          <p14:tracePt t="188005" x="5130800" y="5568950"/>
          <p14:tracePt t="188022" x="5118100" y="5626100"/>
          <p14:tracePt t="188026" x="5118100" y="5638800"/>
          <p14:tracePt t="188040" x="5118100" y="5670550"/>
          <p14:tracePt t="188055" x="5118100" y="5683250"/>
          <p14:tracePt t="188072" x="5118100" y="5702300"/>
          <p14:tracePt t="188091" x="5124450" y="5715000"/>
          <p14:tracePt t="188105" x="5137150" y="5715000"/>
          <p14:tracePt t="188121" x="5149850" y="5715000"/>
          <p14:tracePt t="188138" x="5168900" y="5715000"/>
          <p14:tracePt t="188155" x="5200650" y="5689600"/>
          <p14:tracePt t="188172" x="5226050" y="5645150"/>
          <p14:tracePt t="188188" x="5238750" y="5588000"/>
          <p14:tracePt t="188205" x="5238750" y="5537200"/>
          <p14:tracePt t="188222" x="5238750" y="5505450"/>
          <p14:tracePt t="188224" x="5238750" y="5492750"/>
          <p14:tracePt t="188240" x="5238750" y="5480050"/>
          <p14:tracePt t="188321" x="5232400" y="5480050"/>
          <p14:tracePt t="188328" x="5226050" y="5499100"/>
          <p14:tracePt t="188338" x="5219700" y="5524500"/>
          <p14:tracePt t="188355" x="5207000" y="5581650"/>
          <p14:tracePt t="188372" x="5207000" y="5613400"/>
          <p14:tracePt t="188388" x="5200650" y="5626100"/>
          <p14:tracePt t="188405" x="5200650" y="5632450"/>
          <p14:tracePt t="188680" x="0" y="0"/>
        </p14:tracePtLst>
        <p14:tracePtLst>
          <p14:tracePt t="189138" x="5873750" y="5365750"/>
          <p14:tracePt t="189163" x="5867400" y="5365750"/>
          <p14:tracePt t="189172" x="5861050" y="5365750"/>
          <p14:tracePt t="189188" x="5848350" y="5416550"/>
          <p14:tracePt t="189205" x="5822950" y="5499100"/>
          <p14:tracePt t="189208" x="5810250" y="5543550"/>
          <p14:tracePt t="189224" x="5803900" y="5619750"/>
          <p14:tracePt t="189238" x="5803900" y="5651500"/>
          <p14:tracePt t="189255" x="5803900" y="5708650"/>
          <p14:tracePt t="189256" x="5803900" y="5740400"/>
          <p14:tracePt t="189271" x="5810250" y="5772150"/>
          <p14:tracePt t="189288" x="5816600" y="5797550"/>
          <p14:tracePt t="189305" x="5829300" y="5803900"/>
          <p14:tracePt t="189321" x="5848350" y="5803900"/>
          <p14:tracePt t="189338" x="5867400" y="5803900"/>
          <p14:tracePt t="189354" x="5892800" y="5784850"/>
          <p14:tracePt t="189371" x="5911850" y="5746750"/>
          <p14:tracePt t="189388" x="5924550" y="5689600"/>
          <p14:tracePt t="189404" x="5924550" y="5651500"/>
          <p14:tracePt t="189408" x="5924550" y="5638800"/>
          <p14:tracePt t="189421" x="5924550" y="5619750"/>
          <p14:tracePt t="189438" x="5924550" y="5588000"/>
          <p14:tracePt t="189441" x="5924550" y="5581650"/>
          <p14:tracePt t="189455" x="5918200" y="5568950"/>
          <p14:tracePt t="189553" x="5911850" y="5581650"/>
          <p14:tracePt t="189562" x="5905500" y="5613400"/>
          <p14:tracePt t="189571" x="5905500" y="5645150"/>
          <p14:tracePt t="189589" x="5899150" y="5765800"/>
          <p14:tracePt t="189593" x="5899150" y="5784850"/>
          <p14:tracePt t="189605" x="5899150" y="5810250"/>
          <p14:tracePt t="189621" x="5899150" y="5835650"/>
          <p14:tracePt t="189638" x="5899150" y="5842000"/>
          <p14:tracePt t="189669" x="5899150" y="5822950"/>
          <p14:tracePt t="189677" x="5905500" y="5778500"/>
          <p14:tracePt t="189688" x="5905500" y="5695950"/>
          <p14:tracePt t="189704" x="5911850" y="5588000"/>
          <p14:tracePt t="189721" x="5911850" y="5511800"/>
          <p14:tracePt t="189738" x="5911850" y="5480050"/>
          <p14:tracePt t="189754" x="5911850" y="5467350"/>
          <p14:tracePt t="189771" x="5911850" y="5461000"/>
          <p14:tracePt t="189835" x="5911850" y="5467350"/>
          <p14:tracePt t="189844" x="5911850" y="5473700"/>
          <p14:tracePt t="189856" x="5911850" y="5486400"/>
          <p14:tracePt t="189872" x="5911850" y="5499100"/>
          <p14:tracePt t="189888" x="5911850" y="5505450"/>
          <p14:tracePt t="19004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加载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驱动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2742" y="1817688"/>
            <a:ext cx="11510331" cy="504031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Class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类的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forName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方法，将驱动程序类加载到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使用反射方式加载：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Class.forName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("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com.mysql.jdbc.Driver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");</a:t>
            </a:r>
          </a:p>
        </p:txBody>
      </p:sp>
      <p:graphicFrame>
        <p:nvGraphicFramePr>
          <p:cNvPr id="7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65632"/>
              </p:ext>
            </p:extLst>
          </p:nvPr>
        </p:nvGraphicFramePr>
        <p:xfrm>
          <a:off x="612742" y="2572271"/>
          <a:ext cx="11230390" cy="2590038"/>
        </p:xfrm>
        <a:graphic>
          <a:graphicData uri="http://schemas.openxmlformats.org/drawingml/2006/table">
            <a:tbl>
              <a:tblPr/>
              <a:tblGrid>
                <a:gridCol w="526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static Class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forName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(String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className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ClassNotFoundException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将由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className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指定完整名称的类加载到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JVM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中，如果加载失败，将抛出异常，必须捕捉（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ClassNotFoundException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都是由于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classpath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不正确导致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29"/>
    </mc:Choice>
    <mc:Fallback xmlns="">
      <p:transition spd="slow" advTm="102229"/>
    </mc:Fallback>
  </mc:AlternateContent>
  <p:extLst>
    <p:ext uri="{3A86A75C-4F4B-4683-9AE1-C65F6400EC91}">
      <p14:laserTraceLst xmlns:p14="http://schemas.microsoft.com/office/powerpoint/2010/main">
        <p14:tracePtLst>
          <p14:tracePt t="3002" x="908050" y="1549400"/>
          <p14:tracePt t="3114" x="927100" y="1549400"/>
          <p14:tracePt t="3131" x="1028700" y="1549400"/>
          <p14:tracePt t="3151" x="1333500" y="1549400"/>
          <p14:tracePt t="3164" x="1492250" y="1549400"/>
          <p14:tracePt t="3179" x="1885950" y="1549400"/>
          <p14:tracePt t="3195" x="2228850" y="1549400"/>
          <p14:tracePt t="3202" x="2343150" y="1549400"/>
          <p14:tracePt t="3213" x="2419350" y="1549400"/>
          <p14:tracePt t="3229" x="2495550" y="1549400"/>
          <p14:tracePt t="3245" x="2514600" y="1549400"/>
          <p14:tracePt t="3262" x="2527300" y="1549400"/>
          <p14:tracePt t="3296" x="2533650" y="1549400"/>
          <p14:tracePt t="3313" x="2540000" y="1549400"/>
          <p14:tracePt t="3442" x="2520950" y="1549400"/>
          <p14:tracePt t="3459" x="2349500" y="1549400"/>
          <p14:tracePt t="3481" x="1689100" y="1549400"/>
          <p14:tracePt t="3494" x="1174750" y="1549400"/>
          <p14:tracePt t="3513" x="901700" y="1549400"/>
          <p14:tracePt t="3528" x="819150" y="1549400"/>
          <p14:tracePt t="3544" x="800100" y="1549400"/>
          <p14:tracePt t="3649" x="819150" y="1549400"/>
          <p14:tracePt t="3665" x="914400" y="1549400"/>
          <p14:tracePt t="3683" x="1111250" y="1549400"/>
          <p14:tracePt t="3688" x="1238250" y="1549400"/>
          <p14:tracePt t="3702" x="1524000" y="1549400"/>
          <p14:tracePt t="3714" x="1682750" y="1562100"/>
          <p14:tracePt t="3727" x="1905000" y="1587500"/>
          <p14:tracePt t="3745" x="2025650" y="1606550"/>
          <p14:tracePt t="3761" x="2051050" y="1612900"/>
          <p14:tracePt t="3840" x="2044700" y="1619250"/>
          <p14:tracePt t="3856" x="1943100" y="1619250"/>
          <p14:tracePt t="3872" x="1752600" y="1619250"/>
          <p14:tracePt t="3881" x="1638300" y="1619250"/>
          <p14:tracePt t="3896" x="1460500" y="1619250"/>
          <p14:tracePt t="3913" x="1352550" y="1619250"/>
          <p14:tracePt t="3928" x="1327150" y="1619250"/>
          <p14:tracePt t="4001" x="1358900" y="1619250"/>
          <p14:tracePt t="4022" x="1504950" y="1619250"/>
          <p14:tracePt t="4027" x="1612900" y="1619250"/>
          <p14:tracePt t="4046" x="1873250" y="1619250"/>
          <p14:tracePt t="4063" x="2235200" y="1619250"/>
          <p14:tracePt t="4078" x="2343150" y="1638300"/>
          <p14:tracePt t="4095" x="2355850" y="1638300"/>
          <p14:tracePt t="4138" x="2349500" y="1638300"/>
          <p14:tracePt t="4149" x="2292350" y="1638300"/>
          <p14:tracePt t="4163" x="2082800" y="1625600"/>
          <p14:tracePt t="4179" x="1701800" y="1568450"/>
          <p14:tracePt t="4183" x="1498600" y="1543050"/>
          <p14:tracePt t="4196" x="1358900" y="1530350"/>
          <p14:tracePt t="4213" x="1231900" y="1511300"/>
          <p14:tracePt t="4215" x="1219200" y="1511300"/>
          <p14:tracePt t="4229" x="1206500" y="1511300"/>
          <p14:tracePt t="4279" x="1225550" y="1511300"/>
          <p14:tracePt t="4290" x="1263650" y="1511300"/>
          <p14:tracePt t="4303" x="1339850" y="1511300"/>
          <p14:tracePt t="4315" x="1549400" y="1511300"/>
          <p14:tracePt t="4327" x="1917700" y="1549400"/>
          <p14:tracePt t="4344" x="2317750" y="1619250"/>
          <p14:tracePt t="4361" x="2514600" y="1657350"/>
          <p14:tracePt t="4377" x="2565400" y="1670050"/>
          <p14:tracePt t="4395" x="2571750" y="1670050"/>
          <p14:tracePt t="4431" x="2546350" y="1670050"/>
          <p14:tracePt t="4446" x="2489200" y="1670050"/>
          <p14:tracePt t="4461" x="2298700" y="1670050"/>
          <p14:tracePt t="4478" x="1936750" y="1663700"/>
          <p14:tracePt t="4494" x="1784350" y="1657350"/>
          <p14:tracePt t="4512" x="1752600" y="1657350"/>
          <p14:tracePt t="4527" x="1746250" y="1657350"/>
          <p14:tracePt t="4545" x="1739900" y="1651000"/>
          <p14:tracePt t="4561" x="1746250" y="1644650"/>
          <p14:tracePt t="4577" x="1797050" y="1644650"/>
          <p14:tracePt t="4594" x="1943100" y="1644650"/>
          <p14:tracePt t="4611" x="2152650" y="1644650"/>
          <p14:tracePt t="4628" x="2400300" y="1644650"/>
          <p14:tracePt t="4630" x="2489200" y="1644650"/>
          <p14:tracePt t="4647" x="2597150" y="1644650"/>
          <p14:tracePt t="4664" x="2622550" y="1644650"/>
          <p14:tracePt t="4679" x="2628900" y="1644650"/>
          <p14:tracePt t="4713" x="2565400" y="1644650"/>
          <p14:tracePt t="4727" x="2330450" y="1631950"/>
          <p14:tracePt t="4745" x="1943100" y="1587500"/>
          <p14:tracePt t="4760" x="1651000" y="1530350"/>
          <p14:tracePt t="4777" x="1543050" y="1517650"/>
          <p14:tracePt t="4793" x="1524000" y="1511300"/>
          <p14:tracePt t="4832" x="1530350" y="1504950"/>
          <p14:tracePt t="4845" x="1562100" y="1498600"/>
          <p14:tracePt t="4861" x="1657350" y="1498600"/>
          <p14:tracePt t="4879" x="1943100" y="1498600"/>
          <p14:tracePt t="4895" x="2114550" y="1511300"/>
          <p14:tracePt t="4912" x="2146300" y="1511300"/>
          <p14:tracePt t="4929" x="2159000" y="1511300"/>
          <p14:tracePt t="4992" x="2146300" y="1511300"/>
          <p14:tracePt t="5004" x="2089150" y="1511300"/>
          <p14:tracePt t="5017" x="1879600" y="1511300"/>
          <p14:tracePt t="5028" x="1765300" y="1511300"/>
          <p14:tracePt t="5032" x="1644650" y="1511300"/>
          <p14:tracePt t="5043" x="1574800" y="1511300"/>
          <p14:tracePt t="5060" x="1530350" y="1511300"/>
          <p14:tracePt t="5077" x="1524000" y="1511300"/>
          <p14:tracePt t="5094" x="1581150" y="1511300"/>
          <p14:tracePt t="5111" x="1739900" y="1511300"/>
          <p14:tracePt t="5127" x="1936750" y="1511300"/>
          <p14:tracePt t="5145" x="2159000" y="1530350"/>
          <p14:tracePt t="5162" x="2266950" y="1536700"/>
          <p14:tracePt t="5178" x="2292350" y="1536700"/>
          <p14:tracePt t="5240" x="2286000" y="1536700"/>
          <p14:tracePt t="5342" x="2298700" y="1536700"/>
          <p14:tracePt t="5350" x="2324100" y="1543050"/>
          <p14:tracePt t="5361" x="2336800" y="1549400"/>
          <p14:tracePt t="5378" x="2343150" y="1549400"/>
          <p14:tracePt t="5423" x="2336800" y="1549400"/>
          <p14:tracePt t="5431" x="2292350" y="1549400"/>
          <p14:tracePt t="5446" x="2241550" y="1549400"/>
          <p14:tracePt t="5461" x="2101850" y="1549400"/>
          <p14:tracePt t="5478" x="2025650" y="1549400"/>
          <p14:tracePt t="5480" x="2019300" y="1549400"/>
          <p14:tracePt t="5493" x="2012950" y="1549400"/>
          <p14:tracePt t="5527" x="2038350" y="1549400"/>
          <p14:tracePt t="5535" x="2082800" y="1549400"/>
          <p14:tracePt t="5544" x="2152650" y="1549400"/>
          <p14:tracePt t="5560" x="2355850" y="1574800"/>
          <p14:tracePt t="5577" x="2540000" y="1612900"/>
          <p14:tracePt t="5594" x="2616200" y="1625600"/>
          <p14:tracePt t="5611" x="2628900" y="1625600"/>
          <p14:tracePt t="5712" x="2584450" y="1625600"/>
          <p14:tracePt t="5728" x="2425700" y="1606550"/>
          <p14:tracePt t="5744" x="2254250" y="1600200"/>
          <p14:tracePt t="5761" x="2171700" y="1600200"/>
          <p14:tracePt t="5779" x="2152650" y="1600200"/>
          <p14:tracePt t="5872" x="2171700" y="1600200"/>
          <p14:tracePt t="5887" x="2222500" y="1600200"/>
          <p14:tracePt t="5901" x="2260600" y="1600200"/>
          <p14:tracePt t="5915" x="2330450" y="1600200"/>
          <p14:tracePt t="5929" x="2368550" y="1600200"/>
          <p14:tracePt t="5945" x="2374900" y="1600200"/>
          <p14:tracePt t="5982" x="2355850" y="1600200"/>
          <p14:tracePt t="5990" x="2324100" y="1600200"/>
          <p14:tracePt t="5999" x="2273300" y="1600200"/>
          <p14:tracePt t="6010" x="2209800" y="1600200"/>
          <p14:tracePt t="6029" x="2114550" y="1600200"/>
          <p14:tracePt t="6031" x="2076450" y="1600200"/>
          <p14:tracePt t="6043" x="2070100" y="1600200"/>
          <p14:tracePt t="6061" x="2057400" y="1600200"/>
          <p14:tracePt t="6129" x="2063750" y="1600200"/>
          <p14:tracePt t="6146" x="2120900" y="1606550"/>
          <p14:tracePt t="6164" x="2209800" y="1619250"/>
          <p14:tracePt t="6167" x="2235200" y="1625600"/>
          <p14:tracePt t="6188" x="2241550" y="1625600"/>
          <p14:tracePt t="6264" x="2222500" y="1625600"/>
          <p14:tracePt t="6280" x="2190750" y="1625600"/>
          <p14:tracePt t="6298" x="2178050" y="1625600"/>
          <p14:tracePt t="6376" x="2197100" y="1625600"/>
          <p14:tracePt t="6392" x="2317750" y="1625600"/>
          <p14:tracePt t="6412" x="2463800" y="1625600"/>
          <p14:tracePt t="6428" x="2603500" y="1651000"/>
          <p14:tracePt t="6430" x="2647950" y="1657350"/>
          <p14:tracePt t="6446" x="2667000" y="1663700"/>
          <p14:tracePt t="6463" x="2673350" y="1663700"/>
          <p14:tracePt t="6528" x="2565400" y="1663700"/>
          <p14:tracePt t="6548" x="2317750" y="1644650"/>
          <p14:tracePt t="6551" x="2127250" y="1606550"/>
          <p14:tracePt t="6575" x="1733550" y="1549400"/>
          <p14:tracePt t="6595" x="1682750" y="1543050"/>
          <p14:tracePt t="6611" x="1670050" y="1543050"/>
          <p14:tracePt t="6639" x="1670050" y="1536700"/>
          <p14:tracePt t="6665" x="1695450" y="1536700"/>
          <p14:tracePt t="6671" x="1727200" y="1536700"/>
          <p14:tracePt t="6679" x="1771650" y="1536700"/>
          <p14:tracePt t="6695" x="1809750" y="1536700"/>
          <p14:tracePt t="6710" x="1930400" y="1536700"/>
          <p14:tracePt t="6728" x="2025650" y="1536700"/>
          <p14:tracePt t="6744" x="2165350" y="1536700"/>
          <p14:tracePt t="6761" x="2317750" y="1549400"/>
          <p14:tracePt t="6776" x="2368550" y="1555750"/>
          <p14:tracePt t="6794" x="2387600" y="1555750"/>
          <p14:tracePt t="6873" x="2368550" y="1555750"/>
          <p14:tracePt t="6891" x="2336800" y="1555750"/>
          <p14:tracePt t="6911" x="2317750" y="1555750"/>
          <p14:tracePt t="6975" x="2324100" y="1555750"/>
          <p14:tracePt t="6985" x="2349500" y="1555750"/>
          <p14:tracePt t="6995" x="2381250" y="1555750"/>
          <p14:tracePt t="7010" x="2476500" y="1555750"/>
          <p14:tracePt t="7026" x="2584450" y="1555750"/>
          <p14:tracePt t="7043" x="2660650" y="1555750"/>
          <p14:tracePt t="7060" x="2692400" y="1555750"/>
          <p14:tracePt t="7077" x="2698750" y="1555750"/>
          <p14:tracePt t="7093" x="2705100" y="1555750"/>
          <p14:tracePt t="7112" x="2698750" y="1562100"/>
          <p14:tracePt t="7126" x="2660650" y="1562100"/>
          <p14:tracePt t="7144" x="2590800" y="1562100"/>
          <p14:tracePt t="7162" x="2533650" y="1562100"/>
          <p14:tracePt t="7177" x="2520950" y="1562100"/>
          <p14:tracePt t="7471" x="0" y="0"/>
        </p14:tracePtLst>
        <p14:tracePtLst>
          <p14:tracePt t="8702" x="1746250" y="1651000"/>
          <p14:tracePt t="8794" x="1758950" y="1651000"/>
          <p14:tracePt t="8812" x="1822450" y="1651000"/>
          <p14:tracePt t="8829" x="1962150" y="1651000"/>
          <p14:tracePt t="8831" x="2044700" y="1651000"/>
          <p14:tracePt t="8846" x="2247900" y="1651000"/>
          <p14:tracePt t="8859" x="2349500" y="1651000"/>
          <p14:tracePt t="8875" x="2540000" y="1651000"/>
          <p14:tracePt t="8892" x="2679700" y="1651000"/>
          <p14:tracePt t="8894" x="2711450" y="1651000"/>
          <p14:tracePt t="8909" x="2730500" y="1651000"/>
          <p14:tracePt t="8927" x="2736850" y="1651000"/>
          <p14:tracePt t="9279" x="0" y="0"/>
        </p14:tracePtLst>
        <p14:tracePtLst>
          <p14:tracePt t="10867" x="1924050" y="2190750"/>
          <p14:tracePt t="10938" x="1930400" y="2190750"/>
          <p14:tracePt t="10959" x="1993900" y="2190750"/>
          <p14:tracePt t="10979" x="2209800" y="2190750"/>
          <p14:tracePt t="10983" x="2305050" y="2190750"/>
          <p14:tracePt t="10995" x="2387600" y="2190750"/>
          <p14:tracePt t="11009" x="2501900" y="2190750"/>
          <p14:tracePt t="11025" x="2540000" y="2190750"/>
          <p14:tracePt t="11270" x="0" y="0"/>
        </p14:tracePtLst>
        <p14:tracePtLst>
          <p14:tracePt t="11642" x="3257550" y="2197100"/>
          <p14:tracePt t="11746" x="3263900" y="2197100"/>
          <p14:tracePt t="11755" x="3289300" y="2197100"/>
          <p14:tracePt t="11777" x="3524250" y="2197100"/>
          <p14:tracePt t="11791" x="3803650" y="2197100"/>
          <p14:tracePt t="11808" x="4108450" y="2197100"/>
          <p14:tracePt t="11825" x="4337050" y="2197100"/>
          <p14:tracePt t="11841" x="4438650" y="2197100"/>
          <p14:tracePt t="11858" x="4470400" y="2197100"/>
          <p14:tracePt t="12040" x="4445000" y="2197100"/>
          <p14:tracePt t="12048" x="4394200" y="2197100"/>
          <p14:tracePt t="12058" x="4318000" y="2197100"/>
          <p14:tracePt t="12075" x="4108450" y="2197100"/>
          <p14:tracePt t="12091" x="3917950" y="2197100"/>
          <p14:tracePt t="12095" x="3848100" y="2197100"/>
          <p14:tracePt t="12108" x="3790950" y="2197100"/>
          <p14:tracePt t="12125" x="3746500" y="2197100"/>
          <p14:tracePt t="12126" x="3733800" y="2197100"/>
          <p14:tracePt t="12142" x="3727450" y="2197100"/>
          <p14:tracePt t="12259" x="3740150" y="2197100"/>
          <p14:tracePt t="12280" x="3822700" y="2197100"/>
          <p14:tracePt t="12303" x="3924300" y="2197100"/>
          <p14:tracePt t="12305" x="3987800" y="2197100"/>
          <p14:tracePt t="12317" x="4051300" y="2197100"/>
          <p14:tracePt t="12330" x="4165600" y="2197100"/>
          <p14:tracePt t="12343" x="4210050" y="2197100"/>
          <p14:tracePt t="12359" x="4216400" y="2197100"/>
          <p14:tracePt t="12408" x="4197350" y="2197100"/>
          <p14:tracePt t="12418" x="4159250" y="2197100"/>
          <p14:tracePt t="12431" x="4095750" y="2197100"/>
          <p14:tracePt t="12446" x="3917950" y="2197100"/>
          <p14:tracePt t="12461" x="3695700" y="2197100"/>
          <p14:tracePt t="12476" x="3467100" y="2184400"/>
          <p14:tracePt t="12493" x="3359150" y="2178050"/>
          <p14:tracePt t="12495" x="3346450" y="2178050"/>
          <p14:tracePt t="12509" x="3333750" y="2178050"/>
          <p14:tracePt t="12526" x="3327400" y="2178050"/>
          <p14:tracePt t="12592" x="3346450" y="2178050"/>
          <p14:tracePt t="12604" x="3371850" y="2178050"/>
          <p14:tracePt t="12617" x="3454400" y="2178050"/>
          <p14:tracePt t="12631" x="3581400" y="2178050"/>
          <p14:tracePt t="12644" x="3638550" y="2178050"/>
          <p14:tracePt t="12658" x="3721100" y="2178050"/>
          <p14:tracePt t="12674" x="3752850" y="2178050"/>
          <p14:tracePt t="12743" x="3746500" y="2178050"/>
          <p14:tracePt t="12751" x="3727450" y="2178050"/>
          <p14:tracePt t="12761" x="3689350" y="2178050"/>
          <p14:tracePt t="12776" x="3594100" y="2178050"/>
          <p14:tracePt t="12792" x="3441700" y="2159000"/>
          <p14:tracePt t="12808" x="3321050" y="2139950"/>
          <p14:tracePt t="12825" x="3295650" y="2133600"/>
          <p14:tracePt t="12842" x="3282950" y="2133600"/>
          <p14:tracePt t="12858" x="3276600" y="2127250"/>
          <p14:tracePt t="12875" x="3276600" y="2120900"/>
          <p14:tracePt t="12892" x="3295650" y="2114550"/>
          <p14:tracePt t="12895" x="3327400" y="2114550"/>
          <p14:tracePt t="12908" x="3365500" y="2114550"/>
          <p14:tracePt t="12927" x="3486150" y="2114550"/>
          <p14:tracePt t="12929" x="3549650" y="2114550"/>
          <p14:tracePt t="12942" x="3619500" y="2114550"/>
          <p14:tracePt t="12959" x="3803650" y="2114550"/>
          <p14:tracePt t="12976" x="3860800" y="2114550"/>
          <p14:tracePt t="12993" x="3886200" y="2114550"/>
          <p14:tracePt t="13345" x="3873500" y="2114550"/>
          <p14:tracePt t="13366" x="3803650" y="2114550"/>
          <p14:tracePt t="13385" x="3708400" y="2114550"/>
          <p14:tracePt t="13401" x="3600450" y="2114550"/>
          <p14:tracePt t="13413" x="3543300" y="2120900"/>
          <p14:tracePt t="13414" x="3511550" y="2127250"/>
          <p14:tracePt t="13424" x="3492500" y="2133600"/>
          <p14:tracePt t="13442" x="3486150" y="2133600"/>
          <p14:tracePt t="13534" x="3492500" y="2133600"/>
          <p14:tracePt t="13542" x="3524250" y="2133600"/>
          <p14:tracePt t="13560" x="3644900" y="2133600"/>
          <p14:tracePt t="13574" x="3810000" y="2133600"/>
          <p14:tracePt t="13591" x="3968750" y="2133600"/>
          <p14:tracePt t="13609" x="4076700" y="2133600"/>
          <p14:tracePt t="13624" x="4095750" y="2133600"/>
          <p14:tracePt t="13640" x="4102100" y="2133600"/>
          <p14:tracePt t="14275" x="4089400" y="2139950"/>
          <p14:tracePt t="14295" x="3898900" y="2159000"/>
          <p14:tracePt t="14314" x="3721100" y="2165350"/>
          <p14:tracePt t="14327" x="3581400" y="2165350"/>
          <p14:tracePt t="14343" x="3543300" y="2165350"/>
          <p14:tracePt t="14357" x="3536950" y="2165350"/>
          <p14:tracePt t="14374" x="3530600" y="2165350"/>
          <p14:tracePt t="14475" x="3536950" y="2165350"/>
          <p14:tracePt t="14495" x="3651250" y="2165350"/>
          <p14:tracePt t="14513" x="3778250" y="2165350"/>
          <p14:tracePt t="14527" x="3873500" y="2165350"/>
          <p14:tracePt t="14544" x="3924300" y="2165350"/>
          <p14:tracePt t="14559" x="3937000" y="2165350"/>
          <p14:tracePt t="14758" x="0" y="0"/>
        </p14:tracePtLst>
        <p14:tracePtLst>
          <p14:tracePt t="15470" x="5175250" y="2273300"/>
          <p14:tracePt t="15539" x="5175250" y="2266950"/>
          <p14:tracePt t="15554" x="5213350" y="2279650"/>
          <p14:tracePt t="15571" x="5334000" y="2311400"/>
          <p14:tracePt t="15575" x="5435600" y="2330450"/>
          <p14:tracePt t="15591" x="5822950" y="2413000"/>
          <p14:tracePt t="15608" x="6350000" y="2520950"/>
          <p14:tracePt t="15624" x="6870700" y="2603500"/>
          <p14:tracePt t="15641" x="7315200" y="2628900"/>
          <p14:tracePt t="15658" x="7594600" y="2628900"/>
          <p14:tracePt t="15673" x="7766050" y="2628900"/>
          <p14:tracePt t="15690" x="7874000" y="2616200"/>
          <p14:tracePt t="15707" x="7937500" y="2584450"/>
          <p14:tracePt t="15724" x="7994650" y="2540000"/>
          <p14:tracePt t="15740" x="8026400" y="2495550"/>
          <p14:tracePt t="15758" x="8032750" y="2419350"/>
          <p14:tracePt t="15759" x="8032750" y="2362200"/>
          <p14:tracePt t="15774" x="8013700" y="2241550"/>
          <p14:tracePt t="15791" x="7950200" y="2127250"/>
          <p14:tracePt t="15807" x="7867650" y="2051050"/>
          <p14:tracePt t="15824" x="7772400" y="1993900"/>
          <p14:tracePt t="15841" x="7651750" y="1943100"/>
          <p14:tracePt t="15857" x="7486650" y="1905000"/>
          <p14:tracePt t="15873" x="7308850" y="1866900"/>
          <p14:tracePt t="15890" x="7105650" y="1847850"/>
          <p14:tracePt t="15907" x="6934200" y="1847850"/>
          <p14:tracePt t="15923" x="6788150" y="1847850"/>
          <p14:tracePt t="15942" x="6680200" y="1854200"/>
          <p14:tracePt t="15957" x="6610350" y="1866900"/>
          <p14:tracePt t="15975" x="6553200" y="1892300"/>
          <p14:tracePt t="15991" x="6540500" y="1930400"/>
          <p14:tracePt t="16008" x="6527800" y="1981200"/>
          <p14:tracePt t="16024" x="6521450" y="2012950"/>
          <p14:tracePt t="16040" x="6521450" y="2057400"/>
          <p14:tracePt t="16058" x="6540500" y="2089150"/>
          <p14:tracePt t="16073" x="6578600" y="2127250"/>
          <p14:tracePt t="16089" x="6661150" y="2184400"/>
          <p14:tracePt t="16106" x="6788150" y="2228850"/>
          <p14:tracePt t="16123" x="6946900" y="2266950"/>
          <p14:tracePt t="16140" x="7118350" y="2298700"/>
          <p14:tracePt t="16156" x="7283450" y="2330450"/>
          <p14:tracePt t="16158" x="7346950" y="2343150"/>
          <p14:tracePt t="16173" x="7397750" y="2343150"/>
          <p14:tracePt t="16190" x="7600950" y="2343150"/>
          <p14:tracePt t="16207" x="7747000" y="2343150"/>
          <p14:tracePt t="16225" x="7905750" y="2343150"/>
          <p14:tracePt t="16240" x="8058150" y="2336800"/>
          <p14:tracePt t="16256" x="8166100" y="2324100"/>
          <p14:tracePt t="16274" x="8255000" y="2311400"/>
          <p14:tracePt t="16291" x="8318500" y="2298700"/>
          <p14:tracePt t="16306" x="8382000" y="2279650"/>
          <p14:tracePt t="16324" x="8489950" y="2260600"/>
          <p14:tracePt t="16340" x="8623300" y="2216150"/>
          <p14:tracePt t="16343" x="8686800" y="2190750"/>
          <p14:tracePt t="16357" x="8756650" y="2165350"/>
          <p14:tracePt t="16374" x="8883650" y="2114550"/>
          <p14:tracePt t="16391" x="8928100" y="2082800"/>
          <p14:tracePt t="16408" x="8953500" y="2057400"/>
          <p14:tracePt t="16424" x="8959850" y="2025650"/>
          <p14:tracePt t="16442" x="8978900" y="1981200"/>
          <p14:tracePt t="16458" x="8978900" y="1943100"/>
          <p14:tracePt t="16474" x="8978900" y="1879600"/>
          <p14:tracePt t="16491" x="8966200" y="1828800"/>
          <p14:tracePt t="16508" x="8934450" y="1771650"/>
          <p14:tracePt t="16525" x="8877300" y="1714500"/>
          <p14:tracePt t="16529" x="8839200" y="1689100"/>
          <p14:tracePt t="16541" x="8813800" y="1676400"/>
          <p14:tracePt t="16559" x="8712200" y="1644650"/>
          <p14:tracePt t="16573" x="8686800" y="1631950"/>
          <p14:tracePt t="16590" x="8585200" y="1619250"/>
          <p14:tracePt t="16608" x="8521700" y="1619250"/>
          <p14:tracePt t="16624" x="8458200" y="1619250"/>
          <p14:tracePt t="16640" x="8401050" y="1619250"/>
          <p14:tracePt t="16656" x="8343900" y="1651000"/>
          <p14:tracePt t="16673" x="8312150" y="1689100"/>
          <p14:tracePt t="16691" x="8274050" y="1727200"/>
          <p14:tracePt t="16707" x="8248650" y="1765300"/>
          <p14:tracePt t="16724" x="8229600" y="1816100"/>
          <p14:tracePt t="16741" x="8216900" y="1854200"/>
          <p14:tracePt t="16742" x="8216900" y="1860550"/>
          <p14:tracePt t="16758" x="8216900" y="1898650"/>
          <p14:tracePt t="16773" x="8216900" y="1911350"/>
          <p14:tracePt t="16791" x="8216900" y="1981200"/>
          <p14:tracePt t="16806" x="8235950" y="2032000"/>
          <p14:tracePt t="16824" x="8261350" y="2082800"/>
          <p14:tracePt t="16839" x="8286750" y="2120900"/>
          <p14:tracePt t="16856" x="8324850" y="2159000"/>
          <p14:tracePt t="16872" x="8356600" y="2178050"/>
          <p14:tracePt t="16889" x="8407400" y="2203450"/>
          <p14:tracePt t="16907" x="8483600" y="2228850"/>
          <p14:tracePt t="16923" x="8578850" y="2247900"/>
          <p14:tracePt t="16940" x="8712200" y="2266950"/>
          <p14:tracePt t="16957" x="8820150" y="2266950"/>
          <p14:tracePt t="16958" x="8870950" y="2266950"/>
          <p14:tracePt t="16974" x="8915400" y="2254250"/>
          <p14:tracePt t="16991" x="8953500" y="2228850"/>
          <p14:tracePt t="17007" x="8966200" y="2216150"/>
          <p14:tracePt t="17023" x="8966200" y="2203450"/>
          <p14:tracePt t="17040" x="8966200" y="2178050"/>
          <p14:tracePt t="17057" x="8959850" y="2159000"/>
          <p14:tracePt t="17073" x="8934450" y="2120900"/>
          <p14:tracePt t="17089" x="8845550" y="2057400"/>
          <p14:tracePt t="17106" x="8712200" y="1974850"/>
          <p14:tracePt t="17123" x="8572500" y="1905000"/>
          <p14:tracePt t="17140" x="8439150" y="1854200"/>
          <p14:tracePt t="17156" x="8318500" y="1803400"/>
          <p14:tracePt t="17158" x="8248650" y="1778000"/>
          <p14:tracePt t="17173" x="8172450" y="1765300"/>
          <p14:tracePt t="17190" x="7950200" y="1714500"/>
          <p14:tracePt t="17207" x="7791450" y="1701800"/>
          <p14:tracePt t="17224" x="7651750" y="1701800"/>
          <p14:tracePt t="17241" x="7499350" y="1714500"/>
          <p14:tracePt t="17257" x="7378700" y="1739900"/>
          <p14:tracePt t="17273" x="7289800" y="1778000"/>
          <p14:tracePt t="17291" x="7213600" y="1816100"/>
          <p14:tracePt t="17306" x="7150100" y="1847850"/>
          <p14:tracePt t="17323" x="7112000" y="1873250"/>
          <p14:tracePt t="17339" x="7086600" y="1905000"/>
          <p14:tracePt t="17356" x="7067550" y="1936750"/>
          <p14:tracePt t="17372" x="7054850" y="1974850"/>
          <p14:tracePt t="17374" x="7048500" y="1993900"/>
          <p14:tracePt t="17389" x="7048500" y="2000250"/>
          <p14:tracePt t="17406" x="7042150" y="2044700"/>
          <p14:tracePt t="17423" x="7042150" y="2063750"/>
          <p14:tracePt t="17439" x="7048500" y="2095500"/>
          <p14:tracePt t="17455" x="7061200" y="2108200"/>
          <p14:tracePt t="17473" x="7105650" y="2133600"/>
          <p14:tracePt t="17489" x="7175500" y="2159000"/>
          <p14:tracePt t="17507" x="7251700" y="2178050"/>
          <p14:tracePt t="17524" x="7296150" y="2178050"/>
          <p14:tracePt t="17527" x="7321550" y="2178050"/>
          <p14:tracePt t="17540" x="7334250" y="2165350"/>
          <p14:tracePt t="17556" x="7359650" y="2120900"/>
          <p14:tracePt t="17573" x="7366000" y="2070100"/>
          <p14:tracePt t="17576" x="7366000" y="2038350"/>
          <p14:tracePt t="17590" x="7366000" y="1974850"/>
          <p14:tracePt t="17606" x="7327900" y="1911350"/>
          <p14:tracePt t="17624" x="7245350" y="1828800"/>
          <p14:tracePt t="17640" x="7099300" y="1752600"/>
          <p14:tracePt t="17657" x="6940550" y="1695450"/>
          <p14:tracePt t="17673" x="6819900" y="1670050"/>
          <p14:tracePt t="17690" x="6769100" y="1670050"/>
          <p14:tracePt t="17707" x="6724650" y="1670050"/>
          <p14:tracePt t="17723" x="6673850" y="1689100"/>
          <p14:tracePt t="17739" x="6604000" y="1758950"/>
          <p14:tracePt t="17758" x="6534150" y="1835150"/>
          <p14:tracePt t="17759" x="6515100" y="1873250"/>
          <p14:tracePt t="17774" x="6496050" y="1898650"/>
          <p14:tracePt t="17789" x="6464300" y="1962150"/>
          <p14:tracePt t="17791" x="6457950" y="1974850"/>
          <p14:tracePt t="17807" x="6451600" y="2000250"/>
          <p14:tracePt t="17824" x="6451600" y="2032000"/>
          <p14:tracePt t="17840" x="6451600" y="2076450"/>
          <p14:tracePt t="17857" x="6477000" y="2127250"/>
          <p14:tracePt t="17873" x="6527800" y="2184400"/>
          <p14:tracePt t="17890" x="6610350" y="2254250"/>
          <p14:tracePt t="17906" x="6743700" y="2324100"/>
          <p14:tracePt t="17923" x="6921500" y="2381250"/>
          <p14:tracePt t="17940" x="7073900" y="2406650"/>
          <p14:tracePt t="17957" x="7200900" y="2419350"/>
          <p14:tracePt t="17958" x="7245350" y="2419350"/>
          <p14:tracePt t="17974" x="7315200" y="2393950"/>
          <p14:tracePt t="17990" x="7366000" y="2343150"/>
          <p14:tracePt t="18006" x="7404100" y="2298700"/>
          <p14:tracePt t="18025" x="7442200" y="2228850"/>
          <p14:tracePt t="18039" x="7461250" y="2178050"/>
          <p14:tracePt t="18057" x="7461250" y="2146300"/>
          <p14:tracePt t="18073" x="7461250" y="2101850"/>
          <p14:tracePt t="18089" x="7454900" y="2051050"/>
          <p14:tracePt t="18106" x="7423150" y="2000250"/>
          <p14:tracePt t="18124" x="7359650" y="1943100"/>
          <p14:tracePt t="18140" x="7270750" y="1879600"/>
          <p14:tracePt t="18156" x="7181850" y="1835150"/>
          <p14:tracePt t="18174" x="7061200" y="1797050"/>
          <p14:tracePt t="18189" x="7042150" y="1790700"/>
          <p14:tracePt t="18206" x="6991350" y="1790700"/>
          <p14:tracePt t="18224" x="6940550" y="1790700"/>
          <p14:tracePt t="18240" x="6889750" y="1803400"/>
          <p14:tracePt t="18256" x="6851650" y="1822450"/>
          <p14:tracePt t="18273" x="6813550" y="1879600"/>
          <p14:tracePt t="18289" x="6788150" y="1930400"/>
          <p14:tracePt t="18307" x="6769100" y="2012950"/>
          <p14:tracePt t="18322" x="6756400" y="2082800"/>
          <p14:tracePt t="18339" x="6775450" y="2165350"/>
          <p14:tracePt t="18355" x="6807200" y="2228850"/>
          <p14:tracePt t="18372" x="6858000" y="2279650"/>
          <p14:tracePt t="18374" x="6896100" y="2298700"/>
          <p14:tracePt t="18389" x="6940550" y="2324100"/>
          <p14:tracePt t="18407" x="7131050" y="2381250"/>
          <p14:tracePt t="18424" x="7239000" y="2387600"/>
          <p14:tracePt t="18440" x="7327900" y="2381250"/>
          <p14:tracePt t="18457" x="7378700" y="2336800"/>
          <p14:tracePt t="18474" x="7423150" y="2286000"/>
          <p14:tracePt t="18490" x="7467600" y="2222500"/>
          <p14:tracePt t="18508" x="7486650" y="2178050"/>
          <p14:tracePt t="18524" x="7486650" y="2152650"/>
          <p14:tracePt t="18541" x="7486650" y="2146300"/>
          <p14:tracePt t="18696" x="7505700" y="2146300"/>
          <p14:tracePt t="18710" x="7550150" y="2178050"/>
          <p14:tracePt t="18725" x="7588250" y="2197100"/>
          <p14:tracePt t="18739" x="7727950" y="2260600"/>
          <p14:tracePt t="18757" x="7924800" y="2311400"/>
          <p14:tracePt t="18772" x="8153400" y="2355850"/>
          <p14:tracePt t="18774" x="8261350" y="2374900"/>
          <p14:tracePt t="18789" x="8362950" y="2393950"/>
          <p14:tracePt t="18807" x="8629650" y="2400300"/>
          <p14:tracePt t="18822" x="8788400" y="2400300"/>
          <p14:tracePt t="18839" x="8934450" y="2400300"/>
          <p14:tracePt t="18855" x="9055100" y="2381250"/>
          <p14:tracePt t="18872" x="9163050" y="2362200"/>
          <p14:tracePt t="18889" x="9251950" y="2343150"/>
          <p14:tracePt t="18905" x="9309100" y="2330450"/>
          <p14:tracePt t="18922" x="9334500" y="2317750"/>
          <p14:tracePt t="18940" x="9359900" y="2305050"/>
          <p14:tracePt t="18955" x="9372600" y="2292350"/>
          <p14:tracePt t="18973" x="9378950" y="2286000"/>
          <p14:tracePt t="18989" x="9385300" y="2279650"/>
          <p14:tracePt t="18990" x="9391650" y="2279650"/>
          <p14:tracePt t="19006" x="9410700" y="2273300"/>
          <p14:tracePt t="19023" x="9417050" y="2260600"/>
          <p14:tracePt t="19039" x="9429750" y="2247900"/>
          <p14:tracePt t="19057" x="9442450" y="2235200"/>
          <p14:tracePt t="19072" x="9455150" y="2228850"/>
          <p14:tracePt t="19089" x="9455150" y="2222500"/>
          <p14:tracePt t="19105" x="9461500" y="2216150"/>
          <p14:tracePt t="19122" x="9467850" y="2197100"/>
          <p14:tracePt t="19139" x="9474200" y="2184400"/>
          <p14:tracePt t="19157" x="9474200" y="2159000"/>
          <p14:tracePt t="19172" x="9480550" y="2139950"/>
          <p14:tracePt t="19191" x="9480550" y="2133600"/>
          <p14:tracePt t="19205" x="9480550" y="2127250"/>
          <p14:tracePt t="19222" x="9480550" y="2120900"/>
          <p14:tracePt t="19240" x="9480550" y="2114550"/>
          <p14:tracePt t="19256" x="9480550" y="2095500"/>
          <p14:tracePt t="19273" x="9467850" y="2051050"/>
          <p14:tracePt t="19290" x="9448800" y="2025650"/>
          <p14:tracePt t="19307" x="9442450" y="2006600"/>
          <p14:tracePt t="19322" x="9423400" y="1987550"/>
          <p14:tracePt t="19340" x="9404350" y="1968500"/>
          <p14:tracePt t="19355" x="9385300" y="1936750"/>
          <p14:tracePt t="19372" x="9340850" y="1898650"/>
          <p14:tracePt t="19390" x="9239250" y="1847850"/>
          <p14:tracePt t="19406" x="9163050" y="1809750"/>
          <p14:tracePt t="19422" x="9105900" y="1784350"/>
          <p14:tracePt t="19439" x="9055100" y="1765300"/>
          <p14:tracePt t="19455" x="9004300" y="1752600"/>
          <p14:tracePt t="19473" x="8985250" y="1752600"/>
          <p14:tracePt t="19490" x="8966200" y="1752600"/>
          <p14:tracePt t="19506" x="8934450" y="1752600"/>
          <p14:tracePt t="19523" x="8909050" y="1752600"/>
          <p14:tracePt t="19538" x="8870950" y="1752600"/>
          <p14:tracePt t="19556" x="8832850" y="1771650"/>
          <p14:tracePt t="19572" x="8782050" y="1803400"/>
          <p14:tracePt t="19588" x="8750300" y="1841500"/>
          <p14:tracePt t="19606" x="8712200" y="1892300"/>
          <p14:tracePt t="19622" x="8699500" y="1943100"/>
          <p14:tracePt t="19639" x="8699500" y="1987550"/>
          <p14:tracePt t="19655" x="8699500" y="2044700"/>
          <p14:tracePt t="19672" x="8699500" y="2089150"/>
          <p14:tracePt t="19688" x="8699500" y="2120900"/>
          <p14:tracePt t="19705" x="8705850" y="2171700"/>
          <p14:tracePt t="19723" x="8737600" y="2222500"/>
          <p14:tracePt t="19739" x="8756650" y="2266950"/>
          <p14:tracePt t="19756" x="8801100" y="2317750"/>
          <p14:tracePt t="19773" x="8864600" y="2368550"/>
          <p14:tracePt t="19775" x="8915400" y="2400300"/>
          <p14:tracePt t="19789" x="8972550" y="2425700"/>
          <p14:tracePt t="19807" x="9124950" y="2476500"/>
          <p14:tracePt t="19822" x="9226550" y="2482850"/>
          <p14:tracePt t="19839" x="9321800" y="2470150"/>
          <p14:tracePt t="19856" x="9448800" y="2432050"/>
          <p14:tracePt t="19872" x="9582150" y="2381250"/>
          <p14:tracePt t="19888" x="9702800" y="2324100"/>
          <p14:tracePt t="19905" x="9810750" y="2266950"/>
          <p14:tracePt t="19922" x="9874250" y="2222500"/>
          <p14:tracePt t="19939" x="9893300" y="2190750"/>
          <p14:tracePt t="19955" x="9899650" y="2159000"/>
          <p14:tracePt t="19973" x="9899650" y="2127250"/>
          <p14:tracePt t="19975" x="9899650" y="2108200"/>
          <p14:tracePt t="19989" x="9899650" y="2095500"/>
          <p14:tracePt t="20006" x="9893300" y="2044700"/>
          <p14:tracePt t="20022" x="9855200" y="1949450"/>
          <p14:tracePt t="20040" x="9785350" y="1866900"/>
          <p14:tracePt t="20055" x="9696450" y="1784350"/>
          <p14:tracePt t="20073" x="9582150" y="1714500"/>
          <p14:tracePt t="20088" x="9455150" y="1657350"/>
          <p14:tracePt t="20106" x="9321800" y="1612900"/>
          <p14:tracePt t="20122" x="9226550" y="1606550"/>
          <p14:tracePt t="20138" x="9112250" y="1606550"/>
          <p14:tracePt t="20155" x="9010650" y="1625600"/>
          <p14:tracePt t="20171" x="8928100" y="1657350"/>
          <p14:tracePt t="20174" x="8890000" y="1676400"/>
          <p14:tracePt t="20188" x="8851900" y="1701800"/>
          <p14:tracePt t="20205" x="8788400" y="1752600"/>
          <p14:tracePt t="20207" x="8756650" y="1778000"/>
          <p14:tracePt t="20223" x="8705850" y="1854200"/>
          <p14:tracePt t="20240" x="8667750" y="1936750"/>
          <p14:tracePt t="20256" x="8655050" y="2006600"/>
          <p14:tracePt t="20273" x="8655050" y="2032000"/>
          <p14:tracePt t="20289" x="8655050" y="2057400"/>
          <p14:tracePt t="20305" x="8661400" y="2095500"/>
          <p14:tracePt t="20322" x="8674100" y="2114550"/>
          <p14:tracePt t="20338" x="8718550" y="2139950"/>
          <p14:tracePt t="20355" x="8782050" y="2171700"/>
          <p14:tracePt t="20372" x="8851900" y="2178050"/>
          <p14:tracePt t="20388" x="8934450" y="2178050"/>
          <p14:tracePt t="20405" x="9029700" y="2171700"/>
          <p14:tracePt t="20423" x="9093200" y="2152650"/>
          <p14:tracePt t="20439" x="9112250" y="2133600"/>
          <p14:tracePt t="20455" x="9112250" y="2127250"/>
          <p14:tracePt t="20591" x="0" y="0"/>
        </p14:tracePtLst>
        <p14:tracePtLst>
          <p14:tracePt t="22457" x="2540000" y="3879850"/>
          <p14:tracePt t="22511" x="2540000" y="3898900"/>
          <p14:tracePt t="22521" x="2540000" y="3917950"/>
          <p14:tracePt t="22539" x="2540000" y="3981450"/>
          <p14:tracePt t="22556" x="2540000" y="4044950"/>
          <p14:tracePt t="22558" x="2546350" y="4064000"/>
          <p14:tracePt t="22571" x="2552700" y="4083050"/>
          <p14:tracePt t="22589" x="2559050" y="4108450"/>
          <p14:tracePt t="22605" x="2559050" y="4114800"/>
          <p14:tracePt t="22648" x="2565400" y="4121150"/>
          <p14:tracePt t="22658" x="2571750" y="4121150"/>
          <p14:tracePt t="22672" x="2584450" y="4083050"/>
          <p14:tracePt t="22688" x="2609850" y="4013200"/>
          <p14:tracePt t="22705" x="2628900" y="3937000"/>
          <p14:tracePt t="22723" x="2635250" y="3898900"/>
          <p14:tracePt t="22739" x="2635250" y="3873500"/>
          <p14:tracePt t="22755" x="2641600" y="3860800"/>
          <p14:tracePt t="22791" x="2647950" y="3854450"/>
          <p14:tracePt t="22817" x="2647950" y="3879850"/>
          <p14:tracePt t="22826" x="2660650" y="3930650"/>
          <p14:tracePt t="22838" x="2686050" y="4038600"/>
          <p14:tracePt t="22855" x="2698750" y="4108450"/>
          <p14:tracePt t="22872" x="2698750" y="4121150"/>
          <p14:tracePt t="22936" x="2705100" y="4114800"/>
          <p14:tracePt t="22947" x="2711450" y="4089400"/>
          <p14:tracePt t="22960" x="2724150" y="4032250"/>
          <p14:tracePt t="22975" x="2724150" y="4006850"/>
          <p14:tracePt t="22990" x="2730500" y="3968750"/>
          <p14:tracePt t="23007" x="2730500" y="3956050"/>
          <p14:tracePt t="23058" x="2730500" y="3962400"/>
          <p14:tracePt t="23069" x="2730500" y="3994150"/>
          <p14:tracePt t="23089" x="2749550" y="4076700"/>
          <p14:tracePt t="23151" x="2755900" y="4083050"/>
          <p14:tracePt t="23168" x="2762250" y="4083050"/>
          <p14:tracePt t="23181" x="2768600" y="4083050"/>
          <p14:tracePt t="23194" x="2774950" y="4076700"/>
          <p14:tracePt t="23208" x="2774950" y="4032250"/>
          <p14:tracePt t="23224" x="2768600" y="3975100"/>
          <p14:tracePt t="23239" x="2755900" y="3930650"/>
          <p14:tracePt t="23256" x="2749550" y="3898900"/>
          <p14:tracePt t="23272" x="2743200" y="3873500"/>
          <p14:tracePt t="23311" x="2736850" y="3867150"/>
          <p14:tracePt t="23327" x="2736850" y="3873500"/>
          <p14:tracePt t="23337" x="2730500" y="3898900"/>
          <p14:tracePt t="23354" x="2717800" y="3975100"/>
          <p14:tracePt t="23371" x="2717800" y="4038600"/>
          <p14:tracePt t="23388" x="2717800" y="4076700"/>
          <p14:tracePt t="23390" x="2717800" y="4083050"/>
          <p14:tracePt t="23404" x="2717800" y="4089400"/>
          <p14:tracePt t="23483" x="2717800" y="4070350"/>
          <p14:tracePt t="23508" x="2717800" y="3981450"/>
          <p14:tracePt t="23511" x="2717800" y="3956050"/>
          <p14:tracePt t="23533" x="2717800" y="3937000"/>
          <p14:tracePt t="23556" x="2717800" y="3930650"/>
          <p14:tracePt t="23591" x="2717800" y="3962400"/>
          <p14:tracePt t="23601" x="2717800" y="4019550"/>
          <p14:tracePt t="23612" x="2717800" y="4083050"/>
          <p14:tracePt t="23624" x="2724150" y="4171950"/>
          <p14:tracePt t="23639" x="2730500" y="4191000"/>
          <p14:tracePt t="23655" x="2730500" y="4197350"/>
          <p14:tracePt t="23689" x="2736850" y="4203700"/>
          <p14:tracePt t="23704" x="2749550" y="4184650"/>
          <p14:tracePt t="23722" x="2762250" y="4127500"/>
          <p14:tracePt t="23737" x="2774950" y="4070350"/>
          <p14:tracePt t="23755" x="2774950" y="4025900"/>
          <p14:tracePt t="23772" x="2781300" y="4000500"/>
          <p14:tracePt t="23788" x="2781300" y="3994150"/>
          <p14:tracePt t="23840" x="2781300" y="4006850"/>
          <p14:tracePt t="23851" x="2781300" y="4019550"/>
          <p14:tracePt t="23861" x="2781300" y="4025900"/>
          <p14:tracePt t="23874" x="2781300" y="4032250"/>
          <p14:tracePt t="23897" x="2787650" y="4038600"/>
          <p14:tracePt t="23913" x="2800350" y="4038600"/>
          <p14:tracePt t="23927" x="2806700" y="4019550"/>
          <p14:tracePt t="23942" x="2832100" y="3968750"/>
          <p14:tracePt t="23959" x="2844800" y="3905250"/>
          <p14:tracePt t="23989" x="2844800" y="3898900"/>
          <p14:tracePt t="24337" x="2844800" y="3905250"/>
          <p14:tracePt t="24356" x="2844800" y="4000500"/>
          <p14:tracePt t="24377" x="2838450" y="4260850"/>
          <p14:tracePt t="24399" x="2832100" y="4337050"/>
          <p14:tracePt t="24414" x="2832100" y="4343400"/>
          <p14:tracePt t="24437" x="2838450" y="4343400"/>
          <p14:tracePt t="24454" x="2908300" y="4191000"/>
          <p14:tracePt t="24473" x="2946400" y="4083050"/>
          <p14:tracePt t="24488" x="2971800" y="3987800"/>
          <p14:tracePt t="24505" x="2971800" y="3943350"/>
          <p14:tracePt t="24522" x="2971800" y="3917950"/>
          <p14:tracePt t="24538" x="2971800" y="3898900"/>
          <p14:tracePt t="24618" x="2965450" y="3898900"/>
          <p14:tracePt t="24637" x="2965450" y="3917950"/>
          <p14:tracePt t="24659" x="2965450" y="3994150"/>
          <p14:tracePt t="24662" x="2965450" y="4019550"/>
          <p14:tracePt t="24673" x="2965450" y="4025900"/>
          <p14:tracePt t="24687" x="2965450" y="4032250"/>
          <p14:tracePt t="24777" x="2959100" y="4038600"/>
          <p14:tracePt t="24791" x="2952750" y="4038600"/>
          <p14:tracePt t="24804" x="2946400" y="4038600"/>
          <p14:tracePt t="24833" x="2940050" y="4032250"/>
          <p14:tracePt t="24846" x="2933700" y="4032250"/>
          <p14:tracePt t="24865" x="2933700" y="4025900"/>
          <p14:tracePt t="24879" x="2933700" y="4019550"/>
          <p14:tracePt t="24879" x="0" y="0"/>
        </p14:tracePtLst>
        <p14:tracePtLst>
          <p14:tracePt t="25295" x="4235450" y="4057650"/>
          <p14:tracePt t="25320" x="4235450" y="4051300"/>
          <p14:tracePt t="25351" x="4229100" y="4057650"/>
          <p14:tracePt t="25359" x="4216400" y="4064000"/>
          <p14:tracePt t="25373" x="4203700" y="4083050"/>
          <p14:tracePt t="25389" x="4191000" y="4121150"/>
          <p14:tracePt t="25405" x="4184650" y="4152900"/>
          <p14:tracePt t="25407" x="4184650" y="4159250"/>
          <p14:tracePt t="25421" x="4184650" y="4171950"/>
          <p14:tracePt t="25437" x="4184650" y="4178300"/>
          <p14:tracePt t="25454" x="4184650" y="4184650"/>
          <p14:tracePt t="25479" x="4184650" y="4191000"/>
          <p14:tracePt t="25495" x="4191000" y="4191000"/>
          <p14:tracePt t="25505" x="4197350" y="4191000"/>
          <p14:tracePt t="25521" x="4222750" y="4171950"/>
          <p14:tracePt t="25539" x="4241800" y="4121150"/>
          <p14:tracePt t="25553" x="4254500" y="4076700"/>
          <p14:tracePt t="25572" x="4254500" y="4038600"/>
          <p14:tracePt t="25588" x="4241800" y="4000500"/>
          <p14:tracePt t="25591" x="4229100" y="3987800"/>
          <p14:tracePt t="25603" x="4210050" y="3975100"/>
          <p14:tracePt t="25621" x="4171950" y="3956050"/>
          <p14:tracePt t="25637" x="4140200" y="3949700"/>
          <p14:tracePt t="25639" x="4127500" y="3949700"/>
          <p14:tracePt t="25654" x="4108450" y="3949700"/>
          <p14:tracePt t="25671" x="4076700" y="3962400"/>
          <p14:tracePt t="25688" x="4051300" y="3994150"/>
          <p14:tracePt t="25704" x="4038600" y="4025900"/>
          <p14:tracePt t="25721" x="4038600" y="4038600"/>
          <p14:tracePt t="25737" x="4038600" y="4051300"/>
          <p14:tracePt t="25754" x="4038600" y="4057650"/>
          <p14:tracePt t="25772" x="4044950" y="4083050"/>
          <p14:tracePt t="25787" x="4089400" y="4095750"/>
          <p14:tracePt t="25804" x="4178300" y="4114800"/>
          <p14:tracePt t="25821" x="4318000" y="4121150"/>
          <p14:tracePt t="25823" x="4400550" y="4121150"/>
          <p14:tracePt t="25837" x="4476750" y="4102100"/>
          <p14:tracePt t="25854" x="4686300" y="4051300"/>
          <p14:tracePt t="25872" x="4775200" y="4025900"/>
          <p14:tracePt t="25887" x="4806950" y="4006850"/>
          <p14:tracePt t="25903" x="4806950" y="4000500"/>
          <p14:tracePt t="25967" x="4819650" y="4006850"/>
          <p14:tracePt t="25984" x="4826000" y="4032250"/>
          <p14:tracePt t="25997" x="4832350" y="4051300"/>
          <p14:tracePt t="26010" x="4857750" y="4083050"/>
          <p14:tracePt t="26021" x="4889500" y="4102100"/>
          <p14:tracePt t="26024" x="4927600" y="4127500"/>
          <p14:tracePt t="26037" x="4984750" y="4152900"/>
          <p14:tracePt t="26055" x="5168900" y="4210050"/>
          <p14:tracePt t="26073" x="5251450" y="4216400"/>
          <p14:tracePt t="26088" x="5289550" y="4216400"/>
          <p14:tracePt t="26105" x="5314950" y="4191000"/>
          <p14:tracePt t="26120" x="5314950" y="4159250"/>
          <p14:tracePt t="26138" x="5314950" y="4127500"/>
          <p14:tracePt t="26153" x="5308600" y="4083050"/>
          <p14:tracePt t="26170" x="5295900" y="4057650"/>
          <p14:tracePt t="26187" x="5289550" y="4051300"/>
          <p14:tracePt t="26230" x="5289550" y="4057650"/>
          <p14:tracePt t="26239" x="5289550" y="4070350"/>
          <p14:tracePt t="26254" x="5289550" y="4102100"/>
          <p14:tracePt t="26271" x="5289550" y="4165600"/>
          <p14:tracePt t="26287" x="5289550" y="4184650"/>
          <p14:tracePt t="26360" x="5289550" y="4191000"/>
          <p14:tracePt t="26375" x="5276850" y="4191000"/>
          <p14:tracePt t="26390" x="5270500" y="4191000"/>
          <p14:tracePt t="26403" x="5251450" y="4184650"/>
          <p14:tracePt t="26420" x="5181600" y="4159250"/>
          <p14:tracePt t="26438" x="4965700" y="4121150"/>
          <p14:tracePt t="26455" x="4768850" y="4083050"/>
          <p14:tracePt t="26471" x="4610100" y="4057650"/>
          <p14:tracePt t="26488" x="4533900" y="4051300"/>
          <p14:tracePt t="26506" x="4502150" y="4051300"/>
          <p14:tracePt t="26522" x="4470400" y="4051300"/>
          <p14:tracePt t="26538" x="4413250" y="4051300"/>
          <p14:tracePt t="26554" x="4311650" y="4051300"/>
          <p14:tracePt t="26571" x="4191000" y="4051300"/>
          <p14:tracePt t="26586" x="4133850" y="4051300"/>
          <p14:tracePt t="26604" x="4121150" y="4051300"/>
          <p14:tracePt t="26620" x="4114800" y="4051300"/>
          <p14:tracePt t="26714" x="4121150" y="4057650"/>
          <p14:tracePt t="26735" x="4305300" y="4089400"/>
          <p14:tracePt t="26756" x="4546600" y="4133850"/>
          <p14:tracePt t="26759" x="4667250" y="4152900"/>
          <p14:tracePt t="26771" x="4775200" y="4171950"/>
          <p14:tracePt t="26788" x="4902200" y="4184650"/>
          <p14:tracePt t="26804" x="4927600" y="4184650"/>
          <p14:tracePt t="26866" x="4921250" y="4184650"/>
          <p14:tracePt t="26881" x="4794250" y="4184650"/>
          <p14:tracePt t="26896" x="4591050" y="4159250"/>
          <p14:tracePt t="26915" x="4432300" y="4146550"/>
          <p14:tracePt t="26927" x="4356100" y="4146550"/>
          <p14:tracePt t="26939" x="4337050" y="4146550"/>
          <p14:tracePt t="26953" x="4330700" y="4146550"/>
          <p14:tracePt t="27011" x="4343400" y="4146550"/>
          <p14:tracePt t="27034" x="4470400" y="4146550"/>
          <p14:tracePt t="27054" x="4629150" y="4146550"/>
          <p14:tracePt t="27072" x="4686300" y="4146550"/>
          <p14:tracePt t="27088" x="4705350" y="4146550"/>
          <p14:tracePt t="27142" x="4692650" y="4146550"/>
          <p14:tracePt t="27151" x="4667250" y="4146550"/>
          <p14:tracePt t="27159" x="4648200" y="4146550"/>
          <p14:tracePt t="27169" x="4635500" y="4146550"/>
          <p14:tracePt t="27186" x="4591050" y="4146550"/>
          <p14:tracePt t="27203" x="4559300" y="4146550"/>
          <p14:tracePt t="27219" x="4521200" y="4146550"/>
          <p14:tracePt t="27236" x="4483100" y="4146550"/>
          <p14:tracePt t="27239" x="4457700" y="4146550"/>
          <p14:tracePt t="27253" x="4438650" y="4146550"/>
          <p14:tracePt t="27270" x="4413250" y="4146550"/>
          <p14:tracePt t="27288" x="4406900" y="4146550"/>
          <p14:tracePt t="27304" x="4413250" y="4146550"/>
          <p14:tracePt t="27320" x="4527550" y="4152900"/>
          <p14:tracePt t="27337" x="4711700" y="4152900"/>
          <p14:tracePt t="27354" x="4927600" y="4152900"/>
          <p14:tracePt t="27369" x="5067300" y="4152900"/>
          <p14:tracePt t="27386" x="5092700" y="4152900"/>
          <p14:tracePt t="27403" x="5099050" y="4152900"/>
          <p14:tracePt t="27439" x="5086350" y="4152900"/>
          <p14:tracePt t="27453" x="5054600" y="4152900"/>
          <p14:tracePt t="27469" x="4933950" y="4152900"/>
          <p14:tracePt t="27486" x="4673600" y="4152900"/>
          <p14:tracePt t="27502" x="4527550" y="4152900"/>
          <p14:tracePt t="27520" x="4438650" y="4152900"/>
          <p14:tracePt t="27538" x="4425950" y="4152900"/>
          <p14:tracePt t="27554" x="4419600" y="4152900"/>
          <p14:tracePt t="27624" x="4425950" y="4152900"/>
          <p14:tracePt t="27640" x="4489450" y="4159250"/>
          <p14:tracePt t="27658" x="4616450" y="4159250"/>
          <p14:tracePt t="27673" x="4775200" y="4159250"/>
          <p14:tracePt t="27686" x="4914900" y="4159250"/>
          <p14:tracePt t="27703" x="4959350" y="4159250"/>
          <p14:tracePt t="27720" x="4972050" y="4159250"/>
          <p14:tracePt t="27753" x="4946650" y="4159250"/>
          <p14:tracePt t="27769" x="4787900" y="4146550"/>
          <p14:tracePt t="27787" x="4451350" y="4102100"/>
          <p14:tracePt t="27804" x="3905250" y="4006850"/>
          <p14:tracePt t="27819" x="3416300" y="3956050"/>
          <p14:tracePt t="27836" x="3162300" y="3943350"/>
          <p14:tracePt t="27852" x="3086100" y="3943350"/>
          <p14:tracePt t="27869" x="3067050" y="3943350"/>
          <p14:tracePt t="27896" x="3079750" y="3943350"/>
          <p14:tracePt t="27903" x="3130550" y="3943350"/>
          <p14:tracePt t="27919" x="3251200" y="3968750"/>
          <p14:tracePt t="27936" x="3409950" y="3981450"/>
          <p14:tracePt t="27952" x="3619500" y="3981450"/>
          <p14:tracePt t="27969" x="3829050" y="3981450"/>
          <p14:tracePt t="27985" x="4038600" y="3987800"/>
          <p14:tracePt t="28002" x="4197350" y="4006850"/>
          <p14:tracePt t="28019" x="4298950" y="4025900"/>
          <p14:tracePt t="28036" x="4318000" y="4032250"/>
          <p14:tracePt t="28104" x="4305300" y="4032250"/>
          <p14:tracePt t="28124" x="4241800" y="4032250"/>
          <p14:tracePt t="28143" x="3968750" y="4032250"/>
          <p14:tracePt t="28157" x="3790950" y="4025900"/>
          <p14:tracePt t="28170" x="3524250" y="4019550"/>
          <p14:tracePt t="28187" x="3378200" y="4019550"/>
          <p14:tracePt t="28203" x="3333750" y="4019550"/>
          <p14:tracePt t="28219" x="3327400" y="4019550"/>
          <p14:tracePt t="28240" x="3333750" y="4019550"/>
          <p14:tracePt t="28255" x="3365500" y="4019550"/>
          <p14:tracePt t="28257" x="3429000" y="4019550"/>
          <p14:tracePt t="28271" x="3587750" y="4025900"/>
          <p14:tracePt t="28288" x="3829050" y="4064000"/>
          <p14:tracePt t="28305" x="4203700" y="4133850"/>
          <p14:tracePt t="28321" x="4603750" y="4210050"/>
          <p14:tracePt t="28336" x="4870450" y="4260850"/>
          <p14:tracePt t="28355" x="5022850" y="4273550"/>
          <p14:tracePt t="28370" x="5060950" y="4273550"/>
          <p14:tracePt t="28387" x="5073650" y="4273550"/>
          <p14:tracePt t="28439" x="5054600" y="4273550"/>
          <p14:tracePt t="28449" x="5010150" y="4273550"/>
          <p14:tracePt t="28461" x="4959350" y="4273550"/>
          <p14:tracePt t="28476" x="4787900" y="4273550"/>
          <p14:tracePt t="28479" x="4705350" y="4273550"/>
          <p14:tracePt t="28490" x="4610100" y="4273550"/>
          <p14:tracePt t="28504" x="4470400" y="4273550"/>
          <p14:tracePt t="28521" x="4438650" y="4273550"/>
          <p14:tracePt t="28537" x="4432300" y="4273550"/>
          <p14:tracePt t="28576" x="4451350" y="4273550"/>
          <p14:tracePt t="28586" x="4489450" y="4273550"/>
          <p14:tracePt t="28604" x="4629150" y="4273550"/>
          <p14:tracePt t="28619" x="4794250" y="4273550"/>
          <p14:tracePt t="28623" x="4883150" y="4273550"/>
          <p14:tracePt t="28636" x="4965700" y="4273550"/>
          <p14:tracePt t="28652" x="5092700" y="4273550"/>
          <p14:tracePt t="28669" x="5124450" y="4273550"/>
          <p14:tracePt t="28671" x="5130800" y="4273550"/>
          <p14:tracePt t="28686" x="5137150" y="4273550"/>
          <p14:tracePt t="28720" x="5124450" y="4273550"/>
          <p14:tracePt t="28731" x="5099050" y="4267200"/>
          <p14:tracePt t="28742" x="5016500" y="4248150"/>
          <p14:tracePt t="28752" x="4965700" y="4241800"/>
          <p14:tracePt t="28769" x="4819650" y="4216400"/>
          <p14:tracePt t="28786" x="4648200" y="4171950"/>
          <p14:tracePt t="28803" x="4489450" y="4140200"/>
          <p14:tracePt t="28820" x="4419600" y="4133850"/>
          <p14:tracePt t="28822" x="4406900" y="4133850"/>
          <p14:tracePt t="28839" x="4400550" y="4133850"/>
          <p14:tracePt t="28887" x="4413250" y="4133850"/>
          <p14:tracePt t="28897" x="4445000" y="4133850"/>
          <p14:tracePt t="28911" x="4540250" y="4133850"/>
          <p14:tracePt t="28924" x="4603750" y="4133850"/>
          <p14:tracePt t="28936" x="4756150" y="4133850"/>
          <p14:tracePt t="28952" x="4889500" y="4133850"/>
          <p14:tracePt t="28969" x="4965700" y="4133850"/>
          <p14:tracePt t="28985" x="4984750" y="4133850"/>
          <p14:tracePt t="29455" x="0" y="0"/>
        </p14:tracePtLst>
        <p14:tracePtLst>
          <p14:tracePt t="30281" x="2114550" y="3651250"/>
          <p14:tracePt t="30322" x="2114550" y="3663950"/>
          <p14:tracePt t="30341" x="2114550" y="3683000"/>
          <p14:tracePt t="30362" x="2114550" y="3759200"/>
          <p14:tracePt t="30366" x="2127250" y="3797300"/>
          <p14:tracePt t="30379" x="2152650" y="3841750"/>
          <p14:tracePt t="30391" x="2222500" y="3943350"/>
          <p14:tracePt t="30402" x="2273300" y="3987800"/>
          <p14:tracePt t="30419" x="2400300" y="4064000"/>
          <p14:tracePt t="30423" x="2476500" y="4102100"/>
          <p14:tracePt t="30435" x="2552700" y="4133850"/>
          <p14:tracePt t="30452" x="2698750" y="4191000"/>
          <p14:tracePt t="30455" x="2743200" y="4210050"/>
          <p14:tracePt t="30469" x="2774950" y="4216400"/>
          <p14:tracePt t="30486" x="2806700" y="4216400"/>
          <p14:tracePt t="30502" x="2825750" y="4216400"/>
          <p14:tracePt t="30520" x="2844800" y="4203700"/>
          <p14:tracePt t="30537" x="2851150" y="4171950"/>
          <p14:tracePt t="30553" x="2863850" y="4140200"/>
          <p14:tracePt t="30570" x="2870200" y="4076700"/>
          <p14:tracePt t="30586" x="2876550" y="3994150"/>
          <p14:tracePt t="30604" x="2857500" y="3924300"/>
          <p14:tracePt t="30619" x="2825750" y="3873500"/>
          <p14:tracePt t="30636" x="2794000" y="3841750"/>
          <p14:tracePt t="30652" x="2787650" y="3835400"/>
          <p14:tracePt t="30704" x="2774950" y="3848100"/>
          <p14:tracePt t="30715" x="2768600" y="3873500"/>
          <p14:tracePt t="30726" x="2762250" y="3917950"/>
          <p14:tracePt t="30740" x="2762250" y="4000500"/>
          <p14:tracePt t="30752" x="2762250" y="4076700"/>
          <p14:tracePt t="30770" x="2774950" y="4108450"/>
          <p14:tracePt t="30807" x="2781300" y="4108450"/>
          <p14:tracePt t="30823" x="2800350" y="4095750"/>
          <p14:tracePt t="30834" x="2813050" y="4076700"/>
          <p14:tracePt t="30852" x="2832100" y="4038600"/>
          <p14:tracePt t="30868" x="2851150" y="3994150"/>
          <p14:tracePt t="30870" x="2857500" y="3975100"/>
          <p14:tracePt t="30887" x="2857500" y="3962400"/>
          <p14:tracePt t="30904" x="2857500" y="3949700"/>
          <p14:tracePt t="30919" x="2857500" y="3937000"/>
          <p14:tracePt t="31025" x="0" y="0"/>
        </p14:tracePtLst>
        <p14:tracePtLst>
          <p14:tracePt t="31418" x="1727200" y="3854450"/>
          <p14:tracePt t="31437" x="1708150" y="3854450"/>
          <p14:tracePt t="31452" x="1689100" y="3854450"/>
          <p14:tracePt t="31454" x="1682750" y="3854450"/>
          <p14:tracePt t="31468" x="1676400" y="3854450"/>
          <p14:tracePt t="31485" x="1663700" y="3854450"/>
          <p14:tracePt t="31487" x="1657350" y="3854450"/>
          <p14:tracePt t="31502" x="1651000" y="3873500"/>
          <p14:tracePt t="31519" x="1638300" y="3924300"/>
          <p14:tracePt t="31537" x="1625600" y="3975100"/>
          <p14:tracePt t="31554" x="1625600" y="4019550"/>
          <p14:tracePt t="31570" x="1625600" y="4095750"/>
          <p14:tracePt t="31587" x="1638300" y="4184650"/>
          <p14:tracePt t="31603" x="1657350" y="4229100"/>
          <p14:tracePt t="31619" x="1682750" y="4267200"/>
          <p14:tracePt t="31637" x="1695450" y="4273550"/>
          <p14:tracePt t="31652" x="1701800" y="4273550"/>
          <p14:tracePt t="31669" x="1714500" y="4273550"/>
          <p14:tracePt t="31685" x="1733550" y="4267200"/>
          <p14:tracePt t="31703" x="1803400" y="4165600"/>
          <p14:tracePt t="31719" x="1822450" y="4076700"/>
          <p14:tracePt t="31736" x="1828800" y="3987800"/>
          <p14:tracePt t="31754" x="1828800" y="3930650"/>
          <p14:tracePt t="31768" x="1816100" y="3892550"/>
          <p14:tracePt t="31786" x="1809750" y="3892550"/>
          <p14:tracePt t="31802" x="1803400" y="3886200"/>
          <p14:tracePt t="31836" x="1797050" y="3886200"/>
          <p14:tracePt t="31853" x="1771650" y="3917950"/>
          <p14:tracePt t="31869" x="1720850" y="4013200"/>
          <p14:tracePt t="31871" x="1708150" y="4083050"/>
          <p14:tracePt t="31884" x="1701800" y="4133850"/>
          <p14:tracePt t="31902" x="1695450" y="4197350"/>
          <p14:tracePt t="31918" x="1695450" y="4203700"/>
          <p14:tracePt t="31951" x="1695450" y="4210050"/>
          <p14:tracePt t="31968" x="1701800" y="4210050"/>
          <p14:tracePt t="31984" x="1752600" y="4146550"/>
          <p14:tracePt t="32001" x="1809750" y="4032250"/>
          <p14:tracePt t="32022" x="1841500" y="3930650"/>
          <p14:tracePt t="32023" x="1847850" y="3898900"/>
          <p14:tracePt t="32038" x="1847850" y="3879850"/>
          <p14:tracePt t="32053" x="1847850" y="3867150"/>
          <p14:tracePt t="32069" x="1847850" y="3860800"/>
          <p14:tracePt t="32120" x="1847850" y="3867150"/>
          <p14:tracePt t="32127" x="1847850" y="3898900"/>
          <p14:tracePt t="32137" x="1847850" y="3911600"/>
          <p14:tracePt t="32152" x="1847850" y="3956050"/>
          <p14:tracePt t="32167" x="1847850" y="3968750"/>
          <p14:tracePt t="32184" x="1847850" y="3981450"/>
          <p14:tracePt t="32260" x="1847850" y="3968750"/>
          <p14:tracePt t="32281" x="1879600" y="3860800"/>
          <p14:tracePt t="32302" x="1885950" y="3810000"/>
          <p14:tracePt t="32321" x="1892300" y="3784600"/>
          <p14:tracePt t="32368" x="1892300" y="3790950"/>
          <p14:tracePt t="32384" x="1879600" y="3886200"/>
          <p14:tracePt t="32404" x="1873250" y="3975100"/>
          <p14:tracePt t="32407" x="1873250" y="3994150"/>
          <p14:tracePt t="32427" x="1873250" y="4013200"/>
          <p14:tracePt t="32496" x="1873250" y="3994150"/>
          <p14:tracePt t="32516" x="1873250" y="3956050"/>
          <p14:tracePt t="32538" x="1873250" y="3917950"/>
          <p14:tracePt t="32565" x="1873250" y="3911600"/>
          <p14:tracePt t="32600" x="1866900" y="3917950"/>
          <p14:tracePt t="32610" x="1860550" y="3937000"/>
          <p14:tracePt t="32624" x="1841500" y="3994150"/>
          <p14:tracePt t="32638" x="1835150" y="4025900"/>
          <p14:tracePt t="32653" x="1828800" y="4051300"/>
          <p14:tracePt t="32669" x="1822450" y="4076700"/>
          <p14:tracePt t="32670" x="1822450" y="4083050"/>
          <p14:tracePt t="32686" x="1822450" y="4095750"/>
          <p14:tracePt t="32743" x="1822450" y="4076700"/>
          <p14:tracePt t="32751" x="1822450" y="4044950"/>
          <p14:tracePt t="32771" x="1822450" y="3949700"/>
          <p14:tracePt t="32786" x="1822450" y="3873500"/>
          <p14:tracePt t="32802" x="1822450" y="3835400"/>
          <p14:tracePt t="32848" x="1816100" y="3829050"/>
          <p14:tracePt t="32857" x="1809750" y="3829050"/>
          <p14:tracePt t="32870" x="1803400" y="3860800"/>
          <p14:tracePt t="32884" x="1803400" y="3886200"/>
          <p14:tracePt t="32901" x="1803400" y="3956050"/>
          <p14:tracePt t="32917" x="1803400" y="3987800"/>
          <p14:tracePt t="32919" x="1803400" y="3994150"/>
          <p14:tracePt t="32934" x="1803400" y="4000500"/>
          <p14:tracePt t="33000" x="1803400" y="3987800"/>
          <p14:tracePt t="33020" x="1803400" y="3949700"/>
          <p14:tracePt t="33026" x="1803400" y="3943350"/>
          <p14:tracePt t="33048" x="1803400" y="3930650"/>
          <p14:tracePt t="33089" x="1803400" y="3949700"/>
          <p14:tracePt t="33101" x="1803400" y="3975100"/>
          <p14:tracePt t="33119" x="1803400" y="4057650"/>
          <p14:tracePt t="33135" x="1803400" y="4064000"/>
          <p14:tracePt t="33224" x="1803400" y="4038600"/>
          <p14:tracePt t="33235" x="1803400" y="4013200"/>
          <p14:tracePt t="33251" x="1790700" y="3975100"/>
          <p14:tracePt t="33268" x="1790700" y="3962400"/>
          <p14:tracePt t="33327" x="1790700" y="3968750"/>
          <p14:tracePt t="33343" x="1790700" y="3994150"/>
          <p14:tracePt t="33361" x="1778000" y="4019550"/>
          <p14:tracePt t="33433" x="1778000" y="4006850"/>
          <p14:tracePt t="33455" x="1778000" y="3962400"/>
          <p14:tracePt t="33468" x="1778000" y="3956050"/>
          <p14:tracePt t="33484" x="1778000" y="3937000"/>
          <p14:tracePt t="33867" x="1771650" y="3917950"/>
          <p14:tracePt t="33892" x="1752600" y="3879850"/>
          <p14:tracePt t="33897" x="1739900" y="3867150"/>
          <p14:tracePt t="33917" x="1727200" y="3860800"/>
          <p14:tracePt t="33969" x="1720850" y="3860800"/>
          <p14:tracePt t="33993" x="1708150" y="3860800"/>
          <p14:tracePt t="34007" x="1701800" y="3860800"/>
          <p14:tracePt t="34023" x="1689100" y="3873500"/>
          <p14:tracePt t="34026" x="1682750" y="3886200"/>
          <p14:tracePt t="34038" x="1670050" y="3898900"/>
          <p14:tracePt t="34052" x="1663700" y="3911600"/>
          <p14:tracePt t="34069" x="1657350" y="3917950"/>
          <p14:tracePt t="34084" x="1651000" y="3924300"/>
          <p14:tracePt t="34103" x="1651000" y="3930650"/>
          <p14:tracePt t="34118" x="1644650" y="3930650"/>
          <p14:tracePt t="34134" x="1638300" y="3943350"/>
          <p14:tracePt t="34152" x="1631950" y="3943350"/>
          <p14:tracePt t="34168" x="1625600" y="3956050"/>
          <p14:tracePt t="34184" x="1612900" y="3962400"/>
          <p14:tracePt t="34201" x="1606550" y="3968750"/>
          <p14:tracePt t="34219" x="1606550" y="3975100"/>
          <p14:tracePt t="34234" x="1600200" y="3994150"/>
          <p14:tracePt t="34251" x="1593850" y="4000500"/>
          <p14:tracePt t="34267" x="1587500" y="4038600"/>
          <p14:tracePt t="34285" x="1581150" y="4051300"/>
          <p14:tracePt t="34288" x="1581150" y="4064000"/>
          <p14:tracePt t="34302" x="1581150" y="4070350"/>
          <p14:tracePt t="34319" x="1581150" y="4102100"/>
          <p14:tracePt t="34336" x="1581150" y="4127500"/>
          <p14:tracePt t="34352" x="1581150" y="4152900"/>
          <p14:tracePt t="34368" x="1587500" y="4152900"/>
          <p14:tracePt t="34384" x="1606550" y="4178300"/>
          <p14:tracePt t="34401" x="1651000" y="4203700"/>
          <p14:tracePt t="34418" x="1695450" y="4203700"/>
          <p14:tracePt t="34434" x="1752600" y="4216400"/>
          <p14:tracePt t="34450" x="1809750" y="4216400"/>
          <p14:tracePt t="34468" x="1841500" y="4191000"/>
          <p14:tracePt t="34484" x="1854200" y="4165600"/>
          <p14:tracePt t="34486" x="1860550" y="4152900"/>
          <p14:tracePt t="34501" x="1866900" y="4146550"/>
          <p14:tracePt t="34517" x="1866900" y="4140200"/>
          <p14:tracePt t="34519" x="1866900" y="4133850"/>
          <p14:tracePt t="34534" x="1866900" y="4121150"/>
          <p14:tracePt t="34552" x="1866900" y="4108450"/>
          <p14:tracePt t="34568" x="1860550" y="4076700"/>
          <p14:tracePt t="34585" x="1835150" y="4019550"/>
          <p14:tracePt t="34602" x="1797050" y="3975100"/>
          <p14:tracePt t="34618" x="1778000" y="3949700"/>
          <p14:tracePt t="34634" x="1758950" y="3930650"/>
          <p14:tracePt t="34653" x="1752600" y="3924300"/>
          <p14:tracePt t="34671" x="1752600" y="3917950"/>
          <p14:tracePt t="34761" x="1746250" y="3924300"/>
          <p14:tracePt t="34771" x="1739900" y="3937000"/>
          <p14:tracePt t="34786" x="1739900" y="3987800"/>
          <p14:tracePt t="34803" x="1739900" y="4064000"/>
          <p14:tracePt t="34819" x="1739900" y="4133850"/>
          <p14:tracePt t="34835" x="1758950" y="4165600"/>
          <p14:tracePt t="34851" x="1765300" y="4178300"/>
          <p14:tracePt t="34868" x="1765300" y="4184650"/>
          <p14:tracePt t="34897" x="1778000" y="4184650"/>
          <p14:tracePt t="34908" x="1790700" y="4171950"/>
          <p14:tracePt t="34919" x="1816100" y="4108450"/>
          <p14:tracePt t="34936" x="1828800" y="4032250"/>
          <p14:tracePt t="34951" x="1841500" y="3981450"/>
          <p14:tracePt t="34968" x="1841500" y="3943350"/>
          <p14:tracePt t="34984" x="1841500" y="3924300"/>
          <p14:tracePt t="35000" x="1841500" y="3917950"/>
          <p14:tracePt t="35067" x="1841500" y="3930650"/>
          <p14:tracePt t="35093" x="1854200" y="3987800"/>
          <p14:tracePt t="35110" x="1860550" y="4013200"/>
          <p14:tracePt t="35274" x="1860550" y="4006850"/>
          <p14:tracePt t="35311" x="1860550" y="4000500"/>
          <p14:tracePt t="35368" x="1854200" y="4000500"/>
          <p14:tracePt t="35375" x="1854200" y="4006850"/>
          <p14:tracePt t="35390" x="1854200" y="4025900"/>
          <p14:tracePt t="35404" x="1854200" y="4032250"/>
          <p14:tracePt t="35416" x="1854200" y="4044950"/>
          <p14:tracePt t="35527" x="1854200" y="4038600"/>
          <p14:tracePt t="35553" x="1854200" y="4032250"/>
          <p14:tracePt t="35650" x="1854200" y="4044950"/>
          <p14:tracePt t="35672" x="1854200" y="4070350"/>
          <p14:tracePt t="35687" x="1854200" y="4083050"/>
          <p14:tracePt t="35703" x="1854200" y="4089400"/>
          <p14:tracePt t="35782" x="1854200" y="4095750"/>
          <p14:tracePt t="35809" x="1854200" y="4083050"/>
          <p14:tracePt t="35828" x="1860550" y="4064000"/>
          <p14:tracePt t="35847" x="1860550" y="4025900"/>
          <p14:tracePt t="35864" x="1860550" y="4019550"/>
          <p14:tracePt t="35875" x="1860550" y="4006850"/>
          <p14:tracePt t="35887" x="1860550" y="4000500"/>
          <p14:tracePt t="35992" x="1860550" y="4006850"/>
          <p14:tracePt t="36015" x="1860550" y="4019550"/>
          <p14:tracePt t="37089" x="0" y="0"/>
        </p14:tracePtLst>
        <p14:tracePtLst>
          <p14:tracePt t="37602" x="946150" y="3911600"/>
          <p14:tracePt t="37617" x="939800" y="3905250"/>
          <p14:tracePt t="37633" x="933450" y="3905250"/>
          <p14:tracePt t="37651" x="920750" y="3924300"/>
          <p14:tracePt t="37666" x="908050" y="3981450"/>
          <p14:tracePt t="37683" x="901700" y="4032250"/>
          <p14:tracePt t="37700" x="901700" y="4057650"/>
          <p14:tracePt t="37702" x="901700" y="4076700"/>
          <p14:tracePt t="37733" x="901700" y="4089400"/>
          <p14:tracePt t="37766" x="927100" y="4089400"/>
          <p14:tracePt t="37785" x="977900" y="4025900"/>
          <p14:tracePt t="37799" x="1016000" y="3962400"/>
          <p14:tracePt t="37818" x="1041400" y="3905250"/>
          <p14:tracePt t="37834" x="1047750" y="3898900"/>
          <p14:tracePt t="37851" x="1047750" y="3892550"/>
          <p14:tracePt t="37983" x="1047750" y="3886200"/>
          <p14:tracePt t="37983" x="0" y="0"/>
        </p14:tracePtLst>
        <p14:tracePtLst>
          <p14:tracePt t="39434" x="1873250" y="4438650"/>
          <p14:tracePt t="39506" x="1898650" y="4445000"/>
          <p14:tracePt t="39520" x="1993900" y="4451350"/>
          <p14:tracePt t="39539" x="2209800" y="4451350"/>
          <p14:tracePt t="39554" x="2565400" y="4451350"/>
          <p14:tracePt t="39570" x="3130550" y="4451350"/>
          <p14:tracePt t="39584" x="3663950" y="4451350"/>
          <p14:tracePt t="39601" x="4057650" y="4451350"/>
          <p14:tracePt t="39617" x="4254500" y="4451350"/>
          <p14:tracePt t="39633" x="4375150" y="4451350"/>
          <p14:tracePt t="39650" x="4425950" y="4451350"/>
          <p14:tracePt t="39665" x="4438650" y="4451350"/>
          <p14:tracePt t="39683" x="4445000" y="4451350"/>
          <p14:tracePt t="39726" x="4432300" y="4451350"/>
          <p14:tracePt t="39735" x="4394200" y="4451350"/>
          <p14:tracePt t="39748" x="4330700" y="4451350"/>
          <p14:tracePt t="39765" x="4140200" y="4451350"/>
          <p14:tracePt t="39781" x="3778250" y="4451350"/>
          <p14:tracePt t="39783" x="3498850" y="4451350"/>
          <p14:tracePt t="39800" x="2940050" y="4451350"/>
          <p14:tracePt t="39815" x="2482850" y="4451350"/>
          <p14:tracePt t="39832" x="2305050" y="4451350"/>
          <p14:tracePt t="39849" x="2273300" y="4451350"/>
          <p14:tracePt t="39867" x="2260600" y="4451350"/>
          <p14:tracePt t="39920" x="2286000" y="4451350"/>
          <p14:tracePt t="39928" x="2343150" y="4451350"/>
          <p14:tracePt t="39937" x="2419350" y="4451350"/>
          <p14:tracePt t="39948" x="2520950" y="4451350"/>
          <p14:tracePt t="39965" x="2825750" y="4451350"/>
          <p14:tracePt t="39983" x="3384550" y="4451350"/>
          <p14:tracePt t="39999" x="3600450" y="4451350"/>
          <p14:tracePt t="40015" x="3670300" y="4451350"/>
          <p14:tracePt t="40032" x="3689350" y="4451350"/>
          <p14:tracePt t="40071" x="3670300" y="4451350"/>
          <p14:tracePt t="40079" x="3632200" y="4451350"/>
          <p14:tracePt t="40088" x="3568700" y="4451350"/>
          <p14:tracePt t="40099" x="3473450" y="4451350"/>
          <p14:tracePt t="40117" x="3251200" y="4451350"/>
          <p14:tracePt t="40133" x="3022600" y="4451350"/>
          <p14:tracePt t="40137" x="2908300" y="4445000"/>
          <p14:tracePt t="40149" x="2851150" y="4445000"/>
          <p14:tracePt t="40166" x="2806700" y="4445000"/>
          <p14:tracePt t="40183" x="2800350" y="4445000"/>
          <p14:tracePt t="40215" x="2844800" y="4445000"/>
          <p14:tracePt t="40232" x="2990850" y="4445000"/>
          <p14:tracePt t="40249" x="3200400" y="4445000"/>
          <p14:tracePt t="40265" x="3454400" y="4457700"/>
          <p14:tracePt t="40282" x="3613150" y="4483100"/>
          <p14:tracePt t="40299" x="3644900" y="4483100"/>
          <p14:tracePt t="40317" x="3651250" y="4483100"/>
          <p14:tracePt t="40335" x="3632200" y="4483100"/>
          <p14:tracePt t="40350" x="3594100" y="4483100"/>
          <p14:tracePt t="40366" x="3340100" y="4483100"/>
          <p14:tracePt t="40384" x="3130550" y="4483100"/>
          <p14:tracePt t="40399" x="3003550" y="4483100"/>
          <p14:tracePt t="40417" x="2965450" y="4483100"/>
          <p14:tracePt t="40489" x="2990850" y="4483100"/>
          <p14:tracePt t="40508" x="3098800" y="4483100"/>
          <p14:tracePt t="40528" x="3321050" y="4483100"/>
          <p14:tracePt t="40545" x="3365500" y="4483100"/>
          <p14:tracePt t="40557" x="3371850" y="4483100"/>
          <p14:tracePt t="40558" x="3378200" y="4483100"/>
          <p14:tracePt t="40591" x="3359150" y="4489450"/>
          <p14:tracePt t="40603" x="3314700" y="4495800"/>
          <p14:tracePt t="40619" x="3187700" y="4495800"/>
          <p14:tracePt t="40633" x="3016250" y="4495800"/>
          <p14:tracePt t="40648" x="2952750" y="4495800"/>
          <p14:tracePt t="40667" x="2933700" y="4495800"/>
          <p14:tracePt t="40696" x="2959100" y="4495800"/>
          <p14:tracePt t="40709" x="3009900" y="4495800"/>
          <p14:tracePt t="40721" x="3200400" y="4495800"/>
          <p14:tracePt t="40735" x="3543300" y="4521200"/>
          <p14:tracePt t="40748" x="3771900" y="4559300"/>
          <p14:tracePt t="40765" x="4083050" y="4610100"/>
          <p14:tracePt t="40781" x="4171950" y="4635500"/>
          <p14:tracePt t="40798" x="4178300" y="4635500"/>
          <p14:tracePt t="40815" x="4171950" y="4635500"/>
          <p14:tracePt t="40831" x="4083050" y="4635500"/>
          <p14:tracePt t="40849" x="3937000" y="4635500"/>
          <p14:tracePt t="40866" x="3778250" y="4635500"/>
          <p14:tracePt t="40882" x="3721100" y="4635500"/>
          <p14:tracePt t="40898" x="3702050" y="4635500"/>
          <p14:tracePt t="40967" x="3721100" y="4635500"/>
          <p14:tracePt t="40984" x="3829050" y="4641850"/>
          <p14:tracePt t="41001" x="3949700" y="4660900"/>
          <p14:tracePt t="41023" x="3975100" y="4660900"/>
          <p14:tracePt t="41055" x="3956050" y="4660900"/>
          <p14:tracePt t="41064" x="3911600" y="4660900"/>
          <p14:tracePt t="41083" x="3721100" y="4648200"/>
          <p14:tracePt t="41099" x="3409950" y="4578350"/>
          <p14:tracePt t="41116" x="2984500" y="4495800"/>
          <p14:tracePt t="41132" x="2711450" y="4445000"/>
          <p14:tracePt t="41136" x="2647950" y="4425950"/>
          <p14:tracePt t="41149" x="2622550" y="4419600"/>
          <p14:tracePt t="41166" x="2609850" y="4419600"/>
          <p14:tracePt t="41199" x="2628900" y="4419600"/>
          <p14:tracePt t="41217" x="2755900" y="4419600"/>
          <p14:tracePt t="41231" x="2997200" y="4438650"/>
          <p14:tracePt t="41248" x="3289300" y="4457700"/>
          <p14:tracePt t="41266" x="3587750" y="4483100"/>
          <p14:tracePt t="41281" x="3733800" y="4489450"/>
          <p14:tracePt t="41298" x="3797300" y="4489450"/>
          <p14:tracePt t="41335" x="3778250" y="4489450"/>
          <p14:tracePt t="41348" x="3714750" y="4489450"/>
          <p14:tracePt t="41365" x="3505200" y="4489450"/>
          <p14:tracePt t="41383" x="3225800" y="4489450"/>
          <p14:tracePt t="41384" x="3105150" y="4489450"/>
          <p14:tracePt t="41399" x="2946400" y="4489450"/>
          <p14:tracePt t="41416" x="2914650" y="4489450"/>
          <p14:tracePt t="41431" x="2908300" y="4489450"/>
          <p14:tracePt t="41471" x="2927350" y="4489450"/>
          <p14:tracePt t="41481" x="2990850" y="4489450"/>
          <p14:tracePt t="41498" x="3213100" y="4489450"/>
          <p14:tracePt t="41515" x="3562350" y="4489450"/>
          <p14:tracePt t="41531" x="3937000" y="4502150"/>
          <p14:tracePt t="41534" x="4038600" y="4508500"/>
          <p14:tracePt t="41549" x="4089400" y="4521200"/>
          <p14:tracePt t="41551" x="4102100" y="4527550"/>
          <p14:tracePt t="41569" x="4108450" y="4527550"/>
          <p14:tracePt t="41591" x="4057650" y="4527550"/>
          <p14:tracePt t="41601" x="3975100" y="4527550"/>
          <p14:tracePt t="41617" x="3727450" y="4527550"/>
          <p14:tracePt t="41632" x="3403600" y="4527550"/>
          <p14:tracePt t="41649" x="3136900" y="4508500"/>
          <p14:tracePt t="41666" x="3067050" y="4502150"/>
          <p14:tracePt t="41682" x="3054350" y="4502150"/>
          <p14:tracePt t="41711" x="3054350" y="4495800"/>
          <p14:tracePt t="41720" x="3060700" y="4495800"/>
          <p14:tracePt t="41731" x="3092450" y="4495800"/>
          <p14:tracePt t="41748" x="3206750" y="4495800"/>
          <p14:tracePt t="41765" x="3359150" y="4495800"/>
          <p14:tracePt t="41767" x="3409950" y="4495800"/>
          <p14:tracePt t="41781" x="3441700" y="4495800"/>
          <p14:tracePt t="41798" x="3479800" y="4495800"/>
          <p14:tracePt t="41839" x="3460750" y="4495800"/>
          <p14:tracePt t="41851" x="3397250" y="4495800"/>
          <p14:tracePt t="41867" x="3175000" y="4495800"/>
          <p14:tracePt t="41882" x="2901950" y="4495800"/>
          <p14:tracePt t="41899" x="2711450" y="4495800"/>
          <p14:tracePt t="41916" x="2660650" y="4495800"/>
          <p14:tracePt t="41931" x="2654300" y="4495800"/>
          <p14:tracePt t="41951" x="2660650" y="4495800"/>
          <p14:tracePt t="41964" x="2711450" y="4495800"/>
          <p14:tracePt t="41981" x="2908300" y="4495800"/>
          <p14:tracePt t="41999" x="3511550" y="4495800"/>
          <p14:tracePt t="42015" x="4025900" y="4495800"/>
          <p14:tracePt t="42031" x="4406900" y="4508500"/>
          <p14:tracePt t="42048" x="4514850" y="4521200"/>
          <p14:tracePt t="42066" x="4533900" y="4521200"/>
          <p14:tracePt t="42083" x="4540250" y="4521200"/>
          <p14:tracePt t="42099" x="4521200" y="4533900"/>
          <p14:tracePt t="42115" x="4413250" y="4533900"/>
          <p14:tracePt t="42133" x="4140200" y="4533900"/>
          <p14:tracePt t="42136" x="3943350" y="4533900"/>
          <p14:tracePt t="42149" x="3771900" y="4533900"/>
          <p14:tracePt t="42166" x="3536950" y="4533900"/>
          <p14:tracePt t="42181" x="3448050" y="4533900"/>
          <p14:tracePt t="42199" x="3429000" y="4533900"/>
          <p14:tracePt t="42233" x="3441700" y="4533900"/>
          <p14:tracePt t="42243" x="3454400" y="4533900"/>
          <p14:tracePt t="42254" x="3498850" y="4533900"/>
          <p14:tracePt t="42267" x="3613150" y="4533900"/>
          <p14:tracePt t="42281" x="3784600" y="4533900"/>
          <p14:tracePt t="42298" x="3943350" y="4559300"/>
          <p14:tracePt t="42314" x="3987800" y="4565650"/>
          <p14:tracePt t="42332" x="3994150" y="4565650"/>
          <p14:tracePt t="42525" x="3962400" y="4565650"/>
          <p14:tracePt t="42552" x="3606800" y="4565650"/>
          <p14:tracePt t="42575" x="3308350" y="4565650"/>
          <p14:tracePt t="42590" x="3244850" y="4565650"/>
          <p14:tracePt t="42602" x="3187700" y="4565650"/>
          <p14:tracePt t="42615" x="3155950" y="4565650"/>
          <p14:tracePt t="42633" x="3117850" y="4565650"/>
          <p14:tracePt t="42648" x="3073400" y="4565650"/>
          <p14:tracePt t="42665" x="3028950" y="4565650"/>
          <p14:tracePt t="42682" x="3022600" y="4565650"/>
          <p14:tracePt t="42727" x="3016250" y="4565650"/>
          <p14:tracePt t="42750" x="3022600" y="4565650"/>
          <p14:tracePt t="42759" x="3041650" y="4565650"/>
          <p14:tracePt t="42766" x="3092450" y="4565650"/>
          <p14:tracePt t="42783" x="3251200" y="4565650"/>
          <p14:tracePt t="42797" x="3346450" y="4565650"/>
          <p14:tracePt t="42814" x="3632200" y="4565650"/>
          <p14:tracePt t="42834" x="3708400" y="4565650"/>
          <p14:tracePt t="42847" x="3721100" y="4565650"/>
          <p14:tracePt t="42882" x="3676650" y="4559300"/>
          <p14:tracePt t="42898" x="3549650" y="4559300"/>
          <p14:tracePt t="42916" x="3384550" y="4559300"/>
          <p14:tracePt t="42932" x="3276600" y="4559300"/>
          <p14:tracePt t="42934" x="3257550" y="4559300"/>
          <p14:tracePt t="42951" x="3251200" y="4559300"/>
          <p14:tracePt t="42992" x="3257550" y="4559300"/>
          <p14:tracePt t="43007" x="3352800" y="4559300"/>
          <p14:tracePt t="43025" x="3543300" y="4559300"/>
          <p14:tracePt t="43044" x="3822700" y="4559300"/>
          <p14:tracePt t="43056" x="4102100" y="4591050"/>
          <p14:tracePt t="43068" x="4178300" y="4603750"/>
          <p14:tracePt t="43081" x="4210050" y="4603750"/>
          <p14:tracePt t="43099" x="4216400" y="4603750"/>
          <p14:tracePt t="43403" x="4210050" y="4603750"/>
          <p14:tracePt t="43428" x="4038600" y="4603750"/>
          <p14:tracePt t="43432" x="3956050" y="4603750"/>
          <p14:tracePt t="43454" x="3784600" y="4603750"/>
          <p14:tracePt t="43473" x="3771900" y="4603750"/>
          <p14:tracePt t="43485" x="3765550" y="4603750"/>
          <p14:tracePt t="43512" x="3759200" y="4603750"/>
          <p14:tracePt t="43553" x="3765550" y="4603750"/>
          <p14:tracePt t="43563" x="3790950" y="4603750"/>
          <p14:tracePt t="43581" x="3886200" y="4603750"/>
          <p14:tracePt t="43599" x="4019550" y="4603750"/>
          <p14:tracePt t="43601" x="4095750" y="4603750"/>
          <p14:tracePt t="43616" x="4222750" y="4603750"/>
          <p14:tracePt t="43633" x="4279900" y="4603750"/>
          <p14:tracePt t="43649" x="4298950" y="4603750"/>
          <p14:tracePt t="43959" x="0" y="0"/>
        </p14:tracePtLst>
        <p14:tracePtLst>
          <p14:tracePt t="45977" x="4902200" y="3778250"/>
          <p14:tracePt t="45990" x="4794250" y="3778250"/>
          <p14:tracePt t="46002" x="4724400" y="3784600"/>
          <p14:tracePt t="46017" x="4610100" y="3822700"/>
          <p14:tracePt t="46033" x="4546600" y="3867150"/>
          <p14:tracePt t="46048" x="4521200" y="3905250"/>
          <p14:tracePt t="46064" x="4514850" y="3956050"/>
          <p14:tracePt t="46082" x="4540250" y="4000500"/>
          <p14:tracePt t="46098" x="4597400" y="4051300"/>
          <p14:tracePt t="46116" x="4679950" y="4095750"/>
          <p14:tracePt t="46134" x="4762500" y="4114800"/>
          <p14:tracePt t="46137" x="4794250" y="4121150"/>
          <p14:tracePt t="46153" x="4857750" y="4121150"/>
          <p14:tracePt t="46168" x="4946650" y="4114800"/>
          <p14:tracePt t="46180" x="4972050" y="4095750"/>
          <p14:tracePt t="46199" x="5016500" y="4057650"/>
          <p14:tracePt t="46199" x="5022850" y="4038600"/>
          <p14:tracePt t="46216" x="5022850" y="3994150"/>
          <p14:tracePt t="46230" x="4991100" y="3962400"/>
          <p14:tracePt t="46246" x="4927600" y="3917950"/>
          <p14:tracePt t="46264" x="4845050" y="3886200"/>
          <p14:tracePt t="46280" x="4787900" y="3879850"/>
          <p14:tracePt t="46297" x="4749800" y="3879850"/>
          <p14:tracePt t="46313" x="4730750" y="3892550"/>
          <p14:tracePt t="46330" x="4705350" y="3930650"/>
          <p14:tracePt t="46348" x="4699000" y="4013200"/>
          <p14:tracePt t="46364" x="4699000" y="4102100"/>
          <p14:tracePt t="46366" x="4718050" y="4140200"/>
          <p14:tracePt t="46381" x="4730750" y="4159250"/>
          <p14:tracePt t="46398" x="4762500" y="4191000"/>
          <p14:tracePt t="46414" x="4787900" y="4210050"/>
          <p14:tracePt t="46432" x="4794250" y="4210050"/>
          <p14:tracePt t="46447" x="4800600" y="4210050"/>
          <p14:tracePt t="46464" x="4832350" y="4210050"/>
          <p14:tracePt t="46479" x="4851400" y="4171950"/>
          <p14:tracePt t="46496" x="4864100" y="4089400"/>
          <p14:tracePt t="46513" x="4864100" y="4000500"/>
          <p14:tracePt t="46530" x="4851400" y="3930650"/>
          <p14:tracePt t="46546" x="4845050" y="3911600"/>
          <p14:tracePt t="46563" x="4813300" y="3892550"/>
          <p14:tracePt t="46580" x="4781550" y="3879850"/>
          <p14:tracePt t="46596" x="4762500" y="3879850"/>
          <p14:tracePt t="46599" x="4737100" y="3879850"/>
          <p14:tracePt t="46615" x="4724400" y="3892550"/>
          <p14:tracePt t="46632" x="4699000" y="3924300"/>
          <p14:tracePt t="46647" x="4686300" y="3975100"/>
          <p14:tracePt t="46663" x="4692650" y="4006850"/>
          <p14:tracePt t="46680" x="4711700" y="4019550"/>
          <p14:tracePt t="46698" x="4737100" y="4025900"/>
          <p14:tracePt t="46713" x="4756150" y="4025900"/>
          <p14:tracePt t="46730" x="4800600" y="4006850"/>
          <p14:tracePt t="46746" x="4826000" y="3968750"/>
          <p14:tracePt t="46763" x="4838700" y="3949700"/>
          <p14:tracePt t="46890" x="4838700" y="3943350"/>
          <p14:tracePt t="46915" x="4851400" y="3898900"/>
          <p14:tracePt t="46918" x="4876800" y="3860800"/>
          <p14:tracePt t="46919" x="0" y="0"/>
        </p14:tracePtLst>
        <p14:tracePtLst>
          <p14:tracePt t="47313" x="5473700" y="2032000"/>
          <p14:tracePt t="47414" x="0" y="0"/>
        </p14:tracePtLst>
        <p14:tracePtLst>
          <p14:tracePt t="48013" x="4248150" y="3956050"/>
          <p14:tracePt t="48064" x="4248150" y="3962400"/>
          <p14:tracePt t="48084" x="4248150" y="3975100"/>
          <p14:tracePt t="48100" x="4248150" y="3994150"/>
          <p14:tracePt t="48113" x="4248150" y="4013200"/>
          <p14:tracePt t="48130" x="4248150" y="4019550"/>
          <p14:tracePt t="48209" x="4260850" y="4006850"/>
          <p14:tracePt t="48234" x="4267200" y="3937000"/>
          <p14:tracePt t="48254" x="4279900" y="3873500"/>
          <p14:tracePt t="48256" x="4279900" y="3867150"/>
          <p14:tracePt t="48272" x="4286250" y="3854450"/>
          <p14:tracePt t="48377" x="4286250" y="3860800"/>
          <p14:tracePt t="48399" x="4286250" y="3867150"/>
          <p14:tracePt t="48416" x="4292600" y="3879850"/>
          <p14:tracePt t="48607" x="0" y="0"/>
        </p14:tracePtLst>
        <p14:tracePtLst>
          <p14:tracePt t="49097" x="5200650" y="3860800"/>
          <p14:tracePt t="49202" x="5200650" y="3867150"/>
          <p14:tracePt t="49229" x="5200650" y="3873500"/>
          <p14:tracePt t="49247" x="0" y="0"/>
        </p14:tracePtLst>
        <p14:tracePtLst>
          <p14:tracePt t="50065" x="4210050" y="3765550"/>
          <p14:tracePt t="50106" x="4203700" y="3771900"/>
          <p14:tracePt t="50131" x="4203700" y="3778250"/>
          <p14:tracePt t="50148" x="4210050" y="3803650"/>
          <p14:tracePt t="50162" x="4229100" y="3822700"/>
          <p14:tracePt t="50180" x="4235450" y="3835400"/>
          <p14:tracePt t="50196" x="4260850" y="3860800"/>
          <p14:tracePt t="50199" x="4267200" y="3873500"/>
          <p14:tracePt t="50212" x="4273550" y="3879850"/>
          <p14:tracePt t="50229" x="4292600" y="3892550"/>
          <p14:tracePt t="50245" x="0" y="0"/>
        </p14:tracePtLst>
        <p14:tracePtLst>
          <p14:tracePt t="50532" x="4616450" y="3790950"/>
          <p14:tracePt t="50593" x="4622800" y="3790950"/>
          <p14:tracePt t="50623" x="4622800" y="3797300"/>
          <p14:tracePt t="50640" x="4622800" y="3829050"/>
          <p14:tracePt t="50657" x="4629150" y="3873500"/>
          <p14:tracePt t="50675" x="4641850" y="3898900"/>
          <p14:tracePt t="50683" x="4654550" y="3905250"/>
          <p14:tracePt t="50683" x="0" y="0"/>
        </p14:tracePtLst>
        <p14:tracePtLst>
          <p14:tracePt t="50913" x="5175250" y="3765550"/>
          <p14:tracePt t="50975" x="5181600" y="3771900"/>
          <p14:tracePt t="50976" x="0" y="0"/>
        </p14:tracePtLst>
        <p14:tracePtLst>
          <p14:tracePt t="51248" x="4502150" y="3924300"/>
          <p14:tracePt t="51262" x="4483100" y="3924300"/>
          <p14:tracePt t="51278" x="4464050" y="3943350"/>
          <p14:tracePt t="51295" x="4457700" y="3962400"/>
          <p14:tracePt t="51313" x="4457700" y="3994150"/>
          <p14:tracePt t="51329" x="4457700" y="4032250"/>
          <p14:tracePt t="51346" x="4470400" y="4070350"/>
          <p14:tracePt t="51361" x="4508500" y="4095750"/>
          <p14:tracePt t="51380" x="4578350" y="4114800"/>
          <p14:tracePt t="51397" x="4673600" y="4121150"/>
          <p14:tracePt t="51398" x="4724400" y="4121150"/>
          <p14:tracePt t="51412" x="4781550" y="4121150"/>
          <p14:tracePt t="51429" x="4857750" y="4114800"/>
          <p14:tracePt t="51445" x="4895850" y="4089400"/>
          <p14:tracePt t="51447" x="4902200" y="4076700"/>
          <p14:tracePt t="51464" x="4908550" y="4044950"/>
          <p14:tracePt t="51480" x="4908550" y="4019550"/>
          <p14:tracePt t="51496" x="4889500" y="4000500"/>
          <p14:tracePt t="51511" x="4864100" y="3994150"/>
          <p14:tracePt t="51528" x="4819650" y="3981450"/>
          <p14:tracePt t="51544" x="4800600" y="3975100"/>
          <p14:tracePt t="51561" x="4781550" y="3975100"/>
          <p14:tracePt t="51578" x="4775200" y="3975100"/>
          <p14:tracePt t="51742" x="0" y="0"/>
        </p14:tracePtLst>
        <p14:tracePtLst>
          <p14:tracePt t="52508" x="4572000" y="3962400"/>
          <p14:tracePt t="52537" x="4565650" y="3962400"/>
          <p14:tracePt t="52554" x="4559300" y="3962400"/>
          <p14:tracePt t="52570" x="4540250" y="3981450"/>
          <p14:tracePt t="52588" x="4527550" y="4006850"/>
          <p14:tracePt t="52590" x="4521200" y="4025900"/>
          <p14:tracePt t="52611" x="4514850" y="4051300"/>
          <p14:tracePt t="52630" x="4514850" y="4083050"/>
          <p14:tracePt t="52632" x="4521200" y="4108450"/>
          <p14:tracePt t="52649" x="4533900" y="4127500"/>
          <p14:tracePt t="52666" x="4565650" y="4146550"/>
          <p14:tracePt t="52684" x="4584700" y="4152900"/>
          <p14:tracePt t="52699" x="4629150" y="4152900"/>
          <p14:tracePt t="52711" x="4679950" y="4152900"/>
          <p14:tracePt t="52729" x="4768850" y="4152900"/>
          <p14:tracePt t="52744" x="4889500" y="4146550"/>
          <p14:tracePt t="52762" x="4984750" y="4127500"/>
          <p14:tracePt t="52777" x="5054600" y="4083050"/>
          <p14:tracePt t="52794" x="5080000" y="4032250"/>
          <p14:tracePt t="52811" x="5080000" y="3987800"/>
          <p14:tracePt t="52827" x="5067300" y="3930650"/>
          <p14:tracePt t="52844" x="5035550" y="3898900"/>
          <p14:tracePt t="52861" x="4997450" y="3873500"/>
          <p14:tracePt t="52862" x="4965700" y="3860800"/>
          <p14:tracePt t="52880" x="4895850" y="3848100"/>
          <p14:tracePt t="52896" x="4832350" y="3835400"/>
          <p14:tracePt t="52913" x="4787900" y="3829050"/>
          <p14:tracePt t="52929" x="4749800" y="3829050"/>
          <p14:tracePt t="52945" x="4724400" y="3848100"/>
          <p14:tracePt t="52962" x="4711700" y="3892550"/>
          <p14:tracePt t="52978" x="4705350" y="3930650"/>
          <p14:tracePt t="52994" x="4705350" y="3975100"/>
          <p14:tracePt t="53010" x="4711700" y="4013200"/>
          <p14:tracePt t="53027" x="4756150" y="4057650"/>
          <p14:tracePt t="53044" x="4838700" y="4108450"/>
          <p14:tracePt t="53060" x="4927600" y="4133850"/>
          <p14:tracePt t="53062" x="4972050" y="4146550"/>
          <p14:tracePt t="53079" x="5022850" y="4146550"/>
          <p14:tracePt t="53095" x="5060950" y="4146550"/>
          <p14:tracePt t="53111" x="5080000" y="4114800"/>
          <p14:tracePt t="53127" x="5092700" y="4064000"/>
          <p14:tracePt t="53145" x="5092700" y="4032250"/>
          <p14:tracePt t="53161" x="5086350" y="3981450"/>
          <p14:tracePt t="53178" x="5041900" y="3937000"/>
          <p14:tracePt t="53195" x="4959350" y="3898900"/>
          <p14:tracePt t="53212" x="4832350" y="3867150"/>
          <p14:tracePt t="53214" x="4787900" y="3860800"/>
          <p14:tracePt t="53230" x="4756150" y="3860800"/>
          <p14:tracePt t="53245" x="4749800" y="3860800"/>
          <p14:tracePt t="53277" x="4737100" y="3860800"/>
          <p14:tracePt t="53294" x="4730750" y="3879850"/>
          <p14:tracePt t="53295" x="4730750" y="3905250"/>
          <p14:tracePt t="53311" x="4730750" y="3949700"/>
          <p14:tracePt t="53327" x="4743450" y="4000500"/>
          <p14:tracePt t="53343" x="4781550" y="4038600"/>
          <p14:tracePt t="53361" x="4845050" y="4070350"/>
          <p14:tracePt t="53377" x="4895850" y="4083050"/>
          <p14:tracePt t="53394" x="4921250" y="4083050"/>
          <p14:tracePt t="53412" x="4953000" y="4070350"/>
          <p14:tracePt t="53428" x="4972050" y="4019550"/>
          <p14:tracePt t="53444" x="4978400" y="3962400"/>
          <p14:tracePt t="53462" x="4978400" y="3917950"/>
          <p14:tracePt t="53464" x="4972050" y="3898900"/>
          <p14:tracePt t="53477" x="4959350" y="3886200"/>
          <p14:tracePt t="53494" x="4876800" y="3841750"/>
          <p14:tracePt t="53511" x="4826000" y="3835400"/>
          <p14:tracePt t="53527" x="4787900" y="3841750"/>
          <p14:tracePt t="53543" x="4749800" y="3911600"/>
          <p14:tracePt t="53560" x="4718050" y="4013200"/>
          <p14:tracePt t="53577" x="4711700" y="4102100"/>
          <p14:tracePt t="53594" x="4718050" y="4171950"/>
          <p14:tracePt t="53610" x="4737100" y="4184650"/>
          <p14:tracePt t="53628" x="4749800" y="4197350"/>
          <p14:tracePt t="53630" x="4768850" y="4197350"/>
          <p14:tracePt t="53646" x="4794250" y="4191000"/>
          <p14:tracePt t="53663" x="4826000" y="4165600"/>
          <p14:tracePt t="53679" x="4857750" y="4108450"/>
          <p14:tracePt t="53697" x="4857750" y="4089400"/>
          <p14:tracePt t="53711" x="4857750" y="4083050"/>
          <p14:tracePt t="53728" x="4857750" y="4070350"/>
          <p14:tracePt t="53744" x="4838700" y="4070350"/>
          <p14:tracePt t="53761" x="4806950" y="4070350"/>
          <p14:tracePt t="53777" x="4768850" y="4070350"/>
          <p14:tracePt t="53796" x="4711700" y="4070350"/>
          <p14:tracePt t="53812" x="4622800" y="4070350"/>
          <p14:tracePt t="53827" x="4527550" y="4070350"/>
          <p14:tracePt t="53843" x="4470400" y="4076700"/>
          <p14:tracePt t="53860" x="4445000" y="4089400"/>
          <p14:tracePt t="53879" x="4445000" y="4095750"/>
          <p14:tracePt t="53911" x="4457700" y="4127500"/>
          <p14:tracePt t="53928" x="4521200" y="4159250"/>
          <p14:tracePt t="53946" x="4603750" y="4178300"/>
          <p14:tracePt t="53962" x="4660900" y="4184650"/>
          <p14:tracePt t="53977" x="4699000" y="4184650"/>
          <p14:tracePt t="53994" x="4724400" y="4184650"/>
          <p14:tracePt t="54011" x="4743450" y="4159250"/>
          <p14:tracePt t="54027" x="4749800" y="4121150"/>
          <p14:tracePt t="54044" x="4749800" y="4070350"/>
          <p14:tracePt t="54060" x="4730750" y="4019550"/>
          <p14:tracePt t="54062" x="4686300" y="4006850"/>
          <p14:tracePt t="54077" x="4629150" y="3987800"/>
          <p14:tracePt t="54096" x="4400550" y="3949700"/>
          <p14:tracePt t="54111" x="4337050" y="3949700"/>
          <p14:tracePt t="54127" x="4318000" y="3949700"/>
          <p14:tracePt t="54144" x="4311650" y="3962400"/>
          <p14:tracePt t="54161" x="4311650" y="4013200"/>
          <p14:tracePt t="54178" x="4330700" y="4044950"/>
          <p14:tracePt t="54195" x="4368800" y="4064000"/>
          <p14:tracePt t="54210" x="4394200" y="4070350"/>
          <p14:tracePt t="54231" x="4438650" y="4070350"/>
          <p14:tracePt t="54243" x="4451350" y="4070350"/>
          <p14:tracePt t="54261" x="4464050" y="4064000"/>
          <p14:tracePt t="54277" x="4464050" y="4051300"/>
          <p14:tracePt t="54294" x="4464050" y="4038600"/>
          <p14:tracePt t="54442" x="4470400" y="4032250"/>
          <p14:tracePt t="54469" x="4533900" y="4032250"/>
          <p14:tracePt t="54492" x="4730750" y="4044950"/>
          <p14:tracePt t="54494" x="4781550" y="4044950"/>
          <p14:tracePt t="54513" x="4851400" y="4044950"/>
          <p14:tracePt t="54531" x="4864100" y="4044950"/>
          <p14:tracePt t="54583" x="4857750" y="4044950"/>
          <p14:tracePt t="54592" x="4838700" y="4044950"/>
          <p14:tracePt t="54615" x="4730750" y="4044950"/>
          <p14:tracePt t="54627" x="4584700" y="4044950"/>
          <p14:tracePt t="54643" x="4438650" y="4051300"/>
          <p14:tracePt t="54661" x="4337050" y="4070350"/>
          <p14:tracePt t="54678" x="4298950" y="4089400"/>
          <p14:tracePt t="54750" x="4305300" y="4089400"/>
          <p14:tracePt t="54760" x="4337050" y="4089400"/>
          <p14:tracePt t="54778" x="4445000" y="4089400"/>
          <p14:tracePt t="54793" x="4572000" y="4089400"/>
          <p14:tracePt t="54810" x="4667250" y="4089400"/>
          <p14:tracePt t="54827" x="4711700" y="4089400"/>
          <p14:tracePt t="54843" x="4718050" y="4089400"/>
          <p14:tracePt t="54879" x="4711700" y="4089400"/>
          <p14:tracePt t="54888" x="4667250" y="4089400"/>
          <p14:tracePt t="54898" x="4578350" y="4089400"/>
          <p14:tracePt t="54911" x="4324350" y="4089400"/>
          <p14:tracePt t="54928" x="4019550" y="4089400"/>
          <p14:tracePt t="54946" x="3848100" y="4089400"/>
          <p14:tracePt t="54961" x="3816350" y="4089400"/>
          <p14:tracePt t="54979" x="3803650" y="4089400"/>
          <p14:tracePt t="55025" x="3835400" y="4089400"/>
          <p14:tracePt t="55036" x="3867150" y="4089400"/>
          <p14:tracePt t="55047" x="4000500" y="4089400"/>
          <p14:tracePt t="55060" x="4089400" y="4089400"/>
          <p14:tracePt t="55077" x="4305300" y="4089400"/>
          <p14:tracePt t="55079" x="4413250" y="4089400"/>
          <p14:tracePt t="55094" x="4508500" y="4089400"/>
          <p14:tracePt t="55110" x="4610100" y="4089400"/>
          <p14:tracePt t="55127" x="4616450" y="4089400"/>
          <p14:tracePt t="55192" x="4603750" y="4089400"/>
          <p14:tracePt t="55202" x="4565650" y="4089400"/>
          <p14:tracePt t="55212" x="4489450" y="4089400"/>
          <p14:tracePt t="55228" x="4324350" y="4089400"/>
          <p14:tracePt t="55243" x="4184650" y="4089400"/>
          <p14:tracePt t="55261" x="4095750" y="4089400"/>
          <p14:tracePt t="55277" x="4083050" y="4089400"/>
          <p14:tracePt t="55278" x="4076700" y="4089400"/>
          <p14:tracePt t="55318" x="4089400" y="4089400"/>
          <p14:tracePt t="55327" x="4127500" y="4089400"/>
          <p14:tracePt t="55345" x="4305300" y="4089400"/>
          <p14:tracePt t="55359" x="4622800" y="4089400"/>
          <p14:tracePt t="55379" x="5016500" y="4089400"/>
          <p14:tracePt t="55393" x="5232400" y="4089400"/>
          <p14:tracePt t="55412" x="5276850" y="4089400"/>
          <p14:tracePt t="55428" x="5289550" y="4089400"/>
          <p14:tracePt t="55464" x="5276850" y="4089400"/>
          <p14:tracePt t="55474" x="5232400" y="4089400"/>
          <p14:tracePt t="55483" x="5149850" y="4089400"/>
          <p14:tracePt t="55496" x="4908550" y="4064000"/>
          <p14:tracePt t="55510" x="4641850" y="4013200"/>
          <p14:tracePt t="55528" x="4457700" y="3994150"/>
          <p14:tracePt t="55544" x="4419600" y="3994150"/>
          <p14:tracePt t="55560" x="4413250" y="3994150"/>
          <p14:tracePt t="55639" x="4432300" y="3994150"/>
          <p14:tracePt t="55649" x="4470400" y="3994150"/>
          <p14:tracePt t="55661" x="4533900" y="3994150"/>
          <p14:tracePt t="55679" x="4724400" y="3994150"/>
          <p14:tracePt t="55694" x="5048250" y="3994150"/>
          <p14:tracePt t="55711" x="5137150" y="3994150"/>
          <p14:tracePt t="55728" x="5149850" y="3994150"/>
          <p14:tracePt t="55783" x="5143500" y="3994150"/>
          <p14:tracePt t="55793" x="5099050" y="3994150"/>
          <p14:tracePt t="55810" x="4965700" y="3994150"/>
          <p14:tracePt t="55826" x="4730750" y="3994150"/>
          <p14:tracePt t="55843" x="4470400" y="3994150"/>
          <p14:tracePt t="55860" x="4286250" y="3994150"/>
          <p14:tracePt t="55862" x="4248150" y="3994150"/>
          <p14:tracePt t="55876" x="4229100" y="3994150"/>
          <p14:tracePt t="55893" x="4216400" y="3994150"/>
          <p14:tracePt t="55962" x="4235450" y="3994150"/>
          <p14:tracePt t="55984" x="4394200" y="3994150"/>
          <p14:tracePt t="55998" x="4578350" y="3994150"/>
          <p14:tracePt t="56012" x="4686300" y="4000500"/>
          <p14:tracePt t="56027" x="4819650" y="4019550"/>
          <p14:tracePt t="56043" x="4845050" y="4019550"/>
          <p14:tracePt t="56060" x="4864100" y="4025900"/>
          <p14:tracePt t="56088" x="4845050" y="4025900"/>
          <p14:tracePt t="56096" x="4806950" y="4025900"/>
          <p14:tracePt t="56110" x="4635500" y="4025900"/>
          <p14:tracePt t="56126" x="4413250" y="4025900"/>
          <p14:tracePt t="56143" x="4229100" y="4025900"/>
          <p14:tracePt t="56161" x="4127500" y="4025900"/>
          <p14:tracePt t="56177" x="4114800" y="4025900"/>
          <p14:tracePt t="56194" x="4108450" y="4025900"/>
          <p14:tracePt t="56247" x="4133850" y="4025900"/>
          <p14:tracePt t="56262" x="4286250" y="4025900"/>
          <p14:tracePt t="56279" x="4565650" y="4025900"/>
          <p14:tracePt t="56293" x="4737100" y="4025900"/>
          <p14:tracePt t="56310" x="5219700" y="4083050"/>
          <p14:tracePt t="56326" x="5295900" y="4089400"/>
          <p14:tracePt t="56343" x="5308600" y="4089400"/>
          <p14:tracePt t="56490" x="5302250" y="4089400"/>
          <p14:tracePt t="56519" x="5035550" y="4089400"/>
          <p14:tracePt t="56533" x="4946650" y="4089400"/>
          <p14:tracePt t="56537" x="4864100" y="4089400"/>
          <p14:tracePt t="56553" x="4718050" y="4089400"/>
          <p14:tracePt t="56569" x="4648200" y="4089400"/>
          <p14:tracePt t="56584" x="4629150" y="4089400"/>
          <p14:tracePt t="56599" x="4622800" y="4089400"/>
          <p14:tracePt t="56667" x="4629150" y="4089400"/>
          <p14:tracePt t="56697" x="4819650" y="4089400"/>
          <p14:tracePt t="56715" x="4940300" y="4089400"/>
          <p14:tracePt t="56732" x="5048250" y="4089400"/>
          <p14:tracePt t="56744" x="5092700" y="4089400"/>
          <p14:tracePt t="56760" x="5118100" y="4089400"/>
          <p14:tracePt t="56839" x="5099050" y="4089400"/>
          <p14:tracePt t="56850" x="5054600" y="4089400"/>
          <p14:tracePt t="56864" x="4914900" y="4089400"/>
          <p14:tracePt t="56881" x="4787900" y="4089400"/>
          <p14:tracePt t="56897" x="4718050" y="4083050"/>
          <p14:tracePt t="56911" x="4711700" y="4083050"/>
          <p14:tracePt t="56967" x="4730750" y="4083050"/>
          <p14:tracePt t="56980" x="4762500" y="4083050"/>
          <p14:tracePt t="56994" x="4876800" y="4083050"/>
          <p14:tracePt t="57009" x="4997450" y="4083050"/>
          <p14:tracePt t="57026" x="5054600" y="4083050"/>
          <p14:tracePt t="57043" x="5067300" y="4083050"/>
          <p14:tracePt t="57095" x="5054600" y="4083050"/>
          <p14:tracePt t="57108" x="5010150" y="4083050"/>
          <p14:tracePt t="57127" x="4870450" y="4083050"/>
          <p14:tracePt t="57145" x="4775200" y="4083050"/>
          <p14:tracePt t="57164" x="4718050" y="4083050"/>
          <p14:tracePt t="57184" x="4686300" y="4083050"/>
          <p14:tracePt t="57230" x="4699000" y="4083050"/>
          <p14:tracePt t="57240" x="4730750" y="4083050"/>
          <p14:tracePt t="57249" x="4762500" y="4083050"/>
          <p14:tracePt t="57259" x="4813300" y="4083050"/>
          <p14:tracePt t="57276" x="4953000" y="4083050"/>
          <p14:tracePt t="57292" x="5099050" y="4083050"/>
          <p14:tracePt t="57294" x="5162550" y="4083050"/>
          <p14:tracePt t="57309" x="5219700" y="4083050"/>
          <p14:tracePt t="57328" x="5270500" y="4083050"/>
          <p14:tracePt t="57343" x="5276850" y="4083050"/>
          <p14:tracePt t="57360" x="5270500" y="4083050"/>
          <p14:tracePt t="57376" x="5130800" y="4057650"/>
          <p14:tracePt t="57393" x="4845050" y="4019550"/>
          <p14:tracePt t="57411" x="4591050" y="3981450"/>
          <p14:tracePt t="57427" x="4514850" y="3968750"/>
          <p14:tracePt t="57444" x="4495800" y="3968750"/>
          <p14:tracePt t="57496" x="4508500" y="3968750"/>
          <p14:tracePt t="57515" x="4552950" y="3968750"/>
          <p14:tracePt t="57529" x="4584700" y="3968750"/>
          <p14:tracePt t="57545" x="4597400" y="3968750"/>
          <p14:tracePt t="57607" x="4591050" y="3968750"/>
          <p14:tracePt t="57616" x="4584700" y="3968750"/>
          <p14:tracePt t="57628" x="4572000" y="3968750"/>
          <p14:tracePt t="57642" x="4565650" y="3968750"/>
          <p14:tracePt t="57704" x="4578350" y="3968750"/>
          <p14:tracePt t="57723" x="4654550" y="3968750"/>
          <p14:tracePt t="57743" x="4718050" y="3975100"/>
          <p14:tracePt t="57759" x="4730750" y="3975100"/>
          <p14:tracePt t="57799" x="4730750" y="3981450"/>
          <p14:tracePt t="57807" x="4718050" y="3987800"/>
          <p14:tracePt t="57817" x="4711700" y="3987800"/>
          <p14:tracePt t="57828" x="4692650" y="3987800"/>
          <p14:tracePt t="57842" x="4667250" y="3987800"/>
          <p14:tracePt t="57859" x="4648200" y="3987800"/>
          <p14:tracePt t="57930" x="4667250" y="3987800"/>
          <p14:tracePt t="57959" x="4756150" y="3994150"/>
          <p14:tracePt t="57977" x="4768850" y="3994150"/>
          <p14:tracePt t="57993" x="4775200" y="3994150"/>
          <p14:tracePt t="58040" x="4762500" y="3994150"/>
          <p14:tracePt t="58049" x="4737100" y="3994150"/>
          <p14:tracePt t="58059" x="4699000" y="3994150"/>
          <p14:tracePt t="58076" x="4597400" y="3994150"/>
          <p14:tracePt t="58092" x="4521200" y="3994150"/>
          <p14:tracePt t="58095" x="4502150" y="3994150"/>
          <p14:tracePt t="58109" x="4476750" y="3994150"/>
          <p14:tracePt t="58127" x="4413250" y="3994150"/>
          <p14:tracePt t="58145" x="4375150" y="3994150"/>
          <p14:tracePt t="58160" x="4356100" y="3994150"/>
          <p14:tracePt t="58177" x="4349750" y="3994150"/>
          <p14:tracePt t="58230" x="4362450" y="3994150"/>
          <p14:tracePt t="58252" x="4432300" y="3994150"/>
          <p14:tracePt t="58276" x="4629150" y="3994150"/>
          <p14:tracePt t="58279" x="4718050" y="3994150"/>
          <p14:tracePt t="58307" x="4927600" y="4013200"/>
          <p14:tracePt t="58328" x="4959350" y="4013200"/>
          <p14:tracePt t="58384" x="4940300" y="4013200"/>
          <p14:tracePt t="58399" x="4895850" y="4013200"/>
          <p14:tracePt t="58414" x="4743450" y="4013200"/>
          <p14:tracePt t="58416" x="4629150" y="4013200"/>
          <p14:tracePt t="58429" x="4483100" y="4013200"/>
          <p14:tracePt t="58443" x="4095750" y="4013200"/>
          <p14:tracePt t="58459" x="3848100" y="4013200"/>
          <p14:tracePt t="58462" x="3784600" y="4013200"/>
          <p14:tracePt t="58476" x="3759200" y="4013200"/>
          <p14:tracePt t="58493" x="3746500" y="4013200"/>
          <p14:tracePt t="58511" x="3790950" y="4019550"/>
          <p14:tracePt t="58527" x="3937000" y="4044950"/>
          <p14:tracePt t="58544" x="4152900" y="4089400"/>
          <p14:tracePt t="58559" x="4356100" y="4121150"/>
          <p14:tracePt t="58576" x="4508500" y="4152900"/>
          <p14:tracePt t="58594" x="4578350" y="4171950"/>
          <p14:tracePt t="58611" x="4584700" y="4171950"/>
          <p14:tracePt t="58731" x="4578350" y="4171950"/>
          <p14:tracePt t="58763" x="4552950" y="4178300"/>
          <p14:tracePt t="59150" x="0" y="0"/>
        </p14:tracePtLst>
        <p14:tracePtLst>
          <p14:tracePt t="59778" x="7378700" y="3600450"/>
          <p14:tracePt t="59792" x="7302500" y="3625850"/>
          <p14:tracePt t="59809" x="7245350" y="3651250"/>
          <p14:tracePt t="59825" x="7200900" y="3663950"/>
          <p14:tracePt t="59841" x="7181850" y="3683000"/>
          <p14:tracePt t="59858" x="7162800" y="3708400"/>
          <p14:tracePt t="59875" x="7143750" y="3733800"/>
          <p14:tracePt t="59891" x="7137400" y="3765550"/>
          <p14:tracePt t="59908" x="7137400" y="3797300"/>
          <p14:tracePt t="59925" x="7137400" y="3835400"/>
          <p14:tracePt t="59926" x="7150100" y="3867150"/>
          <p14:tracePt t="59943" x="7156450" y="3892550"/>
          <p14:tracePt t="59960" x="7219950" y="3962400"/>
          <p14:tracePt t="59976" x="7264400" y="4000500"/>
          <p14:tracePt t="59992" x="7315200" y="4032250"/>
          <p14:tracePt t="60011" x="7378700" y="4064000"/>
          <p14:tracePt t="60027" x="7435850" y="4070350"/>
          <p14:tracePt t="60044" x="7499350" y="4070350"/>
          <p14:tracePt t="60058" x="7569200" y="4057650"/>
          <p14:tracePt t="60075" x="7626350" y="4019550"/>
          <p14:tracePt t="60094" x="7683500" y="3956050"/>
          <p14:tracePt t="60109" x="7696200" y="3930650"/>
          <p14:tracePt t="60126" x="7702550" y="3854450"/>
          <p14:tracePt t="60145" x="7696200" y="3797300"/>
          <p14:tracePt t="60158" x="7670800" y="3765550"/>
          <p14:tracePt t="60177" x="7613650" y="3733800"/>
          <p14:tracePt t="60193" x="7562850" y="3708400"/>
          <p14:tracePt t="60209" x="7518400" y="3695700"/>
          <p14:tracePt t="60226" x="7505700" y="3695700"/>
          <p14:tracePt t="60243" x="7499350" y="3695700"/>
          <p14:tracePt t="60335" x="0" y="0"/>
        </p14:tracePtLst>
        <p14:tracePtLst>
          <p14:tracePt t="60759" x="3594100" y="4413250"/>
          <p14:tracePt t="60774" x="3594100" y="4432300"/>
          <p14:tracePt t="60792" x="3587750" y="4470400"/>
          <p14:tracePt t="60807" x="3587750" y="4495800"/>
          <p14:tracePt t="60825" x="3587750" y="4521200"/>
          <p14:tracePt t="60841" x="3594100" y="4559300"/>
          <p14:tracePt t="60858" x="3619500" y="4578350"/>
          <p14:tracePt t="60877" x="3683000" y="4610100"/>
          <p14:tracePt t="60879" x="3733800" y="4616450"/>
          <p14:tracePt t="60893" x="3803650" y="4622800"/>
          <p14:tracePt t="60910" x="3994150" y="4622800"/>
          <p14:tracePt t="60924" x="4044950" y="4622800"/>
          <p14:tracePt t="60943" x="4121150" y="4616450"/>
          <p14:tracePt t="60958" x="4127500" y="4616450"/>
          <p14:tracePt t="60976" x="4133850" y="4603750"/>
          <p14:tracePt t="61231" x="0" y="0"/>
        </p14:tracePtLst>
        <p14:tracePtLst>
          <p14:tracePt t="61992" x="7715250" y="4597400"/>
          <p14:tracePt t="62072" x="7734300" y="4597400"/>
          <p14:tracePt t="62095" x="7956550" y="4597400"/>
          <p14:tracePt t="62116" x="8280400" y="4597400"/>
          <p14:tracePt t="62119" x="8496300" y="4597400"/>
          <p14:tracePt t="62137" x="8966200" y="4597400"/>
          <p14:tracePt t="62150" x="9442450" y="4597400"/>
          <p14:tracePt t="62165" x="9620250" y="4597400"/>
          <p14:tracePt t="62178" x="9861550" y="4597400"/>
          <p14:tracePt t="62193" x="10045700" y="4597400"/>
          <p14:tracePt t="62209" x="10160000" y="4597400"/>
          <p14:tracePt t="62226" x="10255250" y="4597400"/>
          <p14:tracePt t="62241" x="10312400" y="4597400"/>
          <p14:tracePt t="62257" x="10331450" y="4597400"/>
          <p14:tracePt t="62275" x="10337800" y="4597400"/>
          <p14:tracePt t="62320" x="10325100" y="4597400"/>
          <p14:tracePt t="62328" x="10299700" y="4597400"/>
          <p14:tracePt t="62340" x="10267950" y="4597400"/>
          <p14:tracePt t="62357" x="10172700" y="4597400"/>
          <p14:tracePt t="62359" x="10109200" y="4597400"/>
          <p14:tracePt t="62374" x="9931400" y="4597400"/>
          <p14:tracePt t="62391" x="9626600" y="4597400"/>
          <p14:tracePt t="62407" x="9258300" y="4597400"/>
          <p14:tracePt t="62424" x="8972550" y="4597400"/>
          <p14:tracePt t="62442" x="8864600" y="4597400"/>
          <p14:tracePt t="62459" x="8851900" y="4597400"/>
          <p14:tracePt t="62475" x="8845550" y="4597400"/>
          <p14:tracePt t="62520" x="8851900" y="4597400"/>
          <p14:tracePt t="62528" x="8877300" y="4597400"/>
          <p14:tracePt t="62543" x="8959850" y="4597400"/>
          <p14:tracePt t="62558" x="9093200" y="4616450"/>
          <p14:tracePt t="62576" x="9118600" y="4622800"/>
          <p14:tracePt t="62591" x="9137650" y="4629150"/>
          <p14:tracePt t="62624" x="9067800" y="4629150"/>
          <p14:tracePt t="62640" x="8858250" y="4629150"/>
          <p14:tracePt t="62657" x="8521700" y="4629150"/>
          <p14:tracePt t="62674" x="8255000" y="4629150"/>
          <p14:tracePt t="62691" x="8096250" y="4641850"/>
          <p14:tracePt t="62708" x="8070850" y="4641850"/>
          <p14:tracePt t="62710" x="8064500" y="4641850"/>
          <p14:tracePt t="62751" x="8070850" y="4648200"/>
          <p14:tracePt t="62760" x="8089900" y="4648200"/>
          <p14:tracePt t="62775" x="8216900" y="4667250"/>
          <p14:tracePt t="62791" x="8420100" y="4692650"/>
          <p14:tracePt t="62808" x="8572500" y="4724400"/>
          <p14:tracePt t="62824" x="8604250" y="4730750"/>
          <p14:tracePt t="62841" x="8610600" y="4737100"/>
          <p14:tracePt t="62859" x="8572500" y="4743450"/>
          <p14:tracePt t="62876" x="8413750" y="4743450"/>
          <p14:tracePt t="62879" x="8312150" y="4743450"/>
          <p14:tracePt t="62891" x="8197850" y="4743450"/>
          <p14:tracePt t="62907" x="7918450" y="4743450"/>
          <p14:tracePt t="62924" x="7683500" y="4743450"/>
          <p14:tracePt t="62926" x="7588250" y="4743450"/>
          <p14:tracePt t="62941" x="7518400" y="4743450"/>
          <p14:tracePt t="62958" x="7448550" y="4743450"/>
          <p14:tracePt t="62960" x="7435850" y="4743450"/>
          <p14:tracePt t="62975" x="7429500" y="4743450"/>
          <p14:tracePt t="62992" x="7429500" y="4749800"/>
          <p14:tracePt t="63008" x="7442200" y="4749800"/>
          <p14:tracePt t="63025" x="7512050" y="4756150"/>
          <p14:tracePt t="63042" x="7658100" y="4775200"/>
          <p14:tracePt t="63057" x="7829550" y="4794250"/>
          <p14:tracePt t="63074" x="7931150" y="4806950"/>
          <p14:tracePt t="63091" x="7937500" y="4806950"/>
          <p14:tracePt t="63124" x="7848600" y="4806950"/>
          <p14:tracePt t="63141" x="7600950" y="4806950"/>
          <p14:tracePt t="63142" x="7429500" y="4806950"/>
          <p14:tracePt t="63157" x="7277100" y="4806950"/>
          <p14:tracePt t="63174" x="7080250" y="4806950"/>
          <p14:tracePt t="63192" x="7067550" y="4806950"/>
          <p14:tracePt t="63208" x="7061200" y="4813300"/>
          <p14:tracePt t="63226" x="7118350" y="4819650"/>
          <p14:tracePt t="63241" x="7226300" y="4826000"/>
          <p14:tracePt t="63258" x="7429500" y="4826000"/>
          <p14:tracePt t="63275" x="7766050" y="4826000"/>
          <p14:tracePt t="63290" x="8159750" y="4826000"/>
          <p14:tracePt t="63308" x="8407400" y="4826000"/>
          <p14:tracePt t="63323" x="8502650" y="4826000"/>
          <p14:tracePt t="63340" x="8534400" y="4826000"/>
          <p14:tracePt t="63357" x="8559800" y="4826000"/>
          <p14:tracePt t="63359" x="8572500" y="4819650"/>
          <p14:tracePt t="63374" x="8610600" y="4794250"/>
          <p14:tracePt t="63391" x="8667750" y="4743450"/>
          <p14:tracePt t="63407" x="8693150" y="4705350"/>
          <p14:tracePt t="63423" x="8712200" y="4673600"/>
          <p14:tracePt t="63443" x="8718550" y="4654550"/>
          <p14:tracePt t="63460" x="8705850" y="4616450"/>
          <p14:tracePt t="63462" x="8680450" y="4597400"/>
          <p14:tracePt t="63474" x="8616950" y="4559300"/>
          <p14:tracePt t="63492" x="8382000" y="4451350"/>
          <p14:tracePt t="63494" x="8178800" y="4375150"/>
          <p14:tracePt t="63507" x="7969250" y="4324350"/>
          <p14:tracePt t="63524" x="7588250" y="4241800"/>
          <p14:tracePt t="63526" x="7493000" y="4235450"/>
          <p14:tracePt t="63540" x="7435850" y="4222750"/>
          <p14:tracePt t="63559" x="7410450" y="4222750"/>
          <p14:tracePt t="63591" x="7410450" y="4235450"/>
          <p14:tracePt t="63607" x="7423150" y="4267200"/>
          <p14:tracePt t="63623" x="7461250" y="4330700"/>
          <p14:tracePt t="63641" x="7543800" y="4425950"/>
          <p14:tracePt t="63658" x="7670800" y="4521200"/>
          <p14:tracePt t="63677" x="7912100" y="4610100"/>
          <p14:tracePt t="63695" x="8369300" y="4686300"/>
          <p14:tracePt t="63696" x="8674100" y="4699000"/>
          <p14:tracePt t="63709" x="8978900" y="4711700"/>
          <p14:tracePt t="63725" x="9448800" y="4679950"/>
          <p14:tracePt t="63741" x="9645650" y="4610100"/>
          <p14:tracePt t="63744" x="9683750" y="4584700"/>
          <p14:tracePt t="63759" x="9702800" y="4546600"/>
          <p14:tracePt t="63774" x="9702800" y="4502150"/>
          <p14:tracePt t="63791" x="9652000" y="4451350"/>
          <p14:tracePt t="63807" x="9550400" y="4387850"/>
          <p14:tracePt t="63824" x="9410700" y="4330700"/>
          <p14:tracePt t="63841" x="9271000" y="4279900"/>
          <p14:tracePt t="63857" x="9213850" y="4267200"/>
          <p14:tracePt t="63874" x="9201150" y="4260850"/>
          <p14:tracePt t="64094" x="0" y="0"/>
        </p14:tracePtLst>
        <p14:tracePtLst>
          <p14:tracePt t="67921" x="1162050" y="6134100"/>
          <p14:tracePt t="67945" x="1162050" y="6140450"/>
          <p14:tracePt t="67961" x="1168400" y="6146800"/>
          <p14:tracePt t="67975" x="1193800" y="6146800"/>
          <p14:tracePt t="67990" x="1212850" y="6146800"/>
          <p14:tracePt t="68006" x="1276350" y="6146800"/>
          <p14:tracePt t="68023" x="1517650" y="6146800"/>
          <p14:tracePt t="68040" x="1816100" y="6146800"/>
          <p14:tracePt t="68055" x="2336800" y="6146800"/>
          <p14:tracePt t="68074" x="3003550" y="6146800"/>
          <p14:tracePt t="68089" x="3778250" y="6146800"/>
          <p14:tracePt t="68106" x="4591050" y="6146800"/>
          <p14:tracePt t="68122" x="5327650" y="6146800"/>
          <p14:tracePt t="68139" x="5905500" y="6146800"/>
          <p14:tracePt t="68155" x="6273800" y="6146800"/>
          <p14:tracePt t="68172" x="6464300" y="6146800"/>
          <p14:tracePt t="68189" x="6559550" y="6146800"/>
          <p14:tracePt t="68190" x="6591300" y="6146800"/>
          <p14:tracePt t="68206" x="6642100" y="6146800"/>
          <p14:tracePt t="68224" x="6699250" y="6146800"/>
          <p14:tracePt t="68239" x="6750050" y="6146800"/>
          <p14:tracePt t="68257" x="6826250" y="6146800"/>
          <p14:tracePt t="68273" x="6921500" y="6146800"/>
          <p14:tracePt t="68289" x="7023100" y="6146800"/>
          <p14:tracePt t="68306" x="7061200" y="6146800"/>
          <p14:tracePt t="68322" x="7073900" y="6146800"/>
          <p14:tracePt t="68687" x="0" y="0"/>
        </p14:tracePtLst>
        <p14:tracePtLst>
          <p14:tracePt t="69340" x="3403600" y="222250"/>
          <p14:tracePt t="69355" x="3378200" y="292100"/>
          <p14:tracePt t="69372" x="3352800" y="355600"/>
          <p14:tracePt t="69375" x="3346450" y="368300"/>
          <p14:tracePt t="69389" x="3340100" y="387350"/>
          <p14:tracePt t="69406" x="3340100" y="419100"/>
          <p14:tracePt t="69422" x="3340100" y="438150"/>
          <p14:tracePt t="69439" x="3340100" y="469900"/>
          <p14:tracePt t="69455" x="3378200" y="514350"/>
          <p14:tracePt t="69471" x="3460750" y="565150"/>
          <p14:tracePt t="69489" x="3600450" y="635000"/>
          <p14:tracePt t="69507" x="3803650" y="698500"/>
          <p14:tracePt t="69522" x="4070350" y="755650"/>
          <p14:tracePt t="69538" x="4425950" y="781050"/>
          <p14:tracePt t="69556" x="4800600" y="781050"/>
          <p14:tracePt t="69558" x="4978400" y="774700"/>
          <p14:tracePt t="69572" x="5099050" y="755650"/>
          <p14:tracePt t="69588" x="5270500" y="704850"/>
          <p14:tracePt t="69591" x="5308600" y="673100"/>
          <p14:tracePt t="69605" x="5327650" y="654050"/>
          <p14:tracePt t="69622" x="5359400" y="603250"/>
          <p14:tracePt t="69639" x="5359400" y="584200"/>
          <p14:tracePt t="69655" x="5359400" y="546100"/>
          <p14:tracePt t="69671" x="5353050" y="527050"/>
          <p14:tracePt t="69688" x="5327650" y="495300"/>
          <p14:tracePt t="69705" x="5289550" y="469900"/>
          <p14:tracePt t="69722" x="5219700" y="431800"/>
          <p14:tracePt t="69739" x="5118100" y="381000"/>
          <p14:tracePt t="69755" x="5010150" y="349250"/>
          <p14:tracePt t="69772" x="4921250" y="336550"/>
          <p14:tracePt t="69789" x="4864100" y="330200"/>
          <p14:tracePt t="69791" x="4851400" y="330200"/>
          <p14:tracePt t="69807" x="4826000" y="330200"/>
          <p14:tracePt t="69821" x="4794250" y="330200"/>
          <p14:tracePt t="69838" x="4762500" y="330200"/>
          <p14:tracePt t="69959" x="0" y="0"/>
        </p14:tracePtLst>
        <p14:tracePtLst>
          <p14:tracePt t="71202" x="1784350" y="3740150"/>
          <p14:tracePt t="71224" x="1739900" y="3759200"/>
          <p14:tracePt t="71242" x="1720850" y="3771900"/>
          <p14:tracePt t="71256" x="1708150" y="3790950"/>
          <p14:tracePt t="71273" x="1670050" y="3810000"/>
          <p14:tracePt t="71289" x="1631950" y="3860800"/>
          <p14:tracePt t="71305" x="1587500" y="3924300"/>
          <p14:tracePt t="71321" x="1562100" y="3994150"/>
          <p14:tracePt t="71338" x="1562100" y="4057650"/>
          <p14:tracePt t="71354" x="1574800" y="4178300"/>
          <p14:tracePt t="71371" x="1625600" y="4292600"/>
          <p14:tracePt t="71388" x="1670050" y="4356100"/>
          <p14:tracePt t="71404" x="1708150" y="4387850"/>
          <p14:tracePt t="71424" x="1739900" y="4400550"/>
          <p14:tracePt t="71439" x="1778000" y="4381500"/>
          <p14:tracePt t="71455" x="1841500" y="4318000"/>
          <p14:tracePt t="71473" x="1860550" y="4216400"/>
          <p14:tracePt t="71490" x="1873250" y="4114800"/>
          <p14:tracePt t="71506" x="1854200" y="4025900"/>
          <p14:tracePt t="71525" x="1828800" y="3981450"/>
          <p14:tracePt t="71529" x="1809750" y="3962400"/>
          <p14:tracePt t="71544" x="1790700" y="3956050"/>
          <p14:tracePt t="71559" x="1778000" y="3956050"/>
          <p14:tracePt t="71574" x="1739900" y="3956050"/>
          <p14:tracePt t="71588" x="1727200" y="3956050"/>
          <p14:tracePt t="71604" x="1663700" y="3968750"/>
          <p14:tracePt t="71607" x="1631950" y="3981450"/>
          <p14:tracePt t="71622" x="1568450" y="4025900"/>
          <p14:tracePt t="71639" x="1530350" y="4083050"/>
          <p14:tracePt t="71655" x="1524000" y="4121150"/>
          <p14:tracePt t="71671" x="1530350" y="4171950"/>
          <p14:tracePt t="71688" x="1555750" y="4197350"/>
          <p14:tracePt t="71704" x="1568450" y="4210050"/>
          <p14:tracePt t="71721" x="1581150" y="4210050"/>
          <p14:tracePt t="71739" x="1612900" y="4210050"/>
          <p14:tracePt t="71755" x="1651000" y="4191000"/>
          <p14:tracePt t="71772" x="1676400" y="4127500"/>
          <p14:tracePt t="71791" x="1682750" y="4019550"/>
          <p14:tracePt t="71807" x="1682750" y="3975100"/>
          <p14:tracePt t="71822" x="1670050" y="3949700"/>
          <p14:tracePt t="71865" x="1663700" y="3949700"/>
          <p14:tracePt t="71880" x="1657350" y="3975100"/>
          <p14:tracePt t="71890" x="1657350" y="4006850"/>
          <p14:tracePt t="71904" x="1663700" y="4127500"/>
          <p14:tracePt t="71921" x="1695450" y="4210050"/>
          <p14:tracePt t="71938" x="1733550" y="4248150"/>
          <p14:tracePt t="71954" x="1739900" y="4260850"/>
          <p14:tracePt t="71977" x="1752600" y="4260850"/>
          <p14:tracePt t="71989" x="1765300" y="4235450"/>
          <p14:tracePt t="72005" x="1797050" y="4121150"/>
          <p14:tracePt t="72024" x="1809750" y="3968750"/>
          <p14:tracePt t="72040" x="1809750" y="3937000"/>
          <p14:tracePt t="72055" x="1809750" y="3924300"/>
          <p14:tracePt t="72144" x="1809750" y="3930650"/>
          <p14:tracePt t="72145" x="0" y="0"/>
        </p14:tracePtLst>
        <p14:tracePtLst>
          <p14:tracePt t="72782" x="971550" y="6426200"/>
          <p14:tracePt t="72839" x="984250" y="6426200"/>
          <p14:tracePt t="72852" x="1028700" y="6426200"/>
          <p14:tracePt t="72867" x="1187450" y="6445250"/>
          <p14:tracePt t="72877" x="1301750" y="6451600"/>
          <p14:tracePt t="72879" x="1447800" y="6451600"/>
          <p14:tracePt t="72890" x="1682750" y="6451600"/>
          <p14:tracePt t="72904" x="2311400" y="6451600"/>
          <p14:tracePt t="72923" x="3060700" y="6451600"/>
          <p14:tracePt t="72937" x="3816350" y="6451600"/>
          <p14:tracePt t="72953" x="4438650" y="6451600"/>
          <p14:tracePt t="72970" x="4997450" y="6451600"/>
          <p14:tracePt t="72988" x="5492750" y="6451600"/>
          <p14:tracePt t="73005" x="5949950" y="6451600"/>
          <p14:tracePt t="73006" x="6102350" y="6451600"/>
          <p14:tracePt t="73020" x="6235700" y="6451600"/>
          <p14:tracePt t="73039" x="6508750" y="6477000"/>
          <p14:tracePt t="73054" x="6610350" y="6489700"/>
          <p14:tracePt t="73071" x="6635750" y="6496050"/>
          <p14:tracePt t="73088" x="6648450" y="6496050"/>
          <p14:tracePt t="73104" x="6654800" y="6496050"/>
          <p14:tracePt t="73120" x="6673850" y="6496050"/>
          <p14:tracePt t="73138" x="6711950" y="6496050"/>
          <p14:tracePt t="73154" x="6775450" y="6496050"/>
          <p14:tracePt t="73171" x="6838950" y="6496050"/>
          <p14:tracePt t="73187" x="6864350" y="6496050"/>
          <p14:tracePt t="73204" x="6877050" y="6496050"/>
          <p14:tracePt t="73870" x="0" y="0"/>
        </p14:tracePtLst>
        <p14:tracePtLst>
          <p14:tracePt t="79761" x="2317750" y="5994400"/>
          <p14:tracePt t="79806" x="2311400" y="6000750"/>
          <p14:tracePt t="79814" x="2311400" y="6007100"/>
          <p14:tracePt t="79823" x="2311400" y="6026150"/>
          <p14:tracePt t="79835" x="2311400" y="6051550"/>
          <p14:tracePt t="79852" x="2324100" y="6108700"/>
          <p14:tracePt t="79868" x="2362200" y="6153150"/>
          <p14:tracePt t="79885" x="2406650" y="6191250"/>
          <p14:tracePt t="79902" x="2482850" y="6223000"/>
          <p14:tracePt t="79918" x="2540000" y="6242050"/>
          <p14:tracePt t="79935" x="2559050" y="6242050"/>
          <p14:tracePt t="79951" x="2578100" y="6242050"/>
          <p14:tracePt t="79969" x="2603500" y="6242050"/>
          <p14:tracePt t="79984" x="2622550" y="6216650"/>
          <p14:tracePt t="80001" x="2635250" y="6191250"/>
          <p14:tracePt t="80018" x="2641600" y="6159500"/>
          <p14:tracePt t="80036" x="2647950" y="6140450"/>
          <p14:tracePt t="80052" x="2647950" y="6127750"/>
          <p14:tracePt t="80069" x="2647950" y="6115050"/>
          <p14:tracePt t="80104" x="2647950" y="6108700"/>
          <p14:tracePt t="80129" x="2641600" y="6108700"/>
          <p14:tracePt t="80152" x="2635250" y="6108700"/>
          <p14:tracePt t="80163" x="2628900" y="6108700"/>
          <p14:tracePt t="80172" x="2622550" y="6127750"/>
          <p14:tracePt t="80185" x="2622550" y="6159500"/>
          <p14:tracePt t="80202" x="2622550" y="6203950"/>
          <p14:tracePt t="80218" x="2628900" y="6242050"/>
          <p14:tracePt t="80235" x="2641600" y="6267450"/>
          <p14:tracePt t="80251" x="2660650" y="6273800"/>
          <p14:tracePt t="80287" x="2673350" y="6273800"/>
          <p14:tracePt t="80302" x="2679700" y="6254750"/>
          <p14:tracePt t="80319" x="2686050" y="6146800"/>
          <p14:tracePt t="80337" x="2679700" y="6089650"/>
          <p14:tracePt t="80352" x="2667000" y="6076950"/>
          <p14:tracePt t="80506" x="2667000" y="6083300"/>
          <p14:tracePt t="80527" x="2679700" y="6115050"/>
          <p14:tracePt t="80549" x="2686050" y="6134100"/>
          <p14:tracePt t="80774" x="0" y="0"/>
        </p14:tracePtLst>
        <p14:tracePtLst>
          <p14:tracePt t="81354" x="4699000" y="5695950"/>
          <p14:tracePt t="81368" x="4679950" y="5695950"/>
          <p14:tracePt t="81384" x="4641850" y="5695950"/>
          <p14:tracePt t="81401" x="4597400" y="5727700"/>
          <p14:tracePt t="81417" x="4533900" y="5772150"/>
          <p14:tracePt t="81435" x="4438650" y="5822950"/>
          <p14:tracePt t="81451" x="4356100" y="5886450"/>
          <p14:tracePt t="81468" x="4279900" y="5949950"/>
          <p14:tracePt t="81484" x="4229100" y="6013450"/>
          <p14:tracePt t="81501" x="4197350" y="6064250"/>
          <p14:tracePt t="81517" x="4197350" y="6115050"/>
          <p14:tracePt t="81519" x="4197350" y="6140450"/>
          <p14:tracePt t="81535" x="4197350" y="6203950"/>
          <p14:tracePt t="81551" x="4197350" y="6292850"/>
          <p14:tracePt t="81568" x="4229100" y="6356350"/>
          <p14:tracePt t="81584" x="4318000" y="6426200"/>
          <p14:tracePt t="81601" x="4464050" y="6502400"/>
          <p14:tracePt t="81618" x="4686300" y="6584950"/>
          <p14:tracePt t="81635" x="5080000" y="6654800"/>
          <p14:tracePt t="81638" x="5334000" y="6699250"/>
          <p14:tracePt t="81651" x="5556250" y="6718300"/>
          <p14:tracePt t="81668" x="6013450" y="6731000"/>
          <p14:tracePt t="81671" x="6210300" y="6731000"/>
          <p14:tracePt t="81687" x="6540500" y="6731000"/>
          <p14:tracePt t="81703" x="6724650" y="6705600"/>
          <p14:tracePt t="81717" x="6800850" y="6686550"/>
          <p14:tracePt t="81734" x="6953250" y="6610350"/>
          <p14:tracePt t="81751" x="7016750" y="6559550"/>
          <p14:tracePt t="81767" x="7042150" y="6496050"/>
          <p14:tracePt t="81784" x="7073900" y="6400800"/>
          <p14:tracePt t="81801" x="7073900" y="6324600"/>
          <p14:tracePt t="81818" x="7073900" y="6261100"/>
          <p14:tracePt t="81835" x="7073900" y="6203950"/>
          <p14:tracePt t="81852" x="7054850" y="6172200"/>
          <p14:tracePt t="81868" x="7010400" y="6121400"/>
          <p14:tracePt t="81884" x="6902450" y="6051550"/>
          <p14:tracePt t="81900" x="6718300" y="5962650"/>
          <p14:tracePt t="81903" x="6616700" y="5918200"/>
          <p14:tracePt t="81918" x="6350000" y="5848350"/>
          <p14:tracePt t="81935" x="5994400" y="5778500"/>
          <p14:tracePt t="81953" x="5594350" y="5708650"/>
          <p14:tracePt t="81967" x="5251450" y="5670550"/>
          <p14:tracePt t="81986" x="5010150" y="5670550"/>
          <p14:tracePt t="82000" x="4806950" y="5689600"/>
          <p14:tracePt t="82020" x="4667250" y="5715000"/>
          <p14:tracePt t="82022" x="4610100" y="5734050"/>
          <p14:tracePt t="82036" x="4572000" y="5753100"/>
          <p14:tracePt t="82052" x="4495800" y="5797550"/>
          <p14:tracePt t="82068" x="4432300" y="5848350"/>
          <p14:tracePt t="82085" x="4375150" y="5937250"/>
          <p14:tracePt t="82085" x="4356100" y="5981700"/>
          <p14:tracePt t="82102" x="4305300" y="6083300"/>
          <p14:tracePt t="82118" x="4292600" y="6203950"/>
          <p14:tracePt t="82135" x="4286250" y="6311900"/>
          <p14:tracePt t="82151" x="4286250" y="6407150"/>
          <p14:tracePt t="82168" x="4292600" y="6496050"/>
          <p14:tracePt t="82184" x="4337050" y="6565900"/>
          <p14:tracePt t="82201" x="4419600" y="6635750"/>
          <p14:tracePt t="82217" x="4565650" y="6686550"/>
          <p14:tracePt t="82234" x="4870450" y="6737350"/>
          <p14:tracePt t="82250" x="5378450" y="6762750"/>
          <p14:tracePt t="82267" x="5880100" y="6743700"/>
          <p14:tracePt t="82283" x="6369050" y="6635750"/>
          <p14:tracePt t="82301" x="6661150" y="6527800"/>
          <p14:tracePt t="82301" x="6737350" y="6477000"/>
          <p14:tracePt t="82318" x="6826250" y="6375400"/>
          <p14:tracePt t="82335" x="6870700" y="6273800"/>
          <p14:tracePt t="82353" x="6883400" y="6165850"/>
          <p14:tracePt t="82368" x="6883400" y="6057900"/>
          <p14:tracePt t="82385" x="6851650" y="5924550"/>
          <p14:tracePt t="82400" x="6781800" y="5810250"/>
          <p14:tracePt t="82417" x="6673850" y="5721350"/>
          <p14:tracePt t="82434" x="6496050" y="5632450"/>
          <p14:tracePt t="82450" x="6318250" y="5588000"/>
          <p14:tracePt t="82467" x="6102350" y="5568950"/>
          <p14:tracePt t="82484" x="5892800" y="5581650"/>
          <p14:tracePt t="82501" x="5683250" y="5645150"/>
          <p14:tracePt t="82517" x="5480050" y="5759450"/>
          <p14:tracePt t="82519" x="5391150" y="5810250"/>
          <p14:tracePt t="82537" x="5219700" y="5911850"/>
          <p14:tracePt t="82552" x="5073650" y="5994400"/>
          <p14:tracePt t="82568" x="4991100" y="6076950"/>
          <p14:tracePt t="82584" x="4953000" y="6127750"/>
          <p14:tracePt t="82600" x="4940300" y="6165850"/>
          <p14:tracePt t="82618" x="4940300" y="6197600"/>
          <p14:tracePt t="82635" x="4984750" y="6254750"/>
          <p14:tracePt t="82650" x="5080000" y="6305550"/>
          <p14:tracePt t="82667" x="5264150" y="6362700"/>
          <p14:tracePt t="82683" x="5575300" y="6388100"/>
          <p14:tracePt t="82701" x="5949950" y="6381750"/>
          <p14:tracePt t="82703" x="6134100" y="6362700"/>
          <p14:tracePt t="82717" x="6299200" y="6330950"/>
          <p14:tracePt t="82734" x="6591300" y="6197600"/>
          <p14:tracePt t="82753" x="6642100" y="6134100"/>
          <p14:tracePt t="82767" x="6642100" y="6076950"/>
          <p14:tracePt t="82785" x="6591300" y="5981700"/>
          <p14:tracePt t="82801" x="6477000" y="5892800"/>
          <p14:tracePt t="82818" x="6305550" y="5797550"/>
          <p14:tracePt t="82835" x="6102350" y="5715000"/>
          <p14:tracePt t="82851" x="5829300" y="5651500"/>
          <p14:tracePt t="82867" x="5581650" y="5632450"/>
          <p14:tracePt t="82884" x="5340350" y="5638800"/>
          <p14:tracePt t="82886" x="5238750" y="5657850"/>
          <p14:tracePt t="82900" x="5124450" y="5689600"/>
          <p14:tracePt t="82917" x="4972050" y="5784850"/>
          <p14:tracePt t="82934" x="4806950" y="5930900"/>
          <p14:tracePt t="82951" x="4768850" y="5975350"/>
          <p14:tracePt t="82967" x="4762500" y="5994400"/>
          <p14:tracePt t="82983" x="4762500" y="6038850"/>
          <p14:tracePt t="83002" x="4794250" y="6089650"/>
          <p14:tracePt t="83017" x="4895850" y="6172200"/>
          <p14:tracePt t="83033" x="5080000" y="6261100"/>
          <p14:tracePt t="83051" x="5416550" y="6350000"/>
          <p14:tracePt t="83069" x="5886450" y="6388100"/>
          <p14:tracePt t="83070" x="6057900" y="6388100"/>
          <p14:tracePt t="83084" x="6223000" y="6369050"/>
          <p14:tracePt t="83101" x="6388100" y="6318250"/>
          <p14:tracePt t="83117" x="6426200" y="6267450"/>
          <p14:tracePt t="83119" x="6426200" y="6242050"/>
          <p14:tracePt t="83134" x="6419850" y="6146800"/>
          <p14:tracePt t="83150" x="6350000" y="6070600"/>
          <p14:tracePt t="83167" x="6223000" y="5981700"/>
          <p14:tracePt t="83183" x="6038850" y="5905500"/>
          <p14:tracePt t="83200" x="5778500" y="5835650"/>
          <p14:tracePt t="83216" x="5454650" y="5791200"/>
          <p14:tracePt t="83234" x="5187950" y="5778500"/>
          <p14:tracePt t="83250" x="5010150" y="5797550"/>
          <p14:tracePt t="83267" x="4902200" y="5854700"/>
          <p14:tracePt t="83284" x="4845050" y="5918200"/>
          <p14:tracePt t="83301" x="4819650" y="5975350"/>
          <p14:tracePt t="83302" x="4813300" y="6000750"/>
          <p14:tracePt t="83318" x="4813300" y="6051550"/>
          <p14:tracePt t="83334" x="4813300" y="6108700"/>
          <p14:tracePt t="83350" x="4845050" y="6153150"/>
          <p14:tracePt t="83367" x="4927600" y="6203950"/>
          <p14:tracePt t="83384" x="5111750" y="6254750"/>
          <p14:tracePt t="83400" x="5429250" y="6299200"/>
          <p14:tracePt t="83417" x="5867400" y="6305550"/>
          <p14:tracePt t="83435" x="6267450" y="6229350"/>
          <p14:tracePt t="83452" x="6451600" y="6140450"/>
          <p14:tracePt t="83466" x="6502400" y="6064250"/>
          <p14:tracePt t="83483" x="6508750" y="5994400"/>
          <p14:tracePt t="83500" x="6457950" y="5930900"/>
          <p14:tracePt t="83516" x="6356350" y="5886450"/>
          <p14:tracePt t="83519" x="6292850" y="5867400"/>
          <p14:tracePt t="83535" x="6153150" y="5842000"/>
          <p14:tracePt t="83551" x="6019800" y="5835650"/>
          <p14:tracePt t="83568" x="5892800" y="5854700"/>
          <p14:tracePt t="83584" x="5810250" y="5880100"/>
          <p14:tracePt t="83600" x="5759450" y="5949950"/>
          <p14:tracePt t="83618" x="5734050" y="6045200"/>
          <p14:tracePt t="83633" x="5753100" y="6159500"/>
          <p14:tracePt t="83651" x="5791200" y="6229350"/>
          <p14:tracePt t="83666" x="5854700" y="6292850"/>
          <p14:tracePt t="83683" x="5949950" y="6311900"/>
          <p14:tracePt t="83700" x="6076950" y="6330950"/>
          <p14:tracePt t="83702" x="6172200" y="6324600"/>
          <p14:tracePt t="83717" x="6267450" y="6311900"/>
          <p14:tracePt t="83734" x="6521450" y="6184900"/>
          <p14:tracePt t="83750" x="6623050" y="6076950"/>
          <p14:tracePt t="83770" x="6648450" y="5981700"/>
          <p14:tracePt t="83783" x="6629400" y="5880100"/>
          <p14:tracePt t="83801" x="6553200" y="5797550"/>
          <p14:tracePt t="83818" x="6407150" y="5721350"/>
          <p14:tracePt t="83835" x="6210300" y="5676900"/>
          <p14:tracePt t="83851" x="5975350" y="5657850"/>
          <p14:tracePt t="83867" x="5740400" y="5664200"/>
          <p14:tracePt t="83884" x="5543550" y="5727700"/>
          <p14:tracePt t="83900" x="5416550" y="5816600"/>
          <p14:tracePt t="83902" x="5378450" y="5867400"/>
          <p14:tracePt t="83916" x="5346700" y="5924550"/>
          <p14:tracePt t="83934" x="5321300" y="6007100"/>
          <p14:tracePt t="83935" x="5314950" y="6038850"/>
          <p14:tracePt t="83950" x="5314950" y="6096000"/>
          <p14:tracePt t="83967" x="5359400" y="6153150"/>
          <p14:tracePt t="83983" x="5461000" y="6197600"/>
          <p14:tracePt t="84002" x="5613400" y="6223000"/>
          <p14:tracePt t="84017" x="5822950" y="6229350"/>
          <p14:tracePt t="84035" x="6102350" y="6191250"/>
          <p14:tracePt t="84051" x="6267450" y="6108700"/>
          <p14:tracePt t="84069" x="6337300" y="6013450"/>
          <p14:tracePt t="84085" x="6343650" y="5943600"/>
          <p14:tracePt t="84087" x="6343650" y="5905500"/>
          <p14:tracePt t="84102" x="6337300" y="5861050"/>
          <p14:tracePt t="84118" x="6292850" y="5803900"/>
          <p14:tracePt t="84134" x="6184900" y="5727700"/>
          <p14:tracePt t="84152" x="6070600" y="5689600"/>
          <p14:tracePt t="84167" x="5930900" y="5683250"/>
          <p14:tracePt t="84184" x="5784850" y="5683250"/>
          <p14:tracePt t="84200" x="5651500" y="5708650"/>
          <p14:tracePt t="84217" x="5524500" y="5784850"/>
          <p14:tracePt t="84234" x="5454650" y="5892800"/>
          <p14:tracePt t="84251" x="5422900" y="6000750"/>
          <p14:tracePt t="84267" x="5410200" y="6096000"/>
          <p14:tracePt t="84283" x="5429250" y="6197600"/>
          <p14:tracePt t="84301" x="5473700" y="6261100"/>
          <p14:tracePt t="84304" x="5511800" y="6292850"/>
          <p14:tracePt t="84319" x="5556250" y="6318250"/>
          <p14:tracePt t="84336" x="5816600" y="6343650"/>
          <p14:tracePt t="84352" x="6096000" y="6299200"/>
          <p14:tracePt t="84368" x="6324600" y="6210300"/>
          <p14:tracePt t="84383" x="6432550" y="6102350"/>
          <p14:tracePt t="84401" x="6464300" y="6000750"/>
          <p14:tracePt t="84417" x="6426200" y="5899150"/>
          <p14:tracePt t="84434" x="6286500" y="5765800"/>
          <p14:tracePt t="84450" x="6064250" y="5651500"/>
          <p14:tracePt t="84467" x="5784850" y="5581650"/>
          <p14:tracePt t="84484" x="5581650" y="5556250"/>
          <p14:tracePt t="84500" x="5467350" y="5556250"/>
          <p14:tracePt t="84517" x="5391150" y="5581650"/>
          <p14:tracePt t="84533" x="5359400" y="5657850"/>
          <p14:tracePt t="84534" x="5340350" y="5715000"/>
          <p14:tracePt t="84550" x="5334000" y="5822950"/>
          <p14:tracePt t="84567" x="5340350" y="5911850"/>
          <p14:tracePt t="84583" x="5378450" y="5981700"/>
          <p14:tracePt t="84601" x="5486400" y="6064250"/>
          <p14:tracePt t="84616" x="5651500" y="6153150"/>
          <p14:tracePt t="84635" x="5867400" y="6210300"/>
          <p14:tracePt t="84650" x="6070600" y="6216650"/>
          <p14:tracePt t="84666" x="6223000" y="6146800"/>
          <p14:tracePt t="84683" x="6292850" y="6019800"/>
          <p14:tracePt t="84700" x="6299200" y="5880100"/>
          <p14:tracePt t="84716" x="6248400" y="5740400"/>
          <p14:tracePt t="84718" x="6197600" y="5676900"/>
          <p14:tracePt t="84733" x="6146800" y="5626100"/>
          <p14:tracePt t="84750" x="5943600" y="5530850"/>
          <p14:tracePt t="84767" x="5784850" y="5492750"/>
          <p14:tracePt t="84783" x="5588000" y="5486400"/>
          <p14:tracePt t="84801" x="5410200" y="5537200"/>
          <p14:tracePt t="84817" x="5219700" y="5638800"/>
          <p14:tracePt t="84834" x="5092700" y="5765800"/>
          <p14:tracePt t="84850" x="4997450" y="5905500"/>
          <p14:tracePt t="84867" x="4965700" y="6026150"/>
          <p14:tracePt t="84883" x="4965700" y="6121400"/>
          <p14:tracePt t="84901" x="5010150" y="6210300"/>
          <p14:tracePt t="84916" x="5111750" y="6261100"/>
          <p14:tracePt t="84918" x="5187950" y="6280150"/>
          <p14:tracePt t="84933" x="5283200" y="6286500"/>
          <p14:tracePt t="84950" x="5619750" y="6261100"/>
          <p14:tracePt t="84966" x="5816600" y="6178550"/>
          <p14:tracePt t="84983" x="5937250" y="6070600"/>
          <p14:tracePt t="85000" x="5969000" y="5956300"/>
          <p14:tracePt t="85016" x="5962650" y="5867400"/>
          <p14:tracePt t="85033" x="5911850" y="5784850"/>
          <p14:tracePt t="85050" x="5829300" y="5702300"/>
          <p14:tracePt t="85067" x="5753100" y="5651500"/>
          <p14:tracePt t="85084" x="5676900" y="5613400"/>
          <p14:tracePt t="85100" x="5638800" y="5600700"/>
          <p14:tracePt t="85102" x="5619750" y="5594350"/>
          <p14:tracePt t="85118" x="5607050" y="5594350"/>
          <p14:tracePt t="85134" x="5543550" y="5607050"/>
          <p14:tracePt t="85150" x="5435600" y="5676900"/>
          <p14:tracePt t="85166" x="5314950" y="5778500"/>
          <p14:tracePt t="85184" x="5219700" y="5867400"/>
          <p14:tracePt t="85199" x="5175250" y="5924550"/>
          <p14:tracePt t="85216" x="5168900" y="5943600"/>
          <p14:tracePt t="85233" x="5168900" y="5981700"/>
          <p14:tracePt t="85249" x="5181600" y="6019800"/>
          <p14:tracePt t="85267" x="5245100" y="6064250"/>
          <p14:tracePt t="85283" x="5365750" y="6108700"/>
          <p14:tracePt t="85301" x="5549900" y="6146800"/>
          <p14:tracePt t="85317" x="5721350" y="6153150"/>
          <p14:tracePt t="85319" x="5803900" y="6153150"/>
          <p14:tracePt t="85334" x="5899150" y="6140450"/>
          <p14:tracePt t="85350" x="6083300" y="6064250"/>
          <p14:tracePt t="85368" x="6127750" y="5988050"/>
          <p14:tracePt t="85384" x="6121400" y="5930900"/>
          <p14:tracePt t="85401" x="6083300" y="5854700"/>
          <p14:tracePt t="85416" x="6013450" y="5791200"/>
          <p14:tracePt t="85434" x="5918200" y="5746750"/>
          <p14:tracePt t="85449" x="5829300" y="5727700"/>
          <p14:tracePt t="85466" x="5753100" y="5721350"/>
          <p14:tracePt t="85483" x="5645150" y="5721350"/>
          <p14:tracePt t="85499" x="5524500" y="5746750"/>
          <p14:tracePt t="85516" x="5384800" y="5797550"/>
          <p14:tracePt t="85533" x="5257800" y="5880100"/>
          <p14:tracePt t="85534" x="5207000" y="5918200"/>
          <p14:tracePt t="85551" x="5143500" y="5994400"/>
          <p14:tracePt t="85568" x="5118100" y="6070600"/>
          <p14:tracePt t="85584" x="5111750" y="6134100"/>
          <p14:tracePt t="85600" x="5137150" y="6235700"/>
          <p14:tracePt t="85617" x="5187950" y="6330950"/>
          <p14:tracePt t="85633" x="5276850" y="6432550"/>
          <p14:tracePt t="85650" x="5448300" y="6515100"/>
          <p14:tracePt t="85666" x="5715000" y="6578600"/>
          <p14:tracePt t="85683" x="6051550" y="6578600"/>
          <p14:tracePt t="85700" x="6356350" y="6527800"/>
          <p14:tracePt t="85716" x="6534150" y="6457950"/>
          <p14:tracePt t="85733" x="6604000" y="6381750"/>
          <p14:tracePt t="85735" x="6616700" y="6343650"/>
          <p14:tracePt t="85750" x="6610350" y="6254750"/>
          <p14:tracePt t="85768" x="6527800" y="6159500"/>
          <p14:tracePt t="85783" x="6369050" y="6051550"/>
          <p14:tracePt t="85800" x="6184900" y="5969000"/>
          <p14:tracePt t="85817" x="5994400" y="5911850"/>
          <p14:tracePt t="85833" x="5829300" y="5899150"/>
          <p14:tracePt t="85849" x="5721350" y="5899150"/>
          <p14:tracePt t="85867" x="5626100" y="5911850"/>
          <p14:tracePt t="85883" x="5543550" y="5975350"/>
          <p14:tracePt t="85899" x="5499100" y="6051550"/>
          <p14:tracePt t="85916" x="5486400" y="6108700"/>
          <p14:tracePt t="85932" x="5486400" y="6134100"/>
          <p14:tracePt t="85949" x="5486400" y="6153150"/>
          <p14:tracePt t="85951" x="5492750" y="6165850"/>
          <p14:tracePt t="85966" x="5530850" y="6184900"/>
          <p14:tracePt t="85983" x="5562600" y="6191250"/>
          <p14:tracePt t="85999" x="5645150" y="6191250"/>
          <p14:tracePt t="86020" x="5765800" y="6184900"/>
          <p14:tracePt t="86032" x="5886450" y="6140450"/>
          <p14:tracePt t="86049" x="5962650" y="6076950"/>
          <p14:tracePt t="86067" x="5981700" y="6026150"/>
          <p14:tracePt t="86085" x="5981700" y="6000750"/>
          <p14:tracePt t="86086" x="5975350" y="5975350"/>
          <p14:tracePt t="86104" x="5943600" y="5943600"/>
          <p14:tracePt t="86119" x="5899150" y="5924550"/>
          <p14:tracePt t="86134" x="5880100" y="5918200"/>
          <p14:tracePt t="86151" x="5854700" y="5911850"/>
          <p14:tracePt t="86191" x="5842000" y="5911850"/>
          <p14:tracePt t="86205" x="5835650" y="5918200"/>
          <p14:tracePt t="86219" x="5835650" y="5930900"/>
          <p14:tracePt t="86233" x="5835650" y="5956300"/>
          <p14:tracePt t="86249" x="5848350" y="5994400"/>
          <p14:tracePt t="86266" x="5924550" y="6045200"/>
          <p14:tracePt t="86283" x="6007100" y="6089650"/>
          <p14:tracePt t="86300" x="6057900" y="6108700"/>
          <p14:tracePt t="86317" x="6064250" y="6115050"/>
          <p14:tracePt t="86359" x="6051550" y="6096000"/>
          <p14:tracePt t="86372" x="6026150" y="6070600"/>
          <p14:tracePt t="86385" x="5969000" y="6032500"/>
          <p14:tracePt t="86400" x="5930900" y="6007100"/>
          <p14:tracePt t="86416" x="5892800" y="5994400"/>
          <p14:tracePt t="86434" x="5880100" y="5988050"/>
          <p14:tracePt t="86507" x="5886450" y="6000750"/>
          <p14:tracePt t="86537" x="5994400" y="6064250"/>
          <p14:tracePt t="86543" x="6019800" y="6070600"/>
          <p14:tracePt t="86562" x="6057900" y="6076950"/>
          <p14:tracePt t="86581" x="6070600" y="6076950"/>
          <p14:tracePt t="87015" x="0" y="0"/>
        </p14:tracePtLst>
        <p14:tracePtLst>
          <p14:tracePt t="88367" x="1003300" y="6102350"/>
          <p14:tracePt t="88478" x="1016000" y="6102350"/>
          <p14:tracePt t="88486" x="1066800" y="6108700"/>
          <p14:tracePt t="88500" x="1130300" y="6121400"/>
          <p14:tracePt t="88515" x="1339850" y="6140450"/>
          <p14:tracePt t="88532" x="1701800" y="6140450"/>
          <p14:tracePt t="88548" x="2222500" y="6140450"/>
          <p14:tracePt t="88565" x="2781300" y="6140450"/>
          <p14:tracePt t="88566" x="3041650" y="6140450"/>
          <p14:tracePt t="88583" x="3536950" y="6140450"/>
          <p14:tracePt t="88599" x="4032250" y="6140450"/>
          <p14:tracePt t="88615" x="4552950" y="6210300"/>
          <p14:tracePt t="88632" x="5073650" y="6299200"/>
          <p14:tracePt t="88648" x="5492750" y="6375400"/>
          <p14:tracePt t="88667" x="5695950" y="6413500"/>
          <p14:tracePt t="88683" x="5772150" y="6426200"/>
          <p14:tracePt t="88698" x="5778500" y="6426200"/>
          <p14:tracePt t="88783" x="5759450" y="6426200"/>
          <p14:tracePt t="88792" x="5721350" y="6426200"/>
          <p14:tracePt t="88804" x="5645150" y="6426200"/>
          <p14:tracePt t="88819" x="5384800" y="6426200"/>
          <p14:tracePt t="88833" x="4914900" y="6426200"/>
          <p14:tracePt t="88849" x="4349750" y="6426200"/>
          <p14:tracePt t="88866" x="3854450" y="6426200"/>
          <p14:tracePt t="88884" x="3606800" y="6426200"/>
          <p14:tracePt t="88899" x="3530600" y="6426200"/>
          <p14:tracePt t="88915" x="3517900" y="6426200"/>
          <p14:tracePt t="89011" x="3524250" y="6426200"/>
          <p14:tracePt t="89039" x="3695700" y="6426200"/>
          <p14:tracePt t="89042" x="3797300" y="6426200"/>
          <p14:tracePt t="89057" x="4076700" y="6426200"/>
          <p14:tracePt t="89072" x="4508500" y="6426200"/>
          <p14:tracePt t="89090" x="5003800" y="6426200"/>
          <p14:tracePt t="89106" x="5524500" y="6426200"/>
          <p14:tracePt t="89123" x="6038850" y="6426200"/>
          <p14:tracePt t="89139" x="6496050" y="6426200"/>
          <p14:tracePt t="89155" x="6838950" y="6426200"/>
          <p14:tracePt t="89167" x="7061200" y="6426200"/>
          <p14:tracePt t="89182" x="7232650" y="6426200"/>
          <p14:tracePt t="89198" x="7315200" y="6426200"/>
          <p14:tracePt t="89215" x="7334250" y="6426200"/>
          <p14:tracePt t="89231" x="7340600" y="6426200"/>
          <p14:tracePt t="89407" x="7308850" y="6426200"/>
          <p14:tracePt t="89407" x="0" y="0"/>
        </p14:tracePtLst>
        <p14:tracePtLst>
          <p14:tracePt t="89968" x="1739900" y="3689350"/>
          <p14:tracePt t="89999" x="1733550" y="3689350"/>
          <p14:tracePt t="90009" x="1714500" y="3689350"/>
          <p14:tracePt t="90023" x="1682750" y="3733800"/>
          <p14:tracePt t="90039" x="1638300" y="3822700"/>
          <p14:tracePt t="90055" x="1625600" y="3937000"/>
          <p14:tracePt t="90069" x="1612900" y="3987800"/>
          <p14:tracePt t="90070" x="1612900" y="4032250"/>
          <p14:tracePt t="90083" x="1612900" y="4083050"/>
          <p14:tracePt t="90099" x="1625600" y="4165600"/>
          <p14:tracePt t="90116" x="1638300" y="4191000"/>
          <p14:tracePt t="90133" x="1651000" y="4210050"/>
          <p14:tracePt t="90135" x="1657350" y="4210050"/>
          <p14:tracePt t="90149" x="1663700" y="4222750"/>
          <p14:tracePt t="90165" x="1682750" y="4229100"/>
          <p14:tracePt t="90182" x="1720850" y="4229100"/>
          <p14:tracePt t="90198" x="1752600" y="4210050"/>
          <p14:tracePt t="90217" x="1784350" y="4178300"/>
          <p14:tracePt t="90231" x="1803400" y="4133850"/>
          <p14:tracePt t="90250" x="1816100" y="4102100"/>
          <p14:tracePt t="90267" x="1816100" y="4083050"/>
          <p14:tracePt t="90281" x="1822450" y="4070350"/>
          <p14:tracePt t="90298" x="1828800" y="4051300"/>
          <p14:tracePt t="90318" x="1828800" y="4032250"/>
          <p14:tracePt t="90333" x="1828800" y="3994150"/>
          <p14:tracePt t="90348" x="1822450" y="3956050"/>
          <p14:tracePt t="90349" x="1809750" y="3937000"/>
          <p14:tracePt t="90366" x="1803400" y="3917950"/>
          <p14:tracePt t="90384" x="1790700" y="3892550"/>
          <p14:tracePt t="90398" x="1784350" y="3886200"/>
          <p14:tracePt t="90432" x="1778000" y="3886200"/>
          <p14:tracePt t="90448" x="1746250" y="3924300"/>
          <p14:tracePt t="90464" x="1708150" y="4006850"/>
          <p14:tracePt t="90481" x="1695450" y="4083050"/>
          <p14:tracePt t="90498" x="1695450" y="4140200"/>
          <p14:tracePt t="90515" x="1695450" y="4178300"/>
          <p14:tracePt t="90531" x="1708150" y="4210050"/>
          <p14:tracePt t="90551" x="1727200" y="4222750"/>
          <p14:tracePt t="90581" x="1739900" y="4222750"/>
          <p14:tracePt t="90599" x="1778000" y="4191000"/>
          <p14:tracePt t="90616" x="1797050" y="4083050"/>
          <p14:tracePt t="90631" x="1797050" y="3962400"/>
          <p14:tracePt t="90649" x="1790700" y="3848100"/>
          <p14:tracePt t="90664" x="1771650" y="3790950"/>
          <p14:tracePt t="90683" x="1765300" y="3771900"/>
          <p14:tracePt t="90735" x="1758950" y="3778250"/>
          <p14:tracePt t="90748" x="1746250" y="3810000"/>
          <p14:tracePt t="90765" x="1701800" y="3943350"/>
          <p14:tracePt t="90782" x="1682750" y="4152900"/>
          <p14:tracePt t="90798" x="1682750" y="4222750"/>
          <p14:tracePt t="90818" x="1682750" y="4248150"/>
          <p14:tracePt t="90832" x="1682750" y="4260850"/>
          <p14:tracePt t="90855" x="1695450" y="4260850"/>
          <p14:tracePt t="90865" x="1708150" y="4235450"/>
          <p14:tracePt t="90882" x="1739900" y="4102100"/>
          <p14:tracePt t="90901" x="1746250" y="3930650"/>
          <p14:tracePt t="90903" x="1746250" y="3835400"/>
          <p14:tracePt t="90919" x="1727200" y="3721100"/>
          <p14:tracePt t="90932" x="1720850" y="3683000"/>
          <p14:tracePt t="90948" x="1714500" y="3663950"/>
          <p14:tracePt t="90975" x="1708150" y="3657600"/>
          <p14:tracePt t="90990" x="1708150" y="3663950"/>
          <p14:tracePt t="90999" x="1708150" y="3695700"/>
          <p14:tracePt t="91014" x="1695450" y="3867150"/>
          <p14:tracePt t="91031" x="1701800" y="4057650"/>
          <p14:tracePt t="91048" x="1720850" y="4178300"/>
          <p14:tracePt t="91064" x="1733550" y="4229100"/>
          <p14:tracePt t="91082" x="1733550" y="4235450"/>
          <p14:tracePt t="91116" x="1739900" y="4241800"/>
          <p14:tracePt t="91131" x="1746250" y="4229100"/>
          <p14:tracePt t="91148" x="1746250" y="4178300"/>
          <p14:tracePt t="91151" x="1746250" y="4140200"/>
          <p14:tracePt t="91164" x="1746250" y="4108450"/>
          <p14:tracePt t="91181" x="1746250" y="4051300"/>
          <p14:tracePt t="91198" x="1746250" y="3994150"/>
          <p14:tracePt t="91214" x="1746250" y="3981450"/>
          <p14:tracePt t="91256" x="1746250" y="3987800"/>
          <p14:tracePt t="91267" x="1746250" y="4025900"/>
          <p14:tracePt t="91281" x="1746250" y="4114800"/>
          <p14:tracePt t="91297" x="1752600" y="4210050"/>
          <p14:tracePt t="91314" x="1752600" y="4229100"/>
          <p14:tracePt t="91334" x="1758950" y="4235450"/>
          <p14:tracePt t="91384" x="1765300" y="4229100"/>
          <p14:tracePt t="91416" x="1765300" y="4133850"/>
          <p14:tracePt t="91437" x="1765300" y="4057650"/>
          <p14:tracePt t="91439" x="1765300" y="4025900"/>
          <p14:tracePt t="91454" x="1758950" y="3994150"/>
          <p14:tracePt t="91506" x="1752600" y="4032250"/>
          <p14:tracePt t="91531" x="1720850" y="4216400"/>
          <p14:tracePt t="91556" x="1695450" y="4305300"/>
          <p14:tracePt t="91559" x="1695450" y="4318000"/>
          <p14:tracePt t="91591" x="1689100" y="4324350"/>
          <p14:tracePt t="91609" x="1689100" y="4318000"/>
          <p14:tracePt t="91624" x="1695450" y="4235450"/>
          <p14:tracePt t="91634" x="1701800" y="4152900"/>
          <p14:tracePt t="91649" x="1708150" y="3981450"/>
          <p14:tracePt t="91667" x="1708150" y="3867150"/>
          <p14:tracePt t="91681" x="1708150" y="3803650"/>
          <p14:tracePt t="91697" x="1708150" y="3797300"/>
          <p14:tracePt t="91727" x="1708150" y="3829050"/>
          <p14:tracePt t="91736" x="1701800" y="3892550"/>
          <p14:tracePt t="91747" x="1701800" y="3949700"/>
          <p14:tracePt t="91764" x="1695450" y="4095750"/>
          <p14:tracePt t="91781" x="1695450" y="4171950"/>
          <p14:tracePt t="91783" x="1695450" y="4184650"/>
          <p14:tracePt t="91799" x="1695450" y="4191000"/>
          <p14:tracePt t="91839" x="1708150" y="4152900"/>
          <p14:tracePt t="91856" x="1752600" y="4000500"/>
          <p14:tracePt t="91875" x="1797050" y="3797300"/>
          <p14:tracePt t="91895" x="1841500" y="3575050"/>
          <p14:tracePt t="91907" x="1847850" y="3549650"/>
          <p14:tracePt t="91918" x="1847850" y="3536950"/>
          <p14:tracePt t="91944" x="1847850" y="3543300"/>
          <p14:tracePt t="91954" x="1847850" y="3587750"/>
          <p14:tracePt t="91966" x="1847850" y="3765550"/>
          <p14:tracePt t="91981" x="1847850" y="3873500"/>
          <p14:tracePt t="91998" x="1847850" y="4051300"/>
          <p14:tracePt t="91999" x="1847850" y="4095750"/>
          <p14:tracePt t="92014" x="1847850" y="4114800"/>
          <p14:tracePt t="92031" x="1847850" y="4121150"/>
          <p14:tracePt t="92062" x="1854200" y="4121150"/>
          <p14:tracePt t="92073" x="1860550" y="4108450"/>
          <p14:tracePt t="92087" x="1873250" y="4064000"/>
          <p14:tracePt t="92100" x="1892300" y="3924300"/>
          <p14:tracePt t="92115" x="1892300" y="3797300"/>
          <p14:tracePt t="92118" x="1892300" y="3746500"/>
          <p14:tracePt t="92132" x="1892300" y="3702050"/>
          <p14:tracePt t="92149" x="1892300" y="3676650"/>
          <p14:tracePt t="92164" x="1892300" y="3670300"/>
          <p14:tracePt t="92199" x="1892300" y="3689350"/>
          <p14:tracePt t="92209" x="1892300" y="3746500"/>
          <p14:tracePt t="92220" x="1892300" y="3829050"/>
          <p14:tracePt t="92233" x="1892300" y="4006850"/>
          <p14:tracePt t="92247" x="1892300" y="4114800"/>
          <p14:tracePt t="92264" x="1892300" y="4159250"/>
          <p14:tracePt t="92281" x="1892300" y="4165600"/>
          <p14:tracePt t="92320" x="1898650" y="4140200"/>
          <p14:tracePt t="92331" x="1905000" y="4083050"/>
          <p14:tracePt t="92348" x="1924050" y="3943350"/>
          <p14:tracePt t="92365" x="1930400" y="3829050"/>
          <p14:tracePt t="92367" x="1930400" y="3784600"/>
          <p14:tracePt t="92383" x="1930400" y="3752850"/>
          <p14:tracePt t="92398" x="1930400" y="3721100"/>
          <p14:tracePt t="92416" x="1930400" y="3714750"/>
          <p14:tracePt t="92439" x="1930400" y="3727450"/>
          <p14:tracePt t="92450" x="1930400" y="3746500"/>
          <p14:tracePt t="92464" x="1905000" y="3873500"/>
          <p14:tracePt t="92480" x="1898650" y="3968750"/>
          <p14:tracePt t="92498" x="1898650" y="4019550"/>
          <p14:tracePt t="92514" x="1898650" y="4032250"/>
          <p14:tracePt t="92577" x="1898650" y="4000500"/>
          <p14:tracePt t="92596" x="1898650" y="3905250"/>
          <p14:tracePt t="92617" x="1892300" y="3790950"/>
          <p14:tracePt t="92634" x="1885950" y="3784600"/>
          <p14:tracePt t="92648" x="1885950" y="3778250"/>
          <p14:tracePt t="92665" x="1879600" y="3784600"/>
          <p14:tracePt t="92681" x="1854200" y="3930650"/>
          <p14:tracePt t="92699" x="1797050" y="4159250"/>
          <p14:tracePt t="92715" x="1784350" y="4318000"/>
          <p14:tracePt t="92732" x="1784350" y="4349750"/>
          <p14:tracePt t="92748" x="1784350" y="4356100"/>
          <p14:tracePt t="92763" x="1797050" y="4337050"/>
          <p14:tracePt t="92780" x="1835150" y="4241800"/>
          <p14:tracePt t="92799" x="1873250" y="4083050"/>
          <p14:tracePt t="92816" x="1879600" y="4051300"/>
          <p14:tracePt t="92833" x="1879600" y="4038600"/>
          <p14:tracePt t="92849" x="0" y="0"/>
        </p14:tracePtLst>
        <p14:tracePtLst>
          <p14:tracePt t="93851" x="1708150" y="3873500"/>
          <p14:tracePt t="93874" x="1606550" y="3994150"/>
          <p14:tracePt t="93888" x="1562100" y="4108450"/>
          <p14:tracePt t="93904" x="1543050" y="4210050"/>
          <p14:tracePt t="93919" x="1530350" y="4267200"/>
          <p14:tracePt t="93935" x="1530350" y="4318000"/>
          <p14:tracePt t="93950" x="1555750" y="4343400"/>
          <p14:tracePt t="93965" x="1568450" y="4356100"/>
          <p14:tracePt t="93982" x="1587500" y="4375150"/>
          <p14:tracePt t="93997" x="1625600" y="4375150"/>
          <p14:tracePt t="94014" x="1682750" y="4286250"/>
          <p14:tracePt t="94031" x="1708150" y="4127500"/>
          <p14:tracePt t="94049" x="1714500" y="3956050"/>
          <p14:tracePt t="94063" x="1714500" y="3822700"/>
          <p14:tracePt t="94080" x="1714500" y="3759200"/>
          <p14:tracePt t="94096" x="1714500" y="3746500"/>
          <p14:tracePt t="94114" x="1714500" y="3740150"/>
          <p14:tracePt t="94147" x="1714500" y="3771900"/>
          <p14:tracePt t="94165" x="1714500" y="3835400"/>
          <p14:tracePt t="94166" x="1720850" y="3873500"/>
          <p14:tracePt t="94181" x="1733550" y="3905250"/>
          <p14:tracePt t="94197" x="1758950" y="3949700"/>
          <p14:tracePt t="94213" x="1790700" y="3968750"/>
          <p14:tracePt t="94230" x="1803400" y="3975100"/>
          <p14:tracePt t="94247" x="1828800" y="3937000"/>
          <p14:tracePt t="94263" x="1847850" y="3835400"/>
          <p14:tracePt t="94280" x="1860550" y="3727450"/>
          <p14:tracePt t="94297" x="1860550" y="3663950"/>
          <p14:tracePt t="94316" x="1860550" y="3651250"/>
          <p14:tracePt t="94330" x="1860550" y="3644900"/>
          <p14:tracePt t="94350" x="1860550" y="3670300"/>
          <p14:tracePt t="94366" x="1854200" y="3759200"/>
          <p14:tracePt t="94381" x="1835150" y="3949700"/>
          <p14:tracePt t="94398" x="1822450" y="4089400"/>
          <p14:tracePt t="94399" x="1822450" y="4114800"/>
          <p14:tracePt t="94415" x="1822450" y="4127500"/>
          <p14:tracePt t="94430" x="1822450" y="4133850"/>
          <p14:tracePt t="94463" x="1822450" y="4114800"/>
          <p14:tracePt t="94479" x="1822450" y="4044950"/>
          <p14:tracePt t="94498" x="1822450" y="3994150"/>
          <p14:tracePt t="94513" x="1822450" y="3968750"/>
          <p14:tracePt t="94530" x="1822450" y="3962400"/>
          <p14:tracePt t="94569" x="1822450" y="3981450"/>
          <p14:tracePt t="94580" x="1816100" y="4032250"/>
          <p14:tracePt t="94599" x="1803400" y="4121150"/>
          <p14:tracePt t="94615" x="1790700" y="4210050"/>
          <p14:tracePt t="94664" x="1790700" y="4203700"/>
          <p14:tracePt t="94676" x="1790700" y="4178300"/>
          <p14:tracePt t="94687" x="1816100" y="4076700"/>
          <p14:tracePt t="94699" x="1816100" y="4038600"/>
          <p14:tracePt t="94713" x="1816100" y="3987800"/>
          <p14:tracePt t="94730" x="1816100" y="3968750"/>
          <p14:tracePt t="94903" x="0" y="0"/>
        </p14:tracePtLst>
        <p14:tracePtLst>
          <p14:tracePt t="95737" x="2038350" y="6045200"/>
          <p14:tracePt t="95783" x="2032000" y="6051550"/>
          <p14:tracePt t="95794" x="2038350" y="6057900"/>
          <p14:tracePt t="95815" x="2159000" y="6076950"/>
          <p14:tracePt t="95831" x="2381250" y="6127750"/>
          <p14:tracePt t="95847" x="2863850" y="6203950"/>
          <p14:tracePt t="95864" x="3575050" y="6318250"/>
          <p14:tracePt t="95881" x="4318000" y="6362700"/>
          <p14:tracePt t="95897" x="5029200" y="6362700"/>
          <p14:tracePt t="95914" x="5695950" y="6362700"/>
          <p14:tracePt t="95929" x="6235700" y="6362700"/>
          <p14:tracePt t="95947" x="6578600" y="6362700"/>
          <p14:tracePt t="95962" x="6737350" y="6362700"/>
          <p14:tracePt t="95979" x="6775450" y="6362700"/>
          <p14:tracePt t="96203" x="6750050" y="6362700"/>
          <p14:tracePt t="96233" x="5797550" y="6191250"/>
          <p14:tracePt t="96256" x="4953000" y="6032500"/>
          <p14:tracePt t="96258" x="4622800" y="5988050"/>
          <p14:tracePt t="96276" x="4305300" y="5969000"/>
          <p14:tracePt t="96295" x="4216400" y="5969000"/>
          <p14:tracePt t="96315" x="4210050" y="5969000"/>
          <p14:tracePt t="96376" x="4216400" y="5969000"/>
          <p14:tracePt t="96403" x="4470400" y="6007100"/>
          <p14:tracePt t="96427" x="5111750" y="6096000"/>
          <p14:tracePt t="96448" x="5759450" y="6108700"/>
          <p14:tracePt t="96463" x="5911850" y="6108700"/>
          <p14:tracePt t="96480" x="5937250" y="6108700"/>
          <p14:tracePt t="96497" x="5943600" y="6108700"/>
          <p14:tracePt t="96529" x="5924550" y="6115050"/>
          <p14:tracePt t="96538" x="5892800" y="6121400"/>
          <p14:tracePt t="96548" x="5835650" y="6127750"/>
          <p14:tracePt t="96562" x="5632450" y="6127750"/>
          <p14:tracePt t="96579" x="5162550" y="6127750"/>
          <p14:tracePt t="96595" x="4514850" y="6127750"/>
          <p14:tracePt t="96614" x="4019550" y="6127750"/>
          <p14:tracePt t="96616" x="3905250" y="6127750"/>
          <p14:tracePt t="96630" x="3841750" y="6127750"/>
          <p14:tracePt t="96647" x="3803650" y="6127750"/>
          <p14:tracePt t="96679" x="3816350" y="6140450"/>
          <p14:tracePt t="96697" x="3886200" y="6140450"/>
          <p14:tracePt t="96712" x="4057650" y="6140450"/>
          <p14:tracePt t="96730" x="4337050" y="6140450"/>
          <p14:tracePt t="96745" x="4768850" y="6140450"/>
          <p14:tracePt t="96762" x="5181600" y="6140450"/>
          <p14:tracePt t="96779" x="5397500" y="6140450"/>
          <p14:tracePt t="96795" x="5454650" y="6140450"/>
          <p14:tracePt t="96812" x="5467350" y="6140450"/>
          <p14:tracePt t="96839" x="5422900" y="6140450"/>
          <p14:tracePt t="96849" x="5359400" y="6127750"/>
          <p14:tracePt t="96862" x="5213350" y="6115050"/>
          <p14:tracePt t="96880" x="5086350" y="6115050"/>
          <p14:tracePt t="96897" x="5022850" y="6115050"/>
          <p14:tracePt t="96914" x="5010150" y="6115050"/>
          <p14:tracePt t="96942" x="5022850" y="6115050"/>
          <p14:tracePt t="96951" x="5073650" y="6115050"/>
          <p14:tracePt t="96962" x="5137150" y="6115050"/>
          <p14:tracePt t="96979" x="5314950" y="6115050"/>
          <p14:tracePt t="96996" x="5556250" y="6115050"/>
          <p14:tracePt t="97012" x="5861050" y="6115050"/>
          <p14:tracePt t="97029" x="6019800" y="6115050"/>
          <p14:tracePt t="97030" x="6045200" y="6115050"/>
          <p14:tracePt t="97046" x="6057900" y="6115050"/>
          <p14:tracePt t="97171" x="6064250" y="6115050"/>
          <p14:tracePt t="97202" x="6146800" y="6134100"/>
          <p14:tracePt t="97225" x="6337300" y="6172200"/>
          <p14:tracePt t="97237" x="6413500" y="6178550"/>
          <p14:tracePt t="97246" x="6546850" y="6178550"/>
          <p14:tracePt t="97263" x="6648450" y="6165850"/>
          <p14:tracePt t="97279" x="6705600" y="6127750"/>
          <p14:tracePt t="97295" x="6724650" y="6096000"/>
          <p14:tracePt t="97312" x="6737350" y="6057900"/>
          <p14:tracePt t="97329" x="6737350" y="6032500"/>
          <p14:tracePt t="97346" x="6718300" y="5962650"/>
          <p14:tracePt t="97362" x="6642100" y="5892800"/>
          <p14:tracePt t="97380" x="6496050" y="5810250"/>
          <p14:tracePt t="97382" x="6407150" y="5753100"/>
          <p14:tracePt t="97397" x="6305550" y="5708650"/>
          <p14:tracePt t="97412" x="6096000" y="5619750"/>
          <p14:tracePt t="97429" x="5772150" y="5537200"/>
          <p14:tracePt t="97447" x="5664200" y="5530850"/>
          <p14:tracePt t="97463" x="5397500" y="5518150"/>
          <p14:tracePt t="97479" x="5251450" y="5524500"/>
          <p14:tracePt t="97495" x="5111750" y="5549900"/>
          <p14:tracePt t="97512" x="4978400" y="5588000"/>
          <p14:tracePt t="97529" x="4864100" y="5619750"/>
          <p14:tracePt t="97547" x="4787900" y="5651500"/>
          <p14:tracePt t="97562" x="4724400" y="5676900"/>
          <p14:tracePt t="97579" x="4679950" y="5702300"/>
          <p14:tracePt t="97595" x="4648200" y="5734050"/>
          <p14:tracePt t="97612" x="4629150" y="5765800"/>
          <p14:tracePt t="97630" x="4610100" y="5835650"/>
          <p14:tracePt t="97645" x="4610100" y="5854700"/>
          <p14:tracePt t="97663" x="4616450" y="5949950"/>
          <p14:tracePt t="97679" x="4641850" y="6007100"/>
          <p14:tracePt t="97697" x="4699000" y="6076950"/>
          <p14:tracePt t="97713" x="4838700" y="6153150"/>
          <p14:tracePt t="97729" x="5022850" y="6197600"/>
          <p14:tracePt t="97745" x="5245100" y="6229350"/>
          <p14:tracePt t="97762" x="5461000" y="6242050"/>
          <p14:tracePt t="97779" x="5683250" y="6242050"/>
          <p14:tracePt t="97796" x="5886450" y="6229350"/>
          <p14:tracePt t="97812" x="6076950" y="6197600"/>
          <p14:tracePt t="97829" x="6248400" y="6159500"/>
          <p14:tracePt t="97830" x="6311900" y="6153150"/>
          <p14:tracePt t="97845" x="6362700" y="6134100"/>
          <p14:tracePt t="97862" x="6413500" y="6089650"/>
          <p14:tracePt t="97880" x="6432550" y="6045200"/>
          <p14:tracePt t="97896" x="6432550" y="5988050"/>
          <p14:tracePt t="97913" x="6388100" y="5905500"/>
          <p14:tracePt t="97929" x="6318250" y="5842000"/>
          <p14:tracePt t="97947" x="6203950" y="5772150"/>
          <p14:tracePt t="97962" x="6026150" y="5689600"/>
          <p14:tracePt t="97979" x="5791200" y="5626100"/>
          <p14:tracePt t="97995" x="5530850" y="5594350"/>
          <p14:tracePt t="98012" x="5346700" y="5594350"/>
          <p14:tracePt t="98030" x="5105400" y="5632450"/>
          <p14:tracePt t="98045" x="5048250" y="5664200"/>
          <p14:tracePt t="98062" x="4953000" y="5765800"/>
          <p14:tracePt t="98079" x="4908550" y="5829300"/>
          <p14:tracePt t="98095" x="4883150" y="5892800"/>
          <p14:tracePt t="98115" x="4870450" y="5937250"/>
          <p14:tracePt t="98129" x="4870450" y="5975350"/>
          <p14:tracePt t="98147" x="4870450" y="6038850"/>
          <p14:tracePt t="98162" x="4902200" y="6089650"/>
          <p14:tracePt t="98178" x="4959350" y="6134100"/>
          <p14:tracePt t="98196" x="5092700" y="6184900"/>
          <p14:tracePt t="98198" x="5175250" y="6210300"/>
          <p14:tracePt t="98212" x="5276850" y="6216650"/>
          <p14:tracePt t="98228" x="5505450" y="6223000"/>
          <p14:tracePt t="98247" x="5886450" y="6223000"/>
          <p14:tracePt t="98262" x="6026150" y="6191250"/>
          <p14:tracePt t="98279" x="6083300" y="6153150"/>
          <p14:tracePt t="98295" x="6102350" y="6127750"/>
          <p14:tracePt t="98312" x="6102350" y="6102350"/>
          <p14:tracePt t="98328" x="6064250" y="6057900"/>
          <p14:tracePt t="98345" x="5975350" y="5994400"/>
          <p14:tracePt t="98362" x="5848350" y="5918200"/>
          <p14:tracePt t="98379" x="5664200" y="5848350"/>
          <p14:tracePt t="98396" x="5410200" y="5772150"/>
          <p14:tracePt t="98398" x="5283200" y="5740400"/>
          <p14:tracePt t="98413" x="5187950" y="5734050"/>
          <p14:tracePt t="98429" x="5060950" y="5721350"/>
          <p14:tracePt t="98446" x="4991100" y="5721350"/>
          <p14:tracePt t="98448" x="4965700" y="5740400"/>
          <p14:tracePt t="98462" x="4933950" y="5784850"/>
          <p14:tracePt t="98480" x="4908550" y="5842000"/>
          <p14:tracePt t="98495" x="4895850" y="5924550"/>
          <p14:tracePt t="98512" x="4883150" y="5994400"/>
          <p14:tracePt t="98528" x="4883150" y="6045200"/>
          <p14:tracePt t="98547" x="4889500" y="6096000"/>
          <p14:tracePt t="98561" x="4927600" y="6134100"/>
          <p14:tracePt t="98578" x="5054600" y="6184900"/>
          <p14:tracePt t="98595" x="5270500" y="6229350"/>
          <p14:tracePt t="98612" x="5524500" y="6235700"/>
          <p14:tracePt t="98629" x="5721350" y="6235700"/>
          <p14:tracePt t="98631" x="5797550" y="6235700"/>
          <p14:tracePt t="98646" x="5880100" y="6216650"/>
          <p14:tracePt t="98663" x="5892800" y="6197600"/>
          <p14:tracePt t="98680" x="5899150" y="6184900"/>
          <p14:tracePt t="98696" x="5899150" y="6172200"/>
          <p14:tracePt t="98712" x="5905500" y="6127750"/>
          <p14:tracePt t="98729" x="5905500" y="6083300"/>
          <p14:tracePt t="98745" x="5880100" y="6045200"/>
          <p14:tracePt t="98762" x="5848350" y="6007100"/>
          <p14:tracePt t="98778" x="5810250" y="5988050"/>
          <p14:tracePt t="98795" x="5772150" y="5975350"/>
          <p14:tracePt t="98812" x="5746750" y="5975350"/>
          <p14:tracePt t="98828" x="5715000" y="5975350"/>
          <p14:tracePt t="98830" x="5689600" y="5975350"/>
          <p14:tracePt t="98845" x="5645150" y="5981700"/>
          <p14:tracePt t="98862" x="5556250" y="6019800"/>
          <p14:tracePt t="98863" x="5518150" y="6045200"/>
          <p14:tracePt t="98880" x="5473700" y="6076950"/>
          <p14:tracePt t="98896" x="5441950" y="6102350"/>
          <p14:tracePt t="98913" x="5435600" y="6108700"/>
          <p14:tracePt t="98929" x="5435600" y="6121400"/>
          <p14:tracePt t="98945" x="5435600" y="6134100"/>
          <p14:tracePt t="98963" x="5448300" y="6178550"/>
          <p14:tracePt t="98978" x="5524500" y="6216650"/>
          <p14:tracePt t="98996" x="5645150" y="6267450"/>
          <p14:tracePt t="99012" x="5829300" y="6292850"/>
          <p14:tracePt t="99028" x="6007100" y="6292850"/>
          <p14:tracePt t="99030" x="6083300" y="6292850"/>
          <p14:tracePt t="99045" x="6159500" y="6292850"/>
          <p14:tracePt t="99061" x="6197600" y="6280150"/>
          <p14:tracePt t="99063" x="6210300" y="6273800"/>
          <p14:tracePt t="99078" x="6216650" y="6267450"/>
          <p14:tracePt t="99095" x="6216650" y="6242050"/>
          <p14:tracePt t="99112" x="6191250" y="6210300"/>
          <p14:tracePt t="99129" x="6134100" y="6159500"/>
          <p14:tracePt t="99146" x="6038850" y="6102350"/>
          <p14:tracePt t="99162" x="5911850" y="6038850"/>
          <p14:tracePt t="99179" x="5772150" y="5988050"/>
          <p14:tracePt t="99196" x="5645150" y="5937250"/>
          <p14:tracePt t="99213" x="5568950" y="5918200"/>
          <p14:tracePt t="99214" x="5543550" y="5911850"/>
          <p14:tracePt t="99228" x="5530850" y="5911850"/>
          <p14:tracePt t="99245" x="5499100" y="5911850"/>
          <p14:tracePt t="99262" x="5473700" y="5911850"/>
          <p14:tracePt t="99263" x="5448300" y="5911850"/>
          <p14:tracePt t="99279" x="5384800" y="5918200"/>
          <p14:tracePt t="99295" x="5289550" y="5949950"/>
          <p14:tracePt t="99311" x="5200650" y="5988050"/>
          <p14:tracePt t="99328" x="5124450" y="6019800"/>
          <p14:tracePt t="99345" x="5080000" y="6057900"/>
          <p14:tracePt t="99361" x="5041900" y="6076950"/>
          <p14:tracePt t="99379" x="5035550" y="6102350"/>
          <p14:tracePt t="99396" x="5029200" y="6115050"/>
          <p14:tracePt t="99398" x="5029200" y="6134100"/>
          <p14:tracePt t="99413" x="5029200" y="6146800"/>
          <p14:tracePt t="99429" x="5029200" y="6197600"/>
          <p14:tracePt t="99430" x="5029200" y="6216650"/>
          <p14:tracePt t="99446" x="5029200" y="6254750"/>
          <p14:tracePt t="99462" x="5054600" y="6305550"/>
          <p14:tracePt t="99479" x="5168900" y="6388100"/>
          <p14:tracePt t="99495" x="5283200" y="6426200"/>
          <p14:tracePt t="99511" x="5435600" y="6451600"/>
          <p14:tracePt t="99528" x="5619750" y="6457950"/>
          <p14:tracePt t="99544" x="5835650" y="6438900"/>
          <p14:tracePt t="99561" x="5994400" y="6400800"/>
          <p14:tracePt t="99578" x="6089650" y="6343650"/>
          <p14:tracePt t="99595" x="6127750" y="6280150"/>
          <p14:tracePt t="99611" x="6134100" y="6229350"/>
          <p14:tracePt t="99628" x="6134100" y="6178550"/>
          <p14:tracePt t="99646" x="6096000" y="6108700"/>
          <p14:tracePt t="99648" x="6076950" y="6096000"/>
          <p14:tracePt t="99663" x="6038850" y="6064250"/>
          <p14:tracePt t="99664" x="6000750" y="6032500"/>
          <p14:tracePt t="99680" x="5937250" y="5981700"/>
          <p14:tracePt t="99696" x="5861050" y="5937250"/>
          <p14:tracePt t="99711" x="5791200" y="5905500"/>
          <p14:tracePt t="99729" x="5702300" y="5886450"/>
          <p14:tracePt t="99745" x="5568950" y="5867400"/>
          <p14:tracePt t="99761" x="5410200" y="5867400"/>
          <p14:tracePt t="99778" x="5245100" y="5867400"/>
          <p14:tracePt t="99794" x="5118100" y="5867400"/>
          <p14:tracePt t="99811" x="5016500" y="5886450"/>
          <p14:tracePt t="99828" x="4927600" y="5918200"/>
          <p14:tracePt t="99845" x="4851400" y="5943600"/>
          <p14:tracePt t="99846" x="4826000" y="5962650"/>
          <p14:tracePt t="99862" x="4762500" y="6007100"/>
          <p14:tracePt t="99879" x="4711700" y="6045200"/>
          <p14:tracePt t="99896" x="4679950" y="6096000"/>
          <p14:tracePt t="99912" x="4660900" y="6159500"/>
          <p14:tracePt t="99929" x="4654550" y="6210300"/>
          <p14:tracePt t="99945" x="4654550" y="6267450"/>
          <p14:tracePt t="99962" x="4660900" y="6311900"/>
          <p14:tracePt t="99979" x="4686300" y="6356350"/>
          <p14:tracePt t="99995" x="4724400" y="6394450"/>
          <p14:tracePt t="100011" x="4806950" y="6445250"/>
          <p14:tracePt t="100028" x="4959350" y="6489700"/>
          <p14:tracePt t="100044" x="5175250" y="6508750"/>
          <p14:tracePt t="100062" x="5727700" y="6464300"/>
          <p14:tracePt t="100078" x="6102350" y="6394450"/>
          <p14:tracePt t="100095" x="6337300" y="6337300"/>
          <p14:tracePt t="100111" x="6426200" y="6299200"/>
          <p14:tracePt t="100128" x="6457950" y="6267450"/>
          <p14:tracePt t="100146" x="6457950" y="6242050"/>
          <p14:tracePt t="100163" x="6432550" y="6165850"/>
          <p14:tracePt t="100178" x="6381750" y="6096000"/>
          <p14:tracePt t="100196" x="6299200" y="6045200"/>
          <p14:tracePt t="100212" x="6197600" y="5988050"/>
          <p14:tracePt t="100228" x="6102350" y="5956300"/>
          <p14:tracePt t="100244" x="6064250" y="5949950"/>
          <p14:tracePt t="100246" x="6045200" y="5949950"/>
          <p14:tracePt t="100261" x="6032500" y="5949950"/>
          <p14:tracePt t="100278" x="5994400" y="5956300"/>
          <p14:tracePt t="100295" x="5981700" y="5962650"/>
          <p14:tracePt t="100311" x="5975350" y="5969000"/>
          <p14:tracePt t="100427" x="5975350" y="5975350"/>
          <p14:tracePt t="100503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237439" y="1179353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连接数据库，获得连接对象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8868" y="1802457"/>
            <a:ext cx="11025916" cy="46131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成功加载驱动后，必须使用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DriverManager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类的静态方法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getConnection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来获得连接对象；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String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url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= "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jdbc:mysql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://localhost:3306/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”;</a:t>
            </a:r>
            <a:endParaRPr lang="zh-CN" altLang="en-US" sz="2400" dirty="0">
              <a:latin typeface="华文新魏" pitchFamily="2" charset="-122"/>
              <a:ea typeface="华文新魏" pitchFamily="2" charset="-122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  <a:sym typeface="+mn-ea"/>
              </a:rPr>
              <a:t>	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  <a:sym typeface="+mn-ea"/>
              </a:rPr>
              <a:t>Connection con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DriverManager.getConnection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url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, "root", "root");</a:t>
            </a:r>
          </a:p>
        </p:txBody>
      </p:sp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0252"/>
              </p:ext>
            </p:extLst>
          </p:nvPr>
        </p:nvGraphicFramePr>
        <p:xfrm>
          <a:off x="237439" y="2877470"/>
          <a:ext cx="11605693" cy="1995472"/>
        </p:xfrm>
        <a:graphic>
          <a:graphicData uri="http://schemas.openxmlformats.org/drawingml/2006/table">
            <a:tbl>
              <a:tblPr/>
              <a:tblGrid>
                <a:gridCol w="474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static Connection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getConnection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(String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, String user,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String password)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url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是连接字符串，参数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user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是数据库用户名，参数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password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是登录口令，成功连接到数据库返回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Connection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对象，连接失败则抛出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55"/>
    </mc:Choice>
    <mc:Fallback xmlns="">
      <p:transition spd="slow" advTm="104355"/>
    </mc:Fallback>
  </mc:AlternateContent>
  <p:extLst>
    <p:ext uri="{3A86A75C-4F4B-4683-9AE1-C65F6400EC91}">
      <p14:laserTraceLst xmlns:p14="http://schemas.microsoft.com/office/powerpoint/2010/main">
        <p14:tracePtLst>
          <p14:tracePt t="1752" x="190500" y="1549400"/>
          <p14:tracePt t="1856" x="190500" y="1543050"/>
          <p14:tracePt t="1874" x="215900" y="1543050"/>
          <p14:tracePt t="1892" x="311150" y="1543050"/>
          <p14:tracePt t="1894" x="393700" y="1543050"/>
          <p14:tracePt t="1908" x="514350" y="1543050"/>
          <p14:tracePt t="1925" x="1073150" y="1543050"/>
          <p14:tracePt t="1942" x="1568450" y="1543050"/>
          <p14:tracePt t="1958" x="1962150" y="1543050"/>
          <p14:tracePt t="1975" x="2127250" y="1543050"/>
          <p14:tracePt t="1991" x="2159000" y="1543050"/>
          <p14:tracePt t="2009" x="2171700" y="1543050"/>
          <p14:tracePt t="2200" x="2165350" y="1543050"/>
          <p14:tracePt t="2220" x="2063750" y="1549400"/>
          <p14:tracePt t="2244" x="1593850" y="1549400"/>
          <p14:tracePt t="2247" x="1352550" y="1549400"/>
          <p14:tracePt t="2266" x="946150" y="1549400"/>
          <p14:tracePt t="2278" x="730250" y="1549400"/>
          <p14:tracePt t="2291" x="692150" y="1549400"/>
          <p14:tracePt t="2307" x="673100" y="1549400"/>
          <p14:tracePt t="2409" x="704850" y="1549400"/>
          <p14:tracePt t="2424" x="844550" y="1549400"/>
          <p14:tracePt t="2442" x="1079500" y="1549400"/>
          <p14:tracePt t="2457" x="1422400" y="1549400"/>
          <p14:tracePt t="2474" x="1790700" y="1549400"/>
          <p14:tracePt t="2491" x="2057400" y="1549400"/>
          <p14:tracePt t="2507" x="2165350" y="1549400"/>
          <p14:tracePt t="2510" x="2184400" y="1549400"/>
          <p14:tracePt t="2524" x="2190750" y="1549400"/>
          <p14:tracePt t="2632" x="2165350" y="1549400"/>
          <p14:tracePt t="2646" x="2120900" y="1549400"/>
          <p14:tracePt t="2661" x="2095500" y="1549400"/>
          <p14:tracePt t="2663" x="2082800" y="1549400"/>
          <p14:tracePt t="2678" x="2076450" y="1549400"/>
          <p14:tracePt t="2704" x="2076450" y="1555750"/>
          <p14:tracePt t="2712" x="2120900" y="1562100"/>
          <p14:tracePt t="2725" x="2216150" y="1581150"/>
          <p14:tracePt t="2742" x="2813050" y="1625600"/>
          <p14:tracePt t="2759" x="3460750" y="1638300"/>
          <p14:tracePt t="2775" x="4108450" y="1638300"/>
          <p14:tracePt t="2792" x="4457700" y="1638300"/>
          <p14:tracePt t="2808" x="4552950" y="1638300"/>
          <p14:tracePt t="2824" x="4572000" y="1638300"/>
          <p14:tracePt t="2862" x="4565650" y="1638300"/>
          <p14:tracePt t="2876" x="4533900" y="1638300"/>
          <p14:tracePt t="2893" x="4381500" y="1619250"/>
          <p14:tracePt t="2908" x="4159250" y="1600200"/>
          <p14:tracePt t="2926" x="3676650" y="1555750"/>
          <p14:tracePt t="2942" x="3460750" y="1555750"/>
          <p14:tracePt t="2958" x="3371850" y="1555750"/>
          <p14:tracePt t="2975" x="3359150" y="1555750"/>
          <p14:tracePt t="2991" x="3352800" y="1555750"/>
          <p14:tracePt t="3024" x="3384550" y="1555750"/>
          <p14:tracePt t="3042" x="3492500" y="1568450"/>
          <p14:tracePt t="3059" x="3644900" y="1600200"/>
          <p14:tracePt t="3074" x="3854450" y="1625600"/>
          <p14:tracePt t="3078" x="3962400" y="1625600"/>
          <p14:tracePt t="3093" x="4171950" y="1625600"/>
          <p14:tracePt t="3110" x="4241800" y="1625600"/>
          <p14:tracePt t="3126" x="4311650" y="1625600"/>
          <p14:tracePt t="3142" x="4318000" y="1625600"/>
          <p14:tracePt t="3174" x="4324350" y="1619250"/>
          <p14:tracePt t="3192" x="4311650" y="1574800"/>
          <p14:tracePt t="3208" x="4241800" y="1511300"/>
          <p14:tracePt t="3226" x="4108450" y="1416050"/>
          <p14:tracePt t="3241" x="3905250" y="1327150"/>
          <p14:tracePt t="3258" x="3613150" y="1219200"/>
          <p14:tracePt t="3275" x="3371850" y="1149350"/>
          <p14:tracePt t="3277" x="3270250" y="1123950"/>
          <p14:tracePt t="3292" x="3181350" y="1104900"/>
          <p14:tracePt t="3309" x="3028950" y="1098550"/>
          <p14:tracePt t="3326" x="2965450" y="1098550"/>
          <p14:tracePt t="3342" x="2908300" y="1123950"/>
          <p14:tracePt t="3360" x="2870200" y="1193800"/>
          <p14:tracePt t="3377" x="2825750" y="1263650"/>
          <p14:tracePt t="3392" x="2800350" y="1320800"/>
          <p14:tracePt t="3408" x="2794000" y="1358900"/>
          <p14:tracePt t="3424" x="2794000" y="1416050"/>
          <p14:tracePt t="3442" x="2819400" y="1479550"/>
          <p14:tracePt t="3457" x="2908300" y="1574800"/>
          <p14:tracePt t="3475" x="3117850" y="1689100"/>
          <p14:tracePt t="3491" x="3441700" y="1790700"/>
          <p14:tracePt t="3493" x="3632200" y="1822450"/>
          <p14:tracePt t="3508" x="3797300" y="1854200"/>
          <p14:tracePt t="3525" x="4146550" y="1873250"/>
          <p14:tracePt t="3542" x="4248150" y="1854200"/>
          <p14:tracePt t="3558" x="4298950" y="1803400"/>
          <p14:tracePt t="3575" x="4311650" y="1758950"/>
          <p14:tracePt t="3590" x="4311650" y="1714500"/>
          <p14:tracePt t="3608" x="4311650" y="1657350"/>
          <p14:tracePt t="3624" x="4298950" y="1587500"/>
          <p14:tracePt t="3641" x="4235450" y="1498600"/>
          <p14:tracePt t="3659" x="4152900" y="1441450"/>
          <p14:tracePt t="3673" x="4064000" y="1390650"/>
          <p14:tracePt t="3691" x="3975100" y="1371600"/>
          <p14:tracePt t="3707" x="3917950" y="1365250"/>
          <p14:tracePt t="3725" x="3841750" y="1377950"/>
          <p14:tracePt t="3741" x="3790950" y="1422400"/>
          <p14:tracePt t="3758" x="3759200" y="1492250"/>
          <p14:tracePt t="3773" x="3746500" y="1555750"/>
          <p14:tracePt t="3790" x="3746500" y="1612900"/>
          <p14:tracePt t="3807" x="3790950" y="1657350"/>
          <p14:tracePt t="3824" x="3879850" y="1701800"/>
          <p14:tracePt t="3840" x="4013200" y="1746250"/>
          <p14:tracePt t="3858" x="4121150" y="1752600"/>
          <p14:tracePt t="3875" x="4203700" y="1746250"/>
          <p14:tracePt t="3891" x="4241800" y="1708150"/>
          <p14:tracePt t="3909" x="4254500" y="1657350"/>
          <p14:tracePt t="3910" x="4254500" y="1638300"/>
          <p14:tracePt t="3924" x="4254500" y="1619250"/>
          <p14:tracePt t="3942" x="4248150" y="1568450"/>
          <p14:tracePt t="3957" x="4191000" y="1511300"/>
          <p14:tracePt t="3975" x="4114800" y="1466850"/>
          <p14:tracePt t="3990" x="4044950" y="1435100"/>
          <p14:tracePt t="4007" x="4000500" y="1428750"/>
          <p14:tracePt t="4024" x="3975100" y="1428750"/>
          <p14:tracePt t="4056" x="3968750" y="1428750"/>
          <p14:tracePt t="4144" x="3962400" y="1428750"/>
          <p14:tracePt t="4231" x="3956050" y="1422400"/>
          <p14:tracePt t="4249" x="3917950" y="1403350"/>
          <p14:tracePt t="4270" x="3835400" y="1377950"/>
          <p14:tracePt t="4271" x="3778250" y="1365250"/>
          <p14:tracePt t="4284" x="3714750" y="1352550"/>
          <p14:tracePt t="4297" x="3556000" y="1352550"/>
          <p14:tracePt t="4307" x="3473450" y="1352550"/>
          <p14:tracePt t="4324" x="3321050" y="1365250"/>
          <p14:tracePt t="4327" x="3276600" y="1365250"/>
          <p14:tracePt t="4342" x="3206750" y="1390650"/>
          <p14:tracePt t="4359" x="3181350" y="1422400"/>
          <p14:tracePt t="4375" x="3168650" y="1460500"/>
          <p14:tracePt t="4393" x="3168650" y="1492250"/>
          <p14:tracePt t="4409" x="3181350" y="1562100"/>
          <p14:tracePt t="4425" x="3244850" y="1619250"/>
          <p14:tracePt t="4441" x="3352800" y="1682750"/>
          <p14:tracePt t="4457" x="3536950" y="1720850"/>
          <p14:tracePt t="4475" x="3790950" y="1746250"/>
          <p14:tracePt t="4490" x="4051300" y="1746250"/>
          <p14:tracePt t="4507" x="4279900" y="1720850"/>
          <p14:tracePt t="4525" x="4362450" y="1682750"/>
          <p14:tracePt t="4527" x="4368800" y="1663700"/>
          <p14:tracePt t="4541" x="4381500" y="1619250"/>
          <p14:tracePt t="4558" x="4375150" y="1555750"/>
          <p14:tracePt t="4576" x="4318000" y="1485900"/>
          <p14:tracePt t="4590" x="4197350" y="1403350"/>
          <p14:tracePt t="4607" x="4032250" y="1333500"/>
          <p14:tracePt t="4625" x="3841750" y="1289050"/>
          <p14:tracePt t="4640" x="3670300" y="1257300"/>
          <p14:tracePt t="4659" x="3594100" y="1257300"/>
          <p14:tracePt t="4676" x="3543300" y="1263650"/>
          <p14:tracePt t="4678" x="3524250" y="1270000"/>
          <p14:tracePt t="4691" x="3511550" y="1289050"/>
          <p14:tracePt t="4709" x="3505200" y="1384300"/>
          <p14:tracePt t="4724" x="3505200" y="1441450"/>
          <p14:tracePt t="4742" x="3562350" y="1524000"/>
          <p14:tracePt t="4758" x="3587750" y="1549400"/>
          <p14:tracePt t="4775" x="3613150" y="1555750"/>
          <p14:tracePt t="4807" x="3619500" y="1555750"/>
          <p14:tracePt t="4824" x="3638550" y="1543050"/>
          <p14:tracePt t="4840" x="3651250" y="1492250"/>
          <p14:tracePt t="4859" x="3651250" y="1454150"/>
          <p14:tracePt t="4875" x="3651250" y="1409700"/>
          <p14:tracePt t="4877" x="3651250" y="1397000"/>
          <p14:tracePt t="4891" x="3651250" y="1377950"/>
          <p14:tracePt t="4909" x="3625850" y="1352550"/>
          <p14:tracePt t="4926" x="3600450" y="1346200"/>
          <p14:tracePt t="4927" x="3594100" y="1346200"/>
          <p14:tracePt t="4941" x="3556000" y="1346200"/>
          <p14:tracePt t="4959" x="3524250" y="1371600"/>
          <p14:tracePt t="4974" x="3492500" y="1435100"/>
          <p14:tracePt t="4991" x="3486150" y="1524000"/>
          <p14:tracePt t="5008" x="3511550" y="1593850"/>
          <p14:tracePt t="5024" x="3568700" y="1663700"/>
          <p14:tracePt t="5041" x="3695700" y="1720850"/>
          <p14:tracePt t="5057" x="3854450" y="1752600"/>
          <p14:tracePt t="5074" x="4044950" y="1758950"/>
          <p14:tracePt t="5090" x="4165600" y="1739900"/>
          <p14:tracePt t="5093" x="4203700" y="1720850"/>
          <p14:tracePt t="5108" x="4222750" y="1695450"/>
          <p14:tracePt t="5126" x="4241800" y="1651000"/>
          <p14:tracePt t="5141" x="4241800" y="1568450"/>
          <p14:tracePt t="5158" x="4216400" y="1504950"/>
          <p14:tracePt t="5175" x="4171950" y="1454150"/>
          <p14:tracePt t="5193" x="4095750" y="1390650"/>
          <p14:tracePt t="5207" x="4032250" y="1365250"/>
          <p14:tracePt t="5224" x="3981450" y="1346200"/>
          <p14:tracePt t="5240" x="3956050" y="1346200"/>
          <p14:tracePt t="5258" x="3943350" y="1346200"/>
          <p14:tracePt t="5273" x="3930650" y="1346200"/>
          <p14:tracePt t="5291" x="3911600" y="1397000"/>
          <p14:tracePt t="5307" x="3911600" y="1485900"/>
          <p14:tracePt t="5309" x="3911600" y="1536700"/>
          <p14:tracePt t="5324" x="3911600" y="1593850"/>
          <p14:tracePt t="5340" x="3956050" y="1689100"/>
          <p14:tracePt t="5342" x="3987800" y="1733550"/>
          <p14:tracePt t="5358" x="4064000" y="1803400"/>
          <p14:tracePt t="5376" x="4165600" y="1835150"/>
          <p14:tracePt t="5391" x="4222750" y="1835150"/>
          <p14:tracePt t="5408" x="4279900" y="1784350"/>
          <p14:tracePt t="5424" x="4311650" y="1670050"/>
          <p14:tracePt t="5441" x="4311650" y="1562100"/>
          <p14:tracePt t="5458" x="4292600" y="1485900"/>
          <p14:tracePt t="5473" x="4260850" y="1441450"/>
          <p14:tracePt t="5491" x="4235450" y="1422400"/>
          <p14:tracePt t="5507" x="4229100" y="1416050"/>
          <p14:tracePt t="5694" x="0" y="0"/>
        </p14:tracePtLst>
        <p14:tracePtLst>
          <p14:tracePt t="7330" x="1746250" y="1847850"/>
          <p14:tracePt t="7348" x="1720850" y="1847850"/>
          <p14:tracePt t="7363" x="1701800" y="1847850"/>
          <p14:tracePt t="7366" x="1695450" y="1854200"/>
          <p14:tracePt t="7382" x="1676400" y="1866900"/>
          <p14:tracePt t="7393" x="1657350" y="1879600"/>
          <p14:tracePt t="7408" x="1631950" y="1917700"/>
          <p14:tracePt t="7424" x="1612900" y="1968500"/>
          <p14:tracePt t="7441" x="1612900" y="2032000"/>
          <p14:tracePt t="7457" x="1651000" y="2114550"/>
          <p14:tracePt t="7474" x="1739900" y="2209800"/>
          <p14:tracePt t="7490" x="1892300" y="2298700"/>
          <p14:tracePt t="7507" x="2089150" y="2362200"/>
          <p14:tracePt t="7523" x="2260600" y="2393950"/>
          <p14:tracePt t="7539" x="2343150" y="2400300"/>
          <p14:tracePt t="7542" x="2355850" y="2400300"/>
          <p14:tracePt t="7557" x="2387600" y="2393950"/>
          <p14:tracePt t="7572" x="2393950" y="2374900"/>
          <p14:tracePt t="7590" x="2400300" y="2292350"/>
          <p14:tracePt t="7607" x="2400300" y="2241550"/>
          <p14:tracePt t="7624" x="2381250" y="2159000"/>
          <p14:tracePt t="7640" x="2330450" y="2082800"/>
          <p14:tracePt t="7658" x="2241550" y="1993900"/>
          <p14:tracePt t="7673" x="2165350" y="1930400"/>
          <p14:tracePt t="7690" x="2101850" y="1905000"/>
          <p14:tracePt t="7707" x="2076450" y="1885950"/>
          <p14:tracePt t="7722" x="2063750" y="1885950"/>
          <p14:tracePt t="7739" x="2057400" y="1885950"/>
          <p14:tracePt t="7758" x="2025650" y="1892300"/>
          <p14:tracePt t="7772" x="2019300" y="1905000"/>
          <p14:tracePt t="7790" x="1987550" y="1949450"/>
          <p14:tracePt t="7806" x="1987550" y="1987550"/>
          <p14:tracePt t="7823" x="2006600" y="2070100"/>
          <p14:tracePt t="7839" x="2051050" y="2152650"/>
          <p14:tracePt t="7856" x="2139950" y="2241550"/>
          <p14:tracePt t="7874" x="2254250" y="2311400"/>
          <p14:tracePt t="7890" x="2336800" y="2336800"/>
          <p14:tracePt t="7907" x="2362200" y="2336800"/>
          <p14:tracePt t="7924" x="2393950" y="2324100"/>
          <p14:tracePt t="7926" x="2406650" y="2298700"/>
          <p14:tracePt t="7939" x="2413000" y="2273300"/>
          <p14:tracePt t="7957" x="2419350" y="2197100"/>
          <p14:tracePt t="7974" x="2400300" y="2127250"/>
          <p14:tracePt t="7991" x="2368550" y="2070100"/>
          <p14:tracePt t="8006" x="2324100" y="2038350"/>
          <p14:tracePt t="8023" x="2254250" y="2012950"/>
          <p14:tracePt t="8039" x="2197100" y="2006600"/>
          <p14:tracePt t="8056" x="2152650" y="2006600"/>
          <p14:tracePt t="8073" x="2127250" y="2012950"/>
          <p14:tracePt t="8089" x="2095500" y="2032000"/>
          <p14:tracePt t="8106" x="2082800" y="2051050"/>
          <p14:tracePt t="8122" x="2082800" y="2057400"/>
          <p14:tracePt t="8140" x="2082800" y="2076450"/>
          <p14:tracePt t="8142" x="2082800" y="2095500"/>
          <p14:tracePt t="8158" x="2082800" y="2114550"/>
          <p14:tracePt t="8174" x="2101850" y="2139950"/>
          <p14:tracePt t="8190" x="2165350" y="2171700"/>
          <p14:tracePt t="8208" x="2203450" y="2171700"/>
          <p14:tracePt t="8223" x="2260600" y="2171700"/>
          <p14:tracePt t="8240" x="2305050" y="2146300"/>
          <p14:tracePt t="8256" x="2317750" y="2120900"/>
          <p14:tracePt t="8272" x="2317750" y="2082800"/>
          <p14:tracePt t="8289" x="2317750" y="2057400"/>
          <p14:tracePt t="8306" x="2305050" y="2032000"/>
          <p14:tracePt t="8322" x="2260600" y="2000250"/>
          <p14:tracePt t="8340" x="2197100" y="1974850"/>
          <p14:tracePt t="8341" x="2184400" y="1974850"/>
          <p14:tracePt t="8356" x="2165350" y="1974850"/>
          <p14:tracePt t="8375" x="2120900" y="2000250"/>
          <p14:tracePt t="8390" x="2108200" y="2044700"/>
          <p14:tracePt t="8408" x="2108200" y="2076450"/>
          <p14:tracePt t="8423" x="2108200" y="2095500"/>
          <p14:tracePt t="8440" x="2108200" y="2120900"/>
          <p14:tracePt t="8456" x="2127250" y="2127250"/>
          <p14:tracePt t="8489" x="2133600" y="2127250"/>
          <p14:tracePt t="8507" x="2152650" y="2114550"/>
          <p14:tracePt t="8522" x="2152650" y="2095500"/>
          <p14:tracePt t="8539" x="2152650" y="2051050"/>
          <p14:tracePt t="8541" x="2146300" y="2032000"/>
          <p14:tracePt t="8556" x="2133600" y="2019300"/>
          <p14:tracePt t="8572" x="2082800" y="1993900"/>
          <p14:tracePt t="8589" x="2025650" y="1981200"/>
          <p14:tracePt t="8606" x="2012950" y="1981200"/>
          <p14:tracePt t="8622" x="2000250" y="1987550"/>
          <p14:tracePt t="8640" x="2000250" y="2000250"/>
          <p14:tracePt t="8657" x="2000250" y="2044700"/>
          <p14:tracePt t="8672" x="2019300" y="2076450"/>
          <p14:tracePt t="8690" x="2082800" y="2120900"/>
          <p14:tracePt t="8705" x="2159000" y="2159000"/>
          <p14:tracePt t="8723" x="2190750" y="2165350"/>
          <p14:tracePt t="8739" x="2203450" y="2165350"/>
          <p14:tracePt t="8756" x="2222500" y="2165350"/>
          <p14:tracePt t="8772" x="2222500" y="2152650"/>
          <p14:tracePt t="8775" x="2222500" y="2133600"/>
          <p14:tracePt t="8789" x="2222500" y="2095500"/>
          <p14:tracePt t="8806" x="2209800" y="2032000"/>
          <p14:tracePt t="8823" x="2178050" y="1987550"/>
          <p14:tracePt t="8839" x="2152650" y="1962150"/>
          <p14:tracePt t="8857" x="2146300" y="1955800"/>
          <p14:tracePt t="8875" x="2139950" y="1955800"/>
          <p14:tracePt t="8906" x="2108200" y="1962150"/>
          <p14:tracePt t="8924" x="2082800" y="2000250"/>
          <p14:tracePt t="8926" x="2076450" y="2019300"/>
          <p14:tracePt t="8940" x="2076450" y="2032000"/>
          <p14:tracePt t="8958" x="2076450" y="2063750"/>
          <p14:tracePt t="8972" x="2076450" y="2101850"/>
          <p14:tracePt t="8989" x="2082800" y="2120900"/>
          <p14:tracePt t="9038" x="2089150" y="2114550"/>
          <p14:tracePt t="9047" x="2089150" y="2108200"/>
          <p14:tracePt t="9056" x="2089150" y="2095500"/>
          <p14:tracePt t="9072" x="2089150" y="2057400"/>
          <p14:tracePt t="9089" x="2070100" y="2032000"/>
          <p14:tracePt t="9108" x="2012950" y="2006600"/>
          <p14:tracePt t="9124" x="1930400" y="1981200"/>
          <p14:tracePt t="9127" x="1911350" y="1981200"/>
          <p14:tracePt t="9141" x="1885950" y="1981200"/>
          <p14:tracePt t="9157" x="1873250" y="1981200"/>
          <p14:tracePt t="9173" x="1866900" y="2000250"/>
          <p14:tracePt t="9190" x="1866900" y="2025650"/>
          <p14:tracePt t="9207" x="1866900" y="2038350"/>
          <p14:tracePt t="9240" x="1866900" y="2051050"/>
          <p14:tracePt t="9255" x="1879600" y="2057400"/>
          <p14:tracePt t="9272" x="1905000" y="2063750"/>
          <p14:tracePt t="9288" x="1943100" y="2063750"/>
          <p14:tracePt t="9305" x="1987550" y="2051050"/>
          <p14:tracePt t="9322" x="2025650" y="2012950"/>
          <p14:tracePt t="9339" x="2044700" y="1974850"/>
          <p14:tracePt t="9356" x="2057400" y="1955800"/>
          <p14:tracePt t="9358" x="2057400" y="1949450"/>
          <p14:tracePt t="9374" x="2057400" y="1943100"/>
          <p14:tracePt t="9439" x="2063750" y="1936750"/>
          <p14:tracePt t="9447" x="2070100" y="1936750"/>
          <p14:tracePt t="9459" x="2082800" y="1949450"/>
          <p14:tracePt t="9472" x="2139950" y="1993900"/>
          <p14:tracePt t="9489" x="2190750" y="2012950"/>
          <p14:tracePt t="9506" x="2216150" y="2019300"/>
          <p14:tracePt t="9522" x="2222500" y="2019300"/>
          <p14:tracePt t="9555" x="2228850" y="2019300"/>
          <p14:tracePt t="9572" x="2235200" y="2019300"/>
          <p14:tracePt t="10030" x="0" y="0"/>
        </p14:tracePtLst>
        <p14:tracePtLst>
          <p14:tracePt t="10872" x="4521200" y="2139950"/>
          <p14:tracePt t="10984" x="4533900" y="2139950"/>
          <p14:tracePt t="11000" x="4654550" y="2139950"/>
          <p14:tracePt t="11017" x="4908550" y="2139950"/>
          <p14:tracePt t="11021" x="5099050" y="2139950"/>
          <p14:tracePt t="11038" x="5295900" y="2139950"/>
          <p14:tracePt t="11042" x="5511800" y="2139950"/>
          <p14:tracePt t="11059" x="5899150" y="2139950"/>
          <p14:tracePt t="11078" x="6146800" y="2139950"/>
          <p14:tracePt t="11079" x="6191250" y="2139950"/>
          <p14:tracePt t="11091" x="6210300" y="2139950"/>
          <p14:tracePt t="11105" x="6223000" y="2139950"/>
          <p14:tracePt t="11166" x="6216650" y="2139950"/>
          <p14:tracePt t="11174" x="6197600" y="2139950"/>
          <p14:tracePt t="11190" x="6153150" y="2139950"/>
          <p14:tracePt t="11207" x="6045200" y="2139950"/>
          <p14:tracePt t="11222" x="5886450" y="2139950"/>
          <p14:tracePt t="11240" x="5683250" y="2139950"/>
          <p14:tracePt t="11255" x="5454650" y="2139950"/>
          <p14:tracePt t="11272" x="5213350" y="2139950"/>
          <p14:tracePt t="11288" x="5003800" y="2139950"/>
          <p14:tracePt t="11305" x="4902200" y="2139950"/>
          <p14:tracePt t="11322" x="4883150" y="2139950"/>
          <p14:tracePt t="11338" x="4876800" y="2139950"/>
          <p14:tracePt t="11456" x="4883150" y="2139950"/>
          <p14:tracePt t="11474" x="4959350" y="2139950"/>
          <p14:tracePt t="11498" x="5200650" y="2139950"/>
          <p14:tracePt t="11510" x="5378450" y="2139950"/>
          <p14:tracePt t="11521" x="5461000" y="2139950"/>
          <p14:tracePt t="11537" x="5543550" y="2139950"/>
          <p14:tracePt t="11557" x="5562600" y="2139950"/>
          <p14:tracePt t="11640" x="5530850" y="2139950"/>
          <p14:tracePt t="11656" x="5422900" y="2139950"/>
          <p14:tracePt t="11674" x="5245100" y="2139950"/>
          <p14:tracePt t="11677" x="5162550" y="2139950"/>
          <p14:tracePt t="11690" x="5073650" y="2139950"/>
          <p14:tracePt t="11706" x="4991100" y="2139950"/>
          <p14:tracePt t="11723" x="4965700" y="2139950"/>
          <p14:tracePt t="11774" x="4984750" y="2139950"/>
          <p14:tracePt t="11782" x="5016500" y="2139950"/>
          <p14:tracePt t="11791" x="5067300" y="2139950"/>
          <p14:tracePt t="11806" x="5213350" y="2139950"/>
          <p14:tracePt t="11822" x="5403850" y="2139950"/>
          <p14:tracePt t="11839" x="5562600" y="2133600"/>
          <p14:tracePt t="11855" x="5632450" y="2127250"/>
          <p14:tracePt t="11872" x="5645150" y="2120900"/>
          <p14:tracePt t="11910" x="5651500" y="2114550"/>
          <p14:tracePt t="11936" x="5651500" y="2108200"/>
          <p14:tracePt t="11945" x="5645150" y="2095500"/>
          <p14:tracePt t="11956" x="5632450" y="2076450"/>
          <p14:tracePt t="11973" x="5575300" y="2025650"/>
          <p14:tracePt t="11988" x="5499100" y="1974850"/>
          <p14:tracePt t="12007" x="5416550" y="1943100"/>
          <p14:tracePt t="12182" x="0" y="0"/>
        </p14:tracePtLst>
        <p14:tracePtLst>
          <p14:tracePt t="13036" x="8502650" y="2108200"/>
          <p14:tracePt t="13095" x="8528050" y="2108200"/>
          <p14:tracePt t="13108" x="8585200" y="2108200"/>
          <p14:tracePt t="13122" x="8763000" y="2108200"/>
          <p14:tracePt t="13138" x="9042400" y="2108200"/>
          <p14:tracePt t="13156" x="9410700" y="2108200"/>
          <p14:tracePt t="13173" x="9658350" y="2108200"/>
          <p14:tracePt t="13190" x="9836150" y="2108200"/>
          <p14:tracePt t="13206" x="9855200" y="2108200"/>
          <p14:tracePt t="13330" x="9836150" y="2108200"/>
          <p14:tracePt t="13348" x="9734550" y="2108200"/>
          <p14:tracePt t="13363" x="9556750" y="2108200"/>
          <p14:tracePt t="13376" x="9366250" y="2108200"/>
          <p14:tracePt t="13387" x="9302750" y="2108200"/>
          <p14:tracePt t="13406" x="9239250" y="2108200"/>
          <p14:tracePt t="13422" x="9232900" y="2108200"/>
          <p14:tracePt t="13504" x="9245600" y="2108200"/>
          <p14:tracePt t="13518" x="9290050" y="2108200"/>
          <p14:tracePt t="13530" x="9328150" y="2114550"/>
          <p14:tracePt t="13535" x="9372600" y="2120900"/>
          <p14:tracePt t="13549" x="9417050" y="2127250"/>
          <p14:tracePt t="13566" x="9493250" y="2146300"/>
          <p14:tracePt t="13576" x="9505950" y="2146300"/>
          <p14:tracePt t="13587" x="9512300" y="2146300"/>
          <p14:tracePt t="13799" x="0" y="0"/>
        </p14:tracePtLst>
        <p14:tracePtLst>
          <p14:tracePt t="16320" x="2819400" y="3429000"/>
          <p14:tracePt t="16337" x="2813050" y="3429000"/>
          <p14:tracePt t="16357" x="2800350" y="3435350"/>
          <p14:tracePt t="16387" x="2800350" y="3454400"/>
          <p14:tracePt t="16406" x="2800350" y="3479800"/>
          <p14:tracePt t="16408" x="2800350" y="3498850"/>
          <p14:tracePt t="16421" x="2800350" y="3530600"/>
          <p14:tracePt t="16438" x="2819400" y="3575050"/>
          <p14:tracePt t="16455" x="2863850" y="3625850"/>
          <p14:tracePt t="16471" x="2933700" y="3676650"/>
          <p14:tracePt t="16490" x="3003550" y="3714750"/>
          <p14:tracePt t="16503" x="3054350" y="3721100"/>
          <p14:tracePt t="16520" x="3086100" y="3721100"/>
          <p14:tracePt t="16537" x="3098800" y="3721100"/>
          <p14:tracePt t="16554" x="3111500" y="3714750"/>
          <p14:tracePt t="16569" x="3124200" y="3683000"/>
          <p14:tracePt t="16586" x="3124200" y="3670300"/>
          <p14:tracePt t="16603" x="3124200" y="3651250"/>
          <p14:tracePt t="16620" x="3124200" y="3638550"/>
          <p14:tracePt t="16622" x="3124200" y="3632200"/>
          <p14:tracePt t="16636" x="3124200" y="3625850"/>
          <p14:tracePt t="16959" x="0" y="0"/>
        </p14:tracePtLst>
        <p14:tracePtLst>
          <p14:tracePt t="17356" x="2698750" y="3638550"/>
          <p14:tracePt t="17358" x="2705100" y="3638550"/>
          <p14:tracePt t="17376" x="2711450" y="3638550"/>
          <p14:tracePt t="17386" x="2717800" y="3638550"/>
          <p14:tracePt t="17403" x="2724150" y="3638550"/>
          <p14:tracePt t="17421" x="2736850" y="3638550"/>
          <p14:tracePt t="17439" x="2762250" y="3638550"/>
          <p14:tracePt t="17455" x="2781300" y="3638550"/>
          <p14:tracePt t="17471" x="2825750" y="3638550"/>
          <p14:tracePt t="17488" x="2901950" y="3638550"/>
          <p14:tracePt t="17503" x="3003550" y="3638550"/>
          <p14:tracePt t="17520" x="3092450" y="3638550"/>
          <p14:tracePt t="17536" x="3149600" y="3638550"/>
          <p14:tracePt t="17553" x="3162300" y="3638550"/>
          <p14:tracePt t="17640" x="3136900" y="3638550"/>
          <p14:tracePt t="17651" x="3079750" y="3625850"/>
          <p14:tracePt t="17672" x="2857500" y="3625850"/>
          <p14:tracePt t="17688" x="2711450" y="3625850"/>
          <p14:tracePt t="17705" x="2660650" y="3625850"/>
          <p14:tracePt t="17719" x="2647950" y="3625850"/>
          <p14:tracePt t="17800" x="2654300" y="3625850"/>
          <p14:tracePt t="17816" x="2736850" y="3625850"/>
          <p14:tracePt t="17833" x="2844800" y="3625850"/>
          <p14:tracePt t="17851" x="2933700" y="3625850"/>
          <p14:tracePt t="17871" x="2952750" y="3625850"/>
          <p14:tracePt t="17944" x="2933700" y="3625850"/>
          <p14:tracePt t="17964" x="2901950" y="3625850"/>
          <p14:tracePt t="17980" x="2882900" y="3625850"/>
          <p14:tracePt t="17981" x="2876550" y="3625850"/>
          <p14:tracePt t="18047" x="2895600" y="3625850"/>
          <p14:tracePt t="18058" x="2927350" y="3625850"/>
          <p14:tracePt t="18070" x="2997200" y="3625850"/>
          <p14:tracePt t="18086" x="3016250" y="3625850"/>
          <p14:tracePt t="18103" x="3022600" y="3625850"/>
          <p14:tracePt t="18150" x="3009900" y="3625850"/>
          <p14:tracePt t="18160" x="2990850" y="3625850"/>
          <p14:tracePt t="18174" x="2978150" y="3625850"/>
          <p14:tracePt t="18188" x="2965450" y="3625850"/>
          <p14:tracePt t="18270" x="0" y="0"/>
        </p14:tracePtLst>
        <p14:tracePtLst>
          <p14:tracePt t="18622" x="317500" y="3371850"/>
          <p14:tracePt t="18647" x="311150" y="3384550"/>
          <p14:tracePt t="18656" x="304800" y="3397250"/>
          <p14:tracePt t="18672" x="298450" y="3429000"/>
          <p14:tracePt t="18688" x="298450" y="3473450"/>
          <p14:tracePt t="18703" x="317500" y="3543300"/>
          <p14:tracePt t="18720" x="361950" y="3619500"/>
          <p14:tracePt t="18736" x="400050" y="3676650"/>
          <p14:tracePt t="18753" x="431800" y="3702050"/>
          <p14:tracePt t="18769" x="444500" y="3714750"/>
          <p14:tracePt t="18788" x="450850" y="3721100"/>
          <p14:tracePt t="18816" x="457200" y="3721100"/>
          <p14:tracePt t="18823" x="469900" y="3721100"/>
          <p14:tracePt t="18836" x="476250" y="3708400"/>
          <p14:tracePt t="18852" x="476250" y="3683000"/>
          <p14:tracePt t="18869" x="476250" y="3657600"/>
          <p14:tracePt t="18885" x="476250" y="3651250"/>
          <p14:tracePt t="19126" x="0" y="0"/>
        </p14:tracePtLst>
        <p14:tracePtLst>
          <p14:tracePt t="19492" x="1511300" y="3473450"/>
          <p14:tracePt t="19513" x="1498600" y="3473450"/>
          <p14:tracePt t="19530" x="1485900" y="3473450"/>
          <p14:tracePt t="19536" x="1479550" y="3473450"/>
          <p14:tracePt t="19546" x="1473200" y="3473450"/>
          <p14:tracePt t="19557" x="1460500" y="3473450"/>
          <p14:tracePt t="19569" x="1454150" y="3473450"/>
          <p14:tracePt t="19585" x="1428750" y="3479800"/>
          <p14:tracePt t="19602" x="1403350" y="3492500"/>
          <p14:tracePt t="19618" x="1397000" y="3524250"/>
          <p14:tracePt t="19635" x="1384300" y="3549650"/>
          <p14:tracePt t="19637" x="1384300" y="3562350"/>
          <p14:tracePt t="19652" x="1384300" y="3581400"/>
          <p14:tracePt t="19669" x="1390650" y="3619500"/>
          <p14:tracePt t="19687" x="1409700" y="3670300"/>
          <p14:tracePt t="19703" x="1428750" y="3683000"/>
          <p14:tracePt t="19719" x="1454150" y="3695700"/>
          <p14:tracePt t="19736" x="1485900" y="3702050"/>
          <p14:tracePt t="19753" x="1517650" y="3702050"/>
          <p14:tracePt t="19769" x="1562100" y="3689350"/>
          <p14:tracePt t="19785" x="1606550" y="3657600"/>
          <p14:tracePt t="19802" x="1625600" y="3632200"/>
          <p14:tracePt t="19820" x="1644650" y="3606800"/>
          <p14:tracePt t="19838" x="1651000" y="3587750"/>
          <p14:tracePt t="19852" x="1651000" y="3581400"/>
          <p14:tracePt t="19870" x="1651000" y="3568700"/>
          <p14:tracePt t="19885" x="1651000" y="3562350"/>
          <p14:tracePt t="19902" x="1644650" y="3536950"/>
          <p14:tracePt t="19918" x="1638300" y="3536950"/>
          <p14:tracePt t="19936" x="1612900" y="3536950"/>
          <p14:tracePt t="19953" x="1593850" y="3536950"/>
          <p14:tracePt t="19970" x="1568450" y="3536950"/>
          <p14:tracePt t="19986" x="1536700" y="3536950"/>
          <p14:tracePt t="20002" x="1492250" y="3543300"/>
          <p14:tracePt t="20019" x="1479550" y="3549650"/>
          <p14:tracePt t="20035" x="1479550" y="3556000"/>
          <p14:tracePt t="20037" x="1479550" y="3562350"/>
          <p14:tracePt t="20068" x="1479550" y="3581400"/>
          <p14:tracePt t="20085" x="1479550" y="3606800"/>
          <p14:tracePt t="20102" x="1479550" y="3632200"/>
          <p14:tracePt t="20118" x="1492250" y="3644900"/>
          <p14:tracePt t="20136" x="1524000" y="3663950"/>
          <p14:tracePt t="20152" x="1562100" y="3676650"/>
          <p14:tracePt t="20168" x="1606550" y="3683000"/>
          <p14:tracePt t="20186" x="1651000" y="3683000"/>
          <p14:tracePt t="20202" x="1708150" y="3670300"/>
          <p14:tracePt t="20219" x="1746250" y="3651250"/>
          <p14:tracePt t="20236" x="1771650" y="3619500"/>
          <p14:tracePt t="20238" x="1784350" y="3600450"/>
          <p14:tracePt t="20254" x="1784350" y="3568700"/>
          <p14:tracePt t="20269" x="1765300" y="3530600"/>
          <p14:tracePt t="20286" x="1720850" y="3511550"/>
          <p14:tracePt t="20302" x="1638300" y="3479800"/>
          <p14:tracePt t="20318" x="1562100" y="3473450"/>
          <p14:tracePt t="20335" x="1473200" y="3473450"/>
          <p14:tracePt t="20352" x="1441450" y="3473450"/>
          <p14:tracePt t="20368" x="1403350" y="3479800"/>
          <p14:tracePt t="20385" x="1377950" y="3492500"/>
          <p14:tracePt t="20402" x="1365250" y="3524250"/>
          <p14:tracePt t="20418" x="1352550" y="3556000"/>
          <p14:tracePt t="20436" x="1352550" y="3575050"/>
          <p14:tracePt t="20437" x="1352550" y="3594100"/>
          <p14:tracePt t="20453" x="1352550" y="3606800"/>
          <p14:tracePt t="20469" x="1352550" y="3632200"/>
          <p14:tracePt t="20486" x="1384300" y="3663950"/>
          <p14:tracePt t="20503" x="1422400" y="3683000"/>
          <p14:tracePt t="20518" x="1479550" y="3695700"/>
          <p14:tracePt t="20536" x="1549400" y="3702050"/>
          <p14:tracePt t="20552" x="1657350" y="3695700"/>
          <p14:tracePt t="20568" x="1752600" y="3663950"/>
          <p14:tracePt t="20588" x="1803400" y="3632200"/>
          <p14:tracePt t="20602" x="1822450" y="3606800"/>
          <p14:tracePt t="20618" x="1822450" y="3594100"/>
          <p14:tracePt t="20635" x="1822450" y="3581400"/>
          <p14:tracePt t="20651" x="1816100" y="3549650"/>
          <p14:tracePt t="20654" x="1803400" y="3536950"/>
          <p14:tracePt t="20668" x="1790700" y="3524250"/>
          <p14:tracePt t="20688" x="1727200" y="3498850"/>
          <p14:tracePt t="20702" x="1676400" y="3498850"/>
          <p14:tracePt t="20719" x="1631950" y="3498850"/>
          <p14:tracePt t="20736" x="1593850" y="3498850"/>
          <p14:tracePt t="20753" x="1555750" y="3498850"/>
          <p14:tracePt t="20770" x="1530350" y="3511550"/>
          <p14:tracePt t="20787" x="1517650" y="3524250"/>
          <p14:tracePt t="20789" x="1511300" y="3530600"/>
          <p14:tracePt t="20820" x="1511300" y="3543300"/>
          <p14:tracePt t="20835" x="1511300" y="3562350"/>
          <p14:tracePt t="20838" x="1511300" y="3587750"/>
          <p14:tracePt t="20852" x="1517650" y="3594100"/>
          <p14:tracePt t="20869" x="1555750" y="3625850"/>
          <p14:tracePt t="20886" x="1587500" y="3632200"/>
          <p14:tracePt t="20904" x="1631950" y="3632200"/>
          <p14:tracePt t="20919" x="1670050" y="3632200"/>
          <p14:tracePt t="20936" x="1689100" y="3632200"/>
          <p14:tracePt t="20954" x="1701800" y="3619500"/>
          <p14:tracePt t="20986" x="1701800" y="3613150"/>
          <p14:tracePt t="21003" x="1689100" y="3594100"/>
          <p14:tracePt t="21020" x="1644650" y="3549650"/>
          <p14:tracePt t="21022" x="1606550" y="3530600"/>
          <p14:tracePt t="21038" x="1504950" y="3498850"/>
          <p14:tracePt t="21052" x="1473200" y="3492500"/>
          <p14:tracePt t="21069" x="1422400" y="3486150"/>
          <p14:tracePt t="21070" x="1403350" y="3486150"/>
          <p14:tracePt t="21085" x="1397000" y="3486150"/>
          <p14:tracePt t="21118" x="1390650" y="3486150"/>
          <p14:tracePt t="21143" x="1390650" y="3498850"/>
          <p14:tracePt t="21150" x="1390650" y="3505200"/>
          <p14:tracePt t="21170" x="1403350" y="3530600"/>
          <p14:tracePt t="21186" x="1422400" y="3556000"/>
          <p14:tracePt t="21202" x="1466850" y="3587750"/>
          <p14:tracePt t="21219" x="1524000" y="3619500"/>
          <p14:tracePt t="21236" x="1606550" y="3638550"/>
          <p14:tracePt t="21253" x="1657350" y="3638550"/>
          <p14:tracePt t="21255" x="1670050" y="3638550"/>
          <p14:tracePt t="21268" x="1689100" y="3638550"/>
          <p14:tracePt t="21285" x="1714500" y="3619500"/>
          <p14:tracePt t="21302" x="1720850" y="3581400"/>
          <p14:tracePt t="21318" x="1720850" y="3562350"/>
          <p14:tracePt t="21335" x="1720850" y="3556000"/>
          <p14:tracePt t="21352" x="1720850" y="3549650"/>
          <p14:tracePt t="21368" x="1714500" y="3543300"/>
          <p14:tracePt t="21385" x="1708150" y="3543300"/>
          <p14:tracePt t="21418" x="1701800" y="3543300"/>
          <p14:tracePt t="21446" x="1701800" y="3556000"/>
          <p14:tracePt t="21454" x="1714500" y="3562350"/>
          <p14:tracePt t="21469" x="1727200" y="3575050"/>
          <p14:tracePt t="21486" x="1835150" y="3625850"/>
          <p14:tracePt t="21502" x="1885950" y="3632200"/>
          <p14:tracePt t="21519" x="1911350" y="3632200"/>
          <p14:tracePt t="21535" x="1917700" y="3632200"/>
          <p14:tracePt t="21557" x="1917700" y="3625850"/>
          <p14:tracePt t="21568" x="1917700" y="3619500"/>
          <p14:tracePt t="21584" x="1917700" y="3613150"/>
          <p14:tracePt t="21601" x="1917700" y="3594100"/>
          <p14:tracePt t="21618" x="1905000" y="3587750"/>
          <p14:tracePt t="21635" x="1898650" y="3587750"/>
          <p14:tracePt t="21655" x="1885950" y="3581400"/>
          <p14:tracePt t="21670" x="1879600" y="3575050"/>
          <p14:tracePt t="21687" x="1873250" y="3575050"/>
          <p14:tracePt t="21702" x="1841500" y="3568700"/>
          <p14:tracePt t="21719" x="1778000" y="3562350"/>
          <p14:tracePt t="21736" x="1720850" y="3556000"/>
          <p14:tracePt t="21752" x="1682750" y="3556000"/>
          <p14:tracePt t="21769" x="1651000" y="3562350"/>
          <p14:tracePt t="21785" x="1631950" y="3568700"/>
          <p14:tracePt t="21803" x="1625600" y="3575050"/>
          <p14:tracePt t="21821" x="1625600" y="3581400"/>
          <p14:tracePt t="21863" x="1625600" y="3587750"/>
          <p14:tracePt t="21870" x="1631950" y="3594100"/>
          <p14:tracePt t="21887" x="1657350" y="3594100"/>
          <p14:tracePt t="21902" x="1695450" y="3594100"/>
          <p14:tracePt t="21918" x="1720850" y="3587750"/>
          <p14:tracePt t="21934" x="1727200" y="3581400"/>
          <p14:tracePt t="21970" x="1727200" y="3568700"/>
          <p14:tracePt t="21985" x="1714500" y="3556000"/>
          <p14:tracePt t="22002" x="1708150" y="3556000"/>
          <p14:tracePt t="22019" x="1689100" y="3556000"/>
          <p14:tracePt t="22034" x="1682750" y="3556000"/>
          <p14:tracePt t="22103" x="1670050" y="3549650"/>
          <p14:tracePt t="22119" x="1657350" y="3536950"/>
          <p14:tracePt t="22142" x="1638300" y="3536950"/>
          <p14:tracePt t="22144" x="1612900" y="3536950"/>
          <p14:tracePt t="22159" x="1562100" y="3536950"/>
          <p14:tracePt t="22171" x="1536700" y="3536950"/>
          <p14:tracePt t="22184" x="1479550" y="3536950"/>
          <p14:tracePt t="22202" x="1460500" y="3536950"/>
          <p14:tracePt t="22219" x="1441450" y="3549650"/>
          <p14:tracePt t="22236" x="1441450" y="3556000"/>
          <p14:tracePt t="22254" x="1441450" y="3575050"/>
          <p14:tracePt t="22256" x="1441450" y="3581400"/>
          <p14:tracePt t="22270" x="1447800" y="3613150"/>
          <p14:tracePt t="22285" x="1504950" y="3657600"/>
          <p14:tracePt t="22304" x="1625600" y="3695700"/>
          <p14:tracePt t="22319" x="1778000" y="3727450"/>
          <p14:tracePt t="22336" x="1885950" y="3740150"/>
          <p14:tracePt t="22352" x="1936750" y="3733800"/>
          <p14:tracePt t="22369" x="1949450" y="3714750"/>
          <p14:tracePt t="22385" x="1949450" y="3683000"/>
          <p14:tracePt t="22402" x="1924050" y="3644900"/>
          <p14:tracePt t="22418" x="1873250" y="3606800"/>
          <p14:tracePt t="22436" x="1758950" y="3556000"/>
          <p14:tracePt t="22453" x="1619250" y="3524250"/>
          <p14:tracePt t="22455" x="1574800" y="3517900"/>
          <p14:tracePt t="22470" x="1524000" y="3517900"/>
          <p14:tracePt t="22486" x="1498600" y="3517900"/>
          <p14:tracePt t="22509" x="1492250" y="3517900"/>
          <p14:tracePt t="22517" x="1485900" y="3517900"/>
          <p14:tracePt t="22590" x="1492250" y="3524250"/>
          <p14:tracePt t="22597" x="1511300" y="3536950"/>
          <p14:tracePt t="22605" x="1530350" y="3543300"/>
          <p14:tracePt t="22617" x="1562100" y="3556000"/>
          <p14:tracePt t="22635" x="1619250" y="3568700"/>
          <p14:tracePt t="22653" x="1663700" y="3568700"/>
          <p14:tracePt t="22667" x="1670050" y="3568700"/>
          <p14:tracePt t="22684" x="1670050" y="3543300"/>
          <p14:tracePt t="22703" x="1638300" y="3498850"/>
          <p14:tracePt t="22719" x="1606550" y="3467100"/>
          <p14:tracePt t="22735" x="1593850" y="3460750"/>
          <p14:tracePt t="22752" x="1581150" y="3460750"/>
          <p14:tracePt t="22769" x="1568450" y="3460750"/>
          <p14:tracePt t="22785" x="1555750" y="3460750"/>
          <p14:tracePt t="22800" x="1530350" y="3473450"/>
          <p14:tracePt t="22818" x="1511300" y="3511550"/>
          <p14:tracePt t="22834" x="1511300" y="3530600"/>
          <p14:tracePt t="22851" x="1511300" y="3556000"/>
          <p14:tracePt t="22867" x="1511300" y="3575050"/>
          <p14:tracePt t="22884" x="1511300" y="3587750"/>
          <p14:tracePt t="22901" x="1517650" y="3587750"/>
          <p14:tracePt t="22917" x="1543050" y="3587750"/>
          <p14:tracePt t="22934" x="1549400" y="3562350"/>
          <p14:tracePt t="22951" x="1549400" y="3524250"/>
          <p14:tracePt t="22969" x="1549400" y="3498850"/>
          <p14:tracePt t="22985" x="1543050" y="3467100"/>
          <p14:tracePt t="23001" x="1536700" y="3460750"/>
          <p14:tracePt t="23081" x="1536700" y="3473450"/>
          <p14:tracePt t="23098" x="1549400" y="3492500"/>
          <p14:tracePt t="23112" x="1568450" y="3517900"/>
          <p14:tracePt t="23128" x="1581150" y="3524250"/>
          <p14:tracePt t="23140" x="1587500" y="3530600"/>
          <p14:tracePt t="23182" x="1587500" y="3524250"/>
          <p14:tracePt t="23191" x="1587500" y="3511550"/>
          <p14:tracePt t="23201" x="1587500" y="3498850"/>
          <p14:tracePt t="23219" x="1587500" y="3467100"/>
          <p14:tracePt t="23235" x="1574800" y="3454400"/>
          <p14:tracePt t="23237" x="1568450" y="3448050"/>
          <p14:tracePt t="23510" x="0" y="0"/>
        </p14:tracePtLst>
        <p14:tracePtLst>
          <p14:tracePt t="24134" x="2984500" y="3498850"/>
          <p14:tracePt t="24224" x="2984500" y="3511550"/>
          <p14:tracePt t="24243" x="2990850" y="3556000"/>
          <p14:tracePt t="24258" x="3009900" y="3594100"/>
          <p14:tracePt t="24274" x="3028950" y="3613150"/>
          <p14:tracePt t="24287" x="3054350" y="3625850"/>
          <p14:tracePt t="24321" x="3060700" y="3625850"/>
          <p14:tracePt t="24329" x="3067050" y="3625850"/>
          <p14:tracePt t="24344" x="3073400" y="3625850"/>
          <p14:tracePt t="24352" x="3079750" y="3625850"/>
          <p14:tracePt t="24367" x="3092450" y="3619500"/>
          <p14:tracePt t="24384" x="3105150" y="3606800"/>
          <p14:tracePt t="24416" x="3105150" y="3600450"/>
          <p14:tracePt t="24417" x="0" y="0"/>
        </p14:tracePtLst>
        <p14:tracePtLst>
          <p14:tracePt t="25067" x="781050" y="3841750"/>
          <p14:tracePt t="25167" x="781050" y="3854450"/>
          <p14:tracePt t="25178" x="781050" y="3873500"/>
          <p14:tracePt t="25193" x="800100" y="3924300"/>
          <p14:tracePt t="25208" x="819150" y="3975100"/>
          <p14:tracePt t="25218" x="831850" y="3987800"/>
          <p14:tracePt t="25235" x="844550" y="4019550"/>
          <p14:tracePt t="25252" x="857250" y="4032250"/>
          <p14:tracePt t="25305" x="863600" y="4032250"/>
          <p14:tracePt t="25327" x="863600" y="4006850"/>
          <p14:tracePt t="25351" x="863600" y="3949700"/>
          <p14:tracePt t="25367" x="863600" y="3930650"/>
          <p14:tracePt t="25384" x="863600" y="3911600"/>
          <p14:tracePt t="25417" x="863600" y="3898900"/>
          <p14:tracePt t="25522" x="863600" y="3917950"/>
          <p14:tracePt t="25547" x="876300" y="3949700"/>
          <p14:tracePt t="25552" x="882650" y="3956050"/>
          <p14:tracePt t="25574" x="908050" y="3975100"/>
          <p14:tracePt t="25590" x="939800" y="3987800"/>
          <p14:tracePt t="25602" x="958850" y="3987800"/>
          <p14:tracePt t="25617" x="1003300" y="3987800"/>
          <p14:tracePt t="25633" x="1054100" y="3987800"/>
          <p14:tracePt t="25649" x="1098550" y="3975100"/>
          <p14:tracePt t="25666" x="1130300" y="3956050"/>
          <p14:tracePt t="25686" x="1174750" y="3911600"/>
          <p14:tracePt t="25703" x="1181100" y="3892550"/>
          <p14:tracePt t="25808" x="1187450" y="3905250"/>
          <p14:tracePt t="25834" x="1200150" y="3924300"/>
          <p14:tracePt t="25851" x="1206500" y="3930650"/>
          <p14:tracePt t="25867" x="1212850" y="3937000"/>
          <p14:tracePt t="25918" x="1212850" y="3943350"/>
          <p14:tracePt t="25943" x="1225550" y="3943350"/>
          <p14:tracePt t="25954" x="1231900" y="3930650"/>
          <p14:tracePt t="25969" x="1244600" y="3898900"/>
          <p14:tracePt t="25984" x="1244600" y="3879850"/>
          <p14:tracePt t="26002" x="1244600" y="3873500"/>
          <p14:tracePt t="26018" x="1244600" y="3867150"/>
          <p14:tracePt t="26089" x="1244600" y="3873500"/>
          <p14:tracePt t="26112" x="1244600" y="3943350"/>
          <p14:tracePt t="26126" x="1244600" y="3968750"/>
          <p14:tracePt t="26140" x="1244600" y="3981450"/>
          <p14:tracePt t="26150" x="1244600" y="3994150"/>
          <p14:tracePt t="26240" x="1244600" y="4000500"/>
          <p14:tracePt t="26258" x="1257300" y="3975100"/>
          <p14:tracePt t="26271" x="1257300" y="3949700"/>
          <p14:tracePt t="26287" x="1257300" y="3924300"/>
          <p14:tracePt t="26300" x="1263650" y="3911600"/>
          <p14:tracePt t="26318" x="1263650" y="3898900"/>
          <p14:tracePt t="26440" x="1263650" y="3911600"/>
          <p14:tracePt t="26463" x="1263650" y="3943350"/>
          <p14:tracePt t="26478" x="1263650" y="3956050"/>
          <p14:tracePt t="26598" x="1263650" y="3937000"/>
          <p14:tracePt t="26608" x="1263650" y="3930650"/>
          <p14:tracePt t="26620" x="1263650" y="3911600"/>
          <p14:tracePt t="26633" x="1263650" y="3892550"/>
          <p14:tracePt t="26649" x="1263650" y="3886200"/>
          <p14:tracePt t="26665" x="1263650" y="3879850"/>
          <p14:tracePt t="26770" x="1263650" y="3892550"/>
          <p14:tracePt t="26794" x="1263650" y="3943350"/>
          <p14:tracePt t="26797" x="1263650" y="3956050"/>
          <p14:tracePt t="26811" x="1263650" y="3962400"/>
          <p14:tracePt t="26831" x="1263650" y="3968750"/>
          <p14:tracePt t="26938" x="1263650" y="3956050"/>
          <p14:tracePt t="26962" x="1263650" y="3911600"/>
          <p14:tracePt t="26966" x="1263650" y="3898900"/>
          <p14:tracePt t="26987" x="1257300" y="3879850"/>
          <p14:tracePt t="27001" x="1250950" y="3867150"/>
          <p14:tracePt t="27048" x="1244600" y="3867150"/>
          <p14:tracePt t="27081" x="1238250" y="3879850"/>
          <p14:tracePt t="27094" x="1238250" y="3886200"/>
          <p14:tracePt t="27106" x="1231900" y="3911600"/>
          <p14:tracePt t="27119" x="1231900" y="3917950"/>
          <p14:tracePt t="27133" x="1231900" y="3930650"/>
          <p14:tracePt t="27151" x="1231900" y="3937000"/>
          <p14:tracePt t="27249" x="1225550" y="3930650"/>
          <p14:tracePt t="27270" x="1219200" y="3905250"/>
          <p14:tracePt t="27287" x="1212850" y="3892550"/>
          <p14:tracePt t="27362" x="1206500" y="3898900"/>
          <p14:tracePt t="27391" x="1206500" y="3968750"/>
          <p14:tracePt t="27411" x="1206500" y="3994150"/>
          <p14:tracePt t="27427" x="1206500" y="4000500"/>
          <p14:tracePt t="27495" x="1206500" y="4006850"/>
          <p14:tracePt t="27518" x="1206500" y="4000500"/>
          <p14:tracePt t="27534" x="1206500" y="3975100"/>
          <p14:tracePt t="27550" x="1206500" y="3968750"/>
          <p14:tracePt t="27674" x="1212850" y="3962400"/>
          <p14:tracePt t="27750" x="1219200" y="3962400"/>
          <p14:tracePt t="27768" x="1225550" y="3956050"/>
          <p14:tracePt t="27774" x="1231900" y="3949700"/>
          <p14:tracePt t="27981" x="0" y="0"/>
        </p14:tracePtLst>
        <p14:tracePtLst>
          <p14:tracePt t="28686" x="2368550" y="3784600"/>
          <p14:tracePt t="28713" x="2362200" y="3784600"/>
          <p14:tracePt t="28736" x="2355850" y="3784600"/>
          <p14:tracePt t="28749" x="2355850" y="3790950"/>
          <p14:tracePt t="28767" x="2355850" y="3829050"/>
          <p14:tracePt t="28783" x="2355850" y="3867150"/>
          <p14:tracePt t="28800" x="2355850" y="3911600"/>
          <p14:tracePt t="28816" x="2355850" y="3956050"/>
          <p14:tracePt t="28832" x="2362200" y="4000500"/>
          <p14:tracePt t="28849" x="2374900" y="4032250"/>
          <p14:tracePt t="28867" x="2406650" y="4064000"/>
          <p14:tracePt t="28882" x="2419350" y="4070350"/>
          <p14:tracePt t="28899" x="2438400" y="4076700"/>
          <p14:tracePt t="28916" x="2444750" y="4076700"/>
          <p14:tracePt t="28932" x="2457450" y="4076700"/>
          <p14:tracePt t="28933" x="2470150" y="4076700"/>
          <p14:tracePt t="28948" x="2476500" y="4064000"/>
          <p14:tracePt t="28965" x="2482850" y="4019550"/>
          <p14:tracePt t="28984" x="2489200" y="3994150"/>
          <p14:tracePt t="29000" x="2489200" y="3968750"/>
          <p14:tracePt t="29017" x="2489200" y="3937000"/>
          <p14:tracePt t="29033" x="2489200" y="3924300"/>
          <p14:tracePt t="29048" x="2489200" y="3911600"/>
          <p14:tracePt t="29067" x="2489200" y="3905250"/>
          <p14:tracePt t="29135" x="2482850" y="3924300"/>
          <p14:tracePt t="29147" x="2482850" y="3956050"/>
          <p14:tracePt t="29167" x="2451100" y="4102100"/>
          <p14:tracePt t="29183" x="2444750" y="4146550"/>
          <p14:tracePt t="29200" x="2438400" y="4159250"/>
          <p14:tracePt t="29287" x="2438400" y="4133850"/>
          <p14:tracePt t="29300" x="2438400" y="4095750"/>
          <p14:tracePt t="29318" x="2438400" y="4006850"/>
          <p14:tracePt t="29333" x="2438400" y="3924300"/>
          <p14:tracePt t="29334" x="2438400" y="3892550"/>
          <p14:tracePt t="29350" x="2438400" y="3860800"/>
          <p14:tracePt t="29430" x="2438400" y="3892550"/>
          <p14:tracePt t="29446" x="2438400" y="3968750"/>
          <p14:tracePt t="29462" x="2438400" y="4032250"/>
          <p14:tracePt t="29474" x="2438400" y="4051300"/>
          <p14:tracePt t="29482" x="2438400" y="4057650"/>
          <p14:tracePt t="29499" x="2438400" y="4070350"/>
          <p14:tracePt t="29565" x="2438400" y="4051300"/>
          <p14:tracePt t="29573" x="2438400" y="4025900"/>
          <p14:tracePt t="29582" x="2444750" y="3994150"/>
          <p14:tracePt t="29599" x="2444750" y="3949700"/>
          <p14:tracePt t="29616" x="2444750" y="3917950"/>
          <p14:tracePt t="29631" x="2444750" y="3911600"/>
          <p14:tracePt t="29721" x="2444750" y="3930650"/>
          <p14:tracePt t="29736" x="2438400" y="4019550"/>
          <p14:tracePt t="29754" x="2438400" y="4057650"/>
          <p14:tracePt t="29758" x="2438400" y="4070350"/>
          <p14:tracePt t="29839" x="2438400" y="4057650"/>
          <p14:tracePt t="29854" x="2438400" y="4013200"/>
          <p14:tracePt t="29870" x="2438400" y="3962400"/>
          <p14:tracePt t="29887" x="2438400" y="3924300"/>
          <p14:tracePt t="29898" x="2438400" y="3911600"/>
          <p14:tracePt t="29915" x="2438400" y="3898900"/>
          <p14:tracePt t="29918" x="2438400" y="3892550"/>
          <p14:tracePt t="29992" x="2438400" y="3898900"/>
          <p14:tracePt t="30011" x="2438400" y="3924300"/>
          <p14:tracePt t="30027" x="2438400" y="3956050"/>
          <p14:tracePt t="30030" x="2438400" y="3962400"/>
          <p14:tracePt t="30050" x="2438400" y="3975100"/>
          <p14:tracePt t="30144" x="2438400" y="3968750"/>
          <p14:tracePt t="30162" x="2438400" y="3949700"/>
          <p14:tracePt t="30183" x="2438400" y="3930650"/>
          <p14:tracePt t="30199" x="2438400" y="3924300"/>
          <p14:tracePt t="30542" x="2438400" y="3949700"/>
          <p14:tracePt t="30569" x="2425700" y="3987800"/>
          <p14:tracePt t="30590" x="2425700" y="4000500"/>
          <p14:tracePt t="30614" x="2425700" y="4006850"/>
          <p14:tracePt t="30624" x="2425700" y="4013200"/>
          <p14:tracePt t="30634" x="2425700" y="4019550"/>
          <p14:tracePt t="30648" x="2425700" y="4025900"/>
          <p14:tracePt t="30685" x="2419350" y="4032250"/>
          <p14:tracePt t="30709" x="2419350" y="4025900"/>
          <p14:tracePt t="30717" x="2419350" y="4013200"/>
          <p14:tracePt t="30733" x="2419350" y="3962400"/>
          <p14:tracePt t="30749" x="2419350" y="3943350"/>
          <p14:tracePt t="30765" x="2419350" y="3917950"/>
          <p14:tracePt t="30784" x="2425700" y="3905250"/>
          <p14:tracePt t="30887" x="2425700" y="3917950"/>
          <p14:tracePt t="30911" x="2425700" y="4006850"/>
          <p14:tracePt t="30938" x="2425700" y="4064000"/>
          <p14:tracePt t="30952" x="2425700" y="4070350"/>
          <p14:tracePt t="31024" x="2425700" y="4051300"/>
          <p14:tracePt t="31039" x="2425700" y="4013200"/>
          <p14:tracePt t="31055" x="2425700" y="3962400"/>
          <p14:tracePt t="31073" x="2425700" y="3943350"/>
          <p14:tracePt t="31089" x="2425700" y="3930650"/>
          <p14:tracePt t="31193" x="2419350" y="3949700"/>
          <p14:tracePt t="31220" x="2413000" y="3981450"/>
          <p14:tracePt t="31244" x="2406650" y="4000500"/>
          <p14:tracePt t="31328" x="2406650" y="3994150"/>
          <p14:tracePt t="31350" x="2406650" y="3937000"/>
          <p14:tracePt t="31368" x="2406650" y="3905250"/>
          <p14:tracePt t="31382" x="2406650" y="3886200"/>
          <p14:tracePt t="31398" x="2406650" y="3879850"/>
          <p14:tracePt t="31462" x="2406650" y="3892550"/>
          <p14:tracePt t="31473" x="2406650" y="3911600"/>
          <p14:tracePt t="31487" x="2406650" y="3949700"/>
          <p14:tracePt t="31502" x="2400300" y="3981450"/>
          <p14:tracePt t="31533" x="2400300" y="3994150"/>
          <p14:tracePt t="31625" x="2400300" y="3987800"/>
          <p14:tracePt t="31651" x="2400300" y="3937000"/>
          <p14:tracePt t="31655" x="2400300" y="3911600"/>
          <p14:tracePt t="31671" x="2400300" y="3898900"/>
          <p14:tracePt t="31685" x="2400300" y="3892550"/>
          <p14:tracePt t="31754" x="2400300" y="3886200"/>
          <p14:tracePt t="31777" x="2400300" y="3911600"/>
          <p14:tracePt t="31792" x="2400300" y="3937000"/>
          <p14:tracePt t="31808" x="2400300" y="3956050"/>
          <p14:tracePt t="31917" x="2400300" y="3943350"/>
          <p14:tracePt t="31925" x="2400300" y="3930650"/>
          <p14:tracePt t="31933" x="2400300" y="3911600"/>
          <p14:tracePt t="31948" x="2400300" y="3898900"/>
          <p14:tracePt t="31964" x="2400300" y="3886200"/>
          <p14:tracePt t="31981" x="2400300" y="3879850"/>
          <p14:tracePt t="32050" x="2400300" y="3892550"/>
          <p14:tracePt t="32071" x="2400300" y="3943350"/>
          <p14:tracePt t="32087" x="2400300" y="3949700"/>
          <p14:tracePt t="32101" x="2400300" y="3956050"/>
          <p14:tracePt t="32177" x="2400300" y="3962400"/>
          <p14:tracePt t="32207" x="2400300" y="3949700"/>
          <p14:tracePt t="32221" x="2400300" y="3943350"/>
          <p14:tracePt t="32236" x="2400300" y="3924300"/>
          <p14:tracePt t="32253" x="2400300" y="3911600"/>
          <p14:tracePt t="32330" x="2400300" y="3917950"/>
          <p14:tracePt t="32352" x="2400300" y="3949700"/>
          <p14:tracePt t="32409" x="2400300" y="3956050"/>
          <p14:tracePt t="32431" x="2400300" y="3962400"/>
          <p14:tracePt t="32446" x="2400300" y="3968750"/>
          <p14:tracePt t="32505" x="2400300" y="3956050"/>
          <p14:tracePt t="32527" x="2400300" y="3911600"/>
          <p14:tracePt t="32544" x="2400300" y="3898900"/>
          <p14:tracePt t="32564" x="2400300" y="3892550"/>
          <p14:tracePt t="32639" x="2400300" y="3898900"/>
          <p14:tracePt t="32656" x="2400300" y="3930650"/>
          <p14:tracePt t="32667" x="2400300" y="3956050"/>
          <p14:tracePt t="32680" x="2400300" y="3981450"/>
          <p14:tracePt t="32697" x="2400300" y="4000500"/>
          <p14:tracePt t="32714" x="2400300" y="4006850"/>
          <p14:tracePt t="32783" x="2400300" y="4013200"/>
          <p14:tracePt t="32816" x="2406650" y="4000500"/>
          <p14:tracePt t="32832" x="2406650" y="3987800"/>
          <p14:tracePt t="32849" x="2413000" y="3975100"/>
          <p14:tracePt t="32865" x="2413000" y="3956050"/>
          <p14:tracePt t="32882" x="2413000" y="3943350"/>
          <p14:tracePt t="32898" x="2413000" y="3937000"/>
          <p14:tracePt t="33306" x="2413000" y="3943350"/>
          <p14:tracePt t="33331" x="2413000" y="3962400"/>
          <p14:tracePt t="33349" x="2413000" y="3981450"/>
          <p14:tracePt t="33350" x="2413000" y="3994150"/>
          <p14:tracePt t="33367" x="2413000" y="4000500"/>
          <p14:tracePt t="33464" x="2413000" y="3994150"/>
          <p14:tracePt t="33488" x="2413000" y="3975100"/>
          <p14:tracePt t="33503" x="2413000" y="3962400"/>
          <p14:tracePt t="33518" x="2413000" y="3949700"/>
          <p14:tracePt t="33548" x="2413000" y="3943350"/>
          <p14:tracePt t="33733" x="0" y="0"/>
        </p14:tracePtLst>
        <p14:tracePtLst>
          <p14:tracePt t="34369" x="412750" y="4292600"/>
          <p14:tracePt t="34457" x="419100" y="4292600"/>
          <p14:tracePt t="34480" x="482600" y="4292600"/>
          <p14:tracePt t="34499" x="603250" y="4292600"/>
          <p14:tracePt t="34515" x="781050" y="4292600"/>
          <p14:tracePt t="34518" x="882650" y="4292600"/>
          <p14:tracePt t="34536" x="1098550" y="4292600"/>
          <p14:tracePt t="34547" x="1187450" y="4292600"/>
          <p14:tracePt t="34564" x="1339850" y="4292600"/>
          <p14:tracePt t="34582" x="1403350" y="4292600"/>
          <p14:tracePt t="34597" x="1409700" y="4292600"/>
          <p14:tracePt t="34613" x="1416050" y="4292600"/>
          <p14:tracePt t="34705" x="1422400" y="4286250"/>
          <p14:tracePt t="34730" x="1435100" y="4267200"/>
          <p14:tracePt t="34754" x="1460500" y="4222750"/>
          <p14:tracePt t="34770" x="1479550" y="4197350"/>
          <p14:tracePt t="34784" x="1479550" y="4191000"/>
          <p14:tracePt t="34799" x="1485900" y="4178300"/>
          <p14:tracePt t="34816" x="1492250" y="4178300"/>
          <p14:tracePt t="34882" x="1498600" y="4178300"/>
          <p14:tracePt t="34905" x="1504950" y="4210050"/>
          <p14:tracePt t="34926" x="1517650" y="4267200"/>
          <p14:tracePt t="34939" x="1524000" y="4286250"/>
          <p14:tracePt t="34949" x="1530350" y="4292600"/>
          <p14:tracePt t="34963" x="1530350" y="4298950"/>
          <p14:tracePt t="34981" x="1530350" y="4305300"/>
          <p14:tracePt t="35048" x="1543050" y="4298950"/>
          <p14:tracePt t="35062" x="1549400" y="4279900"/>
          <p14:tracePt t="35082" x="1562100" y="4254500"/>
          <p14:tracePt t="35097" x="1574800" y="4235450"/>
          <p14:tracePt t="35183" x="1574800" y="4241800"/>
          <p14:tracePt t="35204" x="1574800" y="4267200"/>
          <p14:tracePt t="35227" x="1574800" y="4311650"/>
          <p14:tracePt t="35242" x="1574800" y="4318000"/>
          <p14:tracePt t="35313" x="1574800" y="4324350"/>
          <p14:tracePt t="35337" x="1581150" y="4305300"/>
          <p14:tracePt t="35360" x="1600200" y="4273550"/>
          <p14:tracePt t="35380" x="1606550" y="4254500"/>
          <p14:tracePt t="35456" x="1606550" y="4260850"/>
          <p14:tracePt t="35471" x="1606550" y="4286250"/>
          <p14:tracePt t="35487" x="1606550" y="4298950"/>
          <p14:tracePt t="36001" x="1606550" y="4292600"/>
          <p14:tracePt t="36025" x="1606550" y="4273550"/>
          <p14:tracePt t="36031" x="1606550" y="4267200"/>
          <p14:tracePt t="36048" x="1606550" y="4260850"/>
          <p14:tracePt t="36065" x="1606550" y="4254500"/>
          <p14:tracePt t="36145" x="1606550" y="4267200"/>
          <p14:tracePt t="36173" x="1606550" y="4311650"/>
          <p14:tracePt t="36176" x="1606550" y="4318000"/>
          <p14:tracePt t="36195" x="1606550" y="4324350"/>
          <p14:tracePt t="36362" x="1606550" y="4318000"/>
          <p14:tracePt t="36558" x="0" y="0"/>
        </p14:tracePtLst>
        <p14:tracePtLst>
          <p14:tracePt t="39923" x="1200150" y="4495800"/>
          <p14:tracePt t="39943" x="1200150" y="4502150"/>
          <p14:tracePt t="40002" x="1200150" y="4508500"/>
          <p14:tracePt t="40022" x="1200150" y="4552950"/>
          <p14:tracePt t="40037" x="1212850" y="4597400"/>
          <p14:tracePt t="40054" x="1250950" y="4648200"/>
          <p14:tracePt t="40068" x="1270000" y="4679950"/>
          <p14:tracePt t="40083" x="1339850" y="4737100"/>
          <p14:tracePt t="40095" x="1422400" y="4781550"/>
          <p14:tracePt t="40113" x="1555750" y="4832350"/>
          <p14:tracePt t="40129" x="1733550" y="4851400"/>
          <p14:tracePt t="40146" x="1924050" y="4851400"/>
          <p14:tracePt t="40162" x="2133600" y="4851400"/>
          <p14:tracePt t="40165" x="2216150" y="4851400"/>
          <p14:tracePt t="40178" x="2273300" y="4851400"/>
          <p14:tracePt t="40195" x="2336800" y="4851400"/>
          <p14:tracePt t="40211" x="2343150" y="4851400"/>
          <p14:tracePt t="40262" x="2343150" y="4838700"/>
          <p14:tracePt t="40271" x="2330450" y="4832350"/>
          <p14:tracePt t="40284" x="2305050" y="4819650"/>
          <p14:tracePt t="40300" x="2209800" y="4775200"/>
          <p14:tracePt t="40314" x="2120900" y="4749800"/>
          <p14:tracePt t="40330" x="2019300" y="4730750"/>
          <p14:tracePt t="40347" x="1930400" y="4711700"/>
          <p14:tracePt t="40350" x="1898650" y="4711700"/>
          <p14:tracePt t="40365" x="1847850" y="4711700"/>
          <p14:tracePt t="40378" x="1828800" y="4711700"/>
          <p14:tracePt t="40395" x="1771650" y="4711700"/>
          <p14:tracePt t="40397" x="1746250" y="4711700"/>
          <p14:tracePt t="40411" x="1720850" y="4711700"/>
          <p14:tracePt t="40428" x="1676400" y="4718050"/>
          <p14:tracePt t="40430" x="1663700" y="4718050"/>
          <p14:tracePt t="40445" x="1644650" y="4724400"/>
          <p14:tracePt t="40462" x="1625600" y="4730750"/>
          <p14:tracePt t="40479" x="1625600" y="4737100"/>
          <p14:tracePt t="40495" x="1619250" y="4737100"/>
          <p14:tracePt t="40511" x="1619250" y="4743450"/>
          <p14:tracePt t="40530" x="1619250" y="4756150"/>
          <p14:tracePt t="40546" x="1638300" y="4762500"/>
          <p14:tracePt t="40563" x="1714500" y="4781550"/>
          <p14:tracePt t="40579" x="1854200" y="4787900"/>
          <p14:tracePt t="40596" x="2006600" y="4787900"/>
          <p14:tracePt t="40597" x="2070100" y="4787900"/>
          <p14:tracePt t="40613" x="2108200" y="4787900"/>
          <p14:tracePt t="40628" x="2165350" y="4787900"/>
          <p14:tracePt t="40645" x="2190750" y="4781550"/>
          <p14:tracePt t="40663" x="2197100" y="4775200"/>
          <p14:tracePt t="40709" x="2197100" y="4768850"/>
          <p14:tracePt t="40718" x="2190750" y="4762500"/>
          <p14:tracePt t="40728" x="2171700" y="4749800"/>
          <p14:tracePt t="40745" x="2101850" y="4718050"/>
          <p14:tracePt t="40761" x="2019300" y="4699000"/>
          <p14:tracePt t="40778" x="1968500" y="4692650"/>
          <p14:tracePt t="40797" x="1936750" y="4692650"/>
          <p14:tracePt t="40799" x="1924050" y="4692650"/>
          <p14:tracePt t="40821" x="1917700" y="4692650"/>
          <p14:tracePt t="40882" x="1917700" y="4699000"/>
          <p14:tracePt t="40903" x="1987550" y="4711700"/>
          <p14:tracePt t="40920" x="2019300" y="4711700"/>
          <p14:tracePt t="40936" x="2038350" y="4711700"/>
          <p14:tracePt t="40947" x="2044700" y="4711700"/>
          <p14:tracePt t="40962" x="2051050" y="4711700"/>
          <p14:tracePt t="41033" x="2057400" y="4711700"/>
          <p14:tracePt t="41060" x="2127250" y="4711700"/>
          <p14:tracePt t="41082" x="2451100" y="4711700"/>
          <p14:tracePt t="41083" x="0" y="0"/>
        </p14:tracePtLst>
        <p14:tracePtLst>
          <p14:tracePt t="41551" x="7639050" y="4546600"/>
          <p14:tracePt t="41742" x="7658100" y="4546600"/>
          <p14:tracePt t="41751" x="7696200" y="4546600"/>
          <p14:tracePt t="41761" x="7759700" y="4552950"/>
          <p14:tracePt t="41778" x="7886700" y="4559300"/>
          <p14:tracePt t="41795" x="8058150" y="4559300"/>
          <p14:tracePt t="41797" x="8134350" y="4559300"/>
          <p14:tracePt t="41812" x="8197850" y="4559300"/>
          <p14:tracePt t="41828" x="8261350" y="4559300"/>
          <p14:tracePt t="41846" x="8274050" y="4559300"/>
          <p14:tracePt t="41910" x="8255000" y="4559300"/>
          <p14:tracePt t="41921" x="8216900" y="4559300"/>
          <p14:tracePt t="41934" x="8070850" y="4559300"/>
          <p14:tracePt t="41947" x="7988300" y="4559300"/>
          <p14:tracePt t="41961" x="7829550" y="4559300"/>
          <p14:tracePt t="41977" x="7740650" y="4559300"/>
          <p14:tracePt t="41994" x="7708900" y="4559300"/>
          <p14:tracePt t="42011" x="7702550" y="4559300"/>
          <p14:tracePt t="42098" x="7708900" y="4559300"/>
          <p14:tracePt t="42120" x="7804150" y="4559300"/>
          <p14:tracePt t="42136" x="7899400" y="4559300"/>
          <p14:tracePt t="42152" x="7956550" y="4559300"/>
          <p14:tracePt t="42164" x="7975600" y="4559300"/>
          <p14:tracePt t="42177" x="7981950" y="4559300"/>
          <p14:tracePt t="42214" x="7962900" y="4559300"/>
          <p14:tracePt t="42222" x="7931150" y="4559300"/>
          <p14:tracePt t="42231" x="7880350" y="4559300"/>
          <p14:tracePt t="42244" x="7816850" y="4559300"/>
          <p14:tracePt t="42261" x="7645400" y="4559300"/>
          <p14:tracePt t="42278" x="7594600" y="4559300"/>
          <p14:tracePt t="42294" x="7588250" y="4559300"/>
          <p14:tracePt t="42359" x="7594600" y="4559300"/>
          <p14:tracePt t="42367" x="7626350" y="4559300"/>
          <p14:tracePt t="42378" x="7658100" y="4559300"/>
          <p14:tracePt t="42394" x="7766050" y="4559300"/>
          <p14:tracePt t="42411" x="7918450" y="4578350"/>
          <p14:tracePt t="42414" x="7969250" y="4584700"/>
          <p14:tracePt t="42428" x="7994650" y="4584700"/>
          <p14:tracePt t="42445" x="8032750" y="4584700"/>
          <p14:tracePt t="42504" x="8001000" y="4584700"/>
          <p14:tracePt t="42512" x="7943850" y="4584700"/>
          <p14:tracePt t="42530" x="7842250" y="4584700"/>
          <p14:tracePt t="42544" x="7772400" y="4584700"/>
          <p14:tracePt t="42562" x="7759700" y="4584700"/>
          <p14:tracePt t="42578" x="7753350" y="4584700"/>
          <p14:tracePt t="42615" x="7759700" y="4584700"/>
          <p14:tracePt t="42625" x="7785100" y="4584700"/>
          <p14:tracePt t="42646" x="7943850" y="4584700"/>
          <p14:tracePt t="42661" x="8108950" y="4584700"/>
          <p14:tracePt t="42678" x="8312150" y="4584700"/>
          <p14:tracePt t="42694" x="8477250" y="4584700"/>
          <p14:tracePt t="42711" x="8547100" y="4584700"/>
          <p14:tracePt t="42727" x="8559800" y="4584700"/>
          <p14:tracePt t="42744" x="8566150" y="4584700"/>
          <p14:tracePt t="42778" x="8509000" y="4578350"/>
          <p14:tracePt t="42794" x="8432800" y="4578350"/>
          <p14:tracePt t="42812" x="8362950" y="4578350"/>
          <p14:tracePt t="42828" x="8331200" y="4578350"/>
          <p14:tracePt t="42878" x="8331200" y="4572000"/>
          <p14:tracePt t="42891" x="8350250" y="4565650"/>
          <p14:tracePt t="42907" x="8413750" y="4565650"/>
          <p14:tracePt t="42917" x="8572500" y="4565650"/>
          <p14:tracePt t="42930" x="8655050" y="4565650"/>
          <p14:tracePt t="42944" x="8813800" y="4565650"/>
          <p14:tracePt t="42960" x="8877300" y="4565650"/>
          <p14:tracePt t="42977" x="8883650" y="4565650"/>
          <p14:tracePt t="43031" x="8864600" y="4559300"/>
          <p14:tracePt t="43040" x="8801100" y="4546600"/>
          <p14:tracePt t="43050" x="8705850" y="4533900"/>
          <p14:tracePt t="43061" x="8343900" y="4464050"/>
          <p14:tracePt t="43078" x="7943850" y="4438650"/>
          <p14:tracePt t="43095" x="7715250" y="4438650"/>
          <p14:tracePt t="43112" x="7588250" y="4438650"/>
          <p14:tracePt t="43128" x="7562850" y="4438650"/>
          <p14:tracePt t="43146" x="7556500" y="4438650"/>
          <p14:tracePt t="43182" x="7575550" y="4438650"/>
          <p14:tracePt t="43190" x="7607300" y="4438650"/>
          <p14:tracePt t="43199" x="7639050" y="4438650"/>
          <p14:tracePt t="43210" x="7696200" y="4438650"/>
          <p14:tracePt t="43227" x="7848600" y="4438650"/>
          <p14:tracePt t="43244" x="8001000" y="4438650"/>
          <p14:tracePt t="43247" x="8064500" y="4438650"/>
          <p14:tracePt t="43261" x="8115300" y="4438650"/>
          <p14:tracePt t="43277" x="8121650" y="4438650"/>
          <p14:tracePt t="43318" x="8102600" y="4438650"/>
          <p14:tracePt t="43329" x="8070850" y="4438650"/>
          <p14:tracePt t="43345" x="7962900" y="4438650"/>
          <p14:tracePt t="43361" x="7880350" y="4438650"/>
          <p14:tracePt t="43377" x="7848600" y="4438650"/>
          <p14:tracePt t="43439" x="7854950" y="4438650"/>
          <p14:tracePt t="43448" x="7886700" y="4438650"/>
          <p14:tracePt t="43461" x="8039100" y="4451350"/>
          <p14:tracePt t="43478" x="8261350" y="4476750"/>
          <p14:tracePt t="43494" x="8502650" y="4514850"/>
          <p14:tracePt t="43511" x="8623300" y="4527550"/>
          <p14:tracePt t="43527" x="8636000" y="4527550"/>
          <p14:tracePt t="43561" x="8572500" y="4527550"/>
          <p14:tracePt t="43578" x="8299450" y="4495800"/>
          <p14:tracePt t="43595" x="7874000" y="4457700"/>
          <p14:tracePt t="43611" x="7524750" y="4445000"/>
          <p14:tracePt t="43614" x="7416800" y="4445000"/>
          <p14:tracePt t="43628" x="7353300" y="4445000"/>
          <p14:tracePt t="43645" x="7321550" y="4445000"/>
          <p14:tracePt t="43660" x="7308850" y="4445000"/>
          <p14:tracePt t="43677" x="7315200" y="4445000"/>
          <p14:tracePt t="43694" x="7391400" y="4445000"/>
          <p14:tracePt t="43711" x="7518400" y="4445000"/>
          <p14:tracePt t="43727" x="7708900" y="4445000"/>
          <p14:tracePt t="43744" x="7905750" y="4445000"/>
          <p14:tracePt t="43762" x="8020050" y="4445000"/>
          <p14:tracePt t="43777" x="8051800" y="4445000"/>
          <p14:tracePt t="43838" x="8020050" y="4445000"/>
          <p14:tracePt t="43849" x="7962900" y="4438650"/>
          <p14:tracePt t="43861" x="7886700" y="4432300"/>
          <p14:tracePt t="43878" x="7854950" y="4432300"/>
          <p14:tracePt t="43894" x="7848600" y="4432300"/>
          <p14:tracePt t="43927" x="7854950" y="4432300"/>
          <p14:tracePt t="43944" x="7969250" y="4438650"/>
          <p14:tracePt t="43960" x="8172450" y="4476750"/>
          <p14:tracePt t="43977" x="8489950" y="4540250"/>
          <p14:tracePt t="43993" x="8718550" y="4578350"/>
          <p14:tracePt t="44010" x="8782050" y="4603750"/>
          <p14:tracePt t="44027" x="8788400" y="4603750"/>
          <p14:tracePt t="44902" x="0" y="0"/>
        </p14:tracePtLst>
        <p14:tracePtLst>
          <p14:tracePt t="45659" x="1441450" y="4660900"/>
          <p14:tracePt t="45720" x="1454150" y="4660900"/>
          <p14:tracePt t="45735" x="1536700" y="4660900"/>
          <p14:tracePt t="45750" x="1695450" y="4660900"/>
          <p14:tracePt t="45766" x="1955800" y="4660900"/>
          <p14:tracePt t="45776" x="2082800" y="4660900"/>
          <p14:tracePt t="45793" x="2292350" y="4660900"/>
          <p14:tracePt t="45810" x="2413000" y="4660900"/>
          <p14:tracePt t="45827" x="2438400" y="4660900"/>
          <p14:tracePt t="45829" x="2444750" y="4660900"/>
          <p14:tracePt t="46006" x="0" y="0"/>
        </p14:tracePtLst>
        <p14:tracePtLst>
          <p14:tracePt t="46582" x="6762750" y="4597400"/>
          <p14:tracePt t="46590" x="6762750" y="4591050"/>
          <p14:tracePt t="46605" x="6762750" y="4584700"/>
          <p14:tracePt t="46614" x="6769100" y="4584700"/>
          <p14:tracePt t="46627" x="6775450" y="4584700"/>
          <p14:tracePt t="46645" x="6807200" y="4584700"/>
          <p14:tracePt t="46659" x="6858000" y="4584700"/>
          <p14:tracePt t="46679" x="7080250" y="4584700"/>
          <p14:tracePt t="46694" x="7404100" y="4584700"/>
          <p14:tracePt t="46709" x="7899400" y="4584700"/>
          <p14:tracePt t="46725" x="8528050" y="4584700"/>
          <p14:tracePt t="46742" x="9067800" y="4584700"/>
          <p14:tracePt t="46762" x="9321800" y="4584700"/>
          <p14:tracePt t="46775" x="9385300" y="4584700"/>
          <p14:tracePt t="46795" x="9391650" y="4584700"/>
          <p14:tracePt t="47214" x="0" y="0"/>
        </p14:tracePtLst>
        <p14:tracePtLst>
          <p14:tracePt t="49010" x="1993900" y="3270250"/>
          <p14:tracePt t="49032" x="1892300" y="3257550"/>
          <p14:tracePt t="49049" x="1835150" y="3251200"/>
          <p14:tracePt t="49063" x="1784350" y="3251200"/>
          <p14:tracePt t="49078" x="1746250" y="3251200"/>
          <p14:tracePt t="49093" x="1714500" y="3263900"/>
          <p14:tracePt t="49110" x="1657350" y="3302000"/>
          <p14:tracePt t="49126" x="1631950" y="3340100"/>
          <p14:tracePt t="49144" x="1612900" y="3371850"/>
          <p14:tracePt t="49159" x="1606550" y="3397250"/>
          <p14:tracePt t="49176" x="1606550" y="3422650"/>
          <p14:tracePt t="49192" x="1606550" y="3460750"/>
          <p14:tracePt t="49209" x="1631950" y="3505200"/>
          <p14:tracePt t="49225" x="1695450" y="3543300"/>
          <p14:tracePt t="49242" x="1797050" y="3575050"/>
          <p14:tracePt t="49259" x="1905000" y="3594100"/>
          <p14:tracePt t="49275" x="2012950" y="3594100"/>
          <p14:tracePt t="49292" x="2070100" y="3594100"/>
          <p14:tracePt t="49294" x="2082800" y="3594100"/>
          <p14:tracePt t="49310" x="2095500" y="3594100"/>
          <p14:tracePt t="49328" x="2095500" y="3581400"/>
          <p14:tracePt t="49343" x="2095500" y="3549650"/>
          <p14:tracePt t="49359" x="2070100" y="3524250"/>
          <p14:tracePt t="49376" x="2038350" y="3511550"/>
          <p14:tracePt t="49393" x="1987550" y="3492500"/>
          <p14:tracePt t="49409" x="1917700" y="3467100"/>
          <p14:tracePt t="49425" x="1866900" y="3460750"/>
          <p14:tracePt t="49444" x="1835150" y="3460750"/>
          <p14:tracePt t="49446" x="1828800" y="3460750"/>
          <p14:tracePt t="49459" x="1822450" y="3460750"/>
          <p14:tracePt t="49475" x="1816100" y="3460750"/>
          <p14:tracePt t="49492" x="1809750" y="3460750"/>
          <p14:tracePt t="49508" x="1797050" y="3467100"/>
          <p14:tracePt t="49542" x="1797050" y="3473450"/>
          <p14:tracePt t="49558" x="1797050" y="3486150"/>
          <p14:tracePt t="49566" x="1803400" y="3492500"/>
          <p14:tracePt t="49575" x="1822450" y="3498850"/>
          <p14:tracePt t="49593" x="1854200" y="3505200"/>
          <p14:tracePt t="49610" x="1892300" y="3524250"/>
          <p14:tracePt t="49626" x="1898650" y="3524250"/>
          <p14:tracePt t="49656" x="1905000" y="3524250"/>
          <p14:tracePt t="49670" x="1905000" y="3517900"/>
          <p14:tracePt t="49679" x="1905000" y="3511550"/>
          <p14:tracePt t="49692" x="1892300" y="3505200"/>
          <p14:tracePt t="49708" x="1866900" y="3498850"/>
          <p14:tracePt t="49725" x="1835150" y="3498850"/>
          <p14:tracePt t="49742" x="1822450" y="3498850"/>
          <p14:tracePt t="49758" x="1809750" y="3498850"/>
          <p14:tracePt t="49775" x="1803400" y="3511550"/>
          <p14:tracePt t="49792" x="1803400" y="3536950"/>
          <p14:tracePt t="49809" x="1809750" y="3575050"/>
          <p14:tracePt t="49826" x="1822450" y="3587750"/>
          <p14:tracePt t="49843" x="1828800" y="3594100"/>
          <p14:tracePt t="49976" x="1835150" y="3600450"/>
          <p14:tracePt t="50006" x="1898650" y="3625850"/>
          <p14:tracePt t="50028" x="1974850" y="3644900"/>
          <p14:tracePt t="50048" x="2025650" y="3651250"/>
          <p14:tracePt t="50060" x="2032000" y="3651250"/>
          <p14:tracePt t="50075" x="2038350" y="3644900"/>
          <p14:tracePt t="50091" x="2025650" y="3613150"/>
          <p14:tracePt t="50110" x="1943100" y="3543300"/>
          <p14:tracePt t="50127" x="1847850" y="3492500"/>
          <p14:tracePt t="50144" x="1758950" y="3479800"/>
          <p14:tracePt t="50158" x="1708150" y="3473450"/>
          <p14:tracePt t="50175" x="1676400" y="3473450"/>
          <p14:tracePt t="50193" x="1663700" y="3473450"/>
          <p14:tracePt t="50207" x="1644650" y="3486150"/>
          <p14:tracePt t="50224" x="1631950" y="3511550"/>
          <p14:tracePt t="50242" x="1619250" y="3536950"/>
          <p14:tracePt t="50258" x="1619250" y="3562350"/>
          <p14:tracePt t="50275" x="1619250" y="3594100"/>
          <p14:tracePt t="50293" x="1619250" y="3613150"/>
          <p14:tracePt t="50296" x="1625600" y="3632200"/>
          <p14:tracePt t="50308" x="1638300" y="3638550"/>
          <p14:tracePt t="50327" x="1676400" y="3657600"/>
          <p14:tracePt t="50343" x="1689100" y="3657600"/>
          <p14:tracePt t="50359" x="1714500" y="3657600"/>
          <p14:tracePt t="50376" x="1714500" y="3651250"/>
          <p14:tracePt t="50392" x="1714500" y="3619500"/>
          <p14:tracePt t="50408" x="1695450" y="3600450"/>
          <p14:tracePt t="50426" x="1670050" y="3581400"/>
          <p14:tracePt t="50445" x="1625600" y="3568700"/>
          <p14:tracePt t="50510" x="1619250" y="3568700"/>
          <p14:tracePt t="50527" x="1625600" y="3587750"/>
          <p14:tracePt t="50547" x="1663700" y="3600450"/>
          <p14:tracePt t="50550" x="1682750" y="3606800"/>
          <p14:tracePt t="50575" x="1701800" y="3613150"/>
          <p14:tracePt t="50594" x="1708150" y="3613150"/>
          <p14:tracePt t="50609" x="1714500" y="3606800"/>
          <p14:tracePt t="50625" x="1714500" y="3556000"/>
          <p14:tracePt t="50643" x="1695450" y="3524250"/>
          <p14:tracePt t="50658" x="1676400" y="3505200"/>
          <p14:tracePt t="50675" x="1651000" y="3486150"/>
          <p14:tracePt t="50691" x="1644650" y="3486150"/>
          <p14:tracePt t="50708" x="1638300" y="3486150"/>
          <p14:tracePt t="50725" x="1638300" y="3492500"/>
          <p14:tracePt t="50741" x="1638300" y="3511550"/>
          <p14:tracePt t="50758" x="1638300" y="3530600"/>
          <p14:tracePt t="50774" x="1644650" y="3536950"/>
          <p14:tracePt t="50845" x="1644650" y="3530600"/>
          <p14:tracePt t="50862" x="1644650" y="3524250"/>
          <p14:tracePt t="50870" x="1638300" y="3517900"/>
          <p14:tracePt t="50896" x="1631950" y="3517900"/>
          <p14:tracePt t="50918" x="1625600" y="3517900"/>
          <p14:tracePt t="50934" x="1625600" y="3524250"/>
          <p14:tracePt t="50943" x="1625600" y="3530600"/>
          <p14:tracePt t="50959" x="1625600" y="3549650"/>
          <p14:tracePt t="50974" x="1625600" y="3568700"/>
          <p14:tracePt t="51054" x="1625600" y="3562350"/>
          <p14:tracePt t="51073" x="1619250" y="3549650"/>
          <p14:tracePt t="51095" x="1612900" y="3543300"/>
          <p14:tracePt t="51150" x="1612900" y="3549650"/>
          <p14:tracePt t="51160" x="1625600" y="3562350"/>
          <p14:tracePt t="51176" x="1651000" y="3575050"/>
          <p14:tracePt t="51191" x="1701800" y="3594100"/>
          <p14:tracePt t="51209" x="1739900" y="3600450"/>
          <p14:tracePt t="51225" x="1752600" y="3600450"/>
          <p14:tracePt t="51246" x="1758950" y="3600450"/>
          <p14:tracePt t="51271" x="1758950" y="3594100"/>
          <p14:tracePt t="51281" x="1758950" y="3587750"/>
          <p14:tracePt t="51291" x="1758950" y="3581400"/>
          <p14:tracePt t="51308" x="1758950" y="3575050"/>
          <p14:tracePt t="51324" x="1758950" y="3568700"/>
          <p14:tracePt t="51497" x="1752600" y="3549650"/>
          <p14:tracePt t="51521" x="1739900" y="3530600"/>
          <p14:tracePt t="51536" x="1727200" y="3517900"/>
          <p14:tracePt t="51554" x="1701800" y="3498850"/>
          <p14:tracePt t="51570" x="1676400" y="3498850"/>
          <p14:tracePt t="51582" x="1651000" y="3498850"/>
          <p14:tracePt t="51590" x="1644650" y="3498850"/>
          <p14:tracePt t="51608" x="1625600" y="3498850"/>
          <p14:tracePt t="51625" x="1612900" y="3498850"/>
          <p14:tracePt t="51642" x="1606550" y="3505200"/>
          <p14:tracePt t="51658" x="1593850" y="3530600"/>
          <p14:tracePt t="51675" x="1593850" y="3549650"/>
          <p14:tracePt t="51691" x="1593850" y="3581400"/>
          <p14:tracePt t="51694" x="1606550" y="3600450"/>
          <p14:tracePt t="51707" x="1619250" y="3613150"/>
          <p14:tracePt t="51727" x="1651000" y="3632200"/>
          <p14:tracePt t="51741" x="1676400" y="3638550"/>
          <p14:tracePt t="51758" x="1695450" y="3644900"/>
          <p14:tracePt t="51774" x="1727200" y="3638550"/>
          <p14:tracePt t="51791" x="1746250" y="3613150"/>
          <p14:tracePt t="51808" x="1752600" y="3581400"/>
          <p14:tracePt t="51824" x="1746250" y="3543300"/>
          <p14:tracePt t="51841" x="1739900" y="3517900"/>
          <p14:tracePt t="51858" x="1714500" y="3498850"/>
          <p14:tracePt t="51875" x="1682750" y="3486150"/>
          <p14:tracePt t="51892" x="1644650" y="3473450"/>
          <p14:tracePt t="51893" x="1638300" y="3473450"/>
          <p14:tracePt t="51910" x="1631950" y="3473450"/>
          <p14:tracePt t="51924" x="1619250" y="3473450"/>
          <p14:tracePt t="51941" x="1619250" y="3492500"/>
          <p14:tracePt t="51957" x="1619250" y="3517900"/>
          <p14:tracePt t="51974" x="1619250" y="3549650"/>
          <p14:tracePt t="51991" x="1631950" y="3568700"/>
          <p14:tracePt t="52007" x="1644650" y="3575050"/>
          <p14:tracePt t="52027" x="1651000" y="3575050"/>
          <p14:tracePt t="52041" x="1657350" y="3575050"/>
          <p14:tracePt t="52057" x="1670050" y="3575050"/>
          <p14:tracePt t="52074" x="1682750" y="3575050"/>
          <p14:tracePt t="52092" x="1682750" y="3568700"/>
          <p14:tracePt t="52469" x="0" y="0"/>
        </p14:tracePtLst>
        <p14:tracePtLst>
          <p14:tracePt t="55471" x="1962150" y="5448300"/>
          <p14:tracePt t="55575" x="1968500" y="5448300"/>
          <p14:tracePt t="55600" x="2241550" y="5480050"/>
          <p14:tracePt t="55612" x="2438400" y="5480050"/>
          <p14:tracePt t="55624" x="2978150" y="5480050"/>
          <p14:tracePt t="55640" x="3600450" y="5480050"/>
          <p14:tracePt t="55656" x="4032250" y="5480050"/>
          <p14:tracePt t="55674" x="4210050" y="5480050"/>
          <p14:tracePt t="55690" x="4248150" y="5480050"/>
          <p14:tracePt t="55759" x="4229100" y="5480050"/>
          <p14:tracePt t="55768" x="4197350" y="5480050"/>
          <p14:tracePt t="55778" x="4159250" y="5480050"/>
          <p14:tracePt t="55790" x="4006850" y="5480050"/>
          <p14:tracePt t="55806" x="3797300" y="5480050"/>
          <p14:tracePt t="55823" x="3536950" y="5480050"/>
          <p14:tracePt t="55840" x="3308350" y="5480050"/>
          <p14:tracePt t="55856" x="3130550" y="5480050"/>
          <p14:tracePt t="55874" x="3054350" y="5480050"/>
          <p14:tracePt t="55890" x="3035300" y="5480050"/>
          <p14:tracePt t="55959" x="3035300" y="5486400"/>
          <p14:tracePt t="55984" x="3143250" y="5505450"/>
          <p14:tracePt t="55999" x="3282950" y="5530850"/>
          <p14:tracePt t="56015" x="3473450" y="5575300"/>
          <p14:tracePt t="56030" x="3600450" y="5607050"/>
          <p14:tracePt t="56047" x="3619500" y="5613400"/>
          <p14:tracePt t="56056" x="3625850" y="5613400"/>
          <p14:tracePt t="56089" x="3600450" y="5613400"/>
          <p14:tracePt t="56106" x="3473450" y="5613400"/>
          <p14:tracePt t="56124" x="3282950" y="5613400"/>
          <p14:tracePt t="56125" x="3175000" y="5613400"/>
          <p14:tracePt t="56140" x="3073400" y="5613400"/>
          <p14:tracePt t="56158" x="2921000" y="5613400"/>
          <p14:tracePt t="56173" x="2819400" y="5613400"/>
          <p14:tracePt t="56190" x="2749550" y="5613400"/>
          <p14:tracePt t="56207" x="2724150" y="5619750"/>
          <p14:tracePt t="56222" x="2692400" y="5619750"/>
          <p14:tracePt t="56240" x="2635250" y="5632450"/>
          <p14:tracePt t="56256" x="2552700" y="5632450"/>
          <p14:tracePt t="56273" x="2400300" y="5632450"/>
          <p14:tracePt t="56289" x="2241550" y="5632450"/>
          <p14:tracePt t="56306" x="2095500" y="5632450"/>
          <p14:tracePt t="56322" x="1981200" y="5632450"/>
          <p14:tracePt t="56339" x="1892300" y="5632450"/>
          <p14:tracePt t="56356" x="1816100" y="5638800"/>
          <p14:tracePt t="56358" x="1790700" y="5638800"/>
          <p14:tracePt t="56375" x="1733550" y="5638800"/>
          <p14:tracePt t="56390" x="1676400" y="5651500"/>
          <p14:tracePt t="56408" x="1638300" y="5657850"/>
          <p14:tracePt t="56424" x="1587500" y="5657850"/>
          <p14:tracePt t="56440" x="1530350" y="5657850"/>
          <p14:tracePt t="56457" x="1498600" y="5657850"/>
          <p14:tracePt t="56472" x="1492250" y="5657850"/>
          <p14:tracePt t="56526" x="1485900" y="5657850"/>
          <p14:tracePt t="56547" x="1479550" y="5657850"/>
          <p14:tracePt t="56642" x="1485900" y="5657850"/>
          <p14:tracePt t="56664" x="1631950" y="5657850"/>
          <p14:tracePt t="56683" x="1803400" y="5657850"/>
          <p14:tracePt t="56695" x="1936750" y="5657850"/>
          <p14:tracePt t="56710" x="2012950" y="5657850"/>
          <p14:tracePt t="56726" x="2038350" y="5657850"/>
          <p14:tracePt t="56806" x="2025650" y="5657850"/>
          <p14:tracePt t="56818" x="1987550" y="5657850"/>
          <p14:tracePt t="56831" x="1879600" y="5657850"/>
          <p14:tracePt t="56839" x="1803400" y="5657850"/>
          <p14:tracePt t="56855" x="1676400" y="5657850"/>
          <p14:tracePt t="56876" x="1612900" y="5657850"/>
          <p14:tracePt t="56890" x="1593850" y="5657850"/>
          <p14:tracePt t="56982" x="1612900" y="5657850"/>
          <p14:tracePt t="56998" x="1714500" y="5657850"/>
          <p14:tracePt t="57010" x="1790700" y="5657850"/>
          <p14:tracePt t="57022" x="1936750" y="5657850"/>
          <p14:tracePt t="57039" x="2025650" y="5657850"/>
          <p14:tracePt t="57055" x="2038350" y="5657850"/>
          <p14:tracePt t="57072" x="2044700" y="5657850"/>
          <p14:tracePt t="57127" x="2012950" y="5657850"/>
          <p14:tracePt t="57144" x="1968500" y="5651500"/>
          <p14:tracePt t="57159" x="1911350" y="5651500"/>
          <p14:tracePt t="57174" x="1873250" y="5651500"/>
          <p14:tracePt t="57190" x="1860550" y="5651500"/>
          <p14:tracePt t="57393" x="1847850" y="5651500"/>
          <p14:tracePt t="57419" x="1758950" y="5632450"/>
          <p14:tracePt t="57441" x="1581150" y="5594350"/>
          <p14:tracePt t="57459" x="1460500" y="5581650"/>
          <p14:tracePt t="57473" x="1428750" y="5581650"/>
          <p14:tracePt t="57489" x="1416050" y="5581650"/>
          <p14:tracePt t="57553" x="1435100" y="5581650"/>
          <p14:tracePt t="57582" x="1562100" y="5581650"/>
          <p14:tracePt t="57594" x="1587500" y="5581650"/>
          <p14:tracePt t="57606" x="1625600" y="5581650"/>
          <p14:tracePt t="57623" x="1651000" y="5581650"/>
          <p14:tracePt t="57640" x="1682750" y="5575300"/>
          <p14:tracePt t="57656" x="1714500" y="5562600"/>
          <p14:tracePt t="57673" x="1758950" y="5556250"/>
          <p14:tracePt t="57689" x="1797050" y="5543550"/>
          <p14:tracePt t="57706" x="1809750" y="5537200"/>
          <p14:tracePt t="57723" x="1816100" y="5530850"/>
          <p14:tracePt t="57739" x="1816100" y="5511800"/>
          <p14:tracePt t="57757" x="1816100" y="5499100"/>
          <p14:tracePt t="57757" x="1816100" y="5486400"/>
          <p14:tracePt t="57774" x="1803400" y="5480050"/>
          <p14:tracePt t="57789" x="1797050" y="5461000"/>
          <p14:tracePt t="57806" x="1771650" y="5454650"/>
          <p14:tracePt t="57822" x="1765300" y="5448300"/>
          <p14:tracePt t="57839" x="1758950" y="5448300"/>
          <p14:tracePt t="57886" x="1752600" y="5454650"/>
          <p14:tracePt t="57902" x="1746250" y="5473700"/>
          <p14:tracePt t="57915" x="1739900" y="5486400"/>
          <p14:tracePt t="57930" x="1739900" y="5499100"/>
          <p14:tracePt t="57944" x="1739900" y="5511800"/>
          <p14:tracePt t="57958" x="1739900" y="5518150"/>
          <p14:tracePt t="58055" x="1752600" y="5524500"/>
          <p14:tracePt t="58070" x="1790700" y="5530850"/>
          <p14:tracePt t="58090" x="1847850" y="5537200"/>
          <p14:tracePt t="58106" x="1917700" y="5537200"/>
          <p14:tracePt t="58123" x="1955800" y="5537200"/>
          <p14:tracePt t="58125" x="1968500" y="5537200"/>
          <p14:tracePt t="58139" x="1974850" y="5537200"/>
          <p14:tracePt t="58157" x="1993900" y="5537200"/>
          <p14:tracePt t="58173" x="2000250" y="5530850"/>
          <p14:tracePt t="58190" x="2000250" y="5518150"/>
          <p14:tracePt t="58207" x="1993900" y="5492750"/>
          <p14:tracePt t="58222" x="1968500" y="5480050"/>
          <p14:tracePt t="58240" x="1955800" y="5461000"/>
          <p14:tracePt t="58255" x="1949450" y="5461000"/>
          <p14:tracePt t="58273" x="1936750" y="5461000"/>
          <p14:tracePt t="58288" x="1924050" y="5461000"/>
          <p14:tracePt t="58305" x="1892300" y="5461000"/>
          <p14:tracePt t="58322" x="1873250" y="5480050"/>
          <p14:tracePt t="58339" x="1860550" y="5505450"/>
          <p14:tracePt t="58355" x="1860550" y="5524500"/>
          <p14:tracePt t="58359" x="1860550" y="5537200"/>
          <p14:tracePt t="58372" x="1860550" y="5549900"/>
          <p14:tracePt t="58390" x="1860550" y="5556250"/>
          <p14:tracePt t="58464" x="1866900" y="5549900"/>
          <p14:tracePt t="58485" x="1866900" y="5473700"/>
          <p14:tracePt t="58501" x="1866900" y="5435600"/>
          <p14:tracePt t="58503" x="1854200" y="5410200"/>
          <p14:tracePt t="58515" x="1841500" y="5391150"/>
          <p14:tracePt t="58526" x="1803400" y="5365750"/>
          <p14:tracePt t="58539" x="1790700" y="5359400"/>
          <p14:tracePt t="58542" x="1784350" y="5353050"/>
          <p14:tracePt t="58558" x="1765300" y="5353050"/>
          <p14:tracePt t="58573" x="1746250" y="5353050"/>
          <p14:tracePt t="58589" x="1708150" y="5384800"/>
          <p14:tracePt t="58606" x="1670050" y="5448300"/>
          <p14:tracePt t="58622" x="1651000" y="5511800"/>
          <p14:tracePt t="58639" x="1644650" y="5543550"/>
          <p14:tracePt t="58657" x="1644650" y="5562600"/>
          <p14:tracePt t="58673" x="1644650" y="5575300"/>
          <p14:tracePt t="58689" x="1644650" y="5581650"/>
          <p14:tracePt t="58742" x="1644650" y="5575300"/>
          <p14:tracePt t="58753" x="1651000" y="5549900"/>
          <p14:tracePt t="58774" x="1682750" y="5422900"/>
          <p14:tracePt t="58793" x="1689100" y="5365750"/>
          <p14:tracePt t="58811" x="1689100" y="5340350"/>
          <p14:tracePt t="58822" x="1689100" y="5327650"/>
          <p14:tracePt t="58838" x="1689100" y="5314950"/>
          <p14:tracePt t="58886" x="1689100" y="5327650"/>
          <p14:tracePt t="58895" x="1689100" y="5372100"/>
          <p14:tracePt t="58906" x="1676400" y="5416550"/>
          <p14:tracePt t="58923" x="1663700" y="5518150"/>
          <p14:tracePt t="58939" x="1651000" y="5588000"/>
          <p14:tracePt t="58941" x="1651000" y="5594350"/>
          <p14:tracePt t="58957" x="1651000" y="5607050"/>
          <p14:tracePt t="58972" x="1651000" y="5613400"/>
          <p14:tracePt t="59040" x="1651000" y="5607050"/>
          <p14:tracePt t="59059" x="1651000" y="5524500"/>
          <p14:tracePt t="59081" x="1670050" y="5327650"/>
          <p14:tracePt t="59104" x="1682750" y="5226050"/>
          <p14:tracePt t="59124" x="1682750" y="5207000"/>
          <p14:tracePt t="59184" x="1682750" y="5226050"/>
          <p14:tracePt t="59211" x="1682750" y="5448300"/>
          <p14:tracePt t="59237" x="1695450" y="5645150"/>
          <p14:tracePt t="59239" x="1708150" y="5664200"/>
          <p14:tracePt t="59256" x="1714500" y="5670550"/>
          <p14:tracePt t="59278" x="1720850" y="5676900"/>
          <p14:tracePt t="59294" x="1727200" y="5676900"/>
          <p14:tracePt t="59305" x="1746250" y="5670550"/>
          <p14:tracePt t="59322" x="1771650" y="5607050"/>
          <p14:tracePt t="59338" x="1816100" y="5505450"/>
          <p14:tracePt t="59355" x="1847850" y="5378450"/>
          <p14:tracePt t="59372" x="1873250" y="5276850"/>
          <p14:tracePt t="59374" x="1873250" y="5251450"/>
          <p14:tracePt t="59390" x="1879600" y="5200650"/>
          <p14:tracePt t="59407" x="1879600" y="5181600"/>
          <p14:tracePt t="59423" x="1879600" y="5175250"/>
          <p14:tracePt t="59462" x="1879600" y="5181600"/>
          <p14:tracePt t="59472" x="1873250" y="5207000"/>
          <p14:tracePt t="59489" x="1873250" y="5302250"/>
          <p14:tracePt t="59505" x="1873250" y="5384800"/>
          <p14:tracePt t="59522" x="1873250" y="5422900"/>
          <p14:tracePt t="59538" x="1873250" y="5429250"/>
          <p14:tracePt t="59573" x="1873250" y="5435600"/>
          <p14:tracePt t="59589" x="1885950" y="5422900"/>
          <p14:tracePt t="59599" x="1905000" y="5397500"/>
          <p14:tracePt t="59610" x="1917700" y="5365750"/>
          <p14:tracePt t="59622" x="1955800" y="5289550"/>
          <p14:tracePt t="59639" x="1974850" y="5232400"/>
          <p14:tracePt t="59657" x="1987550" y="5207000"/>
          <p14:tracePt t="59673" x="1993900" y="5200650"/>
          <p14:tracePt t="59719" x="1993900" y="5232400"/>
          <p14:tracePt t="59727" x="2006600" y="5276850"/>
          <p14:tracePt t="59741" x="2025650" y="5384800"/>
          <p14:tracePt t="59755" x="2032000" y="5429250"/>
          <p14:tracePt t="59772" x="2057400" y="5511800"/>
          <p14:tracePt t="59775" x="2057400" y="5524500"/>
          <p14:tracePt t="59789" x="2063750" y="5543550"/>
          <p14:tracePt t="59805" x="2063750" y="5556250"/>
          <p14:tracePt t="59904" x="2070100" y="5556250"/>
          <p14:tracePt t="60464" x="2076450" y="5556250"/>
          <p14:tracePt t="60486" x="2114550" y="5556250"/>
          <p14:tracePt t="60487" x="0" y="0"/>
        </p14:tracePtLst>
        <p14:tracePtLst>
          <p14:tracePt t="60855" x="1181100" y="5530850"/>
          <p14:tracePt t="60944" x="1174750" y="5537200"/>
          <p14:tracePt t="60960" x="1225550" y="5543550"/>
          <p14:tracePt t="60974" x="1390650" y="5568950"/>
          <p14:tracePt t="60990" x="1809750" y="5664200"/>
          <p14:tracePt t="61006" x="2387600" y="5721350"/>
          <p14:tracePt t="61021" x="2933700" y="5734050"/>
          <p14:tracePt t="61038" x="3467100" y="5734050"/>
          <p14:tracePt t="61054" x="3879850" y="5734050"/>
          <p14:tracePt t="61071" x="4210050" y="5734050"/>
          <p14:tracePt t="61088" x="4425950" y="5734050"/>
          <p14:tracePt t="61104" x="4578350" y="5734050"/>
          <p14:tracePt t="61121" x="4724400" y="5746750"/>
          <p14:tracePt t="61138" x="4876800" y="5784850"/>
          <p14:tracePt t="61155" x="5035550" y="5810250"/>
          <p14:tracePt t="61157" x="5092700" y="5822950"/>
          <p14:tracePt t="61173" x="5130800" y="5829300"/>
          <p14:tracePt t="61190" x="5149850" y="5835650"/>
          <p14:tracePt t="61205" x="5156200" y="5835650"/>
          <p14:tracePt t="61254" x="5149850" y="5835650"/>
          <p14:tracePt t="61265" x="5143500" y="5835650"/>
          <p14:tracePt t="61276" x="5130800" y="5835650"/>
          <p14:tracePt t="61287" x="5105400" y="5835650"/>
          <p14:tracePt t="61304" x="5048250" y="5835650"/>
          <p14:tracePt t="61321" x="4902200" y="5822950"/>
          <p14:tracePt t="61338" x="4660900" y="5797550"/>
          <p14:tracePt t="61354" x="4184650" y="5721350"/>
          <p14:tracePt t="61371" x="3448050" y="5581650"/>
          <p14:tracePt t="61374" x="3022600" y="5505450"/>
          <p14:tracePt t="61390" x="2317750" y="5416550"/>
          <p14:tracePt t="61406" x="1987550" y="5403850"/>
          <p14:tracePt t="61422" x="1892300" y="5403850"/>
          <p14:tracePt t="61439" x="1873250" y="5403850"/>
          <p14:tracePt t="61456" x="1866900" y="5403850"/>
          <p14:tracePt t="61510" x="1873250" y="5403850"/>
          <p14:tracePt t="61520" x="1917700" y="5403850"/>
          <p14:tracePt t="61538" x="2076450" y="5403850"/>
          <p14:tracePt t="61554" x="2425700" y="5429250"/>
          <p14:tracePt t="61571" x="2971800" y="5530850"/>
          <p14:tracePt t="61589" x="3835400" y="5613400"/>
          <p14:tracePt t="61604" x="4114800" y="5626100"/>
          <p14:tracePt t="61621" x="4768850" y="5626100"/>
          <p14:tracePt t="61637" x="5048250" y="5626100"/>
          <p14:tracePt t="61656" x="5181600" y="5626100"/>
          <p14:tracePt t="61671" x="5232400" y="5626100"/>
          <p14:tracePt t="61690" x="5238750" y="5626100"/>
          <p14:tracePt t="61792" x="5219700" y="5626100"/>
          <p14:tracePt t="61822" x="4730750" y="5626100"/>
          <p14:tracePt t="61847" x="3829050" y="5626100"/>
          <p14:tracePt t="61866" x="3117850" y="5626100"/>
          <p14:tracePt t="61883" x="2533650" y="5626100"/>
          <p14:tracePt t="61886" x="2362200" y="5626100"/>
          <p14:tracePt t="61899" x="2254250" y="5626100"/>
          <p14:tracePt t="61909" x="2159000" y="5626100"/>
          <p14:tracePt t="61921" x="2146300" y="5626100"/>
          <p14:tracePt t="61939" x="2133600" y="5626100"/>
          <p14:tracePt t="62025" x="2146300" y="5626100"/>
          <p14:tracePt t="62052" x="2349500" y="5626100"/>
          <p14:tracePt t="62055" x="2476500" y="5626100"/>
          <p14:tracePt t="62072" x="2755900" y="5626100"/>
          <p14:tracePt t="62088" x="3016250" y="5626100"/>
          <p14:tracePt t="62104" x="3130550" y="5626100"/>
          <p14:tracePt t="62121" x="3155950" y="5626100"/>
          <p14:tracePt t="62139" x="3162300" y="5626100"/>
          <p14:tracePt t="62215" x="3149600" y="5626100"/>
          <p14:tracePt t="62244" x="2921000" y="5581650"/>
          <p14:tracePt t="62266" x="2184400" y="5435600"/>
          <p14:tracePt t="62269" x="1892300" y="5410200"/>
          <p14:tracePt t="62287" x="1428750" y="5384800"/>
          <p14:tracePt t="62304" x="1231900" y="5384800"/>
          <p14:tracePt t="62321" x="1162050" y="5384800"/>
          <p14:tracePt t="62337" x="1149350" y="5384800"/>
          <p14:tracePt t="62411" x="1187450" y="5384800"/>
          <p14:tracePt t="62438" x="1797050" y="5441950"/>
          <p14:tracePt t="62456" x="2400300" y="5441950"/>
          <p14:tracePt t="62474" x="3048000" y="5441950"/>
          <p14:tracePt t="62487" x="3632200" y="5441950"/>
          <p14:tracePt t="62505" x="4083050" y="5441950"/>
          <p14:tracePt t="62521" x="4349750" y="5441950"/>
          <p14:tracePt t="62537" x="4521200" y="5441950"/>
          <p14:tracePt t="62556" x="4635500" y="5441950"/>
          <p14:tracePt t="62570" x="4711700" y="5441950"/>
          <p14:tracePt t="62587" x="4762500" y="5441950"/>
          <p14:tracePt t="62590" x="4768850" y="5441950"/>
          <p14:tracePt t="62603" x="4781550" y="5441950"/>
          <p14:tracePt t="62620" x="4800600" y="5441950"/>
          <p14:tracePt t="62637" x="4813300" y="5441950"/>
          <p14:tracePt t="62655" x="4826000" y="5441950"/>
          <p14:tracePt t="62818" x="4813300" y="5441950"/>
          <p14:tracePt t="62847" x="4419600" y="5441950"/>
          <p14:tracePt t="62871" x="3797300" y="5441950"/>
          <p14:tracePt t="62888" x="3403600" y="5441950"/>
          <p14:tracePt t="62903" x="3098800" y="5441950"/>
          <p14:tracePt t="62920" x="2921000" y="5441950"/>
          <p14:tracePt t="62938" x="2774950" y="5441950"/>
          <p14:tracePt t="62954" x="2673350" y="5441950"/>
          <p14:tracePt t="62970" x="2609850" y="5441950"/>
          <p14:tracePt t="62988" x="2578100" y="5441950"/>
          <p14:tracePt t="62990" x="2571750" y="5441950"/>
          <p14:tracePt t="63065" x="2578100" y="5441950"/>
          <p14:tracePt t="63079" x="2660650" y="5441950"/>
          <p14:tracePt t="63096" x="2851150" y="5441950"/>
          <p14:tracePt t="63107" x="2997200" y="5441950"/>
          <p14:tracePt t="63120" x="3340100" y="5441950"/>
          <p14:tracePt t="63137" x="3752850" y="5441950"/>
          <p14:tracePt t="63153" x="4203700" y="5441950"/>
          <p14:tracePt t="63171" x="4616450" y="5441950"/>
          <p14:tracePt t="63189" x="4921250" y="5441950"/>
          <p14:tracePt t="63190" x="5029200" y="5441950"/>
          <p14:tracePt t="63204" x="5111750" y="5441950"/>
          <p14:tracePt t="63222" x="5187950" y="5441950"/>
          <p14:tracePt t="63238" x="5207000" y="5441950"/>
          <p14:tracePt t="63409" x="5200650" y="5448300"/>
          <p14:tracePt t="63432" x="5124450" y="5467350"/>
          <p14:tracePt t="63447" x="4984750" y="5467350"/>
          <p14:tracePt t="63461" x="4775200" y="5467350"/>
          <p14:tracePt t="63473" x="4660900" y="5467350"/>
          <p14:tracePt t="63488" x="4451350" y="5467350"/>
          <p14:tracePt t="63503" x="4324350" y="5467350"/>
          <p14:tracePt t="63521" x="4260850" y="5467350"/>
          <p14:tracePt t="63537" x="4254500" y="5467350"/>
          <p14:tracePt t="63606" x="4273550" y="5467350"/>
          <p14:tracePt t="63622" x="4368800" y="5467350"/>
          <p14:tracePt t="63640" x="4552950" y="5467350"/>
          <p14:tracePt t="63656" x="4787900" y="5467350"/>
          <p14:tracePt t="63671" x="5060950" y="5467350"/>
          <p14:tracePt t="63688" x="5270500" y="5467350"/>
          <p14:tracePt t="63705" x="5410200" y="5467350"/>
          <p14:tracePt t="63720" x="5441950" y="5467350"/>
          <p14:tracePt t="63737" x="5454650" y="5467350"/>
          <p14:tracePt t="64054" x="5441950" y="5467350"/>
          <p14:tracePt t="64055" x="0" y="0"/>
        </p14:tracePtLst>
        <p14:tracePtLst>
          <p14:tracePt t="64398" x="2762250" y="5518150"/>
          <p14:tracePt t="64520" x="2774950" y="5518150"/>
          <p14:tracePt t="64543" x="2946400" y="5518150"/>
          <p14:tracePt t="64549" x="3048000" y="5518150"/>
          <p14:tracePt t="64568" x="3308350" y="5518150"/>
          <p14:tracePt t="64587" x="3651250" y="5549900"/>
          <p14:tracePt t="64603" x="3829050" y="5575300"/>
          <p14:tracePt t="64605" x="3867150" y="5575300"/>
          <p14:tracePt t="64620" x="3879850" y="5575300"/>
          <p14:tracePt t="64636" x="3892550" y="5575300"/>
          <p14:tracePt t="64738" x="3879850" y="5575300"/>
          <p14:tracePt t="64767" x="3765550" y="5575300"/>
          <p14:tracePt t="64787" x="3651250" y="5575300"/>
          <p14:tracePt t="64789" x="3594100" y="5575300"/>
          <p14:tracePt t="64807" x="3530600" y="5575300"/>
          <p14:tracePt t="64820" x="3517900" y="5575300"/>
          <p14:tracePt t="64836" x="3511550" y="5575300"/>
          <p14:tracePt t="65214" x="0" y="0"/>
        </p14:tracePtLst>
        <p14:tracePtLst>
          <p14:tracePt t="67196" x="4013200" y="5467350"/>
          <p14:tracePt t="67198" x="4000500" y="5505450"/>
          <p14:tracePt t="67214" x="3994150" y="5543550"/>
          <p14:tracePt t="67224" x="3994150" y="5562600"/>
          <p14:tracePt t="67236" x="3994150" y="5568950"/>
          <p14:tracePt t="67237" x="3994150" y="5575300"/>
          <p14:tracePt t="67277" x="4000500" y="5575300"/>
          <p14:tracePt t="67287" x="4019550" y="5575300"/>
          <p14:tracePt t="67302" x="4038600" y="5549900"/>
          <p14:tracePt t="67319" x="4051300" y="5537200"/>
          <p14:tracePt t="67336" x="4051300" y="5524500"/>
          <p14:tracePt t="67369" x="0" y="0"/>
        </p14:tracePtLst>
        <p14:tracePtLst>
          <p14:tracePt t="67888" x="4495800" y="5289550"/>
          <p14:tracePt t="67916" x="4483100" y="5321300"/>
          <p14:tracePt t="67939" x="4483100" y="5372100"/>
          <p14:tracePt t="67942" x="4483100" y="5384800"/>
          <p14:tracePt t="67959" x="4483100" y="5403850"/>
          <p14:tracePt t="67971" x="4483100" y="5416550"/>
          <p14:tracePt t="67987" x="4483100" y="5448300"/>
          <p14:tracePt t="68003" x="4489450" y="5518150"/>
          <p14:tracePt t="68005" x="4502150" y="5549900"/>
          <p14:tracePt t="68019" x="4514850" y="5581650"/>
          <p14:tracePt t="68036" x="4552950" y="5613400"/>
          <p14:tracePt t="68038" x="4578350" y="5638800"/>
          <p14:tracePt t="68053" x="4641850" y="5670550"/>
          <p14:tracePt t="68069" x="4673600" y="5676900"/>
          <p14:tracePt t="68086" x="4686300" y="5676900"/>
          <p14:tracePt t="68119" x="4699000" y="5676900"/>
          <p14:tracePt t="68135" x="4699000" y="5632450"/>
          <p14:tracePt t="68154" x="4699000" y="5581650"/>
          <p14:tracePt t="68169" x="4692650" y="5499100"/>
          <p14:tracePt t="68186" x="4648200" y="5435600"/>
          <p14:tracePt t="68203" x="4616450" y="5391150"/>
          <p14:tracePt t="68205" x="4603750" y="5384800"/>
          <p14:tracePt t="68220" x="4603750" y="5378450"/>
          <p14:tracePt t="68262" x="4591050" y="5378450"/>
          <p14:tracePt t="68271" x="4584700" y="5384800"/>
          <p14:tracePt t="68288" x="4578350" y="5410200"/>
          <p14:tracePt t="68303" x="4578350" y="5473700"/>
          <p14:tracePt t="68319" x="4578350" y="5518150"/>
          <p14:tracePt t="68335" x="4591050" y="5549900"/>
          <p14:tracePt t="68352" x="4597400" y="5549900"/>
          <p14:tracePt t="68369" x="4603750" y="5556250"/>
          <p14:tracePt t="68391" x="4610100" y="5556250"/>
          <p14:tracePt t="68402" x="4622800" y="5543550"/>
          <p14:tracePt t="68419" x="4648200" y="5486400"/>
          <p14:tracePt t="68437" x="4654550" y="5429250"/>
          <p14:tracePt t="68439" x="4654550" y="5403850"/>
          <p14:tracePt t="68454" x="4654550" y="5384800"/>
          <p14:tracePt t="68470" x="4654550" y="5359400"/>
          <p14:tracePt t="68510" x="4654550" y="5365750"/>
          <p14:tracePt t="68521" x="4648200" y="5378450"/>
          <p14:tracePt t="68537" x="4635500" y="5467350"/>
          <p14:tracePt t="68552" x="4622800" y="5568950"/>
          <p14:tracePt t="68569" x="4622800" y="5613400"/>
          <p14:tracePt t="68586" x="4622800" y="5632450"/>
          <p14:tracePt t="68637" x="4635500" y="5613400"/>
          <p14:tracePt t="68645" x="4648200" y="5581650"/>
          <p14:tracePt t="68653" x="4660900" y="5530850"/>
          <p14:tracePt t="68669" x="4673600" y="5422900"/>
          <p14:tracePt t="68686" x="4673600" y="5346700"/>
          <p14:tracePt t="68704" x="4673600" y="5302250"/>
          <p14:tracePt t="68719" x="4673600" y="5283200"/>
          <p14:tracePt t="68757" x="4667250" y="5289550"/>
          <p14:tracePt t="68765" x="4667250" y="5314950"/>
          <p14:tracePt t="68773" x="4654550" y="5372100"/>
          <p14:tracePt t="68785" x="4635500" y="5448300"/>
          <p14:tracePt t="68802" x="4622800" y="5600700"/>
          <p14:tracePt t="68819" x="4610100" y="5664200"/>
          <p14:tracePt t="68836" x="4610100" y="5676900"/>
          <p14:tracePt t="68852" x="4610100" y="5683250"/>
          <p14:tracePt t="68869" x="4610100" y="5676900"/>
          <p14:tracePt t="68886" x="4616450" y="5632450"/>
          <p14:tracePt t="68903" x="4616450" y="5568950"/>
          <p14:tracePt t="68919" x="4622800" y="5461000"/>
          <p14:tracePt t="68935" x="4622800" y="5410200"/>
          <p14:tracePt t="68952" x="4616450" y="5378450"/>
          <p14:tracePt t="68970" x="4616450" y="5372100"/>
          <p14:tracePt t="69003" x="4616450" y="5365750"/>
          <p14:tracePt t="69019" x="4597400" y="5410200"/>
          <p14:tracePt t="69036" x="4572000" y="5499100"/>
          <p14:tracePt t="69037" x="4565650" y="5543550"/>
          <p14:tracePt t="69051" x="4565650" y="5568950"/>
          <p14:tracePt t="69070" x="4565650" y="5594350"/>
          <p14:tracePt t="69165" x="4565650" y="5581650"/>
          <p14:tracePt t="69173" x="4572000" y="5543550"/>
          <p14:tracePt t="69187" x="4572000" y="5511800"/>
          <p14:tracePt t="69202" x="4572000" y="5435600"/>
          <p14:tracePt t="69220" x="4572000" y="5384800"/>
          <p14:tracePt t="69220" x="4572000" y="5378450"/>
          <p14:tracePt t="69237" x="4572000" y="5365750"/>
          <p14:tracePt t="69287" x="4572000" y="5378450"/>
          <p14:tracePt t="69307" x="4572000" y="5461000"/>
          <p14:tracePt t="69330" x="4572000" y="5619750"/>
          <p14:tracePt t="69346" x="4572000" y="5664200"/>
          <p14:tracePt t="69360" x="4572000" y="5670550"/>
          <p14:tracePt t="69375" x="4578350" y="5670550"/>
          <p14:tracePt t="69390" x="4591050" y="5670550"/>
          <p14:tracePt t="69401" x="4597400" y="5657850"/>
          <p14:tracePt t="69418" x="4616450" y="5619750"/>
          <p14:tracePt t="69435" x="4635500" y="5581650"/>
          <p14:tracePt t="69437" x="4641850" y="5556250"/>
          <p14:tracePt t="69452" x="4641850" y="5537200"/>
          <p14:tracePt t="69470" x="4641850" y="5505450"/>
          <p14:tracePt t="69470" x="4641850" y="5492750"/>
          <p14:tracePt t="69487" x="4641850" y="5480050"/>
          <p14:tracePt t="69503" x="4641850" y="5473700"/>
          <p14:tracePt t="69559" x="4641850" y="5480050"/>
          <p14:tracePt t="69579" x="4641850" y="5524500"/>
          <p14:tracePt t="69593" x="4641850" y="5568950"/>
          <p14:tracePt t="69607" x="4641850" y="5575300"/>
          <p14:tracePt t="69689" x="4641850" y="5562600"/>
          <p14:tracePt t="69707" x="4641850" y="5524500"/>
          <p14:tracePt t="69728" x="4622800" y="5454650"/>
          <p14:tracePt t="69751" x="4610100" y="5435600"/>
          <p14:tracePt t="69789" x="4584700" y="5454650"/>
          <p14:tracePt t="69803" x="4572000" y="5492750"/>
          <p14:tracePt t="69818" x="4559300" y="5613400"/>
          <p14:tracePt t="69835" x="4559300" y="5689600"/>
          <p14:tracePt t="69852" x="4559300" y="5721350"/>
          <p14:tracePt t="69854" x="4559300" y="5727700"/>
          <p14:tracePt t="69894" x="4565650" y="5715000"/>
          <p14:tracePt t="69903" x="4578350" y="5683250"/>
          <p14:tracePt t="69921" x="4603750" y="5600700"/>
          <p14:tracePt t="69936" x="4616450" y="5511800"/>
          <p14:tracePt t="69953" x="4616450" y="5448300"/>
          <p14:tracePt t="69969" x="4610100" y="5384800"/>
          <p14:tracePt t="69986" x="4603750" y="5378450"/>
          <p14:tracePt t="70003" x="4603750" y="5372100"/>
          <p14:tracePt t="70022" x="4597400" y="5378450"/>
          <p14:tracePt t="70035" x="4597400" y="5403850"/>
          <p14:tracePt t="70052" x="4597400" y="5537200"/>
          <p14:tracePt t="70068" x="4597400" y="5695950"/>
          <p14:tracePt t="70085" x="4622800" y="5759450"/>
          <p14:tracePt t="70101" x="4629150" y="5765800"/>
          <p14:tracePt t="70118" x="4641850" y="5759450"/>
          <p14:tracePt t="70135" x="4667250" y="5676900"/>
          <p14:tracePt t="70151" x="4692650" y="5549900"/>
          <p14:tracePt t="70168" x="4692650" y="5429250"/>
          <p14:tracePt t="70185" x="4692650" y="5334000"/>
          <p14:tracePt t="70203" x="4692650" y="5276850"/>
          <p14:tracePt t="70205" x="4686300" y="5270500"/>
          <p14:tracePt t="70254" x="4679950" y="5295900"/>
          <p14:tracePt t="70264" x="4660900" y="5327650"/>
          <p14:tracePt t="70274" x="4648200" y="5365750"/>
          <p14:tracePt t="70286" x="4635500" y="5416550"/>
          <p14:tracePt t="70302" x="4635500" y="5435600"/>
          <p14:tracePt t="70376" x="4635500" y="5441950"/>
          <p14:tracePt t="70397" x="4629150" y="5461000"/>
          <p14:tracePt t="70419" x="4629150" y="5473700"/>
          <p14:tracePt t="70422" x="4629150" y="5480050"/>
          <p14:tracePt t="70486" x="4629150" y="5473700"/>
          <p14:tracePt t="70496" x="4629150" y="5461000"/>
          <p14:tracePt t="70510" x="4629150" y="5422900"/>
          <p14:tracePt t="70521" x="4622800" y="5397500"/>
          <p14:tracePt t="70536" x="4622800" y="5384800"/>
          <p14:tracePt t="70566" x="4616450" y="5384800"/>
          <p14:tracePt t="70579" x="4610100" y="5384800"/>
          <p14:tracePt t="70591" x="4603750" y="5435600"/>
          <p14:tracePt t="70601" x="4597400" y="5492750"/>
          <p14:tracePt t="70618" x="4597400" y="5575300"/>
          <p14:tracePt t="70634" x="4597400" y="5619750"/>
          <p14:tracePt t="70651" x="4597400" y="5626100"/>
          <p14:tracePt t="70667" x="4597400" y="5632450"/>
          <p14:tracePt t="70686" x="4603750" y="5626100"/>
          <p14:tracePt t="70701" x="4629150" y="5562600"/>
          <p14:tracePt t="70719" x="4641850" y="5486400"/>
          <p14:tracePt t="70735" x="4641850" y="5416550"/>
          <p14:tracePt t="70752" x="4641850" y="5384800"/>
          <p14:tracePt t="70768" x="4641850" y="5378450"/>
          <p14:tracePt t="70801" x="4635500" y="5378450"/>
          <p14:tracePt t="70817" x="4622800" y="5461000"/>
          <p14:tracePt t="70834" x="4610100" y="5537200"/>
          <p14:tracePt t="70851" x="4597400" y="5575300"/>
          <p14:tracePt t="70911" x="4597400" y="5556250"/>
          <p14:tracePt t="70926" x="4597400" y="5499100"/>
          <p14:tracePt t="70941" x="4597400" y="5441950"/>
          <p14:tracePt t="70958" x="4597400" y="5429250"/>
          <p14:tracePt t="70969" x="4597400" y="5422900"/>
          <p14:tracePt t="70990" x="4591050" y="5416550"/>
          <p14:tracePt t="71006" x="4591050" y="5435600"/>
          <p14:tracePt t="71017" x="4584700" y="5480050"/>
          <p14:tracePt t="71035" x="4572000" y="5537200"/>
          <p14:tracePt t="71051" x="4572000" y="5556250"/>
          <p14:tracePt t="71068" x="4572000" y="5562600"/>
          <p14:tracePt t="71135" x="4572000" y="5549900"/>
          <p14:tracePt t="71162" x="4572000" y="5486400"/>
          <p14:tracePt t="71176" x="4572000" y="5429250"/>
          <p14:tracePt t="71190" x="4572000" y="5372100"/>
          <p14:tracePt t="71204" x="4572000" y="5353050"/>
          <p14:tracePt t="71205" x="4572000" y="5346700"/>
          <p14:tracePt t="71218" x="4572000" y="5340350"/>
          <p14:tracePt t="71262" x="4572000" y="5346700"/>
          <p14:tracePt t="71274" x="4572000" y="5378450"/>
          <p14:tracePt t="71287" x="4572000" y="5454650"/>
          <p14:tracePt t="71303" x="4572000" y="5524500"/>
          <p14:tracePt t="71318" x="4572000" y="5543550"/>
          <p14:tracePt t="71334" x="4572000" y="5549900"/>
          <p14:tracePt t="71382" x="4572000" y="5537200"/>
          <p14:tracePt t="71393" x="4572000" y="5492750"/>
          <p14:tracePt t="71407" x="4578350" y="5429250"/>
          <p14:tracePt t="71417" x="4578350" y="5391150"/>
          <p14:tracePt t="71434" x="4578350" y="5346700"/>
          <p14:tracePt t="71452" x="4578350" y="5327650"/>
          <p14:tracePt t="71487" x="4578350" y="5334000"/>
          <p14:tracePt t="71501" x="4565650" y="5403850"/>
          <p14:tracePt t="71519" x="4552950" y="5511800"/>
          <p14:tracePt t="71535" x="4552950" y="5556250"/>
          <p14:tracePt t="71551" x="4552950" y="5575300"/>
          <p14:tracePt t="71624" x="4552950" y="5568950"/>
          <p14:tracePt t="71649" x="4552950" y="5518150"/>
          <p14:tracePt t="71668" x="4552950" y="5480050"/>
          <p14:tracePt t="71670" x="4552950" y="5467350"/>
          <p14:tracePt t="71684" x="4552950" y="5454650"/>
          <p14:tracePt t="71719" x="4552950" y="5461000"/>
          <p14:tracePt t="71731" x="4552950" y="5467350"/>
          <p14:tracePt t="71744" x="4540250" y="5537200"/>
          <p14:tracePt t="71757" x="4533900" y="5568950"/>
          <p14:tracePt t="71771" x="4533900" y="5581650"/>
          <p14:tracePt t="71785" x="4533900" y="5588000"/>
          <p14:tracePt t="71839" x="4533900" y="5575300"/>
          <p14:tracePt t="71855" x="4533900" y="5511800"/>
          <p14:tracePt t="71871" x="4514850" y="5435600"/>
          <p14:tracePt t="71890" x="4508500" y="5410200"/>
          <p14:tracePt t="71934" x="4502150" y="5410200"/>
          <p14:tracePt t="71949" x="4502150" y="5429250"/>
          <p14:tracePt t="71959" x="4495800" y="5461000"/>
          <p14:tracePt t="71970" x="4489450" y="5480050"/>
          <p14:tracePt t="71985" x="4489450" y="5524500"/>
          <p14:tracePt t="72003" x="4489450" y="5556250"/>
          <p14:tracePt t="72005" x="4489450" y="5562600"/>
          <p14:tracePt t="72018" x="4489450" y="5568950"/>
          <p14:tracePt t="72081" x="4489450" y="5562600"/>
          <p14:tracePt t="72106" x="4489450" y="5518150"/>
          <p14:tracePt t="72127" x="4489450" y="5467350"/>
          <p14:tracePt t="72143" x="4489450" y="5461000"/>
          <p14:tracePt t="72190" x="4489450" y="5480050"/>
          <p14:tracePt t="72203" x="4489450" y="5505450"/>
          <p14:tracePt t="72218" x="4489450" y="5524500"/>
          <p14:tracePt t="72235" x="4489450" y="5537200"/>
          <p14:tracePt t="72296" x="4495800" y="5505450"/>
          <p14:tracePt t="72311" x="4514850" y="5448300"/>
          <p14:tracePt t="72327" x="4527550" y="5391150"/>
          <p14:tracePt t="72347" x="4527550" y="5353050"/>
          <p14:tracePt t="72364" x="4527550" y="5346700"/>
          <p14:tracePt t="72398" x="4527550" y="5378450"/>
          <p14:tracePt t="72413" x="4527550" y="5499100"/>
          <p14:tracePt t="72428" x="4527550" y="5549900"/>
          <p14:tracePt t="72430" x="4527550" y="5594350"/>
          <p14:tracePt t="72446" x="4527550" y="5632450"/>
          <p14:tracePt t="72461" x="4527550" y="5645150"/>
          <p14:tracePt t="72493" x="4533900" y="5645150"/>
          <p14:tracePt t="72510" x="4546600" y="5632450"/>
          <p14:tracePt t="72520" x="4552950" y="5613400"/>
          <p14:tracePt t="72535" x="4559300" y="5562600"/>
          <p14:tracePt t="72553" x="4559300" y="5473700"/>
          <p14:tracePt t="72567" x="4559300" y="5422900"/>
          <p14:tracePt t="72583" x="4559300" y="5391150"/>
          <p14:tracePt t="72621" x="4559300" y="5384800"/>
          <p14:tracePt t="72633" x="4552950" y="5384800"/>
          <p14:tracePt t="72650" x="4540250" y="5448300"/>
          <p14:tracePt t="72667" x="4521200" y="5524500"/>
          <p14:tracePt t="72669" x="4514850" y="5562600"/>
          <p14:tracePt t="72684" x="4514850" y="5575300"/>
          <p14:tracePt t="72702" x="4514850" y="5600700"/>
          <p14:tracePt t="72759" x="4514850" y="5594350"/>
          <p14:tracePt t="72780" x="4514850" y="5543550"/>
          <p14:tracePt t="72798" x="4533900" y="5416550"/>
          <p14:tracePt t="72815" x="4533900" y="5365750"/>
          <p14:tracePt t="72835" x="4533900" y="5346700"/>
          <p14:tracePt t="72837" x="4533900" y="5340350"/>
          <p14:tracePt t="72886" x="4533900" y="5365750"/>
          <p14:tracePt t="72895" x="4533900" y="5403850"/>
          <p14:tracePt t="72905" x="4527550" y="5467350"/>
          <p14:tracePt t="72917" x="4527550" y="5562600"/>
          <p14:tracePt t="72934" x="4527550" y="5619750"/>
          <p14:tracePt t="72950" x="4527550" y="5645150"/>
          <p14:tracePt t="72968" x="4527550" y="5651500"/>
          <p14:tracePt t="72985" x="4527550" y="5657850"/>
          <p14:tracePt t="73006" x="4533900" y="5651500"/>
          <p14:tracePt t="73017" x="4540250" y="5645150"/>
          <p14:tracePt t="73035" x="4552950" y="5594350"/>
          <p14:tracePt t="73038" x="4552950" y="5568950"/>
          <p14:tracePt t="73051" x="4552950" y="5530850"/>
          <p14:tracePt t="73068" x="4552950" y="5461000"/>
          <p14:tracePt t="73084" x="4552950" y="5422900"/>
          <p14:tracePt t="73086" x="4552950" y="5410200"/>
          <p14:tracePt t="73101" x="4552950" y="5397500"/>
          <p14:tracePt t="73117" x="4552950" y="5391150"/>
          <p14:tracePt t="73158" x="4552950" y="5410200"/>
          <p14:tracePt t="73170" x="4552950" y="5441950"/>
          <p14:tracePt t="73183" x="4552950" y="5492750"/>
          <p14:tracePt t="73200" x="4552950" y="5518150"/>
          <p14:tracePt t="73217" x="4552950" y="5524500"/>
          <p14:tracePt t="73281" x="4552950" y="5518150"/>
          <p14:tracePt t="73305" x="4552950" y="5441950"/>
          <p14:tracePt t="73330" x="4552950" y="5378450"/>
          <p14:tracePt t="73348" x="4552950" y="5365750"/>
          <p14:tracePt t="73391" x="4552950" y="5378450"/>
          <p14:tracePt t="73407" x="4552950" y="5441950"/>
          <p14:tracePt t="73423" x="4552950" y="5499100"/>
          <p14:tracePt t="73442" x="4552950" y="5524500"/>
          <p14:tracePt t="73502" x="4552950" y="5518150"/>
          <p14:tracePt t="73511" x="4552950" y="5505450"/>
          <p14:tracePt t="73520" x="4552950" y="5480050"/>
          <p14:tracePt t="73534" x="4552950" y="5429250"/>
          <p14:tracePt t="73553" x="4552950" y="5410200"/>
          <p14:tracePt t="73567" x="4552950" y="5403850"/>
          <p14:tracePt t="73606" x="4552950" y="5416550"/>
          <p14:tracePt t="73615" x="4546600" y="5454650"/>
          <p14:tracePt t="73634" x="4527550" y="5537200"/>
          <p14:tracePt t="73650" x="4521200" y="5581650"/>
          <p14:tracePt t="73667" x="4514850" y="5607050"/>
          <p14:tracePt t="73726" x="4514850" y="5600700"/>
          <p14:tracePt t="73745" x="4514850" y="5568950"/>
          <p14:tracePt t="73757" x="4514850" y="5530850"/>
          <p14:tracePt t="73769" x="4514850" y="5518150"/>
          <p14:tracePt t="73783" x="4514850" y="5505450"/>
          <p14:tracePt t="73839" x="4514850" y="5524500"/>
          <p14:tracePt t="73853" x="4508500" y="5588000"/>
          <p14:tracePt t="73867" x="4502150" y="5607050"/>
          <p14:tracePt t="73883" x="4502150" y="5613400"/>
          <p14:tracePt t="73942" x="4508500" y="5600700"/>
          <p14:tracePt t="73961" x="4508500" y="5588000"/>
          <p14:tracePt t="73983" x="4508500" y="5568950"/>
          <p14:tracePt t="74110" x="0" y="0"/>
        </p14:tracePtLst>
        <p14:tracePtLst>
          <p14:tracePt t="74590" x="5505450" y="5372100"/>
          <p14:tracePt t="74679" x="5499100" y="5391150"/>
          <p14:tracePt t="74710" x="5467350" y="5549900"/>
          <p14:tracePt t="74725" x="5467350" y="5607050"/>
          <p14:tracePt t="74743" x="5467350" y="5664200"/>
          <p14:tracePt t="74769" x="5467350" y="5670550"/>
          <p14:tracePt t="74783" x="5473700" y="5670550"/>
          <p14:tracePt t="74806" x="5480050" y="5670550"/>
          <p14:tracePt t="74816" x="5486400" y="5670550"/>
          <p14:tracePt t="74833" x="5511800" y="5645150"/>
          <p14:tracePt t="74850" x="5543550" y="5568950"/>
          <p14:tracePt t="74866" x="5562600" y="5473700"/>
          <p14:tracePt t="74883" x="5562600" y="5397500"/>
          <p14:tracePt t="74885" x="5562600" y="5359400"/>
          <p14:tracePt t="74899" x="5562600" y="5340350"/>
          <p14:tracePt t="74916" x="5562600" y="5308600"/>
          <p14:tracePt t="74983" x="5562600" y="5334000"/>
          <p14:tracePt t="75000" x="5581650" y="5448300"/>
          <p14:tracePt t="75019" x="5607050" y="5562600"/>
          <p14:tracePt t="75021" x="5619750" y="5600700"/>
          <p14:tracePt t="75040" x="5645150" y="5632450"/>
          <p14:tracePt t="75052" x="5645150" y="5638800"/>
          <p14:tracePt t="75086" x="5651500" y="5626100"/>
          <p14:tracePt t="75096" x="5657850" y="5594350"/>
          <p14:tracePt t="75109" x="5664200" y="5549900"/>
          <p14:tracePt t="75121" x="5664200" y="5454650"/>
          <p14:tracePt t="75133" x="5657850" y="5334000"/>
          <p14:tracePt t="75150" x="5632450" y="5257800"/>
          <p14:tracePt t="75167" x="5626100" y="5219700"/>
          <p14:tracePt t="75184" x="5626100" y="5213350"/>
          <p14:tracePt t="75200" x="5626100" y="5207000"/>
          <p14:tracePt t="75229" x="5619750" y="5207000"/>
          <p14:tracePt t="75241" x="5613400" y="5219700"/>
          <p14:tracePt t="75252" x="5600700" y="5251450"/>
          <p14:tracePt t="75267" x="5568950" y="5378450"/>
          <p14:tracePt t="75283" x="5543550" y="5492750"/>
          <p14:tracePt t="75285" x="5524500" y="5549900"/>
          <p14:tracePt t="75300" x="5518150" y="5575300"/>
          <p14:tracePt t="75316" x="5511800" y="5594350"/>
          <p14:tracePt t="75334" x="5511800" y="5600700"/>
          <p14:tracePt t="75375" x="5511800" y="5588000"/>
          <p14:tracePt t="75385" x="5511800" y="5562600"/>
          <p14:tracePt t="75402" x="5511800" y="5499100"/>
          <p14:tracePt t="75416" x="5511800" y="5448300"/>
          <p14:tracePt t="75433" x="5511800" y="5410200"/>
          <p14:tracePt t="75449" x="5511800" y="5384800"/>
          <p14:tracePt t="75503" x="5505450" y="5397500"/>
          <p14:tracePt t="75522" x="5499100" y="5454650"/>
          <p14:tracePt t="75546" x="5499100" y="5619750"/>
          <p14:tracePt t="75560" x="5505450" y="5695950"/>
          <p14:tracePt t="75571" x="5505450" y="5702300"/>
          <p14:tracePt t="75606" x="5511800" y="5708650"/>
          <p14:tracePt t="75622" x="5524500" y="5695950"/>
          <p14:tracePt t="75637" x="5543550" y="5632450"/>
          <p14:tracePt t="75653" x="5568950" y="5556250"/>
          <p14:tracePt t="75667" x="5575300" y="5511800"/>
          <p14:tracePt t="75683" x="5588000" y="5422900"/>
          <p14:tracePt t="75685" x="5588000" y="5410200"/>
          <p14:tracePt t="75700" x="5588000" y="5391150"/>
          <p14:tracePt t="75716" x="5588000" y="5378450"/>
          <p14:tracePt t="75751" x="5588000" y="5372100"/>
          <p14:tracePt t="75767" x="5588000" y="5378450"/>
          <p14:tracePt t="75784" x="5581650" y="5422900"/>
          <p14:tracePt t="75800" x="5581650" y="5480050"/>
          <p14:tracePt t="75816" x="5581650" y="5505450"/>
          <p14:tracePt t="75832" x="5581650" y="5518150"/>
          <p14:tracePt t="75912" x="5581650" y="5511800"/>
          <p14:tracePt t="75939" x="5581650" y="5441950"/>
          <p14:tracePt t="75956" x="5581650" y="5372100"/>
          <p14:tracePt t="75959" x="5581650" y="5340350"/>
          <p14:tracePt t="75977" x="5581650" y="5314950"/>
          <p14:tracePt t="75992" x="5581650" y="5295900"/>
          <p14:tracePt t="76038" x="5575300" y="5302250"/>
          <p14:tracePt t="76053" x="5575300" y="5359400"/>
          <p14:tracePt t="76070" x="5575300" y="5454650"/>
          <p14:tracePt t="76088" x="5575300" y="5543550"/>
          <p14:tracePt t="76099" x="5575300" y="5568950"/>
          <p14:tracePt t="76115" x="5581650" y="5588000"/>
          <p14:tracePt t="76132" x="5588000" y="5594350"/>
          <p14:tracePt t="76166" x="5588000" y="5588000"/>
          <p14:tracePt t="76174" x="5594350" y="5562600"/>
          <p14:tracePt t="76182" x="5594350" y="5537200"/>
          <p14:tracePt t="76199" x="5594350" y="5473700"/>
          <p14:tracePt t="76217" x="5594350" y="5416550"/>
          <p14:tracePt t="76233" x="5594350" y="5397500"/>
          <p14:tracePt t="76250" x="5594350" y="5384800"/>
          <p14:tracePt t="76534" x="0" y="0"/>
        </p14:tracePtLst>
        <p14:tracePtLst>
          <p14:tracePt t="79575" x="5429250" y="5219700"/>
          <p14:tracePt t="79638" x="5435600" y="5219700"/>
          <p14:tracePt t="79654" x="5435600" y="5226050"/>
          <p14:tracePt t="79664" x="5435600" y="5238750"/>
          <p14:tracePt t="79682" x="5435600" y="5276850"/>
          <p14:tracePt t="79698" x="5435600" y="5334000"/>
          <p14:tracePt t="79715" x="5435600" y="5391150"/>
          <p14:tracePt t="79732" x="5435600" y="5480050"/>
          <p14:tracePt t="79733" x="5435600" y="5518150"/>
          <p14:tracePt t="79750" x="5435600" y="5562600"/>
          <p14:tracePt t="79766" x="5448300" y="5632450"/>
          <p14:tracePt t="79784" x="5454650" y="5645150"/>
          <p14:tracePt t="79821" x="5461000" y="5645150"/>
          <p14:tracePt t="79831" x="5473700" y="5645150"/>
          <p14:tracePt t="79850" x="5492750" y="5645150"/>
          <p14:tracePt t="79866" x="5499100" y="5645150"/>
          <p14:tracePt t="79881" x="5511800" y="5645150"/>
          <p14:tracePt t="79899" x="5524500" y="5645150"/>
          <p14:tracePt t="79915" x="5537200" y="5632450"/>
          <p14:tracePt t="79918" x="5549900" y="5613400"/>
          <p14:tracePt t="79932" x="5562600" y="5588000"/>
          <p14:tracePt t="79948" x="5594350" y="5518150"/>
          <p14:tracePt t="79950" x="5600700" y="5492750"/>
          <p14:tracePt t="79966" x="5613400" y="5441950"/>
          <p14:tracePt t="79983" x="5619750" y="5416550"/>
          <p14:tracePt t="79999" x="5619750" y="5391150"/>
          <p14:tracePt t="80213" x="0" y="0"/>
        </p14:tracePtLst>
        <p14:tracePtLst>
          <p14:tracePt t="80752" x="6311900" y="5200650"/>
          <p14:tracePt t="80822" x="6305550" y="5200650"/>
          <p14:tracePt t="80834" x="6292850" y="5213350"/>
          <p14:tracePt t="80848" x="6280150" y="5238750"/>
          <p14:tracePt t="80865" x="6242050" y="5295900"/>
          <p14:tracePt t="80882" x="6216650" y="5372100"/>
          <p14:tracePt t="80898" x="6165850" y="5480050"/>
          <p14:tracePt t="80901" x="6140450" y="5537200"/>
          <p14:tracePt t="80916" x="6121400" y="5594350"/>
          <p14:tracePt t="80932" x="6083300" y="5683250"/>
          <p14:tracePt t="80935" x="6070600" y="5721350"/>
          <p14:tracePt t="80952" x="6064250" y="5759450"/>
          <p14:tracePt t="80968" x="6051550" y="5772150"/>
          <p14:tracePt t="81113" x="6051550" y="5778500"/>
          <p14:tracePt t="81123" x="0" y="0"/>
        </p14:tracePtLst>
        <p14:tracePtLst>
          <p14:tracePt t="81432" x="6540500" y="5384800"/>
          <p14:tracePt t="81447" x="6515100" y="5384800"/>
          <p14:tracePt t="81464" x="6489700" y="5384800"/>
          <p14:tracePt t="81483" x="6445250" y="5397500"/>
          <p14:tracePt t="81485" x="6419850" y="5416550"/>
          <p14:tracePt t="81497" x="6394450" y="5435600"/>
          <p14:tracePt t="81514" x="6343650" y="5492750"/>
          <p14:tracePt t="81532" x="6299200" y="5568950"/>
          <p14:tracePt t="81534" x="6292850" y="5600700"/>
          <p14:tracePt t="81551" x="6286500" y="5657850"/>
          <p14:tracePt t="81564" x="6286500" y="5689600"/>
          <p14:tracePt t="81582" x="6292850" y="5778500"/>
          <p14:tracePt t="81597" x="6305550" y="5803900"/>
          <p14:tracePt t="81614" x="6311900" y="5816600"/>
          <p14:tracePt t="81630" x="6318250" y="5816600"/>
          <p14:tracePt t="81649" x="6337300" y="5816600"/>
          <p14:tracePt t="81664" x="6388100" y="5803900"/>
          <p14:tracePt t="81681" x="6438900" y="5772150"/>
          <p14:tracePt t="81698" x="6489700" y="5715000"/>
          <p14:tracePt t="81714" x="6515100" y="5664200"/>
          <p14:tracePt t="81718" x="6521450" y="5638800"/>
          <p14:tracePt t="81731" x="6527800" y="5632450"/>
          <p14:tracePt t="81749" x="6527800" y="5613400"/>
          <p14:tracePt t="81799" x="6527800" y="5607050"/>
          <p14:tracePt t="81838" x="6521450" y="5600700"/>
          <p14:tracePt t="81862" x="6521450" y="5594350"/>
          <p14:tracePt t="81875" x="6515100" y="5588000"/>
          <p14:tracePt t="81889" x="6489700" y="5568950"/>
          <p14:tracePt t="81905" x="6464300" y="5543550"/>
          <p14:tracePt t="81917" x="6426200" y="5518150"/>
          <p14:tracePt t="81931" x="6400800" y="5505450"/>
          <p14:tracePt t="81947" x="6369050" y="5486400"/>
          <p14:tracePt t="81964" x="6330950" y="5473700"/>
          <p14:tracePt t="81981" x="6311900" y="5473700"/>
          <p14:tracePt t="81999" x="6292850" y="5473700"/>
          <p14:tracePt t="82016" x="6261100" y="5492750"/>
          <p14:tracePt t="82032" x="6235700" y="5530850"/>
          <p14:tracePt t="82047" x="6210300" y="5575300"/>
          <p14:tracePt t="82065" x="6191250" y="5619750"/>
          <p14:tracePt t="82081" x="6184900" y="5651500"/>
          <p14:tracePt t="82097" x="6184900" y="5683250"/>
          <p14:tracePt t="82114" x="6184900" y="5734050"/>
          <p14:tracePt t="82132" x="6203950" y="5772150"/>
          <p14:tracePt t="82134" x="6216650" y="5784850"/>
          <p14:tracePt t="82147" x="6242050" y="5803900"/>
          <p14:tracePt t="82165" x="6299200" y="5822950"/>
          <p14:tracePt t="82180" x="6324600" y="5822950"/>
          <p14:tracePt t="82197" x="6426200" y="5822950"/>
          <p14:tracePt t="82216" x="6470650" y="5778500"/>
          <p14:tracePt t="82230" x="6508750" y="5715000"/>
          <p14:tracePt t="82247" x="6527800" y="5645150"/>
          <p14:tracePt t="82264" x="6534150" y="5581650"/>
          <p14:tracePt t="82280" x="6534150" y="5549900"/>
          <p14:tracePt t="82298" x="6527800" y="5530850"/>
          <p14:tracePt t="82314" x="6527800" y="5518150"/>
          <p14:tracePt t="82331" x="6508750" y="5505450"/>
          <p14:tracePt t="82347" x="6496050" y="5499100"/>
          <p14:tracePt t="82365" x="6445250" y="5486400"/>
          <p14:tracePt t="82381" x="6419850" y="5473700"/>
          <p14:tracePt t="82397" x="6413500" y="5473700"/>
          <p14:tracePt t="82414" x="6394450" y="5473700"/>
          <p14:tracePt t="82430" x="6381750" y="5473700"/>
          <p14:tracePt t="82447" x="6362700" y="5499100"/>
          <p14:tracePt t="82464" x="6350000" y="5562600"/>
          <p14:tracePt t="82480" x="6337300" y="5619750"/>
          <p14:tracePt t="82497" x="6337300" y="5651500"/>
          <p14:tracePt t="82515" x="6337300" y="5689600"/>
          <p14:tracePt t="82531" x="6350000" y="5702300"/>
          <p14:tracePt t="82533" x="6350000" y="5708650"/>
          <p14:tracePt t="82550" x="6362700" y="5708650"/>
          <p14:tracePt t="82564" x="6369050" y="5708650"/>
          <p14:tracePt t="82581" x="6426200" y="5689600"/>
          <p14:tracePt t="82598" x="6445250" y="5651500"/>
          <p14:tracePt t="82614" x="6470650" y="5607050"/>
          <p14:tracePt t="82630" x="6483350" y="5562600"/>
          <p14:tracePt t="82647" x="6489700" y="5511800"/>
          <p14:tracePt t="82664" x="6489700" y="5467350"/>
          <p14:tracePt t="82680" x="6489700" y="5429250"/>
          <p14:tracePt t="82697" x="6489700" y="5410200"/>
          <p14:tracePt t="82713" x="6483350" y="5397500"/>
          <p14:tracePt t="82730" x="6477000" y="5397500"/>
          <p14:tracePt t="82747" x="6470650" y="5397500"/>
          <p14:tracePt t="82763" x="6451600" y="5397500"/>
          <p14:tracePt t="82780" x="6426200" y="5403850"/>
          <p14:tracePt t="82781" x="6407150" y="5422900"/>
          <p14:tracePt t="82799" x="6381750" y="5480050"/>
          <p14:tracePt t="82815" x="6369050" y="5537200"/>
          <p14:tracePt t="82830" x="6369050" y="5575300"/>
          <p14:tracePt t="82849" x="6369050" y="5619750"/>
          <p14:tracePt t="82863" x="6388100" y="5638800"/>
          <p14:tracePt t="82880" x="6388100" y="5645150"/>
          <p14:tracePt t="82897" x="6400800" y="5645150"/>
          <p14:tracePt t="82913" x="6426200" y="5619750"/>
          <p14:tracePt t="82930" x="6445250" y="5562600"/>
          <p14:tracePt t="82947" x="6457950" y="5492750"/>
          <p14:tracePt t="82963" x="6457950" y="5429250"/>
          <p14:tracePt t="82966" x="6457950" y="5410200"/>
          <p14:tracePt t="82981" x="6457950" y="5397500"/>
          <p14:tracePt t="82997" x="6457950" y="5391150"/>
          <p14:tracePt t="83031" x="6457950" y="5384800"/>
          <p14:tracePt t="83039" x="6451600" y="5384800"/>
          <p14:tracePt t="83049" x="6451600" y="5397500"/>
          <p14:tracePt t="83065" x="6438900" y="5429250"/>
          <p14:tracePt t="83080" x="6432550" y="5473700"/>
          <p14:tracePt t="83098" x="6432550" y="5511800"/>
          <p14:tracePt t="83113" x="6432550" y="5543550"/>
          <p14:tracePt t="83130" x="6432550" y="5562600"/>
          <p14:tracePt t="83147" x="6438900" y="5575300"/>
          <p14:tracePt t="83182" x="6445250" y="5575300"/>
          <p14:tracePt t="83198" x="6451600" y="5562600"/>
          <p14:tracePt t="83214" x="6451600" y="5518150"/>
          <p14:tracePt t="83231" x="6451600" y="5454650"/>
          <p14:tracePt t="83247" x="6451600" y="5403850"/>
          <p14:tracePt t="83264" x="6451600" y="5391150"/>
          <p14:tracePt t="83281" x="6451600" y="5384800"/>
          <p14:tracePt t="83335" x="6451600" y="5378450"/>
          <p14:tracePt t="83349" x="6438900" y="5397500"/>
          <p14:tracePt t="83367" x="6419850" y="5454650"/>
          <p14:tracePt t="83385" x="6388100" y="5549900"/>
          <p14:tracePt t="83401" x="6375400" y="5600700"/>
          <p14:tracePt t="83419" x="6369050" y="5619750"/>
          <p14:tracePt t="83479" x="6369050" y="5626100"/>
          <p14:tracePt t="83503" x="6369050" y="5613400"/>
          <p14:tracePt t="83523" x="6369050" y="5549900"/>
          <p14:tracePt t="83535" x="6362700" y="5441950"/>
          <p14:tracePt t="83549" x="6362700" y="5353050"/>
          <p14:tracePt t="83563" x="6362700" y="5327650"/>
          <p14:tracePt t="83581" x="6362700" y="5314950"/>
          <p14:tracePt t="83582" x="6362700" y="5308600"/>
          <p14:tracePt t="83622" x="6356350" y="5302250"/>
          <p14:tracePt t="83647" x="6356350" y="5321300"/>
          <p14:tracePt t="83661" x="6350000" y="5403850"/>
          <p14:tracePt t="83676" x="6343650" y="5441950"/>
          <p14:tracePt t="83678" x="6343650" y="5461000"/>
          <p14:tracePt t="83695" x="6337300" y="5511800"/>
          <p14:tracePt t="83714" x="6337300" y="5524500"/>
          <p14:tracePt t="83730" x="6337300" y="5530850"/>
          <p14:tracePt t="83816" x="6337300" y="5524500"/>
          <p14:tracePt t="83834" x="6324600" y="5454650"/>
          <p14:tracePt t="83858" x="6318250" y="5365750"/>
          <p14:tracePt t="83870" x="6318250" y="5308600"/>
          <p14:tracePt t="83880" x="6318250" y="5302250"/>
          <p14:tracePt t="83897" x="6318250" y="5283200"/>
          <p14:tracePt t="83914" x="6318250" y="5276850"/>
          <p14:tracePt t="83957" x="6318250" y="5295900"/>
          <p14:tracePt t="83970" x="6318250" y="5327650"/>
          <p14:tracePt t="83985" x="6324600" y="5429250"/>
          <p14:tracePt t="84000" x="6337300" y="5505450"/>
          <p14:tracePt t="84014" x="6343650" y="5543550"/>
          <p14:tracePt t="84031" x="6343650" y="5568950"/>
          <p14:tracePt t="84086" x="6350000" y="5575300"/>
          <p14:tracePt t="84118" x="6356350" y="5568950"/>
          <p14:tracePt t="84131" x="6356350" y="5549900"/>
          <p14:tracePt t="84147" x="6356350" y="5473700"/>
          <p14:tracePt t="84163" x="6369050" y="5378450"/>
          <p14:tracePt t="84166" x="6381750" y="5334000"/>
          <p14:tracePt t="84182" x="6381750" y="5295900"/>
          <p14:tracePt t="84197" x="6388100" y="5283200"/>
          <p14:tracePt t="84262" x="6388100" y="5295900"/>
          <p14:tracePt t="84273" x="6394450" y="5340350"/>
          <p14:tracePt t="84286" x="6419850" y="5435600"/>
          <p14:tracePt t="84300" x="6426200" y="5480050"/>
          <p14:tracePt t="84313" x="6445250" y="5543550"/>
          <p14:tracePt t="84330" x="6451600" y="5556250"/>
          <p14:tracePt t="84415" x="6457950" y="5556250"/>
          <p14:tracePt t="84441" x="6464300" y="5511800"/>
          <p14:tracePt t="84464" x="6470650" y="5410200"/>
          <p14:tracePt t="84484" x="6470650" y="5353050"/>
          <p14:tracePt t="84496" x="6470650" y="5321300"/>
          <p14:tracePt t="84513" x="6483350" y="5295900"/>
          <p14:tracePt t="84573" x="6483350" y="5314950"/>
          <p14:tracePt t="84581" x="6496050" y="5346700"/>
          <p14:tracePt t="84599" x="6508750" y="5435600"/>
          <p14:tracePt t="84614" x="6521450" y="5524500"/>
          <p14:tracePt t="84630" x="6540500" y="5568950"/>
          <p14:tracePt t="84646" x="6540500" y="5575300"/>
          <p14:tracePt t="84721" x="6540500" y="5568950"/>
          <p14:tracePt t="84744" x="6540500" y="5492750"/>
          <p14:tracePt t="84765" x="6546850" y="5359400"/>
          <p14:tracePt t="84780" x="6546850" y="5314950"/>
          <p14:tracePt t="84798" x="6565900" y="5207000"/>
          <p14:tracePt t="84815" x="6565900" y="5181600"/>
          <p14:tracePt t="84830" x="6565900" y="5175250"/>
          <p14:tracePt t="84894" x="6565900" y="5200650"/>
          <p14:tracePt t="84906" x="6565900" y="5238750"/>
          <p14:tracePt t="84918" x="6578600" y="5359400"/>
          <p14:tracePt t="84933" x="6597650" y="5461000"/>
          <p14:tracePt t="84946" x="6604000" y="5492750"/>
          <p14:tracePt t="84963" x="6610350" y="5530850"/>
          <p14:tracePt t="84980" x="6616700" y="5549900"/>
          <p14:tracePt t="84982" x="6623050" y="5556250"/>
          <p14:tracePt t="85088" x="6623050" y="5549900"/>
          <p14:tracePt t="85119" x="6623050" y="5486400"/>
          <p14:tracePt t="85135" x="6623050" y="5467350"/>
          <p14:tracePt t="85149" x="6623050" y="5454650"/>
          <p14:tracePt t="85179" x="6623050" y="5448300"/>
          <p14:tracePt t="85480" x="6623050" y="5441950"/>
          <p14:tracePt t="85510" x="6623050" y="5422900"/>
          <p14:tracePt t="85525" x="6629400" y="5384800"/>
          <p14:tracePt t="85539" x="6629400" y="5378450"/>
          <p14:tracePt t="85551" x="6642100" y="5334000"/>
          <p14:tracePt t="85563" x="6642100" y="5327650"/>
          <p14:tracePt t="85580" x="6642100" y="5314950"/>
          <p14:tracePt t="85581" x="6642100" y="5308600"/>
          <p14:tracePt t="85712" x="6642100" y="5327650"/>
          <p14:tracePt t="85742" x="6642100" y="5467350"/>
          <p14:tracePt t="85760" x="6642100" y="5549900"/>
          <p14:tracePt t="85776" x="6642100" y="5619750"/>
          <p14:tracePt t="85785" x="6642100" y="5632450"/>
          <p14:tracePt t="85797" x="6642100" y="5651500"/>
          <p14:tracePt t="85812" x="6642100" y="5657850"/>
          <p14:tracePt t="85903" x="6642100" y="5651500"/>
          <p14:tracePt t="85928" x="6661150" y="5562600"/>
          <p14:tracePt t="85947" x="6661150" y="5505450"/>
          <p14:tracePt t="85963" x="6661150" y="5467350"/>
          <p14:tracePt t="85979" x="6661150" y="5435600"/>
          <p14:tracePt t="85996" x="6661150" y="5422900"/>
          <p14:tracePt t="86071" x="6661150" y="5448300"/>
          <p14:tracePt t="86099" x="6661150" y="5518150"/>
          <p14:tracePt t="86119" x="6661150" y="5562600"/>
          <p14:tracePt t="86137" x="6661150" y="5568950"/>
          <p14:tracePt t="86232" x="6661150" y="5549900"/>
          <p14:tracePt t="86260" x="6648450" y="5473700"/>
          <p14:tracePt t="86263" x="6642100" y="5441950"/>
          <p14:tracePt t="86283" x="6635750" y="5416550"/>
          <p14:tracePt t="86300" x="6623050" y="5378450"/>
          <p14:tracePt t="86302" x="6623050" y="5372100"/>
          <p14:tracePt t="86318" x="6616700" y="5359400"/>
          <p14:tracePt t="86792" x="6616700" y="5365750"/>
          <p14:tracePt t="86828" x="6616700" y="5543550"/>
          <p14:tracePt t="86830" x="6616700" y="5600700"/>
          <p14:tracePt t="86849" x="6616700" y="5676900"/>
          <p14:tracePt t="86865" x="6610350" y="5702300"/>
          <p14:tracePt t="86879" x="6610350" y="5715000"/>
          <p14:tracePt t="86941" x="6610350" y="5708650"/>
          <p14:tracePt t="86950" x="6610350" y="5689600"/>
          <p14:tracePt t="86965" x="6604000" y="5645150"/>
          <p14:tracePt t="86979" x="6597650" y="5619750"/>
          <p14:tracePt t="86996" x="6578600" y="5530850"/>
          <p14:tracePt t="86997" x="6553200" y="5480050"/>
          <p14:tracePt t="87013" x="6521450" y="5410200"/>
          <p14:tracePt t="87030" x="6508750" y="5365750"/>
          <p14:tracePt t="87047" x="6502400" y="5353050"/>
          <p14:tracePt t="87161" x="6496050" y="5346700"/>
          <p14:tracePt t="87191" x="6470650" y="5372100"/>
          <p14:tracePt t="87205" x="6432550" y="5441950"/>
          <p14:tracePt t="87223" x="6388100" y="5530850"/>
          <p14:tracePt t="87239" x="6362700" y="5626100"/>
          <p14:tracePt t="87254" x="6356350" y="5676900"/>
          <p14:tracePt t="87270" x="6356350" y="5689600"/>
          <p14:tracePt t="87272" x="6356350" y="5695950"/>
          <p14:tracePt t="87284" x="6356350" y="5702300"/>
          <p14:tracePt t="87365" x="6356350" y="5695950"/>
          <p14:tracePt t="87388" x="6350000" y="5626100"/>
          <p14:tracePt t="87406" x="6350000" y="5473700"/>
          <p14:tracePt t="87418" x="6350000" y="5448300"/>
          <p14:tracePt t="87431" x="6350000" y="5429250"/>
          <p14:tracePt t="87445" x="6350000" y="5422900"/>
          <p14:tracePt t="87520" x="6350000" y="5429250"/>
          <p14:tracePt t="87544" x="6350000" y="5518150"/>
          <p14:tracePt t="87563" x="6343650" y="5581650"/>
          <p14:tracePt t="87565" x="6343650" y="5594350"/>
          <p14:tracePt t="87581" x="6343650" y="5619750"/>
          <p14:tracePt t="87597" x="6343650" y="5626100"/>
          <p14:tracePt t="87678" x="6343650" y="5607050"/>
          <p14:tracePt t="87691" x="6343650" y="5562600"/>
          <p14:tracePt t="87702" x="6343650" y="5480050"/>
          <p14:tracePt t="87712" x="6343650" y="5422900"/>
          <p14:tracePt t="87728" x="6343650" y="5346700"/>
          <p14:tracePt t="87747" x="6343650" y="5302250"/>
          <p14:tracePt t="87766" x="6343650" y="5276850"/>
          <p14:tracePt t="87822" x="6343650" y="5283200"/>
          <p14:tracePt t="87835" x="6343650" y="5308600"/>
          <p14:tracePt t="87851" x="6343650" y="5372100"/>
          <p14:tracePt t="87867" x="6343650" y="5448300"/>
          <p14:tracePt t="87881" x="6343650" y="5492750"/>
          <p14:tracePt t="87895" x="6343650" y="5524500"/>
          <p14:tracePt t="87913" x="6343650" y="5537200"/>
          <p14:tracePt t="87983" x="6343650" y="5530850"/>
          <p14:tracePt t="88001" x="6343650" y="5505450"/>
          <p14:tracePt t="88021" x="6343650" y="5480050"/>
          <p14:tracePt t="88023" x="6343650" y="5461000"/>
          <p14:tracePt t="88036" x="6343650" y="5454650"/>
          <p14:tracePt t="88048" x="6343650" y="5441950"/>
          <p14:tracePt t="88063" x="6343650" y="5435600"/>
          <p14:tracePt t="88080" x="6343650" y="5422900"/>
          <p14:tracePt t="88152" x="6343650" y="5435600"/>
          <p14:tracePt t="88180" x="6343650" y="5543550"/>
          <p14:tracePt t="88181" x="6343650" y="5581650"/>
          <p14:tracePt t="88198" x="6343650" y="5626100"/>
          <p14:tracePt t="88214" x="6343650" y="5645150"/>
          <p14:tracePt t="88228" x="6343650" y="5651500"/>
          <p14:tracePt t="88304" x="6343650" y="5638800"/>
          <p14:tracePt t="88330" x="6343650" y="5562600"/>
          <p14:tracePt t="88347" x="6343650" y="5511800"/>
          <p14:tracePt t="88349" x="6343650" y="5486400"/>
          <p14:tracePt t="88366" x="6343650" y="5461000"/>
          <p14:tracePt t="88381" x="6343650" y="5454650"/>
          <p14:tracePt t="88446" x="6343650" y="5467350"/>
          <p14:tracePt t="88466" x="6343650" y="5511800"/>
          <p14:tracePt t="88487" x="6343650" y="5562600"/>
          <p14:tracePt t="89190" x="0" y="0"/>
        </p14:tracePtLst>
        <p14:tracePtLst>
          <p14:tracePt t="89552" x="6172200" y="5467350"/>
          <p14:tracePt t="89706" x="6178550" y="5467350"/>
          <p14:tracePt t="89738" x="6280150" y="5473700"/>
          <p14:tracePt t="89741" x="6305550" y="5473700"/>
          <p14:tracePt t="89756" x="6324600" y="5473700"/>
          <p14:tracePt t="89758" x="6343650" y="5473700"/>
          <p14:tracePt t="89770" x="6362700" y="5473700"/>
          <p14:tracePt t="89780" x="6369050" y="5473700"/>
          <p14:tracePt t="89794" x="6375400" y="5473700"/>
          <p14:tracePt t="90034" x="6381750" y="5473700"/>
          <p14:tracePt t="90064" x="6375400" y="5461000"/>
          <p14:tracePt t="90192" x="6362700" y="5461000"/>
          <p14:tracePt t="90221" x="6362700" y="5480050"/>
          <p14:tracePt t="90312" x="6362700" y="5486400"/>
          <p14:tracePt t="90331" x="6362700" y="5492750"/>
          <p14:tracePt t="90347" x="6362700" y="5518150"/>
          <p14:tracePt t="90362" x="6362700" y="5549900"/>
          <p14:tracePt t="90378" x="6362700" y="5575300"/>
          <p14:tracePt t="90394" x="6362700" y="5581650"/>
          <p14:tracePt t="90411" x="6362700" y="5588000"/>
          <p14:tracePt t="90428" x="6362700" y="5594350"/>
          <p14:tracePt t="90690" x="6369050" y="5594350"/>
          <p14:tracePt t="90723" x="6407150" y="5594350"/>
          <p14:tracePt t="90741" x="6413500" y="5588000"/>
          <p14:tracePt t="90758" x="6419850" y="5581650"/>
          <p14:tracePt t="90997" x="0" y="0"/>
        </p14:tracePtLst>
        <p14:tracePtLst>
          <p14:tracePt t="94283" x="4267200" y="5695950"/>
          <p14:tracePt t="94287" x="4260850" y="5702300"/>
          <p14:tracePt t="94313" x="4248150" y="5734050"/>
          <p14:tracePt t="94339" x="4210050" y="5822950"/>
          <p14:tracePt t="94362" x="4171950" y="5969000"/>
          <p14:tracePt t="94379" x="4159250" y="6076950"/>
          <p14:tracePt t="94394" x="4159250" y="6184900"/>
          <p14:tracePt t="94410" x="4159250" y="6261100"/>
          <p14:tracePt t="94428" x="4165600" y="6311900"/>
          <p14:tracePt t="94429" x="4178300" y="6324600"/>
          <p14:tracePt t="94443" x="4184650" y="6324600"/>
          <p14:tracePt t="94460" x="4210050" y="6337300"/>
          <p14:tracePt t="94476" x="4235450" y="6337300"/>
          <p14:tracePt t="94478" x="4260850" y="6337300"/>
          <p14:tracePt t="94493" x="4337050" y="6337300"/>
          <p14:tracePt t="94510" x="4419600" y="6280150"/>
          <p14:tracePt t="94526" x="4470400" y="6210300"/>
          <p14:tracePt t="94543" x="4514850" y="6115050"/>
          <p14:tracePt t="94560" x="4521200" y="6045200"/>
          <p14:tracePt t="94577" x="4521200" y="6000750"/>
          <p14:tracePt t="94594" x="4514850" y="5969000"/>
          <p14:tracePt t="94627" x="4502150" y="5956300"/>
          <p14:tracePt t="94645" x="4495800" y="5956300"/>
          <p14:tracePt t="94661" x="4489450" y="5956300"/>
          <p14:tracePt t="94685" x="4483100" y="5956300"/>
          <p14:tracePt t="95054" x="4476750" y="5956300"/>
          <p14:tracePt t="95182" x="4470400" y="5956300"/>
          <p14:tracePt t="95208" x="4464050" y="5956300"/>
          <p14:tracePt t="95246" x="4457700" y="5956300"/>
          <p14:tracePt t="95270" x="4451350" y="5956300"/>
          <p14:tracePt t="95287" x="4445000" y="5956300"/>
          <p14:tracePt t="95301" x="4419600" y="5956300"/>
          <p14:tracePt t="95317" x="4400550" y="5956300"/>
          <p14:tracePt t="95318" x="4375150" y="5962650"/>
          <p14:tracePt t="95329" x="4356100" y="5975350"/>
          <p14:tracePt t="95344" x="4324350" y="6000750"/>
          <p14:tracePt t="95360" x="4298950" y="6026150"/>
          <p14:tracePt t="95378" x="4292600" y="6045200"/>
          <p14:tracePt t="95393" x="4292600" y="6070600"/>
          <p14:tracePt t="95410" x="4305300" y="6102350"/>
          <p14:tracePt t="95426" x="4324350" y="6121400"/>
          <p14:tracePt t="95442" x="4343400" y="6127750"/>
          <p14:tracePt t="95459" x="4368800" y="6127750"/>
          <p14:tracePt t="95476" x="4400550" y="6127750"/>
          <p14:tracePt t="95493" x="4445000" y="6127750"/>
          <p14:tracePt t="95495" x="4470400" y="6121400"/>
          <p14:tracePt t="95510" x="4502150" y="6115050"/>
          <p14:tracePt t="95526" x="4514850" y="6108700"/>
          <p14:tracePt t="95606" x="0" y="0"/>
        </p14:tracePtLst>
        <p14:tracePtLst>
          <p14:tracePt t="95815" x="5226050" y="6248400"/>
          <p14:tracePt t="96000" x="5245100" y="6248400"/>
          <p14:tracePt t="96011" x="5283200" y="6248400"/>
          <p14:tracePt t="96011" x="0" y="0"/>
        </p14:tracePtLst>
        <p14:tracePtLst>
          <p14:tracePt t="96759" x="6038850" y="5880100"/>
          <p14:tracePt t="96779" x="6032500" y="5880100"/>
          <p14:tracePt t="96795" x="6026150" y="5880100"/>
          <p14:tracePt t="96809" x="6013450" y="5880100"/>
          <p14:tracePt t="96827" x="6000750" y="5905500"/>
          <p14:tracePt t="96844" x="6000750" y="5937250"/>
          <p14:tracePt t="96845" x="6000750" y="5962650"/>
          <p14:tracePt t="96860" x="6000750" y="5988050"/>
          <p14:tracePt t="96876" x="6000750" y="6045200"/>
          <p14:tracePt t="96893" x="6083300" y="6121400"/>
          <p14:tracePt t="96909" x="6178550" y="6178550"/>
          <p14:tracePt t="96926" x="6318250" y="6210300"/>
          <p14:tracePt t="96942" x="6457950" y="6229350"/>
          <p14:tracePt t="96959" x="6559550" y="6223000"/>
          <p14:tracePt t="96976" x="6635750" y="6165850"/>
          <p14:tracePt t="96992" x="6680200" y="6096000"/>
          <p14:tracePt t="97009" x="6692900" y="6038850"/>
          <p14:tracePt t="97026" x="6692900" y="6013450"/>
          <p14:tracePt t="97043" x="6686550" y="5975350"/>
          <p14:tracePt t="97059" x="6661150" y="5962650"/>
          <p14:tracePt t="97075" x="6623050" y="5949950"/>
          <p14:tracePt t="97076" x="6604000" y="5937250"/>
          <p14:tracePt t="97093" x="6578600" y="5930900"/>
          <p14:tracePt t="97109" x="6546850" y="5924550"/>
          <p14:tracePt t="97126" x="6534150" y="5924550"/>
          <p14:tracePt t="97342" x="0" y="0"/>
        </p14:tracePtLst>
        <p14:tracePtLst>
          <p14:tracePt t="97807" x="7378700" y="5873750"/>
          <p14:tracePt t="97887" x="7378700" y="5892800"/>
          <p14:tracePt t="97909" x="7378700" y="5956300"/>
          <p14:tracePt t="97910" x="7378700" y="6000750"/>
          <p14:tracePt t="97928" x="7404100" y="6064250"/>
          <p14:tracePt t="97946" x="7423150" y="6115050"/>
          <p14:tracePt t="97950" x="7454900" y="6140450"/>
          <p14:tracePt t="97965" x="7493000" y="6178550"/>
          <p14:tracePt t="97978" x="7512050" y="6191250"/>
          <p14:tracePt t="97992" x="7531100" y="6197600"/>
          <p14:tracePt t="98009" x="7550150" y="6197600"/>
          <p14:tracePt t="98025" x="7562850" y="6197600"/>
          <p14:tracePt t="98042" x="7581900" y="6197600"/>
          <p14:tracePt t="98058" x="7594600" y="6191250"/>
          <p14:tracePt t="98075" x="7600950" y="6153150"/>
          <p14:tracePt t="98078" x="7600950" y="6127750"/>
          <p14:tracePt t="98094" x="7600950" y="6096000"/>
          <p14:tracePt t="98110" x="7600950" y="5975350"/>
          <p14:tracePt t="98126" x="7588250" y="5937250"/>
          <p14:tracePt t="98142" x="7575550" y="5905500"/>
          <p14:tracePt t="98159" x="7562850" y="5892800"/>
          <p14:tracePt t="98175" x="7550150" y="5880100"/>
          <p14:tracePt t="98192" x="7543800" y="5873750"/>
          <p14:tracePt t="98209" x="7531100" y="5873750"/>
          <p14:tracePt t="98225" x="7524750" y="5873750"/>
          <p14:tracePt t="98439" x="7518400" y="5873750"/>
          <p14:tracePt t="98440" x="0" y="0"/>
        </p14:tracePtLst>
        <p14:tracePtLst>
          <p14:tracePt t="98759" x="8159750" y="5854700"/>
          <p14:tracePt t="98815" x="8147050" y="5873750"/>
          <p14:tracePt t="98834" x="8134350" y="5949950"/>
          <p14:tracePt t="98855" x="8128000" y="6070600"/>
          <p14:tracePt t="98870" x="8128000" y="6127750"/>
          <p14:tracePt t="98881" x="8128000" y="6153150"/>
          <p14:tracePt t="98894" x="8134350" y="6184900"/>
          <p14:tracePt t="98908" x="8140700" y="6191250"/>
          <p14:tracePt t="98925" x="8153400" y="6197600"/>
          <p14:tracePt t="98959" x="8166100" y="6197600"/>
          <p14:tracePt t="98967" x="8172450" y="6184900"/>
          <p14:tracePt t="98974" x="8185150" y="6159500"/>
          <p14:tracePt t="98993" x="8197850" y="6083300"/>
          <p14:tracePt t="99008" x="8197850" y="5988050"/>
          <p14:tracePt t="99025" x="8197850" y="5911850"/>
          <p14:tracePt t="99041" x="8197850" y="5867400"/>
          <p14:tracePt t="99060" x="8197850" y="5854700"/>
          <p14:tracePt t="99101" x="8197850" y="5861050"/>
          <p14:tracePt t="99110" x="8197850" y="5892800"/>
          <p14:tracePt t="99126" x="8197850" y="5988050"/>
          <p14:tracePt t="99142" x="8197850" y="6076950"/>
          <p14:tracePt t="99158" x="8197850" y="6108700"/>
          <p14:tracePt t="99175" x="8197850" y="6115050"/>
          <p14:tracePt t="99255" x="8197850" y="6089650"/>
          <p14:tracePt t="99280" x="8197850" y="5949950"/>
          <p14:tracePt t="99294" x="8197850" y="5854700"/>
          <p14:tracePt t="99312" x="8197850" y="5803900"/>
          <p14:tracePt t="99327" x="8197850" y="5791200"/>
          <p14:tracePt t="99365" x="8197850" y="5803900"/>
          <p14:tracePt t="99374" x="8197850" y="5829300"/>
          <p14:tracePt t="99391" x="8197850" y="5962650"/>
          <p14:tracePt t="99408" x="8191500" y="6057900"/>
          <p14:tracePt t="99425" x="8191500" y="6102350"/>
          <p14:tracePt t="99441" x="8191500" y="6108700"/>
          <p14:tracePt t="99501" x="8191500" y="6096000"/>
          <p14:tracePt t="99509" x="8191500" y="6076950"/>
          <p14:tracePt t="99526" x="8191500" y="6032500"/>
          <p14:tracePt t="99542" x="8178800" y="5988050"/>
          <p14:tracePt t="99561" x="8172450" y="5969000"/>
          <p14:tracePt t="99750" x="0" y="0"/>
        </p14:tracePtLst>
        <p14:tracePtLst>
          <p14:tracePt t="100081" x="9213850" y="5797550"/>
          <p14:tracePt t="100116" x="9201150" y="5829300"/>
          <p14:tracePt t="100135" x="9194800" y="5969000"/>
          <p14:tracePt t="100152" x="9194800" y="6115050"/>
          <p14:tracePt t="100168" x="9194800" y="6210300"/>
          <p14:tracePt t="100180" x="9194800" y="6242050"/>
          <p14:tracePt t="100180" x="9194800" y="6261100"/>
          <p14:tracePt t="100191" x="9194800" y="6267450"/>
          <p14:tracePt t="100240" x="9194800" y="6273800"/>
          <p14:tracePt t="100259" x="9194800" y="6267450"/>
          <p14:tracePt t="100274" x="9194800" y="6223000"/>
          <p14:tracePt t="100291" x="9194800" y="6146800"/>
          <p14:tracePt t="100307" x="9194800" y="6096000"/>
          <p14:tracePt t="100310" x="9194800" y="6076950"/>
          <p14:tracePt t="100324" x="9194800" y="6064250"/>
          <p14:tracePt t="100341" x="9194800" y="6057900"/>
          <p14:tracePt t="100510" x="0" y="0"/>
        </p14:tracePtLst>
        <p14:tracePtLst>
          <p14:tracePt t="101193" x="1041400" y="5778500"/>
          <p14:tracePt t="101213" x="1009650" y="5803900"/>
          <p14:tracePt t="101236" x="984250" y="5816600"/>
          <p14:tracePt t="101256" x="933450" y="5880100"/>
          <p14:tracePt t="101275" x="889000" y="5975350"/>
          <p14:tracePt t="101291" x="882650" y="6064250"/>
          <p14:tracePt t="101294" x="882650" y="6108700"/>
          <p14:tracePt t="101308" x="882650" y="6153150"/>
          <p14:tracePt t="101325" x="920750" y="6216650"/>
          <p14:tracePt t="101343" x="971550" y="6235700"/>
          <p14:tracePt t="101361" x="1035050" y="6242050"/>
          <p14:tracePt t="101375" x="1123950" y="6223000"/>
          <p14:tracePt t="101392" x="1181100" y="6191250"/>
          <p14:tracePt t="101409" x="1225550" y="6153150"/>
          <p14:tracePt t="101425" x="1257300" y="6127750"/>
          <p14:tracePt t="101441" x="1263650" y="6115050"/>
          <p14:tracePt t="101458" x="1270000" y="6108700"/>
          <p14:tracePt t="101542" x="1276350" y="6102350"/>
          <p14:tracePt t="101542" x="0" y="0"/>
        </p14:tracePtLst>
        <p14:tracePtLst>
          <p14:tracePt t="101912" x="2235200" y="5873750"/>
          <p14:tracePt t="101941" x="2247900" y="5899150"/>
          <p14:tracePt t="101960" x="2286000" y="5962650"/>
          <p14:tracePt t="101977" x="2343150" y="6045200"/>
          <p14:tracePt t="101993" x="2387600" y="6108700"/>
          <p14:tracePt t="102009" x="2419350" y="6134100"/>
          <p14:tracePt t="102024" x="2419350" y="6140450"/>
          <p14:tracePt t="102046" x="2425700" y="6134100"/>
          <p14:tracePt t="102056" x="2432050" y="6121400"/>
          <p14:tracePt t="102074" x="2444750" y="6083300"/>
          <p14:tracePt t="102090" x="2444750" y="6026150"/>
          <p14:tracePt t="102109" x="2444750" y="5981700"/>
          <p14:tracePt t="102124" x="2444750" y="5956300"/>
          <p14:tracePt t="102141" x="2444750" y="5949950"/>
          <p14:tracePt t="102207" x="2444750" y="5975350"/>
          <p14:tracePt t="102224" x="2444750" y="6032500"/>
          <p14:tracePt t="102241" x="2444750" y="6057900"/>
          <p14:tracePt t="102257" x="2444750" y="6064250"/>
          <p14:tracePt t="102319" x="2451100" y="6070600"/>
          <p14:tracePt t="102344" x="2457450" y="6076950"/>
          <p14:tracePt t="102363" x="2470150" y="6076950"/>
          <p14:tracePt t="102376" x="2489200" y="6070600"/>
          <p14:tracePt t="102391" x="2508250" y="6038850"/>
          <p14:tracePt t="102409" x="2520950" y="6007100"/>
          <p14:tracePt t="102424" x="2520950" y="5988050"/>
          <p14:tracePt t="102510" x="2527300" y="5988050"/>
          <p14:tracePt t="102523" x="2527300" y="6007100"/>
          <p14:tracePt t="102547" x="2540000" y="6032500"/>
          <p14:tracePt t="102560" x="2546350" y="6038850"/>
          <p14:tracePt t="102621" x="2552700" y="6038850"/>
          <p14:tracePt t="102638" x="2552700" y="6032500"/>
          <p14:tracePt t="102654" x="2552700" y="6026150"/>
          <p14:tracePt t="102670" x="2559050" y="6019800"/>
          <p14:tracePt t="10299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创建语句对象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3871" y="1732576"/>
            <a:ext cx="10599604" cy="5040312"/>
          </a:xfrm>
          <a:prstGeom prst="rect">
            <a:avLst/>
          </a:prstGeo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一旦成功连接到数据库，获得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Connection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对象后，必须通过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Connection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createStatement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方法来创建语句对象，才可以执行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Statement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sta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=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con.createStatement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();</a:t>
            </a:r>
          </a:p>
        </p:txBody>
      </p:sp>
      <p:graphicFrame>
        <p:nvGraphicFramePr>
          <p:cNvPr id="1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40330"/>
              </p:ext>
            </p:extLst>
          </p:nvPr>
        </p:nvGraphicFramePr>
        <p:xfrm>
          <a:off x="1139194" y="3134427"/>
          <a:ext cx="10123470" cy="1669065"/>
        </p:xfrm>
        <a:graphic>
          <a:graphicData uri="http://schemas.openxmlformats.org/drawingml/2006/table">
            <a:tbl>
              <a:tblPr/>
              <a:tblGrid>
                <a:gridCol w="4841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Statement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createStatement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成功创建返回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Statement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对象，否则抛出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5"/>
    </mc:Choice>
    <mc:Fallback xmlns="">
      <p:transition spd="slow" advTm="59325"/>
    </mc:Fallback>
  </mc:AlternateContent>
  <p:extLst>
    <p:ext uri="{3A86A75C-4F4B-4683-9AE1-C65F6400EC91}">
      <p14:laserTraceLst xmlns:p14="http://schemas.microsoft.com/office/powerpoint/2010/main">
        <p14:tracePtLst>
          <p14:tracePt t="1850" x="2000250" y="2114550"/>
          <p14:tracePt t="1915" x="2006600" y="2114550"/>
          <p14:tracePt t="1923" x="2012950" y="2114550"/>
          <p14:tracePt t="1931" x="2025650" y="2114550"/>
          <p14:tracePt t="1945" x="2076450" y="2120900"/>
          <p14:tracePt t="1963" x="2343150" y="2133600"/>
          <p14:tracePt t="1979" x="2755900" y="2133600"/>
          <p14:tracePt t="1996" x="3314700" y="2133600"/>
          <p14:tracePt t="2011" x="3810000" y="2133600"/>
          <p14:tracePt t="2028" x="4038600" y="2133600"/>
          <p14:tracePt t="2044" x="4095750" y="2133600"/>
          <p14:tracePt t="2061" x="4108450" y="2133600"/>
          <p14:tracePt t="2171" x="4095750" y="2133600"/>
          <p14:tracePt t="2191" x="3981450" y="2133600"/>
          <p14:tracePt t="2212" x="3594100" y="2133600"/>
          <p14:tracePt t="2229" x="3270250" y="2133600"/>
          <p14:tracePt t="2246" x="3060700" y="2133600"/>
          <p14:tracePt t="2263" x="2971800" y="2133600"/>
          <p14:tracePt t="2278" x="2959100" y="2133600"/>
          <p14:tracePt t="2372" x="2965450" y="2133600"/>
          <p14:tracePt t="2390" x="3054350" y="2133600"/>
          <p14:tracePt t="2404" x="3200400" y="2133600"/>
          <p14:tracePt t="2419" x="3397250" y="2133600"/>
          <p14:tracePt t="2430" x="3505200" y="2133600"/>
          <p14:tracePt t="2446" x="3663950" y="2133600"/>
          <p14:tracePt t="2462" x="3714750" y="2133600"/>
          <p14:tracePt t="2478" x="3721100" y="2133600"/>
          <p14:tracePt t="3476" x="3727450" y="2133600"/>
          <p14:tracePt t="3485" x="3733800" y="2133600"/>
          <p14:tracePt t="3494" x="3752850" y="2133600"/>
          <p14:tracePt t="3513" x="3822700" y="2120900"/>
          <p14:tracePt t="3528" x="3917950" y="2114550"/>
          <p14:tracePt t="3532" x="3981450" y="2114550"/>
          <p14:tracePt t="3546" x="4133850" y="2114550"/>
          <p14:tracePt t="3562" x="4267200" y="2114550"/>
          <p14:tracePt t="3578" x="4387850" y="2114550"/>
          <p14:tracePt t="3595" x="4470400" y="2114550"/>
          <p14:tracePt t="3611" x="4527550" y="2114550"/>
          <p14:tracePt t="3628" x="4552950" y="2114550"/>
          <p14:tracePt t="3644" x="4597400" y="2120900"/>
          <p14:tracePt t="3661" x="4660900" y="2133600"/>
          <p14:tracePt t="3679" x="4711700" y="2133600"/>
          <p14:tracePt t="3682" x="4730750" y="2133600"/>
          <p14:tracePt t="3696" x="4749800" y="2133600"/>
          <p14:tracePt t="3712" x="4762500" y="2133600"/>
          <p14:tracePt t="3729" x="4768850" y="2133600"/>
          <p14:tracePt t="4034" x="0" y="0"/>
        </p14:tracePtLst>
        <p14:tracePtLst>
          <p14:tracePt t="4637" x="5949950" y="2184400"/>
          <p14:tracePt t="4732" x="5956300" y="2184400"/>
          <p14:tracePt t="4749" x="6032500" y="2184400"/>
          <p14:tracePt t="4765" x="6184900" y="2209800"/>
          <p14:tracePt t="4778" x="6362700" y="2222500"/>
          <p14:tracePt t="4797" x="6597650" y="2222500"/>
          <p14:tracePt t="4811" x="6877050" y="2222500"/>
          <p14:tracePt t="4827" x="7162800" y="2222500"/>
          <p14:tracePt t="4844" x="7397750" y="2222500"/>
          <p14:tracePt t="4860" x="7569200" y="2222500"/>
          <p14:tracePt t="4877" x="7670800" y="2222500"/>
          <p14:tracePt t="4893" x="7727950" y="2222500"/>
          <p14:tracePt t="4910" x="7766050" y="2222500"/>
          <p14:tracePt t="4914" x="7772400" y="2222500"/>
          <p14:tracePt t="4928" x="7785100" y="2222500"/>
          <p14:tracePt t="4946" x="7791450" y="2222500"/>
          <p14:tracePt t="4962" x="7797800" y="2222500"/>
          <p14:tracePt t="4979" x="7804150" y="2216150"/>
          <p14:tracePt t="4998" x="7816850" y="2209800"/>
          <p14:tracePt t="5011" x="7823200" y="2197100"/>
          <p14:tracePt t="5028" x="7829550" y="2171700"/>
          <p14:tracePt t="5044" x="7842250" y="2139950"/>
          <p14:tracePt t="5061" x="7842250" y="2114550"/>
          <p14:tracePt t="5077" x="7842250" y="2076450"/>
          <p14:tracePt t="5094" x="7842250" y="2051050"/>
          <p14:tracePt t="5110" x="7842250" y="2032000"/>
          <p14:tracePt t="5114" x="7835900" y="2019300"/>
          <p14:tracePt t="5128" x="7829550" y="2006600"/>
          <p14:tracePt t="5144" x="7797800" y="1987550"/>
          <p14:tracePt t="5146" x="7778750" y="1981200"/>
          <p14:tracePt t="5163" x="7747000" y="1968500"/>
          <p14:tracePt t="5178" x="7708900" y="1949450"/>
          <p14:tracePt t="5197" x="7677150" y="1930400"/>
          <p14:tracePt t="5212" x="7632700" y="1917700"/>
          <p14:tracePt t="5228" x="7581900" y="1905000"/>
          <p14:tracePt t="5244" x="7543800" y="1892300"/>
          <p14:tracePt t="5262" x="7499350" y="1885950"/>
          <p14:tracePt t="5278" x="7461250" y="1885950"/>
          <p14:tracePt t="5294" x="7404100" y="1885950"/>
          <p14:tracePt t="5310" x="7359650" y="1885950"/>
          <p14:tracePt t="5327" x="7321550" y="1885950"/>
          <p14:tracePt t="5330" x="7308850" y="1885950"/>
          <p14:tracePt t="5344" x="7283450" y="1885950"/>
          <p14:tracePt t="5360" x="7245350" y="1905000"/>
          <p14:tracePt t="5377" x="7232650" y="1936750"/>
          <p14:tracePt t="5395" x="7219950" y="1955800"/>
          <p14:tracePt t="5411" x="7219950" y="1968500"/>
          <p14:tracePt t="5428" x="7219950" y="1987550"/>
          <p14:tracePt t="5444" x="7232650" y="2032000"/>
          <p14:tracePt t="5462" x="7277100" y="2076450"/>
          <p14:tracePt t="5478" x="7372350" y="2120900"/>
          <p14:tracePt t="5495" x="7524750" y="2171700"/>
          <p14:tracePt t="5511" x="7727950" y="2216150"/>
          <p14:tracePt t="5515" x="7835900" y="2228850"/>
          <p14:tracePt t="5527" x="7943850" y="2235200"/>
          <p14:tracePt t="5546" x="8204200" y="2235200"/>
          <p14:tracePt t="5562" x="8362950" y="2228850"/>
          <p14:tracePt t="5577" x="8477250" y="2203450"/>
          <p14:tracePt t="5596" x="8534400" y="2171700"/>
          <p14:tracePt t="5611" x="8578850" y="2146300"/>
          <p14:tracePt t="5628" x="8591550" y="2139950"/>
          <p14:tracePt t="5643" x="8591550" y="2133600"/>
          <p14:tracePt t="5660" x="8591550" y="2127250"/>
          <p14:tracePt t="5677" x="8597900" y="2120900"/>
          <p14:tracePt t="5710" x="8604250" y="2114550"/>
          <p14:tracePt t="5870" x="8610600" y="2108200"/>
          <p14:tracePt t="5892" x="8648700" y="2095500"/>
          <p14:tracePt t="5911" x="8705850" y="2095500"/>
          <p14:tracePt t="5915" x="8750300" y="2095500"/>
          <p14:tracePt t="5928" x="8801100" y="2095500"/>
          <p14:tracePt t="5944" x="8890000" y="2082800"/>
          <p14:tracePt t="5961" x="8921750" y="2076450"/>
          <p14:tracePt t="5977" x="8928100" y="2076450"/>
          <p14:tracePt t="6386" x="0" y="0"/>
        </p14:tracePtLst>
        <p14:tracePtLst>
          <p14:tracePt t="7283" x="10229850" y="1835150"/>
          <p14:tracePt t="7356" x="10229850" y="1841500"/>
          <p14:tracePt t="7375" x="10267950" y="1873250"/>
          <p14:tracePt t="7378" x="10325100" y="1911350"/>
          <p14:tracePt t="7395" x="10490200" y="2000250"/>
          <p14:tracePt t="7414" x="10706100" y="2095500"/>
          <p14:tracePt t="7417" x="10801350" y="2120900"/>
          <p14:tracePt t="7433" x="10877550" y="2139950"/>
          <p14:tracePt t="7448" x="10960100" y="2152650"/>
          <p14:tracePt t="7451" x="10966450" y="2152650"/>
          <p14:tracePt t="7464" x="10972800" y="2152650"/>
          <p14:tracePt t="7476" x="10991850" y="2139950"/>
          <p14:tracePt t="7494" x="10998200" y="2095500"/>
          <p14:tracePt t="7511" x="10998200" y="2063750"/>
          <p14:tracePt t="7515" x="10998200" y="2051050"/>
          <p14:tracePt t="7527" x="10998200" y="2032000"/>
          <p14:tracePt t="7543" x="10998200" y="2000250"/>
          <p14:tracePt t="7559" x="10998200" y="1962150"/>
          <p14:tracePt t="7562" x="10998200" y="1955800"/>
          <p14:tracePt t="7576" x="10998200" y="1943100"/>
          <p14:tracePt t="7594" x="10998200" y="1924050"/>
          <p14:tracePt t="7722" x="0" y="0"/>
        </p14:tracePtLst>
        <p14:tracePtLst>
          <p14:tracePt t="8140" x="7721600" y="1860550"/>
          <p14:tracePt t="8149" x="7708900" y="1860550"/>
          <p14:tracePt t="8160" x="7696200" y="1860550"/>
          <p14:tracePt t="8177" x="7683500" y="1860550"/>
          <p14:tracePt t="8179" x="7664450" y="1860550"/>
          <p14:tracePt t="8194" x="7651750" y="1866900"/>
          <p14:tracePt t="8211" x="7613650" y="1911350"/>
          <p14:tracePt t="8227" x="7594600" y="1955800"/>
          <p14:tracePt t="8244" x="7594600" y="1968500"/>
          <p14:tracePt t="8261" x="7594600" y="1993900"/>
          <p14:tracePt t="8277" x="7594600" y="2019300"/>
          <p14:tracePt t="8294" x="7620000" y="2025650"/>
          <p14:tracePt t="8309" x="7658100" y="2032000"/>
          <p14:tracePt t="8326" x="7708900" y="2032000"/>
          <p14:tracePt t="8344" x="7772400" y="2025650"/>
          <p14:tracePt t="8346" x="7810500" y="2006600"/>
          <p14:tracePt t="8360" x="7829550" y="1987550"/>
          <p14:tracePt t="8378" x="7848600" y="1936750"/>
          <p14:tracePt t="8393" x="7848600" y="1924050"/>
          <p14:tracePt t="8412" x="7848600" y="1917700"/>
          <p14:tracePt t="8475" x="7848600" y="1911350"/>
          <p14:tracePt t="8476" x="0" y="0"/>
        </p14:tracePtLst>
        <p14:tracePtLst>
          <p14:tracePt t="8973" x="2686050" y="2317750"/>
          <p14:tracePt t="8993" x="2679700" y="2324100"/>
          <p14:tracePt t="9012" x="2679700" y="2330450"/>
          <p14:tracePt t="9028" x="2679700" y="2336800"/>
          <p14:tracePt t="9044" x="2692400" y="2355850"/>
          <p14:tracePt t="9060" x="2730500" y="2381250"/>
          <p14:tracePt t="9077" x="2806700" y="2400300"/>
          <p14:tracePt t="9092" x="2959100" y="2425700"/>
          <p14:tracePt t="9109" x="3168650" y="2451100"/>
          <p14:tracePt t="9125" x="3359150" y="2451100"/>
          <p14:tracePt t="9142" x="3517900" y="2451100"/>
          <p14:tracePt t="9159" x="3625850" y="2451100"/>
          <p14:tracePt t="9176" x="3670300" y="2451100"/>
          <p14:tracePt t="9178" x="3689350" y="2451100"/>
          <p14:tracePt t="9192" x="3695700" y="2451100"/>
          <p14:tracePt t="9275" x="3702050" y="2457450"/>
          <p14:tracePt t="9292" x="3702050" y="2463800"/>
          <p14:tracePt t="9308" x="3689350" y="2470150"/>
          <p14:tracePt t="9326" x="3676650" y="2476500"/>
          <p14:tracePt t="9343" x="3670300" y="2482850"/>
          <p14:tracePt t="9378" x="3683000" y="2495550"/>
          <p14:tracePt t="9388" x="3714750" y="2514600"/>
          <p14:tracePt t="9401" x="3784600" y="2527300"/>
          <p14:tracePt t="9414" x="4032250" y="2584450"/>
          <p14:tracePt t="9426" x="4438650" y="2635250"/>
          <p14:tracePt t="9444" x="4946650" y="2660650"/>
          <p14:tracePt t="9460" x="5270500" y="2660650"/>
          <p14:tracePt t="9476" x="5441950" y="2660650"/>
          <p14:tracePt t="9494" x="5473700" y="2660650"/>
          <p14:tracePt t="9510" x="5480050" y="2660650"/>
          <p14:tracePt t="9571" x="5461000" y="2660650"/>
          <p14:tracePt t="9578" x="5403850" y="2654300"/>
          <p14:tracePt t="9591" x="5346700" y="2647950"/>
          <p14:tracePt t="9609" x="5130800" y="2609850"/>
          <p14:tracePt t="9626" x="5022850" y="2590800"/>
          <p14:tracePt t="9642" x="4984750" y="2590800"/>
          <p14:tracePt t="9659" x="4965700" y="2590800"/>
          <p14:tracePt t="9691" x="4972050" y="2590800"/>
          <p14:tracePt t="9710" x="5067300" y="2590800"/>
          <p14:tracePt t="9726" x="5276850" y="2590800"/>
          <p14:tracePt t="9743" x="5575300" y="2590800"/>
          <p14:tracePt t="9760" x="5842000" y="2590800"/>
          <p14:tracePt t="9776" x="5969000" y="2590800"/>
          <p14:tracePt t="9777" x="5981700" y="2590800"/>
          <p14:tracePt t="9791" x="5988050" y="2590800"/>
          <p14:tracePt t="9809" x="5981700" y="2584450"/>
          <p14:tracePt t="9826" x="5829300" y="2546350"/>
          <p14:tracePt t="9843" x="5448300" y="2476500"/>
          <p14:tracePt t="9859" x="4876800" y="2368550"/>
          <p14:tracePt t="9875" x="4400550" y="2286000"/>
          <p14:tracePt t="9892" x="4108450" y="2279650"/>
          <p14:tracePt t="9909" x="3968750" y="2279650"/>
          <p14:tracePt t="9925" x="3943350" y="2279650"/>
          <p14:tracePt t="9942" x="3937000" y="2279650"/>
          <p14:tracePt t="9995" x="3962400" y="2279650"/>
          <p14:tracePt t="10002" x="3987800" y="2292350"/>
          <p14:tracePt t="10011" x="4044950" y="2305050"/>
          <p14:tracePt t="10026" x="4216400" y="2330450"/>
          <p14:tracePt t="10045" x="4419600" y="2343150"/>
          <p14:tracePt t="10060" x="4616450" y="2355850"/>
          <p14:tracePt t="10075" x="4819650" y="2381250"/>
          <p14:tracePt t="10092" x="4908550" y="2393950"/>
          <p14:tracePt t="10108" x="4921250" y="2400300"/>
          <p14:tracePt t="10125" x="4927600" y="2400300"/>
          <p14:tracePt t="10203" x="4914900" y="2400300"/>
          <p14:tracePt t="10211" x="4895850" y="2400300"/>
          <p14:tracePt t="10226" x="4819650" y="2400300"/>
          <p14:tracePt t="10242" x="4737100" y="2400300"/>
          <p14:tracePt t="10260" x="4660900" y="2400300"/>
          <p14:tracePt t="10275" x="4610100" y="2400300"/>
          <p14:tracePt t="10293" x="4591050" y="2400300"/>
          <p14:tracePt t="10308" x="4584700" y="2400300"/>
          <p14:tracePt t="10379" x="4591050" y="2400300"/>
          <p14:tracePt t="10394" x="4654550" y="2400300"/>
          <p14:tracePt t="10410" x="4800600" y="2400300"/>
          <p14:tracePt t="10431" x="5010150" y="2400300"/>
          <p14:tracePt t="10434" x="5118100" y="2400300"/>
          <p14:tracePt t="10450" x="5219700" y="2400300"/>
          <p14:tracePt t="10453" x="5302250" y="2400300"/>
          <p14:tracePt t="10465" x="5435600" y="2400300"/>
          <p14:tracePt t="10476" x="5454650" y="2400300"/>
          <p14:tracePt t="10493" x="5473700" y="2400300"/>
          <p14:tracePt t="10563" x="5461000" y="2400300"/>
          <p14:tracePt t="10579" x="5378450" y="2400300"/>
          <p14:tracePt t="10592" x="5327650" y="2400300"/>
          <p14:tracePt t="10594" x="5264150" y="2400300"/>
          <p14:tracePt t="10610" x="5092700" y="2400300"/>
          <p14:tracePt t="10626" x="4914900" y="2400300"/>
          <p14:tracePt t="10643" x="4787900" y="2400300"/>
          <p14:tracePt t="10659" x="4737100" y="2400300"/>
          <p14:tracePt t="10675" x="4724400" y="2400300"/>
          <p14:tracePt t="10739" x="4730750" y="2400300"/>
          <p14:tracePt t="10759" x="4794250" y="2400300"/>
          <p14:tracePt t="10777" x="4933950" y="2400300"/>
          <p14:tracePt t="10779" x="5016500" y="2400300"/>
          <p14:tracePt t="10794" x="5194300" y="2400300"/>
          <p14:tracePt t="10809" x="5365750" y="2400300"/>
          <p14:tracePt t="10825" x="5511800" y="2400300"/>
          <p14:tracePt t="10843" x="5562600" y="2400300"/>
          <p14:tracePt t="10858" x="5575300" y="2400300"/>
          <p14:tracePt t="11031" x="5568950" y="2400300"/>
          <p14:tracePt t="11045" x="5480050" y="2400300"/>
          <p14:tracePt t="11062" x="5334000" y="2400300"/>
          <p14:tracePt t="11066" x="5257800" y="2400300"/>
          <p14:tracePt t="11078" x="5194300" y="2400300"/>
          <p14:tracePt t="11092" x="5149850" y="2400300"/>
          <p14:tracePt t="11108" x="5137150" y="2400300"/>
          <p14:tracePt t="11145" x="5143500" y="2400300"/>
          <p14:tracePt t="11157" x="5162550" y="2400300"/>
          <p14:tracePt t="11175" x="5238750" y="2400300"/>
          <p14:tracePt t="11192" x="5365750" y="2400300"/>
          <p14:tracePt t="11194" x="5441950" y="2400300"/>
          <p14:tracePt t="11208" x="5518150" y="2400300"/>
          <p14:tracePt t="11226" x="5740400" y="2400300"/>
          <p14:tracePt t="11243" x="5803900" y="2400300"/>
          <p14:tracePt t="11260" x="5822950" y="2400300"/>
          <p14:tracePt t="11510" x="5829300" y="2400300"/>
          <p14:tracePt t="11532" x="5937250" y="2406650"/>
          <p14:tracePt t="11550" x="6102350" y="2406650"/>
          <p14:tracePt t="11563" x="6362700" y="2406650"/>
          <p14:tracePt t="11578" x="6667500" y="2406650"/>
          <p14:tracePt t="11591" x="6781800" y="2406650"/>
          <p14:tracePt t="11608" x="6959600" y="2406650"/>
          <p14:tracePt t="11610" x="6997700" y="2406650"/>
          <p14:tracePt t="11624" x="7010400" y="2406650"/>
          <p14:tracePt t="11641" x="7029450" y="2406650"/>
          <p14:tracePt t="12219" x="0" y="0"/>
        </p14:tracePtLst>
        <p14:tracePtLst>
          <p14:tracePt t="12692" x="7696200" y="2463800"/>
          <p14:tracePt t="12757" x="7702550" y="2470150"/>
          <p14:tracePt t="12775" x="7734300" y="2476500"/>
          <p14:tracePt t="12797" x="7848600" y="2501900"/>
          <p14:tracePt t="12802" x="7912100" y="2508250"/>
          <p14:tracePt t="12815" x="7988300" y="2527300"/>
          <p14:tracePt t="12827" x="8191500" y="2552700"/>
          <p14:tracePt t="12841" x="8420100" y="2584450"/>
          <p14:tracePt t="12858" x="8642350" y="2616200"/>
          <p14:tracePt t="12875" x="8826500" y="2641600"/>
          <p14:tracePt t="12891" x="8921750" y="2641600"/>
          <p14:tracePt t="12908" x="8966200" y="2641600"/>
          <p14:tracePt t="12924" x="8972550" y="2641600"/>
          <p14:tracePt t="13162" x="0" y="0"/>
        </p14:tracePtLst>
        <p14:tracePtLst>
          <p14:tracePt t="13699" x="1905000" y="1498600"/>
          <p14:tracePt t="13774" x="1924050" y="1504950"/>
          <p14:tracePt t="13796" x="2108200" y="1543050"/>
          <p14:tracePt t="13817" x="2400300" y="1606550"/>
          <p14:tracePt t="13820" x="2603500" y="1644650"/>
          <p14:tracePt t="13835" x="3003550" y="1714500"/>
          <p14:tracePt t="13846" x="3143250" y="1739900"/>
          <p14:tracePt t="13858" x="3302000" y="1746250"/>
          <p14:tracePt t="13875" x="3346450" y="1746250"/>
          <p14:tracePt t="13891" x="3352800" y="1746250"/>
          <p14:tracePt t="14049" x="0" y="0"/>
        </p14:tracePtLst>
        <p14:tracePtLst>
          <p14:tracePt t="15533" x="7670800" y="2590800"/>
          <p14:tracePt t="15563" x="7677150" y="2590800"/>
          <p14:tracePt t="15573" x="7696200" y="2590800"/>
          <p14:tracePt t="15592" x="7734300" y="2597150"/>
          <p14:tracePt t="15607" x="7785100" y="2609850"/>
          <p14:tracePt t="15609" x="7816850" y="2616200"/>
          <p14:tracePt t="15624" x="7861300" y="2628900"/>
          <p14:tracePt t="15641" x="8020050" y="2654300"/>
          <p14:tracePt t="15656" x="8096250" y="2673350"/>
          <p14:tracePt t="15673" x="8369300" y="2724150"/>
          <p14:tracePt t="15690" x="8604250" y="2755900"/>
          <p14:tracePt t="15707" x="8807450" y="2768600"/>
          <p14:tracePt t="15723" x="8953500" y="2768600"/>
          <p14:tracePt t="15739" x="9042400" y="2768600"/>
          <p14:tracePt t="15757" x="9093200" y="2768600"/>
          <p14:tracePt t="15774" x="9105900" y="2768600"/>
          <p14:tracePt t="15791" x="9118600" y="2768600"/>
          <p14:tracePt t="15807" x="9131300" y="2768600"/>
          <p14:tracePt t="15824" x="9137650" y="2768600"/>
          <p14:tracePt t="15900" x="9144000" y="2768600"/>
          <p14:tracePt t="15915" x="9150350" y="2768600"/>
          <p14:tracePt t="15933" x="9156700" y="2768600"/>
          <p14:tracePt t="15948" x="9163050" y="2768600"/>
          <p14:tracePt t="15961" x="9175750" y="2768600"/>
          <p14:tracePt t="15973" x="9188450" y="2768600"/>
          <p14:tracePt t="15990" x="9201150" y="2768600"/>
          <p14:tracePt t="16007" x="9220200" y="2768600"/>
          <p14:tracePt t="16010" x="9226550" y="2768600"/>
          <p14:tracePt t="16025" x="9239250" y="2768600"/>
          <p14:tracePt t="16029" x="9258300" y="2768600"/>
          <p14:tracePt t="16041" x="9264650" y="2768600"/>
          <p14:tracePt t="16057" x="9309100" y="2768600"/>
          <p14:tracePt t="16073" x="9334500" y="2768600"/>
          <p14:tracePt t="16091" x="9353550" y="2768600"/>
          <p14:tracePt t="16106" x="9359900" y="2768600"/>
          <p14:tracePt t="16123" x="9366250" y="2768600"/>
          <p14:tracePt t="16141" x="9372600" y="2768600"/>
          <p14:tracePt t="16157" x="9385300" y="2768600"/>
          <p14:tracePt t="16174" x="9391650" y="2768600"/>
          <p14:tracePt t="16189" x="9404350" y="2768600"/>
          <p14:tracePt t="16222" x="9417050" y="2768600"/>
          <p14:tracePt t="17291" x="0" y="0"/>
        </p14:tracePtLst>
        <p14:tracePtLst>
          <p14:tracePt t="18219" x="1720850" y="2755900"/>
          <p14:tracePt t="18300" x="1733550" y="2762250"/>
          <p14:tracePt t="18318" x="1771650" y="2768600"/>
          <p14:tracePt t="18331" x="1860550" y="2794000"/>
          <p14:tracePt t="18345" x="2000250" y="2806700"/>
          <p14:tracePt t="18357" x="2095500" y="2819400"/>
          <p14:tracePt t="18374" x="2324100" y="2825750"/>
          <p14:tracePt t="18390" x="2546350" y="2825750"/>
          <p14:tracePt t="18406" x="2705100" y="2825750"/>
          <p14:tracePt t="18423" x="2781300" y="2825750"/>
          <p14:tracePt t="18439" x="2794000" y="2825750"/>
          <p14:tracePt t="18456" x="2800350" y="2825750"/>
          <p14:tracePt t="18606" x="2787650" y="2825750"/>
          <p14:tracePt t="18625" x="2711450" y="2825750"/>
          <p14:tracePt t="18645" x="2540000" y="2825750"/>
          <p14:tracePt t="18658" x="2400300" y="2825750"/>
          <p14:tracePt t="18673" x="2273300" y="2825750"/>
          <p14:tracePt t="18689" x="2171700" y="2825750"/>
          <p14:tracePt t="18706" x="2114550" y="2825750"/>
          <p14:tracePt t="18722" x="2095500" y="2825750"/>
          <p14:tracePt t="18901" x="2120900" y="2825750"/>
          <p14:tracePt t="18920" x="2165350" y="2825750"/>
          <p14:tracePt t="18941" x="2286000" y="2825750"/>
          <p14:tracePt t="18948" x="2317750" y="2825750"/>
          <p14:tracePt t="18963" x="2374900" y="2825750"/>
          <p14:tracePt t="18973" x="2400300" y="2825750"/>
          <p14:tracePt t="18989" x="2432050" y="2825750"/>
          <p14:tracePt t="19005" x="2457450" y="2825750"/>
          <p14:tracePt t="19022" x="2463800" y="2825750"/>
          <p14:tracePt t="19129" x="2451100" y="2825750"/>
          <p14:tracePt t="19137" x="2425700" y="2825750"/>
          <p14:tracePt t="19145" x="2387600" y="2825750"/>
          <p14:tracePt t="19155" x="2330450" y="2825750"/>
          <p14:tracePt t="19172" x="2203450" y="2825750"/>
          <p14:tracePt t="19190" x="2076450" y="2825750"/>
          <p14:tracePt t="19206" x="1993900" y="2825750"/>
          <p14:tracePt t="19222" x="1949450" y="2825750"/>
          <p14:tracePt t="19239" x="1936750" y="2825750"/>
          <p14:tracePt t="19345" x="1943100" y="2825750"/>
          <p14:tracePt t="19353" x="1962150" y="2825750"/>
          <p14:tracePt t="19361" x="1981200" y="2825750"/>
          <p14:tracePt t="19373" x="1993900" y="2825750"/>
          <p14:tracePt t="19390" x="2057400" y="2825750"/>
          <p14:tracePt t="19406" x="2114550" y="2825750"/>
          <p14:tracePt t="19422" x="2165350" y="2825750"/>
          <p14:tracePt t="19438" x="2197100" y="2825750"/>
          <p14:tracePt t="19456" x="2222500" y="2825750"/>
          <p14:tracePt t="19473" x="2235200" y="2825750"/>
          <p14:tracePt t="19561" x="2222500" y="2825750"/>
          <p14:tracePt t="19569" x="2216150" y="2825750"/>
          <p14:tracePt t="19577" x="2209800" y="2825750"/>
          <p14:tracePt t="19588" x="2203450" y="2825750"/>
          <p14:tracePt t="19657" x="2216150" y="2825750"/>
          <p14:tracePt t="19665" x="2241550" y="2825750"/>
          <p14:tracePt t="19673" x="2279650" y="2825750"/>
          <p14:tracePt t="19690" x="2432050" y="2825750"/>
          <p14:tracePt t="19705" x="2590800" y="2825750"/>
          <p14:tracePt t="19721" x="2717800" y="2832100"/>
          <p14:tracePt t="19738" x="2755900" y="2832100"/>
          <p14:tracePt t="19755" x="2774950" y="2832100"/>
          <p14:tracePt t="20426" x="0" y="0"/>
        </p14:tracePtLst>
        <p14:tracePtLst>
          <p14:tracePt t="21315" x="3308350" y="4089400"/>
          <p14:tracePt t="21363" x="3295650" y="4089400"/>
          <p14:tracePt t="21376" x="3295650" y="4095750"/>
          <p14:tracePt t="21389" x="3295650" y="4114800"/>
          <p14:tracePt t="21406" x="3295650" y="4121150"/>
          <p14:tracePt t="21421" x="3295650" y="4140200"/>
          <p14:tracePt t="21439" x="3302000" y="4146550"/>
          <p14:tracePt t="21455" x="3352800" y="4165600"/>
          <p14:tracePt t="21457" x="3384550" y="4171950"/>
          <p14:tracePt t="21472" x="3429000" y="4178300"/>
          <p14:tracePt t="21488" x="3536950" y="4178300"/>
          <p14:tracePt t="21490" x="3600450" y="4178300"/>
          <p14:tracePt t="21505" x="3695700" y="4178300"/>
          <p14:tracePt t="21522" x="3740150" y="4178300"/>
          <p14:tracePt t="21538" x="3752850" y="4171950"/>
          <p14:tracePt t="21556" x="3752850" y="4146550"/>
          <p14:tracePt t="21572" x="3746500" y="4102100"/>
          <p14:tracePt t="21589" x="3733800" y="4095750"/>
          <p14:tracePt t="21605" x="3733800" y="4089400"/>
          <p14:tracePt t="21802" x="0" y="0"/>
        </p14:tracePtLst>
        <p14:tracePtLst>
          <p14:tracePt t="22517" x="4260850" y="4089400"/>
          <p14:tracePt t="22595" x="4254500" y="4089400"/>
          <p14:tracePt t="22612" x="4248150" y="4102100"/>
          <p14:tracePt t="22632" x="4248150" y="4133850"/>
          <p14:tracePt t="22636" x="4248150" y="4146550"/>
          <p14:tracePt t="22652" x="4248150" y="4165600"/>
          <p14:tracePt t="22797" x="4248150" y="4159250"/>
          <p14:tracePt t="22813" x="4248150" y="4121150"/>
          <p14:tracePt t="22828" x="4254500" y="4102100"/>
          <p14:tracePt t="22852" x="4254500" y="4095750"/>
          <p14:tracePt t="22933" x="4254500" y="4108450"/>
          <p14:tracePt t="22949" x="4254500" y="4140200"/>
          <p14:tracePt t="22968" x="4254500" y="4171950"/>
          <p14:tracePt t="22981" x="4254500" y="4178300"/>
          <p14:tracePt t="23083" x="4254500" y="4171950"/>
          <p14:tracePt t="23098" x="4267200" y="4152900"/>
          <p14:tracePt t="23201" x="0" y="0"/>
        </p14:tracePtLst>
        <p14:tracePtLst>
          <p14:tracePt t="23549" x="3448050" y="4019550"/>
          <p14:tracePt t="23611" x="3448050" y="4025900"/>
          <p14:tracePt t="23629" x="3429000" y="4095750"/>
          <p14:tracePt t="23642" x="3409950" y="4191000"/>
          <p14:tracePt t="23658" x="3384550" y="4292600"/>
          <p14:tracePt t="23671" x="3378200" y="4318000"/>
          <p14:tracePt t="23687" x="3378200" y="4337050"/>
          <p14:tracePt t="23689" x="3378200" y="4343400"/>
          <p14:tracePt t="23748" x="3384550" y="4337050"/>
          <p14:tracePt t="23762" x="3397250" y="4286250"/>
          <p14:tracePt t="23778" x="3409950" y="4229100"/>
          <p14:tracePt t="23790" x="3416300" y="4203700"/>
          <p14:tracePt t="23805" x="3429000" y="4152900"/>
          <p14:tracePt t="23824" x="3429000" y="4127500"/>
          <p14:tracePt t="23838" x="3429000" y="4108450"/>
          <p14:tracePt t="23855" x="3429000" y="4102100"/>
          <p14:tracePt t="23923" x="3429000" y="4108450"/>
          <p14:tracePt t="23936" x="3429000" y="4121150"/>
          <p14:tracePt t="23955" x="3429000" y="4171950"/>
          <p14:tracePt t="23971" x="3429000" y="4178300"/>
          <p14:tracePt t="24077" x="3435350" y="4178300"/>
          <p14:tracePt t="24091" x="3435350" y="4171950"/>
          <p14:tracePt t="24107" x="3435350" y="4165600"/>
          <p14:tracePt t="24210" x="0" y="0"/>
        </p14:tracePtLst>
        <p14:tracePtLst>
          <p14:tracePt t="24827" x="1695450" y="3854450"/>
          <p14:tracePt t="24839" x="1676400" y="3867150"/>
          <p14:tracePt t="24855" x="1651000" y="3873500"/>
          <p14:tracePt t="24871" x="1638300" y="3879850"/>
          <p14:tracePt t="24887" x="1631950" y="3886200"/>
          <p14:tracePt t="24903" x="1631950" y="3892550"/>
          <p14:tracePt t="24920" x="1619250" y="3898900"/>
          <p14:tracePt t="24922" x="1619250" y="3905250"/>
          <p14:tracePt t="24937" x="1612900" y="3930650"/>
          <p14:tracePt t="24954" x="1606550" y="3943350"/>
          <p14:tracePt t="24970" x="1606550" y="3968750"/>
          <p14:tracePt t="24987" x="1606550" y="4000500"/>
          <p14:tracePt t="25003" x="1606550" y="4025900"/>
          <p14:tracePt t="25020" x="1606550" y="4057650"/>
          <p14:tracePt t="25037" x="1619250" y="4102100"/>
          <p14:tracePt t="25057" x="1631950" y="4121150"/>
          <p14:tracePt t="25071" x="1657350" y="4146550"/>
          <p14:tracePt t="25088" x="1670050" y="4159250"/>
          <p14:tracePt t="25089" x="1682750" y="4171950"/>
          <p14:tracePt t="25105" x="1695450" y="4178300"/>
          <p14:tracePt t="25105" x="1714500" y="4184650"/>
          <p14:tracePt t="25122" x="1771650" y="4197350"/>
          <p14:tracePt t="25139" x="1847850" y="4210050"/>
          <p14:tracePt t="25153" x="1905000" y="4216400"/>
          <p14:tracePt t="25171" x="1949450" y="4216400"/>
          <p14:tracePt t="25186" x="1981200" y="4216400"/>
          <p14:tracePt t="25203" x="2006600" y="4210050"/>
          <p14:tracePt t="25219" x="2025650" y="4178300"/>
          <p14:tracePt t="25238" x="2044700" y="4146550"/>
          <p14:tracePt t="25257" x="2051050" y="4114800"/>
          <p14:tracePt t="25270" x="2051050" y="4083050"/>
          <p14:tracePt t="25287" x="2051050" y="4025900"/>
          <p14:tracePt t="25290" x="2044700" y="4013200"/>
          <p14:tracePt t="25305" x="2032000" y="4000500"/>
          <p14:tracePt t="25321" x="1993900" y="3962400"/>
          <p14:tracePt t="25337" x="1955800" y="3943350"/>
          <p14:tracePt t="25354" x="1911350" y="3930650"/>
          <p14:tracePt t="25371" x="1847850" y="3917950"/>
          <p14:tracePt t="25387" x="1816100" y="3917950"/>
          <p14:tracePt t="25403" x="1784350" y="3917950"/>
          <p14:tracePt t="25420" x="1746250" y="3917950"/>
          <p14:tracePt t="25437" x="1714500" y="3917950"/>
          <p14:tracePt t="25453" x="1676400" y="3917950"/>
          <p14:tracePt t="25469" x="1651000" y="3924300"/>
          <p14:tracePt t="25486" x="1625600" y="3937000"/>
          <p14:tracePt t="25503" x="1600200" y="3956050"/>
          <p14:tracePt t="25519" x="1587500" y="3981450"/>
          <p14:tracePt t="25521" x="1581150" y="4000500"/>
          <p14:tracePt t="25538" x="1562100" y="4019550"/>
          <p14:tracePt t="25555" x="1555750" y="4044950"/>
          <p14:tracePt t="25571" x="1555750" y="4064000"/>
          <p14:tracePt t="25587" x="1555750" y="4089400"/>
          <p14:tracePt t="25604" x="1562100" y="4140200"/>
          <p14:tracePt t="25620" x="1612900" y="4184650"/>
          <p14:tracePt t="25637" x="1689100" y="4248150"/>
          <p14:tracePt t="25653" x="1790700" y="4286250"/>
          <p14:tracePt t="25671" x="1847850" y="4292600"/>
          <p14:tracePt t="25686" x="1911350" y="4292600"/>
          <p14:tracePt t="25703" x="1955800" y="4267200"/>
          <p14:tracePt t="25719" x="1993900" y="4222750"/>
          <p14:tracePt t="25738" x="2025650" y="4127500"/>
          <p14:tracePt t="25756" x="2025650" y="4083050"/>
          <p14:tracePt t="25770" x="2025650" y="4025900"/>
          <p14:tracePt t="25786" x="2006600" y="3994150"/>
          <p14:tracePt t="25804" x="1974850" y="3975100"/>
          <p14:tracePt t="25821" x="1924050" y="3956050"/>
          <p14:tracePt t="25837" x="1873250" y="3943350"/>
          <p14:tracePt t="25854" x="1835150" y="3943350"/>
          <p14:tracePt t="25871" x="1803400" y="3943350"/>
          <p14:tracePt t="25874" x="1784350" y="3943350"/>
          <p14:tracePt t="25887" x="1758950" y="3943350"/>
          <p14:tracePt t="25903" x="1733550" y="3962400"/>
          <p14:tracePt t="25922" x="1701800" y="4013200"/>
          <p14:tracePt t="25937" x="1701800" y="4044950"/>
          <p14:tracePt t="25955" x="1701800" y="4076700"/>
          <p14:tracePt t="25970" x="1714500" y="4114800"/>
          <p14:tracePt t="25987" x="1733550" y="4133850"/>
          <p14:tracePt t="26004" x="1752600" y="4146550"/>
          <p14:tracePt t="26037" x="1765300" y="4146550"/>
          <p14:tracePt t="26054" x="1778000" y="4140200"/>
          <p14:tracePt t="26071" x="1784350" y="4114800"/>
          <p14:tracePt t="26087" x="1784350" y="4083050"/>
          <p14:tracePt t="26104" x="1784350" y="4051300"/>
          <p14:tracePt t="26120" x="1784350" y="4019550"/>
          <p14:tracePt t="26123" x="1778000" y="4019550"/>
          <p14:tracePt t="26137" x="1778000" y="4013200"/>
          <p14:tracePt t="26179" x="1771650" y="4006850"/>
          <p14:tracePt t="26196" x="1765300" y="4006850"/>
          <p14:tracePt t="26219" x="1765300" y="4019550"/>
          <p14:tracePt t="26230" x="1758950" y="4044950"/>
          <p14:tracePt t="26244" x="1752600" y="4070350"/>
          <p14:tracePt t="26253" x="1752600" y="4089400"/>
          <p14:tracePt t="26270" x="1758950" y="4108450"/>
          <p14:tracePt t="26286" x="1778000" y="4114800"/>
          <p14:tracePt t="26304" x="1803400" y="4114800"/>
          <p14:tracePt t="26306" x="1816100" y="4114800"/>
          <p14:tracePt t="26322" x="1835150" y="4114800"/>
          <p14:tracePt t="26337" x="1873250" y="4095750"/>
          <p14:tracePt t="26353" x="1892300" y="4051300"/>
          <p14:tracePt t="26370" x="1892300" y="4032250"/>
          <p14:tracePt t="26387" x="1892300" y="4019550"/>
          <p14:tracePt t="26403" x="1892300" y="4000500"/>
          <p14:tracePt t="26419" x="1866900" y="3994150"/>
          <p14:tracePt t="26437" x="1860550" y="3994150"/>
          <p14:tracePt t="26453" x="1847850" y="3994150"/>
          <p14:tracePt t="26470" x="1816100" y="3994150"/>
          <p14:tracePt t="26486" x="1803400" y="4006850"/>
          <p14:tracePt t="26503" x="1803400" y="4025900"/>
          <p14:tracePt t="26520" x="1803400" y="4057650"/>
          <p14:tracePt t="26536" x="1803400" y="4070350"/>
          <p14:tracePt t="26554" x="1816100" y="4076700"/>
          <p14:tracePt t="26570" x="1822450" y="4076700"/>
          <p14:tracePt t="26587" x="1828800" y="4076700"/>
          <p14:tracePt t="26620" x="1835150" y="4076700"/>
          <p14:tracePt t="26636" x="1835150" y="4057650"/>
          <p14:tracePt t="26654" x="1828800" y="4038600"/>
          <p14:tracePt t="26670" x="1816100" y="4019550"/>
          <p14:tracePt t="26686" x="1803400" y="4006850"/>
          <p14:tracePt t="26703" x="1790700" y="4000500"/>
          <p14:tracePt t="26719" x="1784350" y="4000500"/>
          <p14:tracePt t="26736" x="1771650" y="4000500"/>
          <p14:tracePt t="26752" x="1765300" y="4013200"/>
          <p14:tracePt t="26769" x="1752600" y="4064000"/>
          <p14:tracePt t="26787" x="1752600" y="4095750"/>
          <p14:tracePt t="26804" x="1765300" y="4133850"/>
          <p14:tracePt t="26820" x="1797050" y="4165600"/>
          <p14:tracePt t="26836" x="1828800" y="4191000"/>
          <p14:tracePt t="26854" x="1866900" y="4210050"/>
          <p14:tracePt t="26871" x="1879600" y="4210050"/>
          <p14:tracePt t="26887" x="1898650" y="4210050"/>
          <p14:tracePt t="26902" x="1911350" y="4203700"/>
          <p14:tracePt t="26920" x="1911350" y="4171950"/>
          <p14:tracePt t="26937" x="1911350" y="4127500"/>
          <p14:tracePt t="26953" x="1911350" y="4108450"/>
          <p14:tracePt t="26969" x="1905000" y="4102100"/>
          <p14:tracePt t="26986" x="1898650" y="4089400"/>
          <p14:tracePt t="27003" x="1892300" y="4083050"/>
          <p14:tracePt t="27067" x="1885950" y="4089400"/>
          <p14:tracePt t="27078" x="1885950" y="4102100"/>
          <p14:tracePt t="27093" x="1885950" y="4121150"/>
          <p14:tracePt t="27107" x="1885950" y="4127500"/>
          <p14:tracePt t="27146" x="1885950" y="4133850"/>
          <p14:tracePt t="27170" x="1898650" y="4133850"/>
          <p14:tracePt t="27179" x="1905000" y="4121150"/>
          <p14:tracePt t="27188" x="1911350" y="4108450"/>
          <p14:tracePt t="27203" x="1911350" y="4076700"/>
          <p14:tracePt t="27219" x="1911350" y="4038600"/>
          <p14:tracePt t="27236" x="1911350" y="4025900"/>
          <p14:tracePt t="27332" x="1905000" y="4032250"/>
          <p14:tracePt t="27357" x="1905000" y="4064000"/>
          <p14:tracePt t="27379" x="1905000" y="4070350"/>
          <p14:tracePt t="27462" x="1898650" y="4064000"/>
          <p14:tracePt t="27483" x="1892300" y="4038600"/>
          <p14:tracePt t="27507" x="1885950" y="4013200"/>
          <p14:tracePt t="27574" x="1879600" y="4013200"/>
          <p14:tracePt t="27596" x="1873250" y="4013200"/>
          <p14:tracePt t="27619" x="1873250" y="4051300"/>
          <p14:tracePt t="27643" x="1866900" y="4064000"/>
          <p14:tracePt t="27663" x="1866900" y="4076700"/>
          <p14:tracePt t="27677" x="1866900" y="4083050"/>
          <p14:tracePt t="27688" x="1866900" y="4095750"/>
          <p14:tracePt t="27690" x="1866900" y="4108450"/>
          <p14:tracePt t="27702" x="1866900" y="4121150"/>
          <p14:tracePt t="27720" x="1866900" y="4133850"/>
          <p14:tracePt t="27777" x="1866900" y="4127500"/>
          <p14:tracePt t="27787" x="1866900" y="4108450"/>
          <p14:tracePt t="27805" x="1866900" y="4076700"/>
          <p14:tracePt t="27820" x="1866900" y="4044950"/>
          <p14:tracePt t="27837" x="1866900" y="4032250"/>
          <p14:tracePt t="27853" x="1860550" y="4025900"/>
          <p14:tracePt t="27914" x="1854200" y="4032250"/>
          <p14:tracePt t="27922" x="1847850" y="4057650"/>
          <p14:tracePt t="27936" x="1841500" y="4083050"/>
          <p14:tracePt t="27953" x="1835150" y="4146550"/>
          <p14:tracePt t="27970" x="1835150" y="4159250"/>
          <p14:tracePt t="27987" x="1835150" y="4165600"/>
          <p14:tracePt t="28051" x="1835150" y="4152900"/>
          <p14:tracePt t="28061" x="1835150" y="4121150"/>
          <p14:tracePt t="28076" x="1822450" y="4013200"/>
          <p14:tracePt t="28090" x="1809750" y="3937000"/>
          <p14:tracePt t="28105" x="1803400" y="3886200"/>
          <p14:tracePt t="28120" x="1803400" y="3879850"/>
          <p14:tracePt t="28163" x="1797050" y="3873500"/>
          <p14:tracePt t="28186" x="1790700" y="3873500"/>
          <p14:tracePt t="28196" x="1790700" y="3879850"/>
          <p14:tracePt t="28204" x="1790700" y="3892550"/>
          <p14:tracePt t="28219" x="1778000" y="3917950"/>
          <p14:tracePt t="28235" x="1771650" y="3924300"/>
          <p14:tracePt t="28299" x="1771650" y="3930650"/>
          <p14:tracePt t="28309" x="1771650" y="3937000"/>
          <p14:tracePt t="28324" x="1771650" y="3943350"/>
          <p14:tracePt t="28461" x="1765300" y="3943350"/>
          <p14:tracePt t="28494" x="1758950" y="3949700"/>
          <p14:tracePt t="28517" x="1752600" y="3981450"/>
          <p14:tracePt t="28538" x="1752600" y="4044950"/>
          <p14:tracePt t="28540" x="1752600" y="4076700"/>
          <p14:tracePt t="28557" x="1765300" y="4159250"/>
          <p14:tracePt t="28572" x="1778000" y="4191000"/>
          <p14:tracePt t="28590" x="1784350" y="4210050"/>
          <p14:tracePt t="28603" x="1790700" y="4222750"/>
          <p14:tracePt t="28675" x="1790700" y="4210050"/>
          <p14:tracePt t="28692" x="1790700" y="4152900"/>
          <p14:tracePt t="28707" x="1784350" y="4127500"/>
          <p14:tracePt t="28722" x="1778000" y="4095750"/>
          <p14:tracePt t="28736" x="1778000" y="4083050"/>
          <p14:tracePt t="28753" x="1778000" y="4076700"/>
          <p14:tracePt t="28810" x="1771650" y="4076700"/>
          <p14:tracePt t="28827" x="1771650" y="4089400"/>
          <p14:tracePt t="28839" x="1771650" y="4095750"/>
          <p14:tracePt t="28853" x="1771650" y="4108450"/>
          <p14:tracePt t="28950" x="1771650" y="4095750"/>
          <p14:tracePt t="28970" x="1771650" y="4051300"/>
          <p14:tracePt t="28987" x="1771650" y="4038600"/>
          <p14:tracePt t="29003" x="1771650" y="4032250"/>
          <p14:tracePt t="29020" x="1778000" y="4032250"/>
          <p14:tracePt t="29044" x="1778000" y="4051300"/>
          <p14:tracePt t="29056" x="1778000" y="4076700"/>
          <p14:tracePt t="29058" x="1778000" y="4089400"/>
          <p14:tracePt t="29074" x="1778000" y="4108450"/>
          <p14:tracePt t="29089" x="1778000" y="4121150"/>
          <p14:tracePt t="29120" x="1778000" y="4127500"/>
          <p14:tracePt t="29137" x="1784350" y="4127500"/>
          <p14:tracePt t="29152" x="1784350" y="4121150"/>
          <p14:tracePt t="29170" x="1790700" y="4064000"/>
          <p14:tracePt t="29185" x="1790700" y="4019550"/>
          <p14:tracePt t="29202" x="1790700" y="3994150"/>
          <p14:tracePt t="29235" x="1784350" y="3987800"/>
          <p14:tracePt t="29266" x="1784350" y="3994150"/>
          <p14:tracePt t="29273" x="1784350" y="4006850"/>
          <p14:tracePt t="29285" x="1784350" y="4025900"/>
          <p14:tracePt t="29301" x="1784350" y="4044950"/>
          <p14:tracePt t="29320" x="1784350" y="4051300"/>
          <p14:tracePt t="29355" x="1784350" y="4057650"/>
          <p14:tracePt t="29370" x="1784350" y="4070350"/>
          <p14:tracePt t="29385" x="1784350" y="4076700"/>
          <p14:tracePt t="29434" x="1784350" y="4064000"/>
          <p14:tracePt t="29442" x="1784350" y="4044950"/>
          <p14:tracePt t="29452" x="1784350" y="4025900"/>
          <p14:tracePt t="29468" x="1784350" y="4000500"/>
          <p14:tracePt t="29485" x="1784350" y="3987800"/>
          <p14:tracePt t="29519" x="1784350" y="3981450"/>
          <p14:tracePt t="29535" x="1784350" y="3994150"/>
          <p14:tracePt t="29552" x="1784350" y="4064000"/>
          <p14:tracePt t="29571" x="1784350" y="4203700"/>
          <p14:tracePt t="29587" x="1790700" y="4248150"/>
          <p14:tracePt t="29604" x="1790700" y="4254500"/>
          <p14:tracePt t="29636" x="1790700" y="4260850"/>
          <p14:tracePt t="29652" x="1797050" y="4241800"/>
          <p14:tracePt t="29670" x="1803400" y="4197350"/>
          <p14:tracePt t="29685" x="1822450" y="4146550"/>
          <p14:tracePt t="29703" x="1822450" y="4095750"/>
          <p14:tracePt t="29719" x="1822450" y="4076700"/>
          <p14:tracePt t="29722" x="1828800" y="4064000"/>
          <p14:tracePt t="29752" x="1828800" y="4057650"/>
          <p14:tracePt t="29786" x="1828800" y="4076700"/>
          <p14:tracePt t="29794" x="1828800" y="4089400"/>
          <p14:tracePt t="29806" x="1828800" y="4114800"/>
          <p14:tracePt t="29819" x="1828800" y="4133850"/>
          <p14:tracePt t="29836" x="1828800" y="4140200"/>
          <p14:tracePt t="29972" x="1828800" y="4127500"/>
          <p14:tracePt t="29994" x="1828800" y="4070350"/>
          <p14:tracePt t="30007" x="1828800" y="4044950"/>
          <p14:tracePt t="30020" x="1828800" y="4025900"/>
          <p14:tracePt t="30035" x="1828800" y="4013200"/>
          <p14:tracePt t="30108" x="1828800" y="4019550"/>
          <p14:tracePt t="30115" x="1828800" y="4044950"/>
          <p14:tracePt t="30122" x="1828800" y="4064000"/>
          <p14:tracePt t="30136" x="1828800" y="4095750"/>
          <p14:tracePt t="30152" x="1828800" y="4140200"/>
          <p14:tracePt t="30168" x="1828800" y="4146550"/>
          <p14:tracePt t="30234" x="1835150" y="4121150"/>
          <p14:tracePt t="30243" x="1841500" y="4102100"/>
          <p14:tracePt t="30254" x="1841500" y="4089400"/>
          <p14:tracePt t="30268" x="1841500" y="4051300"/>
          <p14:tracePt t="30284" x="1847850" y="4032250"/>
          <p14:tracePt t="30301" x="1847850" y="4019550"/>
          <p14:tracePt t="30371" x="1847850" y="4032250"/>
          <p14:tracePt t="30388" x="1854200" y="4051300"/>
          <p14:tracePt t="30409" x="1860550" y="4076700"/>
          <p14:tracePt t="30437" x="1860550" y="4083050"/>
          <p14:tracePt t="30452" x="1866900" y="4102100"/>
          <p14:tracePt t="30469" x="1866900" y="4114800"/>
          <p14:tracePt t="30486" x="1873250" y="4127500"/>
          <p14:tracePt t="30675" x="1885950" y="4127500"/>
          <p14:tracePt t="30675" x="0" y="0"/>
        </p14:tracePtLst>
        <p14:tracePtLst>
          <p14:tracePt t="31237" x="3041650" y="3975100"/>
          <p14:tracePt t="31317" x="3041650" y="3994150"/>
          <p14:tracePt t="31341" x="3041650" y="4083050"/>
          <p14:tracePt t="31359" x="3048000" y="4146550"/>
          <p14:tracePt t="31375" x="3048000" y="4152900"/>
          <p14:tracePt t="31386" x="3048000" y="4165600"/>
          <p14:tracePt t="31410" x="3048000" y="4171950"/>
          <p14:tracePt t="31477" x="3060700" y="4165600"/>
          <p14:tracePt t="31497" x="3079750" y="4133850"/>
          <p14:tracePt t="31524" x="3079750" y="4114800"/>
          <p14:tracePt t="31633" x="0" y="0"/>
        </p14:tracePtLst>
        <p14:tracePtLst>
          <p14:tracePt t="32034" x="1758950" y="3937000"/>
          <p14:tracePt t="32083" x="1758950" y="3943350"/>
          <p14:tracePt t="32102" x="1752600" y="3981450"/>
          <p14:tracePt t="32122" x="1752600" y="4025900"/>
          <p14:tracePt t="32134" x="1752600" y="4044950"/>
          <p14:tracePt t="32152" x="1746250" y="4057650"/>
          <p14:tracePt t="32184" x="1746250" y="4070350"/>
          <p14:tracePt t="32202" x="1746250" y="4083050"/>
          <p14:tracePt t="32219" x="1746250" y="4089400"/>
          <p14:tracePt t="32251" x="1746250" y="4083050"/>
          <p14:tracePt t="32267" x="1746250" y="4044950"/>
          <p14:tracePt t="32284" x="1746250" y="4006850"/>
          <p14:tracePt t="32301" x="1752600" y="3994150"/>
          <p14:tracePt t="32320" x="1752600" y="3987800"/>
          <p14:tracePt t="32352" x="1752600" y="4000500"/>
          <p14:tracePt t="32368" x="1752600" y="4076700"/>
          <p14:tracePt t="32385" x="1733550" y="4171950"/>
          <p14:tracePt t="32386" x="1733550" y="4197350"/>
          <p14:tracePt t="32402" x="1733550" y="4229100"/>
          <p14:tracePt t="32417" x="1733550" y="4235450"/>
          <p14:tracePt t="32458" x="1733550" y="4229100"/>
          <p14:tracePt t="32468" x="1733550" y="4216400"/>
          <p14:tracePt t="32484" x="1733550" y="4152900"/>
          <p14:tracePt t="32501" x="1758950" y="4089400"/>
          <p14:tracePt t="32517" x="1758950" y="4038600"/>
          <p14:tracePt t="32534" x="1758950" y="4032250"/>
          <p14:tracePt t="32550" x="1758950" y="4025900"/>
          <p14:tracePt t="32587" x="1758950" y="4032250"/>
          <p14:tracePt t="32595" x="1758950" y="4038600"/>
          <p14:tracePt t="32603" x="1758950" y="4051300"/>
          <p14:tracePt t="32618" x="1758950" y="4076700"/>
          <p14:tracePt t="32636" x="1758950" y="4083050"/>
          <p14:tracePt t="32682" x="1758950" y="4095750"/>
          <p14:tracePt t="32689" x="1758950" y="4102100"/>
          <p14:tracePt t="32700" x="1758950" y="4121150"/>
          <p14:tracePt t="32718" x="1758950" y="4165600"/>
          <p14:tracePt t="32734" x="1758950" y="4210050"/>
          <p14:tracePt t="32751" x="1758950" y="4222750"/>
          <p14:tracePt t="32767" x="1758950" y="4229100"/>
          <p14:tracePt t="32784" x="1758950" y="4222750"/>
          <p14:tracePt t="32802" x="1758950" y="4083050"/>
          <p14:tracePt t="32817" x="1758950" y="4000500"/>
          <p14:tracePt t="32835" x="1758950" y="3937000"/>
          <p14:tracePt t="32852" x="1758950" y="3924300"/>
          <p14:tracePt t="32884" x="1758950" y="3917950"/>
          <p14:tracePt t="32900" x="1752600" y="3917950"/>
          <p14:tracePt t="32917" x="1746250" y="3949700"/>
          <p14:tracePt t="32935" x="1746250" y="3994150"/>
          <p14:tracePt t="32952" x="1739900" y="4019550"/>
          <p14:tracePt t="32953" x="1739900" y="4025900"/>
          <p14:tracePt t="33002" x="1739900" y="4032250"/>
          <p14:tracePt t="33018" x="1739900" y="4044950"/>
          <p14:tracePt t="33028" x="1739900" y="4051300"/>
          <p14:tracePt t="33036" x="1739900" y="4057650"/>
          <p14:tracePt t="33050" x="1739900" y="4076700"/>
          <p14:tracePt t="33067" x="1739900" y="4083050"/>
          <p14:tracePt t="33114" x="1739900" y="4076700"/>
          <p14:tracePt t="33122" x="1739900" y="4070350"/>
          <p14:tracePt t="33134" x="1739900" y="4051300"/>
          <p14:tracePt t="33151" x="1739900" y="4019550"/>
          <p14:tracePt t="33167" x="1746250" y="4006850"/>
          <p14:tracePt t="33183" x="1746250" y="4000500"/>
          <p14:tracePt t="33200" x="1746250" y="3994150"/>
          <p14:tracePt t="33234" x="1746250" y="4019550"/>
          <p14:tracePt t="33246" x="1746250" y="4051300"/>
          <p14:tracePt t="33260" x="1746250" y="4114800"/>
          <p14:tracePt t="33270" x="1746250" y="4140200"/>
          <p14:tracePt t="33284" x="1746250" y="4165600"/>
          <p14:tracePt t="33338" x="1758950" y="4159250"/>
          <p14:tracePt t="33346" x="1765300" y="4140200"/>
          <p14:tracePt t="33356" x="1765300" y="4121150"/>
          <p14:tracePt t="33368" x="1765300" y="4102100"/>
          <p14:tracePt t="33385" x="1765300" y="4064000"/>
          <p14:tracePt t="33401" x="1765300" y="4038600"/>
          <p14:tracePt t="33418" x="1765300" y="4032250"/>
          <p14:tracePt t="33451" x="1765300" y="4038600"/>
          <p14:tracePt t="33458" x="1765300" y="4044950"/>
          <p14:tracePt t="33467" x="1765300" y="4057650"/>
          <p14:tracePt t="33484" x="1765300" y="4070350"/>
          <p14:tracePt t="33692" x="1765300" y="4076700"/>
          <p14:tracePt t="33711" x="1771650" y="4108450"/>
          <p14:tracePt t="33738" x="1771650" y="4127500"/>
          <p14:tracePt t="33757" x="1771650" y="4133850"/>
          <p14:tracePt t="33844" x="1771650" y="4114800"/>
          <p14:tracePt t="33868" x="1778000" y="4064000"/>
          <p14:tracePt t="33892" x="1784350" y="4032250"/>
          <p14:tracePt t="33908" x="1784350" y="4025900"/>
          <p14:tracePt t="33964" x="1784350" y="4032250"/>
          <p14:tracePt t="33977" x="1784350" y="4044950"/>
          <p14:tracePt t="33993" x="1784350" y="4051300"/>
          <p14:tracePt t="34007" x="1784350" y="4064000"/>
          <p14:tracePt t="34075" x="1784350" y="4057650"/>
          <p14:tracePt t="34092" x="1784350" y="4032250"/>
          <p14:tracePt t="34109" x="1784350" y="4000500"/>
          <p14:tracePt t="34121" x="1784350" y="3981450"/>
          <p14:tracePt t="34211" x="1784350" y="3975100"/>
          <p14:tracePt t="34362" x="0" y="0"/>
        </p14:tracePtLst>
        <p14:tracePtLst>
          <p14:tracePt t="35515" x="2247900" y="4381500"/>
          <p14:tracePt t="35535" x="2222500" y="4381500"/>
          <p14:tracePt t="35541" x="2203450" y="4381500"/>
          <p14:tracePt t="35557" x="2146300" y="4381500"/>
          <p14:tracePt t="35572" x="2082800" y="4381500"/>
          <p14:tracePt t="35583" x="2038350" y="4381500"/>
          <p14:tracePt t="35600" x="1949450" y="4394200"/>
          <p14:tracePt t="35618" x="1854200" y="4425950"/>
          <p14:tracePt t="35634" x="1809750" y="4451350"/>
          <p14:tracePt t="35651" x="1778000" y="4476750"/>
          <p14:tracePt t="35667" x="1746250" y="4483100"/>
          <p14:tracePt t="35685" x="1739900" y="4502150"/>
          <p14:tracePt t="35700" x="1733550" y="4502150"/>
          <p14:tracePt t="35717" x="1727200" y="4514850"/>
          <p14:tracePt t="35750" x="1727200" y="4521200"/>
          <p14:tracePt t="35766" x="1727200" y="4527550"/>
          <p14:tracePt t="35783" x="1733550" y="4533900"/>
          <p14:tracePt t="35800" x="1803400" y="4572000"/>
          <p14:tracePt t="35803" x="1847850" y="4578350"/>
          <p14:tracePt t="35816" x="1924050" y="4597400"/>
          <p14:tracePt t="35833" x="2241550" y="4641850"/>
          <p14:tracePt t="35851" x="2482850" y="4641850"/>
          <p14:tracePt t="35867" x="2705100" y="4641850"/>
          <p14:tracePt t="35884" x="2914650" y="4641850"/>
          <p14:tracePt t="35899" x="3092450" y="4641850"/>
          <p14:tracePt t="35917" x="3206750" y="4641850"/>
          <p14:tracePt t="35933" x="3263900" y="4641850"/>
          <p14:tracePt t="35950" x="3282950" y="4641850"/>
          <p14:tracePt t="36032" x="3282950" y="4635500"/>
          <p14:tracePt t="36055" x="3238500" y="4603750"/>
          <p14:tracePt t="36057" x="3213100" y="4591050"/>
          <p14:tracePt t="36072" x="3194050" y="4584700"/>
          <p14:tracePt t="36085" x="3124200" y="4552950"/>
          <p14:tracePt t="36101" x="3060700" y="4533900"/>
          <p14:tracePt t="36117" x="2984500" y="4521200"/>
          <p14:tracePt t="36134" x="2895600" y="4502150"/>
          <p14:tracePt t="36150" x="2794000" y="4483100"/>
          <p14:tracePt t="36167" x="2692400" y="4464050"/>
          <p14:tracePt t="36184" x="2597150" y="4445000"/>
          <p14:tracePt t="36185" x="2552700" y="4438650"/>
          <p14:tracePt t="36201" x="2463800" y="4419600"/>
          <p14:tracePt t="36218" x="2368550" y="4400550"/>
          <p14:tracePt t="36233" x="2279650" y="4381500"/>
          <p14:tracePt t="36250" x="2203450" y="4381500"/>
          <p14:tracePt t="36266" x="2101850" y="4381500"/>
          <p14:tracePt t="36282" x="2012950" y="4381500"/>
          <p14:tracePt t="36299" x="1936750" y="4381500"/>
          <p14:tracePt t="36316" x="1892300" y="4381500"/>
          <p14:tracePt t="36333" x="1835150" y="4381500"/>
          <p14:tracePt t="36350" x="1790700" y="4394200"/>
          <p14:tracePt t="36366" x="1758950" y="4406900"/>
          <p14:tracePt t="36386" x="1708150" y="4432300"/>
          <p14:tracePt t="36400" x="1701800" y="4438650"/>
          <p14:tracePt t="36416" x="1682750" y="4451350"/>
          <p14:tracePt t="36417" x="1682750" y="4457700"/>
          <p14:tracePt t="36435" x="1670050" y="4470400"/>
          <p14:tracePt t="36450" x="1670050" y="4476750"/>
          <p14:tracePt t="36466" x="1670050" y="4483100"/>
          <p14:tracePt t="36482" x="1670050" y="4489450"/>
          <p14:tracePt t="36499" x="1670050" y="4514850"/>
          <p14:tracePt t="36515" x="1676400" y="4533900"/>
          <p14:tracePt t="36532" x="1695450" y="4552950"/>
          <p14:tracePt t="36550" x="1752600" y="4584700"/>
          <p14:tracePt t="36567" x="1841500" y="4597400"/>
          <p14:tracePt t="36583" x="2006600" y="4622800"/>
          <p14:tracePt t="36602" x="2165350" y="4629150"/>
          <p14:tracePt t="36604" x="2247900" y="4629150"/>
          <p14:tracePt t="36619" x="2425700" y="4629150"/>
          <p14:tracePt t="36634" x="2584450" y="4629150"/>
          <p14:tracePt t="36651" x="2705100" y="4629150"/>
          <p14:tracePt t="36667" x="2800350" y="4622800"/>
          <p14:tracePt t="36684" x="2889250" y="4616450"/>
          <p14:tracePt t="36700" x="2959100" y="4597400"/>
          <p14:tracePt t="36717" x="3016250" y="4584700"/>
          <p14:tracePt t="36733" x="3048000" y="4578350"/>
          <p14:tracePt t="36749" x="3067050" y="4578350"/>
          <p14:tracePt t="36767" x="3073400" y="4572000"/>
          <p14:tracePt t="36875" x="3073400" y="4559300"/>
          <p14:tracePt t="36891" x="3060700" y="4546600"/>
          <p14:tracePt t="36908" x="3035300" y="4533900"/>
          <p14:tracePt t="36925" x="2971800" y="4508500"/>
          <p14:tracePt t="36939" x="2882900" y="4476750"/>
          <p14:tracePt t="36950" x="2825750" y="4457700"/>
          <p14:tracePt t="36967" x="2686050" y="4432300"/>
          <p14:tracePt t="36969" x="2609850" y="4425950"/>
          <p14:tracePt t="36983" x="2520950" y="4406900"/>
          <p14:tracePt t="37002" x="2254250" y="4375150"/>
          <p14:tracePt t="37016" x="2184400" y="4375150"/>
          <p14:tracePt t="37033" x="1968500" y="4375150"/>
          <p14:tracePt t="37049" x="1879600" y="4387850"/>
          <p14:tracePt t="37066" x="1822450" y="4406900"/>
          <p14:tracePt t="37083" x="1790700" y="4406900"/>
          <p14:tracePt t="37100" x="1758950" y="4413250"/>
          <p14:tracePt t="37116" x="1739900" y="4425950"/>
          <p14:tracePt t="37135" x="1727200" y="4432300"/>
          <p14:tracePt t="37167" x="1720850" y="4451350"/>
          <p14:tracePt t="37199" x="1720850" y="4457700"/>
          <p14:tracePt t="37215" x="1720850" y="4464050"/>
          <p14:tracePt t="37232" x="1720850" y="4483100"/>
          <p14:tracePt t="37249" x="1752600" y="4508500"/>
          <p14:tracePt t="37266" x="1822450" y="4540250"/>
          <p14:tracePt t="37283" x="1962150" y="4572000"/>
          <p14:tracePt t="37299" x="2146300" y="4597400"/>
          <p14:tracePt t="37316" x="2292350" y="4603750"/>
          <p14:tracePt t="37333" x="2432050" y="4603750"/>
          <p14:tracePt t="37352" x="2546350" y="4603750"/>
          <p14:tracePt t="37367" x="2603500" y="4603750"/>
          <p14:tracePt t="37384" x="2647950" y="4603750"/>
          <p14:tracePt t="37399" x="2686050" y="4597400"/>
          <p14:tracePt t="37417" x="2724150" y="4591050"/>
          <p14:tracePt t="37434" x="2774950" y="4584700"/>
          <p14:tracePt t="37450" x="2806700" y="4578350"/>
          <p14:tracePt t="37466" x="2851150" y="4565650"/>
          <p14:tracePt t="37483" x="2870200" y="4552950"/>
          <p14:tracePt t="37499" x="2876550" y="4546600"/>
          <p14:tracePt t="37516" x="2882900" y="4546600"/>
          <p14:tracePt t="37595" x="2876550" y="4540250"/>
          <p14:tracePt t="37611" x="2832100" y="4521200"/>
          <p14:tracePt t="37623" x="2800350" y="4514850"/>
          <p14:tracePt t="37635" x="2698750" y="4483100"/>
          <p14:tracePt t="37652" x="2552700" y="4451350"/>
          <p14:tracePt t="37667" x="2425700" y="4432300"/>
          <p14:tracePt t="37684" x="2317750" y="4432300"/>
          <p14:tracePt t="37700" x="2203450" y="4432300"/>
          <p14:tracePt t="37716" x="2127250" y="4432300"/>
          <p14:tracePt t="37733" x="2051050" y="4432300"/>
          <p14:tracePt t="37749" x="1993900" y="4445000"/>
          <p14:tracePt t="37766" x="1968500" y="4451350"/>
          <p14:tracePt t="37783" x="1955800" y="4457700"/>
          <p14:tracePt t="37799" x="1943100" y="4464050"/>
          <p14:tracePt t="37816" x="1936750" y="4476750"/>
          <p14:tracePt t="37842" x="1936750" y="4483100"/>
          <p14:tracePt t="37854" x="1936750" y="4495800"/>
          <p14:tracePt t="37867" x="1936750" y="4514850"/>
          <p14:tracePt t="37884" x="1968500" y="4533900"/>
          <p14:tracePt t="37901" x="2019300" y="4559300"/>
          <p14:tracePt t="37917" x="2108200" y="4591050"/>
          <p14:tracePt t="37934" x="2273300" y="4616450"/>
          <p14:tracePt t="37951" x="2438400" y="4635500"/>
          <p14:tracePt t="37954" x="2514600" y="4635500"/>
          <p14:tracePt t="37967" x="2590800" y="4635500"/>
          <p14:tracePt t="37984" x="2698750" y="4635500"/>
          <p14:tracePt t="37986" x="2717800" y="4635500"/>
          <p14:tracePt t="37999" x="2736850" y="4635500"/>
          <p14:tracePt t="38016" x="2755900" y="4635500"/>
          <p14:tracePt t="38032" x="2774950" y="4629150"/>
          <p14:tracePt t="38050" x="2774950" y="4622800"/>
          <p14:tracePt t="38066" x="2774950" y="4603750"/>
          <p14:tracePt t="38083" x="2774950" y="4584700"/>
          <p14:tracePt t="38100" x="2774950" y="4546600"/>
          <p14:tracePt t="38117" x="2749550" y="4514850"/>
          <p14:tracePt t="38133" x="2711450" y="4502150"/>
          <p14:tracePt t="38149" x="2673350" y="4483100"/>
          <p14:tracePt t="38165" x="2641600" y="4476750"/>
          <p14:tracePt t="38183" x="2584450" y="4464050"/>
          <p14:tracePt t="38200" x="2552700" y="4464050"/>
          <p14:tracePt t="38217" x="2470150" y="4464050"/>
          <p14:tracePt t="38232" x="2438400" y="4464050"/>
          <p14:tracePt t="38250" x="2381250" y="4470400"/>
          <p14:tracePt t="38267" x="2349500" y="4476750"/>
          <p14:tracePt t="38282" x="2343150" y="4483100"/>
          <p14:tracePt t="38299" x="2336800" y="4489450"/>
          <p14:tracePt t="38316" x="2336800" y="4502150"/>
          <p14:tracePt t="38333" x="2336800" y="4514850"/>
          <p14:tracePt t="38349" x="2343150" y="4540250"/>
          <p14:tracePt t="38367" x="2368550" y="4552950"/>
          <p14:tracePt t="38384" x="2444750" y="4572000"/>
          <p14:tracePt t="38399" x="2565400" y="4572000"/>
          <p14:tracePt t="38402" x="2647950" y="4572000"/>
          <p14:tracePt t="38417" x="2730500" y="4572000"/>
          <p14:tracePt t="38432" x="2882900" y="4572000"/>
          <p14:tracePt t="38451" x="2978150" y="4565650"/>
          <p14:tracePt t="38466" x="3003550" y="4552950"/>
          <p14:tracePt t="38484" x="3009900" y="4552950"/>
          <p14:tracePt t="38515" x="3009900" y="4546600"/>
          <p14:tracePt t="38532" x="3009900" y="4540250"/>
          <p14:tracePt t="38549" x="3009900" y="4533900"/>
          <p14:tracePt t="38565" x="3009900" y="4521200"/>
          <p14:tracePt t="38582" x="2997200" y="4514850"/>
          <p14:tracePt t="38600" x="2997200" y="4508500"/>
          <p14:tracePt t="39530" x="0" y="0"/>
        </p14:tracePtLst>
        <p14:tracePtLst>
          <p14:tracePt t="39935" x="2787650" y="4318000"/>
          <p14:tracePt t="39937" x="2774950" y="4318000"/>
          <p14:tracePt t="39949" x="2762250" y="4318000"/>
          <p14:tracePt t="39967" x="2730500" y="4318000"/>
          <p14:tracePt t="39969" x="2711450" y="4318000"/>
          <p14:tracePt t="39982" x="2698750" y="4318000"/>
          <p14:tracePt t="39999" x="2667000" y="4318000"/>
          <p14:tracePt t="40001" x="2647950" y="4324350"/>
          <p14:tracePt t="40015" x="2628900" y="4337050"/>
          <p14:tracePt t="40033" x="2590800" y="4368800"/>
          <p14:tracePt t="40051" x="2571750" y="4413250"/>
          <p14:tracePt t="40065" x="2565400" y="4445000"/>
          <p14:tracePt t="40082" x="2565400" y="4476750"/>
          <p14:tracePt t="40099" x="2565400" y="4495800"/>
          <p14:tracePt t="40115" x="2590800" y="4527550"/>
          <p14:tracePt t="40132" x="2654300" y="4552950"/>
          <p14:tracePt t="40151" x="2717800" y="4559300"/>
          <p14:tracePt t="40168" x="2838450" y="4559300"/>
          <p14:tracePt t="40170" x="2889250" y="4559300"/>
          <p14:tracePt t="40181" x="2952750" y="4559300"/>
          <p14:tracePt t="40199" x="3048000" y="4559300"/>
          <p14:tracePt t="40216" x="3124200" y="4559300"/>
          <p14:tracePt t="40233" x="3168650" y="4540250"/>
          <p14:tracePt t="40250" x="3175000" y="4533900"/>
          <p14:tracePt t="40266" x="3175000" y="4527550"/>
          <p14:tracePt t="40281" x="3181350" y="4508500"/>
          <p14:tracePt t="40298" x="3181350" y="4489450"/>
          <p14:tracePt t="40315" x="3168650" y="4470400"/>
          <p14:tracePt t="40331" x="3124200" y="4438650"/>
          <p14:tracePt t="40349" x="3035300" y="4400550"/>
          <p14:tracePt t="40367" x="2965450" y="4375150"/>
          <p14:tracePt t="40383" x="2901950" y="4368800"/>
          <p14:tracePt t="40385" x="2876550" y="4368800"/>
          <p14:tracePt t="40400" x="2857500" y="4368800"/>
          <p14:tracePt t="40416" x="2844800" y="4368800"/>
          <p14:tracePt t="40431" x="2838450" y="4368800"/>
          <p14:tracePt t="40449" x="2819400" y="4368800"/>
          <p14:tracePt t="40450" x="2806700" y="4381500"/>
          <p14:tracePt t="40466" x="2781300" y="4413250"/>
          <p14:tracePt t="40483" x="2762250" y="4464050"/>
          <p14:tracePt t="40498" x="2762250" y="4514850"/>
          <p14:tracePt t="40515" x="2762250" y="4552950"/>
          <p14:tracePt t="40531" x="2762250" y="4584700"/>
          <p14:tracePt t="40548" x="2774950" y="4616450"/>
          <p14:tracePt t="40564" x="2787650" y="4629150"/>
          <p14:tracePt t="40581" x="2832100" y="4648200"/>
          <p14:tracePt t="40598" x="2863850" y="4654550"/>
          <p14:tracePt t="40616" x="2914650" y="4660900"/>
          <p14:tracePt t="40633" x="2971800" y="4660900"/>
          <p14:tracePt t="40634" x="3009900" y="4660900"/>
          <p14:tracePt t="40648" x="3035300" y="4654550"/>
          <p14:tracePt t="40665" x="3086100" y="4584700"/>
          <p14:tracePt t="40681" x="3092450" y="4521200"/>
          <p14:tracePt t="40701" x="3092450" y="4483100"/>
          <p14:tracePt t="40714" x="3092450" y="4451350"/>
          <p14:tracePt t="40732" x="3092450" y="4438650"/>
          <p14:tracePt t="40747" x="3086100" y="4432300"/>
          <p14:tracePt t="40765" x="3079750" y="4432300"/>
          <p14:tracePt t="40781" x="3073400" y="4432300"/>
          <p14:tracePt t="40798" x="3067050" y="4432300"/>
          <p14:tracePt t="40814" x="3060700" y="4432300"/>
          <p14:tracePt t="40925" x="3079750" y="4432300"/>
          <p14:tracePt t="40939" x="3181350" y="4432300"/>
          <p14:tracePt t="40950" x="3263900" y="4432300"/>
          <p14:tracePt t="40950" x="0" y="0"/>
        </p14:tracePtLst>
        <p14:tracePtLst>
          <p14:tracePt t="41460" x="8343900" y="4514850"/>
          <p14:tracePt t="41550" x="8356600" y="4514850"/>
          <p14:tracePt t="41568" x="8413750" y="4533900"/>
          <p14:tracePt t="41586" x="8591550" y="4572000"/>
          <p14:tracePt t="41602" x="8763000" y="4591050"/>
          <p14:tracePt t="41614" x="8826500" y="4591050"/>
          <p14:tracePt t="41632" x="8972550" y="4591050"/>
          <p14:tracePt t="41633" x="9029700" y="4591050"/>
          <p14:tracePt t="41648" x="9067800" y="4591050"/>
          <p14:tracePt t="41664" x="9112250" y="4591050"/>
          <p14:tracePt t="41682" x="9124950" y="4591050"/>
          <p14:tracePt t="41811" x="9112250" y="4591050"/>
          <p14:tracePt t="41830" x="9042400" y="4591050"/>
          <p14:tracePt t="41848" x="8896350" y="4578350"/>
          <p14:tracePt t="41851" x="8826500" y="4578350"/>
          <p14:tracePt t="41866" x="8699500" y="4578350"/>
          <p14:tracePt t="41884" x="8629650" y="4578350"/>
          <p14:tracePt t="41900" x="8610600" y="4578350"/>
          <p14:tracePt t="41916" x="8604250" y="4578350"/>
          <p14:tracePt t="41986" x="8610600" y="4578350"/>
          <p14:tracePt t="41996" x="8636000" y="4578350"/>
          <p14:tracePt t="42016" x="8680450" y="4578350"/>
          <p14:tracePt t="42031" x="8750300" y="4578350"/>
          <p14:tracePt t="42034" x="8788400" y="4578350"/>
          <p14:tracePt t="42051" x="8858250" y="4578350"/>
          <p14:tracePt t="42065" x="8883650" y="4578350"/>
          <p14:tracePt t="42082" x="8928100" y="4578350"/>
          <p14:tracePt t="42098" x="8934450" y="4578350"/>
          <p14:tracePt t="42165" x="8921750" y="4578350"/>
          <p14:tracePt t="42180" x="8883650" y="4578350"/>
          <p14:tracePt t="42200" x="8839200" y="4578350"/>
          <p14:tracePt t="42204" x="8820150" y="4578350"/>
          <p14:tracePt t="42217" x="8807450" y="4578350"/>
          <p14:tracePt t="42326" x="8813800" y="4578350"/>
          <p14:tracePt t="42348" x="8870950" y="4578350"/>
          <p14:tracePt t="42370" x="8915400" y="4578350"/>
          <p14:tracePt t="42387" x="8921750" y="4578350"/>
          <p14:tracePt t="42452" x="8902700" y="4578350"/>
          <p14:tracePt t="42466" x="8864600" y="4578350"/>
          <p14:tracePt t="42483" x="8839200" y="4578350"/>
          <p14:tracePt t="42498" x="8826500" y="4578350"/>
          <p14:tracePt t="42515" x="8820150" y="4578350"/>
          <p14:tracePt t="42586" x="8813800" y="4578350"/>
          <p14:tracePt t="42587" x="0" y="0"/>
        </p14:tracePtLst>
        <p14:tracePtLst>
          <p14:tracePt t="43155" x="2520950" y="4521200"/>
          <p14:tracePt t="43246" x="2540000" y="4521200"/>
          <p14:tracePt t="43266" x="2774950" y="4521200"/>
          <p14:tracePt t="43285" x="3117850" y="4521200"/>
          <p14:tracePt t="43298" x="3524250" y="4521200"/>
          <p14:tracePt t="43314" x="3784600" y="4521200"/>
          <p14:tracePt t="43331" x="3873500" y="4521200"/>
          <p14:tracePt t="43347" x="3886200" y="4521200"/>
          <p14:tracePt t="43364" x="3892550" y="4521200"/>
          <p14:tracePt t="43402" x="3879850" y="4521200"/>
          <p14:tracePt t="43414" x="3854450" y="4521200"/>
          <p14:tracePt t="43432" x="3740150" y="4521200"/>
          <p14:tracePt t="43447" x="3581400" y="4521200"/>
          <p14:tracePt t="43465" x="3390900" y="4521200"/>
          <p14:tracePt t="43480" x="3232150" y="4521200"/>
          <p14:tracePt t="43497" x="3149600" y="4521200"/>
          <p14:tracePt t="43513" x="3143250" y="4521200"/>
          <p14:tracePt t="43579" x="3162300" y="4521200"/>
          <p14:tracePt t="43590" x="3200400" y="4521200"/>
          <p14:tracePt t="43604" x="3327400" y="4521200"/>
          <p14:tracePt t="43617" x="3467100" y="4521200"/>
          <p14:tracePt t="43630" x="3517900" y="4521200"/>
          <p14:tracePt t="43648" x="3575050" y="4521200"/>
          <p14:tracePt t="43665" x="3594100" y="4521200"/>
          <p14:tracePt t="43884" x="0" y="0"/>
        </p14:tracePtLst>
        <p14:tracePtLst>
          <p14:tracePt t="46725" x="3771900" y="5422900"/>
          <p14:tracePt t="46779" x="3771900" y="5435600"/>
          <p14:tracePt t="46797" x="3771900" y="5467350"/>
          <p14:tracePt t="46812" x="3771900" y="5518150"/>
          <p14:tracePt t="46829" x="3771900" y="5588000"/>
          <p14:tracePt t="46846" x="3778250" y="5702300"/>
          <p14:tracePt t="46862" x="3790950" y="5797550"/>
          <p14:tracePt t="46879" x="3816350" y="5880100"/>
          <p14:tracePt t="46882" x="3822700" y="5905500"/>
          <p14:tracePt t="46897" x="3841750" y="5956300"/>
          <p14:tracePt t="46914" x="3848100" y="5969000"/>
          <p14:tracePt t="46930" x="3848100" y="5975350"/>
          <p14:tracePt t="46970" x="3854450" y="5981700"/>
          <p14:tracePt t="46994" x="3867150" y="5975350"/>
          <p14:tracePt t="47002" x="3873500" y="5962650"/>
          <p14:tracePt t="47013" x="3886200" y="5924550"/>
          <p14:tracePt t="47029" x="3917950" y="5835650"/>
          <p14:tracePt t="47046" x="3930650" y="5734050"/>
          <p14:tracePt t="47063" x="3930650" y="5651500"/>
          <p14:tracePt t="47065" x="3930650" y="5626100"/>
          <p14:tracePt t="47079" x="3930650" y="5600700"/>
          <p14:tracePt t="47095" x="3930650" y="5588000"/>
          <p14:tracePt t="47097" x="3930650" y="5581650"/>
          <p14:tracePt t="47180" x="3930650" y="5594350"/>
          <p14:tracePt t="47196" x="3917950" y="5676900"/>
          <p14:tracePt t="47215" x="3917950" y="5784850"/>
          <p14:tracePt t="47217" x="3917950" y="5842000"/>
          <p14:tracePt t="47229" x="3917950" y="5880100"/>
          <p14:tracePt t="47246" x="3917950" y="5937250"/>
          <p14:tracePt t="47263" x="3917950" y="5981700"/>
          <p14:tracePt t="47279" x="3917950" y="5988050"/>
          <p14:tracePt t="47355" x="3917950" y="5969000"/>
          <p14:tracePt t="47374" x="3917950" y="5873750"/>
          <p14:tracePt t="47394" x="3924300" y="5765800"/>
          <p14:tracePt t="47413" x="3924300" y="5715000"/>
          <p14:tracePt t="47431" x="3924300" y="5689600"/>
          <p14:tracePt t="47447" x="3924300" y="5683250"/>
          <p14:tracePt t="47498" x="3924300" y="5689600"/>
          <p14:tracePt t="47508" x="3924300" y="5734050"/>
          <p14:tracePt t="47520" x="3924300" y="5803900"/>
          <p14:tracePt t="47532" x="3924300" y="5956300"/>
          <p14:tracePt t="47547" x="3924300" y="6070600"/>
          <p14:tracePt t="47563" x="3924300" y="6115050"/>
          <p14:tracePt t="47579" x="3924300" y="6121400"/>
          <p14:tracePt t="47626" x="3924300" y="6127750"/>
          <p14:tracePt t="47642" x="3924300" y="6108700"/>
          <p14:tracePt t="47653" x="3930650" y="6076950"/>
          <p14:tracePt t="47667" x="3956050" y="5994400"/>
          <p14:tracePt t="47682" x="3962400" y="5867400"/>
          <p14:tracePt t="47698" x="3968750" y="5803900"/>
          <p14:tracePt t="47714" x="3968750" y="5676900"/>
          <p14:tracePt t="47730" x="3968750" y="5632450"/>
          <p14:tracePt t="47747" x="3968750" y="5607050"/>
          <p14:tracePt t="47762" x="3968750" y="5600700"/>
          <p14:tracePt t="47819" x="3968750" y="5619750"/>
          <p14:tracePt t="47828" x="3968750" y="5657850"/>
          <p14:tracePt t="47846" x="3962400" y="5772150"/>
          <p14:tracePt t="47863" x="3956050" y="5867400"/>
          <p14:tracePt t="47866" x="3956050" y="5892800"/>
          <p14:tracePt t="47880" x="3956050" y="5905500"/>
          <p14:tracePt t="47897" x="3956050" y="5918200"/>
          <p14:tracePt t="47965" x="3956050" y="5899150"/>
          <p14:tracePt t="47984" x="3962400" y="5822950"/>
          <p14:tracePt t="48002" x="3962400" y="5626100"/>
          <p14:tracePt t="48016" x="3962400" y="5581650"/>
          <p14:tracePt t="48030" x="3962400" y="5530850"/>
          <p14:tracePt t="48033" x="3962400" y="5524500"/>
          <p14:tracePt t="48045" x="3962400" y="5518150"/>
          <p14:tracePt t="48090" x="3962400" y="5511800"/>
          <p14:tracePt t="48098" x="3962400" y="5518150"/>
          <p14:tracePt t="48112" x="3956050" y="5568950"/>
          <p14:tracePt t="48129" x="3911600" y="5803900"/>
          <p14:tracePt t="48145" x="3892550" y="5943600"/>
          <p14:tracePt t="48163" x="3892550" y="6019800"/>
          <p14:tracePt t="48180" x="3892550" y="6032500"/>
          <p14:tracePt t="48244" x="3898900" y="6013450"/>
          <p14:tracePt t="48259" x="3911600" y="5937250"/>
          <p14:tracePt t="48276" x="3911600" y="5842000"/>
          <p14:tracePt t="48294" x="3911600" y="5740400"/>
          <p14:tracePt t="48305" x="3911600" y="5689600"/>
          <p14:tracePt t="48314" x="3911600" y="5670550"/>
          <p14:tracePt t="48330" x="3911600" y="5657850"/>
          <p14:tracePt t="48346" x="3911600" y="5651500"/>
          <p14:tracePt t="48394" x="3911600" y="5676900"/>
          <p14:tracePt t="48403" x="3911600" y="5734050"/>
          <p14:tracePt t="48416" x="3905250" y="5797550"/>
          <p14:tracePt t="48430" x="3905250" y="5880100"/>
          <p14:tracePt t="48446" x="3905250" y="5930900"/>
          <p14:tracePt t="48463" x="3905250" y="5943600"/>
          <p14:tracePt t="48481" x="3905250" y="5949950"/>
          <p14:tracePt t="48530" x="3905250" y="5937250"/>
          <p14:tracePt t="48543" x="3905250" y="5918200"/>
          <p14:tracePt t="48564" x="3911600" y="5797550"/>
          <p14:tracePt t="48580" x="3911600" y="5715000"/>
          <p14:tracePt t="48602" x="3911600" y="5670550"/>
          <p14:tracePt t="48618" x="3911600" y="5651500"/>
          <p14:tracePt t="48674" x="3911600" y="5664200"/>
          <p14:tracePt t="48682" x="3911600" y="5689600"/>
          <p14:tracePt t="48697" x="3911600" y="5734050"/>
          <p14:tracePt t="48714" x="3905250" y="5835650"/>
          <p14:tracePt t="48731" x="3905250" y="5943600"/>
          <p14:tracePt t="48746" x="3905250" y="5962650"/>
          <p14:tracePt t="48763" x="3905250" y="5981700"/>
          <p14:tracePt t="48837" x="3905250" y="5962650"/>
          <p14:tracePt t="48860" x="3924300" y="5829300"/>
          <p14:tracePt t="48875" x="3937000" y="5753100"/>
          <p14:tracePt t="48891" x="3937000" y="5708650"/>
          <p14:tracePt t="48901" x="3937000" y="5702300"/>
          <p14:tracePt t="48913" x="3937000" y="5695950"/>
          <p14:tracePt t="48915" x="3937000" y="5689600"/>
          <p14:tracePt t="48982" x="3937000" y="5708650"/>
          <p14:tracePt t="49005" x="3937000" y="5810250"/>
          <p14:tracePt t="49021" x="3937000" y="5848350"/>
          <p14:tracePt t="49026" x="3937000" y="5861050"/>
          <p14:tracePt t="49044" x="3937000" y="5867400"/>
          <p14:tracePt t="49122" x="3943350" y="5854700"/>
          <p14:tracePt t="49131" x="3949700" y="5829300"/>
          <p14:tracePt t="49145" x="3956050" y="5778500"/>
          <p14:tracePt t="49165" x="3962400" y="5753100"/>
          <p14:tracePt t="49426" x="0" y="0"/>
        </p14:tracePtLst>
        <p14:tracePtLst>
          <p14:tracePt t="51012" x="5321300" y="5607050"/>
          <p14:tracePt t="51031" x="5314950" y="5607050"/>
          <p14:tracePt t="51046" x="5289550" y="5607050"/>
          <p14:tracePt t="51061" x="5276850" y="5626100"/>
          <p14:tracePt t="51078" x="5264150" y="5670550"/>
          <p14:tracePt t="51095" x="5245100" y="5727700"/>
          <p14:tracePt t="51111" x="5245100" y="5778500"/>
          <p14:tracePt t="51128" x="5245100" y="5822950"/>
          <p14:tracePt t="51129" x="5257800" y="5842000"/>
          <p14:tracePt t="51144" x="5270500" y="5867400"/>
          <p14:tracePt t="51161" x="5340350" y="5930900"/>
          <p14:tracePt t="51180" x="5403850" y="5962650"/>
          <p14:tracePt t="51196" x="5486400" y="5988050"/>
          <p14:tracePt t="51213" x="5575300" y="6007100"/>
          <p14:tracePt t="51229" x="5632450" y="6013450"/>
          <p14:tracePt t="51246" x="5702300" y="6013450"/>
          <p14:tracePt t="51263" x="5765800" y="6013450"/>
          <p14:tracePt t="51278" x="5822950" y="6007100"/>
          <p14:tracePt t="51294" x="5873750" y="5975350"/>
          <p14:tracePt t="51297" x="5886450" y="5949950"/>
          <p14:tracePt t="51312" x="5905500" y="5930900"/>
          <p14:tracePt t="51328" x="5924550" y="5867400"/>
          <p14:tracePt t="51330" x="5930900" y="5848350"/>
          <p14:tracePt t="51346" x="5930900" y="5803900"/>
          <p14:tracePt t="51362" x="5930900" y="5765800"/>
          <p14:tracePt t="51378" x="5930900" y="5715000"/>
          <p14:tracePt t="51394" x="5905500" y="5676900"/>
          <p14:tracePt t="51413" x="5886450" y="5651500"/>
          <p14:tracePt t="51429" x="5861050" y="5632450"/>
          <p14:tracePt t="51446" x="5829300" y="5619750"/>
          <p14:tracePt t="51462" x="5816600" y="5619750"/>
          <p14:tracePt t="51478" x="5797550" y="5619750"/>
          <p14:tracePt t="51495" x="5791200" y="5619750"/>
          <p14:tracePt t="51683" x="0" y="0"/>
        </p14:tracePtLst>
        <p14:tracePtLst>
          <p14:tracePt t="52300" x="1790700" y="5626100"/>
          <p14:tracePt t="52312" x="1765300" y="5626100"/>
          <p14:tracePt t="52329" x="1689100" y="5626100"/>
          <p14:tracePt t="52346" x="1644650" y="5626100"/>
          <p14:tracePt t="52361" x="1600200" y="5638800"/>
          <p14:tracePt t="52378" x="1568450" y="5664200"/>
          <p14:tracePt t="52395" x="1530350" y="5676900"/>
          <p14:tracePt t="52411" x="1498600" y="5702300"/>
          <p14:tracePt t="52428" x="1473200" y="5740400"/>
          <p14:tracePt t="52446" x="1441450" y="5784850"/>
          <p14:tracePt t="52462" x="1416050" y="5861050"/>
          <p14:tracePt t="52478" x="1403350" y="5930900"/>
          <p14:tracePt t="52495" x="1403350" y="5981700"/>
          <p14:tracePt t="52497" x="1403350" y="6000750"/>
          <p14:tracePt t="52511" x="1403350" y="6026150"/>
          <p14:tracePt t="52527" x="1416050" y="6051550"/>
          <p14:tracePt t="52529" x="1428750" y="6064250"/>
          <p14:tracePt t="52544" x="1435100" y="6076950"/>
          <p14:tracePt t="52560" x="1473200" y="6096000"/>
          <p14:tracePt t="52562" x="1511300" y="6108700"/>
          <p14:tracePt t="52577" x="1612900" y="6134100"/>
          <p14:tracePt t="52594" x="1771650" y="6140450"/>
          <p14:tracePt t="52610" x="1968500" y="6140450"/>
          <p14:tracePt t="52627" x="2152650" y="6115050"/>
          <p14:tracePt t="52644" x="2260600" y="6076950"/>
          <p14:tracePt t="52660" x="2305050" y="6051550"/>
          <p14:tracePt t="52677" x="2324100" y="6032500"/>
          <p14:tracePt t="52695" x="2330450" y="6013450"/>
          <p14:tracePt t="52711" x="2330450" y="6007100"/>
          <p14:tracePt t="52728" x="2330450" y="5988050"/>
          <p14:tracePt t="52746" x="2330450" y="5969000"/>
          <p14:tracePt t="52747" x="2330450" y="5956300"/>
          <p14:tracePt t="52762" x="2324100" y="5949950"/>
          <p14:tracePt t="52778" x="2317750" y="5924550"/>
          <p14:tracePt t="52794" x="2311400" y="5905500"/>
          <p14:tracePt t="52811" x="2298700" y="5873750"/>
          <p14:tracePt t="52827" x="2279650" y="5835650"/>
          <p14:tracePt t="52844" x="2260600" y="5784850"/>
          <p14:tracePt t="52860" x="2241550" y="5746750"/>
          <p14:tracePt t="52877" x="2228850" y="5708650"/>
          <p14:tracePt t="52894" x="2222500" y="5702300"/>
          <p14:tracePt t="52910" x="2203450" y="5689600"/>
          <p14:tracePt t="52928" x="2197100" y="5676900"/>
          <p14:tracePt t="52930" x="2190750" y="5670550"/>
          <p14:tracePt t="52945" x="2184400" y="5664200"/>
          <p14:tracePt t="52961" x="2139950" y="5638800"/>
          <p14:tracePt t="52979" x="2120900" y="5626100"/>
          <p14:tracePt t="52996" x="2101850" y="5613400"/>
          <p14:tracePt t="53010" x="2070100" y="5594350"/>
          <p14:tracePt t="53028" x="2057400" y="5588000"/>
          <p14:tracePt t="53045" x="2019300" y="5581650"/>
          <p14:tracePt t="53061" x="1987550" y="5562600"/>
          <p14:tracePt t="53077" x="1943100" y="5543550"/>
          <p14:tracePt t="53094" x="1885950" y="5530850"/>
          <p14:tracePt t="53110" x="1803400" y="5518150"/>
          <p14:tracePt t="53127" x="1739900" y="5511800"/>
          <p14:tracePt t="53144" x="1670050" y="5511800"/>
          <p14:tracePt t="53146" x="1651000" y="5511800"/>
          <p14:tracePt t="53160" x="1625600" y="5511800"/>
          <p14:tracePt t="53178" x="1593850" y="5511800"/>
          <p14:tracePt t="53196" x="1568450" y="5511800"/>
          <p14:tracePt t="53212" x="1543050" y="5518150"/>
          <p14:tracePt t="53227" x="1530350" y="5537200"/>
          <p14:tracePt t="53246" x="1504950" y="5556250"/>
          <p14:tracePt t="53261" x="1498600" y="5600700"/>
          <p14:tracePt t="53277" x="1479550" y="5638800"/>
          <p14:tracePt t="53293" x="1466850" y="5676900"/>
          <p14:tracePt t="53310" x="1466850" y="5708650"/>
          <p14:tracePt t="53327" x="1466850" y="5740400"/>
          <p14:tracePt t="53343" x="1466850" y="5778500"/>
          <p14:tracePt t="53360" x="1466850" y="5816600"/>
          <p14:tracePt t="53362" x="1473200" y="5835650"/>
          <p14:tracePt t="53377" x="1485900" y="5880100"/>
          <p14:tracePt t="53395" x="1498600" y="5905500"/>
          <p14:tracePt t="53410" x="1517650" y="5943600"/>
          <p14:tracePt t="53427" x="1536700" y="5962650"/>
          <p14:tracePt t="53445" x="1562100" y="5981700"/>
          <p14:tracePt t="53461" x="1600200" y="6000750"/>
          <p14:tracePt t="53477" x="1644650" y="6007100"/>
          <p14:tracePt t="53494" x="1714500" y="6007100"/>
          <p14:tracePt t="53511" x="1822450" y="5981700"/>
          <p14:tracePt t="53527" x="1917700" y="5918200"/>
          <p14:tracePt t="53529" x="1955800" y="5886450"/>
          <p14:tracePt t="53544" x="1987550" y="5854700"/>
          <p14:tracePt t="53562" x="2038350" y="5778500"/>
          <p14:tracePt t="53577" x="2057400" y="5740400"/>
          <p14:tracePt t="53594" x="2063750" y="5708650"/>
          <p14:tracePt t="53610" x="2063750" y="5670550"/>
          <p14:tracePt t="53628" x="2063750" y="5632450"/>
          <p14:tracePt t="53643" x="2063750" y="5594350"/>
          <p14:tracePt t="53660" x="2051050" y="5556250"/>
          <p14:tracePt t="53677" x="2044700" y="5537200"/>
          <p14:tracePt t="53696" x="2025650" y="5524500"/>
          <p14:tracePt t="53698" x="2025650" y="5518150"/>
          <p14:tracePt t="53711" x="2019300" y="5511800"/>
          <p14:tracePt t="53728" x="1993900" y="5492750"/>
          <p14:tracePt t="53745" x="1968500" y="5480050"/>
          <p14:tracePt t="53746" x="1949450" y="5473700"/>
          <p14:tracePt t="53762" x="1936750" y="5467350"/>
          <p14:tracePt t="53778" x="1879600" y="5448300"/>
          <p14:tracePt t="53795" x="1847850" y="5448300"/>
          <p14:tracePt t="53810" x="1809750" y="5448300"/>
          <p14:tracePt t="53827" x="1778000" y="5448300"/>
          <p14:tracePt t="53843" x="1739900" y="5448300"/>
          <p14:tracePt t="53860" x="1682750" y="5480050"/>
          <p14:tracePt t="53876" x="1638300" y="5511800"/>
          <p14:tracePt t="53894" x="1606550" y="5543550"/>
          <p14:tracePt t="53910" x="1593850" y="5581650"/>
          <p14:tracePt t="53913" x="1587500" y="5594350"/>
          <p14:tracePt t="53928" x="1587500" y="5613400"/>
          <p14:tracePt t="53944" x="1574800" y="5670550"/>
          <p14:tracePt t="53962" x="1574800" y="5734050"/>
          <p14:tracePt t="53978" x="1574800" y="5854700"/>
          <p14:tracePt t="53994" x="1587500" y="5911850"/>
          <p14:tracePt t="54011" x="1606550" y="5956300"/>
          <p14:tracePt t="54027" x="1625600" y="5981700"/>
          <p14:tracePt t="54045" x="1644650" y="6007100"/>
          <p14:tracePt t="54060" x="1676400" y="6032500"/>
          <p14:tracePt t="54077" x="1714500" y="6057900"/>
          <p14:tracePt t="54094" x="1765300" y="6076950"/>
          <p14:tracePt t="54111" x="1847850" y="6096000"/>
          <p14:tracePt t="54126" x="1936750" y="6108700"/>
          <p14:tracePt t="54143" x="2025650" y="6108700"/>
          <p14:tracePt t="54145" x="2070100" y="6096000"/>
          <p14:tracePt t="54160" x="2108200" y="6070600"/>
          <p14:tracePt t="54177" x="2190750" y="5975350"/>
          <p14:tracePt t="54194" x="2216150" y="5886450"/>
          <p14:tracePt t="54211" x="2235200" y="5816600"/>
          <p14:tracePt t="54228" x="2241550" y="5765800"/>
          <p14:tracePt t="54243" x="2241550" y="5695950"/>
          <p14:tracePt t="54260" x="2228850" y="5670550"/>
          <p14:tracePt t="54277" x="2203450" y="5638800"/>
          <p14:tracePt t="54294" x="2184400" y="5619750"/>
          <p14:tracePt t="54310" x="2146300" y="5588000"/>
          <p14:tracePt t="54327" x="2108200" y="5562600"/>
          <p14:tracePt t="54343" x="2089150" y="5556250"/>
          <p14:tracePt t="54346" x="2076450" y="5556250"/>
          <p14:tracePt t="54360" x="2070100" y="5549900"/>
          <p14:tracePt t="54378" x="2063750" y="5549900"/>
          <p14:tracePt t="54393" x="2057400" y="5549900"/>
          <p14:tracePt t="54418" x="2051050" y="5549900"/>
          <p14:tracePt t="54442" x="2044700" y="5549900"/>
          <p14:tracePt t="54451" x="2032000" y="5549900"/>
          <p14:tracePt t="54462" x="2025650" y="5556250"/>
          <p14:tracePt t="54477" x="2012950" y="5568950"/>
          <p14:tracePt t="54495" x="2000250" y="5600700"/>
          <p14:tracePt t="54511" x="1981200" y="5632450"/>
          <p14:tracePt t="54513" x="1974850" y="5651500"/>
          <p14:tracePt t="54527" x="1968500" y="5676900"/>
          <p14:tracePt t="54544" x="1962150" y="5708650"/>
          <p14:tracePt t="54560" x="1962150" y="5740400"/>
          <p14:tracePt t="54563" x="1962150" y="5765800"/>
          <p14:tracePt t="54577" x="1962150" y="5810250"/>
          <p14:tracePt t="54593" x="1962150" y="5842000"/>
          <p14:tracePt t="54610" x="1968500" y="5867400"/>
          <p14:tracePt t="54627" x="1981200" y="5886450"/>
          <p14:tracePt t="54644" x="1987550" y="5892800"/>
          <p14:tracePt t="54660" x="1993900" y="5905500"/>
          <p14:tracePt t="54677" x="2006600" y="5918200"/>
          <p14:tracePt t="54695" x="2044700" y="5949950"/>
          <p14:tracePt t="54697" x="2063750" y="5956300"/>
          <p14:tracePt t="54710" x="2076450" y="5962650"/>
          <p14:tracePt t="54727" x="2082800" y="5962650"/>
          <p14:tracePt t="54745" x="2089150" y="5962650"/>
          <p14:tracePt t="54853" x="2095500" y="5962650"/>
          <p14:tracePt t="54876" x="2101850" y="5962650"/>
          <p14:tracePt t="54898" x="2114550" y="5962650"/>
          <p14:tracePt t="54910" x="2139950" y="5956300"/>
          <p14:tracePt t="54926" x="2197100" y="5937250"/>
          <p14:tracePt t="54927" x="0" y="0"/>
        </p14:tracePtLst>
        <p14:tracePtLst>
          <p14:tracePt t="55476" x="2940050" y="5607050"/>
          <p14:tracePt t="55523" x="2933700" y="5607050"/>
          <p14:tracePt t="55536" x="2927350" y="5613400"/>
          <p14:tracePt t="55552" x="2921000" y="5626100"/>
          <p14:tracePt t="55553" x="2914650" y="5657850"/>
          <p14:tracePt t="55562" x="2908300" y="5676900"/>
          <p14:tracePt t="55577" x="2908300" y="5702300"/>
          <p14:tracePt t="55593" x="2908300" y="5803900"/>
          <p14:tracePt t="55609" x="2921000" y="5867400"/>
          <p14:tracePt t="55626" x="2933700" y="5905500"/>
          <p14:tracePt t="55642" x="2952750" y="5930900"/>
          <p14:tracePt t="55659" x="2965450" y="5949950"/>
          <p14:tracePt t="55676" x="2971800" y="5949950"/>
          <p14:tracePt t="55710" x="2984500" y="5949950"/>
          <p14:tracePt t="55743" x="2990850" y="5949950"/>
          <p14:tracePt t="55760" x="2997200" y="5937250"/>
          <p14:tracePt t="55776" x="3003550" y="5911850"/>
          <p14:tracePt t="55793" x="3003550" y="5886450"/>
          <p14:tracePt t="55795" x="3003550" y="5867400"/>
          <p14:tracePt t="55809" x="3003550" y="5835650"/>
          <p14:tracePt t="55826" x="3003550" y="5797550"/>
          <p14:tracePt t="55842" x="2997200" y="5765800"/>
          <p14:tracePt t="55859" x="2997200" y="5740400"/>
          <p14:tracePt t="55876" x="2990850" y="5727700"/>
          <p14:tracePt t="55893" x="2984500" y="5715000"/>
          <p14:tracePt t="55926" x="2978150" y="5702300"/>
          <p14:tracePt t="56046" x="2965450" y="5702300"/>
          <p14:tracePt t="56067" x="2952750" y="5778500"/>
          <p14:tracePt t="56090" x="2946400" y="5886450"/>
          <p14:tracePt t="56105" x="2946400" y="5924550"/>
          <p14:tracePt t="56128" x="2946400" y="5930900"/>
          <p14:tracePt t="56204" x="2946400" y="5905500"/>
          <p14:tracePt t="56230" x="2946400" y="5791200"/>
          <p14:tracePt t="56251" x="2946400" y="5708650"/>
          <p14:tracePt t="56266" x="2946400" y="5683250"/>
          <p14:tracePt t="56340" x="2952750" y="5708650"/>
          <p14:tracePt t="56364" x="2965450" y="5778500"/>
          <p14:tracePt t="56379" x="2971800" y="5803900"/>
          <p14:tracePt t="56400" x="2971800" y="5810250"/>
          <p14:tracePt t="56415" x="2978150" y="5822950"/>
          <p14:tracePt t="56431" x="2984500" y="5829300"/>
          <p14:tracePt t="56676" x="2990850" y="5822950"/>
          <p14:tracePt t="58066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12174" y="1820710"/>
            <a:ext cx="10830957" cy="4833477"/>
          </a:xfrm>
          <a:prstGeom prst="rect">
            <a:avLst/>
          </a:prstGeo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使用语句对象来执行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语句，有两种情况：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一种是执行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UPDATE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之类的数据库操作语句（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），这样的语句没有数据结果返回，使用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Statement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executeUpdate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方法执行；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sta.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executeUpdate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"INSERT INTO Friends VALUES('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田七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', '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重庆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',  456712, '2003-2-25', 7500)"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54723"/>
              </p:ext>
            </p:extLst>
          </p:nvPr>
        </p:nvGraphicFramePr>
        <p:xfrm>
          <a:off x="1268787" y="3073457"/>
          <a:ext cx="10317729" cy="1675435"/>
        </p:xfrm>
        <a:graphic>
          <a:graphicData uri="http://schemas.openxmlformats.org/drawingml/2006/table">
            <a:tbl>
              <a:tblPr/>
              <a:tblGrid>
                <a:gridCol w="421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executeUpdate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(String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是要执行的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语句（字符串），执行成功返回受影响的行数，执行失败则抛出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圆角矩形标注 14">
            <a:extLst>
              <a:ext uri="{FF2B5EF4-FFF2-40B4-BE49-F238E27FC236}">
                <a16:creationId xmlns:a16="http://schemas.microsoft.com/office/drawing/2014/main" id="{5DA289BD-59AF-42E5-8C59-0AD7B65DA288}"/>
              </a:ext>
            </a:extLst>
          </p:cNvPr>
          <p:cNvSpPr/>
          <p:nvPr/>
        </p:nvSpPr>
        <p:spPr>
          <a:xfrm>
            <a:off x="4780344" y="4748892"/>
            <a:ext cx="6585995" cy="668060"/>
          </a:xfrm>
          <a:prstGeom prst="wedgeRoundRectCallout">
            <a:avLst>
              <a:gd name="adj1" fmla="val -31945"/>
              <a:gd name="adj2" fmla="val 82970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由于参数是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语句字符串，因此如果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语句语法错误，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编译器是无法检测出来的。（特别是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语句里的引号）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31"/>
    </mc:Choice>
    <mc:Fallback xmlns="">
      <p:transition spd="slow" advTm="210131"/>
    </mc:Fallback>
  </mc:AlternateContent>
  <p:extLst>
    <p:ext uri="{3A86A75C-4F4B-4683-9AE1-C65F6400EC91}">
      <p14:laserTraceLst xmlns:p14="http://schemas.microsoft.com/office/powerpoint/2010/main">
        <p14:tracePtLst>
          <p14:tracePt t="2422" x="615950" y="1593850"/>
          <p14:tracePt t="2497" x="628650" y="1593850"/>
          <p14:tracePt t="2516" x="685800" y="1593850"/>
          <p14:tracePt t="2533" x="863600" y="1593850"/>
          <p14:tracePt t="2554" x="1041400" y="1593850"/>
          <p14:tracePt t="2564" x="1301750" y="1593850"/>
          <p14:tracePt t="2577" x="1473200" y="1593850"/>
          <p14:tracePt t="2594" x="1822450" y="1593850"/>
          <p14:tracePt t="2610" x="2152650" y="1593850"/>
          <p14:tracePt t="2612" x="2279650" y="1593850"/>
          <p14:tracePt t="2627" x="2374900" y="1593850"/>
          <p14:tracePt t="2643" x="2489200" y="1593850"/>
          <p14:tracePt t="2646" x="2508250" y="1593850"/>
          <p14:tracePt t="2660" x="2533650" y="1593850"/>
          <p14:tracePt t="2798" x="2501900" y="1593850"/>
          <p14:tracePt t="2814" x="2362200" y="1593850"/>
          <p14:tracePt t="2832" x="2114550" y="1593850"/>
          <p14:tracePt t="2852" x="1485900" y="1593850"/>
          <p14:tracePt t="2862" x="1289050" y="1593850"/>
          <p14:tracePt t="2876" x="1003300" y="1593850"/>
          <p14:tracePt t="2893" x="863600" y="1593850"/>
          <p14:tracePt t="2909" x="831850" y="1593850"/>
          <p14:tracePt t="2926" x="825500" y="1593850"/>
          <p14:tracePt t="3065" x="831850" y="1593850"/>
          <p14:tracePt t="3080" x="920750" y="1593850"/>
          <p14:tracePt t="3097" x="1085850" y="1593850"/>
          <p14:tracePt t="3101" x="1206500" y="1593850"/>
          <p14:tracePt t="3123" x="1504950" y="1593850"/>
          <p14:tracePt t="3135" x="1854200" y="1593850"/>
          <p14:tracePt t="3146" x="2006600" y="1593850"/>
          <p14:tracePt t="3159" x="2228850" y="1593850"/>
          <p14:tracePt t="3176" x="2336800" y="1593850"/>
          <p14:tracePt t="3192" x="2362200" y="1593850"/>
          <p14:tracePt t="3264" x="2311400" y="1593850"/>
          <p14:tracePt t="3279" x="2146300" y="1593850"/>
          <p14:tracePt t="3296" x="1885950" y="1593850"/>
          <p14:tracePt t="3310" x="1638300" y="1593850"/>
          <p14:tracePt t="3327" x="1447800" y="1581150"/>
          <p14:tracePt t="3344" x="1377950" y="1568450"/>
          <p14:tracePt t="3360" x="1358900" y="1568450"/>
          <p14:tracePt t="3424" x="1365250" y="1568450"/>
          <p14:tracePt t="3438" x="1422400" y="1568450"/>
          <p14:tracePt t="3455" x="1549400" y="1568450"/>
          <p14:tracePt t="3465" x="1631950" y="1568450"/>
          <p14:tracePt t="3478" x="1873250" y="1568450"/>
          <p14:tracePt t="3495" x="2139950" y="1568450"/>
          <p14:tracePt t="3510" x="2317750" y="1568450"/>
          <p14:tracePt t="3527" x="2374900" y="1568450"/>
          <p14:tracePt t="3544" x="2393950" y="1568450"/>
          <p14:tracePt t="3597" x="2374900" y="1568450"/>
          <p14:tracePt t="3607" x="2336800" y="1568450"/>
          <p14:tracePt t="3616" x="2273300" y="1568450"/>
          <p14:tracePt t="3626" x="2197100" y="1568450"/>
          <p14:tracePt t="3643" x="2038350" y="1568450"/>
          <p14:tracePt t="3661" x="1873250" y="1568450"/>
          <p14:tracePt t="3677" x="1835150" y="1568450"/>
          <p14:tracePt t="3693" x="1828800" y="1568450"/>
          <p14:tracePt t="3741" x="1847850" y="1568450"/>
          <p14:tracePt t="3750" x="1917700" y="1568450"/>
          <p14:tracePt t="3764" x="2006600" y="1587500"/>
          <p14:tracePt t="3776" x="2241550" y="1606550"/>
          <p14:tracePt t="3795" x="2520950" y="1606550"/>
          <p14:tracePt t="3812" x="2743200" y="1606550"/>
          <p14:tracePt t="3813" x="2819400" y="1606550"/>
          <p14:tracePt t="3826" x="2851150" y="1606550"/>
          <p14:tracePt t="3843" x="2870200" y="1606550"/>
          <p14:tracePt t="3858" x="2876550" y="1606550"/>
          <p14:tracePt t="3893" x="2825750" y="1606550"/>
          <p14:tracePt t="3903" x="2749550" y="1587500"/>
          <p14:tracePt t="3913" x="2654300" y="1581150"/>
          <p14:tracePt t="3926" x="2393950" y="1543050"/>
          <p14:tracePt t="3943" x="2063750" y="1485900"/>
          <p14:tracePt t="3959" x="1809750" y="1447800"/>
          <p14:tracePt t="3977" x="1663700" y="1435100"/>
          <p14:tracePt t="3994" x="1625600" y="1435100"/>
          <p14:tracePt t="4011" x="1619250" y="1435100"/>
          <p14:tracePt t="4085" x="1631950" y="1435100"/>
          <p14:tracePt t="4094" x="1657350" y="1435100"/>
          <p14:tracePt t="4110" x="1758950" y="1435100"/>
          <p14:tracePt t="4126" x="1898650" y="1435100"/>
          <p14:tracePt t="4143" x="2025650" y="1435100"/>
          <p14:tracePt t="4159" x="2076450" y="1435100"/>
          <p14:tracePt t="4176" x="2082800" y="1435100"/>
          <p14:tracePt t="4215" x="2070100" y="1435100"/>
          <p14:tracePt t="4226" x="2019300" y="1435100"/>
          <p14:tracePt t="4244" x="1809750" y="1435100"/>
          <p14:tracePt t="4260" x="1549400" y="1435100"/>
          <p14:tracePt t="4277" x="1244600" y="1435100"/>
          <p14:tracePt t="4293" x="1168400" y="1422400"/>
          <p14:tracePt t="4311" x="1155700" y="1422400"/>
          <p14:tracePt t="4381" x="1168400" y="1422400"/>
          <p14:tracePt t="4391" x="1206500" y="1422400"/>
          <p14:tracePt t="4409" x="1352550" y="1441450"/>
          <p14:tracePt t="4426" x="1530350" y="1479550"/>
          <p14:tracePt t="4428" x="1631950" y="1492250"/>
          <p14:tracePt t="4443" x="1733550" y="1524000"/>
          <p14:tracePt t="4461" x="2012950" y="1536700"/>
          <p14:tracePt t="4477" x="2127250" y="1549400"/>
          <p14:tracePt t="4495" x="2171700" y="1549400"/>
          <p14:tracePt t="4510" x="2178050" y="1549400"/>
          <p14:tracePt t="4769" x="2184400" y="1549400"/>
          <p14:tracePt t="4787" x="2190750" y="1549400"/>
          <p14:tracePt t="4870" x="2184400" y="1549400"/>
          <p14:tracePt t="4880" x="2165350" y="1549400"/>
          <p14:tracePt t="4893" x="2089150" y="1549400"/>
          <p14:tracePt t="4909" x="2000250" y="1524000"/>
          <p14:tracePt t="4926" x="1892300" y="1498600"/>
          <p14:tracePt t="4943" x="1803400" y="1485900"/>
          <p14:tracePt t="4959" x="1720850" y="1473200"/>
          <p14:tracePt t="4976" x="1676400" y="1466850"/>
          <p14:tracePt t="4993" x="1663700" y="1466850"/>
          <p14:tracePt t="5011" x="1657350" y="1466850"/>
          <p14:tracePt t="5104" x="1676400" y="1466850"/>
          <p14:tracePt t="5125" x="1765300" y="1466850"/>
          <p14:tracePt t="5128" x="1822450" y="1473200"/>
          <p14:tracePt t="5151" x="2012950" y="1498600"/>
          <p14:tracePt t="5167" x="2139950" y="1498600"/>
          <p14:tracePt t="5182" x="2216150" y="1498600"/>
          <p14:tracePt t="5192" x="2235200" y="1498600"/>
          <p14:tracePt t="5210" x="2247900" y="1498600"/>
          <p14:tracePt t="5242" x="2254250" y="1498600"/>
          <p14:tracePt t="5261" x="2260600" y="1498600"/>
          <p14:tracePt t="5564" x="0" y="0"/>
        </p14:tracePtLst>
        <p14:tracePtLst>
          <p14:tracePt t="6615" x="1727200" y="2044700"/>
          <p14:tracePt t="6710" x="1733550" y="2044700"/>
          <p14:tracePt t="6724" x="1797050" y="2044700"/>
          <p14:tracePt t="6744" x="1943100" y="2044700"/>
          <p14:tracePt t="6760" x="2133600" y="2044700"/>
          <p14:tracePt t="6776" x="2324100" y="2044700"/>
          <p14:tracePt t="6793" x="2482850" y="2044700"/>
          <p14:tracePt t="6809" x="2559050" y="2044700"/>
          <p14:tracePt t="6826" x="2571750" y="2044700"/>
          <p14:tracePt t="6842" x="2578100" y="2044700"/>
          <p14:tracePt t="7127" x="2584450" y="2044700"/>
          <p14:tracePt t="7152" x="2584450" y="2038350"/>
          <p14:tracePt t="7174" x="2565400" y="1987550"/>
          <p14:tracePt t="7193" x="2540000" y="1930400"/>
          <p14:tracePt t="7210" x="2495550" y="1873250"/>
          <p14:tracePt t="7213" x="2476500" y="1847850"/>
          <p14:tracePt t="7230" x="2438400" y="1816100"/>
          <p14:tracePt t="7248" x="2406650" y="1797050"/>
          <p14:tracePt t="7264" x="2381250" y="1790700"/>
          <p14:tracePt t="7275" x="2374900" y="1790700"/>
          <p14:tracePt t="7292" x="2355850" y="1790700"/>
          <p14:tracePt t="7309" x="2317750" y="1790700"/>
          <p14:tracePt t="7325" x="2273300" y="1790700"/>
          <p14:tracePt t="7341" x="2222500" y="1790700"/>
          <p14:tracePt t="7357" x="2165350" y="1790700"/>
          <p14:tracePt t="7376" x="2127250" y="1790700"/>
          <p14:tracePt t="7391" x="2089150" y="1797050"/>
          <p14:tracePt t="7409" x="2057400" y="1809750"/>
          <p14:tracePt t="7425" x="2038350" y="1822450"/>
          <p14:tracePt t="7441" x="2019300" y="1860550"/>
          <p14:tracePt t="7458" x="2000250" y="1892300"/>
          <p14:tracePt t="7474" x="2000250" y="1924050"/>
          <p14:tracePt t="7476" x="2000250" y="1949450"/>
          <p14:tracePt t="7493" x="2000250" y="1981200"/>
          <p14:tracePt t="7507" x="2000250" y="2000250"/>
          <p14:tracePt t="7525" x="2000250" y="2044700"/>
          <p14:tracePt t="7542" x="2012950" y="2070100"/>
          <p14:tracePt t="7558" x="2025650" y="2089150"/>
          <p14:tracePt t="7574" x="2051050" y="2101850"/>
          <p14:tracePt t="7592" x="2076450" y="2120900"/>
          <p14:tracePt t="7610" x="2108200" y="2139950"/>
          <p14:tracePt t="7624" x="2152650" y="2152650"/>
          <p14:tracePt t="7641" x="2209800" y="2159000"/>
          <p14:tracePt t="7659" x="2311400" y="2178050"/>
          <p14:tracePt t="7675" x="2438400" y="2203450"/>
          <p14:tracePt t="7677" x="2495550" y="2203450"/>
          <p14:tracePt t="7691" x="2559050" y="2203450"/>
          <p14:tracePt t="7708" x="2705100" y="2203450"/>
          <p14:tracePt t="7724" x="2749550" y="2203450"/>
          <p14:tracePt t="7741" x="2781300" y="2190750"/>
          <p14:tracePt t="7760" x="2794000" y="2171700"/>
          <p14:tracePt t="7775" x="2806700" y="2159000"/>
          <p14:tracePt t="7791" x="2806700" y="2139950"/>
          <p14:tracePt t="7809" x="2806700" y="2108200"/>
          <p14:tracePt t="7824" x="2806700" y="2070100"/>
          <p14:tracePt t="7841" x="2800350" y="2032000"/>
          <p14:tracePt t="7859" x="2781300" y="1981200"/>
          <p14:tracePt t="7874" x="2743200" y="1917700"/>
          <p14:tracePt t="7876" x="2724150" y="1885950"/>
          <p14:tracePt t="7891" x="2705100" y="1873250"/>
          <p14:tracePt t="7908" x="2641600" y="1822450"/>
          <p14:tracePt t="7925" x="2597150" y="1797050"/>
          <p14:tracePt t="7941" x="2546350" y="1771650"/>
          <p14:tracePt t="7958" x="2495550" y="1758950"/>
          <p14:tracePt t="7974" x="2451100" y="1758950"/>
          <p14:tracePt t="7991" x="2393950" y="1758950"/>
          <p14:tracePt t="8007" x="2311400" y="1765300"/>
          <p14:tracePt t="8025" x="2235200" y="1803400"/>
          <p14:tracePt t="8042" x="2171700" y="1854200"/>
          <p14:tracePt t="8059" x="2108200" y="1885950"/>
          <p14:tracePt t="8061" x="2076450" y="1905000"/>
          <p14:tracePt t="8076" x="2063750" y="1924050"/>
          <p14:tracePt t="8092" x="2038350" y="1968500"/>
          <p14:tracePt t="8109" x="2012950" y="2044700"/>
          <p14:tracePt t="8125" x="2006600" y="2089150"/>
          <p14:tracePt t="8142" x="2006600" y="2120900"/>
          <p14:tracePt t="8158" x="2006600" y="2146300"/>
          <p14:tracePt t="8174" x="2019300" y="2165350"/>
          <p14:tracePt t="8191" x="2038350" y="2178050"/>
          <p14:tracePt t="8207" x="2063750" y="2197100"/>
          <p14:tracePt t="8224" x="2108200" y="2203450"/>
          <p14:tracePt t="8241" x="2203450" y="2216150"/>
          <p14:tracePt t="8259" x="2298700" y="2216150"/>
          <p14:tracePt t="8275" x="2393950" y="2216150"/>
          <p14:tracePt t="8277" x="2438400" y="2209800"/>
          <p14:tracePt t="8292" x="2463800" y="2203450"/>
          <p14:tracePt t="8309" x="2546350" y="2152650"/>
          <p14:tracePt t="8325" x="2571750" y="2114550"/>
          <p14:tracePt t="8341" x="2590800" y="2076450"/>
          <p14:tracePt t="8359" x="2590800" y="2051050"/>
          <p14:tracePt t="8374" x="2590800" y="2019300"/>
          <p14:tracePt t="8390" x="2590800" y="1981200"/>
          <p14:tracePt t="8408" x="2578100" y="1943100"/>
          <p14:tracePt t="8424" x="2540000" y="1898650"/>
          <p14:tracePt t="8441" x="2489200" y="1847850"/>
          <p14:tracePt t="8457" x="2425700" y="1809750"/>
          <p14:tracePt t="8474" x="2374900" y="1784350"/>
          <p14:tracePt t="8476" x="2355850" y="1778000"/>
          <p14:tracePt t="8491" x="2343150" y="1778000"/>
          <p14:tracePt t="8510" x="2311400" y="1778000"/>
          <p14:tracePt t="8525" x="2279650" y="1778000"/>
          <p14:tracePt t="8542" x="2247900" y="1784350"/>
          <p14:tracePt t="8558" x="2216150" y="1809750"/>
          <p14:tracePt t="8574" x="2190750" y="1847850"/>
          <p14:tracePt t="8591" x="2165350" y="1879600"/>
          <p14:tracePt t="8608" x="2152650" y="1917700"/>
          <p14:tracePt t="8624" x="2152650" y="1943100"/>
          <p14:tracePt t="8641" x="2152650" y="1974850"/>
          <p14:tracePt t="8657" x="2152650" y="2019300"/>
          <p14:tracePt t="8674" x="2165350" y="2044700"/>
          <p14:tracePt t="8691" x="2171700" y="2063750"/>
          <p14:tracePt t="8692" x="2184400" y="2070100"/>
          <p14:tracePt t="8708" x="2209800" y="2089150"/>
          <p14:tracePt t="8724" x="2235200" y="2101850"/>
          <p14:tracePt t="8742" x="2273300" y="2114550"/>
          <p14:tracePt t="8758" x="2324100" y="2114550"/>
          <p14:tracePt t="8775" x="2393950" y="2108200"/>
          <p14:tracePt t="8792" x="2457450" y="2076450"/>
          <p14:tracePt t="8809" x="2489200" y="2038350"/>
          <p14:tracePt t="8824" x="2508250" y="1993900"/>
          <p14:tracePt t="8842" x="2527300" y="1955800"/>
          <p14:tracePt t="8857" x="2527300" y="1930400"/>
          <p14:tracePt t="8873" x="2527300" y="1885950"/>
          <p14:tracePt t="8890" x="2514600" y="1860550"/>
          <p14:tracePt t="8907" x="2501900" y="1835150"/>
          <p14:tracePt t="8909" x="2489200" y="1822450"/>
          <p14:tracePt t="8924" x="2451100" y="1809750"/>
          <p14:tracePt t="8941" x="2432050" y="1809750"/>
          <p14:tracePt t="8957" x="2413000" y="1809750"/>
          <p14:tracePt t="8973" x="2368550" y="1809750"/>
          <p14:tracePt t="8990" x="2336800" y="1828800"/>
          <p14:tracePt t="9007" x="2298700" y="1879600"/>
          <p14:tracePt t="9024" x="2241550" y="1949450"/>
          <p14:tracePt t="9042" x="2197100" y="2025650"/>
          <p14:tracePt t="9058" x="2171700" y="2095500"/>
          <p14:tracePt t="9074" x="2165350" y="2152650"/>
          <p14:tracePt t="9076" x="2165350" y="2178050"/>
          <p14:tracePt t="9090" x="2165350" y="2203450"/>
          <p14:tracePt t="9109" x="2165350" y="2247900"/>
          <p14:tracePt t="9126" x="2184400" y="2266950"/>
          <p14:tracePt t="9141" x="2216150" y="2279650"/>
          <p14:tracePt t="9158" x="2247900" y="2286000"/>
          <p14:tracePt t="9174" x="2311400" y="2286000"/>
          <p14:tracePt t="9191" x="2406650" y="2286000"/>
          <p14:tracePt t="9207" x="2495550" y="2247900"/>
          <p14:tracePt t="9224" x="2546350" y="2209800"/>
          <p14:tracePt t="9241" x="2584450" y="2152650"/>
          <p14:tracePt t="9259" x="2597150" y="2082800"/>
          <p14:tracePt t="9261" x="2603500" y="2038350"/>
          <p14:tracePt t="9276" x="2603500" y="2025650"/>
          <p14:tracePt t="9292" x="2597150" y="1955800"/>
          <p14:tracePt t="9309" x="2546350" y="1892300"/>
          <p14:tracePt t="9324" x="2501900" y="1866900"/>
          <p14:tracePt t="9341" x="2451100" y="1847850"/>
          <p14:tracePt t="9357" x="2393950" y="1847850"/>
          <p14:tracePt t="9374" x="2324100" y="1847850"/>
          <p14:tracePt t="9393" x="2247900" y="1847850"/>
          <p14:tracePt t="9407" x="2159000" y="1860550"/>
          <p14:tracePt t="9424" x="2114550" y="1892300"/>
          <p14:tracePt t="9441" x="2070100" y="1936750"/>
          <p14:tracePt t="9457" x="2044700" y="1981200"/>
          <p14:tracePt t="9474" x="2038350" y="2025650"/>
          <p14:tracePt t="9491" x="2038350" y="2057400"/>
          <p14:tracePt t="9493" x="2038350" y="2070100"/>
          <p14:tracePt t="9507" x="2038350" y="2082800"/>
          <p14:tracePt t="9525" x="2038350" y="2114550"/>
          <p14:tracePt t="9541" x="2051050" y="2127250"/>
          <p14:tracePt t="9559" x="2101850" y="2139950"/>
          <p14:tracePt t="9575" x="2203450" y="2159000"/>
          <p14:tracePt t="9592" x="2324100" y="2165350"/>
          <p14:tracePt t="9609" x="2451100" y="2165350"/>
          <p14:tracePt t="9624" x="2546350" y="2165350"/>
          <p14:tracePt t="9641" x="2590800" y="2159000"/>
          <p14:tracePt t="9657" x="2603500" y="2152650"/>
          <p14:tracePt t="9675" x="2609850" y="2139950"/>
          <p14:tracePt t="9677" x="2616200" y="2127250"/>
          <p14:tracePt t="9693" x="2616200" y="2114550"/>
          <p14:tracePt t="9708" x="2616200" y="2082800"/>
          <p14:tracePt t="9724" x="2616200" y="2051050"/>
          <p14:tracePt t="9741" x="2616200" y="2044700"/>
          <p14:tracePt t="9758" x="2616200" y="2038350"/>
          <p14:tracePt t="9774" x="2616200" y="2032000"/>
          <p14:tracePt t="9792" x="2616200" y="2025650"/>
          <p14:tracePt t="9869" x="2616200" y="2032000"/>
          <p14:tracePt t="9877" x="2616200" y="2038350"/>
          <p14:tracePt t="9891" x="2616200" y="2051050"/>
          <p14:tracePt t="9908" x="2616200" y="2070100"/>
          <p14:tracePt t="9925" x="2628900" y="2082800"/>
          <p14:tracePt t="9941" x="2635250" y="2089150"/>
          <p14:tracePt t="10169" x="2635250" y="2082800"/>
          <p14:tracePt t="10189" x="2635250" y="2051050"/>
          <p14:tracePt t="10207" x="2622550" y="2025650"/>
          <p14:tracePt t="10225" x="2584450" y="1981200"/>
          <p14:tracePt t="10242" x="2533650" y="1949450"/>
          <p14:tracePt t="10245" x="2501900" y="1936750"/>
          <p14:tracePt t="10258" x="2476500" y="1924050"/>
          <p14:tracePt t="10276" x="2419350" y="1905000"/>
          <p14:tracePt t="10278" x="2400300" y="1905000"/>
          <p14:tracePt t="10293" x="2368550" y="1905000"/>
          <p14:tracePt t="10309" x="2330450" y="1905000"/>
          <p14:tracePt t="10325" x="2317750" y="1905000"/>
          <p14:tracePt t="10341" x="2247900" y="1911350"/>
          <p14:tracePt t="10359" x="2203450" y="1936750"/>
          <p14:tracePt t="10374" x="2178050" y="1968500"/>
          <p14:tracePt t="10392" x="2159000" y="2000250"/>
          <p14:tracePt t="10407" x="2152650" y="2012950"/>
          <p14:tracePt t="10424" x="2152650" y="2032000"/>
          <p14:tracePt t="10440" x="2152650" y="2044700"/>
          <p14:tracePt t="10457" x="2159000" y="2063750"/>
          <p14:tracePt t="10474" x="2171700" y="2076450"/>
          <p14:tracePt t="10476" x="2190750" y="2082800"/>
          <p14:tracePt t="10490" x="2216150" y="2095500"/>
          <p14:tracePt t="10507" x="2298700" y="2120900"/>
          <p14:tracePt t="10525" x="2489200" y="2133600"/>
          <p14:tracePt t="10544" x="2660650" y="2133600"/>
          <p14:tracePt t="10558" x="2787650" y="2133600"/>
          <p14:tracePt t="10575" x="2882900" y="2127250"/>
          <p14:tracePt t="10591" x="2921000" y="2114550"/>
          <p14:tracePt t="10608" x="2927350" y="2108200"/>
          <p14:tracePt t="10625" x="2933700" y="2108200"/>
          <p14:tracePt t="11189" x="0" y="0"/>
        </p14:tracePtLst>
        <p14:tracePtLst>
          <p14:tracePt t="12367" x="2139950" y="2095500"/>
          <p14:tracePt t="12527" x="2159000" y="2095500"/>
          <p14:tracePt t="12545" x="2260600" y="2095500"/>
          <p14:tracePt t="12563" x="2413000" y="2095500"/>
          <p14:tracePt t="12566" x="2495550" y="2095500"/>
          <p14:tracePt t="12578" x="2571750" y="2095500"/>
          <p14:tracePt t="12590" x="2705100" y="2095500"/>
          <p14:tracePt t="12606" x="2794000" y="2095500"/>
          <p14:tracePt t="12624" x="2825750" y="2095500"/>
          <p14:tracePt t="12639" x="2832100" y="2095500"/>
          <p14:tracePt t="12949" x="0" y="0"/>
        </p14:tracePtLst>
        <p14:tracePtLst>
          <p14:tracePt t="13496" x="3898900" y="2095500"/>
          <p14:tracePt t="13598" x="3911600" y="2095500"/>
          <p14:tracePt t="13608" x="3949700" y="2095500"/>
          <p14:tracePt t="13624" x="4076700" y="2095500"/>
          <p14:tracePt t="13640" x="4254500" y="2095500"/>
          <p14:tracePt t="13657" x="4438650" y="2095500"/>
          <p14:tracePt t="13673" x="4622800" y="2095500"/>
          <p14:tracePt t="13690" x="4775200" y="2095500"/>
          <p14:tracePt t="13706" x="4851400" y="2095500"/>
          <p14:tracePt t="13708" x="4857750" y="2095500"/>
          <p14:tracePt t="13723" x="4864100" y="2095500"/>
          <p14:tracePt t="13739" x="4870450" y="2095500"/>
          <p14:tracePt t="13886" x="4864100" y="2095500"/>
          <p14:tracePt t="13899" x="4845050" y="2095500"/>
          <p14:tracePt t="13919" x="4699000" y="2095500"/>
          <p14:tracePt t="13932" x="4635500" y="2095500"/>
          <p14:tracePt t="13943" x="4489450" y="2095500"/>
          <p14:tracePt t="13957" x="4349750" y="2095500"/>
          <p14:tracePt t="13973" x="4260850" y="2095500"/>
          <p14:tracePt t="13990" x="4222750" y="2095500"/>
          <p14:tracePt t="14006" x="4216400" y="2095500"/>
          <p14:tracePt t="14839" x="4203700" y="2095500"/>
          <p14:tracePt t="14853" x="4165600" y="2095500"/>
          <p14:tracePt t="14873" x="4121150" y="2095500"/>
          <p14:tracePt t="14888" x="4095750" y="2095500"/>
          <p14:tracePt t="14905" x="4083050" y="2095500"/>
          <p14:tracePt t="14922" x="4076700" y="2095500"/>
          <p14:tracePt t="15045" x="4083050" y="2095500"/>
          <p14:tracePt t="15055" x="4114800" y="2095500"/>
          <p14:tracePt t="15074" x="4235450" y="2095500"/>
          <p14:tracePt t="15088" x="4400550" y="2095500"/>
          <p14:tracePt t="15107" x="4552950" y="2095500"/>
          <p14:tracePt t="15123" x="4667250" y="2095500"/>
          <p14:tracePt t="15124" x="4711700" y="2095500"/>
          <p14:tracePt t="15138" x="4724400" y="2095500"/>
          <p14:tracePt t="15155" x="4743450" y="2095500"/>
          <p14:tracePt t="15428" x="0" y="0"/>
        </p14:tracePtLst>
        <p14:tracePtLst>
          <p14:tracePt t="16594" x="5645150" y="2108200"/>
          <p14:tracePt t="16762" x="5664200" y="2108200"/>
          <p14:tracePt t="16782" x="5727700" y="2108200"/>
          <p14:tracePt t="16801" x="5791200" y="2108200"/>
          <p14:tracePt t="16812" x="5899150" y="2108200"/>
          <p14:tracePt t="16822" x="5962650" y="2108200"/>
          <p14:tracePt t="16838" x="6096000" y="2108200"/>
          <p14:tracePt t="16856" x="6254750" y="2108200"/>
          <p14:tracePt t="16871" x="6407150" y="2108200"/>
          <p14:tracePt t="16888" x="6521450" y="2108200"/>
          <p14:tracePt t="16905" x="6597650" y="2108200"/>
          <p14:tracePt t="16921" x="6616700" y="2108200"/>
          <p14:tracePt t="16938" x="6623050" y="2108200"/>
          <p14:tracePt t="17053" x="6610350" y="2108200"/>
          <p14:tracePt t="17063" x="6584950" y="2108200"/>
          <p14:tracePt t="17076" x="6546850" y="2108200"/>
          <p14:tracePt t="17078" x="6496050" y="2108200"/>
          <p14:tracePt t="17093" x="6369050" y="2108200"/>
          <p14:tracePt t="17106" x="6292850" y="2108200"/>
          <p14:tracePt t="17123" x="6146800" y="2108200"/>
          <p14:tracePt t="17126" x="6083300" y="2108200"/>
          <p14:tracePt t="17140" x="6026150" y="2108200"/>
          <p14:tracePt t="17155" x="5975350" y="2108200"/>
          <p14:tracePt t="17171" x="5962650" y="2108200"/>
          <p14:tracePt t="17286" x="5975350" y="2108200"/>
          <p14:tracePt t="17297" x="6000750" y="2108200"/>
          <p14:tracePt t="17310" x="6096000" y="2108200"/>
          <p14:tracePt t="17323" x="6159500" y="2108200"/>
          <p14:tracePt t="17340" x="6305550" y="2108200"/>
          <p14:tracePt t="17343" x="6388100" y="2108200"/>
          <p14:tracePt t="17357" x="6464300" y="2108200"/>
          <p14:tracePt t="17374" x="6629400" y="2108200"/>
          <p14:tracePt t="17390" x="6800850" y="2108200"/>
          <p14:tracePt t="17405" x="6851650" y="2108200"/>
          <p14:tracePt t="17422" x="6864350" y="2108200"/>
          <p14:tracePt t="17496" x="6851650" y="2108200"/>
          <p14:tracePt t="17505" x="6832600" y="2108200"/>
          <p14:tracePt t="17522" x="6743700" y="2108200"/>
          <p14:tracePt t="17538" x="6635750" y="2101850"/>
          <p14:tracePt t="17541" x="6572250" y="2101850"/>
          <p14:tracePt t="17560" x="6457950" y="2101850"/>
          <p14:tracePt t="17574" x="6388100" y="2101850"/>
          <p14:tracePt t="17590" x="6369050" y="2101850"/>
          <p14:tracePt t="17606" x="6362700" y="2101850"/>
          <p14:tracePt t="17718" x="6375400" y="2101850"/>
          <p14:tracePt t="17729" x="6388100" y="2101850"/>
          <p14:tracePt t="17741" x="6445250" y="2101850"/>
          <p14:tracePt t="17755" x="6477000" y="2101850"/>
          <p14:tracePt t="17771" x="6534150" y="2101850"/>
          <p14:tracePt t="17774" x="6559550" y="2101850"/>
          <p14:tracePt t="17788" x="6597650" y="2101850"/>
          <p14:tracePt t="17805" x="6610350" y="2101850"/>
          <p14:tracePt t="18621" x="0" y="0"/>
        </p14:tracePtLst>
        <p14:tracePtLst>
          <p14:tracePt t="19014" x="6096000" y="2101850"/>
          <p14:tracePt t="19072" x="6115050" y="2101850"/>
          <p14:tracePt t="19086" x="6210300" y="2101850"/>
          <p14:tracePt t="19107" x="6356350" y="2101850"/>
          <p14:tracePt t="19123" x="6515100" y="2101850"/>
          <p14:tracePt t="19126" x="6591300" y="2101850"/>
          <p14:tracePt t="19143" x="6699250" y="2101850"/>
          <p14:tracePt t="19156" x="6724650" y="2101850"/>
          <p14:tracePt t="19171" x="6743700" y="2101850"/>
          <p14:tracePt t="19187" x="6750050" y="2101850"/>
          <p14:tracePt t="20005" x="0" y="0"/>
        </p14:tracePtLst>
        <p14:tracePtLst>
          <p14:tracePt t="21169" x="6546850" y="4095750"/>
          <p14:tracePt t="21191" x="6591300" y="4095750"/>
          <p14:tracePt t="21210" x="6750050" y="4127500"/>
          <p14:tracePt t="21231" x="7251700" y="4229100"/>
          <p14:tracePt t="21249" x="7664450" y="4305300"/>
          <p14:tracePt t="21261" x="7880350" y="4356100"/>
          <p14:tracePt t="21263" x="8026400" y="4387850"/>
          <p14:tracePt t="21277" x="8197850" y="4413250"/>
          <p14:tracePt t="21291" x="8223250" y="4413250"/>
          <p14:tracePt t="21304" x="8235950" y="4413250"/>
          <p14:tracePt t="21320" x="8242300" y="4413250"/>
          <p14:tracePt t="21677" x="0" y="0"/>
        </p14:tracePtLst>
        <p14:tracePtLst>
          <p14:tracePt t="23441" x="6146800" y="2260600"/>
          <p14:tracePt t="23462" x="6127750" y="2279650"/>
          <p14:tracePt t="23474" x="6115050" y="2317750"/>
          <p14:tracePt t="23486" x="6076950" y="2400300"/>
          <p14:tracePt t="23503" x="6045200" y="2501900"/>
          <p14:tracePt t="23519" x="6032500" y="2609850"/>
          <p14:tracePt t="23536" x="6026150" y="2667000"/>
          <p14:tracePt t="23553" x="6026150" y="2717800"/>
          <p14:tracePt t="23570" x="6026150" y="2736850"/>
          <p14:tracePt t="23586" x="6026150" y="2743200"/>
          <p14:tracePt t="23605" x="6032500" y="2749550"/>
          <p14:tracePt t="23621" x="6045200" y="2749550"/>
          <p14:tracePt t="23637" x="6083300" y="2673350"/>
          <p14:tracePt t="23654" x="6140450" y="2578100"/>
          <p14:tracePt t="23671" x="6197600" y="2444750"/>
          <p14:tracePt t="23686" x="6223000" y="2355850"/>
          <p14:tracePt t="23704" x="6229350" y="2298700"/>
          <p14:tracePt t="23719" x="6235700" y="2286000"/>
          <p14:tracePt t="23773" x="6223000" y="2305050"/>
          <p14:tracePt t="23782" x="6216650" y="2349500"/>
          <p14:tracePt t="23793" x="6203950" y="2393950"/>
          <p14:tracePt t="23803" x="6184900" y="2463800"/>
          <p14:tracePt t="23820" x="6172200" y="2540000"/>
          <p14:tracePt t="23837" x="6172200" y="2552700"/>
          <p14:tracePt t="23894" x="6172200" y="2540000"/>
          <p14:tracePt t="23905" x="6178550" y="2520950"/>
          <p14:tracePt t="23922" x="6197600" y="2463800"/>
          <p14:tracePt t="23937" x="6223000" y="2374900"/>
          <p14:tracePt t="23955" x="6242050" y="2286000"/>
          <p14:tracePt t="23970" x="6254750" y="2216150"/>
          <p14:tracePt t="23973" x="6261100" y="2190750"/>
          <p14:tracePt t="23990" x="6261100" y="2178050"/>
          <p14:tracePt t="24003" x="6261100" y="2171700"/>
          <p14:tracePt t="24048" x="6261100" y="2197100"/>
          <p14:tracePt t="24059" x="6261100" y="2235200"/>
          <p14:tracePt t="24070" x="6254750" y="2349500"/>
          <p14:tracePt t="24087" x="6229350" y="2419350"/>
          <p14:tracePt t="24103" x="6223000" y="2438400"/>
          <p14:tracePt t="24120" x="6223000" y="2444750"/>
          <p14:tracePt t="24190" x="6223000" y="2413000"/>
          <p14:tracePt t="24201" x="6229350" y="2374900"/>
          <p14:tracePt t="24220" x="6267450" y="2254250"/>
          <p14:tracePt t="24237" x="6273800" y="2209800"/>
          <p14:tracePt t="24253" x="6280150" y="2190750"/>
          <p14:tracePt t="24302" x="6280150" y="2197100"/>
          <p14:tracePt t="24313" x="6273800" y="2241550"/>
          <p14:tracePt t="24327" x="6248400" y="2343150"/>
          <p14:tracePt t="24339" x="6235700" y="2400300"/>
          <p14:tracePt t="24354" x="6210300" y="2489200"/>
          <p14:tracePt t="24357" x="6203950" y="2514600"/>
          <p14:tracePt t="24373" x="6203950" y="2520950"/>
          <p14:tracePt t="24387" x="6203950" y="2527300"/>
          <p14:tracePt t="24438" x="6203950" y="2520950"/>
          <p14:tracePt t="24449" x="6216650" y="2501900"/>
          <p14:tracePt t="24461" x="6229350" y="2457450"/>
          <p14:tracePt t="24473" x="6235700" y="2419350"/>
          <p14:tracePt t="24486" x="6254750" y="2362200"/>
          <p14:tracePt t="24503" x="6261100" y="2324100"/>
          <p14:tracePt t="24519" x="6261100" y="2305050"/>
          <p14:tracePt t="24535" x="6261100" y="2298700"/>
          <p14:tracePt t="24590" x="6261100" y="2317750"/>
          <p14:tracePt t="24606" x="6254750" y="2343150"/>
          <p14:tracePt t="24624" x="6242050" y="2444750"/>
          <p14:tracePt t="24639" x="6229350" y="2495550"/>
          <p14:tracePt t="24653" x="6223000" y="2508250"/>
          <p14:tracePt t="24670" x="6223000" y="2514600"/>
          <p14:tracePt t="24750" x="6223000" y="2520950"/>
          <p14:tracePt t="24768" x="6229350" y="2514600"/>
          <p14:tracePt t="24783" x="6235700" y="2482850"/>
          <p14:tracePt t="24803" x="6248400" y="2438400"/>
          <p14:tracePt t="24820" x="6254750" y="2406650"/>
          <p14:tracePt t="24821" x="6261100" y="2387600"/>
          <p14:tracePt t="24836" x="6261100" y="2362200"/>
          <p14:tracePt t="24854" x="6261100" y="2349500"/>
          <p14:tracePt t="24908" x="6261100" y="2362200"/>
          <p14:tracePt t="24917" x="6254750" y="2387600"/>
          <p14:tracePt t="24924" x="6248400" y="2425700"/>
          <p14:tracePt t="24935" x="6248400" y="2457450"/>
          <p14:tracePt t="24953" x="6242050" y="2508250"/>
          <p14:tracePt t="24968" x="6242050" y="2520950"/>
          <p14:tracePt t="25021" x="6242050" y="2527300"/>
          <p14:tracePt t="25037" x="6242050" y="2520950"/>
          <p14:tracePt t="25053" x="6261100" y="2438400"/>
          <p14:tracePt t="25070" x="6273800" y="2349500"/>
          <p14:tracePt t="25088" x="6280150" y="2260600"/>
          <p14:tracePt t="25107" x="6280150" y="2222500"/>
          <p14:tracePt t="25110" x="6280150" y="2209800"/>
          <p14:tracePt t="25151" x="6280150" y="2203450"/>
          <p14:tracePt t="25167" x="6280150" y="2222500"/>
          <p14:tracePt t="25183" x="6267450" y="2317750"/>
          <p14:tracePt t="25199" x="6248400" y="2451100"/>
          <p14:tracePt t="25217" x="6235700" y="2540000"/>
          <p14:tracePt t="25233" x="6235700" y="2571750"/>
          <p14:tracePt t="25244" x="6235700" y="2584450"/>
          <p14:tracePt t="25302" x="6235700" y="2578100"/>
          <p14:tracePt t="25315" x="6242050" y="2565400"/>
          <p14:tracePt t="25330" x="6261100" y="2533650"/>
          <p14:tracePt t="25346" x="6261100" y="2476500"/>
          <p14:tracePt t="25349" x="6261100" y="2451100"/>
          <p14:tracePt t="25367" x="6261100" y="2413000"/>
          <p14:tracePt t="25388" x="6261100" y="2400300"/>
          <p14:tracePt t="25390" x="6261100" y="2393950"/>
          <p14:tracePt t="25407" x="6261100" y="2387600"/>
          <p14:tracePt t="25479" x="6261100" y="2413000"/>
          <p14:tracePt t="25495" x="6235700" y="2482850"/>
          <p14:tracePt t="25508" x="6229350" y="2527300"/>
          <p14:tracePt t="25509" x="6223000" y="2565400"/>
          <p14:tracePt t="25521" x="6223000" y="2590800"/>
          <p14:tracePt t="25536" x="6223000" y="2609850"/>
          <p14:tracePt t="25552" x="6223000" y="2616200"/>
          <p14:tracePt t="25606" x="6223000" y="2597150"/>
          <p14:tracePt t="25615" x="6229350" y="2565400"/>
          <p14:tracePt t="25625" x="6235700" y="2527300"/>
          <p14:tracePt t="25636" x="6242050" y="2482850"/>
          <p14:tracePt t="25653" x="6254750" y="2374900"/>
          <p14:tracePt t="25671" x="6254750" y="2336800"/>
          <p14:tracePt t="25686" x="6254750" y="2317750"/>
          <p14:tracePt t="25750" x="6254750" y="2324100"/>
          <p14:tracePt t="25759" x="6254750" y="2355850"/>
          <p14:tracePt t="25768" x="6242050" y="2387600"/>
          <p14:tracePt t="25785" x="6235700" y="2476500"/>
          <p14:tracePt t="25802" x="6235700" y="2527300"/>
          <p14:tracePt t="25820" x="6235700" y="2546350"/>
          <p14:tracePt t="25893" x="6235700" y="2540000"/>
          <p14:tracePt t="25903" x="6235700" y="2520950"/>
          <p14:tracePt t="25920" x="6235700" y="2463800"/>
          <p14:tracePt t="25937" x="6235700" y="2419350"/>
          <p14:tracePt t="25952" x="6235700" y="2393950"/>
          <p14:tracePt t="25970" x="6235700" y="2387600"/>
          <p14:tracePt t="26006" x="6235700" y="2393950"/>
          <p14:tracePt t="26015" x="6235700" y="2425700"/>
          <p14:tracePt t="26027" x="6229350" y="2463800"/>
          <p14:tracePt t="26038" x="6223000" y="2520950"/>
          <p14:tracePt t="26052" x="6223000" y="2527300"/>
          <p14:tracePt t="26068" x="6223000" y="2540000"/>
          <p14:tracePt t="26142" x="6223000" y="2527300"/>
          <p14:tracePt t="26152" x="6223000" y="2520950"/>
          <p14:tracePt t="26169" x="6223000" y="2508250"/>
          <p14:tracePt t="26187" x="6223000" y="2495550"/>
          <p14:tracePt t="26202" x="6223000" y="2489200"/>
          <p14:tracePt t="26276" x="0" y="0"/>
        </p14:tracePtLst>
        <p14:tracePtLst>
          <p14:tracePt t="27609" x="6121400" y="2260600"/>
          <p14:tracePt t="27630" x="6115050" y="2254250"/>
          <p14:tracePt t="27652" x="6108700" y="2273300"/>
          <p14:tracePt t="27669" x="6076950" y="2393950"/>
          <p14:tracePt t="27686" x="6076950" y="2489200"/>
          <p14:tracePt t="27701" x="6076950" y="2546350"/>
          <p14:tracePt t="27718" x="6076950" y="2584450"/>
          <p14:tracePt t="27734" x="6076950" y="2597150"/>
          <p14:tracePt t="27808" x="6083300" y="2590800"/>
          <p14:tracePt t="27825" x="6089650" y="2571750"/>
          <p14:tracePt t="27843" x="6102350" y="2527300"/>
          <p14:tracePt t="27844" x="6102350" y="2520950"/>
          <p14:tracePt t="27855" x="6102350" y="2514600"/>
          <p14:tracePt t="27867" x="6102350" y="2508250"/>
          <p14:tracePt t="27868" x="0" y="0"/>
        </p14:tracePtLst>
        <p14:tracePtLst>
          <p14:tracePt t="28422" x="3587750" y="2203450"/>
          <p14:tracePt t="28433" x="3575050" y="2209800"/>
          <p14:tracePt t="28452" x="3556000" y="2247900"/>
          <p14:tracePt t="28467" x="3524250" y="2292350"/>
          <p14:tracePt t="28470" x="3511550" y="2317750"/>
          <p14:tracePt t="28485" x="3505200" y="2343150"/>
          <p14:tracePt t="28501" x="3473450" y="2419350"/>
          <p14:tracePt t="28518" x="3460750" y="2463800"/>
          <p14:tracePt t="28534" x="3454400" y="2489200"/>
          <p14:tracePt t="28550" x="3448050" y="2514600"/>
          <p14:tracePt t="28567" x="3441700" y="2520950"/>
          <p14:tracePt t="28660" x="3454400" y="2520950"/>
          <p14:tracePt t="28668" x="3467100" y="2501900"/>
          <p14:tracePt t="28686" x="3479800" y="2463800"/>
          <p14:tracePt t="28700" x="3486150" y="2444750"/>
          <p14:tracePt t="28717" x="3486150" y="2438400"/>
          <p14:tracePt t="28780" x="3486150" y="2457450"/>
          <p14:tracePt t="28788" x="3479800" y="2508250"/>
          <p14:tracePt t="28802" x="3467100" y="2565400"/>
          <p14:tracePt t="28817" x="3441700" y="2667000"/>
          <p14:tracePt t="28833" x="3435350" y="2698750"/>
          <p14:tracePt t="28851" x="3435350" y="2705100"/>
          <p14:tracePt t="28903" x="3435350" y="2698750"/>
          <p14:tracePt t="28922" x="3454400" y="2641600"/>
          <p14:tracePt t="28943" x="3454400" y="2533650"/>
          <p14:tracePt t="28959" x="3460750" y="2470150"/>
          <p14:tracePt t="28970" x="3460750" y="2451100"/>
          <p14:tracePt t="28984" x="3460750" y="2425700"/>
          <p14:tracePt t="29000" x="3460750" y="2419350"/>
          <p14:tracePt t="29087" x="3460750" y="2432050"/>
          <p14:tracePt t="29105" x="3460750" y="2470150"/>
          <p14:tracePt t="29122" x="3460750" y="2476500"/>
          <p14:tracePt t="29239" x="3460750" y="2457450"/>
          <p14:tracePt t="29257" x="3473450" y="2393950"/>
          <p14:tracePt t="29271" x="3479800" y="2349500"/>
          <p14:tracePt t="29286" x="3479800" y="2336800"/>
          <p14:tracePt t="29300" x="3479800" y="2330450"/>
          <p14:tracePt t="29350" x="3479800" y="2343150"/>
          <p14:tracePt t="29366" x="3479800" y="2432050"/>
          <p14:tracePt t="29387" x="3454400" y="2520950"/>
          <p14:tracePt t="29389" x="3448050" y="2552700"/>
          <p14:tracePt t="29406" x="3441700" y="2590800"/>
          <p14:tracePt t="29435" x="3441700" y="2597150"/>
          <p14:tracePt t="29503" x="3448050" y="2590800"/>
          <p14:tracePt t="29525" x="3460750" y="2565400"/>
          <p14:tracePt t="29529" x="3467100" y="2546350"/>
          <p14:tracePt t="29543" x="3467100" y="2533650"/>
          <p14:tracePt t="29559" x="3467100" y="2527300"/>
          <p14:tracePt t="29657" x="3467100" y="2540000"/>
          <p14:tracePt t="29682" x="3467100" y="2546350"/>
          <p14:tracePt t="29791" x="3467100" y="2533650"/>
          <p14:tracePt t="29807" x="3467100" y="2527300"/>
          <p14:tracePt t="29925" x="0" y="0"/>
        </p14:tracePtLst>
        <p14:tracePtLst>
          <p14:tracePt t="30366" x="4673600" y="2317750"/>
          <p14:tracePt t="30414" x="4673600" y="2324100"/>
          <p14:tracePt t="30429" x="4673600" y="2387600"/>
          <p14:tracePt t="30444" x="4654550" y="2457450"/>
          <p14:tracePt t="30457" x="4648200" y="2495550"/>
          <p14:tracePt t="30468" x="4641850" y="2514600"/>
          <p14:tracePt t="30484" x="4635500" y="2546350"/>
          <p14:tracePt t="30500" x="4635500" y="2559050"/>
          <p14:tracePt t="30592" x="4641850" y="2540000"/>
          <p14:tracePt t="30611" x="4660900" y="2476500"/>
          <p14:tracePt t="30634" x="4705350" y="2387600"/>
          <p14:tracePt t="30637" x="4718050" y="2362200"/>
          <p14:tracePt t="30652" x="4724400" y="2336800"/>
          <p14:tracePt t="30667" x="4730750" y="2317750"/>
          <p14:tracePt t="30684" x="4730750" y="2305050"/>
          <p14:tracePt t="30701" x="4730750" y="2298700"/>
          <p14:tracePt t="30724" x="4737100" y="2298700"/>
          <p14:tracePt t="30740" x="4737100" y="2317750"/>
          <p14:tracePt t="30750" x="4737100" y="2336800"/>
          <p14:tracePt t="30766" x="4737100" y="2406650"/>
          <p14:tracePt t="30783" x="4737100" y="2444750"/>
          <p14:tracePt t="30800" x="4737100" y="2457450"/>
          <p14:tracePt t="30816" x="4737100" y="2463800"/>
          <p14:tracePt t="30937" x="4737100" y="2470150"/>
          <p14:tracePt t="30956" x="4737100" y="2482850"/>
          <p14:tracePt t="30981" x="4737100" y="2527300"/>
          <p14:tracePt t="30984" x="4737100" y="2540000"/>
          <p14:tracePt t="31077" x="4737100" y="2520950"/>
          <p14:tracePt t="31088" x="4743450" y="2495550"/>
          <p14:tracePt t="31103" x="4749800" y="2438400"/>
          <p14:tracePt t="31117" x="4756150" y="2400300"/>
          <p14:tracePt t="31134" x="4756150" y="2381250"/>
          <p14:tracePt t="31151" x="4756150" y="2362200"/>
          <p14:tracePt t="31215" x="4756150" y="2368550"/>
          <p14:tracePt t="31226" x="4749800" y="2393950"/>
          <p14:tracePt t="31239" x="4737100" y="2489200"/>
          <p14:tracePt t="31251" x="4730750" y="2546350"/>
          <p14:tracePt t="31253" x="4730750" y="2590800"/>
          <p14:tracePt t="31267" x="4730750" y="2622550"/>
          <p14:tracePt t="31283" x="4730750" y="2647950"/>
          <p14:tracePt t="31285" x="4730750" y="2654300"/>
          <p14:tracePt t="31300" x="4730750" y="2660650"/>
          <p14:tracePt t="31349" x="4730750" y="2654300"/>
          <p14:tracePt t="31363" x="4730750" y="2628900"/>
          <p14:tracePt t="31380" x="4756150" y="2540000"/>
          <p14:tracePt t="31391" x="4775200" y="2438400"/>
          <p14:tracePt t="31403" x="4787900" y="2393950"/>
          <p14:tracePt t="31417" x="4794250" y="2362200"/>
          <p14:tracePt t="31435" x="4794250" y="2355850"/>
          <p14:tracePt t="31486" x="4794250" y="2374900"/>
          <p14:tracePt t="31505" x="4787900" y="2432050"/>
          <p14:tracePt t="31525" x="4775200" y="2527300"/>
          <p14:tracePt t="31542" x="4775200" y="2552700"/>
          <p14:tracePt t="32405" x="0" y="0"/>
        </p14:tracePtLst>
        <p14:tracePtLst>
          <p14:tracePt t="33904" x="4508500" y="2355850"/>
          <p14:tracePt t="34022" x="4521200" y="2355850"/>
          <p14:tracePt t="34022" x="0" y="0"/>
        </p14:tracePtLst>
        <p14:tracePtLst>
          <p14:tracePt t="35265" x="3536950" y="2565400"/>
          <p14:tracePt t="35377" x="3556000" y="2565400"/>
          <p14:tracePt t="35394" x="3670300" y="2565400"/>
          <p14:tracePt t="35411" x="3930650" y="2565400"/>
          <p14:tracePt t="35414" x="4146550" y="2565400"/>
          <p14:tracePt t="35432" x="4622800" y="2565400"/>
          <p14:tracePt t="35450" x="4991100" y="2565400"/>
          <p14:tracePt t="35465" x="5226050" y="2565400"/>
          <p14:tracePt t="35484" x="5403850" y="2565400"/>
          <p14:tracePt t="35487" x="5480050" y="2565400"/>
          <p14:tracePt t="35499" x="5530850" y="2565400"/>
          <p14:tracePt t="35516" x="5632450" y="2565400"/>
          <p14:tracePt t="35532" x="5689600" y="2565400"/>
          <p14:tracePt t="35549" x="5727700" y="2565400"/>
          <p14:tracePt t="35566" x="5759450" y="2565400"/>
          <p14:tracePt t="35582" x="5778500" y="2565400"/>
          <p14:tracePt t="35615" x="5797550" y="2565400"/>
          <p14:tracePt t="35632" x="5835650" y="2565400"/>
          <p14:tracePt t="35648" x="5930900" y="2578100"/>
          <p14:tracePt t="35666" x="6070600" y="2603500"/>
          <p14:tracePt t="35684" x="6191250" y="2622550"/>
          <p14:tracePt t="35686" x="6216650" y="2622550"/>
          <p14:tracePt t="35700" x="6235700" y="2622550"/>
          <p14:tracePt t="35716" x="6248400" y="2622550"/>
          <p14:tracePt t="35870" x="6235700" y="2622550"/>
          <p14:tracePt t="35877" x="6197600" y="2622550"/>
          <p14:tracePt t="35885" x="6134100" y="2622550"/>
          <p14:tracePt t="35897" x="6057900" y="2622550"/>
          <p14:tracePt t="35917" x="5848350" y="2622550"/>
          <p14:tracePt t="35933" x="5556250" y="2622550"/>
          <p14:tracePt t="35950" x="5156200" y="2622550"/>
          <p14:tracePt t="35966" x="5010150" y="2622550"/>
          <p14:tracePt t="35983" x="4946650" y="2622550"/>
          <p14:tracePt t="36000" x="4940300" y="2622550"/>
          <p14:tracePt t="36036" x="4946650" y="2622550"/>
          <p14:tracePt t="36048" x="4978400" y="2622550"/>
          <p14:tracePt t="36064" x="5073650" y="2622550"/>
          <p14:tracePt t="36082" x="5264150" y="2622550"/>
          <p14:tracePt t="36085" x="5372100" y="2622550"/>
          <p14:tracePt t="36098" x="5499100" y="2622550"/>
          <p14:tracePt t="36115" x="5803900" y="2622550"/>
          <p14:tracePt t="36131" x="6127750" y="2622550"/>
          <p14:tracePt t="36148" x="6394450" y="2622550"/>
          <p14:tracePt t="36166" x="6426200" y="2622550"/>
          <p14:tracePt t="36182" x="6432550" y="2622550"/>
          <p14:tracePt t="36247" x="6426200" y="2622550"/>
          <p14:tracePt t="36254" x="6413500" y="2628900"/>
          <p14:tracePt t="36264" x="6407150" y="2635250"/>
          <p14:tracePt t="36486" x="6413500" y="2635250"/>
          <p14:tracePt t="36495" x="6432550" y="2635250"/>
          <p14:tracePt t="36496" x="0" y="0"/>
        </p14:tracePtLst>
        <p14:tracePtLst>
          <p14:tracePt t="37368" x="8235950" y="2654300"/>
          <p14:tracePt t="37439" x="8229600" y="2654300"/>
          <p14:tracePt t="37461" x="8248650" y="2654300"/>
          <p14:tracePt t="37478" x="8286750" y="2641600"/>
          <p14:tracePt t="37494" x="8331200" y="2622550"/>
          <p14:tracePt t="37505" x="8382000" y="2616200"/>
          <p14:tracePt t="37514" x="8426450" y="2609850"/>
          <p14:tracePt t="37531" x="8540750" y="2590800"/>
          <p14:tracePt t="37535" x="8597900" y="2590800"/>
          <p14:tracePt t="37550" x="8705850" y="2590800"/>
          <p14:tracePt t="37564" x="8769350" y="2590800"/>
          <p14:tracePt t="37582" x="8801100" y="2590800"/>
          <p14:tracePt t="37598" x="8820150" y="2590800"/>
          <p14:tracePt t="37614" x="8839200" y="2590800"/>
          <p14:tracePt t="37655" x="8845550" y="2590800"/>
          <p14:tracePt t="37664" x="8851900" y="2590800"/>
          <p14:tracePt t="37685" x="8858250" y="2590800"/>
          <p14:tracePt t="37725" x="8864600" y="2590800"/>
          <p14:tracePt t="37734" x="8870950" y="2590800"/>
          <p14:tracePt t="37750" x="8890000" y="2590800"/>
          <p14:tracePt t="37765" x="8947150" y="2590800"/>
          <p14:tracePt t="37781" x="9042400" y="2590800"/>
          <p14:tracePt t="37797" x="9156700" y="2590800"/>
          <p14:tracePt t="37814" x="9277350" y="2590800"/>
          <p14:tracePt t="37831" x="9340850" y="2590800"/>
          <p14:tracePt t="37848" x="9372600" y="2590800"/>
          <p14:tracePt t="37863" x="9391650" y="2590800"/>
          <p14:tracePt t="37897" x="9398000" y="2590800"/>
          <p14:tracePt t="37913" x="9404350" y="2590800"/>
          <p14:tracePt t="37932" x="9417050" y="2590800"/>
          <p14:tracePt t="38485" x="0" y="0"/>
        </p14:tracePtLst>
        <p14:tracePtLst>
          <p14:tracePt t="39121" x="10350500" y="2393950"/>
          <p14:tracePt t="39169" x="10350500" y="2406650"/>
          <p14:tracePt t="39187" x="10350500" y="2451100"/>
          <p14:tracePt t="39203" x="10356850" y="2482850"/>
          <p14:tracePt t="39205" x="10356850" y="2489200"/>
          <p14:tracePt t="39220" x="10369550" y="2508250"/>
          <p14:tracePt t="39302" x="10388600" y="2508250"/>
          <p14:tracePt t="39317" x="10420350" y="2495550"/>
          <p14:tracePt t="39333" x="10458450" y="2476500"/>
          <p14:tracePt t="39347" x="10477500" y="2470150"/>
          <p14:tracePt t="39365" x="10515600" y="2425700"/>
          <p14:tracePt t="39381" x="10528300" y="2406650"/>
          <p14:tracePt t="39397" x="10528300" y="2400300"/>
          <p14:tracePt t="39414" x="10534650" y="2393950"/>
          <p14:tracePt t="39486" x="10541000" y="2400300"/>
          <p14:tracePt t="39503" x="10553700" y="2413000"/>
          <p14:tracePt t="39521" x="10553700" y="2419350"/>
          <p14:tracePt t="39541" x="10560050" y="2425700"/>
          <p14:tracePt t="39546" x="10566400" y="2425700"/>
          <p14:tracePt t="39645" x="0" y="0"/>
        </p14:tracePtLst>
        <p14:tracePtLst>
          <p14:tracePt t="41224" x="3784600" y="2476500"/>
          <p14:tracePt t="41250" x="3803650" y="2476500"/>
          <p14:tracePt t="41265" x="3911600" y="2476500"/>
          <p14:tracePt t="41280" x="4121150" y="2476500"/>
          <p14:tracePt t="41297" x="4457700" y="2495550"/>
          <p14:tracePt t="41314" x="4851400" y="2495550"/>
          <p14:tracePt t="41317" x="5067300" y="2495550"/>
          <p14:tracePt t="41330" x="5283200" y="2495550"/>
          <p14:tracePt t="41347" x="5588000" y="2495550"/>
          <p14:tracePt t="41349" x="5683250" y="2495550"/>
          <p14:tracePt t="41363" x="5753100" y="2495550"/>
          <p14:tracePt t="41380" x="5924550" y="2495550"/>
          <p14:tracePt t="41397" x="6045200" y="2495550"/>
          <p14:tracePt t="41413" x="6178550" y="2495550"/>
          <p14:tracePt t="41430" x="6330950" y="2495550"/>
          <p14:tracePt t="41447" x="6426200" y="2495550"/>
          <p14:tracePt t="41464" x="6477000" y="2495550"/>
          <p14:tracePt t="41482" x="6496050" y="2495550"/>
          <p14:tracePt t="41497" x="6502400" y="2495550"/>
          <p14:tracePt t="41514" x="6521450" y="2495550"/>
          <p14:tracePt t="41530" x="6565900" y="2495550"/>
          <p14:tracePt t="41532" x="6597650" y="2495550"/>
          <p14:tracePt t="41547" x="6648450" y="2501900"/>
          <p14:tracePt t="41563" x="6769100" y="2520950"/>
          <p14:tracePt t="41580" x="6991350" y="2571750"/>
          <p14:tracePt t="41598" x="7131050" y="2597150"/>
          <p14:tracePt t="41613" x="7251700" y="2622550"/>
          <p14:tracePt t="41629" x="7340600" y="2641600"/>
          <p14:tracePt t="41646" x="7372350" y="2647950"/>
          <p14:tracePt t="41663" x="7385050" y="2647950"/>
          <p14:tracePt t="41679" x="7410450" y="2647950"/>
          <p14:tracePt t="41697" x="7442200" y="2647950"/>
          <p14:tracePt t="41714" x="7486650" y="2647950"/>
          <p14:tracePt t="41716" x="7499350" y="2647950"/>
          <p14:tracePt t="41731" x="7518400" y="2647950"/>
          <p14:tracePt t="41747" x="7537450" y="2647950"/>
          <p14:tracePt t="41764" x="7550150" y="2647950"/>
          <p14:tracePt t="41766" x="7556500" y="2647950"/>
          <p14:tracePt t="41779" x="7562850" y="2647950"/>
          <p14:tracePt t="42191" x="7569200" y="2647950"/>
          <p14:tracePt t="42222" x="7575550" y="2647950"/>
          <p14:tracePt t="42242" x="7600950" y="2647950"/>
          <p14:tracePt t="42253" x="7658100" y="2647950"/>
          <p14:tracePt t="42265" x="7702550" y="2647950"/>
          <p14:tracePt t="42280" x="7848600" y="2647950"/>
          <p14:tracePt t="42297" x="8058150" y="2647950"/>
          <p14:tracePt t="42312" x="8299450" y="2647950"/>
          <p14:tracePt t="42331" x="8534400" y="2647950"/>
          <p14:tracePt t="42347" x="8731250" y="2647950"/>
          <p14:tracePt t="42362" x="8858250" y="2647950"/>
          <p14:tracePt t="42364" x="8890000" y="2647950"/>
          <p14:tracePt t="42381" x="8921750" y="2647950"/>
          <p14:tracePt t="42645" x="0" y="0"/>
        </p14:tracePtLst>
        <p14:tracePtLst>
          <p14:tracePt t="43897" x="3752850" y="2679700"/>
          <p14:tracePt t="43912" x="3740150" y="2698750"/>
          <p14:tracePt t="43928" x="3740150" y="2730500"/>
          <p14:tracePt t="43945" x="3740150" y="2762250"/>
          <p14:tracePt t="43964" x="3746500" y="2832100"/>
          <p14:tracePt t="43980" x="3759200" y="2857500"/>
          <p14:tracePt t="43997" x="3816350" y="2908300"/>
          <p14:tracePt t="44014" x="3879850" y="2927350"/>
          <p14:tracePt t="44030" x="3956050" y="2940050"/>
          <p14:tracePt t="44046" x="4013200" y="2940050"/>
          <p14:tracePt t="44063" x="4044950" y="2940050"/>
          <p14:tracePt t="44079" x="4083050" y="2933700"/>
          <p14:tracePt t="44095" x="4102100" y="2889250"/>
          <p14:tracePt t="44112" x="4108450" y="2851150"/>
          <p14:tracePt t="44129" x="4108450" y="2800350"/>
          <p14:tracePt t="44146" x="4102100" y="2781300"/>
          <p14:tracePt t="44162" x="4083050" y="2768600"/>
          <p14:tracePt t="44164" x="4064000" y="2762250"/>
          <p14:tracePt t="44179" x="4044950" y="2755900"/>
          <p14:tracePt t="44197" x="4006850" y="2755900"/>
          <p14:tracePt t="44214" x="3981450" y="2755900"/>
          <p14:tracePt t="44231" x="3956050" y="2768600"/>
          <p14:tracePt t="44246" x="3949700" y="2781300"/>
          <p14:tracePt t="44264" x="3943350" y="2781300"/>
          <p14:tracePt t="44280" x="3943350" y="2787650"/>
          <p14:tracePt t="44295" x="3943350" y="2794000"/>
          <p14:tracePt t="44312" x="3956050" y="2806700"/>
          <p14:tracePt t="44329" x="3962400" y="2806700"/>
          <p14:tracePt t="44346" x="3968750" y="2806700"/>
          <p14:tracePt t="44362" x="3975100" y="2806700"/>
          <p14:tracePt t="44703" x="3968750" y="2806700"/>
          <p14:tracePt t="44725" x="3911600" y="2787650"/>
          <p14:tracePt t="44752" x="3778250" y="2762250"/>
          <p14:tracePt t="44757" x="3740150" y="2755900"/>
          <p14:tracePt t="44773" x="3676650" y="2755900"/>
          <p14:tracePt t="44792" x="3613150" y="2755900"/>
          <p14:tracePt t="44803" x="3587750" y="2755900"/>
          <p14:tracePt t="44805" x="3562350" y="2755900"/>
          <p14:tracePt t="44818" x="3543300" y="2755900"/>
          <p14:tracePt t="44828" x="3505200" y="2762250"/>
          <p14:tracePt t="44845" x="3492500" y="2762250"/>
          <p14:tracePt t="44862" x="3479800" y="2768600"/>
          <p14:tracePt t="44917" x="3479800" y="2774950"/>
          <p14:tracePt t="44934" x="3479800" y="2781300"/>
          <p14:tracePt t="44941" x="3486150" y="2787650"/>
          <p14:tracePt t="44948" x="3511550" y="2800350"/>
          <p14:tracePt t="44962" x="3556000" y="2825750"/>
          <p14:tracePt t="44979" x="3670300" y="2844800"/>
          <p14:tracePt t="44995" x="3778250" y="2863850"/>
          <p14:tracePt t="44997" x="3803650" y="2863850"/>
          <p14:tracePt t="45013" x="3822700" y="2863850"/>
          <p14:tracePt t="45014" x="3835400" y="2863850"/>
          <p14:tracePt t="45029" x="3848100" y="2863850"/>
          <p14:tracePt t="45046" x="3860800" y="2863850"/>
          <p14:tracePt t="45061" x="3873500" y="2857500"/>
          <p14:tracePt t="45078" x="3898900" y="2844800"/>
          <p14:tracePt t="45095" x="3924300" y="2838450"/>
          <p14:tracePt t="45111" x="3937000" y="2832100"/>
          <p14:tracePt t="45128" x="3956050" y="2825750"/>
          <p14:tracePt t="45165" x="3962400" y="2819400"/>
          <p14:tracePt t="45181" x="3962400" y="2813050"/>
          <p14:tracePt t="45194" x="3956050" y="2806700"/>
          <p14:tracePt t="45214" x="3892550" y="2768600"/>
          <p14:tracePt t="45229" x="3835400" y="2755900"/>
          <p14:tracePt t="45246" x="3790950" y="2755900"/>
          <p14:tracePt t="45264" x="3752850" y="2755900"/>
          <p14:tracePt t="45280" x="3733800" y="2755900"/>
          <p14:tracePt t="45295" x="3714750" y="2755900"/>
          <p14:tracePt t="45311" x="3702050" y="2762250"/>
          <p14:tracePt t="45329" x="3695700" y="2781300"/>
          <p14:tracePt t="45344" x="3695700" y="2800350"/>
          <p14:tracePt t="45362" x="3695700" y="2838450"/>
          <p14:tracePt t="45378" x="3708400" y="2863850"/>
          <p14:tracePt t="45380" x="3721100" y="2882900"/>
          <p14:tracePt t="45395" x="3733800" y="2895600"/>
          <p14:tracePt t="45412" x="3803650" y="2940050"/>
          <p14:tracePt t="45431" x="3892550" y="2965450"/>
          <p14:tracePt t="45445" x="3981450" y="2984500"/>
          <p14:tracePt t="45463" x="4032250" y="2984500"/>
          <p14:tracePt t="45480" x="4070350" y="2978150"/>
          <p14:tracePt t="45496" x="4095750" y="2946400"/>
          <p14:tracePt t="45513" x="4102100" y="2921000"/>
          <p14:tracePt t="45529" x="4102100" y="2895600"/>
          <p14:tracePt t="45546" x="4089400" y="2857500"/>
          <p14:tracePt t="45562" x="4044950" y="2825750"/>
          <p14:tracePt t="45565" x="4019550" y="2806700"/>
          <p14:tracePt t="45579" x="3981450" y="2794000"/>
          <p14:tracePt t="45595" x="3917950" y="2762250"/>
          <p14:tracePt t="45612" x="3860800" y="2749550"/>
          <p14:tracePt t="45629" x="3829050" y="2749550"/>
          <p14:tracePt t="45645" x="3797300" y="2749550"/>
          <p14:tracePt t="45662" x="3765550" y="2768600"/>
          <p14:tracePt t="45678" x="3746500" y="2806700"/>
          <p14:tracePt t="45695" x="3727450" y="2838450"/>
          <p14:tracePt t="45713" x="3721100" y="2857500"/>
          <p14:tracePt t="45730" x="3721100" y="2876550"/>
          <p14:tracePt t="45733" x="3727450" y="2889250"/>
          <p14:tracePt t="45745" x="3733800" y="2889250"/>
          <p14:tracePt t="45763" x="3746500" y="2901950"/>
          <p14:tracePt t="45765" x="3765550" y="2908300"/>
          <p14:tracePt t="45780" x="3778250" y="2914650"/>
          <p14:tracePt t="45796" x="3797300" y="2914650"/>
          <p14:tracePt t="45812" x="3835400" y="2895600"/>
          <p14:tracePt t="45828" x="3854450" y="2857500"/>
          <p14:tracePt t="45845" x="3860800" y="2832100"/>
          <p14:tracePt t="45861" x="3860800" y="2806700"/>
          <p14:tracePt t="45878" x="3860800" y="2781300"/>
          <p14:tracePt t="45894" x="3841750" y="2762250"/>
          <p14:tracePt t="45911" x="3816350" y="2749550"/>
          <p14:tracePt t="45929" x="3810000" y="2749550"/>
          <p14:tracePt t="45945" x="3797300" y="2749550"/>
          <p14:tracePt t="45962" x="3784600" y="2755900"/>
          <p14:tracePt t="45979" x="3771900" y="2768600"/>
          <p14:tracePt t="45980" x="3771900" y="2774950"/>
          <p14:tracePt t="45997" x="3771900" y="2781300"/>
          <p14:tracePt t="46014" x="3771900" y="2787650"/>
          <p14:tracePt t="46029" x="3771900" y="2794000"/>
          <p14:tracePt t="46973" x="0" y="0"/>
        </p14:tracePtLst>
        <p14:tracePtLst>
          <p14:tracePt t="49893" x="3968750" y="2476500"/>
          <p14:tracePt t="49902" x="3981450" y="2476500"/>
          <p14:tracePt t="49912" x="3994150" y="2476500"/>
          <p14:tracePt t="49927" x="4070350" y="2476500"/>
          <p14:tracePt t="49943" x="4210050" y="2476500"/>
          <p14:tracePt t="49960" x="4400550" y="2476500"/>
          <p14:tracePt t="49977" x="4679950" y="2476500"/>
          <p14:tracePt t="49993" x="5092700" y="2476500"/>
          <p14:tracePt t="50011" x="5562600" y="2476500"/>
          <p14:tracePt t="50012" x="5803900" y="2476500"/>
          <p14:tracePt t="50028" x="6172200" y="2476500"/>
          <p14:tracePt t="50044" x="6305550" y="2476500"/>
          <p14:tracePt t="50060" x="6578600" y="2476500"/>
          <p14:tracePt t="50078" x="6692900" y="2476500"/>
          <p14:tracePt t="50093" x="6762750" y="2476500"/>
          <p14:tracePt t="50110" x="6800850" y="2476500"/>
          <p14:tracePt t="50127" x="6826250" y="2476500"/>
          <p14:tracePt t="50143" x="6832600" y="2476500"/>
          <p14:tracePt t="50220" x="6826250" y="2476500"/>
          <p14:tracePt t="50233" x="6794500" y="2476500"/>
          <p14:tracePt t="50249" x="6692900" y="2476500"/>
          <p14:tracePt t="50265" x="6508750" y="2476500"/>
          <p14:tracePt t="50268" x="6400800" y="2476500"/>
          <p14:tracePt t="50283" x="6299200" y="2476500"/>
          <p14:tracePt t="50294" x="6115050" y="2476500"/>
          <p14:tracePt t="50310" x="6057900" y="2476500"/>
          <p14:tracePt t="50327" x="6045200" y="2476500"/>
          <p14:tracePt t="50366" x="6057900" y="2476500"/>
          <p14:tracePt t="50376" x="6070600" y="2476500"/>
          <p14:tracePt t="50394" x="6165850" y="2476500"/>
          <p14:tracePt t="50410" x="6337300" y="2476500"/>
          <p14:tracePt t="50413" x="6451600" y="2476500"/>
          <p14:tracePt t="50427" x="6578600" y="2476500"/>
          <p14:tracePt t="50443" x="6959600" y="2508250"/>
          <p14:tracePt t="50460" x="7454900" y="2584450"/>
          <p14:tracePt t="50478" x="7562850" y="2603500"/>
          <p14:tracePt t="50496" x="7588250" y="2609850"/>
          <p14:tracePt t="50542" x="7581900" y="2609850"/>
          <p14:tracePt t="50553" x="7556500" y="2609850"/>
          <p14:tracePt t="50564" x="7429500" y="2603500"/>
          <p14:tracePt t="50577" x="7321550" y="2584450"/>
          <p14:tracePt t="50594" x="7042150" y="2546350"/>
          <p14:tracePt t="50596" x="6921500" y="2527300"/>
          <p14:tracePt t="50612" x="6743700" y="2514600"/>
          <p14:tracePt t="50628" x="6654800" y="2514600"/>
          <p14:tracePt t="50643" x="6642100" y="2514600"/>
          <p14:tracePt t="50693" x="6648450" y="2514600"/>
          <p14:tracePt t="50700" x="6667500" y="2514600"/>
          <p14:tracePt t="50710" x="6699250" y="2514600"/>
          <p14:tracePt t="50726" x="6826250" y="2514600"/>
          <p14:tracePt t="50744" x="7035800" y="2514600"/>
          <p14:tracePt t="50761" x="7366000" y="2514600"/>
          <p14:tracePt t="50777" x="7759700" y="2514600"/>
          <p14:tracePt t="50795" x="8064500" y="2514600"/>
          <p14:tracePt t="50812" x="8229600" y="2514600"/>
          <p14:tracePt t="50813" x="8286750" y="2514600"/>
          <p14:tracePt t="50827" x="8299450" y="2514600"/>
          <p14:tracePt t="50843" x="8318500" y="2514600"/>
          <p14:tracePt t="52310" x="0" y="0"/>
        </p14:tracePtLst>
        <p14:tracePtLst>
          <p14:tracePt t="53383" x="6534150" y="2698750"/>
          <p14:tracePt t="53407" x="6527800" y="2705100"/>
          <p14:tracePt t="53438" x="6521450" y="2711450"/>
          <p14:tracePt t="53453" x="6515100" y="2724150"/>
          <p14:tracePt t="53468" x="6508750" y="2736850"/>
          <p14:tracePt t="53482" x="6502400" y="2768600"/>
          <p14:tracePt t="53497" x="6502400" y="2813050"/>
          <p14:tracePt t="53513" x="6502400" y="2863850"/>
          <p14:tracePt t="53527" x="6508750" y="2908300"/>
          <p14:tracePt t="53549" x="6521450" y="2946400"/>
          <p14:tracePt t="53560" x="6527800" y="2959100"/>
          <p14:tracePt t="53576" x="6540500" y="2971800"/>
          <p14:tracePt t="53592" x="6559550" y="2984500"/>
          <p14:tracePt t="53609" x="6597650" y="2997200"/>
          <p14:tracePt t="53627" x="6635750" y="2997200"/>
          <p14:tracePt t="53628" x="6661150" y="2997200"/>
          <p14:tracePt t="53642" x="6686550" y="2997200"/>
          <p14:tracePt t="53659" x="6737350" y="2997200"/>
          <p14:tracePt t="53660" x="6775450" y="2984500"/>
          <p14:tracePt t="53675" x="6800850" y="2971800"/>
          <p14:tracePt t="53693" x="6858000" y="2946400"/>
          <p14:tracePt t="53708" x="6877050" y="2908300"/>
          <p14:tracePt t="53725" x="6883400" y="2882900"/>
          <p14:tracePt t="53743" x="6883400" y="2832100"/>
          <p14:tracePt t="53760" x="6870700" y="2794000"/>
          <p14:tracePt t="53776" x="6845300" y="2768600"/>
          <p14:tracePt t="53793" x="6807200" y="2743200"/>
          <p14:tracePt t="53810" x="6769100" y="2730500"/>
          <p14:tracePt t="53827" x="6743700" y="2717800"/>
          <p14:tracePt t="53842" x="6737350" y="2717800"/>
          <p14:tracePt t="53875" x="6731000" y="2717800"/>
          <p14:tracePt t="53892" x="6699250" y="2762250"/>
          <p14:tracePt t="53908" x="6680200" y="2832100"/>
          <p14:tracePt t="53925" x="6673850" y="2876550"/>
          <p14:tracePt t="53942" x="6673850" y="2908300"/>
          <p14:tracePt t="53961" x="6673850" y="2921000"/>
          <p14:tracePt t="53991" x="6673850" y="2927350"/>
          <p14:tracePt t="54013" x="6680200" y="2927350"/>
          <p14:tracePt t="54032" x="6686550" y="2927350"/>
          <p14:tracePt t="54043" x="6692900" y="2927350"/>
          <p14:tracePt t="54058" x="6705600" y="2921000"/>
          <p14:tracePt t="54076" x="6718300" y="2914650"/>
          <p14:tracePt t="54093" x="6731000" y="2901950"/>
          <p14:tracePt t="54701" x="0" y="0"/>
        </p14:tracePtLst>
        <p14:tracePtLst>
          <p14:tracePt t="55447" x="8794750" y="2806700"/>
          <p14:tracePt t="55480" x="8788400" y="2806700"/>
          <p14:tracePt t="55502" x="8820150" y="2813050"/>
          <p14:tracePt t="55515" x="8839200" y="2813050"/>
          <p14:tracePt t="55528" x="8928100" y="2825750"/>
          <p14:tracePt t="55546" x="9036050" y="2851150"/>
          <p14:tracePt t="55559" x="9112250" y="2851150"/>
          <p14:tracePt t="55576" x="9175750" y="2851150"/>
          <p14:tracePt t="55591" x="9220200" y="2851150"/>
          <p14:tracePt t="55609" x="9239250" y="2851150"/>
          <p14:tracePt t="55624" x="9245600" y="2851150"/>
          <p14:tracePt t="55641" x="9251950" y="2851150"/>
          <p14:tracePt t="55658" x="9258300" y="2851150"/>
          <p14:tracePt t="55675" x="9264650" y="2851150"/>
          <p14:tracePt t="55693" x="9271000" y="2851150"/>
          <p14:tracePt t="55708" x="9277350" y="2851150"/>
          <p14:tracePt t="55724" x="9290050" y="2851150"/>
          <p14:tracePt t="55741" x="9315450" y="2851150"/>
          <p14:tracePt t="55760" x="9366250" y="2851150"/>
          <p14:tracePt t="55775" x="9417050" y="2851150"/>
          <p14:tracePt t="55792" x="9486900" y="2851150"/>
          <p14:tracePt t="55808" x="9563100" y="2851150"/>
          <p14:tracePt t="55825" x="9613900" y="2851150"/>
          <p14:tracePt t="55842" x="9652000" y="2851150"/>
          <p14:tracePt t="55858" x="9658350" y="2851150"/>
          <p14:tracePt t="56159" x="9664700" y="2851150"/>
          <p14:tracePt t="56183" x="9671050" y="2851150"/>
          <p14:tracePt t="56201" x="9683750" y="2857500"/>
          <p14:tracePt t="56216" x="9696450" y="2857500"/>
          <p14:tracePt t="56232" x="9715500" y="2857500"/>
          <p14:tracePt t="56248" x="9734550" y="2857500"/>
          <p14:tracePt t="56263" x="9759950" y="2857500"/>
          <p14:tracePt t="56279" x="9772650" y="2857500"/>
          <p14:tracePt t="56297" x="9791700" y="2857500"/>
          <p14:tracePt t="56311" x="9817100" y="2857500"/>
          <p14:tracePt t="56328" x="9836150" y="2857500"/>
          <p14:tracePt t="56342" x="9848850" y="2857500"/>
          <p14:tracePt t="56358" x="9855200" y="2857500"/>
          <p14:tracePt t="57020" x="0" y="0"/>
        </p14:tracePtLst>
        <p14:tracePtLst>
          <p14:tracePt t="58199" x="2286000" y="4025900"/>
          <p14:tracePt t="58296" x="2286000" y="4032250"/>
          <p14:tracePt t="58314" x="2305050" y="4025900"/>
          <p14:tracePt t="58334" x="2387600" y="4013200"/>
          <p14:tracePt t="58357" x="2476500" y="4006850"/>
          <p14:tracePt t="58377" x="2540000" y="4006850"/>
          <p14:tracePt t="58391" x="2616200" y="4006850"/>
          <p14:tracePt t="58410" x="2679700" y="4006850"/>
          <p14:tracePt t="58424" x="2717800" y="4006850"/>
          <p14:tracePt t="58441" x="2730500" y="4006850"/>
          <p14:tracePt t="58457" x="2736850" y="4006850"/>
          <p14:tracePt t="58558" x="2730500" y="4013200"/>
          <p14:tracePt t="58568" x="2724150" y="4013200"/>
          <p14:tracePt t="58580" x="2647950" y="4013200"/>
          <p14:tracePt t="58591" x="2584450" y="4013200"/>
          <p14:tracePt t="58609" x="2457450" y="4013200"/>
          <p14:tracePt t="58624" x="2336800" y="4013200"/>
          <p14:tracePt t="58642" x="2260600" y="4013200"/>
          <p14:tracePt t="58657" x="2235200" y="4019550"/>
          <p14:tracePt t="58660" x="2228850" y="4019550"/>
          <p14:tracePt t="58735" x="2235200" y="4019550"/>
          <p14:tracePt t="58759" x="2393950" y="4019550"/>
          <p14:tracePt t="58780" x="2578100" y="4019550"/>
          <p14:tracePt t="58782" x="2686050" y="4019550"/>
          <p14:tracePt t="58796" x="2781300" y="4019550"/>
          <p14:tracePt t="58810" x="2933700" y="4032250"/>
          <p14:tracePt t="58825" x="2971800" y="4032250"/>
          <p14:tracePt t="58828" x="2978150" y="4032250"/>
          <p14:tracePt t="58902" x="2952750" y="4032250"/>
          <p14:tracePt t="58910" x="2889250" y="4032250"/>
          <p14:tracePt t="58926" x="2724150" y="4032250"/>
          <p14:tracePt t="58940" x="2489200" y="4032250"/>
          <p14:tracePt t="58957" x="2311400" y="4032250"/>
          <p14:tracePt t="58974" x="2254250" y="4032250"/>
          <p14:tracePt t="58990" x="2235200" y="4032250"/>
          <p14:tracePt t="59048" x="2241550" y="4032250"/>
          <p14:tracePt t="59064" x="2305050" y="4032250"/>
          <p14:tracePt t="59078" x="2413000" y="4032250"/>
          <p14:tracePt t="59092" x="2476500" y="4032250"/>
          <p14:tracePt t="59108" x="2616200" y="4032250"/>
          <p14:tracePt t="59125" x="2730500" y="4038600"/>
          <p14:tracePt t="59141" x="2743200" y="4038600"/>
          <p14:tracePt t="59214" x="2724150" y="4038600"/>
          <p14:tracePt t="59224" x="2698750" y="4038600"/>
          <p14:tracePt t="59240" x="2667000" y="4038600"/>
          <p14:tracePt t="59257" x="2654300" y="4038600"/>
          <p14:tracePt t="59301" x="2660650" y="4044950"/>
          <p14:tracePt t="59312" x="2673350" y="4051300"/>
          <p14:tracePt t="59327" x="2711450" y="4057650"/>
          <p14:tracePt t="59342" x="2787650" y="4070350"/>
          <p14:tracePt t="59358" x="2806700" y="4076700"/>
          <p14:tracePt t="59376" x="2813050" y="4076700"/>
          <p14:tracePt t="59429" x="2800350" y="4076700"/>
          <p14:tracePt t="59439" x="2768600" y="4076700"/>
          <p14:tracePt t="59458" x="2730500" y="4076700"/>
          <p14:tracePt t="59474" x="2717800" y="4076700"/>
          <p14:tracePt t="59503" x="2730500" y="4076700"/>
          <p14:tracePt t="59514" x="2768600" y="4076700"/>
          <p14:tracePt t="59525" x="2832100" y="4083050"/>
          <p14:tracePt t="59528" x="2895600" y="4095750"/>
          <p14:tracePt t="59542" x="3048000" y="4121150"/>
          <p14:tracePt t="59559" x="3149600" y="4140200"/>
          <p14:tracePt t="59576" x="3155950" y="4140200"/>
          <p14:tracePt t="59592" x="3162300" y="4140200"/>
          <p14:tracePt t="59621" x="3143250" y="4140200"/>
          <p14:tracePt t="59632" x="3105150" y="4140200"/>
          <p14:tracePt t="59643" x="3048000" y="4133850"/>
          <p14:tracePt t="59658" x="2927350" y="4114800"/>
          <p14:tracePt t="59674" x="2819400" y="4095750"/>
          <p14:tracePt t="59677" x="2794000" y="4089400"/>
          <p14:tracePt t="59690" x="2787650" y="4089400"/>
          <p14:tracePt t="59708" x="2781300" y="4089400"/>
          <p14:tracePt t="59751" x="2794000" y="4089400"/>
          <p14:tracePt t="59762" x="2806700" y="4089400"/>
          <p14:tracePt t="59775" x="2844800" y="4089400"/>
          <p14:tracePt t="59791" x="2876550" y="4089400"/>
          <p14:tracePt t="59807" x="2882900" y="4089400"/>
          <p14:tracePt t="59917" x="2889250" y="4089400"/>
          <p14:tracePt t="59934" x="2895600" y="4089400"/>
          <p14:tracePt t="59943" x="2901950" y="4089400"/>
          <p14:tracePt t="60039" x="2870200" y="4083050"/>
          <p14:tracePt t="60064" x="2755900" y="4064000"/>
          <p14:tracePt t="60081" x="2692400" y="4064000"/>
          <p14:tracePt t="60094" x="2660650" y="4064000"/>
          <p14:tracePt t="60109" x="2654300" y="4064000"/>
          <p14:tracePt t="60183" x="2667000" y="4064000"/>
          <p14:tracePt t="60201" x="2717800" y="4064000"/>
          <p14:tracePt t="60216" x="2755900" y="4064000"/>
          <p14:tracePt t="60229" x="2768600" y="4064000"/>
          <p14:tracePt t="60231" x="2774950" y="4064000"/>
          <p14:tracePt t="60295" x="2768600" y="4064000"/>
          <p14:tracePt t="60318" x="2686050" y="4044950"/>
          <p14:tracePt t="60341" x="2660650" y="4044950"/>
          <p14:tracePt t="60390" x="2654300" y="4044950"/>
          <p14:tracePt t="60398" x="2654300" y="4038600"/>
          <p14:tracePt t="60413" x="2673350" y="4038600"/>
          <p14:tracePt t="60423" x="2686050" y="4038600"/>
          <p14:tracePt t="60440" x="2724150" y="4038600"/>
          <p14:tracePt t="60456" x="2736850" y="4038600"/>
          <p14:tracePt t="60473" x="2743200" y="4038600"/>
          <p14:tracePt t="60701" x="2749550" y="4038600"/>
          <p14:tracePt t="60701" x="0" y="0"/>
        </p14:tracePtLst>
        <p14:tracePtLst>
          <p14:tracePt t="61536" x="8610600" y="2971800"/>
          <p14:tracePt t="61552" x="8667750" y="2971800"/>
          <p14:tracePt t="61567" x="8788400" y="2971800"/>
          <p14:tracePt t="61584" x="8972550" y="2971800"/>
          <p14:tracePt t="61600" x="9220200" y="2971800"/>
          <p14:tracePt t="61620" x="9467850" y="2971800"/>
          <p14:tracePt t="61622" x="9582150" y="2971800"/>
          <p14:tracePt t="61638" x="9759950" y="2971800"/>
          <p14:tracePt t="61658" x="9848850" y="2971800"/>
          <p14:tracePt t="61661" x="9861550" y="2971800"/>
          <p14:tracePt t="61679" x="9880600" y="2971800"/>
          <p14:tracePt t="61772" x="9874250" y="2971800"/>
          <p14:tracePt t="61780" x="9855200" y="2971800"/>
          <p14:tracePt t="61791" x="9823450" y="2971800"/>
          <p14:tracePt t="61806" x="9709150" y="2971800"/>
          <p14:tracePt t="61824" x="9601200" y="2971800"/>
          <p14:tracePt t="61840" x="9537700" y="2971800"/>
          <p14:tracePt t="61856" x="9518650" y="2971800"/>
          <p14:tracePt t="61953" x="9518650" y="2965450"/>
          <p14:tracePt t="61979" x="9582150" y="2959100"/>
          <p14:tracePt t="61995" x="9664700" y="2959100"/>
          <p14:tracePt t="61997" x="9709150" y="2959100"/>
          <p14:tracePt t="62013" x="9817100" y="2959100"/>
          <p14:tracePt t="62026" x="9848850" y="2959100"/>
          <p14:tracePt t="62039" x="9880600" y="2959100"/>
          <p14:tracePt t="62057" x="9886950" y="2959100"/>
          <p14:tracePt t="62101" x="9886950" y="2952750"/>
          <p14:tracePt t="62110" x="9874250" y="2952750"/>
          <p14:tracePt t="62123" x="9855200" y="2952750"/>
          <p14:tracePt t="62139" x="9804400" y="2940050"/>
          <p14:tracePt t="62156" x="9779000" y="2940050"/>
          <p14:tracePt t="62271" x="9798050" y="2940050"/>
          <p14:tracePt t="62297" x="9836150" y="2940050"/>
          <p14:tracePt t="62316" x="9842500" y="2940050"/>
          <p14:tracePt t="62422" x="0" y="0"/>
        </p14:tracePtLst>
        <p14:tracePtLst>
          <p14:tracePt t="63078" x="6496050" y="2717800"/>
          <p14:tracePt t="63101" x="6483350" y="2717800"/>
          <p14:tracePt t="63117" x="6457950" y="2730500"/>
          <p14:tracePt t="63137" x="6432550" y="2768600"/>
          <p14:tracePt t="63142" x="6426200" y="2787650"/>
          <p14:tracePt t="63157" x="6419850" y="2819400"/>
          <p14:tracePt t="63173" x="6419850" y="2863850"/>
          <p14:tracePt t="63190" x="6426200" y="2901950"/>
          <p14:tracePt t="63205" x="6464300" y="2933700"/>
          <p14:tracePt t="63222" x="6515100" y="2952750"/>
          <p14:tracePt t="63239" x="6572250" y="2959100"/>
          <p14:tracePt t="63256" x="6623050" y="2959100"/>
          <p14:tracePt t="63273" x="6699250" y="2952750"/>
          <p14:tracePt t="63289" x="6762750" y="2908300"/>
          <p14:tracePt t="63306" x="6794500" y="2863850"/>
          <p14:tracePt t="63324" x="6807200" y="2819400"/>
          <p14:tracePt t="63325" x="6807200" y="2806700"/>
          <p14:tracePt t="63341" x="6807200" y="2787650"/>
          <p14:tracePt t="63356" x="6807200" y="2755900"/>
          <p14:tracePt t="63373" x="6800850" y="2736850"/>
          <p14:tracePt t="63501" x="0" y="0"/>
        </p14:tracePtLst>
        <p14:tracePtLst>
          <p14:tracePt t="63878" x="8578850" y="2832100"/>
          <p14:tracePt t="63894" x="8585200" y="2838450"/>
          <p14:tracePt t="63908" x="8629650" y="2851150"/>
          <p14:tracePt t="63922" x="8655050" y="2857500"/>
          <p14:tracePt t="63939" x="8731250" y="2870200"/>
          <p14:tracePt t="63955" x="8832850" y="2895600"/>
          <p14:tracePt t="63957" x="8877300" y="2901950"/>
          <p14:tracePt t="63972" x="8953500" y="2908300"/>
          <p14:tracePt t="63990" x="9029700" y="2908300"/>
          <p14:tracePt t="64005" x="9105900" y="2908300"/>
          <p14:tracePt t="64022" x="9156700" y="2908300"/>
          <p14:tracePt t="64038" x="9182100" y="2908300"/>
          <p14:tracePt t="64055" x="9194800" y="2908300"/>
          <p14:tracePt t="64125" x="0" y="0"/>
        </p14:tracePtLst>
        <p14:tracePtLst>
          <p14:tracePt t="65117" x="3600450" y="3835400"/>
          <p14:tracePt t="65127" x="3594100" y="3841750"/>
          <p14:tracePt t="65140" x="3581400" y="3879850"/>
          <p14:tracePt t="65155" x="3575050" y="3911600"/>
          <p14:tracePt t="65173" x="3568700" y="3981450"/>
          <p14:tracePt t="65189" x="3568700" y="4038600"/>
          <p14:tracePt t="65205" x="3587750" y="4102100"/>
          <p14:tracePt t="65221" x="3625850" y="4171950"/>
          <p14:tracePt t="65238" x="3676650" y="4235450"/>
          <p14:tracePt t="65255" x="3746500" y="4279900"/>
          <p14:tracePt t="65272" x="3829050" y="4324350"/>
          <p14:tracePt t="65289" x="3949700" y="4356100"/>
          <p14:tracePt t="65306" x="4070350" y="4375150"/>
          <p14:tracePt t="65323" x="4121150" y="4375150"/>
          <p14:tracePt t="65325" x="4140200" y="4375150"/>
          <p14:tracePt t="65340" x="4159250" y="4368800"/>
          <p14:tracePt t="65356" x="4184650" y="4343400"/>
          <p14:tracePt t="65373" x="4203700" y="4279900"/>
          <p14:tracePt t="65391" x="4203700" y="4235450"/>
          <p14:tracePt t="65405" x="4203700" y="4159250"/>
          <p14:tracePt t="65423" x="4191000" y="4089400"/>
          <p14:tracePt t="65438" x="4165600" y="4051300"/>
          <p14:tracePt t="65455" x="4152900" y="4032250"/>
          <p14:tracePt t="65471" x="4146550" y="4019550"/>
          <p14:tracePt t="65488" x="4140200" y="4006850"/>
          <p14:tracePt t="65505" x="4133850" y="4000500"/>
          <p14:tracePt t="65521" x="4121150" y="3987800"/>
          <p14:tracePt t="65538" x="4114800" y="3981450"/>
          <p14:tracePt t="65543" x="4108450" y="3975100"/>
          <p14:tracePt t="65557" x="4102100" y="3968750"/>
          <p14:tracePt t="65572" x="4083050" y="3962400"/>
          <p14:tracePt t="65590" x="4076700" y="3962400"/>
          <p14:tracePt t="65606" x="4070350" y="3962400"/>
          <p14:tracePt t="65623" x="4057650" y="3962400"/>
          <p14:tracePt t="65638" x="4025900" y="3968750"/>
          <p14:tracePt t="65655" x="3987800" y="4044950"/>
          <p14:tracePt t="65672" x="3968750" y="4133850"/>
          <p14:tracePt t="65688" x="3968750" y="4178300"/>
          <p14:tracePt t="65705" x="3968750" y="4216400"/>
          <p14:tracePt t="65721" x="3968750" y="4235450"/>
          <p14:tracePt t="65738" x="3975100" y="4241800"/>
          <p14:tracePt t="65755" x="3981450" y="4241800"/>
          <p14:tracePt t="65772" x="4006850" y="4235450"/>
          <p14:tracePt t="65788" x="4025900" y="4203700"/>
          <p14:tracePt t="65806" x="4038600" y="4146550"/>
          <p14:tracePt t="65822" x="4038600" y="4095750"/>
          <p14:tracePt t="65838" x="4038600" y="4070350"/>
          <p14:tracePt t="65856" x="4038600" y="4051300"/>
          <p14:tracePt t="65871" x="4038600" y="4044950"/>
          <p14:tracePt t="66038" x="4044950" y="4038600"/>
          <p14:tracePt t="66061" x="4070350" y="4051300"/>
          <p14:tracePt t="66075" x="4076700" y="4057650"/>
          <p14:tracePt t="66091" x="4083050" y="4064000"/>
          <p14:tracePt t="66308" x="0" y="0"/>
        </p14:tracePtLst>
        <p14:tracePtLst>
          <p14:tracePt t="66727" x="4184650" y="3886200"/>
          <p14:tracePt t="66755" x="4178300" y="3879850"/>
          <p14:tracePt t="66775" x="4171950" y="3879850"/>
          <p14:tracePt t="66792" x="4171950" y="3886200"/>
          <p14:tracePt t="66809" x="4165600" y="3905250"/>
          <p14:tracePt t="66827" x="4159250" y="3924300"/>
          <p14:tracePt t="66829" x="4159250" y="3949700"/>
          <p14:tracePt t="66847" x="4159250" y="4025900"/>
          <p14:tracePt t="66865" x="4171950" y="4095750"/>
          <p14:tracePt t="66879" x="4210050" y="4159250"/>
          <p14:tracePt t="66890" x="4216400" y="4178300"/>
          <p14:tracePt t="66906" x="4222750" y="4191000"/>
          <p14:tracePt t="66956" x="4229100" y="4191000"/>
          <p14:tracePt t="66989" x="4235450" y="4191000"/>
          <p14:tracePt t="67016" x="4241800" y="4191000"/>
          <p14:tracePt t="67032" x="4254500" y="4191000"/>
          <p14:tracePt t="67051" x="4267200" y="4191000"/>
          <p14:tracePt t="67062" x="4273550" y="4191000"/>
          <p14:tracePt t="67074" x="4279900" y="4191000"/>
          <p14:tracePt t="67089" x="4298950" y="4191000"/>
          <p14:tracePt t="67105" x="4318000" y="4159250"/>
          <p14:tracePt t="67123" x="4330700" y="4127500"/>
          <p14:tracePt t="67140" x="4343400" y="4083050"/>
          <p14:tracePt t="67143" x="4349750" y="4064000"/>
          <p14:tracePt t="67157" x="4356100" y="4038600"/>
          <p14:tracePt t="67173" x="4362450" y="4019550"/>
          <p14:tracePt t="67188" x="4362450" y="4006850"/>
          <p14:tracePt t="67221" x="4362450" y="3994150"/>
          <p14:tracePt t="67238" x="4362450" y="3981450"/>
          <p14:tracePt t="67255" x="4362450" y="3968750"/>
          <p14:tracePt t="67272" x="4362450" y="3949700"/>
          <p14:tracePt t="67287" x="4362450" y="3943350"/>
          <p14:tracePt t="67304" x="4362450" y="3937000"/>
          <p14:tracePt t="67373" x="4362450" y="3943350"/>
          <p14:tracePt t="67380" x="4362450" y="3956050"/>
          <p14:tracePt t="67390" x="4356100" y="3975100"/>
          <p14:tracePt t="67404" x="4349750" y="4000500"/>
          <p14:tracePt t="67423" x="4343400" y="4044950"/>
          <p14:tracePt t="67438" x="4343400" y="4076700"/>
          <p14:tracePt t="67455" x="4343400" y="4095750"/>
          <p14:tracePt t="67471" x="4343400" y="4108450"/>
          <p14:tracePt t="67557" x="4343400" y="4102100"/>
          <p14:tracePt t="67576" x="4343400" y="4083050"/>
          <p14:tracePt t="67596" x="4343400" y="4038600"/>
          <p14:tracePt t="67610" x="4349750" y="4019550"/>
          <p14:tracePt t="67622" x="4356100" y="4006850"/>
          <p14:tracePt t="67639" x="4356100" y="4000500"/>
          <p14:tracePt t="67654" x="4356100" y="3994150"/>
          <p14:tracePt t="67725" x="4356100" y="4000500"/>
          <p14:tracePt t="67741" x="4356100" y="4019550"/>
          <p14:tracePt t="67755" x="4356100" y="4025900"/>
          <p14:tracePt t="67771" x="4356100" y="4032250"/>
          <p14:tracePt t="68557" x="0" y="0"/>
        </p14:tracePtLst>
        <p14:tracePtLst>
          <p14:tracePt t="69280" x="1250950" y="3816350"/>
          <p14:tracePt t="69295" x="1244600" y="3835400"/>
          <p14:tracePt t="69308" x="1244600" y="3879850"/>
          <p14:tracePt t="69320" x="1244600" y="3911600"/>
          <p14:tracePt t="69337" x="1263650" y="3994150"/>
          <p14:tracePt t="69354" x="1308100" y="4057650"/>
          <p14:tracePt t="69357" x="1333500" y="4089400"/>
          <p14:tracePt t="69370" x="1346200" y="4108450"/>
          <p14:tracePt t="69388" x="1390650" y="4140200"/>
          <p14:tracePt t="69404" x="1397000" y="4146550"/>
          <p14:tracePt t="69420" x="1409700" y="4146550"/>
          <p14:tracePt t="69437" x="1435100" y="4146550"/>
          <p14:tracePt t="69454" x="1473200" y="4121150"/>
          <p14:tracePt t="69470" x="1549400" y="4076700"/>
          <p14:tracePt t="69489" x="1625600" y="4013200"/>
          <p14:tracePt t="69505" x="1676400" y="3943350"/>
          <p14:tracePt t="69522" x="1708150" y="3867150"/>
          <p14:tracePt t="69538" x="1708150" y="3848100"/>
          <p14:tracePt t="69554" x="1708150" y="3835400"/>
          <p14:tracePt t="69571" x="1708150" y="3822700"/>
          <p14:tracePt t="69587" x="1701800" y="3816350"/>
          <p14:tracePt t="69621" x="1670050" y="3816350"/>
          <p14:tracePt t="69639" x="1631950" y="3829050"/>
          <p14:tracePt t="69655" x="1600200" y="3860800"/>
          <p14:tracePt t="69671" x="1587500" y="3898900"/>
          <p14:tracePt t="69687" x="1581150" y="3911600"/>
          <p14:tracePt t="69703" x="1581150" y="3917950"/>
          <p14:tracePt t="69964" x="0" y="0"/>
        </p14:tracePtLst>
        <p14:tracePtLst>
          <p14:tracePt t="74497" x="3670300" y="3968750"/>
          <p14:tracePt t="74559" x="3689350" y="3968750"/>
          <p14:tracePt t="74581" x="3759200" y="3981450"/>
          <p14:tracePt t="74593" x="3797300" y="3987800"/>
          <p14:tracePt t="74607" x="3867150" y="3987800"/>
          <p14:tracePt t="74621" x="3924300" y="3987800"/>
          <p14:tracePt t="74623" x="3975100" y="3987800"/>
          <p14:tracePt t="74639" x="4083050" y="3987800"/>
          <p14:tracePt t="74652" x="4159250" y="3987800"/>
          <p14:tracePt t="74670" x="4216400" y="3987800"/>
          <p14:tracePt t="74685" x="4254500" y="3987800"/>
          <p14:tracePt t="74703" x="4279900" y="3987800"/>
          <p14:tracePt t="75533" x="0" y="0"/>
        </p14:tracePtLst>
        <p14:tracePtLst>
          <p14:tracePt t="76632" x="10648950" y="4038600"/>
          <p14:tracePt t="76655" x="10788650" y="4038600"/>
          <p14:tracePt t="76671" x="10852150" y="4038600"/>
          <p14:tracePt t="76688" x="10909300" y="4038600"/>
          <p14:tracePt t="76703" x="10947400" y="4038600"/>
          <p14:tracePt t="76721" x="10979150" y="4038600"/>
          <p14:tracePt t="76735" x="10991850" y="4038600"/>
          <p14:tracePt t="76751" x="10998200" y="4038600"/>
          <p14:tracePt t="76767" x="11017250" y="4038600"/>
          <p14:tracePt t="76784" x="11023600" y="4038600"/>
          <p14:tracePt t="76801" x="11036300" y="4038600"/>
          <p14:tracePt t="76817" x="11068050" y="4038600"/>
          <p14:tracePt t="76834" x="11093450" y="4038600"/>
          <p14:tracePt t="76836" x="11099800" y="4038600"/>
          <p14:tracePt t="76851" x="11125200" y="4038600"/>
          <p14:tracePt t="76869" x="11150600" y="4038600"/>
          <p14:tracePt t="76885" x="11156950" y="4038600"/>
          <p14:tracePt t="76988" x="0" y="0"/>
        </p14:tracePtLst>
        <p14:tracePtLst>
          <p14:tracePt t="77837" x="5924550" y="4349750"/>
          <p14:tracePt t="77935" x="5930900" y="4349750"/>
          <p14:tracePt t="77958" x="6013450" y="4349750"/>
          <p14:tracePt t="77978" x="6140450" y="4349750"/>
          <p14:tracePt t="77981" x="6223000" y="4349750"/>
          <p14:tracePt t="77995" x="6318250" y="4349750"/>
          <p14:tracePt t="78006" x="6527800" y="4349750"/>
          <p14:tracePt t="78020" x="6737350" y="4349750"/>
          <p14:tracePt t="78036" x="6864350" y="4356100"/>
          <p14:tracePt t="78051" x="6889750" y="4356100"/>
          <p14:tracePt t="78068" x="6915150" y="4356100"/>
          <p14:tracePt t="78084" x="6921500" y="4356100"/>
          <p14:tracePt t="78101" x="6927850" y="4356100"/>
          <p14:tracePt t="78117" x="6953250" y="4356100"/>
          <p14:tracePt t="78134" x="6978650" y="4356100"/>
          <p14:tracePt t="78151" x="6991350" y="4356100"/>
          <p14:tracePt t="78167" x="6997700" y="4356100"/>
          <p14:tracePt t="78320" x="6978650" y="4356100"/>
          <p14:tracePt t="78347" x="6870700" y="4356100"/>
          <p14:tracePt t="78351" x="6807200" y="4356100"/>
          <p14:tracePt t="78372" x="6699250" y="4356100"/>
          <p14:tracePt t="78374" x="6661150" y="4356100"/>
          <p14:tracePt t="78390" x="6597650" y="4356100"/>
          <p14:tracePt t="78401" x="6591300" y="4356100"/>
          <p14:tracePt t="78417" x="6584950" y="4356100"/>
          <p14:tracePt t="78494" x="6597650" y="4356100"/>
          <p14:tracePt t="78508" x="6705600" y="4356100"/>
          <p14:tracePt t="78522" x="6788150" y="4356100"/>
          <p14:tracePt t="78537" x="6978650" y="4356100"/>
          <p14:tracePt t="78541" x="7080250" y="4356100"/>
          <p14:tracePt t="78558" x="7239000" y="4375150"/>
          <p14:tracePt t="78574" x="7270750" y="4375150"/>
          <p14:tracePt t="79797" x="0" y="0"/>
        </p14:tracePtLst>
        <p14:tracePtLst>
          <p14:tracePt t="80863" x="1289050" y="5994400"/>
          <p14:tracePt t="80885" x="1295400" y="5994400"/>
          <p14:tracePt t="80903" x="1339850" y="5994400"/>
          <p14:tracePt t="80917" x="1422400" y="5994400"/>
          <p14:tracePt t="80934" x="1562100" y="5994400"/>
          <p14:tracePt t="80951" x="1752600" y="5994400"/>
          <p14:tracePt t="80966" x="1981200" y="5994400"/>
          <p14:tracePt t="80984" x="2298700" y="5994400"/>
          <p14:tracePt t="80999" x="2692400" y="5994400"/>
          <p14:tracePt t="81016" x="3143250" y="5994400"/>
          <p14:tracePt t="81033" x="3619500" y="5994400"/>
          <p14:tracePt t="81049" x="4095750" y="5994400"/>
          <p14:tracePt t="81066" x="4483100" y="5994400"/>
          <p14:tracePt t="81068" x="4635500" y="5994400"/>
          <p14:tracePt t="81082" x="4749800" y="5994400"/>
          <p14:tracePt t="81099" x="4908550" y="5994400"/>
          <p14:tracePt t="81101" x="4953000" y="5994400"/>
          <p14:tracePt t="81116" x="5003800" y="5994400"/>
          <p14:tracePt t="81134" x="5016500" y="5994400"/>
          <p14:tracePt t="81426" x="5003800" y="5994400"/>
          <p14:tracePt t="81450" x="4940300" y="6013450"/>
          <p14:tracePt t="81468" x="4857750" y="6032500"/>
          <p14:tracePt t="81471" x="4800600" y="6045200"/>
          <p14:tracePt t="81487" x="4641850" y="6051550"/>
          <p14:tracePt t="81501" x="4343400" y="6051550"/>
          <p14:tracePt t="81516" x="3759200" y="6051550"/>
          <p14:tracePt t="81533" x="3028950" y="6051550"/>
          <p14:tracePt t="81549" x="2489200" y="6051550"/>
          <p14:tracePt t="81566" x="2260600" y="6051550"/>
          <p14:tracePt t="81582" x="2222500" y="6051550"/>
          <p14:tracePt t="81599" x="2209800" y="6051550"/>
          <p14:tracePt t="81670" x="2216150" y="6057900"/>
          <p14:tracePt t="81690" x="2273300" y="6057900"/>
          <p14:tracePt t="81711" x="2470150" y="6057900"/>
          <p14:tracePt t="81731" x="2686050" y="6057900"/>
          <p14:tracePt t="81733" x="2800350" y="6057900"/>
          <p14:tracePt t="81744" x="2914650" y="6057900"/>
          <p14:tracePt t="81757" x="3136900" y="6057900"/>
          <p14:tracePt t="81770" x="3225800" y="6057900"/>
          <p14:tracePt t="81783" x="3314700" y="6057900"/>
          <p14:tracePt t="81800" x="3346450" y="6057900"/>
          <p14:tracePt t="81816" x="3359150" y="6057900"/>
          <p14:tracePt t="81833" x="3359150" y="6064250"/>
          <p14:tracePt t="81850" x="3365500" y="6070600"/>
          <p14:tracePt t="81876" x="3371850" y="6070600"/>
          <p14:tracePt t="81998" x="3365500" y="6070600"/>
          <p14:tracePt t="82013" x="3314700" y="6070600"/>
          <p14:tracePt t="82027" x="3263900" y="6070600"/>
          <p14:tracePt t="82038" x="3124200" y="6070600"/>
          <p14:tracePt t="82049" x="3060700" y="6070600"/>
          <p14:tracePt t="82066" x="2965450" y="6070600"/>
          <p14:tracePt t="82082" x="2940050" y="6070600"/>
          <p14:tracePt t="82084" x="2933700" y="6070600"/>
          <p14:tracePt t="82158" x="2940050" y="6076950"/>
          <p14:tracePt t="82168" x="2965450" y="6083300"/>
          <p14:tracePt t="82184" x="3073400" y="6108700"/>
          <p14:tracePt t="82200" x="3257550" y="6140450"/>
          <p14:tracePt t="82217" x="3543300" y="6203950"/>
          <p14:tracePt t="82234" x="3898900" y="6273800"/>
          <p14:tracePt t="82236" x="4044950" y="6305550"/>
          <p14:tracePt t="82250" x="4171950" y="6330950"/>
          <p14:tracePt t="82266" x="4349750" y="6369050"/>
          <p14:tracePt t="82282" x="4394200" y="6375400"/>
          <p14:tracePt t="82284" x="4400550" y="6375400"/>
          <p14:tracePt t="82299" x="4406900" y="6375400"/>
          <p14:tracePt t="82333" x="4413250" y="6381750"/>
          <p14:tracePt t="82508" x="0" y="0"/>
        </p14:tracePtLst>
        <p14:tracePtLst>
          <p14:tracePt t="83138" x="4546600" y="5803900"/>
          <p14:tracePt t="83155" x="4533900" y="5829300"/>
          <p14:tracePt t="83168" x="4533900" y="5842000"/>
          <p14:tracePt t="83318" x="4533900" y="5848350"/>
          <p14:tracePt t="83421" x="0" y="0"/>
        </p14:tracePtLst>
        <p14:tracePtLst>
          <p14:tracePt t="83679" x="5143500" y="5822950"/>
          <p14:tracePt t="83752" x="5143500" y="5829300"/>
          <p14:tracePt t="83813" x="0" y="0"/>
        </p14:tracePtLst>
        <p14:tracePtLst>
          <p14:tracePt t="84140" x="6388100" y="5842000"/>
          <p14:tracePt t="84183" x="6400800" y="5842000"/>
          <p14:tracePt t="84198" x="6407150" y="5842000"/>
          <p14:tracePt t="84216" x="6407150" y="5861050"/>
          <p14:tracePt t="84312" x="6407150" y="5842000"/>
          <p14:tracePt t="84333" x="6407150" y="5803900"/>
          <p14:tracePt t="84349" x="6407150" y="5772150"/>
          <p14:tracePt t="84422" x="6400800" y="5778500"/>
          <p14:tracePt t="84446" x="6394450" y="5810250"/>
          <p14:tracePt t="84463" x="6394450" y="5816600"/>
          <p14:tracePt t="84577" x="6394450" y="5803900"/>
          <p14:tracePt t="84599" x="6394450" y="5778500"/>
          <p14:tracePt t="84616" x="6394450" y="5772150"/>
          <p14:tracePt t="84646" x="6388100" y="5772150"/>
          <p14:tracePt t="84661" x="6381750" y="5784850"/>
          <p14:tracePt t="84675" x="6375400" y="5822950"/>
          <p14:tracePt t="84677" x="6369050" y="5848350"/>
          <p14:tracePt t="84694" x="6356350" y="5892800"/>
          <p14:tracePt t="84709" x="6356350" y="5899150"/>
          <p14:tracePt t="84782" x="6356350" y="5861050"/>
          <p14:tracePt t="84805" x="6356350" y="5835650"/>
          <p14:tracePt t="84822" x="6356350" y="5822950"/>
          <p14:tracePt t="84894" x="6356350" y="5829300"/>
          <p14:tracePt t="85113" x="6362700" y="5829300"/>
          <p14:tracePt t="85151" x="6362700" y="5835650"/>
          <p14:tracePt t="85166" x="6362700" y="5848350"/>
          <p14:tracePt t="85200" x="6362700" y="5854700"/>
          <p14:tracePt t="85280" x="6362700" y="5848350"/>
          <p14:tracePt t="85309" x="6362700" y="5810250"/>
          <p14:tracePt t="85330" x="6362700" y="5803900"/>
          <p14:tracePt t="85358" x="6369050" y="5797550"/>
          <p14:tracePt t="85406" x="6369050" y="5803900"/>
          <p14:tracePt t="85421" x="6369050" y="5854700"/>
          <p14:tracePt t="85438" x="6369050" y="5924550"/>
          <p14:tracePt t="85455" x="6369050" y="5956300"/>
          <p14:tracePt t="85471" x="6369050" y="5969000"/>
          <p14:tracePt t="85535" x="6369050" y="5962650"/>
          <p14:tracePt t="85551" x="6369050" y="5924550"/>
          <p14:tracePt t="85565" x="6369050" y="5873750"/>
          <p14:tracePt t="85581" x="6369050" y="5835650"/>
          <p14:tracePt t="85598" x="6369050" y="5810250"/>
          <p14:tracePt t="85614" x="6369050" y="5797550"/>
          <p14:tracePt t="85661" x="6362700" y="5803900"/>
          <p14:tracePt t="85670" x="6362700" y="5810250"/>
          <p14:tracePt t="85682" x="6362700" y="5829300"/>
          <p14:tracePt t="85699" x="6362700" y="5854700"/>
          <p14:tracePt t="85716" x="6362700" y="5873750"/>
          <p14:tracePt t="85812" x="6362700" y="5867400"/>
          <p14:tracePt t="85822" x="6362700" y="5861050"/>
          <p14:tracePt t="85833" x="6362700" y="5854700"/>
          <p14:tracePt t="85847" x="6362700" y="5848350"/>
          <p14:tracePt t="85865" x="6362700" y="5842000"/>
          <p14:tracePt t="86270" x="6362700" y="5835650"/>
          <p14:tracePt t="86351" x="6356350" y="5835650"/>
          <p14:tracePt t="86376" x="6350000" y="5873750"/>
          <p14:tracePt t="86394" x="6343650" y="5911850"/>
          <p14:tracePt t="86397" x="6343650" y="5924550"/>
          <p14:tracePt t="86419" x="6343650" y="5949950"/>
          <p14:tracePt t="86435" x="6343650" y="5956300"/>
          <p14:tracePt t="86530" x="6343650" y="5949950"/>
          <p14:tracePt t="86553" x="6343650" y="5924550"/>
          <p14:tracePt t="86565" x="6343650" y="5918200"/>
          <p14:tracePt t="86581" x="6343650" y="5899150"/>
          <p14:tracePt t="86749" x="0" y="0"/>
        </p14:tracePtLst>
        <p14:tracePtLst>
          <p14:tracePt t="88304" x="1314450" y="5537200"/>
          <p14:tracePt t="88326" x="1270000" y="5537200"/>
          <p14:tracePt t="88347" x="1250950" y="5537200"/>
          <p14:tracePt t="88350" x="1238250" y="5537200"/>
          <p14:tracePt t="88367" x="1219200" y="5543550"/>
          <p14:tracePt t="88381" x="1200150" y="5562600"/>
          <p14:tracePt t="88398" x="1174750" y="5588000"/>
          <p14:tracePt t="88417" x="1149350" y="5626100"/>
          <p14:tracePt t="88432" x="1123950" y="5676900"/>
          <p14:tracePt t="88449" x="1104900" y="5727700"/>
          <p14:tracePt t="88465" x="1098550" y="5772150"/>
          <p14:tracePt t="88481" x="1098550" y="5816600"/>
          <p14:tracePt t="88498" x="1098550" y="5861050"/>
          <p14:tracePt t="88513" x="1123950" y="5905500"/>
          <p14:tracePt t="88531" x="1155700" y="5924550"/>
          <p14:tracePt t="88533" x="1181100" y="5937250"/>
          <p14:tracePt t="88547" x="1206500" y="5962650"/>
          <p14:tracePt t="88564" x="1352550" y="6013450"/>
          <p14:tracePt t="88580" x="1504950" y="6045200"/>
          <p14:tracePt t="88597" x="1746250" y="6076950"/>
          <p14:tracePt t="88613" x="2070100" y="6121400"/>
          <p14:tracePt t="88630" x="2476500" y="6165850"/>
          <p14:tracePt t="88650" x="2914650" y="6242050"/>
          <p14:tracePt t="88663" x="3352800" y="6318250"/>
          <p14:tracePt t="88680" x="3727450" y="6375400"/>
          <p14:tracePt t="88697" x="3981450" y="6407150"/>
          <p14:tracePt t="88714" x="4191000" y="6407150"/>
          <p14:tracePt t="88716" x="4311650" y="6407150"/>
          <p14:tracePt t="88732" x="4540250" y="6407150"/>
          <p14:tracePt t="88749" x="4762500" y="6407150"/>
          <p14:tracePt t="88763" x="4876800" y="6407150"/>
          <p14:tracePt t="88781" x="5137150" y="6407150"/>
          <p14:tracePt t="88798" x="5276850" y="6407150"/>
          <p14:tracePt t="88813" x="5372100" y="6407150"/>
          <p14:tracePt t="88832" x="5403850" y="6407150"/>
          <p14:tracePt t="88847" x="5422900" y="6407150"/>
          <p14:tracePt t="88863" x="5429250" y="6407150"/>
          <p14:tracePt t="88880" x="5441950" y="6400800"/>
          <p14:tracePt t="88896" x="5441950" y="6388100"/>
          <p14:tracePt t="88914" x="5441950" y="6350000"/>
          <p14:tracePt t="88930" x="5441950" y="6292850"/>
          <p14:tracePt t="88932" x="5429250" y="6248400"/>
          <p14:tracePt t="88947" x="5416550" y="6210300"/>
          <p14:tracePt t="88964" x="5359400" y="6140450"/>
          <p14:tracePt t="88964" x="5314950" y="6102350"/>
          <p14:tracePt t="88981" x="5219700" y="6038850"/>
          <p14:tracePt t="88998" x="5130800" y="5994400"/>
          <p14:tracePt t="89013" x="5022850" y="5943600"/>
          <p14:tracePt t="89030" x="4933950" y="5905500"/>
          <p14:tracePt t="89047" x="4845050" y="5886450"/>
          <p14:tracePt t="89063" x="4768850" y="5861050"/>
          <p14:tracePt t="89080" x="4692650" y="5854700"/>
          <p14:tracePt t="89098" x="4610100" y="5854700"/>
          <p14:tracePt t="89113" x="4502150" y="5854700"/>
          <p14:tracePt t="89129" x="4356100" y="5854700"/>
          <p14:tracePt t="89146" x="4197350" y="5854700"/>
          <p14:tracePt t="89163" x="3994150" y="5854700"/>
          <p14:tracePt t="89181" x="3670300" y="5854700"/>
          <p14:tracePt t="89197" x="3448050" y="5854700"/>
          <p14:tracePt t="89216" x="3263900" y="5854700"/>
          <p14:tracePt t="89230" x="3092450" y="5854700"/>
          <p14:tracePt t="89246" x="2933700" y="5854700"/>
          <p14:tracePt t="89264" x="2762250" y="5854700"/>
          <p14:tracePt t="89282" x="2565400" y="5854700"/>
          <p14:tracePt t="89297" x="2368550" y="5854700"/>
          <p14:tracePt t="89313" x="2165350" y="5854700"/>
          <p14:tracePt t="89330" x="2000250" y="5854700"/>
          <p14:tracePt t="89332" x="1911350" y="5854700"/>
          <p14:tracePt t="89347" x="1847850" y="5854700"/>
          <p14:tracePt t="89364" x="1676400" y="5854700"/>
          <p14:tracePt t="89380" x="1600200" y="5854700"/>
          <p14:tracePt t="89397" x="1517650" y="5854700"/>
          <p14:tracePt t="89414" x="1441450" y="5854700"/>
          <p14:tracePt t="89431" x="1352550" y="5854700"/>
          <p14:tracePt t="89449" x="1270000" y="5854700"/>
          <p14:tracePt t="89465" x="1212850" y="5854700"/>
          <p14:tracePt t="89481" x="1181100" y="5854700"/>
          <p14:tracePt t="89484" x="1174750" y="5854700"/>
          <p14:tracePt t="89497" x="1168400" y="5854700"/>
          <p14:tracePt t="89515" x="1162050" y="5854700"/>
          <p14:tracePt t="89566" x="1162050" y="5861050"/>
          <p14:tracePt t="89663" x="1162050" y="5873750"/>
          <p14:tracePt t="89691" x="1212850" y="5899150"/>
          <p14:tracePt t="89712" x="1295400" y="5918200"/>
          <p14:tracePt t="89733" x="1333500" y="5930900"/>
          <p14:tracePt t="89751" x="1346200" y="5930900"/>
          <p14:tracePt t="89766" x="1352550" y="5930900"/>
          <p14:tracePt t="89781" x="1371600" y="5937250"/>
          <p14:tracePt t="89797" x="1403350" y="5956300"/>
          <p14:tracePt t="89813" x="1504950" y="5988050"/>
          <p14:tracePt t="89830" x="1708150" y="6019800"/>
          <p14:tracePt t="89847" x="2089150" y="6089650"/>
          <p14:tracePt t="89863" x="2635250" y="6197600"/>
          <p14:tracePt t="89880" x="3232150" y="6324600"/>
          <p14:tracePt t="89896" x="3651250" y="6413500"/>
          <p14:tracePt t="89912" x="3835400" y="6438900"/>
          <p14:tracePt t="89929" x="3898900" y="6438900"/>
          <p14:tracePt t="89947" x="3924300" y="6438900"/>
          <p14:tracePt t="89964" x="3962400" y="6438900"/>
          <p14:tracePt t="89965" x="3981450" y="6438900"/>
          <p14:tracePt t="89982" x="4057650" y="6438900"/>
          <p14:tracePt t="89996" x="4152900" y="6438900"/>
          <p14:tracePt t="90014" x="4222750" y="6438900"/>
          <p14:tracePt t="90030" x="4260850" y="6432550"/>
          <p14:tracePt t="90047" x="4267200" y="6432550"/>
          <p14:tracePt t="90077" x="4273550" y="6432550"/>
          <p14:tracePt t="90613" x="0" y="0"/>
        </p14:tracePtLst>
        <p14:tracePtLst>
          <p14:tracePt t="91526" x="1193800" y="5676900"/>
          <p14:tracePt t="91544" x="1181100" y="5702300"/>
          <p14:tracePt t="91560" x="1181100" y="5708650"/>
          <p14:tracePt t="91575" x="1181100" y="5721350"/>
          <p14:tracePt t="91591" x="1181100" y="5753100"/>
          <p14:tracePt t="91609" x="1181100" y="5772150"/>
          <p14:tracePt t="91625" x="1187450" y="5791200"/>
          <p14:tracePt t="91634" x="1187450" y="5803900"/>
          <p14:tracePt t="91646" x="1200150" y="5822950"/>
          <p14:tracePt t="91725" x="1200150" y="5829300"/>
          <p14:tracePt t="91736" x="1206500" y="5829300"/>
          <p14:tracePt t="91750" x="1225550" y="5803900"/>
          <p14:tracePt t="91763" x="1231900" y="5784850"/>
          <p14:tracePt t="91764" x="1238250" y="5765800"/>
          <p14:tracePt t="91780" x="1244600" y="5753100"/>
          <p14:tracePt t="91797" x="1250950" y="5746750"/>
          <p14:tracePt t="91861" x="1257300" y="5759450"/>
          <p14:tracePt t="91870" x="1263650" y="5765800"/>
          <p14:tracePt t="91881" x="1263650" y="5778500"/>
          <p14:tracePt t="91897" x="1263650" y="5797550"/>
          <p14:tracePt t="91912" x="1263650" y="5803900"/>
          <p14:tracePt t="91997" x="1270000" y="5797550"/>
          <p14:tracePt t="92008" x="1270000" y="5791200"/>
          <p14:tracePt t="92021" x="1276350" y="5772150"/>
          <p14:tracePt t="92032" x="1276350" y="5765800"/>
          <p14:tracePt t="92389" x="0" y="0"/>
        </p14:tracePtLst>
        <p14:tracePtLst>
          <p14:tracePt t="96888" x="3276600" y="2222500"/>
          <p14:tracePt t="96924" x="3276600" y="2228850"/>
          <p14:tracePt t="96934" x="3276600" y="2247900"/>
          <p14:tracePt t="96944" x="3276600" y="2273300"/>
          <p14:tracePt t="96960" x="3289300" y="2330450"/>
          <p14:tracePt t="96978" x="3314700" y="2381250"/>
          <p14:tracePt t="96980" x="3327400" y="2406650"/>
          <p14:tracePt t="96995" x="3340100" y="2425700"/>
          <p14:tracePt t="97012" x="3359150" y="2457450"/>
          <p14:tracePt t="97014" x="3365500" y="2476500"/>
          <p14:tracePt t="97029" x="3378200" y="2495550"/>
          <p14:tracePt t="97045" x="3384550" y="2495550"/>
          <p14:tracePt t="97127" x="3384550" y="2501900"/>
          <p14:tracePt t="97147" x="3397250" y="2495550"/>
          <p14:tracePt t="97169" x="3409950" y="2451100"/>
          <p14:tracePt t="97173" x="3416300" y="2432050"/>
          <p14:tracePt t="97186" x="3422650" y="2413000"/>
          <p14:tracePt t="97200" x="3429000" y="2393950"/>
          <p14:tracePt t="97215" x="3429000" y="2387600"/>
          <p14:tracePt t="97230" x="3429000" y="2381250"/>
          <p14:tracePt t="97246" x="3429000" y="2374900"/>
          <p14:tracePt t="97309" x="3429000" y="2400300"/>
          <p14:tracePt t="97322" x="3429000" y="2451100"/>
          <p14:tracePt t="97335" x="3429000" y="2578100"/>
          <p14:tracePt t="97347" x="3429000" y="2641600"/>
          <p14:tracePt t="97348" x="3448050" y="2698750"/>
          <p14:tracePt t="97364" x="3467100" y="2743200"/>
          <p14:tracePt t="97381" x="3467100" y="2749550"/>
          <p14:tracePt t="97407" x="3473450" y="2755900"/>
          <p14:tracePt t="97419" x="3473450" y="2743200"/>
          <p14:tracePt t="97432" x="3479800" y="2679700"/>
          <p14:tracePt t="97444" x="3479800" y="2647950"/>
          <p14:tracePt t="97445" x="3479800" y="2590800"/>
          <p14:tracePt t="97461" x="3479800" y="2482850"/>
          <p14:tracePt t="97478" x="3473450" y="2406650"/>
          <p14:tracePt t="97494" x="3467100" y="2343150"/>
          <p14:tracePt t="97511" x="3454400" y="2305050"/>
          <p14:tracePt t="97528" x="3454400" y="2298700"/>
          <p14:tracePt t="97581" x="3454400" y="2305050"/>
          <p14:tracePt t="97593" x="3454400" y="2336800"/>
          <p14:tracePt t="97611" x="3467100" y="2425700"/>
          <p14:tracePt t="97628" x="3473450" y="2476500"/>
          <p14:tracePt t="97644" x="3479800" y="2482850"/>
          <p14:tracePt t="97734" x="3492500" y="2463800"/>
          <p14:tracePt t="97749" x="3505200" y="2425700"/>
          <p14:tracePt t="97766" x="3511550" y="2374900"/>
          <p14:tracePt t="97780" x="3517900" y="2355850"/>
          <p14:tracePt t="97856" x="3517900" y="2368550"/>
          <p14:tracePt t="97882" x="3517900" y="2533650"/>
          <p14:tracePt t="97900" x="3517900" y="2622550"/>
          <p14:tracePt t="97900" x="3517900" y="2635250"/>
          <p14:tracePt t="97913" x="3517900" y="2647950"/>
          <p14:tracePt t="97927" x="3517900" y="2654300"/>
          <p14:tracePt t="97982" x="3524250" y="2647950"/>
          <p14:tracePt t="97992" x="3524250" y="2628900"/>
          <p14:tracePt t="98011" x="3536950" y="2546350"/>
          <p14:tracePt t="98029" x="3543300" y="2438400"/>
          <p14:tracePt t="98045" x="3543300" y="2413000"/>
          <p14:tracePt t="98062" x="3543300" y="2374900"/>
          <p14:tracePt t="98076" x="3543300" y="2368550"/>
          <p14:tracePt t="98135" x="3543300" y="2374900"/>
          <p14:tracePt t="98152" x="3543300" y="2444750"/>
          <p14:tracePt t="98170" x="3556000" y="2508250"/>
          <p14:tracePt t="98173" x="3562350" y="2527300"/>
          <p14:tracePt t="98192" x="3562350" y="2540000"/>
          <p14:tracePt t="98237" x="3568700" y="2540000"/>
          <p14:tracePt t="98253" x="3575050" y="2540000"/>
          <p14:tracePt t="98264" x="3575050" y="2533650"/>
          <p14:tracePt t="98279" x="3581400" y="2476500"/>
          <p14:tracePt t="98295" x="3587750" y="2438400"/>
          <p14:tracePt t="98310" x="3587750" y="2393950"/>
          <p14:tracePt t="98328" x="3594100" y="2368550"/>
          <p14:tracePt t="98344" x="3594100" y="2362200"/>
          <p14:tracePt t="98397" x="3600450" y="2387600"/>
          <p14:tracePt t="98411" x="3606800" y="2425700"/>
          <p14:tracePt t="98429" x="3625850" y="2495550"/>
          <p14:tracePt t="98444" x="3632200" y="2514600"/>
          <p14:tracePt t="98511" x="3644900" y="2501900"/>
          <p14:tracePt t="98541" x="3657600" y="2419350"/>
          <p14:tracePt t="98544" x="3663950" y="2387600"/>
          <p14:tracePt t="98561" x="3676650" y="2336800"/>
          <p14:tracePt t="98578" x="3676650" y="2305050"/>
          <p14:tracePt t="98581" x="3676650" y="2298700"/>
          <p14:tracePt t="98594" x="3676650" y="2292350"/>
          <p14:tracePt t="98645" x="3676650" y="2298700"/>
          <p14:tracePt t="98656" x="3676650" y="2330450"/>
          <p14:tracePt t="98667" x="3676650" y="2368550"/>
          <p14:tracePt t="98679" x="3676650" y="2432050"/>
          <p14:tracePt t="98694" x="3676650" y="2463800"/>
          <p14:tracePt t="98710" x="3676650" y="2476500"/>
          <p14:tracePt t="98773" x="3676650" y="2470150"/>
          <p14:tracePt t="98785" x="3676650" y="2451100"/>
          <p14:tracePt t="98798" x="3676650" y="2400300"/>
          <p14:tracePt t="98811" x="3676650" y="2374900"/>
          <p14:tracePt t="98812" x="3676650" y="2355850"/>
          <p14:tracePt t="98827" x="3676650" y="2336800"/>
          <p14:tracePt t="98845" x="3676650" y="2311400"/>
          <p14:tracePt t="98909" x="3676650" y="2330450"/>
          <p14:tracePt t="98918" x="3676650" y="2362200"/>
          <p14:tracePt t="98931" x="3676650" y="2393950"/>
          <p14:tracePt t="98943" x="3676650" y="2425700"/>
          <p14:tracePt t="98959" x="3676650" y="2451100"/>
          <p14:tracePt t="98994" x="3676650" y="2457450"/>
          <p14:tracePt t="99061" x="3676650" y="2451100"/>
          <p14:tracePt t="99075" x="3683000" y="2425700"/>
          <p14:tracePt t="99095" x="3689350" y="2374900"/>
          <p14:tracePt t="99112" x="3689350" y="2362200"/>
          <p14:tracePt t="99184" x="3689350" y="2381250"/>
          <p14:tracePt t="99208" x="3689350" y="2520950"/>
          <p14:tracePt t="99230" x="3695700" y="2578100"/>
          <p14:tracePt t="99233" x="3702050" y="2590800"/>
          <p14:tracePt t="99303" x="3708400" y="2590800"/>
          <p14:tracePt t="99331" x="3714750" y="2533650"/>
          <p14:tracePt t="99334" x="3714750" y="2501900"/>
          <p14:tracePt t="99362" x="3714750" y="2381250"/>
          <p14:tracePt t="99377" x="3721100" y="2336800"/>
          <p14:tracePt t="99393" x="3721100" y="2317750"/>
          <p14:tracePt t="99410" x="3721100" y="2311400"/>
          <p14:tracePt t="99445" x="3721100" y="2330450"/>
          <p14:tracePt t="99453" x="3721100" y="2362200"/>
          <p14:tracePt t="99463" x="3721100" y="2406650"/>
          <p14:tracePt t="99477" x="3721100" y="2463800"/>
          <p14:tracePt t="99494" x="3721100" y="2482850"/>
          <p14:tracePt t="99511" x="3721100" y="2489200"/>
          <p14:tracePt t="99543" x="3727450" y="2495550"/>
          <p14:tracePt t="99574" x="3727450" y="2482850"/>
          <p14:tracePt t="99582" x="3727450" y="2463800"/>
          <p14:tracePt t="99593" x="3727450" y="2432050"/>
          <p14:tracePt t="99609" x="3727450" y="2381250"/>
          <p14:tracePt t="99626" x="3727450" y="2362200"/>
          <p14:tracePt t="99628" x="3727450" y="2355850"/>
          <p14:tracePt t="99744" x="3727450" y="2362200"/>
          <p14:tracePt t="99768" x="3733800" y="2419350"/>
          <p14:tracePt t="99786" x="3740150" y="2444750"/>
          <p14:tracePt t="99799" x="3740150" y="2457450"/>
          <p14:tracePt t="99811" x="3740150" y="2463800"/>
          <p14:tracePt t="99952" x="3740150" y="2457450"/>
          <p14:tracePt t="99975" x="3740150" y="2444750"/>
          <p14:tracePt t="99999" x="3740150" y="2438400"/>
          <p14:tracePt t="100069" x="3740150" y="2451100"/>
          <p14:tracePt t="100083" x="3740150" y="2476500"/>
          <p14:tracePt t="100098" x="3740150" y="2514600"/>
          <p14:tracePt t="100113" x="3740150" y="2533650"/>
          <p14:tracePt t="100166" x="3746500" y="2533650"/>
          <p14:tracePt t="100174" x="3752850" y="2533650"/>
          <p14:tracePt t="100196" x="3759200" y="2508250"/>
          <p14:tracePt t="100209" x="3759200" y="2482850"/>
          <p14:tracePt t="100226" x="3759200" y="2425700"/>
          <p14:tracePt t="100228" x="3759200" y="2406650"/>
          <p14:tracePt t="100244" x="3759200" y="2387600"/>
          <p14:tracePt t="100350" x="3765550" y="2413000"/>
          <p14:tracePt t="100372" x="3765550" y="2425700"/>
          <p14:tracePt t="100393" x="3765550" y="2444750"/>
          <p14:tracePt t="100480" x="3771900" y="2438400"/>
          <p14:tracePt t="100506" x="3771900" y="2419350"/>
          <p14:tracePt t="100950" x="0" y="0"/>
        </p14:tracePtLst>
        <p14:tracePtLst>
          <p14:tracePt t="105799" x="1428750" y="3784600"/>
          <p14:tracePt t="105815" x="1403350" y="3784600"/>
          <p14:tracePt t="105829" x="1371600" y="3797300"/>
          <p14:tracePt t="105841" x="1358900" y="3810000"/>
          <p14:tracePt t="105859" x="1339850" y="3854450"/>
          <p14:tracePt t="105874" x="1314450" y="3911600"/>
          <p14:tracePt t="105892" x="1308100" y="3975100"/>
          <p14:tracePt t="105908" x="1308100" y="4057650"/>
          <p14:tracePt t="105925" x="1314450" y="4102100"/>
          <p14:tracePt t="105940" x="1333500" y="4127500"/>
          <p14:tracePt t="105957" x="1352550" y="4133850"/>
          <p14:tracePt t="105974" x="1371600" y="4133850"/>
          <p14:tracePt t="105991" x="1441450" y="4121150"/>
          <p14:tracePt t="106007" x="1524000" y="4083050"/>
          <p14:tracePt t="106026" x="1574800" y="4025900"/>
          <p14:tracePt t="106029" x="1587500" y="3994150"/>
          <p14:tracePt t="106044" x="1593850" y="3956050"/>
          <p14:tracePt t="106060" x="1593850" y="3879850"/>
          <p14:tracePt t="106074" x="1593850" y="3860800"/>
          <p14:tracePt t="106092" x="1593850" y="3835400"/>
          <p14:tracePt t="106092" x="1587500" y="3829050"/>
          <p14:tracePt t="106109" x="1581150" y="3822700"/>
          <p14:tracePt t="106133" x="1574800" y="3822700"/>
          <p14:tracePt t="106142" x="1562100" y="3822700"/>
          <p14:tracePt t="106158" x="1536700" y="3873500"/>
          <p14:tracePt t="106174" x="1504950" y="3975100"/>
          <p14:tracePt t="106191" x="1498600" y="4051300"/>
          <p14:tracePt t="106209" x="1498600" y="4095750"/>
          <p14:tracePt t="106224" x="1498600" y="4108450"/>
          <p14:tracePt t="106262" x="1498600" y="4114800"/>
          <p14:tracePt t="106286" x="1511300" y="4095750"/>
          <p14:tracePt t="106302" x="1524000" y="4038600"/>
          <p14:tracePt t="106318" x="1536700" y="3943350"/>
          <p14:tracePt t="106337" x="1536700" y="3873500"/>
          <p14:tracePt t="106355" x="1536700" y="3841750"/>
          <p14:tracePt t="106357" x="1536700" y="3835400"/>
          <p14:tracePt t="106372" x="1536700" y="3829050"/>
          <p14:tracePt t="106423" x="1536700" y="3848100"/>
          <p14:tracePt t="106437" x="1536700" y="3956050"/>
          <p14:tracePt t="106453" x="1530350" y="4044950"/>
          <p14:tracePt t="106471" x="1530350" y="4083050"/>
          <p14:tracePt t="106481" x="1530350" y="4089400"/>
          <p14:tracePt t="106494" x="1530350" y="4095750"/>
          <p14:tracePt t="106534" x="1530350" y="4083050"/>
          <p14:tracePt t="106553" x="1562100" y="4013200"/>
          <p14:tracePt t="106568" x="1574800" y="3924300"/>
          <p14:tracePt t="106582" x="1581150" y="3848100"/>
          <p14:tracePt t="106594" x="1581150" y="3829050"/>
          <p14:tracePt t="106610" x="1581150" y="3816350"/>
          <p14:tracePt t="106624" x="1581150" y="3810000"/>
          <p14:tracePt t="106661" x="1581150" y="3829050"/>
          <p14:tracePt t="106673" x="1581150" y="3860800"/>
          <p14:tracePt t="106691" x="1581150" y="3930650"/>
          <p14:tracePt t="106709" x="1581150" y="3949700"/>
          <p14:tracePt t="106750" x="1587500" y="3956050"/>
          <p14:tracePt t="106762" x="1593850" y="3956050"/>
          <p14:tracePt t="106776" x="1593850" y="3943350"/>
          <p14:tracePt t="106792" x="1600200" y="3911600"/>
          <p14:tracePt t="106809" x="1600200" y="3892550"/>
          <p14:tracePt t="106812" x="1606550" y="3879850"/>
          <p14:tracePt t="106982" x="0" y="0"/>
        </p14:tracePtLst>
        <p14:tracePtLst>
          <p14:tracePt t="110191" x="1962150" y="3962400"/>
          <p14:tracePt t="110214" x="1936750" y="3956050"/>
          <p14:tracePt t="110302" x="1943100" y="3956050"/>
          <p14:tracePt t="110329" x="2114550" y="3956050"/>
          <p14:tracePt t="110332" x="2209800" y="3956050"/>
          <p14:tracePt t="110351" x="2482850" y="3981450"/>
          <p14:tracePt t="110365" x="2730500" y="4019550"/>
          <p14:tracePt t="110378" x="2813050" y="4025900"/>
          <p14:tracePt t="110390" x="2914650" y="4032250"/>
          <p14:tracePt t="110406" x="2933700" y="4038600"/>
          <p14:tracePt t="110423" x="2940050" y="4038600"/>
          <p14:tracePt t="110504" x="2921000" y="4038600"/>
          <p14:tracePt t="110525" x="2787650" y="4038600"/>
          <p14:tracePt t="110551" x="2597150" y="4038600"/>
          <p14:tracePt t="110565" x="2527300" y="4038600"/>
          <p14:tracePt t="110581" x="2514600" y="4038600"/>
          <p14:tracePt t="110655" x="2559050" y="4044950"/>
          <p14:tracePt t="110678" x="2635250" y="4057650"/>
          <p14:tracePt t="110703" x="2647950" y="4057650"/>
          <p14:tracePt t="110740" x="0" y="0"/>
        </p14:tracePtLst>
        <p14:tracePtLst>
          <p14:tracePt t="111190" x="1466850" y="4508500"/>
          <p14:tracePt t="111319" x="1479550" y="4508500"/>
          <p14:tracePt t="111340" x="1574800" y="4508500"/>
          <p14:tracePt t="111358" x="1828800" y="4508500"/>
          <p14:tracePt t="111376" x="2038350" y="4508500"/>
          <p14:tracePt t="111392" x="2184400" y="4508500"/>
          <p14:tracePt t="111406" x="2235200" y="4508500"/>
          <p14:tracePt t="111422" x="2241550" y="4508500"/>
          <p14:tracePt t="111511" x="2235200" y="4508500"/>
          <p14:tracePt t="111532" x="2063750" y="4508500"/>
          <p14:tracePt t="111551" x="1885950" y="4508500"/>
          <p14:tracePt t="111564" x="1695450" y="4508500"/>
          <p14:tracePt t="111580" x="1568450" y="4508500"/>
          <p14:tracePt t="111594" x="1549400" y="4508500"/>
          <p14:tracePt t="111610" x="1524000" y="4508500"/>
          <p14:tracePt t="111710" x="1536700" y="4508500"/>
          <p14:tracePt t="111737" x="1701800" y="4508500"/>
          <p14:tracePt t="111762" x="1905000" y="4508500"/>
          <p14:tracePt t="111776" x="1993900" y="4508500"/>
          <p14:tracePt t="111788" x="2019300" y="4508500"/>
          <p14:tracePt t="111806" x="2025650" y="4508500"/>
          <p14:tracePt t="111989" x="0" y="0"/>
        </p14:tracePtLst>
        <p14:tracePtLst>
          <p14:tracePt t="112351" x="2336800" y="4483100"/>
          <p14:tracePt t="112369" x="2330450" y="4483100"/>
          <p14:tracePt t="112387" x="2324100" y="4483100"/>
          <p14:tracePt t="112480" x="2336800" y="4483100"/>
          <p14:tracePt t="112503" x="2508250" y="4483100"/>
          <p14:tracePt t="112525" x="2832100" y="4483100"/>
          <p14:tracePt t="112545" x="3054350" y="4483100"/>
          <p14:tracePt t="112562" x="3200400" y="4483100"/>
          <p14:tracePt t="112564" x="3244850" y="4483100"/>
          <p14:tracePt t="112581" x="3263900" y="4483100"/>
          <p14:tracePt t="112595" x="3270250" y="4483100"/>
          <p14:tracePt t="112736" x="3257550" y="4483100"/>
          <p14:tracePt t="112763" x="3105150" y="4483100"/>
          <p14:tracePt t="112783" x="2946400" y="4483100"/>
          <p14:tracePt t="112801" x="2895600" y="4483100"/>
          <p14:tracePt t="112817" x="2889250" y="4483100"/>
          <p14:tracePt t="112893" x="2901950" y="4483100"/>
          <p14:tracePt t="112907" x="2940050" y="4483100"/>
          <p14:tracePt t="112924" x="3155950" y="4483100"/>
          <p14:tracePt t="112939" x="3238500" y="4483100"/>
          <p14:tracePt t="112955" x="3352800" y="4483100"/>
          <p14:tracePt t="112956" x="3378200" y="4483100"/>
          <p14:tracePt t="112972" x="3390900" y="4483100"/>
          <p14:tracePt t="112988" x="3397250" y="4483100"/>
          <p14:tracePt t="113031" x="3384550" y="4483100"/>
          <p14:tracePt t="113038" x="3359150" y="4483100"/>
          <p14:tracePt t="113058" x="3308350" y="4483100"/>
          <p14:tracePt t="113073" x="3276600" y="4483100"/>
          <p14:tracePt t="113089" x="3270250" y="4483100"/>
          <p14:tracePt t="113152" x="3295650" y="4483100"/>
          <p14:tracePt t="113174" x="3416300" y="4483100"/>
          <p14:tracePt t="113195" x="3448050" y="4483100"/>
          <p14:tracePt t="113205" x="3454400" y="4483100"/>
          <p14:tracePt t="113425" x="3429000" y="4489450"/>
          <p14:tracePt t="113455" x="3162300" y="4489450"/>
          <p14:tracePt t="113477" x="2921000" y="4489450"/>
          <p14:tracePt t="113496" x="2870200" y="4489450"/>
          <p14:tracePt t="113512" x="2863850" y="4489450"/>
          <p14:tracePt t="113593" x="2889250" y="4489450"/>
          <p14:tracePt t="113616" x="3035300" y="4489450"/>
          <p14:tracePt t="113632" x="3130550" y="4489450"/>
          <p14:tracePt t="113651" x="3175000" y="4489450"/>
          <p14:tracePt t="113654" x="3181350" y="4489450"/>
          <p14:tracePt t="113719" x="3175000" y="4489450"/>
          <p14:tracePt t="113740" x="3009900" y="4489450"/>
          <p14:tracePt t="113764" x="2825750" y="4489450"/>
          <p14:tracePt t="113776" x="2800350" y="4489450"/>
          <p14:tracePt t="113789" x="2787650" y="4489450"/>
          <p14:tracePt t="113863" x="2800350" y="4489450"/>
          <p14:tracePt t="113890" x="2933700" y="4489450"/>
          <p14:tracePt t="113912" x="3048000" y="4489450"/>
          <p14:tracePt t="113925" x="3079750" y="4489450"/>
          <p14:tracePt t="113955" x="3086100" y="4489450"/>
          <p14:tracePt t="114175" x="3092450" y="4489450"/>
          <p14:tracePt t="114186" x="0" y="0"/>
        </p14:tracePtLst>
        <p14:tracePtLst>
          <p14:tracePt t="114621" x="5956300" y="4356100"/>
          <p14:tracePt t="114677" x="5949950" y="4356100"/>
          <p14:tracePt t="114691" x="5943600" y="4362450"/>
          <p14:tracePt t="114708" x="5943600" y="4387850"/>
          <p14:tracePt t="114725" x="5943600" y="4419600"/>
          <p14:tracePt t="114741" x="5969000" y="4451350"/>
          <p14:tracePt t="114761" x="6019800" y="4476750"/>
          <p14:tracePt t="114783" x="6127750" y="4502150"/>
          <p14:tracePt t="114793" x="6172200" y="4508500"/>
          <p14:tracePt t="114805" x="6223000" y="4508500"/>
          <p14:tracePt t="114823" x="6273800" y="4508500"/>
          <p14:tracePt t="114838" x="6318250" y="4502150"/>
          <p14:tracePt t="114856" x="6343650" y="4464050"/>
          <p14:tracePt t="114872" x="6356350" y="4432300"/>
          <p14:tracePt t="114889" x="6362700" y="4425950"/>
          <p14:tracePt t="114904" x="6362700" y="4419600"/>
          <p14:tracePt t="115101" x="0" y="0"/>
        </p14:tracePtLst>
        <p14:tracePtLst>
          <p14:tracePt t="117872" x="1308100" y="5657850"/>
          <p14:tracePt t="117901" x="1282700" y="5657850"/>
          <p14:tracePt t="117913" x="1276350" y="5664200"/>
          <p14:tracePt t="117925" x="1270000" y="5670550"/>
          <p14:tracePt t="117937" x="1270000" y="5689600"/>
          <p14:tracePt t="117954" x="1270000" y="5721350"/>
          <p14:tracePt t="117970" x="1270000" y="5746750"/>
          <p14:tracePt t="117972" x="1270000" y="5765800"/>
          <p14:tracePt t="117987" x="1270000" y="5784850"/>
          <p14:tracePt t="118004" x="1276350" y="5822950"/>
          <p14:tracePt t="118020" x="1295400" y="5842000"/>
          <p14:tracePt t="118037" x="1308100" y="5861050"/>
          <p14:tracePt t="118054" x="1320800" y="5867400"/>
          <p14:tracePt t="118072" x="1333500" y="5873750"/>
          <p14:tracePt t="118088" x="1346200" y="5886450"/>
          <p14:tracePt t="118105" x="1371600" y="5886450"/>
          <p14:tracePt t="118122" x="1377950" y="5892800"/>
          <p14:tracePt t="118138" x="1384300" y="5892800"/>
          <p14:tracePt t="118154" x="1403350" y="5892800"/>
          <p14:tracePt t="118172" x="1403350" y="5880100"/>
          <p14:tracePt t="118187" x="1416050" y="5867400"/>
          <p14:tracePt t="118205" x="1435100" y="5829300"/>
          <p14:tracePt t="118221" x="1435100" y="5797550"/>
          <p14:tracePt t="118237" x="1441450" y="5772150"/>
          <p14:tracePt t="118253" x="1441450" y="5759450"/>
          <p14:tracePt t="118270" x="1441450" y="5746750"/>
          <p14:tracePt t="118384" x="1435100" y="5753100"/>
          <p14:tracePt t="118412" x="1422400" y="5829300"/>
          <p14:tracePt t="118429" x="1422400" y="5873750"/>
          <p14:tracePt t="118443" x="1428750" y="5930900"/>
          <p14:tracePt t="118453" x="1435100" y="5943600"/>
          <p14:tracePt t="118470" x="1447800" y="5962650"/>
          <p14:tracePt t="118516" x="1460500" y="5956300"/>
          <p14:tracePt t="118525" x="1473200" y="5930900"/>
          <p14:tracePt t="118540" x="1479550" y="5905500"/>
          <p14:tracePt t="118553" x="1492250" y="5848350"/>
          <p14:tracePt t="118570" x="1492250" y="5772150"/>
          <p14:tracePt t="118588" x="1492250" y="5715000"/>
          <p14:tracePt t="118605" x="1492250" y="5683250"/>
          <p14:tracePt t="118621" x="1492250" y="5657850"/>
          <p14:tracePt t="118686" x="1485900" y="5657850"/>
          <p14:tracePt t="118700" x="1473200" y="5721350"/>
          <p14:tracePt t="118716" x="1460500" y="5810250"/>
          <p14:tracePt t="118730" x="1454150" y="5854700"/>
          <p14:tracePt t="118743" x="1441450" y="5899150"/>
          <p14:tracePt t="118753" x="1441450" y="5911850"/>
          <p14:tracePt t="118770" x="1441450" y="5930900"/>
          <p14:tracePt t="118787" x="1441450" y="5937250"/>
          <p14:tracePt t="118844" x="1441450" y="5924550"/>
          <p14:tracePt t="118852" x="1441450" y="5911850"/>
          <p14:tracePt t="118872" x="1454150" y="5816600"/>
          <p14:tracePt t="118888" x="1466850" y="5727700"/>
          <p14:tracePt t="118903" x="1466850" y="5676900"/>
          <p14:tracePt t="118919" x="1466850" y="5651500"/>
          <p14:tracePt t="118937" x="1466850" y="5645150"/>
          <p14:tracePt t="118997" x="1466850" y="5664200"/>
          <p14:tracePt t="119004" x="1466850" y="5695950"/>
          <p14:tracePt t="119022" x="1460500" y="5778500"/>
          <p14:tracePt t="119037" x="1454150" y="5803900"/>
          <p14:tracePt t="119053" x="1454150" y="5816600"/>
          <p14:tracePt t="119159" x="1454150" y="5803900"/>
          <p14:tracePt t="119185" x="1466850" y="5753100"/>
          <p14:tracePt t="119204" x="1466850" y="5734050"/>
          <p14:tracePt t="119298" x="1466850" y="5753100"/>
          <p14:tracePt t="119329" x="1460500" y="5848350"/>
          <p14:tracePt t="119351" x="1454150" y="5873750"/>
          <p14:tracePt t="119439" x="1454150" y="5848350"/>
          <p14:tracePt t="119465" x="1466850" y="5765800"/>
          <p14:tracePt t="119483" x="1466850" y="5746750"/>
          <p14:tracePt t="119485" x="1466850" y="5734050"/>
          <p14:tracePt t="119502" x="1466850" y="5727700"/>
          <p14:tracePt t="119559" x="1466850" y="5759450"/>
          <p14:tracePt t="119587" x="1466850" y="5842000"/>
          <p14:tracePt t="119589" x="1466850" y="5848350"/>
          <p14:tracePt t="119607" x="1466850" y="5867400"/>
          <p14:tracePt t="119620" x="1466850" y="5873750"/>
          <p14:tracePt t="119709" x="1473200" y="5861050"/>
          <p14:tracePt t="119728" x="1485900" y="5835650"/>
          <p14:tracePt t="119750" x="1492250" y="5810250"/>
          <p14:tracePt t="119838" x="1492250" y="5816600"/>
          <p14:tracePt t="119857" x="1492250" y="5829300"/>
          <p14:tracePt t="119880" x="1498600" y="5842000"/>
          <p14:tracePt t="120390" x="0" y="0"/>
        </p14:tracePtLst>
        <p14:tracePtLst>
          <p14:tracePt t="121998" x="2438400" y="5651500"/>
          <p14:tracePt t="122023" x="2432050" y="5651500"/>
          <p14:tracePt t="122045" x="2413000" y="5657850"/>
          <p14:tracePt t="122057" x="2406650" y="5676900"/>
          <p14:tracePt t="122069" x="2400300" y="5708650"/>
          <p14:tracePt t="122086" x="2400300" y="5740400"/>
          <p14:tracePt t="122103" x="2400300" y="5778500"/>
          <p14:tracePt t="122119" x="2400300" y="5803900"/>
          <p14:tracePt t="122136" x="2406650" y="5835650"/>
          <p14:tracePt t="122152" x="2413000" y="5835650"/>
          <p14:tracePt t="122170" x="2419350" y="5848350"/>
          <p14:tracePt t="122187" x="2451100" y="5854700"/>
          <p14:tracePt t="122202" x="2482850" y="5854700"/>
          <p14:tracePt t="122203" x="2508250" y="5854700"/>
          <p14:tracePt t="122218" x="2527300" y="5854700"/>
          <p14:tracePt t="122235" x="2578100" y="5854700"/>
          <p14:tracePt t="122236" x="2603500" y="5854700"/>
          <p14:tracePt t="122252" x="2635250" y="5822950"/>
          <p14:tracePt t="122269" x="2647950" y="5791200"/>
          <p14:tracePt t="122285" x="2654300" y="5778500"/>
          <p14:tracePt t="122302" x="2660650" y="5753100"/>
          <p14:tracePt t="122318" x="2660650" y="5734050"/>
          <p14:tracePt t="122335" x="2660650" y="5721350"/>
          <p14:tracePt t="122352" x="2660650" y="5702300"/>
          <p14:tracePt t="122386" x="2654300" y="5695950"/>
          <p14:tracePt t="122453" x="2654300" y="5715000"/>
          <p14:tracePt t="122464" x="2654300" y="5734050"/>
          <p14:tracePt t="122476" x="2654300" y="5778500"/>
          <p14:tracePt t="122488" x="2654300" y="5810250"/>
          <p14:tracePt t="122502" x="2673350" y="5854700"/>
          <p14:tracePt t="122519" x="2698750" y="5880100"/>
          <p14:tracePt t="122536" x="2743200" y="5892800"/>
          <p14:tracePt t="122552" x="2800350" y="5892800"/>
          <p14:tracePt t="122569" x="2882900" y="5892800"/>
          <p14:tracePt t="122572" x="2927350" y="5880100"/>
          <p14:tracePt t="122586" x="2984500" y="5861050"/>
          <p14:tracePt t="122604" x="3079750" y="5822950"/>
          <p14:tracePt t="122606" x="3124200" y="5810250"/>
          <p14:tracePt t="122620" x="3162300" y="5784850"/>
          <p14:tracePt t="122637" x="3244850" y="5727700"/>
          <p14:tracePt t="122654" x="3276600" y="5702300"/>
          <p14:tracePt t="122670" x="3282950" y="5695950"/>
          <p14:tracePt t="122686" x="3289300" y="5695950"/>
          <p14:tracePt t="122746" x="3289300" y="5702300"/>
          <p14:tracePt t="122766" x="3289300" y="5778500"/>
          <p14:tracePt t="122786" x="3314700" y="5829300"/>
          <p14:tracePt t="122789" x="3321050" y="5842000"/>
          <p14:tracePt t="122808" x="3340100" y="5854700"/>
          <p14:tracePt t="122838" x="3352800" y="5854700"/>
          <p14:tracePt t="122853" x="3371850" y="5854700"/>
          <p14:tracePt t="122870" x="3384550" y="5829300"/>
          <p14:tracePt t="122885" x="3384550" y="5822950"/>
          <p14:tracePt t="122905" x="3384550" y="5810250"/>
          <p14:tracePt t="123246" x="0" y="0"/>
        </p14:tracePtLst>
        <p14:tracePtLst>
          <p14:tracePt t="123951" x="3740150" y="5759450"/>
          <p14:tracePt t="123969" x="3727450" y="5816600"/>
          <p14:tracePt t="123989" x="3727450" y="5905500"/>
          <p14:tracePt t="124005" x="3746500" y="5969000"/>
          <p14:tracePt t="124018" x="3759200" y="5988050"/>
          <p14:tracePt t="124035" x="3771900" y="6013450"/>
          <p14:tracePt t="124052" x="3790950" y="6032500"/>
          <p14:tracePt t="124068" x="0" y="0"/>
        </p14:tracePtLst>
        <p14:tracePtLst>
          <p14:tracePt t="124322" x="4140200" y="6330950"/>
          <p14:tracePt t="124334" x="4127500" y="6362700"/>
          <p14:tracePt t="124351" x="4108450" y="6388100"/>
          <p14:tracePt t="124369" x="4070350" y="6400800"/>
          <p14:tracePt t="124385" x="3994150" y="6400800"/>
          <p14:tracePt t="124402" x="3867150" y="6400800"/>
          <p14:tracePt t="124419" x="3740150" y="6388100"/>
          <p14:tracePt t="124420" x="3702050" y="6375400"/>
          <p14:tracePt t="124435" x="3676650" y="6369050"/>
          <p14:tracePt t="124453" x="3663950" y="6362700"/>
          <p14:tracePt t="124469" x="3651250" y="6356350"/>
          <p14:tracePt t="124469" x="0" y="0"/>
        </p14:tracePtLst>
        <p14:tracePtLst>
          <p14:tracePt t="125271" x="3987800" y="5784850"/>
          <p14:tracePt t="125334" x="3994150" y="5784850"/>
          <p14:tracePt t="125360" x="4044950" y="5784850"/>
          <p14:tracePt t="125386" x="4191000" y="5784850"/>
          <p14:tracePt t="125389" x="4254500" y="5784850"/>
          <p14:tracePt t="125409" x="4413250" y="5784850"/>
          <p14:tracePt t="125423" x="4622800" y="5784850"/>
          <p14:tracePt t="125438" x="4914900" y="5784850"/>
          <p14:tracePt t="125454" x="5372100" y="5784850"/>
          <p14:tracePt t="125469" x="5867400" y="5784850"/>
          <p14:tracePt t="125485" x="6343650" y="5784850"/>
          <p14:tracePt t="125501" x="6819900" y="5784850"/>
          <p14:tracePt t="125518" x="7315200" y="5784850"/>
          <p14:tracePt t="125535" x="7791450" y="5784850"/>
          <p14:tracePt t="125551" x="8140700" y="5784850"/>
          <p14:tracePt t="125568" x="8407400" y="5784850"/>
          <p14:tracePt t="125584" x="8616950" y="5784850"/>
          <p14:tracePt t="125601" x="8782050" y="5784850"/>
          <p14:tracePt t="125619" x="8934450" y="5784850"/>
          <p14:tracePt t="125621" x="9004300" y="5784850"/>
          <p14:tracePt t="125636" x="9067800" y="5784850"/>
          <p14:tracePt t="125653" x="9220200" y="5784850"/>
          <p14:tracePt t="125670" x="9442450" y="5784850"/>
          <p14:tracePt t="125686" x="9575800" y="5784850"/>
          <p14:tracePt t="125702" x="9696450" y="5784850"/>
          <p14:tracePt t="125719" x="9804400" y="5784850"/>
          <p14:tracePt t="125734" x="9886950" y="5784850"/>
          <p14:tracePt t="125751" x="9956800" y="5784850"/>
          <p14:tracePt t="125767" x="9982200" y="5784850"/>
          <p14:tracePt t="125784" x="9988550" y="5784850"/>
          <p14:tracePt t="125801" x="10007600" y="5784850"/>
          <p14:tracePt t="125818" x="10026650" y="5784850"/>
          <p14:tracePt t="125834" x="10058400" y="5784850"/>
          <p14:tracePt t="125851" x="10090150" y="5784850"/>
          <p14:tracePt t="125853" x="10109200" y="5784850"/>
          <p14:tracePt t="125867" x="10128250" y="5784850"/>
          <p14:tracePt t="125886" x="10179050" y="5784850"/>
          <p14:tracePt t="125901" x="10210800" y="5784850"/>
          <p14:tracePt t="125918" x="10255250" y="5784850"/>
          <p14:tracePt t="125936" x="10293350" y="5784850"/>
          <p14:tracePt t="125950" x="10318750" y="5784850"/>
          <p14:tracePt t="125969" x="10350500" y="5797550"/>
          <p14:tracePt t="126054" x="10337800" y="5797550"/>
          <p14:tracePt t="126077" x="10287000" y="5797550"/>
          <p14:tracePt t="126096" x="10236200" y="5797550"/>
          <p14:tracePt t="126096" x="0" y="0"/>
        </p14:tracePtLst>
        <p14:tracePtLst>
          <p14:tracePt t="126807" x="1619250" y="6115050"/>
          <p14:tracePt t="126839" x="1625600" y="6115050"/>
          <p14:tracePt t="126867" x="1758950" y="6115050"/>
          <p14:tracePt t="126870" x="1822450" y="6115050"/>
          <p14:tracePt t="126886" x="2000250" y="6115050"/>
          <p14:tracePt t="126900" x="2228850" y="6115050"/>
          <p14:tracePt t="126917" x="2489200" y="6115050"/>
          <p14:tracePt t="126935" x="2711450" y="6115050"/>
          <p14:tracePt t="126952" x="2838450" y="6115050"/>
          <p14:tracePt t="126967" x="2870200" y="6115050"/>
          <p14:tracePt t="126985" x="2876550" y="6115050"/>
          <p14:tracePt t="127014" x="2882900" y="6115050"/>
          <p14:tracePt t="127030" x="2895600" y="6115050"/>
          <p14:tracePt t="127037" x="2901950" y="6115050"/>
          <p14:tracePt t="127050" x="2914650" y="6115050"/>
          <p14:tracePt t="127067" x="2946400" y="6115050"/>
          <p14:tracePt t="127084" x="3003550" y="6115050"/>
          <p14:tracePt t="127100" x="3028950" y="6115050"/>
          <p14:tracePt t="127116" x="3041650" y="6115050"/>
          <p14:tracePt t="127134" x="3060700" y="6115050"/>
          <p14:tracePt t="127152" x="3079750" y="6115050"/>
          <p14:tracePt t="127169" x="3117850" y="6115050"/>
          <p14:tracePt t="127184" x="3130550" y="6115050"/>
          <p14:tracePt t="127201" x="3136900" y="6115050"/>
          <p14:tracePt t="127217" x="3149600" y="6115050"/>
          <p14:tracePt t="127234" x="3155950" y="6115050"/>
          <p14:tracePt t="127250" x="3194050" y="6115050"/>
          <p14:tracePt t="127268" x="3282950" y="6115050"/>
          <p14:tracePt t="127285" x="3403600" y="6134100"/>
          <p14:tracePt t="127300" x="3511550" y="6159500"/>
          <p14:tracePt t="127317" x="3594100" y="6172200"/>
          <p14:tracePt t="127334" x="3619500" y="6172200"/>
          <p14:tracePt t="127350" x="3625850" y="6172200"/>
          <p14:tracePt t="129142" x="0" y="0"/>
        </p14:tracePtLst>
        <p14:tracePtLst>
          <p14:tracePt t="129863" x="4006850" y="5861050"/>
          <p14:tracePt t="129902" x="4019550" y="5861050"/>
          <p14:tracePt t="129916" x="4057650" y="5861050"/>
          <p14:tracePt t="129934" x="4121150" y="5867400"/>
          <p14:tracePt t="129951" x="4210050" y="5867400"/>
          <p14:tracePt t="129966" x="4368800" y="5867400"/>
          <p14:tracePt t="129985" x="4603750" y="5867400"/>
          <p14:tracePt t="129999" x="4927600" y="5867400"/>
          <p14:tracePt t="130016" x="5314950" y="5867400"/>
          <p14:tracePt t="130032" x="5753100" y="5867400"/>
          <p14:tracePt t="130051" x="6267450" y="5867400"/>
          <p14:tracePt t="130066" x="6870700" y="5867400"/>
          <p14:tracePt t="130068" x="7194550" y="5867400"/>
          <p14:tracePt t="130083" x="7493000" y="5867400"/>
          <p14:tracePt t="130100" x="8293100" y="5867400"/>
          <p14:tracePt t="130116" x="8686800" y="5867400"/>
          <p14:tracePt t="130134" x="8928100" y="5867400"/>
          <p14:tracePt t="130151" x="9137650" y="5867400"/>
          <p14:tracePt t="130167" x="9347200" y="5867400"/>
          <p14:tracePt t="130184" x="9563100" y="5867400"/>
          <p14:tracePt t="130200" x="9759950" y="5867400"/>
          <p14:tracePt t="130216" x="9950450" y="5867400"/>
          <p14:tracePt t="130234" x="10109200" y="5867400"/>
          <p14:tracePt t="130249" x="10223500" y="5867400"/>
          <p14:tracePt t="130252" x="10255250" y="5867400"/>
          <p14:tracePt t="130266" x="10287000" y="5867400"/>
          <p14:tracePt t="130283" x="10337800" y="5867400"/>
          <p14:tracePt t="130285" x="10356850" y="5867400"/>
          <p14:tracePt t="130299" x="10375900" y="5867400"/>
          <p14:tracePt t="130316" x="10420350" y="5867400"/>
          <p14:tracePt t="130333" x="10439400" y="5867400"/>
          <p14:tracePt t="130349" x="10445750" y="5867400"/>
          <p14:tracePt t="130366" x="10464800" y="5867400"/>
          <p14:tracePt t="130384" x="10483850" y="5867400"/>
          <p14:tracePt t="130400" x="10502900" y="5867400"/>
          <p14:tracePt t="130557" x="0" y="0"/>
        </p14:tracePtLst>
        <p14:tracePtLst>
          <p14:tracePt t="131360" x="1327150" y="6127750"/>
          <p14:tracePt t="131387" x="1371600" y="6127750"/>
          <p14:tracePt t="131411" x="1441450" y="6127750"/>
          <p14:tracePt t="131413" x="1485900" y="6127750"/>
          <p14:tracePt t="131427" x="1543050" y="6127750"/>
          <p14:tracePt t="131429" x="1606550" y="6127750"/>
          <p14:tracePt t="131444" x="1784350" y="6127750"/>
          <p14:tracePt t="131460" x="2006600" y="6127750"/>
          <p14:tracePt t="131470" x="2133600" y="6127750"/>
          <p14:tracePt t="131483" x="2286000" y="6127750"/>
          <p14:tracePt t="131499" x="2628900" y="6127750"/>
          <p14:tracePt t="131501" x="2806700" y="6127750"/>
          <p14:tracePt t="131515" x="2978150" y="6127750"/>
          <p14:tracePt t="131532" x="3200400" y="6127750"/>
          <p14:tracePt t="131548" x="3225800" y="6127750"/>
          <p14:tracePt t="131565" x="3232150" y="6127750"/>
          <p14:tracePt t="131799" x="3238500" y="6127750"/>
          <p14:tracePt t="131826" x="3289300" y="6153150"/>
          <p14:tracePt t="131845" x="3467100" y="6184900"/>
          <p14:tracePt t="131857" x="3543300" y="6203950"/>
          <p14:tracePt t="131865" x="3619500" y="6216650"/>
          <p14:tracePt t="131882" x="3733800" y="6235700"/>
          <p14:tracePt t="131900" x="3765550" y="6242050"/>
          <p14:tracePt t="131901" x="3771900" y="6242050"/>
          <p14:tracePt t="131998" x="3765550" y="6242050"/>
          <p14:tracePt t="132016" x="3759200" y="6242050"/>
          <p14:tracePt t="132035" x="3752850" y="6242050"/>
          <p14:tracePt t="132592" x="3746500" y="6242050"/>
          <p14:tracePt t="132617" x="3714750" y="6242050"/>
          <p14:tracePt t="132639" x="3632200" y="6235700"/>
          <p14:tracePt t="132656" x="3587750" y="6229350"/>
          <p14:tracePt t="132670" x="3517900" y="6229350"/>
          <p14:tracePt t="132685" x="3448050" y="6229350"/>
          <p14:tracePt t="132700" x="3409950" y="6229350"/>
          <p14:tracePt t="132716" x="3327400" y="6229350"/>
          <p14:tracePt t="132733" x="3155950" y="6229350"/>
          <p14:tracePt t="132749" x="2997200" y="6229350"/>
          <p14:tracePt t="132766" x="2825750" y="6229350"/>
          <p14:tracePt t="132782" x="2647950" y="6229350"/>
          <p14:tracePt t="132799" x="2470150" y="6229350"/>
          <p14:tracePt t="132815" x="2311400" y="6229350"/>
          <p14:tracePt t="132832" x="2184400" y="6229350"/>
          <p14:tracePt t="132848" x="2057400" y="6229350"/>
          <p14:tracePt t="132865" x="1949450" y="6229350"/>
          <p14:tracePt t="132882" x="1866900" y="6229350"/>
          <p14:tracePt t="132898" x="1778000" y="6229350"/>
          <p14:tracePt t="132916" x="1651000" y="6229350"/>
          <p14:tracePt t="132933" x="1581150" y="6229350"/>
          <p14:tracePt t="132951" x="1536700" y="6229350"/>
          <p14:tracePt t="132966" x="1504950" y="6229350"/>
          <p14:tracePt t="132982" x="1479550" y="6229350"/>
          <p14:tracePt t="132999" x="1473200" y="6229350"/>
          <p14:tracePt t="133152" x="1498600" y="6229350"/>
          <p14:tracePt t="133175" x="1651000" y="6229350"/>
          <p14:tracePt t="133190" x="1784350" y="6229350"/>
          <p14:tracePt t="133205" x="1955800" y="6229350"/>
          <p14:tracePt t="133217" x="2051050" y="6229350"/>
          <p14:tracePt t="133233" x="2279650" y="6229350"/>
          <p14:tracePt t="133248" x="2508250" y="6229350"/>
          <p14:tracePt t="133266" x="2755900" y="6229350"/>
          <p14:tracePt t="133269" x="2851150" y="6229350"/>
          <p14:tracePt t="133282" x="2933700" y="6229350"/>
          <p14:tracePt t="133298" x="3073400" y="6229350"/>
          <p14:tracePt t="133301" x="3124200" y="6229350"/>
          <p14:tracePt t="133315" x="3168650" y="6229350"/>
          <p14:tracePt t="133332" x="3225800" y="6229350"/>
          <p14:tracePt t="133349" x="3238500" y="6229350"/>
          <p14:tracePt t="133365" x="3251200" y="6229350"/>
          <p14:tracePt t="133382" x="3257550" y="6229350"/>
          <p14:tracePt t="133398" x="3263900" y="6229350"/>
          <p14:tracePt t="133415" x="3270250" y="6229350"/>
          <p14:tracePt t="133433" x="3276600" y="6229350"/>
          <p14:tracePt t="133808" x="3282950" y="6229350"/>
          <p14:tracePt t="133834" x="3289300" y="6229350"/>
          <p14:tracePt t="134612" x="0" y="0"/>
        </p14:tracePtLst>
        <p14:tracePtLst>
          <p14:tracePt t="136344" x="4279900" y="5905500"/>
          <p14:tracePt t="136406" x="4286250" y="5905500"/>
          <p14:tracePt t="136428" x="4349750" y="5905500"/>
          <p14:tracePt t="136449" x="4406900" y="5905500"/>
          <p14:tracePt t="136468" x="4508500" y="5905500"/>
          <p14:tracePt t="136485" x="4743450" y="5905500"/>
          <p14:tracePt t="136503" x="4933950" y="5905500"/>
          <p14:tracePt t="136516" x="5162550" y="5905500"/>
          <p14:tracePt t="136534" x="5391150" y="5905500"/>
          <p14:tracePt t="136547" x="5524500" y="5905500"/>
          <p14:tracePt t="136564" x="5848350" y="5905500"/>
          <p14:tracePt t="136581" x="6007100" y="5905500"/>
          <p14:tracePt t="136597" x="6083300" y="5905500"/>
          <p14:tracePt t="136614" x="6108700" y="5905500"/>
          <p14:tracePt t="136630" x="6115050" y="5905500"/>
          <p14:tracePt t="136758" x="6108700" y="5905500"/>
          <p14:tracePt t="136778" x="6051550" y="5905500"/>
          <p14:tracePt t="136799" x="5861050" y="5905500"/>
          <p14:tracePt t="136814" x="5683250" y="5905500"/>
          <p14:tracePt t="136830" x="5518150" y="5905500"/>
          <p14:tracePt t="136847" x="5410200" y="5905500"/>
          <p14:tracePt t="136864" x="5359400" y="5905500"/>
          <p14:tracePt t="136880" x="5346700" y="5905500"/>
          <p14:tracePt t="136984" x="5372100" y="5905500"/>
          <p14:tracePt t="137006" x="5518150" y="5905500"/>
          <p14:tracePt t="137021" x="5689600" y="5905500"/>
          <p14:tracePt t="137036" x="5873750" y="5905500"/>
          <p14:tracePt t="137050" x="5969000" y="5905500"/>
          <p14:tracePt t="137064" x="6153150" y="5905500"/>
          <p14:tracePt t="137080" x="6286500" y="5905500"/>
          <p14:tracePt t="137097" x="6362700" y="5905500"/>
          <p14:tracePt t="137113" x="6400800" y="5905500"/>
          <p14:tracePt t="137200" x="6394450" y="5905500"/>
          <p14:tracePt t="137223" x="6184900" y="5905500"/>
          <p14:tracePt t="137237" x="5975350" y="5905500"/>
          <p14:tracePt t="137252" x="5784850" y="5905500"/>
          <p14:tracePt t="137265" x="5721350" y="5905500"/>
          <p14:tracePt t="137280" x="5689600" y="5905500"/>
          <p14:tracePt t="137297" x="5676900" y="5905500"/>
          <p14:tracePt t="137365" x="5689600" y="5905500"/>
          <p14:tracePt t="137387" x="5759450" y="5905500"/>
          <p14:tracePt t="137407" x="5949950" y="5905500"/>
          <p14:tracePt t="137418" x="6032500" y="5905500"/>
          <p14:tracePt t="137432" x="6197600" y="5905500"/>
          <p14:tracePt t="137447" x="6356350" y="5905500"/>
          <p14:tracePt t="137464" x="6477000" y="5905500"/>
          <p14:tracePt t="137482" x="6572250" y="5905500"/>
          <p14:tracePt t="137498" x="6604000" y="5905500"/>
          <p14:tracePt t="137513" x="6616700" y="5905500"/>
          <p14:tracePt t="138326" x="0" y="0"/>
        </p14:tracePtLst>
        <p14:tracePtLst>
          <p14:tracePt t="145159" x="4152900" y="5867400"/>
          <p14:tracePt t="145254" x="4159250" y="5867400"/>
          <p14:tracePt t="145280" x="4210050" y="5867400"/>
          <p14:tracePt t="145299" x="4298950" y="5867400"/>
          <p14:tracePt t="145301" x="4349750" y="5867400"/>
          <p14:tracePt t="145317" x="4508500" y="5867400"/>
          <p14:tracePt t="145330" x="4591050" y="5867400"/>
          <p14:tracePt t="145345" x="4781550" y="5867400"/>
          <p14:tracePt t="145361" x="4959350" y="5867400"/>
          <p14:tracePt t="145378" x="5111750" y="5867400"/>
          <p14:tracePt t="145394" x="5175250" y="5867400"/>
          <p14:tracePt t="145396" x="5194300" y="5867400"/>
          <p14:tracePt t="145411" x="5200650" y="5867400"/>
          <p14:tracePt t="145428" x="5207000" y="5867400"/>
          <p14:tracePt t="145486" x="5175250" y="5867400"/>
          <p14:tracePt t="145504" x="5022850" y="5867400"/>
          <p14:tracePt t="145517" x="4832350" y="5867400"/>
          <p14:tracePt t="145532" x="4673600" y="5867400"/>
          <p14:tracePt t="145547" x="4610100" y="5867400"/>
          <p14:tracePt t="145560" x="4597400" y="5867400"/>
          <p14:tracePt t="145645" x="4610100" y="5867400"/>
          <p14:tracePt t="145662" x="4673600" y="5873750"/>
          <p14:tracePt t="145682" x="4737100" y="5873750"/>
          <p14:tracePt t="145685" x="4787900" y="5873750"/>
          <p14:tracePt t="145703" x="4914900" y="5873750"/>
          <p14:tracePt t="145718" x="5067300" y="5873750"/>
          <p14:tracePt t="145732" x="5130800" y="5873750"/>
          <p14:tracePt t="145744" x="5238750" y="5873750"/>
          <p14:tracePt t="145762" x="5270500" y="5873750"/>
          <p14:tracePt t="145778" x="5276850" y="5873750"/>
          <p14:tracePt t="145813" x="5257800" y="5873750"/>
          <p14:tracePt t="145822" x="5226050" y="5873750"/>
          <p14:tracePt t="145829" x="5181600" y="5873750"/>
          <p14:tracePt t="145846" x="5092700" y="5873750"/>
          <p14:tracePt t="145862" x="5060950" y="5873750"/>
          <p14:tracePt t="145877" x="5054600" y="5873750"/>
          <p14:tracePt t="145935" x="5073650" y="5873750"/>
          <p14:tracePt t="145949" x="5111750" y="5873750"/>
          <p14:tracePt t="145965" x="5156200" y="5873750"/>
          <p14:tracePt t="145983" x="5200650" y="5873750"/>
          <p14:tracePt t="145997" x="5257800" y="5873750"/>
          <p14:tracePt t="146014" x="5334000" y="5873750"/>
          <p14:tracePt t="146029" x="5365750" y="5873750"/>
          <p14:tracePt t="146031" x="5384800" y="5873750"/>
          <p14:tracePt t="146044" x="5422900" y="5873750"/>
          <p14:tracePt t="146062" x="5435600" y="5873750"/>
          <p14:tracePt t="146077" x="5441950" y="5873750"/>
          <p14:tracePt t="146151" x="5429250" y="5873750"/>
          <p14:tracePt t="146166" x="5340350" y="5873750"/>
          <p14:tracePt t="146182" x="5232400" y="5873750"/>
          <p14:tracePt t="146197" x="5162550" y="5873750"/>
          <p14:tracePt t="146214" x="5149850" y="5873750"/>
          <p14:tracePt t="146231" x="5143500" y="5873750"/>
          <p14:tracePt t="146253" x="5181600" y="5880100"/>
          <p14:tracePt t="146268" x="5232400" y="5886450"/>
          <p14:tracePt t="146282" x="5403850" y="5918200"/>
          <p14:tracePt t="146295" x="5619750" y="5956300"/>
          <p14:tracePt t="146310" x="5797550" y="5962650"/>
          <p14:tracePt t="146328" x="5969000" y="5962650"/>
          <p14:tracePt t="146344" x="6064250" y="5962650"/>
          <p14:tracePt t="146360" x="6096000" y="5962650"/>
          <p14:tracePt t="146377" x="6102350" y="5962650"/>
          <p14:tracePt t="147684" x="0" y="0"/>
        </p14:tracePtLst>
        <p14:tracePtLst>
          <p14:tracePt t="148233" x="4648200" y="5861050"/>
          <p14:tracePt t="148344" x="4654550" y="5861050"/>
          <p14:tracePt t="148361" x="4749800" y="5861050"/>
          <p14:tracePt t="148377" x="4984750" y="5873750"/>
          <p14:tracePt t="148380" x="5130800" y="5873750"/>
          <p14:tracePt t="148393" x="5321300" y="5873750"/>
          <p14:tracePt t="148410" x="5797550" y="5873750"/>
          <p14:tracePt t="148412" x="6013450" y="5873750"/>
          <p14:tracePt t="148426" x="6229350" y="5873750"/>
          <p14:tracePt t="148443" x="6496050" y="5873750"/>
          <p14:tracePt t="148460" x="6718300" y="5873750"/>
          <p14:tracePt t="148478" x="6775450" y="5873750"/>
          <p14:tracePt t="148495" x="6807200" y="5873750"/>
          <p14:tracePt t="148511" x="6813550" y="5873750"/>
          <p14:tracePt t="148527" x="6819900" y="5873750"/>
          <p14:tracePt t="148574" x="6800850" y="5873750"/>
          <p14:tracePt t="148592" x="6711950" y="5873750"/>
          <p14:tracePt t="148612" x="6527800" y="5873750"/>
          <p14:tracePt t="148613" x="6445250" y="5873750"/>
          <p14:tracePt t="148630" x="6267450" y="5873750"/>
          <p14:tracePt t="148647" x="6153150" y="5873750"/>
          <p14:tracePt t="148669" x="6102350" y="5873750"/>
          <p14:tracePt t="148688" x="6096000" y="5873750"/>
          <p14:tracePt t="148759" x="6115050" y="5873750"/>
          <p14:tracePt t="148776" x="6203950" y="5873750"/>
          <p14:tracePt t="148795" x="6330950" y="5873750"/>
          <p14:tracePt t="148798" x="6407150" y="5873750"/>
          <p14:tracePt t="148815" x="6584950" y="5873750"/>
          <p14:tracePt t="148832" x="6775450" y="5873750"/>
          <p14:tracePt t="148854" x="6953250" y="5873750"/>
          <p14:tracePt t="148869" x="6978650" y="5873750"/>
          <p14:tracePt t="148881" x="6985000" y="5873750"/>
          <p14:tracePt t="148942" x="6978650" y="5873750"/>
          <p14:tracePt t="148957" x="6877050" y="5873750"/>
          <p14:tracePt t="148978" x="6686550" y="5873750"/>
          <p14:tracePt t="148980" x="6572250" y="5873750"/>
          <p14:tracePt t="148994" x="6457950" y="5873750"/>
          <p14:tracePt t="149011" x="6235700" y="5873750"/>
          <p14:tracePt t="149027" x="6089650" y="5873750"/>
          <p14:tracePt t="149029" x="6045200" y="5873750"/>
          <p14:tracePt t="149045" x="6032500" y="5873750"/>
          <p14:tracePt t="149060" x="6019800" y="5873750"/>
          <p14:tracePt t="149100" x="6051550" y="5880100"/>
          <p14:tracePt t="149112" x="6083300" y="5880100"/>
          <p14:tracePt t="149126" x="6223000" y="5880100"/>
          <p14:tracePt t="149143" x="6400800" y="5880100"/>
          <p14:tracePt t="149160" x="6610350" y="5880100"/>
          <p14:tracePt t="149176" x="6819900" y="5880100"/>
          <p14:tracePt t="149193" x="6997700" y="5880100"/>
          <p14:tracePt t="149209" x="7137400" y="5880100"/>
          <p14:tracePt t="149212" x="7169150" y="5880100"/>
          <p14:tracePt t="149226" x="7194550" y="5880100"/>
          <p14:tracePt t="149244" x="7213600" y="5880100"/>
          <p14:tracePt t="149295" x="7207250" y="5880100"/>
          <p14:tracePt t="149306" x="7181850" y="5880100"/>
          <p14:tracePt t="149317" x="7131050" y="5880100"/>
          <p14:tracePt t="149328" x="7099300" y="5880100"/>
          <p14:tracePt t="149344" x="7054850" y="5880100"/>
          <p14:tracePt t="149359" x="7042150" y="5880100"/>
          <p14:tracePt t="149397" x="7048500" y="5880100"/>
          <p14:tracePt t="149412" x="7143750" y="5886450"/>
          <p14:tracePt t="149435" x="7289800" y="5899150"/>
          <p14:tracePt t="149437" x="7385050" y="5899150"/>
          <p14:tracePt t="149450" x="7480300" y="5899150"/>
          <p14:tracePt t="149463" x="7670800" y="5899150"/>
          <p14:tracePt t="149476" x="7816850" y="5899150"/>
          <p14:tracePt t="149493" x="7886700" y="5899150"/>
          <p14:tracePt t="149511" x="7899400" y="5899150"/>
          <p14:tracePt t="149582" x="7880350" y="5899150"/>
          <p14:tracePt t="149610" x="7562850" y="5899150"/>
          <p14:tracePt t="149626" x="7156450" y="5899150"/>
          <p14:tracePt t="149628" x="6959600" y="5899150"/>
          <p14:tracePt t="149643" x="6788150" y="5899150"/>
          <p14:tracePt t="149644" x="6667500" y="5899150"/>
          <p14:tracePt t="149659" x="6604000" y="5899150"/>
          <p14:tracePt t="149676" x="6565900" y="5899150"/>
          <p14:tracePt t="149717" x="6572250" y="5899150"/>
          <p14:tracePt t="149726" x="6597650" y="5899150"/>
          <p14:tracePt t="149742" x="6661150" y="5899150"/>
          <p14:tracePt t="149760" x="6743700" y="5899150"/>
          <p14:tracePt t="149776" x="6838950" y="5899150"/>
          <p14:tracePt t="149793" x="6959600" y="5899150"/>
          <p14:tracePt t="149810" x="7086600" y="5899150"/>
          <p14:tracePt t="149812" x="7150100" y="5899150"/>
          <p14:tracePt t="149827" x="7200900" y="5899150"/>
          <p14:tracePt t="149842" x="7258050" y="5899150"/>
          <p14:tracePt t="149859" x="7277100" y="5899150"/>
          <p14:tracePt t="149894" x="7258050" y="5899150"/>
          <p14:tracePt t="149902" x="7213600" y="5899150"/>
          <p14:tracePt t="149912" x="7137400" y="5892800"/>
          <p14:tracePt t="149926" x="6997700" y="5892800"/>
          <p14:tracePt t="149943" x="6889750" y="5892800"/>
          <p14:tracePt t="149959" x="6870700" y="5892800"/>
          <p14:tracePt t="149976" x="6864350" y="5892800"/>
          <p14:tracePt t="150005" x="6877050" y="5892800"/>
          <p14:tracePt t="150014" x="6902450" y="5892800"/>
          <p14:tracePt t="150026" x="6934200" y="5892800"/>
          <p14:tracePt t="150044" x="7029450" y="5892800"/>
          <p14:tracePt t="150061" x="7188200" y="5892800"/>
          <p14:tracePt t="150076" x="7264400" y="5892800"/>
          <p14:tracePt t="150093" x="7302500" y="5892800"/>
          <p14:tracePt t="150150" x="7296150" y="5886450"/>
          <p14:tracePt t="150174" x="7143750" y="5861050"/>
          <p14:tracePt t="150193" x="7042150" y="5842000"/>
          <p14:tracePt t="150209" x="7004050" y="5842000"/>
          <p14:tracePt t="150226" x="6991350" y="5842000"/>
          <p14:tracePt t="150269" x="7010400" y="5842000"/>
          <p14:tracePt t="150287" x="7080250" y="5848350"/>
          <p14:tracePt t="150305" x="7162800" y="5867400"/>
          <p14:tracePt t="150317" x="7239000" y="5880100"/>
          <p14:tracePt t="150329" x="7264400" y="5886450"/>
          <p14:tracePt t="150343" x="7283450" y="5892800"/>
          <p14:tracePt t="150359" x="7289800" y="5892800"/>
          <p14:tracePt t="150655" x="7277100" y="5892800"/>
          <p14:tracePt t="150685" x="7105650" y="5892800"/>
          <p14:tracePt t="150705" x="7004050" y="5892800"/>
          <p14:tracePt t="150722" x="6915150" y="5892800"/>
          <p14:tracePt t="150732" x="6883400" y="5892800"/>
          <p14:tracePt t="150742" x="6877050" y="5892800"/>
          <p14:tracePt t="150840" x="6889750" y="5892800"/>
          <p14:tracePt t="150866" x="6997700" y="5892800"/>
          <p14:tracePt t="150882" x="7181850" y="5892800"/>
          <p14:tracePt t="150898" x="7378700" y="5892800"/>
          <p14:tracePt t="150909" x="7537450" y="5892800"/>
          <p14:tracePt t="150926" x="7613650" y="5892800"/>
          <p14:tracePt t="150942" x="7626350" y="5892800"/>
          <p14:tracePt t="151246" x="0" y="0"/>
        </p14:tracePtLst>
        <p14:tracePtLst>
          <p14:tracePt t="152305" x="6896100" y="5664200"/>
          <p14:tracePt t="152309" x="6889750" y="5664200"/>
          <p14:tracePt t="152354" x="6883400" y="5664200"/>
          <p14:tracePt t="152408" x="6883400" y="5670550"/>
          <p14:tracePt t="152434" x="6896100" y="5702300"/>
          <p14:tracePt t="152448" x="6946900" y="5734050"/>
          <p14:tracePt t="152464" x="7023100" y="5778500"/>
          <p14:tracePt t="152479" x="7131050" y="5835650"/>
          <p14:tracePt t="152497" x="7239000" y="5880100"/>
          <p14:tracePt t="152513" x="7346950" y="5930900"/>
          <p14:tracePt t="152529" x="7397750" y="5956300"/>
          <p14:tracePt t="152544" x="7416800" y="5969000"/>
          <p14:tracePt t="152614" x="7385050" y="5969000"/>
          <p14:tracePt t="152641" x="7188200" y="5969000"/>
          <p14:tracePt t="152659" x="7016750" y="5969000"/>
          <p14:tracePt t="152660" x="6946900" y="5969000"/>
          <p14:tracePt t="152679" x="6858000" y="5969000"/>
          <p14:tracePt t="152692" x="6832600" y="5969000"/>
          <p14:tracePt t="152708" x="6826250" y="5969000"/>
          <p14:tracePt t="152825" x="6838950" y="5969000"/>
          <p14:tracePt t="152853" x="6902450" y="5969000"/>
          <p14:tracePt t="152942" x="6908800" y="5969000"/>
          <p14:tracePt t="152970" x="6927850" y="5969000"/>
          <p14:tracePt t="152989" x="6972300" y="5969000"/>
          <p14:tracePt t="153008" x="7029450" y="5962650"/>
          <p14:tracePt t="153027" x="7073900" y="5943600"/>
          <p14:tracePt t="153029" x="7099300" y="5930900"/>
          <p14:tracePt t="153050" x="7169150" y="5892800"/>
          <p14:tracePt t="153065" x="7226300" y="5848350"/>
          <p14:tracePt t="153075" x="7251700" y="5829300"/>
          <p14:tracePt t="153093" x="7302500" y="5797550"/>
          <p14:tracePt t="153110" x="7308850" y="5778500"/>
          <p14:tracePt t="153125" x="7315200" y="5759450"/>
          <p14:tracePt t="153141" x="7315200" y="5746750"/>
          <p14:tracePt t="153158" x="7315200" y="5734050"/>
          <p14:tracePt t="153174" x="7315200" y="5721350"/>
          <p14:tracePt t="153191" x="7308850" y="5708650"/>
          <p14:tracePt t="153208" x="7277100" y="5683250"/>
          <p14:tracePt t="153225" x="7239000" y="5664200"/>
          <p14:tracePt t="153241" x="7200900" y="5645150"/>
          <p14:tracePt t="153261" x="7181850" y="5638800"/>
          <p14:tracePt t="153261" x="7169150" y="5638800"/>
          <p14:tracePt t="153277" x="7162800" y="5638800"/>
          <p14:tracePt t="153293" x="7156450" y="5638800"/>
          <p14:tracePt t="153311" x="7150100" y="5638800"/>
          <p14:tracePt t="153326" x="7137400" y="5638800"/>
          <p14:tracePt t="153343" x="7131050" y="5638800"/>
          <p14:tracePt t="153358" x="7124700" y="5645150"/>
          <p14:tracePt t="153375" x="7124700" y="5664200"/>
          <p14:tracePt t="153391" x="7118350" y="5683250"/>
          <p14:tracePt t="153408" x="7118350" y="5708650"/>
          <p14:tracePt t="153425" x="7124700" y="5753100"/>
          <p14:tracePt t="153441" x="7156450" y="5797550"/>
          <p14:tracePt t="153458" x="7219950" y="5861050"/>
          <p14:tracePt t="153460" x="7258050" y="5892800"/>
          <p14:tracePt t="153475" x="7296150" y="5924550"/>
          <p14:tracePt t="153493" x="7416800" y="5994400"/>
          <p14:tracePt t="153509" x="7473950" y="6013450"/>
          <p14:tracePt t="153525" x="7486650" y="6019800"/>
          <p14:tracePt t="153542" x="7493000" y="6019800"/>
          <p14:tracePt t="153559" x="7493000" y="5994400"/>
          <p14:tracePt t="153576" x="7505700" y="5905500"/>
          <p14:tracePt t="153591" x="7505700" y="5829300"/>
          <p14:tracePt t="153610" x="7493000" y="5746750"/>
          <p14:tracePt t="153625" x="7473950" y="5708650"/>
          <p14:tracePt t="153641" x="7448550" y="5676900"/>
          <p14:tracePt t="153658" x="7423150" y="5657850"/>
          <p14:tracePt t="153708" x="7416800" y="5657850"/>
          <p14:tracePt t="153717" x="7410450" y="5657850"/>
          <p14:tracePt t="153925" x="7404100" y="5657850"/>
          <p14:tracePt t="153984" x="7404100" y="5664200"/>
          <p14:tracePt t="154103" x="7404100" y="5670550"/>
          <p14:tracePt t="154121" x="7404100" y="5683250"/>
          <p14:tracePt t="154134" x="7404100" y="5715000"/>
          <p14:tracePt t="154148" x="7404100" y="5727700"/>
          <p14:tracePt t="154149" x="7404100" y="5753100"/>
          <p14:tracePt t="154162" x="7404100" y="5778500"/>
          <p14:tracePt t="154174" x="7404100" y="5822950"/>
          <p14:tracePt t="154191" x="7404100" y="5854700"/>
          <p14:tracePt t="154207" x="7404100" y="5873750"/>
          <p14:tracePt t="154224" x="7404100" y="5880100"/>
          <p14:tracePt t="154447" x="7423150" y="5886450"/>
          <p14:tracePt t="154469" x="7518400" y="5899150"/>
          <p14:tracePt t="154495" x="7613650" y="5899150"/>
          <p14:tracePt t="154513" x="7651750" y="5899150"/>
          <p14:tracePt t="154529" x="7670800" y="5899150"/>
          <p14:tracePt t="154533" x="7677150" y="5899150"/>
          <p14:tracePt t="155061" x="0" y="0"/>
        </p14:tracePtLst>
        <p14:tracePtLst>
          <p14:tracePt t="155320" x="7391400" y="5784850"/>
          <p14:tracePt t="155382" x="7391400" y="5797550"/>
          <p14:tracePt t="155402" x="7410450" y="5854700"/>
          <p14:tracePt t="155422" x="7448550" y="5956300"/>
          <p14:tracePt t="155444" x="7467600" y="5975350"/>
          <p14:tracePt t="155518" x="7473950" y="5981700"/>
          <p14:tracePt t="155661" x="0" y="0"/>
        </p14:tracePtLst>
        <p14:tracePtLst>
          <p14:tracePt t="157103" x="4006850" y="5835650"/>
          <p14:tracePt t="157148" x="4019550" y="5842000"/>
          <p14:tracePt t="157158" x="4038600" y="5842000"/>
          <p14:tracePt t="157175" x="4095750" y="5848350"/>
          <p14:tracePt t="157190" x="4210050" y="5867400"/>
          <p14:tracePt t="157206" x="4368800" y="5867400"/>
          <p14:tracePt t="157225" x="4692650" y="5867400"/>
          <p14:tracePt t="157241" x="5207000" y="5867400"/>
          <p14:tracePt t="157258" x="5854700" y="5867400"/>
          <p14:tracePt t="157273" x="6521450" y="5867400"/>
          <p14:tracePt t="157290" x="7150100" y="5867400"/>
          <p14:tracePt t="157307" x="7664450" y="5867400"/>
          <p14:tracePt t="157309" x="7905750" y="5867400"/>
          <p14:tracePt t="157324" x="8337550" y="5867400"/>
          <p14:tracePt t="157342" x="8743950" y="5867400"/>
          <p14:tracePt t="157357" x="9112250" y="5867400"/>
          <p14:tracePt t="157374" x="9385300" y="5867400"/>
          <p14:tracePt t="157389" x="9563100" y="5867400"/>
          <p14:tracePt t="157406" x="9639300" y="5867400"/>
          <p14:tracePt t="157423" x="9658350" y="5867400"/>
          <p14:tracePt t="157441" x="9664700" y="5867400"/>
          <p14:tracePt t="157892" x="0" y="0"/>
        </p14:tracePtLst>
        <p14:tracePtLst>
          <p14:tracePt t="158673" x="1822450" y="6076950"/>
          <p14:tracePt t="158700" x="1822450" y="6083300"/>
          <p14:tracePt t="158708" x="1835150" y="6083300"/>
          <p14:tracePt t="158723" x="1854200" y="6089650"/>
          <p14:tracePt t="158740" x="1955800" y="6096000"/>
          <p14:tracePt t="158756" x="2114550" y="6096000"/>
          <p14:tracePt t="158773" x="2355850" y="6096000"/>
          <p14:tracePt t="158789" x="2832100" y="6096000"/>
          <p14:tracePt t="158807" x="3454400" y="6096000"/>
          <p14:tracePt t="158826" x="3956050" y="6096000"/>
          <p14:tracePt t="158841" x="4121150" y="6096000"/>
          <p14:tracePt t="158857" x="4165600" y="6096000"/>
          <p14:tracePt t="158873" x="4171950" y="6096000"/>
          <p14:tracePt t="159165" x="0" y="0"/>
        </p14:tracePtLst>
        <p14:tracePtLst>
          <p14:tracePt t="160015" x="4038600" y="5892800"/>
          <p14:tracePt t="160053" x="4044950" y="5892800"/>
          <p14:tracePt t="160072" x="4064000" y="5892800"/>
          <p14:tracePt t="160091" x="4114800" y="5892800"/>
          <p14:tracePt t="160094" x="4159250" y="5892800"/>
          <p14:tracePt t="160112" x="4267200" y="5899150"/>
          <p14:tracePt t="160125" x="4400550" y="5899150"/>
          <p14:tracePt t="160140" x="4591050" y="5899150"/>
          <p14:tracePt t="160156" x="4838700" y="5899150"/>
          <p14:tracePt t="160173" x="5118100" y="5899150"/>
          <p14:tracePt t="160191" x="5467350" y="5899150"/>
          <p14:tracePt t="160206" x="5943600" y="5899150"/>
          <p14:tracePt t="160224" x="6438900" y="5899150"/>
          <p14:tracePt t="160239" x="6978650" y="5899150"/>
          <p14:tracePt t="160255" x="7473950" y="5899150"/>
          <p14:tracePt t="160272" x="7842250" y="5899150"/>
          <p14:tracePt t="160289" x="8077200" y="5899150"/>
          <p14:tracePt t="160309" x="8324850" y="5899150"/>
          <p14:tracePt t="160324" x="8388350" y="5899150"/>
          <p14:tracePt t="160341" x="8578850" y="5899150"/>
          <p14:tracePt t="160357" x="8724900" y="5899150"/>
          <p14:tracePt t="160373" x="8902700" y="5899150"/>
          <p14:tracePt t="160390" x="9080500" y="5899150"/>
          <p14:tracePt t="160405" x="9239250" y="5899150"/>
          <p14:tracePt t="160422" x="9378950" y="5899150"/>
          <p14:tracePt t="160441" x="9518650" y="5899150"/>
          <p14:tracePt t="160455" x="9652000" y="5899150"/>
          <p14:tracePt t="160472" x="9810750" y="5899150"/>
          <p14:tracePt t="160489" x="9963150" y="5899150"/>
          <p14:tracePt t="160505" x="10096500" y="5899150"/>
          <p14:tracePt t="160525" x="10248900" y="5899150"/>
          <p14:tracePt t="160541" x="10293350" y="5899150"/>
          <p14:tracePt t="160556" x="10325100" y="5899150"/>
          <p14:tracePt t="160741" x="0" y="0"/>
        </p14:tracePtLst>
        <p14:tracePtLst>
          <p14:tracePt t="161541" x="1612900" y="6045200"/>
          <p14:tracePt t="161625" x="1631950" y="6045200"/>
          <p14:tracePt t="161659" x="1911350" y="6045200"/>
          <p14:tracePt t="161682" x="2514600" y="6045200"/>
          <p14:tracePt t="161703" x="2965450" y="6045200"/>
          <p14:tracePt t="161720" x="3073400" y="6045200"/>
          <p14:tracePt t="161743" x="3105150" y="6045200"/>
          <p14:tracePt t="161804" x="3111500" y="6045200"/>
          <p14:tracePt t="161812" x="3117850" y="6045200"/>
          <p14:tracePt t="162925" x="0" y="0"/>
        </p14:tracePtLst>
        <p14:tracePtLst>
          <p14:tracePt t="166405" x="4146550" y="5740400"/>
          <p14:tracePt t="166534" x="4165600" y="5740400"/>
          <p14:tracePt t="166561" x="4343400" y="5740400"/>
          <p14:tracePt t="166576" x="4527550" y="5740400"/>
          <p14:tracePt t="166592" x="4743450" y="5740400"/>
          <p14:tracePt t="166607" x="5022850" y="5740400"/>
          <p14:tracePt t="166623" x="5372100" y="5740400"/>
          <p14:tracePt t="166637" x="5676900" y="5740400"/>
          <p14:tracePt t="166654" x="5854700" y="5740400"/>
          <p14:tracePt t="166671" x="5924550" y="5740400"/>
          <p14:tracePt t="166687" x="5937250" y="5740400"/>
          <p14:tracePt t="166766" x="5918200" y="5746750"/>
          <p14:tracePt t="166788" x="5727700" y="5746750"/>
          <p14:tracePt t="166809" x="5473700" y="5746750"/>
          <p14:tracePt t="166823" x="5207000" y="5746750"/>
          <p14:tracePt t="166838" x="5010150" y="5746750"/>
          <p14:tracePt t="166854" x="4940300" y="5746750"/>
          <p14:tracePt t="166871" x="4921250" y="5746750"/>
          <p14:tracePt t="166956" x="4940300" y="5753100"/>
          <p14:tracePt t="166964" x="4959350" y="5759450"/>
          <p14:tracePt t="166973" x="4991100" y="5765800"/>
          <p14:tracePt t="166987" x="5118100" y="5797550"/>
          <p14:tracePt t="167004" x="5302250" y="5822950"/>
          <p14:tracePt t="167020" x="5645150" y="5892800"/>
          <p14:tracePt t="167037" x="6070600" y="5924550"/>
          <p14:tracePt t="167053" x="6489700" y="5937250"/>
          <p14:tracePt t="167070" x="6902450" y="5937250"/>
          <p14:tracePt t="167087" x="7226300" y="5937250"/>
          <p14:tracePt t="167104" x="7461250" y="5937250"/>
          <p14:tracePt t="167120" x="7639050" y="5937250"/>
          <p14:tracePt t="167139" x="7778750" y="5937250"/>
          <p14:tracePt t="167140" x="7829550" y="5937250"/>
          <p14:tracePt t="167155" x="7867650" y="5937250"/>
          <p14:tracePt t="167170" x="7918450" y="5937250"/>
          <p14:tracePt t="167187" x="7962900" y="5930900"/>
          <p14:tracePt t="167188" x="7975600" y="5930900"/>
          <p14:tracePt t="167204" x="7988300" y="5924550"/>
          <p14:tracePt t="167260" x="7981950" y="5918200"/>
          <p14:tracePt t="167269" x="7969250" y="5918200"/>
          <p14:tracePt t="167289" x="7893050" y="5905500"/>
          <p14:tracePt t="167305" x="7785100" y="5892800"/>
          <p14:tracePt t="167320" x="7626350" y="5892800"/>
          <p14:tracePt t="167337" x="7346950" y="5892800"/>
          <p14:tracePt t="167354" x="6934200" y="5892800"/>
          <p14:tracePt t="167372" x="6394450" y="5892800"/>
          <p14:tracePt t="167387" x="6299200" y="5892800"/>
          <p14:tracePt t="167404" x="6210300" y="5892800"/>
          <p14:tracePt t="167492" x="6229350" y="5892800"/>
          <p14:tracePt t="167500" x="6254750" y="5886450"/>
          <p14:tracePt t="167509" x="6286500" y="5886450"/>
          <p14:tracePt t="167520" x="6350000" y="5886450"/>
          <p14:tracePt t="167538" x="6540500" y="5886450"/>
          <p14:tracePt t="167553" x="6838950" y="5886450"/>
          <p14:tracePt t="167569" x="7232650" y="5886450"/>
          <p14:tracePt t="167587" x="7620000" y="5886450"/>
          <p14:tracePt t="167588" x="7791450" y="5886450"/>
          <p14:tracePt t="167604" x="7943850" y="5886450"/>
          <p14:tracePt t="167621" x="8286750" y="5886450"/>
          <p14:tracePt t="167638" x="8432800" y="5886450"/>
          <p14:tracePt t="167653" x="8553450" y="5886450"/>
          <p14:tracePt t="167671" x="8667750" y="5886450"/>
          <p14:tracePt t="167686" x="8807450" y="5886450"/>
          <p14:tracePt t="167704" x="8953500" y="5886450"/>
          <p14:tracePt t="167720" x="9099550" y="5886450"/>
          <p14:tracePt t="167738" x="9239250" y="5886450"/>
          <p14:tracePt t="167754" x="9315450" y="5886450"/>
          <p14:tracePt t="167771" x="9366250" y="5886450"/>
          <p14:tracePt t="167788" x="9378950" y="5886450"/>
          <p14:tracePt t="167805" x="9410700" y="5886450"/>
          <p14:tracePt t="167820" x="9442450" y="5886450"/>
          <p14:tracePt t="167837" x="9474200" y="5886450"/>
          <p14:tracePt t="167853" x="9512300" y="5886450"/>
          <p14:tracePt t="167871" x="9518650" y="5886450"/>
          <p14:tracePt t="168133" x="9512300" y="5886450"/>
          <p14:tracePt t="168141" x="9474200" y="5892800"/>
          <p14:tracePt t="168155" x="9423400" y="5899150"/>
          <p14:tracePt t="168170" x="9239250" y="5943600"/>
          <p14:tracePt t="168187" x="8820150" y="5962650"/>
          <p14:tracePt t="168188" x="8515350" y="5962650"/>
          <p14:tracePt t="168204" x="7766050" y="5962650"/>
          <p14:tracePt t="168220" x="6927850" y="5962650"/>
          <p14:tracePt t="168238" x="6045200" y="5962650"/>
          <p14:tracePt t="168253" x="5105400" y="5962650"/>
          <p14:tracePt t="168270" x="4032250" y="5962650"/>
          <p14:tracePt t="168286" x="2978150" y="5962650"/>
          <p14:tracePt t="168303" x="2203450" y="5962650"/>
          <p14:tracePt t="168321" x="1816100" y="5962650"/>
          <p14:tracePt t="168338" x="1695450" y="5962650"/>
          <p14:tracePt t="168354" x="1682750" y="5962650"/>
          <p14:tracePt t="168371" x="1676400" y="5962650"/>
          <p14:tracePt t="168436" x="1676400" y="5969000"/>
          <p14:tracePt t="168468" x="1676400" y="5975350"/>
          <p14:tracePt t="168508" x="1676400" y="5981700"/>
          <p14:tracePt t="168525" x="1695450" y="5988050"/>
          <p14:tracePt t="168532" x="1720850" y="5994400"/>
          <p14:tracePt t="168540" x="1771650" y="6007100"/>
          <p14:tracePt t="168553" x="1847850" y="6026150"/>
          <p14:tracePt t="168569" x="2095500" y="6083300"/>
          <p14:tracePt t="168586" x="2355850" y="6121400"/>
          <p14:tracePt t="168587" x="2444750" y="6140450"/>
          <p14:tracePt t="168603" x="2489200" y="6146800"/>
          <p14:tracePt t="168620" x="2527300" y="6159500"/>
          <p14:tracePt t="168708" x="2508250" y="6159500"/>
          <p14:tracePt t="168716" x="2451100" y="6159500"/>
          <p14:tracePt t="168725" x="2387600" y="6159500"/>
          <p14:tracePt t="168735" x="2324100" y="6159500"/>
          <p14:tracePt t="168753" x="2190750" y="6159500"/>
          <p14:tracePt t="168771" x="2114550" y="6159500"/>
          <p14:tracePt t="168772" x="2101850" y="6159500"/>
          <p14:tracePt t="168786" x="2095500" y="6159500"/>
          <p14:tracePt t="168836" x="2101850" y="6165850"/>
          <p14:tracePt t="168844" x="2133600" y="6172200"/>
          <p14:tracePt t="168855" x="2171700" y="6172200"/>
          <p14:tracePt t="168870" x="2336800" y="6172200"/>
          <p14:tracePt t="168887" x="2571750" y="6172200"/>
          <p14:tracePt t="168903" x="2794000" y="6172200"/>
          <p14:tracePt t="168920" x="2927350" y="6172200"/>
          <p14:tracePt t="168936" x="2978150" y="6172200"/>
          <p14:tracePt t="168953" x="2984500" y="6172200"/>
          <p14:tracePt t="169020" x="2990850" y="6172200"/>
          <p14:tracePt t="169044" x="2997200" y="6172200"/>
          <p14:tracePt t="169053" x="3003550" y="6172200"/>
          <p14:tracePt t="169071" x="3016250" y="6172200"/>
          <p14:tracePt t="169088" x="3035300" y="6172200"/>
          <p14:tracePt t="169103" x="3054350" y="6172200"/>
          <p14:tracePt t="169119" x="3079750" y="6172200"/>
          <p14:tracePt t="169138" x="3117850" y="6172200"/>
          <p14:tracePt t="169152" x="3181350" y="6172200"/>
          <p14:tracePt t="169171" x="3359150" y="6172200"/>
          <p14:tracePt t="169186" x="3448050" y="6172200"/>
          <p14:tracePt t="169204" x="3810000" y="6172200"/>
          <p14:tracePt t="169220" x="4178300" y="6172200"/>
          <p14:tracePt t="169237" x="4565650" y="6172200"/>
          <p14:tracePt t="169254" x="4870450" y="6172200"/>
          <p14:tracePt t="169269" x="5054600" y="6165850"/>
          <p14:tracePt t="169287" x="5105400" y="6146800"/>
          <p14:tracePt t="169303" x="5111750" y="6146800"/>
          <p14:tracePt t="169340" x="5105400" y="6134100"/>
          <p14:tracePt t="169348" x="5080000" y="6127750"/>
          <p14:tracePt t="169356" x="5022850" y="6115050"/>
          <p14:tracePt t="169370" x="4959350" y="6102350"/>
          <p14:tracePt t="169386" x="4819650" y="6076950"/>
          <p14:tracePt t="169403" x="4724400" y="6057900"/>
          <p14:tracePt t="169420" x="4679950" y="6051550"/>
          <p14:tracePt t="169436" x="4673600" y="6051550"/>
          <p14:tracePt t="169460" x="4667250" y="6045200"/>
          <p14:tracePt t="169469" x="4667250" y="6038850"/>
          <p14:tracePt t="169486" x="4692650" y="6038850"/>
          <p14:tracePt t="169504" x="4775200" y="6038850"/>
          <p14:tracePt t="169519" x="4927600" y="6038850"/>
          <p14:tracePt t="169537" x="5156200" y="6038850"/>
          <p14:tracePt t="169553" x="5461000" y="6038850"/>
          <p14:tracePt t="169569" x="5765800" y="6038850"/>
          <p14:tracePt t="169588" x="6153150" y="6038850"/>
          <p14:tracePt t="169602" x="6229350" y="6038850"/>
          <p14:tracePt t="169620" x="6292850" y="6038850"/>
          <p14:tracePt t="169637" x="6299200" y="6038850"/>
          <p14:tracePt t="170500" x="0" y="0"/>
        </p14:tracePtLst>
        <p14:tracePtLst>
          <p14:tracePt t="170936" x="5448300" y="5822950"/>
          <p14:tracePt t="170989" x="5441950" y="5822950"/>
          <p14:tracePt t="171001" x="5441950" y="5829300"/>
          <p14:tracePt t="171021" x="5441950" y="5873750"/>
          <p14:tracePt t="171037" x="5441950" y="5892800"/>
          <p14:tracePt t="171053" x="5441950" y="5918200"/>
          <p14:tracePt t="171069" x="5454650" y="5943600"/>
          <p14:tracePt t="171085" x="5486400" y="5975350"/>
          <p14:tracePt t="171104" x="5549900" y="6000750"/>
          <p14:tracePt t="171119" x="5651500" y="6038850"/>
          <p14:tracePt t="171136" x="5759450" y="6064250"/>
          <p14:tracePt t="171153" x="5835650" y="6064250"/>
          <p14:tracePt t="171170" x="5892800" y="6064250"/>
          <p14:tracePt t="171186" x="5918200" y="6051550"/>
          <p14:tracePt t="171202" x="5930900" y="6038850"/>
          <p14:tracePt t="171220" x="5943600" y="6019800"/>
          <p14:tracePt t="171235" x="5949950" y="6013450"/>
          <p14:tracePt t="171252" x="5981700" y="5988050"/>
          <p14:tracePt t="171269" x="6032500" y="5969000"/>
          <p14:tracePt t="171285" x="6089650" y="5962650"/>
          <p14:tracePt t="171302" x="6165850" y="5943600"/>
          <p14:tracePt t="171319" x="6229350" y="5943600"/>
          <p14:tracePt t="171335" x="6305550" y="5943600"/>
          <p14:tracePt t="171353" x="6375400" y="5949950"/>
          <p14:tracePt t="171370" x="6407150" y="5949950"/>
          <p14:tracePt t="171372" x="6426200" y="5956300"/>
          <p14:tracePt t="171385" x="6445250" y="5969000"/>
          <p14:tracePt t="171403" x="6477000" y="5994400"/>
          <p14:tracePt t="171405" x="6496050" y="6000750"/>
          <p14:tracePt t="171419" x="6508750" y="6013450"/>
          <p14:tracePt t="171437" x="6546850" y="6032500"/>
          <p14:tracePt t="171452" x="6597650" y="6051550"/>
          <p14:tracePt t="171469" x="6667500" y="6076950"/>
          <p14:tracePt t="171485" x="6724650" y="6083300"/>
          <p14:tracePt t="171502" x="6762750" y="6083300"/>
          <p14:tracePt t="171518" x="6781800" y="6083300"/>
          <p14:tracePt t="171554" x="6788150" y="6076950"/>
          <p14:tracePt t="171568" x="6800850" y="6038850"/>
          <p14:tracePt t="171585" x="6807200" y="6007100"/>
          <p14:tracePt t="171603" x="6813550" y="5956300"/>
          <p14:tracePt t="171605" x="6819900" y="5918200"/>
          <p14:tracePt t="171620" x="6832600" y="5892800"/>
          <p14:tracePt t="171637" x="6832600" y="5867400"/>
          <p14:tracePt t="171653" x="6838950" y="5842000"/>
          <p14:tracePt t="171669" x="6838950" y="5835650"/>
          <p14:tracePt t="171751" x="6838950" y="5848350"/>
          <p14:tracePt t="171767" x="6838950" y="5886450"/>
          <p14:tracePt t="171785" x="6845300" y="5937250"/>
          <p14:tracePt t="171802" x="6858000" y="5949950"/>
          <p14:tracePt t="171876" x="6864350" y="5943600"/>
          <p14:tracePt t="171885" x="6870700" y="5930900"/>
          <p14:tracePt t="171905" x="6877050" y="5899150"/>
          <p14:tracePt t="171918" x="6883400" y="5873750"/>
          <p14:tracePt t="171936" x="6889750" y="5867400"/>
          <p14:tracePt t="172070" x="6889750" y="5861050"/>
          <p14:tracePt t="172095" x="6896100" y="5848350"/>
          <p14:tracePt t="172116" x="6908800" y="5835650"/>
          <p14:tracePt t="172222" x="6915150" y="5842000"/>
          <p14:tracePt t="172252" x="6972300" y="5994400"/>
          <p14:tracePt t="172271" x="7004050" y="6057900"/>
          <p14:tracePt t="172285" x="7010400" y="6070600"/>
          <p14:tracePt t="172302" x="7016750" y="6083300"/>
          <p14:tracePt t="172333" x="7023100" y="6064250"/>
          <p14:tracePt t="172342" x="7023100" y="6057900"/>
          <p14:tracePt t="172352" x="7029450" y="6032500"/>
          <p14:tracePt t="172369" x="7042150" y="5981700"/>
          <p14:tracePt t="172387" x="7042150" y="5949950"/>
          <p14:tracePt t="172389" x="7042150" y="5930900"/>
          <p14:tracePt t="172401" x="7042150" y="5911850"/>
          <p14:tracePt t="172419" x="7042150" y="5892800"/>
          <p14:tracePt t="172436" x="7042150" y="5886450"/>
          <p14:tracePt t="172511" x="7042150" y="5899150"/>
          <p14:tracePt t="172530" x="7042150" y="5918200"/>
          <p14:tracePt t="172535" x="7042150" y="5924550"/>
          <p14:tracePt t="172553" x="7042150" y="5930900"/>
          <p14:tracePt t="172571" x="7042150" y="5937250"/>
          <p14:tracePt t="172807" x="7042150" y="5930900"/>
          <p14:tracePt t="172828" x="7042150" y="5905500"/>
          <p14:tracePt t="172856" x="7042150" y="5892800"/>
          <p14:tracePt t="172868" x="7048500" y="5867400"/>
          <p14:tracePt t="173615" x="7048500" y="5873750"/>
          <p14:tracePt t="174566" x="0" y="0"/>
        </p14:tracePtLst>
        <p14:tracePtLst>
          <p14:tracePt t="174934" x="5784850" y="5848350"/>
          <p14:tracePt t="174999" x="5791200" y="5848350"/>
          <p14:tracePt t="175025" x="5911850" y="5848350"/>
          <p14:tracePt t="175029" x="5994400" y="5848350"/>
          <p14:tracePt t="175047" x="6203950" y="5848350"/>
          <p14:tracePt t="175063" x="6464300" y="5848350"/>
          <p14:tracePt t="175082" x="6813550" y="5848350"/>
          <p14:tracePt t="175102" x="7334250" y="5848350"/>
          <p14:tracePt t="175118" x="7594600" y="5848350"/>
          <p14:tracePt t="175135" x="7816850" y="5848350"/>
          <p14:tracePt t="175151" x="8007350" y="5848350"/>
          <p14:tracePt t="175171" x="8185150" y="5861050"/>
          <p14:tracePt t="175185" x="8343900" y="5886450"/>
          <p14:tracePt t="175201" x="8483600" y="5911850"/>
          <p14:tracePt t="175218" x="8572500" y="5918200"/>
          <p14:tracePt t="175233" x="8642350" y="5918200"/>
          <p14:tracePt t="175236" x="8667750" y="5918200"/>
          <p14:tracePt t="175251" x="8674100" y="5918200"/>
          <p14:tracePt t="175267" x="8680450" y="5918200"/>
          <p14:tracePt t="175502" x="0" y="0"/>
        </p14:tracePtLst>
        <p14:tracePtLst>
          <p14:tracePt t="176311" x="4362450" y="5873750"/>
          <p14:tracePt t="176385" x="4381500" y="5873750"/>
          <p14:tracePt t="176409" x="4572000" y="5873750"/>
          <p14:tracePt t="176429" x="4908550" y="5873750"/>
          <p14:tracePt t="176440" x="5060950" y="5873750"/>
          <p14:tracePt t="176453" x="5410200" y="5873750"/>
          <p14:tracePt t="176467" x="5600700" y="5873750"/>
          <p14:tracePt t="176468" x="5797550" y="5873750"/>
          <p14:tracePt t="176484" x="6273800" y="5873750"/>
          <p14:tracePt t="176503" x="6705600" y="5873750"/>
          <p14:tracePt t="176517" x="7118350" y="5873750"/>
          <p14:tracePt t="176533" x="7486650" y="5873750"/>
          <p14:tracePt t="176550" x="7791450" y="5873750"/>
          <p14:tracePt t="176567" x="8051800" y="5873750"/>
          <p14:tracePt t="176584" x="8286750" y="5873750"/>
          <p14:tracePt t="176604" x="8464550" y="5873750"/>
          <p14:tracePt t="176617" x="8623300" y="5873750"/>
          <p14:tracePt t="176634" x="8750300" y="5873750"/>
          <p14:tracePt t="176636" x="8801100" y="5873750"/>
          <p14:tracePt t="176650" x="8858250" y="5873750"/>
          <p14:tracePt t="176667" x="8953500" y="5873750"/>
          <p14:tracePt t="176685" x="9067800" y="5873750"/>
          <p14:tracePt t="176700" x="9137650" y="5873750"/>
          <p14:tracePt t="176720" x="9188450" y="5873750"/>
          <p14:tracePt t="176733" x="9258300" y="5873750"/>
          <p14:tracePt t="176751" x="9315450" y="5873750"/>
          <p14:tracePt t="176768" x="9378950" y="5873750"/>
          <p14:tracePt t="176783" x="9455150" y="5873750"/>
          <p14:tracePt t="176800" x="9518650" y="5873750"/>
          <p14:tracePt t="176816" x="9569450" y="5873750"/>
          <p14:tracePt t="176835" x="9601200" y="5867400"/>
          <p14:tracePt t="176850" x="9620250" y="5867400"/>
          <p14:tracePt t="176867" x="9632950" y="5861050"/>
          <p14:tracePt t="176868" x="9639300" y="5861050"/>
          <p14:tracePt t="177917" x="0" y="0"/>
        </p14:tracePtLst>
        <p14:tracePtLst>
          <p14:tracePt t="178959" x="8102600" y="5695950"/>
          <p14:tracePt t="178985" x="8102600" y="5702300"/>
          <p14:tracePt t="179000" x="8102600" y="5740400"/>
          <p14:tracePt t="179017" x="8108950" y="5759450"/>
          <p14:tracePt t="179033" x="8115300" y="5791200"/>
          <p14:tracePt t="179053" x="8115300" y="5797550"/>
          <p14:tracePt t="179066" x="8115300" y="5803900"/>
          <p14:tracePt t="179141" x="8121650" y="5803900"/>
          <p14:tracePt t="179158" x="8128000" y="5803900"/>
          <p14:tracePt t="179171" x="8134350" y="5797550"/>
          <p14:tracePt t="179183" x="8134350" y="5791200"/>
          <p14:tracePt t="179201" x="8134350" y="5778500"/>
          <p14:tracePt t="179216" x="8140700" y="5778500"/>
          <p14:tracePt t="179324" x="0" y="0"/>
        </p14:tracePtLst>
        <p14:tracePtLst>
          <p14:tracePt t="180077" x="8737600" y="5613400"/>
          <p14:tracePt t="180101" x="8737600" y="5619750"/>
          <p14:tracePt t="180121" x="8737600" y="5651500"/>
          <p14:tracePt t="180141" x="8737600" y="5721350"/>
          <p14:tracePt t="180162" x="8737600" y="5753100"/>
          <p14:tracePt t="180164" x="8737600" y="5759450"/>
          <p14:tracePt t="180182" x="8737600" y="5765800"/>
          <p14:tracePt t="180345" x="8737600" y="5759450"/>
          <p14:tracePt t="180361" x="0" y="0"/>
        </p14:tracePtLst>
        <p14:tracePtLst>
          <p14:tracePt t="180831" x="8305800" y="5657850"/>
          <p14:tracePt t="180861" x="8286750" y="5689600"/>
          <p14:tracePt t="180883" x="8280400" y="5734050"/>
          <p14:tracePt t="180885" x="8274050" y="5759450"/>
          <p14:tracePt t="180905" x="8274050" y="5778500"/>
          <p14:tracePt t="180917" x="8274050" y="5835650"/>
          <p14:tracePt t="180933" x="8286750" y="5886450"/>
          <p14:tracePt t="180950" x="8324850" y="5949950"/>
          <p14:tracePt t="180966" x="8369300" y="6013450"/>
          <p14:tracePt t="180983" x="8401050" y="6038850"/>
          <p14:tracePt t="181001" x="8426450" y="6051550"/>
          <p14:tracePt t="181053" x="8432800" y="6051550"/>
          <p14:tracePt t="181070" x="8439150" y="6026150"/>
          <p14:tracePt t="181085" x="8445500" y="5994400"/>
          <p14:tracePt t="181099" x="8445500" y="5962650"/>
          <p14:tracePt t="181116" x="8451850" y="5829300"/>
          <p14:tracePt t="181133" x="8439150" y="5772150"/>
          <p14:tracePt t="181149" x="8432800" y="5727700"/>
          <p14:tracePt t="181166" x="8426450" y="5715000"/>
          <p14:tracePt t="181183" x="8426450" y="5708650"/>
          <p14:tracePt t="181247" x="8420100" y="5708650"/>
          <p14:tracePt t="181269" x="8401050" y="5740400"/>
          <p14:tracePt t="181294" x="8388350" y="5810250"/>
          <p14:tracePt t="181305" x="8388350" y="5822950"/>
          <p14:tracePt t="181318" x="8375650" y="5848350"/>
          <p14:tracePt t="181414" x="8369300" y="5842000"/>
          <p14:tracePt t="181440" x="8343900" y="5778500"/>
          <p14:tracePt t="181455" x="8324850" y="5746750"/>
          <p14:tracePt t="181471" x="8318500" y="5734050"/>
          <p14:tracePt t="181484" x="8318500" y="5727700"/>
          <p14:tracePt t="181612" x="0" y="0"/>
        </p14:tracePtLst>
        <p14:tracePtLst>
          <p14:tracePt t="182367" x="4260850" y="5549900"/>
          <p14:tracePt t="182398" x="4248150" y="5543550"/>
          <p14:tracePt t="182417" x="4241800" y="5549900"/>
          <p14:tracePt t="182433" x="4229100" y="5619750"/>
          <p14:tracePt t="182452" x="4229100" y="5715000"/>
          <p14:tracePt t="182468" x="4248150" y="5848350"/>
          <p14:tracePt t="182486" x="4273550" y="5886450"/>
          <p14:tracePt t="182501" x="4298950" y="5899150"/>
          <p14:tracePt t="182518" x="4305300" y="5899150"/>
          <p14:tracePt t="182534" x="4343400" y="5886450"/>
          <p14:tracePt t="182549" x="4387850" y="5861050"/>
          <p14:tracePt t="182568" x="4425950" y="5816600"/>
          <p14:tracePt t="182585" x="4451350" y="5784850"/>
          <p14:tracePt t="182603" x="4464050" y="5746750"/>
          <p14:tracePt t="182605" x="4470400" y="5740400"/>
          <p14:tracePt t="182629" x="4470400" y="5734050"/>
          <p14:tracePt t="182716" x="0" y="0"/>
        </p14:tracePtLst>
        <p14:tracePtLst>
          <p14:tracePt t="182958" x="5245100" y="5740400"/>
          <p14:tracePt t="183004" x="5251450" y="5740400"/>
          <p14:tracePt t="183020" x="5251450" y="5791200"/>
          <p14:tracePt t="183033" x="5251450" y="5829300"/>
          <p14:tracePt t="183048" x="5264150" y="5911850"/>
          <p14:tracePt t="183064" x="5283200" y="5956300"/>
          <p14:tracePt t="183081" x="5302250" y="5969000"/>
          <p14:tracePt t="183098" x="5314950" y="5969000"/>
          <p14:tracePt t="183115" x="5334000" y="5969000"/>
          <p14:tracePt t="183116" x="5359400" y="5969000"/>
          <p14:tracePt t="183133" x="5391150" y="5949950"/>
          <p14:tracePt t="183148" x="5422900" y="5930900"/>
          <p14:tracePt t="183166" x="5435600" y="5905500"/>
          <p14:tracePt t="183182" x="5448300" y="5886450"/>
          <p14:tracePt t="183198" x="5454650" y="5880100"/>
          <p14:tracePt t="183252" x="0" y="0"/>
        </p14:tracePtLst>
        <p14:tracePtLst>
          <p14:tracePt t="183531" x="6311900" y="5886450"/>
          <p14:tracePt t="183629" x="6318250" y="5892800"/>
          <p14:tracePt t="183646" x="6324600" y="5905500"/>
          <p14:tracePt t="183665" x="6330950" y="5918200"/>
          <p14:tracePt t="183682" x="6330950" y="5924550"/>
          <p14:tracePt t="183726" x="6337300" y="5924550"/>
          <p14:tracePt t="183780" x="0" y="0"/>
        </p14:tracePtLst>
        <p14:tracePtLst>
          <p14:tracePt t="184485" x="4229100" y="5937250"/>
          <p14:tracePt t="184558" x="4241800" y="5943600"/>
          <p14:tracePt t="184576" x="4273550" y="5949950"/>
          <p14:tracePt t="184594" x="4362450" y="5962650"/>
          <p14:tracePt t="184612" x="4622800" y="5962650"/>
          <p14:tracePt t="184632" x="4883150" y="5962650"/>
          <p14:tracePt t="184652" x="5232400" y="5962650"/>
          <p14:tracePt t="184654" x="5403850" y="5962650"/>
          <p14:tracePt t="184669" x="5581650" y="5962650"/>
          <p14:tracePt t="184682" x="5835650" y="5962650"/>
          <p14:tracePt t="184699" x="5994400" y="5962650"/>
          <p14:tracePt t="184716" x="6083300" y="5962650"/>
          <p14:tracePt t="184717" x="6102350" y="5962650"/>
          <p14:tracePt t="184733" x="6134100" y="5962650"/>
          <p14:tracePt t="184749" x="6178550" y="5962650"/>
          <p14:tracePt t="184764" x="6197600" y="5962650"/>
          <p14:tracePt t="184782" x="6203950" y="5962650"/>
          <p14:tracePt t="184990" x="6184900" y="5962650"/>
          <p14:tracePt t="185020" x="5994400" y="5962650"/>
          <p14:tracePt t="185037" x="5899150" y="5962650"/>
          <p14:tracePt t="185053" x="5854700" y="5962650"/>
          <p14:tracePt t="185068" x="5848350" y="5962650"/>
          <p14:tracePt t="185148" x="5861050" y="5962650"/>
          <p14:tracePt t="185158" x="5886450" y="5962650"/>
          <p14:tracePt t="185168" x="5930900" y="5962650"/>
          <p14:tracePt t="185181" x="6083300" y="5962650"/>
          <p14:tracePt t="185198" x="6273800" y="5962650"/>
          <p14:tracePt t="185216" x="6502400" y="5962650"/>
          <p14:tracePt t="185230" x="6711950" y="5962650"/>
          <p14:tracePt t="185247" x="6870700" y="5962650"/>
          <p14:tracePt t="185264" x="6946900" y="5962650"/>
          <p14:tracePt t="185282" x="6959600" y="5962650"/>
          <p14:tracePt t="185298" x="6972300" y="5962650"/>
          <p14:tracePt t="185342" x="6959600" y="5956300"/>
          <p14:tracePt t="185351" x="6940550" y="5937250"/>
          <p14:tracePt t="185364" x="6883400" y="5899150"/>
          <p14:tracePt t="185381" x="6845300" y="5861050"/>
          <p14:tracePt t="185397" x="6813550" y="5835650"/>
          <p14:tracePt t="185413" x="6788150" y="5810250"/>
          <p14:tracePt t="185431" x="6762750" y="5778500"/>
          <p14:tracePt t="185448" x="6750050" y="5753100"/>
          <p14:tracePt t="185465" x="6737350" y="5734050"/>
          <p14:tracePt t="185481" x="6731000" y="5715000"/>
          <p14:tracePt t="185498" x="6718300" y="5702300"/>
          <p14:tracePt t="185514" x="6699250" y="5695950"/>
          <p14:tracePt t="185531" x="6661150" y="5683250"/>
          <p14:tracePt t="185533" x="6642100" y="5683250"/>
          <p14:tracePt t="185547" x="6604000" y="5676900"/>
          <p14:tracePt t="185564" x="6521450" y="5676900"/>
          <p14:tracePt t="185581" x="6470650" y="5676900"/>
          <p14:tracePt t="185597" x="6432550" y="5676900"/>
          <p14:tracePt t="185613" x="6394450" y="5689600"/>
          <p14:tracePt t="185630" x="6362700" y="5708650"/>
          <p14:tracePt t="185647" x="6324600" y="5746750"/>
          <p14:tracePt t="185664" x="6286500" y="5778500"/>
          <p14:tracePt t="185680" x="6273800" y="5810250"/>
          <p14:tracePt t="185698" x="6248400" y="5848350"/>
          <p14:tracePt t="185700" x="6242050" y="5854700"/>
          <p14:tracePt t="185714" x="6235700" y="5867400"/>
          <p14:tracePt t="185732" x="6223000" y="5892800"/>
          <p14:tracePt t="185747" x="6223000" y="5899150"/>
          <p14:tracePt t="185764" x="6223000" y="5918200"/>
          <p14:tracePt t="185798" x="6223000" y="5930900"/>
          <p14:tracePt t="185813" x="6235700" y="5949950"/>
          <p14:tracePt t="185830" x="6267450" y="5969000"/>
          <p14:tracePt t="185847" x="6299200" y="5975350"/>
          <p14:tracePt t="185864" x="6375400" y="5975350"/>
          <p14:tracePt t="185880" x="6451600" y="5975350"/>
          <p14:tracePt t="185897" x="6496050" y="5975350"/>
          <p14:tracePt t="185913" x="6521450" y="5956300"/>
          <p14:tracePt t="185931" x="6527800" y="5943600"/>
          <p14:tracePt t="185933" x="6527800" y="5937250"/>
          <p14:tracePt t="185948" x="6527800" y="5930900"/>
          <p14:tracePt t="185965" x="6508750" y="5880100"/>
          <p14:tracePt t="185982" x="6464300" y="5842000"/>
          <p14:tracePt t="185997" x="6400800" y="5810250"/>
          <p14:tracePt t="186013" x="6350000" y="5791200"/>
          <p14:tracePt t="186031" x="6324600" y="5784850"/>
          <p14:tracePt t="186047" x="6311900" y="5778500"/>
          <p14:tracePt t="186064" x="6305550" y="5778500"/>
          <p14:tracePt t="186380" x="6299200" y="5778500"/>
          <p14:tracePt t="186396" x="6299200" y="5784850"/>
          <p14:tracePt t="186404" x="6299200" y="5797550"/>
          <p14:tracePt t="186413" x="6292850" y="5822950"/>
          <p14:tracePt t="186430" x="6280150" y="5861050"/>
          <p14:tracePt t="186447" x="6267450" y="5911850"/>
          <p14:tracePt t="186465" x="6261100" y="5930900"/>
          <p14:tracePt t="186481" x="6261100" y="5943600"/>
          <p14:tracePt t="186499" x="6261100" y="5956300"/>
          <p14:tracePt t="186513" x="6261100" y="5962650"/>
          <p14:tracePt t="186533" x="6261100" y="5969000"/>
          <p14:tracePt t="186549" x="6261100" y="5975350"/>
          <p14:tracePt t="186590" x="6267450" y="5975350"/>
          <p14:tracePt t="186605" x="6273800" y="5975350"/>
          <p14:tracePt t="186621" x="6286500" y="5956300"/>
          <p14:tracePt t="186635" x="6292850" y="5949950"/>
          <p14:tracePt t="187093" x="0" y="0"/>
        </p14:tracePtLst>
        <p14:tracePtLst>
          <p14:tracePt t="187533" x="7397750" y="5645150"/>
          <p14:tracePt t="187557" x="7391400" y="5645150"/>
          <p14:tracePt t="187581" x="7385050" y="5645150"/>
          <p14:tracePt t="187588" x="7378700" y="5651500"/>
          <p14:tracePt t="187597" x="7372350" y="5657850"/>
          <p14:tracePt t="187613" x="7359650" y="5689600"/>
          <p14:tracePt t="187630" x="7346950" y="5740400"/>
          <p14:tracePt t="187646" x="7340600" y="5791200"/>
          <p14:tracePt t="187663" x="7340600" y="5854700"/>
          <p14:tracePt t="187682" x="7346950" y="5886450"/>
          <p14:tracePt t="187683" x="7353300" y="5899150"/>
          <p14:tracePt t="187697" x="7366000" y="5911850"/>
          <p14:tracePt t="187715" x="7378700" y="5924550"/>
          <p14:tracePt t="187716" x="7385050" y="5930900"/>
          <p14:tracePt t="187732" x="7397750" y="5937250"/>
          <p14:tracePt t="187747" x="7404100" y="5937250"/>
          <p14:tracePt t="187772" x="7410450" y="5937250"/>
          <p14:tracePt t="187788" x="7416800" y="5937250"/>
          <p14:tracePt t="187813" x="7416800" y="5930900"/>
          <p14:tracePt t="187820" x="7423150" y="5930900"/>
          <p14:tracePt t="187845" x="7423150" y="5924550"/>
          <p14:tracePt t="187917" x="0" y="0"/>
        </p14:tracePtLst>
        <p14:tracePtLst>
          <p14:tracePt t="188333" x="8248650" y="5575300"/>
          <p14:tracePt t="188347" x="8242300" y="5568950"/>
          <p14:tracePt t="188364" x="8223250" y="5607050"/>
          <p14:tracePt t="188384" x="8210550" y="5695950"/>
          <p14:tracePt t="188400" x="8210550" y="5803900"/>
          <p14:tracePt t="188416" x="8210550" y="5911850"/>
          <p14:tracePt t="188433" x="8229600" y="5962650"/>
          <p14:tracePt t="188450" x="8242300" y="5988050"/>
          <p14:tracePt t="188465" x="8248650" y="5994400"/>
          <p14:tracePt t="188480" x="8255000" y="6000750"/>
          <p14:tracePt t="188501" x="8261350" y="6000750"/>
          <p14:tracePt t="188517" x="8267700" y="6000750"/>
          <p14:tracePt t="188533" x="8293100" y="6000750"/>
          <p14:tracePt t="188546" x="8299450" y="5994400"/>
          <p14:tracePt t="188563" x="8343900" y="5943600"/>
          <p14:tracePt t="188580" x="8413750" y="5810250"/>
          <p14:tracePt t="188597" x="8432800" y="5740400"/>
          <p14:tracePt t="188613" x="8445500" y="5702300"/>
          <p14:tracePt t="188630" x="8445500" y="5695950"/>
          <p14:tracePt t="188646" x="8445500" y="5689600"/>
          <p14:tracePt t="188701" x="8445500" y="5695950"/>
          <p14:tracePt t="188715" x="8445500" y="5727700"/>
          <p14:tracePt t="188734" x="8464550" y="5886450"/>
          <p14:tracePt t="188749" x="8489950" y="5943600"/>
          <p14:tracePt t="188765" x="8496300" y="5962650"/>
          <p14:tracePt t="188780" x="8509000" y="5975350"/>
          <p14:tracePt t="188871" x="8509000" y="5962650"/>
          <p14:tracePt t="188903" x="8489950" y="5835650"/>
          <p14:tracePt t="188925" x="8477250" y="5753100"/>
          <p14:tracePt t="188940" x="8477250" y="5740400"/>
          <p14:tracePt t="188953" x="8477250" y="5734050"/>
          <p14:tracePt t="188998" x="8464550" y="5740400"/>
          <p14:tracePt t="189011" x="8458200" y="5759450"/>
          <p14:tracePt t="189030" x="8445500" y="5848350"/>
          <p14:tracePt t="189046" x="8445500" y="5886450"/>
          <p14:tracePt t="189063" x="8439150" y="5905500"/>
          <p14:tracePt t="189356" x="0" y="0"/>
        </p14:tracePtLst>
        <p14:tracePtLst>
          <p14:tracePt t="189941" x="9194800" y="5607050"/>
          <p14:tracePt t="189973" x="9182100" y="5607050"/>
          <p14:tracePt t="189982" x="9175750" y="5607050"/>
          <p14:tracePt t="189998" x="9169400" y="5651500"/>
          <p14:tracePt t="190013" x="9163050" y="5702300"/>
          <p14:tracePt t="190030" x="9163050" y="5765800"/>
          <p14:tracePt t="190046" x="9169400" y="5854700"/>
          <p14:tracePt t="190063" x="9194800" y="5930900"/>
          <p14:tracePt t="190079" x="9239250" y="6000750"/>
          <p14:tracePt t="190095" x="9277350" y="6032500"/>
          <p14:tracePt t="190112" x="9321800" y="6064250"/>
          <p14:tracePt t="190129" x="9347200" y="6076950"/>
          <p14:tracePt t="190145" x="9353550" y="6076950"/>
          <p14:tracePt t="190162" x="9359900" y="6076950"/>
          <p14:tracePt t="190178" x="9372600" y="6064250"/>
          <p14:tracePt t="190197" x="9378950" y="5956300"/>
          <p14:tracePt t="190214" x="9372600" y="5835650"/>
          <p14:tracePt t="190231" x="9328150" y="5721350"/>
          <p14:tracePt t="190246" x="9309100" y="5651500"/>
          <p14:tracePt t="190264" x="9296400" y="5619750"/>
          <p14:tracePt t="190349" x="9290050" y="5651500"/>
          <p14:tracePt t="190364" x="9283700" y="5740400"/>
          <p14:tracePt t="190379" x="9283700" y="5803900"/>
          <p14:tracePt t="190381" x="9283700" y="5880100"/>
          <p14:tracePt t="190396" x="9302750" y="5988050"/>
          <p14:tracePt t="190412" x="9315450" y="6051550"/>
          <p14:tracePt t="190429" x="9315450" y="6057900"/>
          <p14:tracePt t="190492" x="9315450" y="6045200"/>
          <p14:tracePt t="190502" x="9315450" y="6026150"/>
          <p14:tracePt t="190525" x="9290050" y="5892800"/>
          <p14:tracePt t="190543" x="9277350" y="5835650"/>
          <p14:tracePt t="190557" x="9264650" y="5797550"/>
          <p14:tracePt t="190569" x="9264650" y="5791200"/>
          <p14:tracePt t="190629" x="9264650" y="5810250"/>
          <p14:tracePt t="190655" x="9264650" y="5899150"/>
          <p14:tracePt t="190682" x="9264650" y="5962650"/>
          <p14:tracePt t="190776" x="9271000" y="5962650"/>
          <p14:tracePt t="190801" x="9271000" y="5956300"/>
          <p14:tracePt t="191037" x="0" y="0"/>
        </p14:tracePtLst>
        <p14:tracePtLst>
          <p14:tracePt t="191543" x="8305800" y="5892800"/>
          <p14:tracePt t="191658" x="8312150" y="5892800"/>
          <p14:tracePt t="191697" x="8528050" y="5892800"/>
          <p14:tracePt t="191702" x="8572500" y="5892800"/>
          <p14:tracePt t="191722" x="8636000" y="5892800"/>
          <p14:tracePt t="191740" x="8661400" y="5892800"/>
          <p14:tracePt t="191893" x="8667750" y="5892800"/>
          <p14:tracePt t="191925" x="8661400" y="5892800"/>
          <p14:tracePt t="191933" x="8648700" y="5892800"/>
          <p14:tracePt t="191949" x="8616950" y="5892800"/>
          <p14:tracePt t="191961" x="8597900" y="5892800"/>
          <p14:tracePt t="191979" x="8553450" y="5892800"/>
          <p14:tracePt t="191981" x="8521700" y="5892800"/>
          <p14:tracePt t="191998" x="8432800" y="5892800"/>
          <p14:tracePt t="192012" x="8382000" y="5892800"/>
          <p14:tracePt t="192029" x="8362950" y="5892800"/>
          <p14:tracePt t="192046" x="8356600" y="5892800"/>
          <p14:tracePt t="192174" x="8362950" y="5892800"/>
          <p14:tracePt t="192200" x="8426450" y="5892800"/>
          <p14:tracePt t="192219" x="8477250" y="5892800"/>
          <p14:tracePt t="192233" x="8502650" y="5892800"/>
          <p14:tracePt t="192248" x="8509000" y="5892800"/>
          <p14:tracePt t="192500" x="0" y="0"/>
        </p14:tracePtLst>
        <p14:tracePtLst>
          <p14:tracePt t="192830" x="9258300" y="5892800"/>
          <p14:tracePt t="192894" x="9264650" y="5892800"/>
          <p14:tracePt t="192917" x="9302750" y="5892800"/>
          <p14:tracePt t="192935" x="9353550" y="5892800"/>
          <p14:tracePt t="192949" x="9410700" y="5892800"/>
          <p14:tracePt t="192964" x="9448800" y="5892800"/>
          <p14:tracePt t="192979" x="9461500" y="5892800"/>
          <p14:tracePt t="192995" x="9474200" y="5892800"/>
          <p14:tracePt t="193012" x="9480550" y="5892800"/>
          <p14:tracePt t="193126" x="0" y="0"/>
        </p14:tracePtLst>
        <p14:tracePtLst>
          <p14:tracePt t="194304" x="8350250" y="5708650"/>
          <p14:tracePt t="194342" x="8331200" y="5759450"/>
          <p14:tracePt t="194365" x="8331200" y="5822950"/>
          <p14:tracePt t="194382" x="8350250" y="5861050"/>
          <p14:tracePt t="194397" x="8369300" y="5873750"/>
          <p14:tracePt t="194414" x="8375650" y="5873750"/>
          <p14:tracePt t="194428" x="8394700" y="5873750"/>
          <p14:tracePt t="194445" x="8413750" y="5873750"/>
          <p14:tracePt t="194462" x="8439150" y="5873750"/>
          <p14:tracePt t="194479" x="8464550" y="5873750"/>
          <p14:tracePt t="194496" x="8483600" y="5854700"/>
          <p14:tracePt t="194512" x="8489950" y="5848350"/>
          <p14:tracePt t="194529" x="8496300" y="5829300"/>
          <p14:tracePt t="194546" x="8496300" y="5816600"/>
          <p14:tracePt t="194562" x="8496300" y="5810250"/>
          <p14:tracePt t="194684" x="0" y="0"/>
        </p14:tracePtLst>
        <p14:tracePtLst>
          <p14:tracePt t="195126" x="8083550" y="5645150"/>
          <p14:tracePt t="195157" x="8083550" y="5664200"/>
          <p14:tracePt t="195168" x="8089900" y="5683250"/>
          <p14:tracePt t="195182" x="8089900" y="5702300"/>
          <p14:tracePt t="195194" x="8096250" y="5715000"/>
          <p14:tracePt t="195211" x="8102600" y="5721350"/>
          <p14:tracePt t="195229" x="8115300" y="5734050"/>
          <p14:tracePt t="195268" x="0" y="0"/>
        </p14:tracePtLst>
        <p14:tracePtLst>
          <p14:tracePt t="195686" x="8648700" y="5695950"/>
          <p14:tracePt t="195710" x="8655050" y="5695950"/>
          <p14:tracePt t="195733" x="8667750" y="5721350"/>
          <p14:tracePt t="195754" x="8674100" y="5740400"/>
          <p14:tracePt t="195767" x="8680450" y="5765800"/>
          <p14:tracePt t="195781" x="8680450" y="5772150"/>
          <p14:tracePt t="195795" x="8680450" y="5778500"/>
          <p14:tracePt t="195852" x="0" y="0"/>
        </p14:tracePtLst>
        <p14:tracePtLst>
          <p14:tracePt t="197039" x="8324850" y="5664200"/>
          <p14:tracePt t="197065" x="8312150" y="5702300"/>
          <p14:tracePt t="197084" x="8305800" y="5765800"/>
          <p14:tracePt t="197101" x="8305800" y="5822950"/>
          <p14:tracePt t="197117" x="8312150" y="5886450"/>
          <p14:tracePt t="197135" x="8331200" y="5930900"/>
          <p14:tracePt t="197147" x="8343900" y="5949950"/>
          <p14:tracePt t="197148" x="8350250" y="5962650"/>
          <p14:tracePt t="197160" x="8362950" y="5981700"/>
          <p14:tracePt t="197177" x="8375650" y="6007100"/>
          <p14:tracePt t="197193" x="8388350" y="6019800"/>
          <p14:tracePt t="197210" x="8394700" y="6026150"/>
          <p14:tracePt t="197230" x="8401050" y="6026150"/>
          <p14:tracePt t="197245" x="8420100" y="6026150"/>
          <p14:tracePt t="197262" x="8445500" y="6007100"/>
          <p14:tracePt t="197277" x="8464550" y="5937250"/>
          <p14:tracePt t="197294" x="8470900" y="5848350"/>
          <p14:tracePt t="197310" x="8470900" y="5765800"/>
          <p14:tracePt t="197327" x="8470900" y="5721350"/>
          <p14:tracePt t="197343" x="8470900" y="5695950"/>
          <p14:tracePt t="197360" x="8470900" y="5676900"/>
          <p14:tracePt t="197376" x="8464550" y="5657850"/>
          <p14:tracePt t="197393" x="8464550" y="5651500"/>
          <p14:tracePt t="197605" x="8458200" y="5651500"/>
          <p14:tracePt t="197626" x="8451850" y="5651500"/>
          <p14:tracePt t="197647" x="8439150" y="5676900"/>
          <p14:tracePt t="197671" x="8426450" y="5759450"/>
          <p14:tracePt t="197685" x="8401050" y="5861050"/>
          <p14:tracePt t="197698" x="8394700" y="5905500"/>
          <p14:tracePt t="197710" x="8394700" y="5956300"/>
          <p14:tracePt t="197726" x="8394700" y="5975350"/>
          <p14:tracePt t="197745" x="8394700" y="5981700"/>
          <p14:tracePt t="197855" x="8394700" y="5975350"/>
          <p14:tracePt t="197972" x="0" y="0"/>
        </p14:tracePtLst>
        <p14:tracePtLst>
          <p14:tracePt t="200150" x="8750300" y="5689600"/>
          <p14:tracePt t="200216" x="8756650" y="5689600"/>
          <p14:tracePt t="200241" x="8769350" y="5715000"/>
          <p14:tracePt t="200316" x="0" y="0"/>
        </p14:tracePtLst>
        <p14:tracePtLst>
          <p14:tracePt t="200591" x="8401050" y="5715000"/>
          <p14:tracePt t="200619" x="8401050" y="5708650"/>
          <p14:tracePt t="200640" x="8394700" y="5715000"/>
          <p14:tracePt t="200659" x="8394700" y="5734050"/>
          <p14:tracePt t="200661" x="8394700" y="5753100"/>
          <p14:tracePt t="200676" x="8394700" y="5784850"/>
          <p14:tracePt t="200692" x="8394700" y="5829300"/>
          <p14:tracePt t="200708" x="8407400" y="5861050"/>
          <p14:tracePt t="200725" x="8420100" y="5886450"/>
          <p14:tracePt t="200743" x="8464550" y="5924550"/>
          <p14:tracePt t="200760" x="8502650" y="5949950"/>
          <p14:tracePt t="200776" x="8540750" y="5962650"/>
          <p14:tracePt t="200793" x="8547100" y="5962650"/>
          <p14:tracePt t="200810" x="8559800" y="5962650"/>
          <p14:tracePt t="200812" x="8566150" y="5949950"/>
          <p14:tracePt t="200825" x="8572500" y="5930900"/>
          <p14:tracePt t="200842" x="8572500" y="5892800"/>
          <p14:tracePt t="200844" x="8578850" y="5848350"/>
          <p14:tracePt t="200859" x="8578850" y="5835650"/>
          <p14:tracePt t="200876" x="8572500" y="5759450"/>
          <p14:tracePt t="200892" x="8547100" y="5727700"/>
          <p14:tracePt t="200909" x="8521700" y="5702300"/>
          <p14:tracePt t="200925" x="8483600" y="5689600"/>
          <p14:tracePt t="200942" x="8464550" y="5676900"/>
          <p14:tracePt t="200958" x="8451850" y="5676900"/>
          <p14:tracePt t="200975" x="8439150" y="5676900"/>
          <p14:tracePt t="200991" x="8432800" y="5676900"/>
          <p14:tracePt t="201010" x="8420100" y="5683250"/>
          <p14:tracePt t="201026" x="8394700" y="5695950"/>
          <p14:tracePt t="201043" x="8388350" y="5740400"/>
          <p14:tracePt t="201059" x="8388350" y="5791200"/>
          <p14:tracePt t="201076" x="8388350" y="5854700"/>
          <p14:tracePt t="201094" x="8388350" y="5911850"/>
          <p14:tracePt t="201108" x="8401050" y="5956300"/>
          <p14:tracePt t="201125" x="8413750" y="5969000"/>
          <p14:tracePt t="201141" x="8420100" y="5981700"/>
          <p14:tracePt t="201175" x="8426450" y="5981700"/>
          <p14:tracePt t="201194" x="8445500" y="5981700"/>
          <p14:tracePt t="201208" x="8451850" y="5969000"/>
          <p14:tracePt t="201225" x="8464550" y="5930900"/>
          <p14:tracePt t="201242" x="8464550" y="5892800"/>
          <p14:tracePt t="201259" x="8464550" y="5854700"/>
          <p14:tracePt t="201276" x="8464550" y="5835650"/>
          <p14:tracePt t="202373" x="0" y="0"/>
        </p14:tracePtLst>
        <p14:tracePtLst>
          <p14:tracePt t="203199" x="8128000" y="5683250"/>
          <p14:tracePt t="203262" x="8134350" y="5689600"/>
          <p14:tracePt t="203281" x="8140700" y="5715000"/>
          <p14:tracePt t="203300" x="8153400" y="5759450"/>
          <p14:tracePt t="203318" x="8159750" y="5778500"/>
          <p14:tracePt t="203329" x="8159750" y="5784850"/>
          <p14:tracePt t="203341" x="8166100" y="5791200"/>
          <p14:tracePt t="203358" x="8166100" y="5803900"/>
          <p14:tracePt t="203470" x="8172450" y="5797550"/>
          <p14:tracePt t="203497" x="8178800" y="5778500"/>
          <p14:tracePt t="203527" x="8178800" y="5740400"/>
          <p14:tracePt t="203549" x="8178800" y="5721350"/>
          <p14:tracePt t="203646" x="8178800" y="5734050"/>
          <p14:tracePt t="203675" x="8178800" y="5759450"/>
          <p14:tracePt t="203694" x="8191500" y="5778500"/>
          <p14:tracePt t="203798" x="8191500" y="5772150"/>
          <p14:tracePt t="203824" x="8191500" y="5753100"/>
          <p14:tracePt t="203842" x="8197850" y="5746750"/>
          <p14:tracePt t="203844" x="8204200" y="5734050"/>
          <p14:tracePt t="203950" x="8204200" y="5727700"/>
          <p14:tracePt t="203997" x="8204200" y="5734050"/>
          <p14:tracePt t="204013" x="8204200" y="5740400"/>
          <p14:tracePt t="204031" x="8204200" y="5746750"/>
          <p14:tracePt t="204047" x="8204200" y="5753100"/>
          <p14:tracePt t="204152" x="8204200" y="5746750"/>
          <p14:tracePt t="204183" x="8204200" y="5740400"/>
          <p14:tracePt t="204312" x="8204200" y="5753100"/>
          <p14:tracePt t="204339" x="8204200" y="5765800"/>
          <p14:tracePt t="204464" x="8210550" y="5753100"/>
          <p14:tracePt t="204494" x="8210550" y="5740400"/>
          <p14:tracePt t="204630" x="8210550" y="5753100"/>
          <p14:tracePt t="204662" x="8210550" y="5772150"/>
          <p14:tracePt t="204750" x="8210550" y="5765800"/>
          <p14:tracePt t="204781" x="8210550" y="5746750"/>
          <p14:tracePt t="204908" x="0" y="0"/>
        </p14:tracePtLst>
        <p14:tracePtLst>
          <p14:tracePt t="205272" x="8045450" y="5676900"/>
          <p14:tracePt t="205333" x="8045450" y="5683250"/>
          <p14:tracePt t="205355" x="8064500" y="5734050"/>
          <p14:tracePt t="205375" x="8134350" y="5867400"/>
          <p14:tracePt t="205393" x="8185150" y="5949950"/>
          <p14:tracePt t="205407" x="8210550" y="6000750"/>
          <p14:tracePt t="205424" x="8223250" y="6032500"/>
          <p14:tracePt t="205440" x="8229600" y="6038850"/>
          <p14:tracePt t="205576" x="8229600" y="6026150"/>
          <p14:tracePt t="205608" x="8216900" y="5962650"/>
          <p14:tracePt t="205636" x="8159750" y="5886450"/>
          <p14:tracePt t="205638" x="8140700" y="5848350"/>
          <p14:tracePt t="205656" x="8102600" y="5791200"/>
          <p14:tracePt t="205674" x="8077200" y="5727700"/>
          <p14:tracePt t="205691" x="8039100" y="5695950"/>
          <p14:tracePt t="205693" x="8032750" y="5683250"/>
          <p14:tracePt t="205710" x="8032750" y="5676900"/>
          <p14:tracePt t="205837" x="8032750" y="5683250"/>
          <p14:tracePt t="205853" x="8032750" y="5708650"/>
          <p14:tracePt t="205865" x="8032750" y="5727700"/>
          <p14:tracePt t="205876" x="8039100" y="5784850"/>
          <p14:tracePt t="205890" x="8039100" y="5810250"/>
          <p14:tracePt t="205907" x="8051800" y="5842000"/>
          <p14:tracePt t="205924" x="8051800" y="5848350"/>
          <p14:tracePt t="205940" x="8064500" y="5867400"/>
          <p14:tracePt t="206047" x="8064500" y="5861050"/>
          <p14:tracePt t="206067" x="8064500" y="5835650"/>
          <p14:tracePt t="206081" x="8051800" y="5797550"/>
          <p14:tracePt t="206095" x="8039100" y="5778500"/>
          <p14:tracePt t="206109" x="8039100" y="5753100"/>
          <p14:tracePt t="206124" x="8026400" y="5740400"/>
          <p14:tracePt t="206141" x="8026400" y="5734050"/>
          <p14:tracePt t="206157" x="8026400" y="5727700"/>
          <p14:tracePt t="206173" x="8020050" y="5721350"/>
          <p14:tracePt t="206301" x="8013700" y="5715000"/>
          <p14:tracePt t="206327" x="8007350" y="5708650"/>
          <p14:tracePt t="206349" x="8001000" y="5708650"/>
          <p14:tracePt t="206372" x="7994650" y="5702300"/>
          <p14:tracePt t="206385" x="7988300" y="5695950"/>
          <p14:tracePt t="206400" x="7981950" y="5689600"/>
          <p14:tracePt t="206421" x="7969250" y="5689600"/>
          <p14:tracePt t="206434" x="7962900" y="5683250"/>
          <p14:tracePt t="206447" x="7962900" y="5676900"/>
          <p14:tracePt t="206460" x="7943850" y="5670550"/>
          <p14:tracePt t="206490" x="7937500" y="5664200"/>
          <p14:tracePt t="206658" x="7937500" y="5683250"/>
          <p14:tracePt t="206686" x="8032750" y="5797550"/>
          <p14:tracePt t="206706" x="8083550" y="5861050"/>
          <p14:tracePt t="206724" x="8147050" y="5924550"/>
          <p14:tracePt t="206741" x="8172450" y="5949950"/>
          <p14:tracePt t="206757" x="8178800" y="5956300"/>
          <p14:tracePt t="206775" x="8185150" y="5962650"/>
          <p14:tracePt t="206909" x="8185150" y="5949950"/>
          <p14:tracePt t="206922" x="8185150" y="5924550"/>
          <p14:tracePt t="206942" x="8166100" y="5873750"/>
          <p14:tracePt t="206957" x="8147050" y="5829300"/>
          <p14:tracePt t="206973" x="8121650" y="5778500"/>
          <p14:tracePt t="206990" x="8108950" y="5746750"/>
          <p14:tracePt t="207007" x="8096250" y="5721350"/>
          <p14:tracePt t="207023" x="8089900" y="5715000"/>
          <p14:tracePt t="207041" x="8077200" y="5702300"/>
          <p14:tracePt t="207136" x="8077200" y="5715000"/>
          <p14:tracePt t="207163" x="8077200" y="5746750"/>
          <p14:tracePt t="207185" x="8096250" y="5791200"/>
          <p14:tracePt t="207200" x="8102600" y="5797550"/>
          <p14:tracePt t="207261" x="0" y="0"/>
        </p14:tracePtLst>
        <p14:tracePtLst>
          <p14:tracePt t="207826" x="4787900" y="5854700"/>
          <p14:tracePt t="207902" x="4800600" y="5854700"/>
          <p14:tracePt t="207917" x="4927600" y="5854700"/>
          <p14:tracePt t="207933" x="5181600" y="5854700"/>
          <p14:tracePt t="207944" x="5397500" y="5854700"/>
          <p14:tracePt t="207956" x="5937250" y="5854700"/>
          <p14:tracePt t="207973" x="6521450" y="5854700"/>
          <p14:tracePt t="207989" x="7080250" y="5854700"/>
          <p14:tracePt t="208006" x="7556500" y="5854700"/>
          <p14:tracePt t="208022" x="7969250" y="5854700"/>
          <p14:tracePt t="208041" x="8337550" y="5854700"/>
          <p14:tracePt t="208057" x="8623300" y="5854700"/>
          <p14:tracePt t="208074" x="8813800" y="5854700"/>
          <p14:tracePt t="208076" x="8902700" y="5854700"/>
          <p14:tracePt t="208091" x="8972550" y="5854700"/>
          <p14:tracePt t="208106" x="9105900" y="5880100"/>
          <p14:tracePt t="208125" x="9207500" y="5899150"/>
          <p14:tracePt t="208126" x="9251950" y="5905500"/>
          <p14:tracePt t="208140" x="9277350" y="5911850"/>
          <p14:tracePt t="208157" x="9290050" y="5911850"/>
          <p14:tracePt t="208293" x="0" y="0"/>
        </p14:tracePtLst>
        <p14:tracePtLst>
          <p14:tracePt t="208828" x="2990850" y="6026150"/>
          <p14:tracePt t="208885" x="3016250" y="6026150"/>
          <p14:tracePt t="208905" x="3149600" y="6026150"/>
          <p14:tracePt t="208923" x="3378200" y="6064250"/>
          <p14:tracePt t="208939" x="3651250" y="6121400"/>
          <p14:tracePt t="208941" x="3759200" y="6140450"/>
          <p14:tracePt t="208956" x="3917950" y="6165850"/>
          <p14:tracePt t="208973" x="4025900" y="6172200"/>
          <p14:tracePt t="208989" x="4146550" y="6172200"/>
          <p14:tracePt t="209006" x="4210050" y="6172200"/>
          <p14:tracePt t="209022" x="4248150" y="6172200"/>
          <p14:tracePt t="209039" x="4267200" y="6172200"/>
          <p14:tracePt t="209124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执行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12175" y="1820710"/>
            <a:ext cx="10533502" cy="485525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另一种是执行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这样的数据查询语句（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DQL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），这样的语句将从数据库中获得所需的数据，使用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Statement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lang="en-US" altLang="en-US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executeQuery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方法执行；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</a:p>
          <a:p>
            <a:pPr>
              <a:spcBef>
                <a:spcPts val="600"/>
              </a:spcBef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rs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sta.executeQuery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("SELECT * FROM Friend");</a:t>
            </a:r>
          </a:p>
          <a:p>
            <a:pPr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注意会返回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56655"/>
              </p:ext>
            </p:extLst>
          </p:nvPr>
        </p:nvGraphicFramePr>
        <p:xfrm>
          <a:off x="1301681" y="2825258"/>
          <a:ext cx="9878144" cy="2325476"/>
        </p:xfrm>
        <a:graphic>
          <a:graphicData uri="http://schemas.openxmlformats.org/drawingml/2006/table">
            <a:tbl>
              <a:tblPr/>
              <a:tblGrid>
                <a:gridCol w="472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ResultSet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executeQuery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(String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参数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是要执行的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语句，查询成功返回包含有结果数据的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ResultSet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对象，否则抛出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14"/>
    </mc:Choice>
    <mc:Fallback xmlns="">
      <p:transition spd="slow" advTm="100814"/>
    </mc:Fallback>
  </mc:AlternateContent>
  <p:extLst>
    <p:ext uri="{3A86A75C-4F4B-4683-9AE1-C65F6400EC91}">
      <p14:laserTraceLst xmlns:p14="http://schemas.microsoft.com/office/powerpoint/2010/main">
        <p14:tracePtLst>
          <p14:tracePt t="3109" x="1695450" y="2108200"/>
          <p14:tracePt t="3223" x="1714500" y="2108200"/>
          <p14:tracePt t="3229" x="1765300" y="2108200"/>
          <p14:tracePt t="3239" x="1828800" y="2108200"/>
          <p14:tracePt t="3256" x="2019300" y="2108200"/>
          <p14:tracePt t="3272" x="2273300" y="2108200"/>
          <p14:tracePt t="3275" x="2406650" y="2108200"/>
          <p14:tracePt t="3289" x="2565400" y="2114550"/>
          <p14:tracePt t="3306" x="2800350" y="2139950"/>
          <p14:tracePt t="3323" x="2825750" y="2146300"/>
          <p14:tracePt t="3339" x="2832100" y="2146300"/>
          <p14:tracePt t="3379" x="2838450" y="2146300"/>
          <p14:tracePt t="3389" x="2832100" y="2152650"/>
          <p14:tracePt t="3405" x="2794000" y="2165350"/>
          <p14:tracePt t="3422" x="2692400" y="2178050"/>
          <p14:tracePt t="3439" x="2546350" y="2197100"/>
          <p14:tracePt t="3455" x="2355850" y="2197100"/>
          <p14:tracePt t="3472" x="2178050" y="2197100"/>
          <p14:tracePt t="3488" x="2076450" y="2197100"/>
          <p14:tracePt t="3490" x="2063750" y="2197100"/>
          <p14:tracePt t="3505" x="2051050" y="2197100"/>
          <p14:tracePt t="3522" x="2044700" y="2197100"/>
          <p14:tracePt t="3596" x="2051050" y="2197100"/>
          <p14:tracePt t="3604" x="2070100" y="2197100"/>
          <p14:tracePt t="3612" x="2108200" y="2197100"/>
          <p14:tracePt t="3623" x="2171700" y="2197100"/>
          <p14:tracePt t="3639" x="2349500" y="2197100"/>
          <p14:tracePt t="3656" x="2571750" y="2197100"/>
          <p14:tracePt t="3658" x="2673350" y="2197100"/>
          <p14:tracePt t="3671" x="2768600" y="2197100"/>
          <p14:tracePt t="3674" x="2857500" y="2197100"/>
          <p14:tracePt t="3688" x="2908300" y="2197100"/>
          <p14:tracePt t="3690" x="2927350" y="2197100"/>
          <p14:tracePt t="3705" x="2933700" y="2197100"/>
          <p14:tracePt t="3722" x="2940050" y="2197100"/>
          <p14:tracePt t="3770" x="2921000" y="2197100"/>
          <p14:tracePt t="3778" x="2851150" y="2197100"/>
          <p14:tracePt t="3788" x="2787650" y="2190750"/>
          <p14:tracePt t="3805" x="2660650" y="2178050"/>
          <p14:tracePt t="3821" x="2559050" y="2159000"/>
          <p14:tracePt t="3838" x="2540000" y="2152650"/>
          <p14:tracePt t="3932" x="2552700" y="2152650"/>
          <p14:tracePt t="3940" x="2571750" y="2152650"/>
          <p14:tracePt t="3956" x="2647950" y="2152650"/>
          <p14:tracePt t="3973" x="2768600" y="2152650"/>
          <p14:tracePt t="3989" x="2901950" y="2152650"/>
          <p14:tracePt t="4006" x="3009900" y="2152650"/>
          <p14:tracePt t="4024" x="3054350" y="2152650"/>
          <p14:tracePt t="4027" x="3060700" y="2152650"/>
          <p14:tracePt t="4080" x="3054350" y="2152650"/>
          <p14:tracePt t="4087" x="3016250" y="2152650"/>
          <p14:tracePt t="4094" x="2952750" y="2152650"/>
          <p14:tracePt t="4107" x="2781300" y="2152650"/>
          <p14:tracePt t="4124" x="2609850" y="2152650"/>
          <p14:tracePt t="4140" x="2495550" y="2152650"/>
          <p14:tracePt t="4156" x="2476500" y="2152650"/>
          <p14:tracePt t="4173" x="2470150" y="2152650"/>
          <p14:tracePt t="4229" x="2501900" y="2152650"/>
          <p14:tracePt t="4237" x="2559050" y="2152650"/>
          <p14:tracePt t="4245" x="2622550" y="2152650"/>
          <p14:tracePt t="4256" x="2717800" y="2152650"/>
          <p14:tracePt t="4272" x="2952750" y="2152650"/>
          <p14:tracePt t="4288" x="3194050" y="2152650"/>
          <p14:tracePt t="4290" x="3302000" y="2152650"/>
          <p14:tracePt t="4305" x="3397250" y="2152650"/>
          <p14:tracePt t="4322" x="3492500" y="2152650"/>
          <p14:tracePt t="4338" x="3498850" y="2152650"/>
          <p14:tracePt t="4404" x="3498850" y="2146300"/>
          <p14:tracePt t="4411" x="3473450" y="2139950"/>
          <p14:tracePt t="4422" x="3416300" y="2133600"/>
          <p14:tracePt t="4439" x="3270250" y="2108200"/>
          <p14:tracePt t="4456" x="3105150" y="2095500"/>
          <p14:tracePt t="4458" x="3041650" y="2095500"/>
          <p14:tracePt t="4472" x="3009900" y="2095500"/>
          <p14:tracePt t="4488" x="2984500" y="2095500"/>
          <p14:tracePt t="4531" x="2990850" y="2095500"/>
          <p14:tracePt t="4539" x="3009900" y="2095500"/>
          <p14:tracePt t="4555" x="3098800" y="2095500"/>
          <p14:tracePt t="4572" x="3225800" y="2095500"/>
          <p14:tracePt t="4588" x="3403600" y="2095500"/>
          <p14:tracePt t="4605" x="3575050" y="2095500"/>
          <p14:tracePt t="4622" x="3702050" y="2095500"/>
          <p14:tracePt t="4639" x="3733800" y="2095500"/>
          <p14:tracePt t="4655" x="3740150" y="2095500"/>
          <p14:tracePt t="4757" x="3714750" y="2095500"/>
          <p14:tracePt t="4766" x="3683000" y="2095500"/>
          <p14:tracePt t="4773" x="3632200" y="2095500"/>
          <p14:tracePt t="4789" x="3492500" y="2095500"/>
          <p14:tracePt t="4805" x="3346450" y="2095500"/>
          <p14:tracePt t="4821" x="3219450" y="2095500"/>
          <p14:tracePt t="4838" x="3130550" y="2095500"/>
          <p14:tracePt t="4854" x="3105150" y="2095500"/>
          <p14:tracePt t="4871" x="3098800" y="2095500"/>
          <p14:tracePt t="4938" x="3105150" y="2095500"/>
          <p14:tracePt t="4946" x="3136900" y="2095500"/>
          <p14:tracePt t="4954" x="3168650" y="2108200"/>
          <p14:tracePt t="4971" x="3257550" y="2114550"/>
          <p14:tracePt t="4988" x="3371850" y="2114550"/>
          <p14:tracePt t="5004" x="3511550" y="2114550"/>
          <p14:tracePt t="5021" x="3587750" y="2114550"/>
          <p14:tracePt t="5038" x="3619500" y="2114550"/>
          <p14:tracePt t="5054" x="3632200" y="2114550"/>
          <p14:tracePt t="5375" x="3638550" y="2114550"/>
          <p14:tracePt t="5381" x="3663950" y="2114550"/>
          <p14:tracePt t="5391" x="3702050" y="2114550"/>
          <p14:tracePt t="5406" x="3886200" y="2114550"/>
          <p14:tracePt t="5421" x="4133850" y="2114550"/>
          <p14:tracePt t="5439" x="4457700" y="2114550"/>
          <p14:tracePt t="5456" x="4692650" y="2114550"/>
          <p14:tracePt t="5459" x="4768850" y="2114550"/>
          <p14:tracePt t="5471" x="4813300" y="2114550"/>
          <p14:tracePt t="5488" x="4832350" y="2114550"/>
          <p14:tracePt t="5505" x="4838700" y="2114550"/>
          <p14:tracePt t="5589" x="4819650" y="2114550"/>
          <p14:tracePt t="5598" x="4787900" y="2114550"/>
          <p14:tracePt t="5607" x="4730750" y="2114550"/>
          <p14:tracePt t="5622" x="4584700" y="2114550"/>
          <p14:tracePt t="5639" x="4324350" y="2114550"/>
          <p14:tracePt t="5655" x="3905250" y="2095500"/>
          <p14:tracePt t="5660" x="3657600" y="2070100"/>
          <p14:tracePt t="5672" x="3416300" y="2038350"/>
          <p14:tracePt t="5689" x="3079750" y="2019300"/>
          <p14:tracePt t="5705" x="2927350" y="2019300"/>
          <p14:tracePt t="5707" x="2895600" y="2019300"/>
          <p14:tracePt t="5722" x="2882900" y="2019300"/>
          <p14:tracePt t="5738" x="2876550" y="2019300"/>
          <p14:tracePt t="5844" x="2895600" y="2019300"/>
          <p14:tracePt t="5852" x="2927350" y="2019300"/>
          <p14:tracePt t="5860" x="2971800" y="2019300"/>
          <p14:tracePt t="5872" x="3035300" y="2019300"/>
          <p14:tracePt t="5889" x="3194050" y="2019300"/>
          <p14:tracePt t="5906" x="3409950" y="2044700"/>
          <p14:tracePt t="5922" x="3441700" y="2044700"/>
          <p14:tracePt t="5939" x="3454400" y="2044700"/>
          <p14:tracePt t="6027" x="3435350" y="2044700"/>
          <p14:tracePt t="6034" x="3390900" y="2044700"/>
          <p14:tracePt t="6042" x="3327400" y="2044700"/>
          <p14:tracePt t="6054" x="3263900" y="2044700"/>
          <p14:tracePt t="6071" x="3136900" y="2044700"/>
          <p14:tracePt t="6087" x="3079750" y="2044700"/>
          <p14:tracePt t="6104" x="3060700" y="2044700"/>
          <p14:tracePt t="6196" x="3073400" y="2044700"/>
          <p14:tracePt t="6205" x="3105150" y="2051050"/>
          <p14:tracePt t="6212" x="3143250" y="2051050"/>
          <p14:tracePt t="6221" x="3206750" y="2063750"/>
          <p14:tracePt t="6238" x="3352800" y="2076450"/>
          <p14:tracePt t="6254" x="3486150" y="2095500"/>
          <p14:tracePt t="6271" x="3562350" y="2101850"/>
          <p14:tracePt t="6276" x="3587750" y="2101850"/>
          <p14:tracePt t="6288" x="3600450" y="2101850"/>
          <p14:tracePt t="7173" x="3606800" y="2101850"/>
          <p14:tracePt t="7179" x="3613150" y="2101850"/>
          <p14:tracePt t="7188" x="3619500" y="2101850"/>
          <p14:tracePt t="7204" x="3638550" y="2101850"/>
          <p14:tracePt t="7221" x="3663950" y="2101850"/>
          <p14:tracePt t="7237" x="3683000" y="2101850"/>
          <p14:tracePt t="7254" x="3695700" y="2101850"/>
          <p14:tracePt t="7347" x="3683000" y="2101850"/>
          <p14:tracePt t="7357" x="3657600" y="2101850"/>
          <p14:tracePt t="7364" x="3619500" y="2101850"/>
          <p14:tracePt t="7373" x="3562350" y="2101850"/>
          <p14:tracePt t="7389" x="3486150" y="2101850"/>
          <p14:tracePt t="7405" x="3441700" y="2101850"/>
          <p14:tracePt t="7422" x="3416300" y="2101850"/>
          <p14:tracePt t="7438" x="3409950" y="2101850"/>
          <p14:tracePt t="7509" x="3429000" y="2101850"/>
          <p14:tracePt t="7516" x="3460750" y="2101850"/>
          <p14:tracePt t="7524" x="3498850" y="2101850"/>
          <p14:tracePt t="7539" x="3581400" y="2101850"/>
          <p14:tracePt t="7555" x="3638550" y="2101850"/>
          <p14:tracePt t="7571" x="3663950" y="2101850"/>
          <p14:tracePt t="7588" x="3670300" y="2101850"/>
          <p14:tracePt t="7604" x="3676650" y="2101850"/>
          <p14:tracePt t="7644" x="3676650" y="2095500"/>
          <p14:tracePt t="7655" x="3676650" y="2089150"/>
          <p14:tracePt t="7671" x="3676650" y="2070100"/>
          <p14:tracePt t="7677" x="3663950" y="2057400"/>
          <p14:tracePt t="7689" x="3651250" y="2051050"/>
          <p14:tracePt t="7704" x="3575050" y="2006600"/>
          <p14:tracePt t="7721" x="3473450" y="1974850"/>
          <p14:tracePt t="7724" x="3422650" y="1968500"/>
          <p14:tracePt t="7739" x="3340100" y="1943100"/>
          <p14:tracePt t="7755" x="3295650" y="1936750"/>
          <p14:tracePt t="7771" x="3282950" y="1936750"/>
          <p14:tracePt t="7788" x="3276600" y="1936750"/>
          <p14:tracePt t="7805" x="3270250" y="1936750"/>
          <p14:tracePt t="7821" x="3270250" y="1955800"/>
          <p14:tracePt t="7837" x="3282950" y="2000250"/>
          <p14:tracePt t="7854" x="3302000" y="2019300"/>
          <p14:tracePt t="7870" x="3327400" y="2038350"/>
          <p14:tracePt t="7887" x="3397250" y="2057400"/>
          <p14:tracePt t="7904" x="3517900" y="2082800"/>
          <p14:tracePt t="7921" x="3663950" y="2089150"/>
          <p14:tracePt t="7923" x="3752850" y="2089150"/>
          <p14:tracePt t="7937" x="3822700" y="2089150"/>
          <p14:tracePt t="7955" x="3937000" y="2082800"/>
          <p14:tracePt t="7971" x="3956050" y="2070100"/>
          <p14:tracePt t="7987" x="3968750" y="2063750"/>
          <p14:tracePt t="8004" x="3968750" y="2057400"/>
          <p14:tracePt t="8020" x="3968750" y="2051050"/>
          <p14:tracePt t="8037" x="3968750" y="2044700"/>
          <p14:tracePt t="8060" x="3968750" y="2032000"/>
          <p14:tracePt t="8070" x="3962400" y="2032000"/>
          <p14:tracePt t="8126" x="3962400" y="2057400"/>
          <p14:tracePt t="8134" x="3968750" y="2076450"/>
          <p14:tracePt t="8145" x="3987800" y="2101850"/>
          <p14:tracePt t="8160" x="4044950" y="2133600"/>
          <p14:tracePt t="8171" x="4108450" y="2159000"/>
          <p14:tracePt t="8188" x="4152900" y="2171700"/>
          <p14:tracePt t="8203" x="4178300" y="2171700"/>
          <p14:tracePt t="8220" x="4197350" y="2152650"/>
          <p14:tracePt t="8238" x="4216400" y="2095500"/>
          <p14:tracePt t="8254" x="4216400" y="2038350"/>
          <p14:tracePt t="8270" x="4216400" y="1968500"/>
          <p14:tracePt t="8287" x="4203700" y="1917700"/>
          <p14:tracePt t="8304" x="4184650" y="1892300"/>
          <p14:tracePt t="8306" x="4178300" y="1885950"/>
          <p14:tracePt t="8320" x="4171950" y="1879600"/>
          <p14:tracePt t="8410" x="4171950" y="1885950"/>
          <p14:tracePt t="8426" x="4171950" y="1892300"/>
          <p14:tracePt t="8434" x="4171950" y="1905000"/>
          <p14:tracePt t="8442" x="4171950" y="1911350"/>
          <p14:tracePt t="8453" x="4171950" y="1924050"/>
          <p14:tracePt t="8470" x="4171950" y="1949450"/>
          <p14:tracePt t="8487" x="4178300" y="1981200"/>
          <p14:tracePt t="8503" x="4191000" y="2000250"/>
          <p14:tracePt t="8520" x="4210050" y="2012950"/>
          <p14:tracePt t="8537" x="4235450" y="2032000"/>
          <p14:tracePt t="8539" x="4254500" y="2038350"/>
          <p14:tracePt t="8554" x="4279900" y="2044700"/>
          <p14:tracePt t="8570" x="4292600" y="2044700"/>
          <p14:tracePt t="8612" x="4298950" y="2044700"/>
          <p14:tracePt t="8620" x="4305300" y="2044700"/>
          <p14:tracePt t="8627" x="4311650" y="2044700"/>
          <p14:tracePt t="8638" x="4318000" y="2038350"/>
          <p14:tracePt t="8654" x="4330700" y="2032000"/>
          <p14:tracePt t="8670" x="4330700" y="2019300"/>
          <p14:tracePt t="8675" x="4337050" y="2019300"/>
          <p14:tracePt t="8687" x="4343400" y="2012950"/>
          <p14:tracePt t="8703" x="4343400" y="2006600"/>
          <p14:tracePt t="8773" x="4343400" y="2000250"/>
          <p14:tracePt t="8783" x="4337050" y="2000250"/>
          <p14:tracePt t="8792" x="4324350" y="2000250"/>
          <p14:tracePt t="8804" x="4286250" y="2032000"/>
          <p14:tracePt t="8820" x="4267200" y="2057400"/>
          <p14:tracePt t="8837" x="4248150" y="2063750"/>
          <p14:tracePt t="8853" x="4241800" y="2070100"/>
          <p14:tracePt t="8933" x="4235450" y="2063750"/>
          <p14:tracePt t="8943" x="4229100" y="2044700"/>
          <p14:tracePt t="8955" x="4210050" y="2006600"/>
          <p14:tracePt t="8972" x="4191000" y="1981200"/>
          <p14:tracePt t="8987" x="4165600" y="1968500"/>
          <p14:tracePt t="9004" x="4146550" y="1962150"/>
          <p14:tracePt t="9020" x="4127500" y="1962150"/>
          <p14:tracePt t="9037" x="4095750" y="1974850"/>
          <p14:tracePt t="9053" x="4057650" y="2006600"/>
          <p14:tracePt t="9070" x="4032250" y="2044700"/>
          <p14:tracePt t="9087" x="4025900" y="2082800"/>
          <p14:tracePt t="9090" x="4025900" y="2095500"/>
          <p14:tracePt t="9104" x="4025900" y="2101850"/>
          <p14:tracePt t="9120" x="4025900" y="2114550"/>
          <p14:tracePt t="9123" x="4025900" y="2120900"/>
          <p14:tracePt t="9141" x="4044950" y="2127250"/>
          <p14:tracePt t="9155" x="4064000" y="2133600"/>
          <p14:tracePt t="9171" x="4102100" y="2127250"/>
          <p14:tracePt t="9187" x="4140200" y="2101850"/>
          <p14:tracePt t="9204" x="4178300" y="2082800"/>
          <p14:tracePt t="9221" x="4203700" y="2063750"/>
          <p14:tracePt t="9237" x="4222750" y="2044700"/>
          <p14:tracePt t="9270" x="4229100" y="2044700"/>
          <p14:tracePt t="9800" x="4235450" y="2044700"/>
          <p14:tracePt t="9807" x="4248150" y="2044700"/>
          <p14:tracePt t="9820" x="4324350" y="2044700"/>
          <p14:tracePt t="9837" x="4470400" y="2044700"/>
          <p14:tracePt t="9853" x="4660900" y="2044700"/>
          <p14:tracePt t="9870" x="4870450" y="2044700"/>
          <p14:tracePt t="9886" x="5067300" y="2044700"/>
          <p14:tracePt t="9904" x="5207000" y="2044700"/>
          <p14:tracePt t="9907" x="5238750" y="2044700"/>
          <p14:tracePt t="9920" x="5257800" y="2044700"/>
          <p14:tracePt t="9937" x="5270500" y="2044700"/>
          <p14:tracePt t="10006" x="5264150" y="2044700"/>
          <p14:tracePt t="10016" x="5238750" y="2044700"/>
          <p14:tracePt t="10025" x="5200650" y="2044700"/>
          <p14:tracePt t="10036" x="5080000" y="2051050"/>
          <p14:tracePt t="10053" x="4908550" y="2051050"/>
          <p14:tracePt t="10070" x="4667250" y="2051050"/>
          <p14:tracePt t="10086" x="4318000" y="2051050"/>
          <p14:tracePt t="10103" x="4013200" y="2051050"/>
          <p14:tracePt t="10120" x="3835400" y="2051050"/>
          <p14:tracePt t="10138" x="3784600" y="2051050"/>
          <p14:tracePt t="10154" x="3778250" y="2051050"/>
          <p14:tracePt t="10242" x="3784600" y="2057400"/>
          <p14:tracePt t="10251" x="3803650" y="2057400"/>
          <p14:tracePt t="10258" x="3841750" y="2057400"/>
          <p14:tracePt t="10269" x="3886200" y="2057400"/>
          <p14:tracePt t="10286" x="4000500" y="2057400"/>
          <p14:tracePt t="10303" x="4152900" y="2057400"/>
          <p14:tracePt t="10319" x="4260850" y="2057400"/>
          <p14:tracePt t="10336" x="4311650" y="2057400"/>
          <p14:tracePt t="10353" x="4349750" y="2070100"/>
          <p14:tracePt t="10370" x="4356100" y="2070100"/>
          <p14:tracePt t="10471" x="4349750" y="2070100"/>
          <p14:tracePt t="10480" x="4337050" y="2070100"/>
          <p14:tracePt t="10492" x="4286250" y="2070100"/>
          <p14:tracePt t="10503" x="4267200" y="2070100"/>
          <p14:tracePt t="10520" x="4241800" y="2070100"/>
          <p14:tracePt t="10536" x="4235450" y="2070100"/>
          <p14:tracePt t="10564" x="4241800" y="2076450"/>
          <p14:tracePt t="10571" x="4267200" y="2082800"/>
          <p14:tracePt t="10586" x="4413250" y="2095500"/>
          <p14:tracePt t="10603" x="4629150" y="2133600"/>
          <p14:tracePt t="10620" x="4933950" y="2165350"/>
          <p14:tracePt t="10637" x="5207000" y="2171700"/>
          <p14:tracePt t="10653" x="5422900" y="2171700"/>
          <p14:tracePt t="10670" x="5549900" y="2171700"/>
          <p14:tracePt t="10687" x="5588000" y="2171700"/>
          <p14:tracePt t="10764" x="5562600" y="2171700"/>
          <p14:tracePt t="10771" x="5524500" y="2171700"/>
          <p14:tracePt t="10787" x="5372100" y="2171700"/>
          <p14:tracePt t="10803" x="5238750" y="2171700"/>
          <p14:tracePt t="10820" x="5137150" y="2171700"/>
          <p14:tracePt t="10836" x="5111750" y="2171700"/>
          <p14:tracePt t="10853" x="5105400" y="2171700"/>
          <p14:tracePt t="10886" x="5124450" y="2178050"/>
          <p14:tracePt t="10903" x="5270500" y="2197100"/>
          <p14:tracePt t="10920" x="5448300" y="2197100"/>
          <p14:tracePt t="10923" x="5562600" y="2197100"/>
          <p14:tracePt t="10936" x="5689600" y="2197100"/>
          <p14:tracePt t="10953" x="5911850" y="2197100"/>
          <p14:tracePt t="10970" x="6134100" y="2197100"/>
          <p14:tracePt t="10986" x="6165850" y="2197100"/>
          <p14:tracePt t="11003" x="6172200" y="2197100"/>
          <p14:tracePt t="11116" x="6165850" y="2197100"/>
          <p14:tracePt t="11126" x="6134100" y="2197100"/>
          <p14:tracePt t="11136" x="6076950" y="2197100"/>
          <p14:tracePt t="11153" x="5880100" y="2197100"/>
          <p14:tracePt t="11170" x="5543550" y="2197100"/>
          <p14:tracePt t="11186" x="5403850" y="2197100"/>
          <p14:tracePt t="11203" x="5378450" y="2197100"/>
          <p14:tracePt t="11219" x="5372100" y="2197100"/>
          <p14:tracePt t="11335" x="5391150" y="2197100"/>
          <p14:tracePt t="11347" x="5429250" y="2197100"/>
          <p14:tracePt t="11358" x="5448300" y="2197100"/>
          <p14:tracePt t="11371" x="5486400" y="2197100"/>
          <p14:tracePt t="11387" x="5499100" y="2197100"/>
          <p14:tracePt t="11461" x="5473700" y="2197100"/>
          <p14:tracePt t="11471" x="5454650" y="2197100"/>
          <p14:tracePt t="11488" x="5416550" y="2197100"/>
          <p14:tracePt t="11503" x="5397500" y="2197100"/>
          <p14:tracePt t="11520" x="5391150" y="2197100"/>
          <p14:tracePt t="11621" x="5410200" y="2197100"/>
          <p14:tracePt t="11631" x="5448300" y="2197100"/>
          <p14:tracePt t="11641" x="5511800" y="2197100"/>
          <p14:tracePt t="11654" x="5689600" y="2197100"/>
          <p14:tracePt t="11670" x="5937250" y="2197100"/>
          <p14:tracePt t="11675" x="6051550" y="2197100"/>
          <p14:tracePt t="11686" x="6146800" y="2197100"/>
          <p14:tracePt t="11703" x="6261100" y="2197100"/>
          <p14:tracePt t="11719" x="6286500" y="2197100"/>
          <p14:tracePt t="11771" x="6267450" y="2197100"/>
          <p14:tracePt t="11778" x="6229350" y="2197100"/>
          <p14:tracePt t="11786" x="6178550" y="2197100"/>
          <p14:tracePt t="11802" x="5988050" y="2197100"/>
          <p14:tracePt t="11819" x="5765800" y="2197100"/>
          <p14:tracePt t="11836" x="5575300" y="2197100"/>
          <p14:tracePt t="11852" x="5480050" y="2197100"/>
          <p14:tracePt t="11869" x="5461000" y="2197100"/>
          <p14:tracePt t="11886" x="5454650" y="2197100"/>
          <p14:tracePt t="11940" x="5461000" y="2197100"/>
          <p14:tracePt t="11948" x="5480050" y="2197100"/>
          <p14:tracePt t="11956" x="5505450" y="2197100"/>
          <p14:tracePt t="11970" x="5537200" y="2197100"/>
          <p14:tracePt t="11987" x="5676900" y="2197100"/>
          <p14:tracePt t="12004" x="5797550" y="2197100"/>
          <p14:tracePt t="12019" x="5892800" y="2197100"/>
          <p14:tracePt t="12036" x="5949950" y="2197100"/>
          <p14:tracePt t="12053" x="5962650" y="2197100"/>
          <p14:tracePt t="12069" x="5969000" y="2197100"/>
          <p14:tracePt t="12132" x="5937250" y="2190750"/>
          <p14:tracePt t="12141" x="5892800" y="2184400"/>
          <p14:tracePt t="12154" x="5848350" y="2171700"/>
          <p14:tracePt t="12171" x="5803900" y="2165350"/>
          <p14:tracePt t="12189" x="5797550" y="2165350"/>
          <p14:tracePt t="12254" x="5816600" y="2165350"/>
          <p14:tracePt t="12260" x="5854700" y="2165350"/>
          <p14:tracePt t="12269" x="5918200" y="2165350"/>
          <p14:tracePt t="12286" x="6089650" y="2165350"/>
          <p14:tracePt t="12303" x="6267450" y="2165350"/>
          <p14:tracePt t="12308" x="6350000" y="2165350"/>
          <p14:tracePt t="12319" x="6426200" y="2165350"/>
          <p14:tracePt t="12336" x="6483350" y="2165350"/>
          <p14:tracePt t="12353" x="6496050" y="2165350"/>
          <p14:tracePt t="12396" x="6489700" y="2159000"/>
          <p14:tracePt t="12405" x="6464300" y="2152650"/>
          <p14:tracePt t="12413" x="6400800" y="2133600"/>
          <p14:tracePt t="12423" x="6305550" y="2120900"/>
          <p14:tracePt t="12436" x="6038850" y="2070100"/>
          <p14:tracePt t="12453" x="5835650" y="2038350"/>
          <p14:tracePt t="12469" x="5772150" y="2038350"/>
          <p14:tracePt t="12486" x="5753100" y="2038350"/>
          <p14:tracePt t="12523" x="5765800" y="2038350"/>
          <p14:tracePt t="12536" x="5791200" y="2038350"/>
          <p14:tracePt t="12552" x="5861050" y="2038350"/>
          <p14:tracePt t="12569" x="5981700" y="2038350"/>
          <p14:tracePt t="12571" x="6032500" y="2038350"/>
          <p14:tracePt t="12585" x="6076950" y="2038350"/>
          <p14:tracePt t="12602" x="6146800" y="2038350"/>
          <p14:tracePt t="12619" x="6165850" y="2038350"/>
          <p14:tracePt t="13099" x="0" y="0"/>
        </p14:tracePtLst>
        <p14:tracePtLst>
          <p14:tracePt t="13743" x="7404100" y="2044700"/>
          <p14:tracePt t="13750" x="7404100" y="2051050"/>
          <p14:tracePt t="13757" x="7404100" y="2070100"/>
          <p14:tracePt t="13768" x="7404100" y="2089150"/>
          <p14:tracePt t="13786" x="7404100" y="2120900"/>
          <p14:tracePt t="13788" x="7404100" y="2133600"/>
          <p14:tracePt t="13802" x="7410450" y="2139950"/>
          <p14:tracePt t="13879" x="7416800" y="2139950"/>
          <p14:tracePt t="13889" x="7423150" y="2139950"/>
          <p14:tracePt t="13902" x="7435850" y="2127250"/>
          <p14:tracePt t="13920" x="7461250" y="2108200"/>
          <p14:tracePt t="13923" x="7473950" y="2095500"/>
          <p14:tracePt t="13936" x="7493000" y="2076450"/>
          <p14:tracePt t="13953" x="7531100" y="2032000"/>
          <p14:tracePt t="13970" x="7575550" y="1974850"/>
          <p14:tracePt t="13987" x="7600950" y="1943100"/>
          <p14:tracePt t="14003" x="7613650" y="1930400"/>
          <p14:tracePt t="14019" x="7620000" y="1924050"/>
          <p14:tracePt t="14096" x="7620000" y="1930400"/>
          <p14:tracePt t="14105" x="7620000" y="1955800"/>
          <p14:tracePt t="14119" x="7632700" y="2038350"/>
          <p14:tracePt t="14135" x="7645400" y="2114550"/>
          <p14:tracePt t="14139" x="7651750" y="2139950"/>
          <p14:tracePt t="14152" x="7658100" y="2165350"/>
          <p14:tracePt t="14169" x="7658100" y="2178050"/>
          <p14:tracePt t="14250" x="7658100" y="2165350"/>
          <p14:tracePt t="14260" x="7658100" y="2146300"/>
          <p14:tracePt t="14268" x="7658100" y="2133600"/>
          <p14:tracePt t="14285" x="7645400" y="2089150"/>
          <p14:tracePt t="14302" x="7626350" y="2057400"/>
          <p14:tracePt t="14319" x="7613650" y="2044700"/>
          <p14:tracePt t="14335" x="7613650" y="2038350"/>
          <p14:tracePt t="14364" x="7607300" y="2038350"/>
          <p14:tracePt t="14374" x="7594600" y="2038350"/>
          <p14:tracePt t="14386" x="7594600" y="2044700"/>
          <p14:tracePt t="14403" x="7575550" y="2101850"/>
          <p14:tracePt t="14420" x="7575550" y="2127250"/>
          <p14:tracePt t="14436" x="7575550" y="2146300"/>
          <p14:tracePt t="14535" x="7569200" y="2120900"/>
          <p14:tracePt t="14546" x="7562850" y="2108200"/>
          <p14:tracePt t="14561" x="7550150" y="2082800"/>
          <p14:tracePt t="14563" x="7543800" y="2082800"/>
          <p14:tracePt t="14575" x="7543800" y="2076450"/>
          <p14:tracePt t="14585" x="7543800" y="2070100"/>
          <p14:tracePt t="14643" x="7531100" y="2076450"/>
          <p14:tracePt t="14651" x="7524750" y="2089150"/>
          <p14:tracePt t="14659" x="7524750" y="2101850"/>
          <p14:tracePt t="14669" x="7524750" y="2127250"/>
          <p14:tracePt t="14685" x="7524750" y="2152650"/>
          <p14:tracePt t="14702" x="7524750" y="2159000"/>
          <p14:tracePt t="14771" x="7524750" y="2152650"/>
          <p14:tracePt t="14781" x="7524750" y="2139950"/>
          <p14:tracePt t="14787" x="7524750" y="2127250"/>
          <p14:tracePt t="14802" x="7524750" y="2101850"/>
          <p14:tracePt t="14818" x="7524750" y="2076450"/>
          <p14:tracePt t="14835" x="7524750" y="2070100"/>
          <p14:tracePt t="14895" x="7531100" y="2070100"/>
          <p14:tracePt t="14904" x="7537450" y="2076450"/>
          <p14:tracePt t="14922" x="7543800" y="2114550"/>
          <p14:tracePt t="14937" x="7556500" y="2133600"/>
          <p14:tracePt t="14940" x="7562850" y="2139950"/>
          <p14:tracePt t="15015" x="7562850" y="2133600"/>
          <p14:tracePt t="15023" x="7562850" y="2114550"/>
          <p14:tracePt t="15035" x="7562850" y="2095500"/>
          <p14:tracePt t="15051" x="7562850" y="2076450"/>
          <p14:tracePt t="15115" x="7569200" y="2095500"/>
          <p14:tracePt t="15125" x="7575550" y="2108200"/>
          <p14:tracePt t="15135" x="7581900" y="2127250"/>
          <p14:tracePt t="15152" x="7594600" y="2159000"/>
          <p14:tracePt t="15252" x="7600950" y="2146300"/>
          <p14:tracePt t="15270" x="7600950" y="2139950"/>
          <p14:tracePt t="15284" x="7600950" y="2133600"/>
          <p14:tracePt t="15459" x="0" y="0"/>
        </p14:tracePtLst>
        <p14:tracePtLst>
          <p14:tracePt t="16990" x="8591550" y="2000250"/>
          <p14:tracePt t="17005" x="8597900" y="2006600"/>
          <p14:tracePt t="17021" x="8616950" y="2012950"/>
          <p14:tracePt t="17030" x="8642350" y="2019300"/>
          <p14:tracePt t="17043" x="8705850" y="2019300"/>
          <p14:tracePt t="17051" x="8756650" y="2019300"/>
          <p14:tracePt t="17068" x="8909050" y="2019300"/>
          <p14:tracePt t="17084" x="9137650" y="2019300"/>
          <p14:tracePt t="17101" x="9467850" y="2019300"/>
          <p14:tracePt t="17118" x="9791700" y="2019300"/>
          <p14:tracePt t="17134" x="10026650" y="2019300"/>
          <p14:tracePt t="17151" x="10185400" y="2019300"/>
          <p14:tracePt t="17167" x="10236200" y="2019300"/>
          <p14:tracePt t="17185" x="10248900" y="2019300"/>
          <p14:tracePt t="17188" x="10255250" y="2019300"/>
          <p14:tracePt t="17348" x="10248900" y="2019300"/>
          <p14:tracePt t="17358" x="10204450" y="2019300"/>
          <p14:tracePt t="17368" x="10172700" y="2012950"/>
          <p14:tracePt t="17385" x="10096500" y="2012950"/>
          <p14:tracePt t="17402" x="9988550" y="2012950"/>
          <p14:tracePt t="17404" x="9944100" y="2012950"/>
          <p14:tracePt t="17417" x="9899650" y="2012950"/>
          <p14:tracePt t="17435" x="9785350" y="2012950"/>
          <p14:tracePt t="17452" x="9702800" y="2012950"/>
          <p14:tracePt t="17468" x="9671050" y="2019300"/>
          <p14:tracePt t="17485" x="9652000" y="2025650"/>
          <p14:tracePt t="17518" x="9645650" y="2032000"/>
          <p14:tracePt t="17534" x="9671050" y="2044700"/>
          <p14:tracePt t="17551" x="9759950" y="2070100"/>
          <p14:tracePt t="17567" x="9899650" y="2095500"/>
          <p14:tracePt t="17570" x="9988550" y="2108200"/>
          <p14:tracePt t="17584" x="10071100" y="2127250"/>
          <p14:tracePt t="17601" x="10223500" y="2152650"/>
          <p14:tracePt t="17603" x="10274300" y="2152650"/>
          <p14:tracePt t="17617" x="10318750" y="2152650"/>
          <p14:tracePt t="17634" x="10388600" y="2152650"/>
          <p14:tracePt t="17651" x="10394950" y="2152650"/>
          <p14:tracePt t="17836" x="10401300" y="2159000"/>
          <p14:tracePt t="17843" x="10407650" y="2159000"/>
          <p14:tracePt t="17852" x="10426700" y="2159000"/>
          <p14:tracePt t="17867" x="10483850" y="2159000"/>
          <p14:tracePt t="17884" x="10566400" y="2159000"/>
          <p14:tracePt t="17901" x="10693400" y="2159000"/>
          <p14:tracePt t="17917" x="10845800" y="2159000"/>
          <p14:tracePt t="17934" x="10991850" y="2152650"/>
          <p14:tracePt t="17951" x="11093450" y="2133600"/>
          <p14:tracePt t="17955" x="11131550" y="2127250"/>
          <p14:tracePt t="17968" x="11144250" y="2120900"/>
          <p14:tracePt t="17985" x="11163300" y="2114550"/>
          <p14:tracePt t="18011" x="11163300" y="2108200"/>
          <p14:tracePt t="18036" x="11163300" y="2101850"/>
          <p14:tracePt t="18046" x="11163300" y="2089150"/>
          <p14:tracePt t="18051" x="11163300" y="2082800"/>
          <p14:tracePt t="18067" x="11163300" y="2051050"/>
          <p14:tracePt t="18084" x="11144250" y="2032000"/>
          <p14:tracePt t="18100" x="11131550" y="2000250"/>
          <p14:tracePt t="18117" x="11112500" y="1974850"/>
          <p14:tracePt t="18134" x="11080750" y="1955800"/>
          <p14:tracePt t="18150" x="11036300" y="1943100"/>
          <p14:tracePt t="18167" x="10985500" y="1924050"/>
          <p14:tracePt t="18184" x="10947400" y="1905000"/>
          <p14:tracePt t="18188" x="10922000" y="1898650"/>
          <p14:tracePt t="18201" x="10909300" y="1898650"/>
          <p14:tracePt t="18218" x="10871200" y="1898650"/>
          <p14:tracePt t="18236" x="10756900" y="1911350"/>
          <p14:tracePt t="18251" x="10668000" y="1943100"/>
          <p14:tracePt t="18268" x="10572750" y="1987550"/>
          <p14:tracePt t="18284" x="10502900" y="2032000"/>
          <p14:tracePt t="18300" x="10471150" y="2070100"/>
          <p14:tracePt t="18317" x="10458450" y="2101850"/>
          <p14:tracePt t="18334" x="10458450" y="2120900"/>
          <p14:tracePt t="18350" x="10458450" y="2159000"/>
          <p14:tracePt t="18367" x="10477500" y="2184400"/>
          <p14:tracePt t="18370" x="10496550" y="2203450"/>
          <p14:tracePt t="18384" x="10521950" y="2228850"/>
          <p14:tracePt t="18400" x="10591800" y="2254250"/>
          <p14:tracePt t="18403" x="10648950" y="2273300"/>
          <p14:tracePt t="18417" x="10712450" y="2286000"/>
          <p14:tracePt t="18435" x="10972800" y="2336800"/>
          <p14:tracePt t="18451" x="11163300" y="2362200"/>
          <p14:tracePt t="18468" x="11290300" y="2362200"/>
          <p14:tracePt t="18484" x="11341100" y="2349500"/>
          <p14:tracePt t="18501" x="11366500" y="2330450"/>
          <p14:tracePt t="18517" x="11379200" y="2286000"/>
          <p14:tracePt t="18534" x="11385550" y="2254250"/>
          <p14:tracePt t="18550" x="11385550" y="2197100"/>
          <p14:tracePt t="18567" x="11366500" y="2146300"/>
          <p14:tracePt t="18584" x="11296650" y="2070100"/>
          <p14:tracePt t="18587" x="11245850" y="2025650"/>
          <p14:tracePt t="18600" x="11188700" y="2006600"/>
          <p14:tracePt t="18617" x="11118850" y="1974850"/>
          <p14:tracePt t="18619" x="11099800" y="1962150"/>
          <p14:tracePt t="18634" x="11080750" y="1955800"/>
          <p14:tracePt t="18651" x="11074400" y="1955800"/>
          <p14:tracePt t="18667" x="11061700" y="1962150"/>
          <p14:tracePt t="18684" x="11049000" y="1993900"/>
          <p14:tracePt t="18701" x="11042650" y="2057400"/>
          <p14:tracePt t="18717" x="11042650" y="2120900"/>
          <p14:tracePt t="18734" x="11049000" y="2165350"/>
          <p14:tracePt t="18750" x="11055350" y="2184400"/>
          <p14:tracePt t="18767" x="11080750" y="2203450"/>
          <p14:tracePt t="18784" x="11112500" y="2216150"/>
          <p14:tracePt t="18787" x="11125200" y="2222500"/>
          <p14:tracePt t="18800" x="11131550" y="2222500"/>
          <p14:tracePt t="18816" x="11150600" y="2222500"/>
          <p14:tracePt t="18834" x="11156950" y="2222500"/>
          <p14:tracePt t="18851" x="11169650" y="2222500"/>
          <p14:tracePt t="18955" x="0" y="0"/>
        </p14:tracePtLst>
        <p14:tracePtLst>
          <p14:tracePt t="19687" x="4298950" y="1873250"/>
          <p14:tracePt t="19697" x="4298950" y="1879600"/>
          <p14:tracePt t="19712" x="4298950" y="1917700"/>
          <p14:tracePt t="19719" x="4298950" y="1943100"/>
          <p14:tracePt t="19734" x="4298950" y="2006600"/>
          <p14:tracePt t="19750" x="4298950" y="2063750"/>
          <p14:tracePt t="19768" x="4324350" y="2108200"/>
          <p14:tracePt t="19783" x="4349750" y="2139950"/>
          <p14:tracePt t="19787" x="4362450" y="2146300"/>
          <p14:tracePt t="19800" x="4375150" y="2152650"/>
          <p14:tracePt t="19816" x="4400550" y="2159000"/>
          <p14:tracePt t="19819" x="4413250" y="2159000"/>
          <p14:tracePt t="19833" x="4432300" y="2159000"/>
          <p14:tracePt t="19850" x="4483100" y="2101850"/>
          <p14:tracePt t="19866" x="4527550" y="2025650"/>
          <p14:tracePt t="19883" x="4559300" y="1962150"/>
          <p14:tracePt t="19900" x="4565650" y="1930400"/>
          <p14:tracePt t="19916" x="4572000" y="1924050"/>
          <p14:tracePt t="19974" x="4572000" y="1943100"/>
          <p14:tracePt t="19983" x="4572000" y="1968500"/>
          <p14:tracePt t="19990" x="4584700" y="2006600"/>
          <p14:tracePt t="20000" x="4591050" y="2025650"/>
          <p14:tracePt t="20017" x="4597400" y="2044700"/>
          <p14:tracePt t="20034" x="4597400" y="2051050"/>
          <p14:tracePt t="20050" x="4603750" y="2051050"/>
          <p14:tracePt t="20066" x="4622800" y="2044700"/>
          <p14:tracePt t="20083" x="4648200" y="2012950"/>
          <p14:tracePt t="20100" x="4667250" y="1987550"/>
          <p14:tracePt t="20116" x="4667250" y="1974850"/>
          <p14:tracePt t="20133" x="4667250" y="1968500"/>
          <p14:tracePt t="20258" x="0" y="0"/>
        </p14:tracePtLst>
        <p14:tracePtLst>
          <p14:tracePt t="21862" x="2108200" y="2381250"/>
          <p14:tracePt t="21869" x="2101850" y="2381250"/>
          <p14:tracePt t="21893" x="2101850" y="2387600"/>
          <p14:tracePt t="21900" x="2101850" y="2393950"/>
          <p14:tracePt t="21916" x="2101850" y="2406650"/>
          <p14:tracePt t="21932" x="2101850" y="2419350"/>
          <p14:tracePt t="21950" x="2101850" y="2432050"/>
          <p14:tracePt t="21966" x="2108200" y="2451100"/>
          <p14:tracePt t="21983" x="2133600" y="2476500"/>
          <p14:tracePt t="21987" x="2159000" y="2489200"/>
          <p14:tracePt t="21999" x="2197100" y="2501900"/>
          <p14:tracePt t="22017" x="2286000" y="2527300"/>
          <p14:tracePt t="22020" x="2343150" y="2533650"/>
          <p14:tracePt t="22034" x="2393950" y="2540000"/>
          <p14:tracePt t="22049" x="2495550" y="2540000"/>
          <p14:tracePt t="22052" x="2527300" y="2540000"/>
          <p14:tracePt t="22066" x="2584450" y="2540000"/>
          <p14:tracePt t="22083" x="2622550" y="2520950"/>
          <p14:tracePt t="22099" x="2641600" y="2508250"/>
          <p14:tracePt t="22116" x="2647950" y="2501900"/>
          <p14:tracePt t="22163" x="2647950" y="2495550"/>
          <p14:tracePt t="22179" x="2647950" y="2489200"/>
          <p14:tracePt t="22188" x="2628900" y="2476500"/>
          <p14:tracePt t="22200" x="2597150" y="2470150"/>
          <p14:tracePt t="22216" x="2514600" y="2451100"/>
          <p14:tracePt t="22233" x="2406650" y="2425700"/>
          <p14:tracePt t="22236" x="2349500" y="2419350"/>
          <p14:tracePt t="22250" x="2292350" y="2419350"/>
          <p14:tracePt t="22267" x="2260600" y="2419350"/>
          <p14:tracePt t="22282" x="2241550" y="2419350"/>
          <p14:tracePt t="22300" x="2241550" y="2425700"/>
          <p14:tracePt t="22316" x="2241550" y="2438400"/>
          <p14:tracePt t="22332" x="2254250" y="2476500"/>
          <p14:tracePt t="22349" x="2292350" y="2508250"/>
          <p14:tracePt t="22366" x="2374900" y="2552700"/>
          <p14:tracePt t="22382" x="2508250" y="2603500"/>
          <p14:tracePt t="22399" x="2660650" y="2660650"/>
          <p14:tracePt t="22416" x="2832100" y="2679700"/>
          <p14:tracePt t="22420" x="2895600" y="2686050"/>
          <p14:tracePt t="22432" x="2940050" y="2686050"/>
          <p14:tracePt t="22451" x="3035300" y="2660650"/>
          <p14:tracePt t="22467" x="3073400" y="2578100"/>
          <p14:tracePt t="22483" x="3079750" y="2495550"/>
          <p14:tracePt t="22500" x="3079750" y="2444750"/>
          <p14:tracePt t="22517" x="3073400" y="2400300"/>
          <p14:tracePt t="22533" x="3054350" y="2374900"/>
          <p14:tracePt t="22549" x="3016250" y="2362200"/>
          <p14:tracePt t="22566" x="2984500" y="2355850"/>
          <p14:tracePt t="22582" x="2908300" y="2336800"/>
          <p14:tracePt t="22599" x="2857500" y="2336800"/>
          <p14:tracePt t="22616" x="2806700" y="2349500"/>
          <p14:tracePt t="22632" x="2781300" y="2381250"/>
          <p14:tracePt t="22635" x="2774950" y="2400300"/>
          <p14:tracePt t="22649" x="2774950" y="2406650"/>
          <p14:tracePt t="22666" x="2774950" y="2451100"/>
          <p14:tracePt t="22682" x="2787650" y="2482850"/>
          <p14:tracePt t="22699" x="2832100" y="2508250"/>
          <p14:tracePt t="22716" x="2914650" y="2520950"/>
          <p14:tracePt t="22733" x="2990850" y="2520950"/>
          <p14:tracePt t="22750" x="3054350" y="2520950"/>
          <p14:tracePt t="22766" x="3073400" y="2501900"/>
          <p14:tracePt t="22783" x="3086100" y="2495550"/>
          <p14:tracePt t="22799" x="3092450" y="2470150"/>
          <p14:tracePt t="22816" x="3092450" y="2438400"/>
          <p14:tracePt t="22832" x="3086100" y="2419350"/>
          <p14:tracePt t="22849" x="3073400" y="2406650"/>
          <p14:tracePt t="22866" x="3060700" y="2393950"/>
          <p14:tracePt t="22933" x="3060700" y="2406650"/>
          <p14:tracePt t="22943" x="3060700" y="2432050"/>
          <p14:tracePt t="22955" x="3060700" y="2482850"/>
          <p14:tracePt t="22966" x="3060700" y="2520950"/>
          <p14:tracePt t="22983" x="3067050" y="2527300"/>
          <p14:tracePt t="23000" x="3067050" y="2533650"/>
          <p14:tracePt t="23045" x="3067050" y="2520950"/>
          <p14:tracePt t="23052" x="3067050" y="2501900"/>
          <p14:tracePt t="23065" x="3067050" y="2482850"/>
          <p14:tracePt t="23082" x="3054350" y="2419350"/>
          <p14:tracePt t="23099" x="3041650" y="2387600"/>
          <p14:tracePt t="23115" x="3028950" y="2381250"/>
          <p14:tracePt t="23164" x="3009900" y="2381250"/>
          <p14:tracePt t="23172" x="2997200" y="2400300"/>
          <p14:tracePt t="23182" x="2990850" y="2419350"/>
          <p14:tracePt t="23199" x="2984500" y="2457450"/>
          <p14:tracePt t="23216" x="2984500" y="2463800"/>
          <p14:tracePt t="23291" x="2984500" y="2444750"/>
          <p14:tracePt t="23299" x="2990850" y="2419350"/>
          <p14:tracePt t="23308" x="2997200" y="2387600"/>
          <p14:tracePt t="23315" x="3003550" y="2343150"/>
          <p14:tracePt t="23333" x="3022600" y="2273300"/>
          <p14:tracePt t="23349" x="3028950" y="2235200"/>
          <p14:tracePt t="23365" x="3028950" y="2222500"/>
          <p14:tracePt t="23382" x="3028950" y="2216150"/>
          <p14:tracePt t="23421" x="3028950" y="2228850"/>
          <p14:tracePt t="23427" x="3028950" y="2260600"/>
          <p14:tracePt t="23438" x="3022600" y="2324100"/>
          <p14:tracePt t="23449" x="3016250" y="2368550"/>
          <p14:tracePt t="23467" x="3016250" y="2425700"/>
          <p14:tracePt t="23483" x="3016250" y="2438400"/>
          <p14:tracePt t="23550" x="3022600" y="2413000"/>
          <p14:tracePt t="23556" x="3022600" y="2387600"/>
          <p14:tracePt t="23565" x="3028950" y="2349500"/>
          <p14:tracePt t="23582" x="3041650" y="2286000"/>
          <p14:tracePt t="23599" x="3041650" y="2266950"/>
          <p14:tracePt t="23615" x="3054350" y="2254250"/>
          <p14:tracePt t="23669" x="3054350" y="2266950"/>
          <p14:tracePt t="23677" x="3054350" y="2292350"/>
          <p14:tracePt t="23685" x="3054350" y="2324100"/>
          <p14:tracePt t="23698" x="3060700" y="2368550"/>
          <p14:tracePt t="23716" x="3073400" y="2400300"/>
          <p14:tracePt t="23733" x="3073400" y="2406650"/>
          <p14:tracePt t="23765" x="3079750" y="2413000"/>
          <p14:tracePt t="23780" x="3086100" y="2413000"/>
          <p14:tracePt t="23788" x="3092450" y="2413000"/>
          <p14:tracePt t="23799" x="3098800" y="2406650"/>
          <p14:tracePt t="23816" x="3124200" y="2355850"/>
          <p14:tracePt t="23818" x="3136900" y="2317750"/>
          <p14:tracePt t="23832" x="3155950" y="2292350"/>
          <p14:tracePt t="23848" x="3168650" y="2254250"/>
          <p14:tracePt t="23850" x="3175000" y="2235200"/>
          <p14:tracePt t="23865" x="3175000" y="2228850"/>
          <p14:tracePt t="23881" x="3175000" y="2222500"/>
          <p14:tracePt t="23932" x="3175000" y="2260600"/>
          <p14:tracePt t="23940" x="3194050" y="2343150"/>
          <p14:tracePt t="23949" x="3213100" y="2432050"/>
          <p14:tracePt t="23966" x="3244850" y="2584450"/>
          <p14:tracePt t="23983" x="3263900" y="2635250"/>
          <p14:tracePt t="23987" x="3270250" y="2647950"/>
          <p14:tracePt t="24020" x="3276600" y="2647950"/>
          <p14:tracePt t="24033" x="3302000" y="2641600"/>
          <p14:tracePt t="24051" x="3378200" y="2520950"/>
          <p14:tracePt t="24065" x="3390900" y="2470150"/>
          <p14:tracePt t="24082" x="3416300" y="2387600"/>
          <p14:tracePt t="24098" x="3416300" y="2355850"/>
          <p14:tracePt t="24174" x="3416300" y="2374900"/>
          <p14:tracePt t="24179" x="3416300" y="2393950"/>
          <p14:tracePt t="24187" x="3416300" y="2400300"/>
          <p14:tracePt t="24198" x="3416300" y="2406650"/>
          <p14:tracePt t="24215" x="3416300" y="2425700"/>
          <p14:tracePt t="24232" x="3416300" y="2432050"/>
          <p14:tracePt t="24249" x="3416300" y="2438400"/>
          <p14:tracePt t="24327" x="3416300" y="2432050"/>
          <p14:tracePt t="24337" x="3416300" y="2425700"/>
          <p14:tracePt t="24349" x="3416300" y="2406650"/>
          <p14:tracePt t="25058" x="0" y="0"/>
        </p14:tracePtLst>
        <p14:tracePtLst>
          <p14:tracePt t="25974" x="3721100" y="1689100"/>
          <p14:tracePt t="25984" x="3708400" y="1689100"/>
          <p14:tracePt t="25999" x="3683000" y="1720850"/>
          <p14:tracePt t="26016" x="3644900" y="1771650"/>
          <p14:tracePt t="26019" x="3632200" y="1803400"/>
          <p14:tracePt t="26035" x="3587750" y="1885950"/>
          <p14:tracePt t="26048" x="3568700" y="1930400"/>
          <p14:tracePt t="26051" x="3556000" y="1974850"/>
          <p14:tracePt t="26064" x="3549650" y="2019300"/>
          <p14:tracePt t="26081" x="3549650" y="2095500"/>
          <p14:tracePt t="26083" x="3549650" y="2127250"/>
          <p14:tracePt t="26098" x="3556000" y="2178050"/>
          <p14:tracePt t="26114" x="3562350" y="2209800"/>
          <p14:tracePt t="26131" x="3575050" y="2216150"/>
          <p14:tracePt t="26148" x="3581400" y="2222500"/>
          <p14:tracePt t="26164" x="3606800" y="2228850"/>
          <p14:tracePt t="26181" x="3657600" y="2222500"/>
          <p14:tracePt t="26198" x="3733800" y="2165350"/>
          <p14:tracePt t="26214" x="3784600" y="2095500"/>
          <p14:tracePt t="26232" x="3822700" y="2000250"/>
          <p14:tracePt t="26248" x="3841750" y="1898650"/>
          <p14:tracePt t="26251" x="3841750" y="1879600"/>
          <p14:tracePt t="26265" x="3841750" y="1847850"/>
          <p14:tracePt t="26268" x="3841750" y="1809750"/>
          <p14:tracePt t="26281" x="3841750" y="1790700"/>
          <p14:tracePt t="26298" x="3822700" y="1739900"/>
          <p14:tracePt t="26355" x="3810000" y="1739900"/>
          <p14:tracePt t="26363" x="3803650" y="1739900"/>
          <p14:tracePt t="26370" x="3797300" y="1739900"/>
          <p14:tracePt t="26381" x="3784600" y="1746250"/>
          <p14:tracePt t="26397" x="3733800" y="1803400"/>
          <p14:tracePt t="26414" x="3670300" y="1930400"/>
          <p14:tracePt t="26431" x="3600450" y="2082800"/>
          <p14:tracePt t="26448" x="3568700" y="2216150"/>
          <p14:tracePt t="26451" x="3562350" y="2260600"/>
          <p14:tracePt t="26464" x="3562350" y="2279650"/>
          <p14:tracePt t="26481" x="3562350" y="2317750"/>
          <p14:tracePt t="26498" x="3562350" y="2349500"/>
          <p14:tracePt t="26531" x="3562350" y="2355850"/>
          <p14:tracePt t="26548" x="3568700" y="2355850"/>
          <p14:tracePt t="26565" x="3600450" y="2336800"/>
          <p14:tracePt t="26581" x="3644900" y="2260600"/>
          <p14:tracePt t="26598" x="3689350" y="2139950"/>
          <p14:tracePt t="26615" x="3721100" y="2006600"/>
          <p14:tracePt t="26631" x="3740150" y="1898650"/>
          <p14:tracePt t="26648" x="3740150" y="1841500"/>
          <p14:tracePt t="26651" x="3740150" y="1816100"/>
          <p14:tracePt t="26664" x="3740150" y="1803400"/>
          <p14:tracePt t="26681" x="3740150" y="1784350"/>
          <p14:tracePt t="26682" x="3740150" y="1778000"/>
          <p14:tracePt t="26765" x="3740150" y="1771650"/>
          <p14:tracePt t="26771" x="3740150" y="1784350"/>
          <p14:tracePt t="26780" x="3727450" y="1822450"/>
          <p14:tracePt t="26798" x="3676650" y="1949450"/>
          <p14:tracePt t="26815" x="3644900" y="2070100"/>
          <p14:tracePt t="26831" x="3638550" y="2127250"/>
          <p14:tracePt t="26847" x="3638550" y="2165350"/>
          <p14:tracePt t="26928" x="3638550" y="2159000"/>
          <p14:tracePt t="26940" x="3657600" y="2070100"/>
          <p14:tracePt t="26955" x="3683000" y="1949450"/>
          <p14:tracePt t="26973" x="3708400" y="1822450"/>
          <p14:tracePt t="26981" x="3714750" y="1752600"/>
          <p14:tracePt t="26998" x="3714750" y="1657350"/>
          <p14:tracePt t="27015" x="3714750" y="1625600"/>
          <p14:tracePt t="27031" x="3714750" y="1612900"/>
          <p14:tracePt t="27079" x="3714750" y="1644650"/>
          <p14:tracePt t="27092" x="3689350" y="1765300"/>
          <p14:tracePt t="27099" x="3683000" y="1835150"/>
          <p14:tracePt t="27114" x="3676650" y="1943100"/>
          <p14:tracePt t="27131" x="3676650" y="1993900"/>
          <p14:tracePt t="27147" x="3676650" y="2019300"/>
          <p14:tracePt t="27236" x="3676650" y="2006600"/>
          <p14:tracePt t="27244" x="3676650" y="1987550"/>
          <p14:tracePt t="27253" x="3676650" y="1962150"/>
          <p14:tracePt t="27265" x="3676650" y="1936750"/>
          <p14:tracePt t="27282" x="3676650" y="1898650"/>
          <p14:tracePt t="27298" x="3676650" y="1873250"/>
          <p14:tracePt t="27315" x="3676650" y="1866900"/>
          <p14:tracePt t="27383" x="3670300" y="1873250"/>
          <p14:tracePt t="27393" x="3663950" y="1892300"/>
          <p14:tracePt t="27409" x="3663950" y="1993900"/>
          <p14:tracePt t="27411" x="3663950" y="2044700"/>
          <p14:tracePt t="27423" x="3663950" y="2095500"/>
          <p14:tracePt t="27430" x="3663950" y="2139950"/>
          <p14:tracePt t="27447" x="3663950" y="2190750"/>
          <p14:tracePt t="27464" x="3663950" y="2203450"/>
          <p14:tracePt t="27481" x="3663950" y="2209800"/>
          <p14:tracePt t="27534" x="3663950" y="2203450"/>
          <p14:tracePt t="27545" x="3670300" y="2184400"/>
          <p14:tracePt t="27561" x="3676650" y="2095500"/>
          <p14:tracePt t="27564" x="3683000" y="2019300"/>
          <p14:tracePt t="27576" x="3695700" y="1943100"/>
          <p14:tracePt t="27584" x="3702050" y="1879600"/>
          <p14:tracePt t="27597" x="3702050" y="1803400"/>
          <p14:tracePt t="27614" x="3702050" y="1778000"/>
          <p14:tracePt t="27630" x="3702050" y="1771650"/>
          <p14:tracePt t="27676" x="3702050" y="1797050"/>
          <p14:tracePt t="27683" x="3695700" y="1841500"/>
          <p14:tracePt t="27697" x="3683000" y="1911350"/>
          <p14:tracePt t="27714" x="3670300" y="2095500"/>
          <p14:tracePt t="27730" x="3670300" y="2171700"/>
          <p14:tracePt t="27748" x="3670300" y="2216150"/>
          <p14:tracePt t="27764" x="3670300" y="2222500"/>
          <p14:tracePt t="27812" x="3670300" y="2197100"/>
          <p14:tracePt t="27819" x="3670300" y="2171700"/>
          <p14:tracePt t="27830" x="3670300" y="2120900"/>
          <p14:tracePt t="27847" x="3676650" y="2025650"/>
          <p14:tracePt t="27864" x="3676650" y="1930400"/>
          <p14:tracePt t="27867" x="3676650" y="1898650"/>
          <p14:tracePt t="27880" x="3676650" y="1879600"/>
          <p14:tracePt t="27897" x="3676650" y="1866900"/>
          <p14:tracePt t="27947" x="3676650" y="1873250"/>
          <p14:tracePt t="27955" x="3676650" y="1905000"/>
          <p14:tracePt t="27963" x="3676650" y="1955800"/>
          <p14:tracePt t="27980" x="3676650" y="2057400"/>
          <p14:tracePt t="27997" x="3676650" y="2120900"/>
          <p14:tracePt t="28014" x="3676650" y="2133600"/>
          <p14:tracePt t="28030" x="3676650" y="2139950"/>
          <p14:tracePt t="28086" x="3683000" y="2139950"/>
          <p14:tracePt t="28094" x="3683000" y="2120900"/>
          <p14:tracePt t="28102" x="3689350" y="2095500"/>
          <p14:tracePt t="28114" x="3689350" y="2063750"/>
          <p14:tracePt t="28130" x="3689350" y="2025650"/>
          <p14:tracePt t="28147" x="3689350" y="2012950"/>
          <p14:tracePt t="28338" x="0" y="0"/>
        </p14:tracePtLst>
        <p14:tracePtLst>
          <p14:tracePt t="29191" x="5022850" y="2317750"/>
          <p14:tracePt t="29245" x="5016500" y="2324100"/>
          <p14:tracePt t="29257" x="5016500" y="2336800"/>
          <p14:tracePt t="29270" x="5016500" y="2393950"/>
          <p14:tracePt t="29283" x="5016500" y="2482850"/>
          <p14:tracePt t="29298" x="5016500" y="2514600"/>
          <p14:tracePt t="29314" x="5022850" y="2590800"/>
          <p14:tracePt t="29330" x="5054600" y="2647950"/>
          <p14:tracePt t="29346" x="5067300" y="2660650"/>
          <p14:tracePt t="29363" x="5086350" y="2667000"/>
          <p14:tracePt t="29380" x="5137150" y="2673350"/>
          <p14:tracePt t="29396" x="5219700" y="2673350"/>
          <p14:tracePt t="29413" x="5340350" y="2673350"/>
          <p14:tracePt t="29430" x="5467350" y="2616200"/>
          <p14:tracePt t="29446" x="5549900" y="2559050"/>
          <p14:tracePt t="29463" x="5594350" y="2489200"/>
          <p14:tracePt t="29467" x="5607050" y="2463800"/>
          <p14:tracePt t="29480" x="5619750" y="2425700"/>
          <p14:tracePt t="29498" x="5626100" y="2368550"/>
          <p14:tracePt t="29514" x="5626100" y="2336800"/>
          <p14:tracePt t="29531" x="5626100" y="2324100"/>
          <p14:tracePt t="29613" x="5626100" y="2343150"/>
          <p14:tracePt t="29620" x="5613400" y="2374900"/>
          <p14:tracePt t="29630" x="5607050" y="2406650"/>
          <p14:tracePt t="29646" x="5600700" y="2470150"/>
          <p14:tracePt t="29663" x="5600700" y="2501900"/>
          <p14:tracePt t="29680" x="5600700" y="2508250"/>
          <p14:tracePt t="29700" x="5607050" y="2514600"/>
          <p14:tracePt t="29739" x="5613400" y="2514600"/>
          <p14:tracePt t="29748" x="5619750" y="2508250"/>
          <p14:tracePt t="29764" x="5626100" y="2482850"/>
          <p14:tracePt t="29771" x="5632450" y="2463800"/>
          <p14:tracePt t="29780" x="5645150" y="2451100"/>
          <p14:tracePt t="29797" x="5651500" y="2425700"/>
          <p14:tracePt t="29813" x="5651500" y="2413000"/>
          <p14:tracePt t="29912" x="5651500" y="2425700"/>
          <p14:tracePt t="29924" x="5651500" y="2438400"/>
          <p14:tracePt t="30202" x="0" y="0"/>
        </p14:tracePtLst>
        <p14:tracePtLst>
          <p14:tracePt t="30725" x="7023100" y="2368550"/>
          <p14:tracePt t="30750" x="7029450" y="2368550"/>
          <p14:tracePt t="30766" x="7029450" y="2387600"/>
          <p14:tracePt t="30772" x="7029450" y="2419350"/>
          <p14:tracePt t="30780" x="7029450" y="2451100"/>
          <p14:tracePt t="30797" x="7035800" y="2508250"/>
          <p14:tracePt t="30813" x="7054850" y="2552700"/>
          <p14:tracePt t="30830" x="7067550" y="2578100"/>
          <p14:tracePt t="30860" x="7067550" y="2590800"/>
          <p14:tracePt t="30867" x="7073900" y="2597150"/>
          <p14:tracePt t="30916" x="7080250" y="2590800"/>
          <p14:tracePt t="30925" x="7086600" y="2584450"/>
          <p14:tracePt t="30936" x="7092950" y="2571750"/>
          <p14:tracePt t="30948" x="7118350" y="2520950"/>
          <p14:tracePt t="30963" x="7131050" y="2476500"/>
          <p14:tracePt t="30979" x="7150100" y="2432050"/>
          <p14:tracePt t="30996" x="7150100" y="2425700"/>
          <p14:tracePt t="31013" x="7150100" y="2419350"/>
          <p14:tracePt t="31095" x="7150100" y="2438400"/>
          <p14:tracePt t="31110" x="7150100" y="2501900"/>
          <p14:tracePt t="31125" x="7162800" y="2578100"/>
          <p14:tracePt t="31143" x="7169150" y="2628900"/>
          <p14:tracePt t="31154" x="7175500" y="2641600"/>
          <p14:tracePt t="31163" x="7181850" y="2641600"/>
          <p14:tracePt t="31205" x="7188200" y="2647950"/>
          <p14:tracePt t="31221" x="7194550" y="2635250"/>
          <p14:tracePt t="31229" x="7200900" y="2609850"/>
          <p14:tracePt t="31247" x="7207250" y="2559050"/>
          <p14:tracePt t="31264" x="7219950" y="2501900"/>
          <p14:tracePt t="31267" x="7219950" y="2470150"/>
          <p14:tracePt t="31280" x="7232650" y="2425700"/>
          <p14:tracePt t="31297" x="7245350" y="2355850"/>
          <p14:tracePt t="31314" x="7258050" y="2317750"/>
          <p14:tracePt t="31330" x="7258050" y="2305050"/>
          <p14:tracePt t="31405" x="7258050" y="2311400"/>
          <p14:tracePt t="31411" x="7258050" y="2343150"/>
          <p14:tracePt t="31421" x="7258050" y="2374900"/>
          <p14:tracePt t="31429" x="7258050" y="2419350"/>
          <p14:tracePt t="31446" x="7258050" y="2495550"/>
          <p14:tracePt t="31463" x="7258050" y="2527300"/>
          <p14:tracePt t="31479" x="7258050" y="2540000"/>
          <p14:tracePt t="31531" x="7258050" y="2546350"/>
          <p14:tracePt t="31549" x="7264400" y="2546350"/>
          <p14:tracePt t="31556" x="7270750" y="2540000"/>
          <p14:tracePt t="31563" x="7277100" y="2514600"/>
          <p14:tracePt t="31580" x="7283450" y="2463800"/>
          <p14:tracePt t="31597" x="7296150" y="2406650"/>
          <p14:tracePt t="31613" x="7308850" y="2362200"/>
          <p14:tracePt t="31629" x="7308850" y="2355850"/>
          <p14:tracePt t="31646" x="7308850" y="2349500"/>
          <p14:tracePt t="31691" x="7308850" y="2355850"/>
          <p14:tracePt t="31699" x="7308850" y="2400300"/>
          <p14:tracePt t="31712" x="7308850" y="2444750"/>
          <p14:tracePt t="31729" x="7308850" y="2552700"/>
          <p14:tracePt t="31746" x="7308850" y="2628900"/>
          <p14:tracePt t="31765" x="7308850" y="2635250"/>
          <p14:tracePt t="31861" x="7308850" y="2628900"/>
          <p14:tracePt t="31868" x="7308850" y="2603500"/>
          <p14:tracePt t="31879" x="7315200" y="2578100"/>
          <p14:tracePt t="31896" x="7321550" y="2527300"/>
          <p14:tracePt t="31913" x="7346950" y="2463800"/>
          <p14:tracePt t="31915" x="7353300" y="2432050"/>
          <p14:tracePt t="31930" x="7353300" y="2413000"/>
          <p14:tracePt t="31946" x="7359650" y="2381250"/>
          <p14:tracePt t="31963" x="7366000" y="2381250"/>
          <p14:tracePt t="32020" x="7366000" y="2387600"/>
          <p14:tracePt t="32028" x="7366000" y="2419350"/>
          <p14:tracePt t="32035" x="7366000" y="2470150"/>
          <p14:tracePt t="32046" x="7366000" y="2514600"/>
          <p14:tracePt t="32063" x="7372350" y="2584450"/>
          <p14:tracePt t="32080" x="7372350" y="2603500"/>
          <p14:tracePt t="32083" x="7372350" y="2609850"/>
          <p14:tracePt t="32159" x="7378700" y="2609850"/>
          <p14:tracePt t="32176" x="7397750" y="2584450"/>
          <p14:tracePt t="32191" x="7416800" y="2546350"/>
          <p14:tracePt t="32200" x="7423150" y="2527300"/>
          <p14:tracePt t="32212" x="7442200" y="2482850"/>
          <p14:tracePt t="32229" x="7448550" y="2470150"/>
          <p14:tracePt t="32283" x="7454900" y="2470150"/>
          <p14:tracePt t="32291" x="7467600" y="2470150"/>
          <p14:tracePt t="32300" x="7493000" y="2482850"/>
          <p14:tracePt t="32313" x="7550150" y="2501900"/>
          <p14:tracePt t="32329" x="7683500" y="2540000"/>
          <p14:tracePt t="32332" x="7759700" y="2552700"/>
          <p14:tracePt t="32346" x="7842250" y="2571750"/>
          <p14:tracePt t="32362" x="8045450" y="2578100"/>
          <p14:tracePt t="32379" x="8089900" y="2578100"/>
          <p14:tracePt t="32396" x="8096250" y="2578100"/>
          <p14:tracePt t="32412" x="8108950" y="2578100"/>
          <p14:tracePt t="32429" x="8108950" y="2571750"/>
          <p14:tracePt t="32446" x="8121650" y="2546350"/>
          <p14:tracePt t="32463" x="8134350" y="2520950"/>
          <p14:tracePt t="32469" x="8140700" y="2501900"/>
          <p14:tracePt t="32479" x="8147050" y="2489200"/>
          <p14:tracePt t="32496" x="8153400" y="2457450"/>
          <p14:tracePt t="32513" x="8159750" y="2444750"/>
          <p14:tracePt t="32613" x="8159750" y="2457450"/>
          <p14:tracePt t="32620" x="8159750" y="2463800"/>
          <p14:tracePt t="32629" x="8166100" y="2482850"/>
          <p14:tracePt t="32646" x="8166100" y="2489200"/>
          <p14:tracePt t="32662" x="8178800" y="2501900"/>
          <p14:tracePt t="32732" x="8191500" y="2501900"/>
          <p14:tracePt t="32756" x="8191500" y="2495550"/>
          <p14:tracePt t="32765" x="8197850" y="2476500"/>
          <p14:tracePt t="32781" x="8204200" y="2457450"/>
          <p14:tracePt t="32791" x="8210550" y="2451100"/>
          <p14:tracePt t="32894" x="8210550" y="2463800"/>
          <p14:tracePt t="32907" x="8210550" y="2489200"/>
          <p14:tracePt t="32917" x="8210550" y="2495550"/>
          <p14:tracePt t="32929" x="8210550" y="2508250"/>
          <p14:tracePt t="32946" x="8210550" y="2514600"/>
          <p14:tracePt t="33055" x="8204200" y="2501900"/>
          <p14:tracePt t="33087" x="8197850" y="2495550"/>
          <p14:tracePt t="33327" x="8191500" y="2495550"/>
          <p14:tracePt t="33444" x="8191500" y="2482850"/>
          <p14:tracePt t="33456" x="8191500" y="2476500"/>
          <p14:tracePt t="33471" x="8191500" y="2457450"/>
          <p14:tracePt t="33485" x="8191500" y="2451100"/>
          <p14:tracePt t="33495" x="8191500" y="2444750"/>
          <p14:tracePt t="34213" x="8185150" y="2432050"/>
          <p14:tracePt t="34226" x="8178800" y="2425700"/>
          <p14:tracePt t="34237" x="8153400" y="2425700"/>
          <p14:tracePt t="34245" x="8115300" y="2413000"/>
          <p14:tracePt t="34261" x="8045450" y="2406650"/>
          <p14:tracePt t="34279" x="7950200" y="2406650"/>
          <p14:tracePt t="34282" x="7886700" y="2406650"/>
          <p14:tracePt t="34296" x="7823200" y="2406650"/>
          <p14:tracePt t="34312" x="7708900" y="2406650"/>
          <p14:tracePt t="34315" x="7639050" y="2413000"/>
          <p14:tracePt t="34329" x="7588250" y="2419350"/>
          <p14:tracePt t="34346" x="7454900" y="2451100"/>
          <p14:tracePt t="34362" x="7404100" y="2463800"/>
          <p14:tracePt t="34378" x="7385050" y="2470150"/>
          <p14:tracePt t="34460" x="7397750" y="2476500"/>
          <p14:tracePt t="34469" x="7404100" y="2476500"/>
          <p14:tracePt t="34478" x="7448550" y="2476500"/>
          <p14:tracePt t="34495" x="7531100" y="2476500"/>
          <p14:tracePt t="34512" x="7639050" y="2476500"/>
          <p14:tracePt t="34516" x="7670800" y="2476500"/>
          <p14:tracePt t="34529" x="7708900" y="2476500"/>
          <p14:tracePt t="34546" x="7740650" y="2470150"/>
          <p14:tracePt t="34647" x="7734300" y="2470150"/>
          <p14:tracePt t="34659" x="7670800" y="2470150"/>
          <p14:tracePt t="34673" x="7632700" y="2470150"/>
          <p14:tracePt t="34676" x="7575550" y="2470150"/>
          <p14:tracePt t="34683" x="7531100" y="2470150"/>
          <p14:tracePt t="34696" x="7499350" y="2470150"/>
          <p14:tracePt t="34711" x="7473950" y="2470150"/>
          <p14:tracePt t="34728" x="7467600" y="2470150"/>
          <p14:tracePt t="34755" x="7499350" y="2470150"/>
          <p14:tracePt t="34764" x="7562850" y="2476500"/>
          <p14:tracePt t="34779" x="7753350" y="2514600"/>
          <p14:tracePt t="34796" x="8032750" y="2540000"/>
          <p14:tracePt t="34812" x="8324850" y="2603500"/>
          <p14:tracePt t="34829" x="8464550" y="2628900"/>
          <p14:tracePt t="34845" x="8489950" y="2635250"/>
          <p14:tracePt t="34900" x="8483600" y="2635250"/>
          <p14:tracePt t="34907" x="8432800" y="2635250"/>
          <p14:tracePt t="34916" x="8369300" y="2622550"/>
          <p14:tracePt t="34928" x="8280400" y="2609850"/>
          <p14:tracePt t="34945" x="8102600" y="2578100"/>
          <p14:tracePt t="34962" x="7962900" y="2552700"/>
          <p14:tracePt t="34978" x="7950200" y="2552700"/>
          <p14:tracePt t="35159" x="7937500" y="2546350"/>
          <p14:tracePt t="35173" x="7867650" y="2533650"/>
          <p14:tracePt t="35192" x="7721600" y="2514600"/>
          <p14:tracePt t="35201" x="7658100" y="2514600"/>
          <p14:tracePt t="35211" x="7537450" y="2514600"/>
          <p14:tracePt t="35228" x="7493000" y="2514600"/>
          <p14:tracePt t="35244" x="7486650" y="2514600"/>
          <p14:tracePt t="35339" x="7493000" y="2514600"/>
          <p14:tracePt t="35356" x="7518400" y="2508250"/>
          <p14:tracePt t="35367" x="7537450" y="2501900"/>
          <p14:tracePt t="35378" x="7588250" y="2501900"/>
          <p14:tracePt t="35394" x="7645400" y="2501900"/>
          <p14:tracePt t="35411" x="7677150" y="2501900"/>
          <p14:tracePt t="35428" x="7689850" y="2501900"/>
          <p14:tracePt t="35486" x="7677150" y="2501900"/>
          <p14:tracePt t="35494" x="7645400" y="2501900"/>
          <p14:tracePt t="35503" x="7594600" y="2501900"/>
          <p14:tracePt t="35511" x="7518400" y="2501900"/>
          <p14:tracePt t="35528" x="7378700" y="2501900"/>
          <p14:tracePt t="35531" x="7340600" y="2501900"/>
          <p14:tracePt t="35545" x="7315200" y="2501900"/>
          <p14:tracePt t="35562" x="7302500" y="2501900"/>
          <p14:tracePt t="35578" x="7296150" y="2501900"/>
          <p14:tracePt t="35631" x="7308850" y="2501900"/>
          <p14:tracePt t="35644" x="7404100" y="2501900"/>
          <p14:tracePt t="35661" x="7537450" y="2501900"/>
          <p14:tracePt t="35681" x="7658100" y="2501900"/>
          <p14:tracePt t="35685" x="7683500" y="2501900"/>
          <p14:tracePt t="35701" x="7696200" y="2501900"/>
          <p14:tracePt t="35711" x="7702550" y="2501900"/>
          <p14:tracePt t="35766" x="7670800" y="2495550"/>
          <p14:tracePt t="35772" x="7639050" y="2489200"/>
          <p14:tracePt t="35780" x="7581900" y="2482850"/>
          <p14:tracePt t="35795" x="7505700" y="2470150"/>
          <p14:tracePt t="35812" x="7454900" y="2470150"/>
          <p14:tracePt t="35828" x="7448550" y="2470150"/>
          <p14:tracePt t="35891" x="7461250" y="2470150"/>
          <p14:tracePt t="35899" x="7480300" y="2470150"/>
          <p14:tracePt t="35911" x="7512050" y="2470150"/>
          <p14:tracePt t="35928" x="7569200" y="2470150"/>
          <p14:tracePt t="35944" x="7594600" y="2470150"/>
          <p14:tracePt t="35947" x="7607300" y="2470150"/>
          <p14:tracePt t="35964" x="7613650" y="2470150"/>
          <p14:tracePt t="35978" x="7620000" y="2470150"/>
          <p14:tracePt t="36982" x="7607300" y="2470150"/>
          <p14:tracePt t="36995" x="7512050" y="2470150"/>
          <p14:tracePt t="37012" x="7391400" y="2470150"/>
          <p14:tracePt t="37019" x="7327900" y="2470150"/>
          <p14:tracePt t="37029" x="7277100" y="2470150"/>
          <p14:tracePt t="37045" x="7188200" y="2470150"/>
          <p14:tracePt t="37061" x="7162800" y="2470150"/>
          <p14:tracePt t="37078" x="7156450" y="2470150"/>
          <p14:tracePt t="38019" x="0" y="0"/>
        </p14:tracePtLst>
        <p14:tracePtLst>
          <p14:tracePt t="40031" x="6991350" y="2438400"/>
          <p14:tracePt t="40118" x="6997700" y="2438400"/>
          <p14:tracePt t="40128" x="7023100" y="2438400"/>
          <p14:tracePt t="40143" x="7099300" y="2438400"/>
          <p14:tracePt t="40160" x="7181850" y="2438400"/>
          <p14:tracePt t="40163" x="7213600" y="2438400"/>
          <p14:tracePt t="40176" x="7239000" y="2438400"/>
          <p14:tracePt t="40193" x="7277100" y="2438400"/>
          <p14:tracePt t="40209" x="7289800" y="2438400"/>
          <p14:tracePt t="41116" x="7296150" y="2438400"/>
          <p14:tracePt t="41126" x="7302500" y="2438400"/>
          <p14:tracePt t="41143" x="7378700" y="2444750"/>
          <p14:tracePt t="41159" x="7537450" y="2470150"/>
          <p14:tracePt t="41163" x="7645400" y="2489200"/>
          <p14:tracePt t="41176" x="7747000" y="2495550"/>
          <p14:tracePt t="41180" x="7842250" y="2508250"/>
          <p14:tracePt t="41192" x="7905750" y="2508250"/>
          <p14:tracePt t="41209" x="8007350" y="2508250"/>
          <p14:tracePt t="41212" x="8026400" y="2508250"/>
          <p14:tracePt t="41227" x="8032750" y="2508250"/>
          <p14:tracePt t="41667" x="0" y="0"/>
        </p14:tracePtLst>
        <p14:tracePtLst>
          <p14:tracePt t="42342" x="4083050" y="1714500"/>
          <p14:tracePt t="42353" x="4064000" y="1733550"/>
          <p14:tracePt t="42364" x="4013200" y="1784350"/>
          <p14:tracePt t="42377" x="3981450" y="1822450"/>
          <p14:tracePt t="42379" x="3949700" y="1860550"/>
          <p14:tracePt t="42392" x="3917950" y="1911350"/>
          <p14:tracePt t="42409" x="3860800" y="1993900"/>
          <p14:tracePt t="42411" x="3841750" y="2032000"/>
          <p14:tracePt t="42426" x="3803650" y="2095500"/>
          <p14:tracePt t="42442" x="3790950" y="2133600"/>
          <p14:tracePt t="42459" x="3790950" y="2146300"/>
          <p14:tracePt t="42476" x="3790950" y="2152650"/>
          <p14:tracePt t="42531" x="3797300" y="2152650"/>
          <p14:tracePt t="42539" x="3822700" y="2146300"/>
          <p14:tracePt t="42548" x="3848100" y="2133600"/>
          <p14:tracePt t="42559" x="3886200" y="2120900"/>
          <p14:tracePt t="42576" x="3930650" y="2089150"/>
          <p14:tracePt t="42593" x="3956050" y="2063750"/>
          <p14:tracePt t="42596" x="3968750" y="2063750"/>
          <p14:tracePt t="42609" x="3975100" y="2057400"/>
          <p14:tracePt t="42626" x="3975100" y="2044700"/>
          <p14:tracePt t="42722" x="0" y="0"/>
        </p14:tracePtLst>
        <p14:tracePtLst>
          <p14:tracePt t="43396" x="7004050" y="2508250"/>
          <p14:tracePt t="43486" x="7010400" y="2508250"/>
          <p14:tracePt t="43498" x="7023100" y="2508250"/>
          <p14:tracePt t="43509" x="7080250" y="2508250"/>
          <p14:tracePt t="43526" x="7188200" y="2508250"/>
          <p14:tracePt t="43532" x="7251700" y="2508250"/>
          <p14:tracePt t="43542" x="7315200" y="2508250"/>
          <p14:tracePt t="43559" x="7442200" y="2508250"/>
          <p14:tracePt t="43576" x="7550150" y="2508250"/>
          <p14:tracePt t="43579" x="7575550" y="2508250"/>
          <p14:tracePt t="43592" x="7588250" y="2508250"/>
          <p14:tracePt t="43609" x="7607300" y="2508250"/>
          <p14:tracePt t="43844" x="7626350" y="2508250"/>
          <p14:tracePt t="43854" x="7639050" y="2508250"/>
          <p14:tracePt t="43863" x="7664450" y="2508250"/>
          <p14:tracePt t="43875" x="7740650" y="2508250"/>
          <p14:tracePt t="43892" x="7848600" y="2508250"/>
          <p14:tracePt t="43908" x="7962900" y="2508250"/>
          <p14:tracePt t="43925" x="8039100" y="2508250"/>
          <p14:tracePt t="43942" x="8077200" y="2508250"/>
          <p14:tracePt t="43958" x="8096250" y="2508250"/>
          <p14:tracePt t="44062" x="8102600" y="2508250"/>
          <p14:tracePt t="44071" x="8108950" y="2508250"/>
          <p14:tracePt t="44339" x="0" y="0"/>
        </p14:tracePtLst>
        <p14:tracePtLst>
          <p14:tracePt t="45454" x="3048000" y="3975100"/>
          <p14:tracePt t="45461" x="3035300" y="3981450"/>
          <p14:tracePt t="45474" x="3028950" y="3994150"/>
          <p14:tracePt t="45491" x="3022600" y="4006850"/>
          <p14:tracePt t="45508" x="3016250" y="4038600"/>
          <p14:tracePt t="45524" x="3016250" y="4057650"/>
          <p14:tracePt t="45541" x="3016250" y="4089400"/>
          <p14:tracePt t="45558" x="3016250" y="4127500"/>
          <p14:tracePt t="45574" x="3048000" y="4152900"/>
          <p14:tracePt t="45591" x="3086100" y="4191000"/>
          <p14:tracePt t="45608" x="3130550" y="4222750"/>
          <p14:tracePt t="45624" x="3187700" y="4254500"/>
          <p14:tracePt t="45626" x="3213100" y="4254500"/>
          <p14:tracePt t="45641" x="3251200" y="4267200"/>
          <p14:tracePt t="45657" x="3295650" y="4267200"/>
          <p14:tracePt t="45658" x="3327400" y="4267200"/>
          <p14:tracePt t="45674" x="3397250" y="4241800"/>
          <p14:tracePt t="45691" x="3441700" y="4184650"/>
          <p14:tracePt t="45707" x="3486150" y="4121150"/>
          <p14:tracePt t="45724" x="3492500" y="4070350"/>
          <p14:tracePt t="45741" x="3492500" y="4038600"/>
          <p14:tracePt t="45757" x="3492500" y="4019550"/>
          <p14:tracePt t="45774" x="3492500" y="4006850"/>
          <p14:tracePt t="45791" x="3486150" y="3994150"/>
          <p14:tracePt t="45824" x="3479800" y="3994150"/>
          <p14:tracePt t="46034" x="0" y="0"/>
        </p14:tracePtLst>
        <p14:tracePtLst>
          <p14:tracePt t="46541" x="4419600" y="3937000"/>
          <p14:tracePt t="46580" x="4413250" y="3937000"/>
          <p14:tracePt t="46589" x="4406900" y="3949700"/>
          <p14:tracePt t="46600" x="4400550" y="3975100"/>
          <p14:tracePt t="46613" x="4381500" y="4044950"/>
          <p14:tracePt t="46624" x="4381500" y="4076700"/>
          <p14:tracePt t="46641" x="4381500" y="4178300"/>
          <p14:tracePt t="46658" x="4406900" y="4279900"/>
          <p14:tracePt t="46675" x="4432300" y="4324350"/>
          <p14:tracePt t="46690" x="4464050" y="4362450"/>
          <p14:tracePt t="46707" x="4502150" y="4381500"/>
          <p14:tracePt t="46724" x="4533900" y="4400550"/>
          <p14:tracePt t="46740" x="4565650" y="4400550"/>
          <p14:tracePt t="46757" x="4603750" y="4400550"/>
          <p14:tracePt t="46774" x="4648200" y="4368800"/>
          <p14:tracePt t="46790" x="4679950" y="4324350"/>
          <p14:tracePt t="46807" x="4705350" y="4273550"/>
          <p14:tracePt t="46824" x="4711700" y="4210050"/>
          <p14:tracePt t="46827" x="4711700" y="4197350"/>
          <p14:tracePt t="46841" x="4718050" y="4178300"/>
          <p14:tracePt t="46858" x="4718050" y="4171950"/>
          <p14:tracePt t="46949" x="4724400" y="4171950"/>
          <p14:tracePt t="46960" x="4730750" y="4178300"/>
          <p14:tracePt t="46974" x="4756150" y="4203700"/>
          <p14:tracePt t="46991" x="4762500" y="4210050"/>
          <p14:tracePt t="47008" x="4768850" y="4216400"/>
          <p14:tracePt t="47024" x="4781550" y="4216400"/>
          <p14:tracePt t="47040" x="4800600" y="4216400"/>
          <p14:tracePt t="47058" x="4838700" y="4178300"/>
          <p14:tracePt t="47075" x="4851400" y="4127500"/>
          <p14:tracePt t="47091" x="4857750" y="4076700"/>
          <p14:tracePt t="47108" x="4857750" y="4019550"/>
          <p14:tracePt t="47125" x="4857750" y="3987800"/>
          <p14:tracePt t="47141" x="4851400" y="3975100"/>
          <p14:tracePt t="47158" x="4838700" y="3962400"/>
          <p14:tracePt t="47174" x="4826000" y="3962400"/>
          <p14:tracePt t="47190" x="4813300" y="3962400"/>
          <p14:tracePt t="47207" x="4794250" y="3968750"/>
          <p14:tracePt t="47210" x="4775200" y="3987800"/>
          <p14:tracePt t="47224" x="4749800" y="4019550"/>
          <p14:tracePt t="47240" x="4692650" y="4114800"/>
          <p14:tracePt t="47243" x="4673600" y="4165600"/>
          <p14:tracePt t="47258" x="4654550" y="4254500"/>
          <p14:tracePt t="47274" x="4648200" y="4286250"/>
          <p14:tracePt t="47291" x="4648200" y="4305300"/>
          <p14:tracePt t="47307" x="4648200" y="4318000"/>
          <p14:tracePt t="47364" x="4648200" y="4324350"/>
          <p14:tracePt t="47379" x="4654550" y="4311650"/>
          <p14:tracePt t="47389" x="4667250" y="4286250"/>
          <p14:tracePt t="47396" x="4679950" y="4248150"/>
          <p14:tracePt t="47407" x="4686300" y="4197350"/>
          <p14:tracePt t="47424" x="4699000" y="4108450"/>
          <p14:tracePt t="47440" x="4699000" y="4025900"/>
          <p14:tracePt t="47443" x="4699000" y="4006850"/>
          <p14:tracePt t="47457" x="4699000" y="3987800"/>
          <p14:tracePt t="47474" x="4699000" y="3975100"/>
          <p14:tracePt t="47515" x="4699000" y="3968750"/>
          <p14:tracePt t="47523" x="4692650" y="3975100"/>
          <p14:tracePt t="47540" x="4667250" y="4025900"/>
          <p14:tracePt t="47557" x="4629150" y="4146550"/>
          <p14:tracePt t="47573" x="4603750" y="4279900"/>
          <p14:tracePt t="47590" x="4597400" y="4343400"/>
          <p14:tracePt t="47607" x="4597400" y="4368800"/>
          <p14:tracePt t="47624" x="4597400" y="4375150"/>
          <p14:tracePt t="47681" x="4597400" y="4362450"/>
          <p14:tracePt t="47693" x="4597400" y="4318000"/>
          <p14:tracePt t="47707" x="4597400" y="4260850"/>
          <p14:tracePt t="47724" x="4597400" y="4203700"/>
          <p14:tracePt t="47740" x="4597400" y="4146550"/>
          <p14:tracePt t="47757" x="4591050" y="4114800"/>
          <p14:tracePt t="47774" x="4584700" y="4108450"/>
          <p14:tracePt t="47830" x="4584700" y="4127500"/>
          <p14:tracePt t="47844" x="4578350" y="4222750"/>
          <p14:tracePt t="47857" x="4578350" y="4248150"/>
          <p14:tracePt t="47859" x="4578350" y="4273550"/>
          <p14:tracePt t="47875" x="4578350" y="4298950"/>
          <p14:tracePt t="47891" x="4578350" y="4305300"/>
          <p14:tracePt t="47931" x="4578350" y="4311650"/>
          <p14:tracePt t="47940" x="4578350" y="4305300"/>
          <p14:tracePt t="47957" x="4597400" y="4267200"/>
          <p14:tracePt t="47974" x="4610100" y="4216400"/>
          <p14:tracePt t="47990" x="4629150" y="4159250"/>
          <p14:tracePt t="48007" x="4635500" y="4133850"/>
          <p14:tracePt t="48024" x="4641850" y="4121150"/>
          <p14:tracePt t="48069" x="4641850" y="4140200"/>
          <p14:tracePt t="48081" x="4654550" y="4191000"/>
          <p14:tracePt t="48096" x="4679950" y="4279900"/>
          <p14:tracePt t="48107" x="4699000" y="4343400"/>
          <p14:tracePt t="48124" x="4705350" y="4356100"/>
          <p14:tracePt t="48157" x="4711700" y="4362450"/>
          <p14:tracePt t="48174" x="4724400" y="4349750"/>
          <p14:tracePt t="48190" x="4743450" y="4311650"/>
          <p14:tracePt t="48207" x="4756150" y="4248150"/>
          <p14:tracePt t="48211" x="4762500" y="4222750"/>
          <p14:tracePt t="48223" x="4775200" y="4191000"/>
          <p14:tracePt t="48240" x="4781550" y="4133850"/>
          <p14:tracePt t="48257" x="4781550" y="4064000"/>
          <p14:tracePt t="48259" x="4775200" y="4032250"/>
          <p14:tracePt t="48274" x="4762500" y="4000500"/>
          <p14:tracePt t="48290" x="4730750" y="3981450"/>
          <p14:tracePt t="48307" x="4718050" y="3975100"/>
          <p14:tracePt t="48323" x="4699000" y="3975100"/>
          <p14:tracePt t="48341" x="4660900" y="3975100"/>
          <p14:tracePt t="48357" x="4622800" y="4013200"/>
          <p14:tracePt t="48374" x="4578350" y="4076700"/>
          <p14:tracePt t="48391" x="4565650" y="4121150"/>
          <p14:tracePt t="48394" x="4565650" y="4127500"/>
          <p14:tracePt t="48407" x="4565650" y="4146550"/>
          <p14:tracePt t="48424" x="4565650" y="4178300"/>
          <p14:tracePt t="48427" x="4565650" y="4203700"/>
          <p14:tracePt t="48440" x="4572000" y="4216400"/>
          <p14:tracePt t="48457" x="4597400" y="4235450"/>
          <p14:tracePt t="48474" x="4603750" y="4235450"/>
          <p14:tracePt t="48490" x="4622800" y="4235450"/>
          <p14:tracePt t="48507" x="4667250" y="4178300"/>
          <p14:tracePt t="48523" x="4711700" y="4095750"/>
          <p14:tracePt t="48540" x="4724400" y="4025900"/>
          <p14:tracePt t="48557" x="4730750" y="3987800"/>
          <p14:tracePt t="48573" x="4730750" y="3962400"/>
          <p14:tracePt t="48590" x="4730750" y="3956050"/>
          <p14:tracePt t="48651" x="4724400" y="3956050"/>
          <p14:tracePt t="48659" x="4711700" y="3981450"/>
          <p14:tracePt t="48675" x="4673600" y="4070350"/>
          <p14:tracePt t="48691" x="4654550" y="4171950"/>
          <p14:tracePt t="48707" x="4654550" y="4267200"/>
          <p14:tracePt t="48723" x="4654550" y="4324350"/>
          <p14:tracePt t="48740" x="4654550" y="4349750"/>
          <p14:tracePt t="48757" x="4654550" y="4356100"/>
          <p14:tracePt t="48773" x="4654550" y="4362450"/>
          <p14:tracePt t="48790" x="4660900" y="4362450"/>
          <p14:tracePt t="48807" x="4673600" y="4311650"/>
          <p14:tracePt t="48823" x="4679950" y="4235450"/>
          <p14:tracePt t="48826" x="4686300" y="4178300"/>
          <p14:tracePt t="48840" x="4692650" y="4146550"/>
          <p14:tracePt t="48857" x="4692650" y="4102100"/>
          <p14:tracePt t="48874" x="4692650" y="4083050"/>
          <p14:tracePt t="48924" x="4686300" y="4108450"/>
          <p14:tracePt t="48931" x="4679950" y="4152900"/>
          <p14:tracePt t="48940" x="4673600" y="4197350"/>
          <p14:tracePt t="48956" x="4673600" y="4254500"/>
          <p14:tracePt t="48973" x="4679950" y="4305300"/>
          <p14:tracePt t="48990" x="4679950" y="4318000"/>
          <p14:tracePt t="49020" x="4686300" y="4318000"/>
          <p14:tracePt t="49031" x="4692650" y="4305300"/>
          <p14:tracePt t="49041" x="4705350" y="4286250"/>
          <p14:tracePt t="49057" x="4724400" y="4229100"/>
          <p14:tracePt t="49058" x="4730750" y="4203700"/>
          <p14:tracePt t="49074" x="4737100" y="4165600"/>
          <p14:tracePt t="49090" x="4737100" y="4140200"/>
          <p14:tracePt t="49107" x="4737100" y="4127500"/>
          <p14:tracePt t="49197" x="4737100" y="4152900"/>
          <p14:tracePt t="49211" x="4737100" y="4191000"/>
          <p14:tracePt t="49224" x="4737100" y="4210050"/>
          <p14:tracePt t="49227" x="4737100" y="4222750"/>
          <p14:tracePt t="49292" x="4737100" y="4229100"/>
          <p14:tracePt t="49317" x="4737100" y="4222750"/>
          <p14:tracePt t="49324" x="4737100" y="4197350"/>
          <p14:tracePt t="49341" x="4730750" y="4140200"/>
          <p14:tracePt t="49357" x="4724400" y="4089400"/>
          <p14:tracePt t="49374" x="4724400" y="4064000"/>
          <p14:tracePt t="49389" x="4711700" y="4038600"/>
          <p14:tracePt t="49639" x="4705350" y="4025900"/>
          <p14:tracePt t="49655" x="4686300" y="4019550"/>
          <p14:tracePt t="49676" x="4635500" y="4006850"/>
          <p14:tracePt t="49693" x="4565650" y="3994150"/>
          <p14:tracePt t="49707" x="4546600" y="3987800"/>
          <p14:tracePt t="49723" x="4533900" y="3987800"/>
          <p14:tracePt t="49740" x="4521200" y="3987800"/>
          <p14:tracePt t="49780" x="4514850" y="3987800"/>
          <p14:tracePt t="49790" x="4508500" y="3987800"/>
          <p14:tracePt t="49806" x="4508500" y="4000500"/>
          <p14:tracePt t="49823" x="4508500" y="4013200"/>
          <p14:tracePt t="49840" x="4514850" y="4044950"/>
          <p14:tracePt t="49842" x="4527550" y="4064000"/>
          <p14:tracePt t="49857" x="4533900" y="4083050"/>
          <p14:tracePt t="49873" x="4584700" y="4127500"/>
          <p14:tracePt t="49876" x="4622800" y="4159250"/>
          <p14:tracePt t="49890" x="4737100" y="4229100"/>
          <p14:tracePt t="49906" x="4813300" y="4273550"/>
          <p14:tracePt t="49923" x="4819650" y="4279900"/>
          <p14:tracePt t="49956" x="4826000" y="4279900"/>
          <p14:tracePt t="50022" x="4813300" y="4279900"/>
          <p14:tracePt t="50035" x="4749800" y="4279900"/>
          <p14:tracePt t="50047" x="4692650" y="4273550"/>
          <p14:tracePt t="50057" x="4635500" y="4254500"/>
          <p14:tracePt t="50073" x="4546600" y="4241800"/>
          <p14:tracePt t="50090" x="4470400" y="4222750"/>
          <p14:tracePt t="50109" x="4464050" y="4222750"/>
          <p14:tracePt t="50181" x="4457700" y="4216400"/>
          <p14:tracePt t="50198" x="4470400" y="4210050"/>
          <p14:tracePt t="50217" x="4514850" y="4197350"/>
          <p14:tracePt t="50231" x="4552950" y="4191000"/>
          <p14:tracePt t="50242" x="4603750" y="4178300"/>
          <p14:tracePt t="50256" x="4616450" y="4165600"/>
          <p14:tracePt t="50272" x="4641850" y="4152900"/>
          <p14:tracePt t="50289" x="4654550" y="4127500"/>
          <p14:tracePt t="50291" x="4667250" y="4114800"/>
          <p14:tracePt t="50306" x="4686300" y="4089400"/>
          <p14:tracePt t="50323" x="4692650" y="4070350"/>
          <p14:tracePt t="50339" x="4692650" y="4044950"/>
          <p14:tracePt t="50356" x="4692650" y="4038600"/>
          <p14:tracePt t="50373" x="4692650" y="4025900"/>
          <p14:tracePt t="50390" x="4692650" y="4013200"/>
          <p14:tracePt t="50406" x="4692650" y="4006850"/>
          <p14:tracePt t="50440" x="4692650" y="3994150"/>
          <p14:tracePt t="50456" x="4686300" y="3994150"/>
          <p14:tracePt t="50473" x="4686300" y="3987800"/>
          <p14:tracePt t="50516" x="4673600" y="3981450"/>
          <p14:tracePt t="50571" x="4667250" y="3975100"/>
          <p14:tracePt t="50587" x="4660900" y="3975100"/>
          <p14:tracePt t="50620" x="4654550" y="3975100"/>
          <p14:tracePt t="50630" x="4641850" y="3968750"/>
          <p14:tracePt t="50640" x="4635500" y="3962400"/>
          <p14:tracePt t="50661" x="4622800" y="3956050"/>
          <p14:tracePt t="50692" x="4616450" y="3956050"/>
          <p14:tracePt t="50703" x="4603750" y="3956050"/>
          <p14:tracePt t="50767" x="4597400" y="3943350"/>
          <p14:tracePt t="50813" x="4591050" y="3937000"/>
          <p14:tracePt t="50824" x="4591050" y="3930650"/>
          <p14:tracePt t="50839" x="4584700" y="3930650"/>
          <p14:tracePt t="50859" x="4578350" y="3924300"/>
          <p14:tracePt t="50873" x="4578350" y="3917950"/>
          <p14:tracePt t="50941" x="4572000" y="3917950"/>
          <p14:tracePt t="50973" x="4565650" y="3917950"/>
          <p14:tracePt t="50988" x="4559300" y="3917950"/>
          <p14:tracePt t="51000" x="4552950" y="3911600"/>
          <p14:tracePt t="51010" x="4546600" y="3905250"/>
          <p14:tracePt t="51023" x="4540250" y="3905250"/>
          <p14:tracePt t="51039" x="4533900" y="3905250"/>
          <p14:tracePt t="51056" x="4527550" y="3905250"/>
          <p14:tracePt t="51072" x="4521200" y="3905250"/>
          <p14:tracePt t="51089" x="4514850" y="3905250"/>
          <p14:tracePt t="51107" x="4495800" y="3917950"/>
          <p14:tracePt t="51123" x="4483100" y="3937000"/>
          <p14:tracePt t="51140" x="4470400" y="3975100"/>
          <p14:tracePt t="51156" x="4464050" y="4006850"/>
          <p14:tracePt t="51173" x="4457700" y="4051300"/>
          <p14:tracePt t="51190" x="4457700" y="4089400"/>
          <p14:tracePt t="51206" x="4457700" y="4127500"/>
          <p14:tracePt t="51223" x="4457700" y="4152900"/>
          <p14:tracePt t="51239" x="4457700" y="4171950"/>
          <p14:tracePt t="51256" x="4457700" y="4197350"/>
          <p14:tracePt t="51273" x="4457700" y="4210050"/>
          <p14:tracePt t="51289" x="4457700" y="4216400"/>
          <p14:tracePt t="51382" x="4464050" y="4229100"/>
          <p14:tracePt t="51396" x="4470400" y="4229100"/>
          <p14:tracePt t="51413" x="4476750" y="4235450"/>
          <p14:tracePt t="51428" x="4489450" y="4241800"/>
          <p14:tracePt t="51439" x="4495800" y="4248150"/>
          <p14:tracePt t="51459" x="4514850" y="4254500"/>
          <p14:tracePt t="51472" x="4521200" y="4254500"/>
          <p14:tracePt t="51489" x="4533900" y="4254500"/>
          <p14:tracePt t="51506" x="4572000" y="4248150"/>
          <p14:tracePt t="51522" x="4597400" y="4222750"/>
          <p14:tracePt t="51539" x="4629150" y="4184650"/>
          <p14:tracePt t="51556" x="4654550" y="4159250"/>
          <p14:tracePt t="51572" x="4660900" y="4127500"/>
          <p14:tracePt t="51589" x="4679950" y="4102100"/>
          <p14:tracePt t="51606" x="4699000" y="4076700"/>
          <p14:tracePt t="51623" x="4699000" y="4064000"/>
          <p14:tracePt t="51640" x="4699000" y="4051300"/>
          <p14:tracePt t="51643" x="4699000" y="4044950"/>
          <p14:tracePt t="51656" x="4699000" y="4038600"/>
          <p14:tracePt t="51685" x="4699000" y="4032250"/>
          <p14:tracePt t="51708" x="4699000" y="4019550"/>
          <p14:tracePt t="51732" x="4692650" y="4019550"/>
          <p14:tracePt t="51748" x="4692650" y="4013200"/>
          <p14:tracePt t="51765" x="4686300" y="4013200"/>
          <p14:tracePt t="51787" x="4679950" y="4013200"/>
          <p14:tracePt t="51797" x="4673600" y="4013200"/>
          <p14:tracePt t="51819" x="4667250" y="4013200"/>
          <p14:tracePt t="51827" x="4660900" y="4013200"/>
          <p14:tracePt t="51879" x="4654550" y="4013200"/>
          <p14:tracePt t="51892" x="4648200" y="4013200"/>
          <p14:tracePt t="51906" x="4641850" y="4013200"/>
          <p14:tracePt t="51931" x="4635500" y="4013200"/>
          <p14:tracePt t="51948" x="4629150" y="4013200"/>
          <p14:tracePt t="51979" x="4622800" y="4013200"/>
          <p14:tracePt t="51987" x="4616450" y="4013200"/>
          <p14:tracePt t="52005" x="4616450" y="4019550"/>
          <p14:tracePt t="52019" x="4616450" y="4025900"/>
          <p14:tracePt t="52028" x="4616450" y="4032250"/>
          <p14:tracePt t="52039" x="4610100" y="4032250"/>
          <p14:tracePt t="52055" x="4603750" y="4038600"/>
          <p14:tracePt t="52072" x="4603750" y="4051300"/>
          <p14:tracePt t="52089" x="4603750" y="4064000"/>
          <p14:tracePt t="52090" x="4603750" y="4076700"/>
          <p14:tracePt t="52106" x="4603750" y="4083050"/>
          <p14:tracePt t="52123" x="4603750" y="4095750"/>
          <p14:tracePt t="52139" x="4610100" y="4102100"/>
          <p14:tracePt t="52156" x="4616450" y="4114800"/>
          <p14:tracePt t="52172" x="4622800" y="4121150"/>
          <p14:tracePt t="52189" x="4635500" y="4121150"/>
          <p14:tracePt t="52206" x="4660900" y="4127500"/>
          <p14:tracePt t="52222" x="4686300" y="4127500"/>
          <p14:tracePt t="52239" x="4724400" y="4127500"/>
          <p14:tracePt t="52255" x="4762500" y="4127500"/>
          <p14:tracePt t="52258" x="4781550" y="4127500"/>
          <p14:tracePt t="52272" x="4806950" y="4127500"/>
          <p14:tracePt t="52289" x="4819650" y="4127500"/>
          <p14:tracePt t="52306" x="4832350" y="4121150"/>
          <p14:tracePt t="52339" x="4832350" y="4114800"/>
          <p14:tracePt t="52365" x="4832350" y="4108450"/>
          <p14:tracePt t="52372" x="4832350" y="4102100"/>
          <p14:tracePt t="52389" x="4832350" y="4095750"/>
          <p14:tracePt t="52406" x="4832350" y="4089400"/>
          <p14:tracePt t="52422" x="4832350" y="4083050"/>
          <p14:tracePt t="52439" x="4832350" y="4070350"/>
          <p14:tracePt t="52455" x="4832350" y="4057650"/>
          <p14:tracePt t="52472" x="4832350" y="4044950"/>
          <p14:tracePt t="52489" x="4832350" y="4019550"/>
          <p14:tracePt t="52490" x="4819650" y="4006850"/>
          <p14:tracePt t="52505" x="4813300" y="4000500"/>
          <p14:tracePt t="52522" x="4794250" y="3981450"/>
          <p14:tracePt t="52539" x="4781550" y="3968750"/>
          <p14:tracePt t="52555" x="4762500" y="3956050"/>
          <p14:tracePt t="52572" x="4756150" y="3943350"/>
          <p14:tracePt t="52591" x="4743450" y="3937000"/>
          <p14:tracePt t="52605" x="4730750" y="3937000"/>
          <p14:tracePt t="52622" x="4724400" y="3937000"/>
          <p14:tracePt t="52639" x="4718050" y="3937000"/>
          <p14:tracePt t="52655" x="4705350" y="3937000"/>
          <p14:tracePt t="52672" x="4699000" y="3937000"/>
          <p14:tracePt t="52689" x="4679950" y="3937000"/>
          <p14:tracePt t="52705" x="4660900" y="3956050"/>
          <p14:tracePt t="52707" x="4654550" y="3962400"/>
          <p14:tracePt t="52722" x="4648200" y="3981450"/>
          <p14:tracePt t="52738" x="4648200" y="3994150"/>
          <p14:tracePt t="52755" x="4648200" y="4000500"/>
          <p14:tracePt t="53099" x="0" y="0"/>
        </p14:tracePtLst>
        <p14:tracePtLst>
          <p14:tracePt t="54373" x="3181350" y="3860800"/>
          <p14:tracePt t="54398" x="3175000" y="3860800"/>
          <p14:tracePt t="54412" x="3168650" y="3860800"/>
          <p14:tracePt t="54424" x="3155950" y="3860800"/>
          <p14:tracePt t="54439" x="3130550" y="3898900"/>
          <p14:tracePt t="54455" x="3111500" y="3943350"/>
          <p14:tracePt t="54472" x="3098800" y="3987800"/>
          <p14:tracePt t="54488" x="3098800" y="4019550"/>
          <p14:tracePt t="54490" x="3098800" y="4032250"/>
          <p14:tracePt t="54505" x="3098800" y="4051300"/>
          <p14:tracePt t="54522" x="3098800" y="4089400"/>
          <p14:tracePt t="54538" x="3098800" y="4114800"/>
          <p14:tracePt t="54555" x="3098800" y="4121150"/>
          <p14:tracePt t="54595" x="3105150" y="4121150"/>
          <p14:tracePt t="54603" x="3111500" y="4121150"/>
          <p14:tracePt t="54611" x="3117850" y="4121150"/>
          <p14:tracePt t="54622" x="3130550" y="4121150"/>
          <p14:tracePt t="54639" x="3162300" y="4121150"/>
          <p14:tracePt t="54655" x="3206750" y="4108450"/>
          <p14:tracePt t="54658" x="3219450" y="4095750"/>
          <p14:tracePt t="54671" x="3225800" y="4089400"/>
          <p14:tracePt t="54677" x="3244850" y="4076700"/>
          <p14:tracePt t="54689" x="3251200" y="4064000"/>
          <p14:tracePt t="54706" x="3270250" y="4025900"/>
          <p14:tracePt t="54721" x="3276600" y="4013200"/>
          <p14:tracePt t="54738" x="3276600" y="4000500"/>
          <p14:tracePt t="54859" x="3276600" y="3994150"/>
          <p14:tracePt t="54859" x="0" y="0"/>
        </p14:tracePtLst>
        <p14:tracePtLst>
          <p14:tracePt t="55134" x="1924050" y="3816350"/>
          <p14:tracePt t="55148" x="1905000" y="3835400"/>
          <p14:tracePt t="55161" x="1898650" y="3848100"/>
          <p14:tracePt t="55164" x="1898650" y="3860800"/>
          <p14:tracePt t="55179" x="1885950" y="3892550"/>
          <p14:tracePt t="55188" x="1879600" y="3917950"/>
          <p14:tracePt t="55205" x="1866900" y="3968750"/>
          <p14:tracePt t="55221" x="1854200" y="4025900"/>
          <p14:tracePt t="55238" x="1847850" y="4070350"/>
          <p14:tracePt t="55254" x="1847850" y="4102100"/>
          <p14:tracePt t="55271" x="1847850" y="4127500"/>
          <p14:tracePt t="55288" x="1847850" y="4152900"/>
          <p14:tracePt t="55305" x="1854200" y="4165600"/>
          <p14:tracePt t="55307" x="1860550" y="4171950"/>
          <p14:tracePt t="55325" x="1866900" y="4171950"/>
          <p14:tracePt t="55338" x="1879600" y="4178300"/>
          <p14:tracePt t="55354" x="1892300" y="4178300"/>
          <p14:tracePt t="55371" x="1936750" y="4165600"/>
          <p14:tracePt t="55388" x="1987550" y="4140200"/>
          <p14:tracePt t="55405" x="2025650" y="4102100"/>
          <p14:tracePt t="55422" x="2051050" y="4051300"/>
          <p14:tracePt t="55439" x="2070100" y="4006850"/>
          <p14:tracePt t="55455" x="2070100" y="3994150"/>
          <p14:tracePt t="55458" x="2070100" y="3981450"/>
          <p14:tracePt t="55471" x="2070100" y="3975100"/>
          <p14:tracePt t="55488" x="2063750" y="3956050"/>
          <p14:tracePt t="55491" x="2057400" y="3956050"/>
          <p14:tracePt t="55504" x="2051050" y="3949700"/>
          <p14:tracePt t="55521" x="2038350" y="3943350"/>
          <p14:tracePt t="55539" x="2025650" y="3943350"/>
          <p14:tracePt t="55554" x="2006600" y="3949700"/>
          <p14:tracePt t="55571" x="1974850" y="3975100"/>
          <p14:tracePt t="55587" x="1962150" y="3994150"/>
          <p14:tracePt t="55604" x="1949450" y="4019550"/>
          <p14:tracePt t="55621" x="1949450" y="4038600"/>
          <p14:tracePt t="55639" x="1949450" y="4051300"/>
          <p14:tracePt t="55656" x="1949450" y="4057650"/>
          <p14:tracePt t="55672" x="1949450" y="4076700"/>
          <p14:tracePt t="55702" x="1955800" y="4076700"/>
          <p14:tracePt t="55712" x="1968500" y="4076700"/>
          <p14:tracePt t="55724" x="1981200" y="4070350"/>
          <p14:tracePt t="55738" x="2000250" y="4038600"/>
          <p14:tracePt t="55754" x="2012950" y="3994150"/>
          <p14:tracePt t="55771" x="2019300" y="3962400"/>
          <p14:tracePt t="55788" x="2019300" y="3943350"/>
          <p14:tracePt t="55804" x="2019300" y="3924300"/>
          <p14:tracePt t="55883" x="2019300" y="3937000"/>
          <p14:tracePt t="55891" x="2012950" y="3956050"/>
          <p14:tracePt t="55905" x="2006600" y="3994150"/>
          <p14:tracePt t="55921" x="2000250" y="4051300"/>
          <p14:tracePt t="55939" x="2000250" y="4140200"/>
          <p14:tracePt t="55954" x="2000250" y="4152900"/>
          <p14:tracePt t="55971" x="2000250" y="4159250"/>
          <p14:tracePt t="56030" x="2000250" y="4152900"/>
          <p14:tracePt t="56040" x="2000250" y="4133850"/>
          <p14:tracePt t="56054" x="2000250" y="4089400"/>
          <p14:tracePt t="56071" x="1993900" y="4038600"/>
          <p14:tracePt t="56076" x="1993900" y="4025900"/>
          <p14:tracePt t="56089" x="1993900" y="4019550"/>
          <p14:tracePt t="56141" x="1987550" y="4013200"/>
          <p14:tracePt t="56150" x="1981200" y="4013200"/>
          <p14:tracePt t="56163" x="1974850" y="4044950"/>
          <p14:tracePt t="56174" x="1962150" y="4089400"/>
          <p14:tracePt t="56189" x="1955800" y="4159250"/>
          <p14:tracePt t="56205" x="1955800" y="4197350"/>
          <p14:tracePt t="56221" x="1955800" y="4222750"/>
          <p14:tracePt t="56237" x="1955800" y="4229100"/>
          <p14:tracePt t="56291" x="1955800" y="4203700"/>
          <p14:tracePt t="56299" x="1955800" y="4159250"/>
          <p14:tracePt t="56307" x="1955800" y="4121150"/>
          <p14:tracePt t="56320" x="1955800" y="4076700"/>
          <p14:tracePt t="56338" x="1955800" y="3943350"/>
          <p14:tracePt t="56354" x="1955800" y="3911600"/>
          <p14:tracePt t="56370" x="1955800" y="3898900"/>
          <p14:tracePt t="56429" x="1955800" y="3892550"/>
          <p14:tracePt t="56436" x="1949450" y="3898900"/>
          <p14:tracePt t="56443" x="1943100" y="3917950"/>
          <p14:tracePt t="56454" x="1943100" y="3943350"/>
          <p14:tracePt t="56471" x="1936750" y="4019550"/>
          <p14:tracePt t="56487" x="1936750" y="4083050"/>
          <p14:tracePt t="56491" x="1936750" y="4095750"/>
          <p14:tracePt t="56504" x="1936750" y="4108450"/>
          <p14:tracePt t="56521" x="1936750" y="4121150"/>
          <p14:tracePt t="56580" x="1936750" y="4108450"/>
          <p14:tracePt t="56586" x="1936750" y="4089400"/>
          <p14:tracePt t="56594" x="1936750" y="4064000"/>
          <p14:tracePt t="56604" x="1936750" y="4032250"/>
          <p14:tracePt t="56620" x="1936750" y="3968750"/>
          <p14:tracePt t="56637" x="1936750" y="3930650"/>
          <p14:tracePt t="56654" x="1936750" y="3924300"/>
          <p14:tracePt t="56714" x="1936750" y="3949700"/>
          <p14:tracePt t="56723" x="1936750" y="3981450"/>
          <p14:tracePt t="56730" x="1936750" y="4025900"/>
          <p14:tracePt t="56738" x="1936750" y="4057650"/>
          <p14:tracePt t="56754" x="1936750" y="4114800"/>
          <p14:tracePt t="56770" x="1936750" y="4127500"/>
          <p14:tracePt t="56787" x="1936750" y="4133850"/>
          <p14:tracePt t="56866" x="1936750" y="4127500"/>
          <p14:tracePt t="56874" x="1936750" y="4102100"/>
          <p14:tracePt t="56882" x="1936750" y="4083050"/>
          <p14:tracePt t="56890" x="1936750" y="4051300"/>
          <p14:tracePt t="56904" x="1936750" y="4025900"/>
          <p14:tracePt t="56920" x="1936750" y="3975100"/>
          <p14:tracePt t="56937" x="1936750" y="3962400"/>
          <p14:tracePt t="56938" x="1936750" y="3956050"/>
          <p14:tracePt t="57010" x="1936750" y="3981450"/>
          <p14:tracePt t="57018" x="1930400" y="4025900"/>
          <p14:tracePt t="57026" x="1924050" y="4064000"/>
          <p14:tracePt t="57037" x="1917700" y="4108450"/>
          <p14:tracePt t="57053" x="1905000" y="4159250"/>
          <p14:tracePt t="57070" x="1905000" y="4165600"/>
          <p14:tracePt t="57087" x="1905000" y="4171950"/>
          <p14:tracePt t="57154" x="1905000" y="4152900"/>
          <p14:tracePt t="57162" x="1905000" y="4121150"/>
          <p14:tracePt t="57170" x="1905000" y="4076700"/>
          <p14:tracePt t="57187" x="1905000" y="3987800"/>
          <p14:tracePt t="57204" x="1905000" y="3943350"/>
          <p14:tracePt t="57220" x="1905000" y="3930650"/>
          <p14:tracePt t="57237" x="1905000" y="3924300"/>
          <p14:tracePt t="57274" x="1898650" y="3924300"/>
          <p14:tracePt t="57287" x="1898650" y="3943350"/>
          <p14:tracePt t="57303" x="1873250" y="4051300"/>
          <p14:tracePt t="57320" x="1854200" y="4165600"/>
          <p14:tracePt t="57337" x="1854200" y="4216400"/>
          <p14:tracePt t="57353" x="1854200" y="4235450"/>
          <p14:tracePt t="57418" x="1854200" y="4222750"/>
          <p14:tracePt t="57426" x="1854200" y="4197350"/>
          <p14:tracePt t="57436" x="1854200" y="4152900"/>
          <p14:tracePt t="57454" x="1860550" y="4076700"/>
          <p14:tracePt t="57470" x="1873250" y="4006850"/>
          <p14:tracePt t="57487" x="1879600" y="3975100"/>
          <p14:tracePt t="57503" x="1879600" y="3968750"/>
          <p14:tracePt t="57554" x="1879600" y="3981450"/>
          <p14:tracePt t="57562" x="1879600" y="4013200"/>
          <p14:tracePt t="57570" x="1879600" y="4044950"/>
          <p14:tracePt t="57586" x="1879600" y="4121150"/>
          <p14:tracePt t="57603" x="1879600" y="4159250"/>
          <p14:tracePt t="57620" x="1879600" y="4171950"/>
          <p14:tracePt t="57698" x="1879600" y="4159250"/>
          <p14:tracePt t="57706" x="1885950" y="4121150"/>
          <p14:tracePt t="57714" x="1885950" y="4102100"/>
          <p14:tracePt t="57722" x="1885950" y="4070350"/>
          <p14:tracePt t="57737" x="1885950" y="4038600"/>
          <p14:tracePt t="57753" x="1905000" y="3949700"/>
          <p14:tracePt t="57754" x="1905000" y="3937000"/>
          <p14:tracePt t="57770" x="1905000" y="3905250"/>
          <p14:tracePt t="57786" x="1905000" y="3898900"/>
          <p14:tracePt t="57834" x="1905000" y="3911600"/>
          <p14:tracePt t="57843" x="1905000" y="3949700"/>
          <p14:tracePt t="57853" x="1898650" y="3987800"/>
          <p14:tracePt t="57870" x="1892300" y="4064000"/>
          <p14:tracePt t="57887" x="1892300" y="4108450"/>
          <p14:tracePt t="57903" x="1892300" y="4121150"/>
          <p14:tracePt t="57920" x="1892300" y="4140200"/>
          <p14:tracePt t="57979" x="1892300" y="4121150"/>
          <p14:tracePt t="57987" x="1892300" y="4089400"/>
          <p14:tracePt t="57995" x="1892300" y="4044950"/>
          <p14:tracePt t="58003" x="1892300" y="4013200"/>
          <p14:tracePt t="58021" x="1892300" y="3962400"/>
          <p14:tracePt t="58037" x="1892300" y="3949700"/>
          <p14:tracePt t="58053" x="1892300" y="3943350"/>
          <p14:tracePt t="58083" x="1892300" y="3949700"/>
          <p14:tracePt t="58092" x="1885950" y="3994150"/>
          <p14:tracePt t="58103" x="1879600" y="4044950"/>
          <p14:tracePt t="58120" x="1860550" y="4127500"/>
          <p14:tracePt t="58138" x="1860550" y="4152900"/>
          <p14:tracePt t="58140" x="1854200" y="4165600"/>
          <p14:tracePt t="58245" x="1854200" y="4152900"/>
          <p14:tracePt t="58261" x="1854200" y="4133850"/>
          <p14:tracePt t="58279" x="1854200" y="4108450"/>
          <p14:tracePt t="58283" x="1854200" y="4102100"/>
          <p14:tracePt t="58297" x="1854200" y="4095750"/>
          <p14:tracePt t="58304" x="1854200" y="4089400"/>
          <p14:tracePt t="59006" x="1854200" y="4083050"/>
          <p14:tracePt t="59039" x="1854200" y="4076700"/>
          <p14:tracePt t="59060" x="1854200" y="4070350"/>
          <p14:tracePt t="59071" x="1854200" y="4051300"/>
          <p14:tracePt t="59086" x="1860550" y="4025900"/>
          <p14:tracePt t="59103" x="1866900" y="4000500"/>
          <p14:tracePt t="59107" x="1873250" y="3987800"/>
          <p14:tracePt t="59120" x="1879600" y="3968750"/>
          <p14:tracePt t="59122" x="1879600" y="3962400"/>
          <p14:tracePt t="59136" x="1879600" y="3949700"/>
          <p14:tracePt t="59153" x="1892300" y="3924300"/>
          <p14:tracePt t="59170" x="1892300" y="3917950"/>
          <p14:tracePt t="59229" x="1892300" y="3930650"/>
          <p14:tracePt t="59241" x="1892300" y="3956050"/>
          <p14:tracePt t="59254" x="1892300" y="4032250"/>
          <p14:tracePt t="59270" x="1892300" y="4102100"/>
          <p14:tracePt t="59286" x="1892300" y="4165600"/>
          <p14:tracePt t="59303" x="1892300" y="4191000"/>
          <p14:tracePt t="59320" x="1892300" y="4203700"/>
          <p14:tracePt t="59341" x="1885950" y="4210050"/>
          <p14:tracePt t="59372" x="1885950" y="4203700"/>
          <p14:tracePt t="59381" x="1885950" y="4184650"/>
          <p14:tracePt t="59390" x="1885950" y="4152900"/>
          <p14:tracePt t="59404" x="1892300" y="4108450"/>
          <p14:tracePt t="59420" x="1892300" y="4051300"/>
          <p14:tracePt t="59437" x="1898650" y="4000500"/>
          <p14:tracePt t="59453" x="1898650" y="3962400"/>
          <p14:tracePt t="59470" x="1898650" y="3943350"/>
          <p14:tracePt t="59487" x="1898650" y="3937000"/>
          <p14:tracePt t="59557" x="1898650" y="3943350"/>
          <p14:tracePt t="59572" x="1898650" y="4006850"/>
          <p14:tracePt t="59587" x="1898650" y="4083050"/>
          <p14:tracePt t="59611" x="1898650" y="4127500"/>
          <p14:tracePt t="59619" x="1898650" y="4133850"/>
          <p14:tracePt t="59710" x="1905000" y="4133850"/>
          <p14:tracePt t="59725" x="1911350" y="4108450"/>
          <p14:tracePt t="59737" x="1917700" y="4083050"/>
          <p14:tracePt t="59753" x="1930400" y="4044950"/>
          <p14:tracePt t="59770" x="1930400" y="4038600"/>
          <p14:tracePt t="59846" x="1930400" y="4044950"/>
          <p14:tracePt t="59856" x="1930400" y="4070350"/>
          <p14:tracePt t="59869" x="1930400" y="4114800"/>
          <p14:tracePt t="59886" x="1930400" y="4159250"/>
          <p14:tracePt t="59890" x="1930400" y="4165600"/>
          <p14:tracePt t="59975" x="1943100" y="4159250"/>
          <p14:tracePt t="59992" x="1962150" y="4114800"/>
          <p14:tracePt t="59995" x="1968500" y="4089400"/>
          <p14:tracePt t="60009" x="1974850" y="4064000"/>
          <p14:tracePt t="60020" x="1981200" y="4013200"/>
          <p14:tracePt t="60037" x="1981200" y="3994150"/>
          <p14:tracePt t="60053" x="1981200" y="3987800"/>
          <p14:tracePt t="60116" x="1981200" y="4006850"/>
          <p14:tracePt t="60131" x="1981200" y="4083050"/>
          <p14:tracePt t="60145" x="1981200" y="4121150"/>
          <p14:tracePt t="60148" x="1981200" y="4146550"/>
          <p14:tracePt t="60162" x="1981200" y="4191000"/>
          <p14:tracePt t="60180" x="1981200" y="4197350"/>
          <p14:tracePt t="60243" x="1987550" y="4191000"/>
          <p14:tracePt t="60250" x="1993900" y="4178300"/>
          <p14:tracePt t="60259" x="1993900" y="4159250"/>
          <p14:tracePt t="60269" x="1993900" y="4127500"/>
          <p14:tracePt t="60286" x="1993900" y="4076700"/>
          <p14:tracePt t="60303" x="1993900" y="4019550"/>
          <p14:tracePt t="60319" x="1993900" y="3987800"/>
          <p14:tracePt t="60336" x="1993900" y="3968750"/>
          <p14:tracePt t="60396" x="1993900" y="3987800"/>
          <p14:tracePt t="60410" x="1987550" y="4019550"/>
          <p14:tracePt t="60424" x="1987550" y="4076700"/>
          <p14:tracePt t="60436" x="1987550" y="4114800"/>
          <p14:tracePt t="60453" x="1987550" y="4127500"/>
          <p14:tracePt t="60534" x="1987550" y="4108450"/>
          <p14:tracePt t="60545" x="1987550" y="4102100"/>
          <p14:tracePt t="60556" x="1987550" y="4057650"/>
          <p14:tracePt t="60570" x="1987550" y="4032250"/>
          <p14:tracePt t="60586" x="1987550" y="4019550"/>
          <p14:tracePt t="60603" x="1987550" y="4013200"/>
          <p14:tracePt t="60671" x="1981200" y="4006850"/>
          <p14:tracePt t="60691" x="1981200" y="4051300"/>
          <p14:tracePt t="60707" x="1974850" y="4102100"/>
          <p14:tracePt t="60726" x="1974850" y="4127500"/>
          <p14:tracePt t="60736" x="1974850" y="4133850"/>
          <p14:tracePt t="60753" x="1974850" y="4140200"/>
          <p14:tracePt t="60803" x="1974850" y="4133850"/>
          <p14:tracePt t="60812" x="1974850" y="4114800"/>
          <p14:tracePt t="60819" x="1974850" y="4108450"/>
          <p14:tracePt t="60836" x="1974850" y="4076700"/>
          <p14:tracePt t="60852" x="1974850" y="4070350"/>
          <p14:tracePt t="60869" x="1974850" y="4064000"/>
          <p14:tracePt t="61162" x="0" y="0"/>
        </p14:tracePtLst>
        <p14:tracePtLst>
          <p14:tracePt t="64347" x="3340100" y="3854450"/>
          <p14:tracePt t="64354" x="3333750" y="3860800"/>
          <p14:tracePt t="64368" x="3327400" y="3867150"/>
          <p14:tracePt t="64384" x="3308350" y="3892550"/>
          <p14:tracePt t="64401" x="3289300" y="3930650"/>
          <p14:tracePt t="64402" x="3276600" y="3956050"/>
          <p14:tracePt t="64418" x="3270250" y="4013200"/>
          <p14:tracePt t="64434" x="3270250" y="4064000"/>
          <p14:tracePt t="64451" x="3270250" y="4108450"/>
          <p14:tracePt t="64468" x="3270250" y="4133850"/>
          <p14:tracePt t="64484" x="3282950" y="4146550"/>
          <p14:tracePt t="64501" x="3289300" y="4152900"/>
          <p14:tracePt t="64518" x="3321050" y="4152900"/>
          <p14:tracePt t="64534" x="3378200" y="4140200"/>
          <p14:tracePt t="64551" x="3435350" y="4089400"/>
          <p14:tracePt t="64568" x="3505200" y="4025900"/>
          <p14:tracePt t="64584" x="3536950" y="3962400"/>
          <p14:tracePt t="64587" x="3543300" y="3943350"/>
          <p14:tracePt t="64601" x="3543300" y="3937000"/>
          <p14:tracePt t="64617" x="3549650" y="3930650"/>
          <p14:tracePt t="64682" x="0" y="0"/>
        </p14:tracePtLst>
        <p14:tracePtLst>
          <p14:tracePt t="65114" x="1517650" y="4533900"/>
          <p14:tracePt t="65210" x="1536700" y="4533900"/>
          <p14:tracePt t="65218" x="1574800" y="4533900"/>
          <p14:tracePt t="65226" x="1625600" y="4533900"/>
          <p14:tracePt t="65234" x="1714500" y="4533900"/>
          <p14:tracePt t="65251" x="1962150" y="4533900"/>
          <p14:tracePt t="65267" x="2349500" y="4533900"/>
          <p14:tracePt t="65284" x="2851150" y="4533900"/>
          <p14:tracePt t="65301" x="3282950" y="4546600"/>
          <p14:tracePt t="65317" x="3473450" y="4559300"/>
          <p14:tracePt t="65334" x="3524250" y="4559300"/>
          <p14:tracePt t="65351" x="3536950" y="4559300"/>
          <p14:tracePt t="65450" x="3524250" y="4559300"/>
          <p14:tracePt t="65458" x="3492500" y="4559300"/>
          <p14:tracePt t="65467" x="3429000" y="4559300"/>
          <p14:tracePt t="65484" x="3251200" y="4559300"/>
          <p14:tracePt t="65501" x="3028950" y="4559300"/>
          <p14:tracePt t="65517" x="2819400" y="4559300"/>
          <p14:tracePt t="65534" x="2660650" y="4559300"/>
          <p14:tracePt t="65550" x="2559050" y="4559300"/>
          <p14:tracePt t="65567" x="2520950" y="4559300"/>
          <p14:tracePt t="65584" x="2514600" y="4559300"/>
          <p14:tracePt t="65684" x="2533650" y="4559300"/>
          <p14:tracePt t="65691" x="2597150" y="4559300"/>
          <p14:tracePt t="65701" x="2692400" y="4559300"/>
          <p14:tracePt t="65717" x="2933700" y="4559300"/>
          <p14:tracePt t="65734" x="3181350" y="4559300"/>
          <p14:tracePt t="65751" x="3333750" y="4559300"/>
          <p14:tracePt t="65755" x="3352800" y="4559300"/>
          <p14:tracePt t="65767" x="3365500" y="4559300"/>
          <p14:tracePt t="65784" x="3371850" y="4559300"/>
          <p14:tracePt t="65843" x="3346450" y="4559300"/>
          <p14:tracePt t="65851" x="3314700" y="4559300"/>
          <p14:tracePt t="65859" x="3251200" y="4559300"/>
          <p14:tracePt t="65868" x="3168650" y="4559300"/>
          <p14:tracePt t="65884" x="2965450" y="4559300"/>
          <p14:tracePt t="65900" x="2806700" y="4559300"/>
          <p14:tracePt t="65917" x="2743200" y="4559300"/>
          <p14:tracePt t="65934" x="2724150" y="4559300"/>
          <p14:tracePt t="66019" x="2743200" y="4559300"/>
          <p14:tracePt t="66028" x="2774950" y="4559300"/>
          <p14:tracePt t="66034" x="2825750" y="4559300"/>
          <p14:tracePt t="66050" x="2978150" y="4559300"/>
          <p14:tracePt t="66067" x="3111500" y="4559300"/>
          <p14:tracePt t="66084" x="3200400" y="4559300"/>
          <p14:tracePt t="66100" x="3219450" y="4559300"/>
          <p14:tracePt t="66117" x="3225800" y="4559300"/>
          <p14:tracePt t="66173" x="3206750" y="4559300"/>
          <p14:tracePt t="66180" x="3155950" y="4559300"/>
          <p14:tracePt t="66187" x="3086100" y="4559300"/>
          <p14:tracePt t="66201" x="2997200" y="4559300"/>
          <p14:tracePt t="66217" x="2819400" y="4559300"/>
          <p14:tracePt t="66234" x="2679700" y="4559300"/>
          <p14:tracePt t="66251" x="2667000" y="4559300"/>
          <p14:tracePt t="66267" x="2660650" y="4559300"/>
          <p14:tracePt t="66315" x="2679700" y="4559300"/>
          <p14:tracePt t="66324" x="2717800" y="4559300"/>
          <p14:tracePt t="66334" x="2781300" y="4559300"/>
          <p14:tracePt t="66350" x="2959100" y="4559300"/>
          <p14:tracePt t="66367" x="3130550" y="4559300"/>
          <p14:tracePt t="66370" x="3206750" y="4559300"/>
          <p14:tracePt t="66384" x="3244850" y="4559300"/>
          <p14:tracePt t="66400" x="3282950" y="4559300"/>
          <p14:tracePt t="66403" x="3289300" y="4559300"/>
          <p14:tracePt t="66667" x="0" y="0"/>
        </p14:tracePtLst>
        <p14:tracePtLst>
          <p14:tracePt t="67852" x="2984500" y="4438650"/>
          <p14:tracePt t="67860" x="2978150" y="4438650"/>
          <p14:tracePt t="67938" x="2965450" y="4438650"/>
          <p14:tracePt t="67955" x="2965450" y="4445000"/>
          <p14:tracePt t="67962" x="2965450" y="4457700"/>
          <p14:tracePt t="67971" x="2965450" y="4470400"/>
          <p14:tracePt t="67983" x="2978150" y="4489450"/>
          <p14:tracePt t="68000" x="3022600" y="4527550"/>
          <p14:tracePt t="68017" x="3175000" y="4572000"/>
          <p14:tracePt t="68018" x="3270250" y="4591050"/>
          <p14:tracePt t="68033" x="3378200" y="4603750"/>
          <p14:tracePt t="68050" x="3613150" y="4622800"/>
          <p14:tracePt t="68066" x="3670300" y="4622800"/>
          <p14:tracePt t="68083" x="3683000" y="4622800"/>
          <p14:tracePt t="68347" x="0" y="0"/>
        </p14:tracePtLst>
        <p14:tracePtLst>
          <p14:tracePt t="69326" x="2501900" y="5861050"/>
          <p14:tracePt t="69330" x="2501900" y="5873750"/>
          <p14:tracePt t="69347" x="2501900" y="5899150"/>
          <p14:tracePt t="69363" x="2508250" y="5924550"/>
          <p14:tracePt t="69370" x="2520950" y="5937250"/>
          <p14:tracePt t="69383" x="2520950" y="5943600"/>
          <p14:tracePt t="69400" x="2565400" y="5956300"/>
          <p14:tracePt t="69404" x="2578100" y="5956300"/>
          <p14:tracePt t="69416" x="2609850" y="5956300"/>
          <p14:tracePt t="69433" x="2698750" y="5956300"/>
          <p14:tracePt t="69450" x="2819400" y="5956300"/>
          <p14:tracePt t="69467" x="2851150" y="5943600"/>
          <p14:tracePt t="69483" x="2870200" y="5930900"/>
          <p14:tracePt t="69602" x="0" y="0"/>
        </p14:tracePtLst>
        <p14:tracePtLst>
          <p14:tracePt t="70106" x="4006850" y="5753100"/>
          <p14:tracePt t="70114" x="4000500" y="5753100"/>
          <p14:tracePt t="70146" x="4000500" y="5759450"/>
          <p14:tracePt t="70154" x="3994150" y="5772150"/>
          <p14:tracePt t="70166" x="3994150" y="5784850"/>
          <p14:tracePt t="70182" x="3994150" y="5822950"/>
          <p14:tracePt t="70199" x="3994150" y="5867400"/>
          <p14:tracePt t="70202" x="3994150" y="5886450"/>
          <p14:tracePt t="70216" x="4000500" y="5918200"/>
          <p14:tracePt t="70233" x="4019550" y="5949950"/>
          <p14:tracePt t="70235" x="4032250" y="5969000"/>
          <p14:tracePt t="70250" x="4044950" y="5988050"/>
          <p14:tracePt t="70266" x="4057650" y="5994400"/>
          <p14:tracePt t="70282" x="4057650" y="6000750"/>
          <p14:tracePt t="70299" x="4064000" y="6007100"/>
          <p14:tracePt t="70333" x="4070350" y="6007100"/>
          <p14:tracePt t="70349" x="4095750" y="5994400"/>
          <p14:tracePt t="70366" x="4108450" y="5975350"/>
          <p14:tracePt t="70383" x="4121150" y="5918200"/>
          <p14:tracePt t="70399" x="4133850" y="5861050"/>
          <p14:tracePt t="70416" x="4133850" y="5835650"/>
          <p14:tracePt t="70420" x="4133850" y="5816600"/>
          <p14:tracePt t="70433" x="4133850" y="5803900"/>
          <p14:tracePt t="70449" x="4133850" y="5797550"/>
          <p14:tracePt t="70532" x="4133850" y="5816600"/>
          <p14:tracePt t="70543" x="4133850" y="5835650"/>
          <p14:tracePt t="70558" x="4121150" y="5880100"/>
          <p14:tracePt t="70568" x="4114800" y="5899150"/>
          <p14:tracePt t="70583" x="4114800" y="5918200"/>
          <p14:tracePt t="70599" x="4114800" y="5937250"/>
          <p14:tracePt t="70695" x="4114800" y="5930900"/>
          <p14:tracePt t="70710" x="4114800" y="5899150"/>
          <p14:tracePt t="70723" x="4114800" y="5854700"/>
          <p14:tracePt t="70733" x="4114800" y="5842000"/>
          <p14:tracePt t="70749" x="4114800" y="5803900"/>
          <p14:tracePt t="70766" x="4114800" y="5784850"/>
          <p14:tracePt t="70783" x="4114800" y="5778500"/>
          <p14:tracePt t="70835" x="4108450" y="5778500"/>
          <p14:tracePt t="70843" x="4108450" y="5784850"/>
          <p14:tracePt t="70851" x="4102100" y="5816600"/>
          <p14:tracePt t="70866" x="4089400" y="5886450"/>
          <p14:tracePt t="70882" x="4076700" y="5943600"/>
          <p14:tracePt t="70899" x="4070350" y="5969000"/>
          <p14:tracePt t="70916" x="4070350" y="5988050"/>
          <p14:tracePt t="71014" x="4076700" y="5969000"/>
          <p14:tracePt t="71027" x="4083050" y="5943600"/>
          <p14:tracePt t="71041" x="4083050" y="5924550"/>
          <p14:tracePt t="71043" x="4083050" y="5911850"/>
          <p14:tracePt t="71052" x="4089400" y="5899150"/>
          <p14:tracePt t="71066" x="4089400" y="5886450"/>
          <p14:tracePt t="71082" x="4089400" y="5880100"/>
          <p14:tracePt t="71139" x="4089400" y="5886450"/>
          <p14:tracePt t="71147" x="4089400" y="5918200"/>
          <p14:tracePt t="71156" x="4089400" y="5943600"/>
          <p14:tracePt t="71165" x="4089400" y="5962650"/>
          <p14:tracePt t="71182" x="4089400" y="6007100"/>
          <p14:tracePt t="71199" x="4089400" y="6019800"/>
          <p14:tracePt t="71250" x="4089400" y="6026150"/>
          <p14:tracePt t="71274" x="4095750" y="6026150"/>
          <p14:tracePt t="71282" x="4095750" y="6019800"/>
          <p14:tracePt t="71290" x="4102100" y="6000750"/>
          <p14:tracePt t="71298" x="4108450" y="5981700"/>
          <p14:tracePt t="71315" x="4108450" y="5949950"/>
          <p14:tracePt t="71332" x="4108450" y="5924550"/>
          <p14:tracePt t="71349" x="4121150" y="5905500"/>
          <p14:tracePt t="71412" x="4121150" y="5911850"/>
          <p14:tracePt t="71422" x="4121150" y="5937250"/>
          <p14:tracePt t="71432" x="4121150" y="5949950"/>
          <p14:tracePt t="71451" x="4121150" y="5988050"/>
          <p14:tracePt t="71466" x="4121150" y="5994400"/>
          <p14:tracePt t="71551" x="4121150" y="5975350"/>
          <p14:tracePt t="71564" x="4127500" y="5924550"/>
          <p14:tracePt t="71579" x="4127500" y="5861050"/>
          <p14:tracePt t="71591" x="4127500" y="5829300"/>
          <p14:tracePt t="71599" x="4127500" y="5803900"/>
          <p14:tracePt t="71616" x="4127500" y="5765800"/>
          <p14:tracePt t="71632" x="4127500" y="5759450"/>
          <p14:tracePt t="71691" x="4127500" y="5772150"/>
          <p14:tracePt t="71703" x="4127500" y="5797550"/>
          <p14:tracePt t="71715" x="4114800" y="5854700"/>
          <p14:tracePt t="71732" x="4114800" y="5886450"/>
          <p14:tracePt t="71749" x="4114800" y="5899150"/>
          <p14:tracePt t="71765" x="4114800" y="5918200"/>
          <p14:tracePt t="71827" x="4114800" y="5905500"/>
          <p14:tracePt t="71835" x="4114800" y="5892800"/>
          <p14:tracePt t="71849" x="4114800" y="5867400"/>
          <p14:tracePt t="71866" x="4114800" y="5778500"/>
          <p14:tracePt t="71882" x="4114800" y="5746750"/>
          <p14:tracePt t="71898" x="4114800" y="5734050"/>
          <p14:tracePt t="71940" x="4108450" y="5734050"/>
          <p14:tracePt t="71956" x="4102100" y="5753100"/>
          <p14:tracePt t="71966" x="4095750" y="5784850"/>
          <p14:tracePt t="71982" x="4070350" y="5873750"/>
          <p14:tracePt t="71999" x="4057650" y="5943600"/>
          <p14:tracePt t="72004" x="4057650" y="5956300"/>
          <p14:tracePt t="72016" x="4057650" y="5962650"/>
          <p14:tracePt t="72110" x="4057650" y="5943600"/>
          <p14:tracePt t="72125" x="4064000" y="5880100"/>
          <p14:tracePt t="72136" x="4076700" y="5842000"/>
          <p14:tracePt t="72149" x="4083050" y="5791200"/>
          <p14:tracePt t="72166" x="4089400" y="5765800"/>
          <p14:tracePt t="72182" x="4095750" y="5746750"/>
          <p14:tracePt t="72235" x="4095750" y="5753100"/>
          <p14:tracePt t="72246" x="4095750" y="5778500"/>
          <p14:tracePt t="72256" x="4095750" y="5810250"/>
          <p14:tracePt t="72266" x="4095750" y="5873750"/>
          <p14:tracePt t="72283" x="4095750" y="5924550"/>
          <p14:tracePt t="72299" x="4095750" y="5937250"/>
          <p14:tracePt t="72315" x="4095750" y="5943600"/>
          <p14:tracePt t="72426" x="4102100" y="5943600"/>
          <p14:tracePt t="72442" x="4108450" y="5924550"/>
          <p14:tracePt t="72451" x="4108450" y="5918200"/>
          <p14:tracePt t="72458" x="4108450" y="5911850"/>
          <p14:tracePt t="72466" x="4108450" y="5899150"/>
          <p14:tracePt t="72482" x="4114800" y="5880100"/>
          <p14:tracePt t="72498" x="4114800" y="5873750"/>
          <p14:tracePt t="72670" x="4114800" y="5867400"/>
          <p14:tracePt t="72756" x="4114800" y="5873750"/>
          <p14:tracePt t="72774" x="4114800" y="5892800"/>
          <p14:tracePt t="72790" x="4114800" y="5905500"/>
          <p14:tracePt t="72804" x="4114800" y="5911850"/>
          <p14:tracePt t="72815" x="4114800" y="5918200"/>
          <p14:tracePt t="72924" x="4114800" y="5905500"/>
          <p14:tracePt t="72937" x="4121150" y="5880100"/>
          <p14:tracePt t="72952" x="4121150" y="5854700"/>
          <p14:tracePt t="72965" x="4121150" y="5810250"/>
          <p14:tracePt t="72982" x="4121150" y="5803900"/>
          <p14:tracePt t="73051" x="4121150" y="5829300"/>
          <p14:tracePt t="73063" x="4121150" y="5854700"/>
          <p14:tracePt t="73077" x="4114800" y="5892800"/>
          <p14:tracePt t="73089" x="4114800" y="5918200"/>
          <p14:tracePt t="73098" x="4114800" y="5930900"/>
          <p14:tracePt t="73115" x="4114800" y="5937250"/>
          <p14:tracePt t="73286" x="4114800" y="5924550"/>
          <p14:tracePt t="73359" x="4114800" y="5943600"/>
          <p14:tracePt t="73375" x="4114800" y="5975350"/>
          <p14:tracePt t="73390" x="4114800" y="6013450"/>
          <p14:tracePt t="73400" x="4114800" y="6026150"/>
          <p14:tracePt t="73415" x="4114800" y="6038850"/>
          <p14:tracePt t="73432" x="4114800" y="6045200"/>
          <p14:tracePt t="73506" x="4114800" y="6026150"/>
          <p14:tracePt t="73514" x="4121150" y="6000750"/>
          <p14:tracePt t="73522" x="4121150" y="5981700"/>
          <p14:tracePt t="73531" x="4127500" y="5949950"/>
          <p14:tracePt t="73548" x="4133850" y="5924550"/>
          <p14:tracePt t="73564" x="4133850" y="5911850"/>
          <p14:tracePt t="73634" x="4133850" y="5918200"/>
          <p14:tracePt t="73642" x="4133850" y="5930900"/>
          <p14:tracePt t="73650" x="4133850" y="5956300"/>
          <p14:tracePt t="73664" x="4133850" y="5969000"/>
          <p14:tracePt t="73681" x="4133850" y="5975350"/>
          <p14:tracePt t="74092" x="0" y="0"/>
        </p14:tracePtLst>
        <p14:tracePtLst>
          <p14:tracePt t="74519" x="4222750" y="5943600"/>
          <p14:tracePt t="74658" x="0" y="0"/>
        </p14:tracePtLst>
        <p14:tracePtLst>
          <p14:tracePt t="75079" x="4699000" y="5943600"/>
          <p14:tracePt t="75158" x="4705350" y="5943600"/>
          <p14:tracePt t="75172" x="4730750" y="5943600"/>
          <p14:tracePt t="75186" x="4794250" y="5943600"/>
          <p14:tracePt t="75198" x="4851400" y="5943600"/>
          <p14:tracePt t="75214" x="4978400" y="5943600"/>
          <p14:tracePt t="75231" x="5124450" y="5943600"/>
          <p14:tracePt t="75248" x="5270500" y="5943600"/>
          <p14:tracePt t="75250" x="5334000" y="5943600"/>
          <p14:tracePt t="75265" x="5391150" y="5943600"/>
          <p14:tracePt t="75282" x="5448300" y="5943600"/>
          <p14:tracePt t="75298" x="5454650" y="5943600"/>
          <p14:tracePt t="75324" x="5461000" y="5943600"/>
          <p14:tracePt t="75355" x="5467350" y="5943600"/>
          <p14:tracePt t="75363" x="5473700" y="5943600"/>
          <p14:tracePt t="75445" x="5473700" y="5937250"/>
          <p14:tracePt t="75470" x="5473700" y="5924550"/>
          <p14:tracePt t="75485" x="5473700" y="5905500"/>
          <p14:tracePt t="75504" x="5473700" y="5886450"/>
          <p14:tracePt t="75519" x="5473700" y="5854700"/>
          <p14:tracePt t="75531" x="5467350" y="5829300"/>
          <p14:tracePt t="75548" x="5448300" y="5816600"/>
          <p14:tracePt t="75564" x="5435600" y="5810250"/>
          <p14:tracePt t="75619" x="5429250" y="5816600"/>
          <p14:tracePt t="75628" x="5429250" y="5829300"/>
          <p14:tracePt t="75638" x="5429250" y="5861050"/>
          <p14:tracePt t="75647" x="5429250" y="5886450"/>
          <p14:tracePt t="75664" x="5429250" y="5937250"/>
          <p14:tracePt t="75681" x="5429250" y="5962650"/>
          <p14:tracePt t="75683" x="5429250" y="5975350"/>
          <p14:tracePt t="75699" x="5435600" y="5975350"/>
          <p14:tracePt t="75714" x="5441950" y="5975350"/>
          <p14:tracePt t="75731" x="5461000" y="5975350"/>
          <p14:tracePt t="75747" x="5473700" y="5975350"/>
          <p14:tracePt t="75764" x="5486400" y="5975350"/>
          <p14:tracePt t="75781" x="5492750" y="5975350"/>
          <p14:tracePt t="75798" x="5505450" y="5975350"/>
          <p14:tracePt t="75995" x="0" y="0"/>
        </p14:tracePtLst>
        <p14:tracePtLst>
          <p14:tracePt t="76458" x="6451600" y="5651500"/>
          <p14:tracePt t="76466" x="6451600" y="5645150"/>
          <p14:tracePt t="76498" x="6445250" y="5645150"/>
          <p14:tracePt t="76507" x="6432550" y="5645150"/>
          <p14:tracePt t="76516" x="6419850" y="5664200"/>
          <p14:tracePt t="76530" x="6369050" y="5740400"/>
          <p14:tracePt t="76547" x="6311900" y="5854700"/>
          <p14:tracePt t="76564" x="6280150" y="5956300"/>
          <p14:tracePt t="76580" x="6267450" y="6032500"/>
          <p14:tracePt t="76597" x="6267450" y="6083300"/>
          <p14:tracePt t="76614" x="6267450" y="6115050"/>
          <p14:tracePt t="76630" x="6267450" y="6134100"/>
          <p14:tracePt t="76647" x="6267450" y="6153150"/>
          <p14:tracePt t="76664" x="6273800" y="6159500"/>
          <p14:tracePt t="76715" x="0" y="0"/>
        </p14:tracePtLst>
        <p14:tracePtLst>
          <p14:tracePt t="77342" x="9645650" y="5708650"/>
          <p14:tracePt t="77364" x="9683750" y="5772150"/>
          <p14:tracePt t="77380" x="9715500" y="5861050"/>
          <p14:tracePt t="77397" x="9747250" y="5937250"/>
          <p14:tracePt t="77414" x="9766300" y="5981700"/>
          <p14:tracePt t="77430" x="9766300" y="5994400"/>
          <p14:tracePt t="77447" x="9766300" y="6000750"/>
          <p14:tracePt t="77464" x="9766300" y="6013450"/>
          <p14:tracePt t="77481" x="9766300" y="6038850"/>
          <p14:tracePt t="77498" x="9759950" y="6051550"/>
          <p14:tracePt t="77515" x="9753600" y="6076950"/>
          <p14:tracePt t="77530" x="9747250" y="6083300"/>
          <p14:tracePt t="77634" x="0" y="0"/>
        </p14:tracePtLst>
        <p14:tracePtLst>
          <p14:tracePt t="78437" x="6819900" y="6045200"/>
          <p14:tracePt t="78487" x="6826250" y="6032500"/>
          <p14:tracePt t="78503" x="6889750" y="6019800"/>
          <p14:tracePt t="78517" x="7029450" y="6007100"/>
          <p14:tracePt t="78531" x="7239000" y="6007100"/>
          <p14:tracePt t="78547" x="7518400" y="6007100"/>
          <p14:tracePt t="78564" x="7785100" y="6007100"/>
          <p14:tracePt t="78580" x="7994650" y="6007100"/>
          <p14:tracePt t="78596" x="8166100" y="6007100"/>
          <p14:tracePt t="78614" x="8248650" y="6007100"/>
          <p14:tracePt t="78630" x="8293100" y="6007100"/>
          <p14:tracePt t="78647" x="8305800" y="6007100"/>
          <p14:tracePt t="78663" x="8318500" y="6007100"/>
          <p14:tracePt t="78667" x="8324850" y="6007100"/>
          <p14:tracePt t="78680" x="8331200" y="6007100"/>
          <p14:tracePt t="78697" x="8337550" y="6007100"/>
          <p14:tracePt t="78713" x="8350250" y="6007100"/>
          <p14:tracePt t="78730" x="8375650" y="6007100"/>
          <p14:tracePt t="78747" x="8420100" y="6007100"/>
          <p14:tracePt t="78764" x="8464550" y="6007100"/>
          <p14:tracePt t="78780" x="8521700" y="6007100"/>
          <p14:tracePt t="78797" x="8559800" y="6007100"/>
          <p14:tracePt t="78813" x="8572500" y="6007100"/>
          <p14:tracePt t="78830" x="8578850" y="6007100"/>
          <p14:tracePt t="79276" x="8572500" y="6007100"/>
          <p14:tracePt t="79289" x="8553450" y="6007100"/>
          <p14:tracePt t="79303" x="8464550" y="6007100"/>
          <p14:tracePt t="79318" x="8305800" y="6007100"/>
          <p14:tracePt t="79330" x="8140700" y="6007100"/>
          <p14:tracePt t="79347" x="7981950" y="6007100"/>
          <p14:tracePt t="79363" x="7842250" y="6007100"/>
          <p14:tracePt t="79380" x="7715250" y="6007100"/>
          <p14:tracePt t="79396" x="7588250" y="6007100"/>
          <p14:tracePt t="79413" x="7473950" y="6007100"/>
          <p14:tracePt t="79430" x="7366000" y="6007100"/>
          <p14:tracePt t="79446" x="7258050" y="6007100"/>
          <p14:tracePt t="79463" x="7200900" y="6007100"/>
          <p14:tracePt t="79479" x="7162800" y="6007100"/>
          <p14:tracePt t="79496" x="7150100" y="6007100"/>
          <p14:tracePt t="79602" x="7169150" y="6007100"/>
          <p14:tracePt t="79610" x="7207250" y="6007100"/>
          <p14:tracePt t="79618" x="7283450" y="6007100"/>
          <p14:tracePt t="79629" x="7366000" y="6007100"/>
          <p14:tracePt t="79646" x="7626350" y="6007100"/>
          <p14:tracePt t="79662" x="7950200" y="6007100"/>
          <p14:tracePt t="79679" x="8255000" y="6007100"/>
          <p14:tracePt t="79696" x="8464550" y="6007100"/>
          <p14:tracePt t="79713" x="8553450" y="6007100"/>
          <p14:tracePt t="79714" x="8559800" y="6007100"/>
          <p14:tracePt t="79729" x="8566150" y="6007100"/>
          <p14:tracePt t="79731" x="8572500" y="6007100"/>
          <p14:tracePt t="79781" x="8559800" y="6007100"/>
          <p14:tracePt t="79791" x="8515350" y="6007100"/>
          <p14:tracePt t="79803" x="8350250" y="6007100"/>
          <p14:tracePt t="79813" x="8235950" y="6007100"/>
          <p14:tracePt t="79829" x="7937500" y="6007100"/>
          <p14:tracePt t="79846" x="7689850" y="6007100"/>
          <p14:tracePt t="79863" x="7499350" y="6007100"/>
          <p14:tracePt t="79879" x="7429500" y="6007100"/>
          <p14:tracePt t="79896" x="7410450" y="6007100"/>
          <p14:tracePt t="79912" x="7404100" y="6007100"/>
          <p14:tracePt t="79986" x="7410450" y="6000750"/>
          <p14:tracePt t="79995" x="7429500" y="5994400"/>
          <p14:tracePt t="80003" x="7467600" y="5994400"/>
          <p14:tracePt t="80013" x="7537450" y="5994400"/>
          <p14:tracePt t="80030" x="7747000" y="5994400"/>
          <p14:tracePt t="80046" x="8045450" y="5994400"/>
          <p14:tracePt t="80063" x="8280400" y="5994400"/>
          <p14:tracePt t="80080" x="8401050" y="5994400"/>
          <p14:tracePt t="80083" x="8420100" y="5994400"/>
          <p14:tracePt t="80096" x="8432800" y="5994400"/>
          <p14:tracePt t="80113" x="8439150" y="5994400"/>
          <p14:tracePt t="80499" x="0" y="0"/>
        </p14:tracePtLst>
        <p14:tracePtLst>
          <p14:tracePt t="80901" x="6959600" y="5994400"/>
          <p14:tracePt t="80992" x="6991350" y="5994400"/>
          <p14:tracePt t="81006" x="7112000" y="5994400"/>
          <p14:tracePt t="81023" x="7258050" y="5994400"/>
          <p14:tracePt t="81035" x="7404100" y="5994400"/>
          <p14:tracePt t="81045" x="7467600" y="5994400"/>
          <p14:tracePt t="81063" x="7556500" y="5994400"/>
          <p14:tracePt t="81080" x="7581900" y="5994400"/>
          <p14:tracePt t="81083" x="7588250" y="5994400"/>
          <p14:tracePt t="81238" x="7594600" y="5994400"/>
          <p14:tracePt t="81252" x="7613650" y="5988050"/>
          <p14:tracePt t="81270" x="7651750" y="5988050"/>
          <p14:tracePt t="81280" x="7683500" y="5988050"/>
          <p14:tracePt t="81296" x="7759700" y="5988050"/>
          <p14:tracePt t="81312" x="7848600" y="5988050"/>
          <p14:tracePt t="81315" x="7893050" y="5988050"/>
          <p14:tracePt t="81329" x="7931150" y="5988050"/>
          <p14:tracePt t="81346" x="8001000" y="5988050"/>
          <p14:tracePt t="81362" x="8077200" y="5988050"/>
          <p14:tracePt t="81379" x="8096250" y="5988050"/>
          <p14:tracePt t="81395" x="8115300" y="5988050"/>
          <p14:tracePt t="81412" x="8121650" y="5988050"/>
          <p14:tracePt t="81429" x="8153400" y="5988050"/>
          <p14:tracePt t="81445" x="8210550" y="5988050"/>
          <p14:tracePt t="81462" x="8286750" y="5981700"/>
          <p14:tracePt t="81479" x="8343900" y="5975350"/>
          <p14:tracePt t="81495" x="8388350" y="5969000"/>
          <p14:tracePt t="81499" x="8407400" y="5962650"/>
          <p14:tracePt t="81513" x="8426450" y="5956300"/>
          <p14:tracePt t="81529" x="8451850" y="5949950"/>
          <p14:tracePt t="81531" x="8464550" y="5949950"/>
          <p14:tracePt t="81546" x="8483600" y="5943600"/>
          <p14:tracePt t="81562" x="8534400" y="5924550"/>
          <p14:tracePt t="81579" x="8553450" y="5911850"/>
          <p14:tracePt t="81596" x="8572500" y="5905500"/>
          <p14:tracePt t="81612" x="8578850" y="5899150"/>
          <p14:tracePt t="81734" x="8578850" y="5905500"/>
          <p14:tracePt t="81751" x="8578850" y="5956300"/>
          <p14:tracePt t="81763" x="8585200" y="5994400"/>
          <p14:tracePt t="81779" x="8591550" y="6026150"/>
          <p14:tracePt t="81797" x="8597900" y="6026150"/>
          <p14:tracePt t="81867" x="8604250" y="6026150"/>
          <p14:tracePt t="82076" x="8610600" y="6026150"/>
          <p14:tracePt t="82076" x="0" y="0"/>
        </p14:tracePtLst>
        <p14:tracePtLst>
          <p14:tracePt t="82541" x="8997950" y="5702300"/>
          <p14:tracePt t="82554" x="8991600" y="5695950"/>
          <p14:tracePt t="82574" x="8978900" y="5695950"/>
          <p14:tracePt t="82589" x="8953500" y="5708650"/>
          <p14:tracePt t="82600" x="8934450" y="5727700"/>
          <p14:tracePt t="82612" x="8890000" y="5791200"/>
          <p14:tracePt t="82629" x="8851900" y="5873750"/>
          <p14:tracePt t="82645" x="8832850" y="5981700"/>
          <p14:tracePt t="82662" x="8820150" y="6089650"/>
          <p14:tracePt t="82678" x="8820150" y="6210300"/>
          <p14:tracePt t="82695" x="8851900" y="6273800"/>
          <p14:tracePt t="82712" x="8870950" y="6305550"/>
          <p14:tracePt t="82715" x="8877300" y="6311900"/>
          <p14:tracePt t="82728" x="8883650" y="6318250"/>
          <p14:tracePt t="82755" x="8890000" y="6318250"/>
          <p14:tracePt t="82765" x="8902700" y="6318250"/>
          <p14:tracePt t="82779" x="8928100" y="6280150"/>
          <p14:tracePt t="82796" x="8953500" y="6197600"/>
          <p14:tracePt t="82812" x="8972550" y="6076950"/>
          <p14:tracePt t="82829" x="8997950" y="5956300"/>
          <p14:tracePt t="82845" x="9004300" y="5861050"/>
          <p14:tracePt t="82861" x="9004300" y="5803900"/>
          <p14:tracePt t="82879" x="9004300" y="5772150"/>
          <p14:tracePt t="82957" x="8997950" y="5810250"/>
          <p14:tracePt t="82966" x="8978900" y="5854700"/>
          <p14:tracePt t="82978" x="8940800" y="5975350"/>
          <p14:tracePt t="82995" x="8928100" y="6083300"/>
          <p14:tracePt t="83012" x="8928100" y="6159500"/>
          <p14:tracePt t="83028" x="8928100" y="6191250"/>
          <p14:tracePt t="83045" x="8934450" y="6197600"/>
          <p14:tracePt t="83077" x="8947150" y="6191250"/>
          <p14:tracePt t="83083" x="8953500" y="6172200"/>
          <p14:tracePt t="83095" x="8966200" y="6134100"/>
          <p14:tracePt t="83111" x="8997950" y="6019800"/>
          <p14:tracePt t="83128" x="9023350" y="5911850"/>
          <p14:tracePt t="83131" x="9036050" y="5848350"/>
          <p14:tracePt t="83145" x="9055100" y="5791200"/>
          <p14:tracePt t="83162" x="9067800" y="5695950"/>
          <p14:tracePt t="83178" x="9067800" y="5676900"/>
          <p14:tracePt t="83244" x="9067800" y="5689600"/>
          <p14:tracePt t="83259" x="9067800" y="5784850"/>
          <p14:tracePt t="83275" x="9067800" y="5918200"/>
          <p14:tracePt t="83288" x="9067800" y="5962650"/>
          <p14:tracePt t="83296" x="9067800" y="6007100"/>
          <p14:tracePt t="83312" x="9067800" y="6051550"/>
          <p14:tracePt t="83329" x="9067800" y="6057900"/>
          <p14:tracePt t="83363" x="9074150" y="6064250"/>
          <p14:tracePt t="83379" x="9080500" y="6045200"/>
          <p14:tracePt t="83389" x="9093200" y="6007100"/>
          <p14:tracePt t="83398" x="9099550" y="5975350"/>
          <p14:tracePt t="83411" x="9112250" y="5886450"/>
          <p14:tracePt t="83428" x="9131300" y="5816600"/>
          <p14:tracePt t="83445" x="9137650" y="5765800"/>
          <p14:tracePt t="83462" x="9144000" y="5753100"/>
          <p14:tracePt t="83478" x="9144000" y="5746750"/>
          <p14:tracePt t="83524" x="9144000" y="5753100"/>
          <p14:tracePt t="83539" x="9144000" y="5835650"/>
          <p14:tracePt t="83553" x="9137650" y="5905500"/>
          <p14:tracePt t="83555" x="9137650" y="5943600"/>
          <p14:tracePt t="83564" x="9137650" y="5988050"/>
          <p14:tracePt t="83579" x="9137650" y="6045200"/>
          <p14:tracePt t="83595" x="9137650" y="6070600"/>
          <p14:tracePt t="83612" x="9137650" y="6076950"/>
          <p14:tracePt t="83667" x="9137650" y="6070600"/>
          <p14:tracePt t="83676" x="9137650" y="6038850"/>
          <p14:tracePt t="83692" x="9137650" y="5924550"/>
          <p14:tracePt t="83706" x="9137650" y="5810250"/>
          <p14:tracePt t="83728" x="9137650" y="5708650"/>
          <p14:tracePt t="83745" x="9137650" y="5657850"/>
          <p14:tracePt t="83747" x="9137650" y="5645150"/>
          <p14:tracePt t="83762" x="9137650" y="5638800"/>
          <p14:tracePt t="83829" x="9137650" y="5651500"/>
          <p14:tracePt t="83843" x="9137650" y="5746750"/>
          <p14:tracePt t="83854" x="9137650" y="5810250"/>
          <p14:tracePt t="83861" x="9124950" y="5892800"/>
          <p14:tracePt t="83878" x="9118600" y="6019800"/>
          <p14:tracePt t="83895" x="9118600" y="6076950"/>
          <p14:tracePt t="83911" x="9118600" y="6102350"/>
          <p14:tracePt t="83928" x="9118600" y="6115050"/>
          <p14:tracePt t="83982" x="9118600" y="6102350"/>
          <p14:tracePt t="84000" x="9118600" y="6051550"/>
          <p14:tracePt t="84011" x="9118600" y="5975350"/>
          <p14:tracePt t="84029" x="9118600" y="5899150"/>
          <p14:tracePt t="84045" x="9118600" y="5842000"/>
          <p14:tracePt t="84061" x="9118600" y="5810250"/>
          <p14:tracePt t="84078" x="9118600" y="5797550"/>
          <p14:tracePt t="84125" x="9118600" y="5803900"/>
          <p14:tracePt t="84131" x="9112250" y="5842000"/>
          <p14:tracePt t="84144" x="9105900" y="5886450"/>
          <p14:tracePt t="84161" x="9105900" y="5975350"/>
          <p14:tracePt t="84178" x="9099550" y="6045200"/>
          <p14:tracePt t="84194" x="9099550" y="6057900"/>
          <p14:tracePt t="84261" x="9099550" y="6045200"/>
          <p14:tracePt t="84280" x="9093200" y="5988050"/>
          <p14:tracePt t="84296" x="9086850" y="5930900"/>
          <p14:tracePt t="84312" x="9074150" y="5892800"/>
          <p14:tracePt t="84329" x="9074150" y="5880100"/>
          <p14:tracePt t="84345" x="9074150" y="5867400"/>
          <p14:tracePt t="84534" x="9067800" y="5861050"/>
          <p14:tracePt t="84552" x="9042400" y="5867400"/>
          <p14:tracePt t="84570" x="8921750" y="5880100"/>
          <p14:tracePt t="84582" x="8680450" y="5930900"/>
          <p14:tracePt t="84595" x="8337550" y="6007100"/>
          <p14:tracePt t="84611" x="8007350" y="6064250"/>
          <p14:tracePt t="84628" x="7715250" y="6127750"/>
          <p14:tracePt t="84644" x="7461250" y="6146800"/>
          <p14:tracePt t="84661" x="7270750" y="6146800"/>
          <p14:tracePt t="84678" x="7112000" y="6146800"/>
          <p14:tracePt t="84694" x="7010400" y="6146800"/>
          <p14:tracePt t="84711" x="6921500" y="6146800"/>
          <p14:tracePt t="84728" x="6851650" y="6140450"/>
          <p14:tracePt t="84744" x="6838950" y="6140450"/>
          <p14:tracePt t="84747" x="6832600" y="6140450"/>
          <p14:tracePt t="84761" x="6826250" y="6140450"/>
          <p14:tracePt t="84820" x="6845300" y="6140450"/>
          <p14:tracePt t="84837" x="6953250" y="6140450"/>
          <p14:tracePt t="84851" x="7156450" y="6140450"/>
          <p14:tracePt t="84861" x="7270750" y="6140450"/>
          <p14:tracePt t="84878" x="7480300" y="6140450"/>
          <p14:tracePt t="84894" x="7569200" y="6140450"/>
          <p14:tracePt t="84911" x="7581900" y="6140450"/>
          <p14:tracePt t="84928" x="7588250" y="6140450"/>
          <p14:tracePt t="84971" x="7562850" y="6127750"/>
          <p14:tracePt t="84983" x="7499350" y="6115050"/>
          <p14:tracePt t="84994" x="7308850" y="6108700"/>
          <p14:tracePt t="85011" x="7112000" y="6108700"/>
          <p14:tracePt t="85029" x="7023100" y="6108700"/>
          <p14:tracePt t="85045" x="7004050" y="6108700"/>
          <p14:tracePt t="85061" x="6997700" y="6108700"/>
          <p14:tracePt t="85111" x="7010400" y="6096000"/>
          <p14:tracePt t="85123" x="7092950" y="6089650"/>
          <p14:tracePt t="85136" x="7156450" y="6089650"/>
          <p14:tracePt t="85149" x="7289800" y="6089650"/>
          <p14:tracePt t="85161" x="7378700" y="6083300"/>
          <p14:tracePt t="85178" x="7499350" y="6051550"/>
          <p14:tracePt t="85194" x="7524750" y="6051550"/>
          <p14:tracePt t="85876" x="0" y="0"/>
        </p14:tracePtLst>
        <p14:tracePtLst>
          <p14:tracePt t="86293" x="7391400" y="5524500"/>
          <p14:tracePt t="86307" x="7359650" y="5543550"/>
          <p14:tracePt t="86316" x="7340600" y="5556250"/>
          <p14:tracePt t="86327" x="7321550" y="5568950"/>
          <p14:tracePt t="86344" x="7296150" y="5600700"/>
          <p14:tracePt t="86360" x="7283450" y="5638800"/>
          <p14:tracePt t="86378" x="7264400" y="5695950"/>
          <p14:tracePt t="86394" x="7264400" y="5740400"/>
          <p14:tracePt t="86410" x="7264400" y="5816600"/>
          <p14:tracePt t="86427" x="7302500" y="5905500"/>
          <p14:tracePt t="86444" x="7353300" y="5981700"/>
          <p14:tracePt t="86460" x="7429500" y="6032500"/>
          <p14:tracePt t="86477" x="7524750" y="6076950"/>
          <p14:tracePt t="86494" x="7594600" y="6089650"/>
          <p14:tracePt t="86510" x="7651750" y="6096000"/>
          <p14:tracePt t="86527" x="7715250" y="6096000"/>
          <p14:tracePt t="86544" x="7778750" y="6064250"/>
          <p14:tracePt t="86547" x="7816850" y="6045200"/>
          <p14:tracePt t="86561" x="7842250" y="6026150"/>
          <p14:tracePt t="86578" x="7899400" y="5981700"/>
          <p14:tracePt t="86594" x="7931150" y="5956300"/>
          <p14:tracePt t="86611" x="7937500" y="5943600"/>
          <p14:tracePt t="86627" x="7937500" y="5937250"/>
          <p14:tracePt t="86644" x="7937500" y="5930900"/>
          <p14:tracePt t="86804" x="7937500" y="5924550"/>
          <p14:tracePt t="86827" x="7937500" y="5918200"/>
          <p14:tracePt t="86835" x="7937500" y="5899150"/>
          <p14:tracePt t="86843" x="7931150" y="5899150"/>
          <p14:tracePt t="86860" x="7924800" y="5886450"/>
          <p14:tracePt t="86877" x="7912100" y="5873750"/>
          <p14:tracePt t="86893" x="7905750" y="5867400"/>
          <p14:tracePt t="86910" x="7899400" y="5854700"/>
          <p14:tracePt t="86927" x="7893050" y="5854700"/>
          <p14:tracePt t="87086" x="7886700" y="5848350"/>
          <p14:tracePt t="87104" x="7874000" y="5835650"/>
          <p14:tracePt t="87125" x="7861300" y="5829300"/>
          <p14:tracePt t="87243" x="0" y="0"/>
        </p14:tracePtLst>
        <p14:tracePtLst>
          <p14:tracePt t="87662" x="2571750" y="5302250"/>
          <p14:tracePt t="87679" x="2476500" y="5353050"/>
          <p14:tracePt t="87696" x="2413000" y="5422900"/>
          <p14:tracePt t="87710" x="2362200" y="5505450"/>
          <p14:tracePt t="87727" x="2317750" y="5594350"/>
          <p14:tracePt t="87743" x="2286000" y="5695950"/>
          <p14:tracePt t="87760" x="2260600" y="5772150"/>
          <p14:tracePt t="87762" x="2254250" y="5810250"/>
          <p14:tracePt t="87777" x="2254250" y="5829300"/>
          <p14:tracePt t="87794" x="2254250" y="5905500"/>
          <p14:tracePt t="87810" x="2260600" y="5937250"/>
          <p14:tracePt t="87827" x="2279650" y="5969000"/>
          <p14:tracePt t="87843" x="2298700" y="5981700"/>
          <p14:tracePt t="87860" x="2317750" y="5981700"/>
          <p14:tracePt t="87877" x="2349500" y="5981700"/>
          <p14:tracePt t="87893" x="2381250" y="5981700"/>
          <p14:tracePt t="87910" x="2419350" y="5969000"/>
          <p14:tracePt t="87927" x="2457450" y="5943600"/>
          <p14:tracePt t="87943" x="2495550" y="5918200"/>
          <p14:tracePt t="87960" x="2527300" y="5892800"/>
          <p14:tracePt t="87977" x="2540000" y="5880100"/>
          <p14:tracePt t="87993" x="2552700" y="5848350"/>
          <p14:tracePt t="88010" x="2552700" y="5842000"/>
          <p14:tracePt t="88050" x="2552700" y="5835650"/>
          <p14:tracePt t="88059" x="2552700" y="5829300"/>
          <p14:tracePt t="88069" x="2546350" y="5822950"/>
          <p14:tracePt t="88083" x="2527300" y="5822950"/>
          <p14:tracePt t="88093" x="2520950" y="5822950"/>
          <p14:tracePt t="88110" x="2476500" y="5822950"/>
          <p14:tracePt t="88127" x="2444750" y="5842000"/>
          <p14:tracePt t="88144" x="2413000" y="5886450"/>
          <p14:tracePt t="88160" x="2406650" y="5918200"/>
          <p14:tracePt t="88162" x="2406650" y="5937250"/>
          <p14:tracePt t="88177" x="2406650" y="5949950"/>
          <p14:tracePt t="88194" x="2406650" y="5994400"/>
          <p14:tracePt t="88210" x="2419350" y="6007100"/>
          <p14:tracePt t="88226" x="2451100" y="6007100"/>
          <p14:tracePt t="88243" x="2495550" y="6007100"/>
          <p14:tracePt t="88260" x="2533650" y="5994400"/>
          <p14:tracePt t="88277" x="2578100" y="5956300"/>
          <p14:tracePt t="88294" x="2597150" y="5905500"/>
          <p14:tracePt t="88311" x="2609850" y="5861050"/>
          <p14:tracePt t="88326" x="2609850" y="5848350"/>
          <p14:tracePt t="88343" x="2609850" y="5842000"/>
          <p14:tracePt t="88412" x="2609850" y="5854700"/>
          <p14:tracePt t="88427" x="2609850" y="5880100"/>
          <p14:tracePt t="88445" x="2622550" y="5905500"/>
          <p14:tracePt t="88460" x="2628900" y="5905500"/>
          <p14:tracePt t="88524" x="2635250" y="5905500"/>
          <p14:tracePt t="88539" x="2641600" y="5905500"/>
          <p14:tracePt t="88995" x="0" y="0"/>
        </p14:tracePtLst>
        <p14:tracePtLst>
          <p14:tracePt t="89454" x="3352800" y="5918200"/>
          <p14:tracePt t="89472" x="3352800" y="5930900"/>
          <p14:tracePt t="89491" x="3352800" y="5975350"/>
          <p14:tracePt t="89502" x="3352800" y="5988050"/>
          <p14:tracePt t="89510" x="3352800" y="6007100"/>
          <p14:tracePt t="89526" x="3352800" y="6019800"/>
          <p14:tracePt t="89563" x="3352800" y="6026150"/>
          <p14:tracePt t="89631" x="3352800" y="6019800"/>
          <p14:tracePt t="89648" x="3352800" y="5994400"/>
          <p14:tracePt t="89664" x="3352800" y="5988050"/>
          <p14:tracePt t="89677" x="3359150" y="5956300"/>
          <p14:tracePt t="89693" x="3365500" y="5937250"/>
          <p14:tracePt t="89709" x="3384550" y="5924550"/>
          <p14:tracePt t="89726" x="3397250" y="5924550"/>
          <p14:tracePt t="89742" x="3403600" y="5924550"/>
          <p14:tracePt t="89759" x="3422650" y="5924550"/>
          <p14:tracePt t="89845" x="3429000" y="5924550"/>
          <p14:tracePt t="89859" x="3441700" y="5924550"/>
          <p14:tracePt t="89876" x="3473450" y="5924550"/>
          <p14:tracePt t="89893" x="3505200" y="5924550"/>
          <p14:tracePt t="89909" x="3517900" y="5911850"/>
          <p14:tracePt t="90015" x="3511550" y="5911850"/>
          <p14:tracePt t="90032" x="3492500" y="5911850"/>
          <p14:tracePt t="90049" x="3473450" y="5918200"/>
          <p14:tracePt t="90067" x="3473450" y="5930900"/>
          <p14:tracePt t="90076" x="3473450" y="5956300"/>
          <p14:tracePt t="90093" x="3498850" y="5981700"/>
          <p14:tracePt t="90110" x="3530600" y="6013450"/>
          <p14:tracePt t="90127" x="3562350" y="6032500"/>
          <p14:tracePt t="90143" x="3568700" y="6032500"/>
          <p14:tracePt t="90211" x="3568700" y="6038850"/>
          <p14:tracePt t="90219" x="3568700" y="6045200"/>
          <p14:tracePt t="90235" x="3568700" y="6051550"/>
          <p14:tracePt t="90266" x="3562350" y="6051550"/>
          <p14:tracePt t="90374" x="3568700" y="6051550"/>
          <p14:tracePt t="90391" x="3581400" y="6026150"/>
          <p14:tracePt t="90397" x="3587750" y="6019800"/>
          <p14:tracePt t="90397" x="0" y="0"/>
        </p14:tracePtLst>
        <p14:tracePtLst>
          <p14:tracePt t="90572" x="3429000" y="5861050"/>
          <p14:tracePt t="90585" x="3416300" y="5861050"/>
          <p14:tracePt t="90596" x="3409950" y="5861050"/>
          <p14:tracePt t="90610" x="3397250" y="5861050"/>
          <p14:tracePt t="90626" x="3390900" y="5867400"/>
          <p14:tracePt t="90642" x="3384550" y="5867400"/>
          <p14:tracePt t="90659" x="3384550" y="5880100"/>
          <p14:tracePt t="90677" x="3384550" y="5892800"/>
          <p14:tracePt t="90692" x="3390900" y="5930900"/>
          <p14:tracePt t="90709" x="3416300" y="5969000"/>
          <p14:tracePt t="90725" x="3454400" y="6019800"/>
          <p14:tracePt t="90742" x="3479800" y="6038850"/>
          <p14:tracePt t="90759" x="3486150" y="6057900"/>
          <p14:tracePt t="90909" x="3492500" y="6057900"/>
          <p14:tracePt t="90924" x="3511550" y="6045200"/>
          <p14:tracePt t="90942" x="3536950" y="6007100"/>
          <p14:tracePt t="90960" x="3562350" y="5949950"/>
          <p14:tracePt t="90976" x="3587750" y="5880100"/>
          <p14:tracePt t="90992" x="3587750" y="5829300"/>
          <p14:tracePt t="90995" x="3587750" y="5803900"/>
          <p14:tracePt t="91009" x="3587750" y="5791200"/>
          <p14:tracePt t="91026" x="3575050" y="5765800"/>
          <p14:tracePt t="91060" x="3568700" y="5765800"/>
          <p14:tracePt t="91076" x="3556000" y="5765800"/>
          <p14:tracePt t="91093" x="3524250" y="5772150"/>
          <p14:tracePt t="91109" x="3486150" y="5791200"/>
          <p14:tracePt t="91126" x="3460750" y="5829300"/>
          <p14:tracePt t="91143" x="3441700" y="5867400"/>
          <p14:tracePt t="91159" x="3422650" y="5899150"/>
          <p14:tracePt t="91175" x="3416300" y="5924550"/>
          <p14:tracePt t="91192" x="3416300" y="5937250"/>
          <p14:tracePt t="91209" x="3416300" y="5949950"/>
          <p14:tracePt t="91211" x="3416300" y="5956300"/>
          <p14:tracePt t="91226" x="3416300" y="5969000"/>
          <p14:tracePt t="91242" x="3422650" y="5969000"/>
          <p14:tracePt t="91276" x="3435350" y="5969000"/>
          <p14:tracePt t="91292" x="3448050" y="5949950"/>
          <p14:tracePt t="91309" x="3454400" y="5911850"/>
          <p14:tracePt t="91326" x="3467100" y="5854700"/>
          <p14:tracePt t="91343" x="3467100" y="5816600"/>
          <p14:tracePt t="91359" x="3467100" y="5797550"/>
          <p14:tracePt t="91362" x="3467100" y="5791200"/>
          <p14:tracePt t="91376" x="3467100" y="5784850"/>
          <p14:tracePt t="91395" x="3467100" y="5778500"/>
          <p14:tracePt t="91437" x="3454400" y="5778500"/>
          <p14:tracePt t="91444" x="3448050" y="5797550"/>
          <p14:tracePt t="91459" x="3435350" y="5842000"/>
          <p14:tracePt t="91475" x="3416300" y="5892800"/>
          <p14:tracePt t="91492" x="3416300" y="5905500"/>
          <p14:tracePt t="91509" x="3416300" y="5937250"/>
          <p14:tracePt t="91533" x="3422650" y="5943600"/>
          <p14:tracePt t="91571" x="3429000" y="5943600"/>
          <p14:tracePt t="91587" x="3435350" y="5937250"/>
          <p14:tracePt t="91596" x="3435350" y="5924550"/>
          <p14:tracePt t="91609" x="3435350" y="5905500"/>
          <p14:tracePt t="91626" x="3435350" y="5880100"/>
          <p14:tracePt t="91627" x="3435350" y="5867400"/>
          <p14:tracePt t="91642" x="3435350" y="5848350"/>
          <p14:tracePt t="91658" x="3429000" y="5842000"/>
          <p14:tracePt t="91708" x="3422650" y="5842000"/>
          <p14:tracePt t="91718" x="3416300" y="5848350"/>
          <p14:tracePt t="91734" x="3409950" y="5886450"/>
          <p14:tracePt t="91748" x="3403600" y="5911850"/>
          <p14:tracePt t="91759" x="3403600" y="5930900"/>
          <p14:tracePt t="91775" x="3397250" y="5949950"/>
          <p14:tracePt t="91877" x="3390900" y="5930900"/>
          <p14:tracePt t="91891" x="3378200" y="5892800"/>
          <p14:tracePt t="91901" x="3371850" y="5873750"/>
          <p14:tracePt t="91912" x="3365500" y="5861050"/>
          <p14:tracePt t="91925" x="3365500" y="5854700"/>
          <p14:tracePt t="92013" x="3365500" y="5873750"/>
          <p14:tracePt t="92028" x="3378200" y="5924550"/>
          <p14:tracePt t="92043" x="3397250" y="5956300"/>
          <p14:tracePt t="92058" x="3403600" y="5969000"/>
          <p14:tracePt t="92204" x="3403600" y="5962650"/>
          <p14:tracePt t="92214" x="3403600" y="5949950"/>
          <p14:tracePt t="92225" x="3403600" y="5943600"/>
          <p14:tracePt t="92242" x="3403600" y="5905500"/>
          <p14:tracePt t="92258" x="3409950" y="5892800"/>
          <p14:tracePt t="92342" x="3422650" y="5905500"/>
          <p14:tracePt t="92358" x="3435350" y="5956300"/>
          <p14:tracePt t="92375" x="3441700" y="6000750"/>
          <p14:tracePt t="92392" x="3454400" y="6026150"/>
          <p14:tracePt t="92509" x="3460750" y="6013450"/>
          <p14:tracePt t="92531" x="3479800" y="5975350"/>
          <p14:tracePt t="92553" x="3505200" y="5924550"/>
          <p14:tracePt t="92555" x="3511550" y="5911850"/>
          <p14:tracePt t="92566" x="3517900" y="5911850"/>
          <p14:tracePt t="92580" x="3517900" y="5905500"/>
          <p14:tracePt t="92741" x="3517900" y="5899150"/>
          <p14:tracePt t="92758" x="3511550" y="5899150"/>
          <p14:tracePt t="92771" x="3492500" y="5899150"/>
          <p14:tracePt t="92781" x="3473450" y="5899150"/>
          <p14:tracePt t="92791" x="3454400" y="5899150"/>
          <p14:tracePt t="92809" x="3441700" y="5905500"/>
          <p14:tracePt t="92825" x="3435350" y="5918200"/>
          <p14:tracePt t="92851" x="3435350" y="5924550"/>
          <p14:tracePt t="92858" x="3435350" y="5937250"/>
          <p14:tracePt t="92875" x="3429000" y="5949950"/>
          <p14:tracePt t="92892" x="3429000" y="5962650"/>
          <p14:tracePt t="92908" x="3429000" y="6000750"/>
          <p14:tracePt t="92925" x="3441700" y="6019800"/>
          <p14:tracePt t="92958" x="3441700" y="6026150"/>
          <p14:tracePt t="93080" x="3435350" y="6026150"/>
          <p14:tracePt t="93101" x="3422650" y="6026150"/>
          <p14:tracePt t="93175" x="3422650" y="6019800"/>
          <p14:tracePt t="93193" x="3422650" y="6013450"/>
          <p14:tracePt t="93213" x="3422650" y="5975350"/>
          <p14:tracePt t="93225" x="3429000" y="5956300"/>
          <p14:tracePt t="93228" x="3435350" y="5937250"/>
          <p14:tracePt t="93242" x="3448050" y="5905500"/>
          <p14:tracePt t="93258" x="3467100" y="5861050"/>
          <p14:tracePt t="93275" x="3473450" y="5829300"/>
          <p14:tracePt t="93292" x="3473450" y="5810250"/>
          <p14:tracePt t="93308" x="3473450" y="5791200"/>
          <p14:tracePt t="93398" x="3467100" y="5791200"/>
          <p14:tracePt t="93416" x="3429000" y="5791200"/>
          <p14:tracePt t="93430" x="3403600" y="5803900"/>
          <p14:tracePt t="93442" x="3378200" y="5822950"/>
          <p14:tracePt t="93458" x="3359150" y="5835650"/>
          <p14:tracePt t="93475" x="3340100" y="5861050"/>
          <p14:tracePt t="93491" x="3327400" y="5873750"/>
          <p14:tracePt t="93508" x="3327400" y="5886450"/>
          <p14:tracePt t="93524" x="3327400" y="5905500"/>
          <p14:tracePt t="93541" x="3327400" y="5930900"/>
          <p14:tracePt t="93558" x="3346450" y="5956300"/>
          <p14:tracePt t="93575" x="3365500" y="5981700"/>
          <p14:tracePt t="93592" x="3403600" y="6007100"/>
          <p14:tracePt t="93608" x="3435350" y="6026150"/>
          <p14:tracePt t="93610" x="3454400" y="6032500"/>
          <p14:tracePt t="93627" x="3460750" y="6032500"/>
          <p14:tracePt t="93642" x="3467100" y="6032500"/>
          <p14:tracePt t="93658" x="3473450" y="6032500"/>
          <p14:tracePt t="93675" x="3486150" y="6019800"/>
          <p14:tracePt t="93691" x="3492500" y="5988050"/>
          <p14:tracePt t="93708" x="3492500" y="5969000"/>
          <p14:tracePt t="93725" x="3492500" y="5949950"/>
          <p14:tracePt t="93741" x="3473450" y="5924550"/>
          <p14:tracePt t="93758" x="3448050" y="5905500"/>
          <p14:tracePt t="93775" x="3416300" y="5886450"/>
          <p14:tracePt t="93791" x="3390900" y="5873750"/>
          <p14:tracePt t="93808" x="3378200" y="5873750"/>
          <p14:tracePt t="93825" x="3371850" y="5873750"/>
          <p14:tracePt t="93844" x="3365500" y="5873750"/>
          <p14:tracePt t="93858" x="3346450" y="5880100"/>
          <p14:tracePt t="93875" x="3333750" y="5905500"/>
          <p14:tracePt t="93892" x="3333750" y="5943600"/>
          <p14:tracePt t="93908" x="3327400" y="5969000"/>
          <p14:tracePt t="93925" x="3327400" y="5994400"/>
          <p14:tracePt t="93941" x="3327400" y="6019800"/>
          <p14:tracePt t="93958" x="3333750" y="6038850"/>
          <p14:tracePt t="93974" x="3340100" y="6051550"/>
          <p14:tracePt t="93991" x="3352800" y="6064250"/>
          <p14:tracePt t="94008" x="3359150" y="6064250"/>
          <p14:tracePt t="94041" x="3384550" y="6057900"/>
          <p14:tracePt t="94058" x="3403600" y="5988050"/>
          <p14:tracePt t="94075" x="3409950" y="5949950"/>
          <p14:tracePt t="94092" x="3409950" y="5924550"/>
          <p14:tracePt t="94108" x="3409950" y="5911850"/>
          <p14:tracePt t="94125" x="3409950" y="5905500"/>
          <p14:tracePt t="94213" x="3409950" y="5911850"/>
          <p14:tracePt t="94233" x="3409950" y="5924550"/>
          <p14:tracePt t="94242" x="3409950" y="5937250"/>
          <p14:tracePt t="94374" x="3409950" y="5930900"/>
          <p14:tracePt t="94393" x="3403600" y="5924550"/>
          <p14:tracePt t="94413" x="3397250" y="5905500"/>
          <p14:tracePt t="94425" x="3390900" y="5892800"/>
          <p14:tracePt t="94491" x="3390900" y="5899150"/>
          <p14:tracePt t="94501" x="3390900" y="5905500"/>
          <p14:tracePt t="94513" x="3390900" y="5918200"/>
          <p14:tracePt t="94525" x="3390900" y="5949950"/>
          <p14:tracePt t="94541" x="3390900" y="5975350"/>
          <p14:tracePt t="94558" x="3390900" y="5981700"/>
          <p14:tracePt t="94637" x="3390900" y="5962650"/>
          <p14:tracePt t="94655" x="3390900" y="5943600"/>
          <p14:tracePt t="94667" x="3390900" y="5924550"/>
          <p14:tracePt t="94751" x="3390900" y="5930900"/>
          <p14:tracePt t="94771" x="3390900" y="5975350"/>
          <p14:tracePt t="94781" x="3390900" y="5981700"/>
          <p14:tracePt t="94804" x="3390900" y="5988050"/>
          <p14:tracePt t="94899" x="3397250" y="5988050"/>
          <p14:tracePt t="94909" x="3403600" y="5981700"/>
          <p14:tracePt t="94925" x="3403600" y="5969000"/>
          <p14:tracePt t="94941" x="3403600" y="5943600"/>
          <p14:tracePt t="94958" x="3416300" y="5930900"/>
          <p14:tracePt t="94991" x="3422650" y="5918200"/>
          <p14:tracePt t="95007" x="3435350" y="5918200"/>
          <p14:tracePt t="95024" x="3454400" y="5937250"/>
          <p14:tracePt t="95027" x="3467100" y="5949950"/>
          <p14:tracePt t="95373" x="3473450" y="5949950"/>
          <p14:tracePt t="95384" x="3479800" y="5949950"/>
          <p14:tracePt t="95398" x="3479800" y="5937250"/>
          <p14:tracePt t="95410" x="3479800" y="5918200"/>
          <p14:tracePt t="95424" x="3486150" y="5892800"/>
          <p14:tracePt t="95427" x="3486150" y="5886450"/>
          <p14:tracePt t="95441" x="3486150" y="5873750"/>
          <p14:tracePt t="95458" x="3479800" y="5829300"/>
          <p14:tracePt t="95474" x="3473450" y="5822950"/>
          <p14:tracePt t="95491" x="3454400" y="5810250"/>
          <p14:tracePt t="95524" x="3441700" y="5810250"/>
          <p14:tracePt t="95541" x="3422650" y="5810250"/>
          <p14:tracePt t="95557" x="3384550" y="5816600"/>
          <p14:tracePt t="95575" x="3359150" y="5842000"/>
          <p14:tracePt t="95591" x="3333750" y="5854700"/>
          <p14:tracePt t="95608" x="3314700" y="5873750"/>
          <p14:tracePt t="95610" x="3314700" y="5880100"/>
          <p14:tracePt t="95624" x="3308350" y="5899150"/>
          <p14:tracePt t="95626" x="3302000" y="5911850"/>
          <p14:tracePt t="95641" x="3302000" y="5918200"/>
          <p14:tracePt t="95658" x="3302000" y="5943600"/>
          <p14:tracePt t="95674" x="3302000" y="5969000"/>
          <p14:tracePt t="95691" x="3302000" y="5981700"/>
          <p14:tracePt t="95707" x="3308350" y="5994400"/>
          <p14:tracePt t="95724" x="3333750" y="6007100"/>
          <p14:tracePt t="95740" x="3340100" y="6007100"/>
          <p14:tracePt t="95757" x="3359150" y="6007100"/>
          <p14:tracePt t="95774" x="3371850" y="6007100"/>
          <p14:tracePt t="95790" x="3390900" y="5975350"/>
          <p14:tracePt t="95807" x="3390900" y="5949950"/>
          <p14:tracePt t="95824" x="3390900" y="5924550"/>
          <p14:tracePt t="95826" x="3390900" y="5911850"/>
          <p14:tracePt t="95841" x="3390900" y="5905500"/>
          <p14:tracePt t="95858" x="3390900" y="5880100"/>
          <p14:tracePt t="95874" x="3390900" y="5873750"/>
          <p14:tracePt t="95891" x="3384550" y="5873750"/>
          <p14:tracePt t="95908" x="3371850" y="5873750"/>
          <p14:tracePt t="95924" x="3352800" y="5873750"/>
          <p14:tracePt t="95941" x="3321050" y="5880100"/>
          <p14:tracePt t="95957" x="3295650" y="5892800"/>
          <p14:tracePt t="95974" x="3270250" y="5905500"/>
          <p14:tracePt t="95990" x="3270250" y="5918200"/>
          <p14:tracePt t="96127" x="3270250" y="5911850"/>
          <p14:tracePt t="96212" x="3276600" y="5930900"/>
          <p14:tracePt t="96233" x="3295650" y="5975350"/>
          <p14:tracePt t="96249" x="3333750" y="6013450"/>
          <p14:tracePt t="96250" x="3346450" y="6026150"/>
          <p14:tracePt t="96261" x="3352800" y="6032500"/>
          <p14:tracePt t="96299" x="3365500" y="6032500"/>
          <p14:tracePt t="96307" x="3371850" y="6026150"/>
          <p14:tracePt t="96323" x="3384550" y="6007100"/>
          <p14:tracePt t="96341" x="3384550" y="5981700"/>
          <p14:tracePt t="96357" x="3384550" y="5949950"/>
          <p14:tracePt t="96374" x="3384550" y="5918200"/>
          <p14:tracePt t="96391" x="3384550" y="5899150"/>
          <p14:tracePt t="96407" x="3384550" y="5892800"/>
          <p14:tracePt t="96469" x="3384550" y="5899150"/>
          <p14:tracePt t="96477" x="3384550" y="5905500"/>
          <p14:tracePt t="96490" x="3397250" y="5924550"/>
          <p14:tracePt t="96507" x="3397250" y="5930900"/>
          <p14:tracePt t="96547" x="3403600" y="5937250"/>
          <p14:tracePt t="96589" x="3403600" y="5930900"/>
          <p14:tracePt t="96605" x="3403600" y="5918200"/>
          <p14:tracePt t="96615" x="3403600" y="5911850"/>
          <p14:tracePt t="96686" x="3403600" y="5924550"/>
          <p14:tracePt t="96707" x="3409950" y="6000750"/>
          <p14:tracePt t="96725" x="3409950" y="6019800"/>
          <p14:tracePt t="96780" x="3416300" y="6026150"/>
          <p14:tracePt t="96799" x="3422650" y="6019800"/>
          <p14:tracePt t="96821" x="3435350" y="5994400"/>
          <p14:tracePt t="96846" x="3435350" y="5949950"/>
          <p14:tracePt t="96858" x="3435350" y="5943600"/>
          <p14:tracePt t="96874" x="3435350" y="5937250"/>
          <p14:tracePt t="96925" x="3429000" y="5943600"/>
          <p14:tracePt t="96935" x="3422650" y="5956300"/>
          <p14:tracePt t="96945" x="3422650" y="5969000"/>
          <p14:tracePt t="96957" x="3422650" y="5975350"/>
          <p14:tracePt t="96974" x="3422650" y="5981700"/>
          <p14:tracePt t="97079" x="3416300" y="5969000"/>
          <p14:tracePt t="97101" x="3403600" y="5918200"/>
          <p14:tracePt t="97119" x="3403600" y="5905500"/>
          <p14:tracePt t="97130" x="3403600" y="5899150"/>
          <p14:tracePt t="97221" x="3403600" y="5905500"/>
          <p14:tracePt t="97236" x="3403600" y="5911850"/>
          <p14:tracePt t="97335" x="3403600" y="5899150"/>
          <p14:tracePt t="97354" x="3403600" y="5873750"/>
          <p14:tracePt t="97639" x="3403600" y="5867400"/>
          <p14:tracePt t="97656" x="3403600" y="5861050"/>
          <p14:tracePt t="97667" x="3403600" y="5854700"/>
          <p14:tracePt t="97684" x="3403600" y="5848350"/>
          <p14:tracePt t="97764" x="3403600" y="5842000"/>
          <p14:tracePt t="97821" x="3403600" y="5835650"/>
          <p14:tracePt t="97843" x="3365500" y="5810250"/>
          <p14:tracePt t="97867" x="3175000" y="5765800"/>
          <p14:tracePt t="97878" x="3079750" y="5746750"/>
          <p14:tracePt t="97891" x="2813050" y="5689600"/>
          <p14:tracePt t="97907" x="2571750" y="5657850"/>
          <p14:tracePt t="97923" x="2381250" y="5651500"/>
          <p14:tracePt t="97940" x="2247900" y="5651500"/>
          <p14:tracePt t="97957" x="2165350" y="5657850"/>
          <p14:tracePt t="97973" x="2139950" y="5670550"/>
          <p14:tracePt t="97990" x="2108200" y="5689600"/>
          <p14:tracePt t="98007" x="2089150" y="5702300"/>
          <p14:tracePt t="98023" x="2070100" y="5734050"/>
          <p14:tracePt t="98040" x="2057400" y="5772150"/>
          <p14:tracePt t="98044" x="2051050" y="5791200"/>
          <p14:tracePt t="98057" x="2044700" y="5816600"/>
          <p14:tracePt t="98073" x="2044700" y="5842000"/>
          <p14:tracePt t="98090" x="2051050" y="5918200"/>
          <p14:tracePt t="98107" x="2082800" y="5949950"/>
          <p14:tracePt t="98123" x="2127250" y="5975350"/>
          <p14:tracePt t="98140" x="2197100" y="6007100"/>
          <p14:tracePt t="98157" x="2266950" y="6013450"/>
          <p14:tracePt t="98173" x="2362200" y="6013450"/>
          <p14:tracePt t="98190" x="2451100" y="5981700"/>
          <p14:tracePt t="98206" x="2546350" y="5924550"/>
          <p14:tracePt t="98223" x="2635250" y="5854700"/>
          <p14:tracePt t="98240" x="2686050" y="5791200"/>
          <p14:tracePt t="98256" x="2705100" y="5746750"/>
          <p14:tracePt t="98273" x="2705100" y="5734050"/>
          <p14:tracePt t="98342" x="2698750" y="5727700"/>
          <p14:tracePt t="98354" x="2679700" y="5740400"/>
          <p14:tracePt t="98367" x="2660650" y="5753100"/>
          <p14:tracePt t="98379" x="2641600" y="5778500"/>
          <p14:tracePt t="98390" x="2635250" y="5791200"/>
          <p14:tracePt t="98406" x="2628900" y="5791200"/>
          <p14:tracePt t="98423" x="2628900" y="5797550"/>
          <p14:tracePt t="98525" x="2628900" y="5791200"/>
          <p14:tracePt t="98545" x="2628900" y="5784850"/>
          <p14:tracePt t="9874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遍历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ResultSet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8956" y="1798676"/>
            <a:ext cx="10533502" cy="1308081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Statement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executeQuery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方法成功执行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语句后，将返回一个包含有结果数据的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对象，要从该对象中获取数据，将使用到如下方法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06310"/>
              </p:ext>
            </p:extLst>
          </p:nvPr>
        </p:nvGraphicFramePr>
        <p:xfrm>
          <a:off x="740780" y="3209052"/>
          <a:ext cx="10995949" cy="3339591"/>
        </p:xfrm>
        <a:graphic>
          <a:graphicData uri="http://schemas.openxmlformats.org/drawingml/2006/table">
            <a:tbl>
              <a:tblPr/>
              <a:tblGrid>
                <a:gridCol w="4493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boolean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next()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将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结果集游标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往下移动一行，这时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ResultSet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引用指向的就是当前游标（遍历到的当前记录）。如果已经到达结果集最后，将会返回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，有可能抛异常，必须捕捉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getX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(String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columnName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获得当前记录某个字段的值，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是指具体的数据类型，视数据库表中字段的具体情况而定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，并且每个数据类型都有两种重载方法，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一种是以字段名称为参数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另一种是以字段索引为参数（字段索引从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开始）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，有可能抛异常，必须捕捉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getX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columnIndex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19"/>
    </mc:Choice>
    <mc:Fallback xmlns="">
      <p:transition spd="slow" advTm="130519"/>
    </mc:Fallback>
  </mc:AlternateContent>
  <p:extLst>
    <p:ext uri="{3A86A75C-4F4B-4683-9AE1-C65F6400EC91}">
      <p14:laserTraceLst xmlns:p14="http://schemas.microsoft.com/office/powerpoint/2010/main">
        <p14:tracePtLst>
          <p14:tracePt t="3025" x="2070100" y="1193800"/>
          <p14:tracePt t="3047" x="2070100" y="1187450"/>
          <p14:tracePt t="3056" x="2070100" y="1174750"/>
          <p14:tracePt t="3070" x="2057400" y="1162050"/>
          <p14:tracePt t="3087" x="2044700" y="1149350"/>
          <p14:tracePt t="3103" x="2038350" y="1149350"/>
          <p14:tracePt t="3119" x="2025650" y="1143000"/>
          <p14:tracePt t="3136" x="1968500" y="1130300"/>
          <p14:tracePt t="3153" x="1835150" y="1104900"/>
          <p14:tracePt t="3170" x="1625600" y="1079500"/>
          <p14:tracePt t="3186" x="1390650" y="1079500"/>
          <p14:tracePt t="3203" x="1206500" y="1079500"/>
          <p14:tracePt t="3219" x="1085850" y="1079500"/>
          <p14:tracePt t="3236" x="1009650" y="1092200"/>
          <p14:tracePt t="3239" x="971550" y="1098550"/>
          <p14:tracePt t="3253" x="933450" y="1111250"/>
          <p14:tracePt t="3269" x="869950" y="1149350"/>
          <p14:tracePt t="3271" x="838200" y="1168400"/>
          <p14:tracePt t="3286" x="768350" y="1212850"/>
          <p14:tracePt t="3303" x="717550" y="1238250"/>
          <p14:tracePt t="3320" x="692150" y="1263650"/>
          <p14:tracePt t="3337" x="673100" y="1295400"/>
          <p14:tracePt t="3353" x="641350" y="1327150"/>
          <p14:tracePt t="3369" x="609600" y="1365250"/>
          <p14:tracePt t="3386" x="584200" y="1403350"/>
          <p14:tracePt t="3403" x="565150" y="1435100"/>
          <p14:tracePt t="3420" x="558800" y="1460500"/>
          <p14:tracePt t="3436" x="558800" y="1498600"/>
          <p14:tracePt t="3439" x="558800" y="1517650"/>
          <p14:tracePt t="3453" x="558800" y="1530350"/>
          <p14:tracePt t="3470" x="558800" y="1574800"/>
          <p14:tracePt t="3471" x="571500" y="1587500"/>
          <p14:tracePt t="3486" x="628650" y="1644650"/>
          <p14:tracePt t="3503" x="781050" y="1733550"/>
          <p14:tracePt t="3519" x="1047750" y="1822450"/>
          <p14:tracePt t="3536" x="1358900" y="1879600"/>
          <p14:tracePt t="3553" x="1562100" y="1898650"/>
          <p14:tracePt t="3570" x="1708150" y="1898650"/>
          <p14:tracePt t="3586" x="1822450" y="1898650"/>
          <p14:tracePt t="3602" x="1924050" y="1885950"/>
          <p14:tracePt t="3620" x="2076450" y="1866900"/>
          <p14:tracePt t="3636" x="2254250" y="1835150"/>
          <p14:tracePt t="3639" x="2362200" y="1809750"/>
          <p14:tracePt t="3653" x="2482850" y="1778000"/>
          <p14:tracePt t="3669" x="2717800" y="1733550"/>
          <p14:tracePt t="3671" x="2813050" y="1714500"/>
          <p14:tracePt t="3686" x="2965450" y="1682750"/>
          <p14:tracePt t="3703" x="3067050" y="1651000"/>
          <p14:tracePt t="3719" x="3130550" y="1631950"/>
          <p14:tracePt t="3736" x="3149600" y="1619250"/>
          <p14:tracePt t="3753" x="3168650" y="1612900"/>
          <p14:tracePt t="3769" x="3175000" y="1593850"/>
          <p14:tracePt t="3786" x="3194050" y="1581150"/>
          <p14:tracePt t="3803" x="3206750" y="1562100"/>
          <p14:tracePt t="3819" x="3213100" y="1549400"/>
          <p14:tracePt t="3836" x="3219450" y="1524000"/>
          <p14:tracePt t="3853" x="3225800" y="1517650"/>
          <p14:tracePt t="3856" x="3225800" y="1504950"/>
          <p14:tracePt t="3869" x="3232150" y="1492250"/>
          <p14:tracePt t="3886" x="3232150" y="1473200"/>
          <p14:tracePt t="3902" x="3232150" y="1447800"/>
          <p14:tracePt t="3919" x="3232150" y="1422400"/>
          <p14:tracePt t="3936" x="3213100" y="1390650"/>
          <p14:tracePt t="3952" x="3181350" y="1358900"/>
          <p14:tracePt t="3969" x="3143250" y="1320800"/>
          <p14:tracePt t="3986" x="3073400" y="1276350"/>
          <p14:tracePt t="4002" x="2959100" y="1225550"/>
          <p14:tracePt t="4019" x="2806700" y="1168400"/>
          <p14:tracePt t="4036" x="2622550" y="1104900"/>
          <p14:tracePt t="4053" x="2393950" y="1060450"/>
          <p14:tracePt t="4069" x="2171700" y="1041400"/>
          <p14:tracePt t="4071" x="2076450" y="1041400"/>
          <p14:tracePt t="4086" x="1841500" y="1041400"/>
          <p14:tracePt t="4103" x="1587500" y="1041400"/>
          <p14:tracePt t="4120" x="1339850" y="1054100"/>
          <p14:tracePt t="4136" x="1162050" y="1092200"/>
          <p14:tracePt t="4152" x="1041400" y="1123950"/>
          <p14:tracePt t="4170" x="958850" y="1162050"/>
          <p14:tracePt t="4186" x="889000" y="1200150"/>
          <p14:tracePt t="4203" x="857250" y="1263650"/>
          <p14:tracePt t="4219" x="831850" y="1358900"/>
          <p14:tracePt t="4236" x="825500" y="1454150"/>
          <p14:tracePt t="4240" x="825500" y="1517650"/>
          <p14:tracePt t="4253" x="825500" y="1600200"/>
          <p14:tracePt t="4269" x="844550" y="1765300"/>
          <p14:tracePt t="4287" x="933450" y="1993900"/>
          <p14:tracePt t="4303" x="1009650" y="2139950"/>
          <p14:tracePt t="4320" x="1098550" y="2279650"/>
          <p14:tracePt t="4336" x="1219200" y="2406650"/>
          <p14:tracePt t="4353" x="1358900" y="2501900"/>
          <p14:tracePt t="4369" x="1543050" y="2590800"/>
          <p14:tracePt t="4386" x="1784350" y="2673350"/>
          <p14:tracePt t="4402" x="2006600" y="2730500"/>
          <p14:tracePt t="4419" x="2190750" y="2736850"/>
          <p14:tracePt t="4436" x="2374900" y="2736850"/>
          <p14:tracePt t="4439" x="2476500" y="2736850"/>
          <p14:tracePt t="4452" x="2571750" y="2717800"/>
          <p14:tracePt t="4469" x="2762250" y="2647950"/>
          <p14:tracePt t="4486" x="3003550" y="2501900"/>
          <p14:tracePt t="4502" x="3181350" y="2381250"/>
          <p14:tracePt t="4519" x="3333750" y="2260600"/>
          <p14:tracePt t="4535" x="3473450" y="2139950"/>
          <p14:tracePt t="4552" x="3543300" y="2044700"/>
          <p14:tracePt t="4569" x="3575050" y="1987550"/>
          <p14:tracePt t="4586" x="3587750" y="1968500"/>
          <p14:tracePt t="4602" x="3587750" y="1955800"/>
          <p14:tracePt t="4619" x="3587750" y="1943100"/>
          <p14:tracePt t="4636" x="3581400" y="1917700"/>
          <p14:tracePt t="4652" x="3549650" y="1905000"/>
          <p14:tracePt t="4669" x="3454400" y="1854200"/>
          <p14:tracePt t="4671" x="3378200" y="1822450"/>
          <p14:tracePt t="4686" x="3111500" y="1733550"/>
          <p14:tracePt t="4702" x="2686050" y="1631950"/>
          <p14:tracePt t="4719" x="2051050" y="1498600"/>
          <p14:tracePt t="4735" x="1428750" y="1416050"/>
          <p14:tracePt t="4752" x="984250" y="1390650"/>
          <p14:tracePt t="4769" x="800100" y="1390650"/>
          <p14:tracePt t="4785" x="730250" y="1390650"/>
          <p14:tracePt t="4802" x="685800" y="1422400"/>
          <p14:tracePt t="4819" x="660400" y="1485900"/>
          <p14:tracePt t="4836" x="628650" y="1555750"/>
          <p14:tracePt t="4852" x="622300" y="1631950"/>
          <p14:tracePt t="4869" x="622300" y="1752600"/>
          <p14:tracePt t="4872" x="622300" y="1822450"/>
          <p14:tracePt t="4885" x="641350" y="1898650"/>
          <p14:tracePt t="4902" x="755650" y="2152650"/>
          <p14:tracePt t="4919" x="889000" y="2305050"/>
          <p14:tracePt t="4936" x="1035050" y="2406650"/>
          <p14:tracePt t="4952" x="1225550" y="2470150"/>
          <p14:tracePt t="4969" x="1409700" y="2495550"/>
          <p14:tracePt t="4985" x="1511300" y="2508250"/>
          <p14:tracePt t="5002" x="1517650" y="2520950"/>
          <p14:tracePt t="5003" x="0" y="0"/>
        </p14:tracePtLst>
        <p14:tracePtLst>
          <p14:tracePt t="8136" x="1733550" y="1035050"/>
          <p14:tracePt t="8144" x="1695450" y="1035050"/>
          <p14:tracePt t="8152" x="1657350" y="1035050"/>
          <p14:tracePt t="8168" x="1574800" y="1047750"/>
          <p14:tracePt t="8185" x="1498600" y="1066800"/>
          <p14:tracePt t="8201" x="1397000" y="1079500"/>
          <p14:tracePt t="8218" x="1295400" y="1104900"/>
          <p14:tracePt t="8234" x="1212850" y="1136650"/>
          <p14:tracePt t="8251" x="1149350" y="1168400"/>
          <p14:tracePt t="8268" x="1104900" y="1206500"/>
          <p14:tracePt t="8285" x="1085850" y="1250950"/>
          <p14:tracePt t="8287" x="1073150" y="1270000"/>
          <p14:tracePt t="8301" x="1066800" y="1295400"/>
          <p14:tracePt t="8318" x="1054100" y="1365250"/>
          <p14:tracePt t="8334" x="1054100" y="1422400"/>
          <p14:tracePt t="8351" x="1092200" y="1479550"/>
          <p14:tracePt t="8368" x="1168400" y="1562100"/>
          <p14:tracePt t="8384" x="1308100" y="1644650"/>
          <p14:tracePt t="8401" x="1504950" y="1727200"/>
          <p14:tracePt t="8418" x="1708150" y="1771650"/>
          <p14:tracePt t="8435" x="1911350" y="1797050"/>
          <p14:tracePt t="8451" x="2089150" y="1797050"/>
          <p14:tracePt t="8468" x="2254250" y="1797050"/>
          <p14:tracePt t="8484" x="2406650" y="1797050"/>
          <p14:tracePt t="8501" x="2533650" y="1797050"/>
          <p14:tracePt t="8502" x="2597150" y="1797050"/>
          <p14:tracePt t="8518" x="2686050" y="1771650"/>
          <p14:tracePt t="8534" x="2774950" y="1758950"/>
          <p14:tracePt t="8551" x="2844800" y="1739900"/>
          <p14:tracePt t="8568" x="2895600" y="1720850"/>
          <p14:tracePt t="8585" x="2921000" y="1714500"/>
          <p14:tracePt t="8601" x="2933700" y="1695450"/>
          <p14:tracePt t="8618" x="2940050" y="1676400"/>
          <p14:tracePt t="8634" x="2952750" y="1663700"/>
          <p14:tracePt t="8651" x="2952750" y="1631950"/>
          <p14:tracePt t="8667" x="2971800" y="1587500"/>
          <p14:tracePt t="8684" x="2990850" y="1549400"/>
          <p14:tracePt t="8701" x="3003550" y="1511300"/>
          <p14:tracePt t="8703" x="3009900" y="1492250"/>
          <p14:tracePt t="8718" x="3016250" y="1466850"/>
          <p14:tracePt t="8734" x="3022600" y="1441450"/>
          <p14:tracePt t="8751" x="3022600" y="1416050"/>
          <p14:tracePt t="8768" x="3022600" y="1377950"/>
          <p14:tracePt t="8784" x="3003550" y="1339850"/>
          <p14:tracePt t="8801" x="2978150" y="1301750"/>
          <p14:tracePt t="8818" x="2927350" y="1263650"/>
          <p14:tracePt t="8834" x="2851150" y="1206500"/>
          <p14:tracePt t="8851" x="2692400" y="1149350"/>
          <p14:tracePt t="8868" x="2489200" y="1092200"/>
          <p14:tracePt t="8884" x="2222500" y="1028700"/>
          <p14:tracePt t="8901" x="1911350" y="977900"/>
          <p14:tracePt t="8918" x="1619250" y="965200"/>
          <p14:tracePt t="8934" x="1479550" y="965200"/>
          <p14:tracePt t="8951" x="1390650" y="965200"/>
          <p14:tracePt t="8967" x="1333500" y="965200"/>
          <p14:tracePt t="8984" x="1295400" y="977900"/>
          <p14:tracePt t="9001" x="1244600" y="1003300"/>
          <p14:tracePt t="9017" x="1193800" y="1022350"/>
          <p14:tracePt t="9034" x="1136650" y="1060450"/>
          <p14:tracePt t="9050" x="1092200" y="1098550"/>
          <p14:tracePt t="9067" x="1060450" y="1136650"/>
          <p14:tracePt t="9084" x="1022350" y="1168400"/>
          <p14:tracePt t="9101" x="1016000" y="1206500"/>
          <p14:tracePt t="9117" x="1009650" y="1225550"/>
          <p14:tracePt t="9118" x="1003300" y="1244600"/>
          <p14:tracePt t="9134" x="1003300" y="1282700"/>
          <p14:tracePt t="9151" x="1009650" y="1320800"/>
          <p14:tracePt t="9168" x="1016000" y="1352550"/>
          <p14:tracePt t="9184" x="1060450" y="1409700"/>
          <p14:tracePt t="9200" x="1155700" y="1479550"/>
          <p14:tracePt t="9217" x="1333500" y="1568450"/>
          <p14:tracePt t="9234" x="1593850" y="1657350"/>
          <p14:tracePt t="9250" x="1860550" y="1708150"/>
          <p14:tracePt t="9267" x="2152650" y="1771650"/>
          <p14:tracePt t="9284" x="2381250" y="1816100"/>
          <p14:tracePt t="9300" x="2609850" y="1854200"/>
          <p14:tracePt t="9317" x="2819400" y="1866900"/>
          <p14:tracePt t="9318" x="2908300" y="1866900"/>
          <p14:tracePt t="9334" x="3086100" y="1866900"/>
          <p14:tracePt t="9351" x="3194050" y="1841500"/>
          <p14:tracePt t="9367" x="3270250" y="1816100"/>
          <p14:tracePt t="9384" x="3295650" y="1797050"/>
          <p14:tracePt t="9400" x="3314700" y="1784350"/>
          <p14:tracePt t="9417" x="3321050" y="1765300"/>
          <p14:tracePt t="9434" x="3327400" y="1733550"/>
          <p14:tracePt t="9450" x="3327400" y="1695450"/>
          <p14:tracePt t="9467" x="3327400" y="1638300"/>
          <p14:tracePt t="9484" x="3327400" y="1562100"/>
          <p14:tracePt t="9500" x="3321050" y="1485900"/>
          <p14:tracePt t="9517" x="3302000" y="1435100"/>
          <p14:tracePt t="9518" x="3295650" y="1416050"/>
          <p14:tracePt t="9534" x="3270250" y="1377950"/>
          <p14:tracePt t="9550" x="3238500" y="1358900"/>
          <p14:tracePt t="9567" x="3175000" y="1314450"/>
          <p14:tracePt t="9584" x="3016250" y="1257300"/>
          <p14:tracePt t="9601" x="2800350" y="1206500"/>
          <p14:tracePt t="9617" x="2444750" y="1143000"/>
          <p14:tracePt t="9634" x="2101850" y="1098550"/>
          <p14:tracePt t="9651" x="1809750" y="1085850"/>
          <p14:tracePt t="9667" x="1460500" y="1085850"/>
          <p14:tracePt t="9684" x="1136650" y="1085850"/>
          <p14:tracePt t="9700" x="901700" y="1085850"/>
          <p14:tracePt t="9703" x="806450" y="1085850"/>
          <p14:tracePt t="9717" x="730250" y="1085850"/>
          <p14:tracePt t="9734" x="590550" y="1092200"/>
          <p14:tracePt t="9750" x="527050" y="1111250"/>
          <p14:tracePt t="9767" x="476250" y="1130300"/>
          <p14:tracePt t="9784" x="444500" y="1155700"/>
          <p14:tracePt t="9800" x="400050" y="1181100"/>
          <p14:tracePt t="9817" x="361950" y="1200150"/>
          <p14:tracePt t="9834" x="342900" y="1212850"/>
          <p14:tracePt t="9851" x="323850" y="1231900"/>
          <p14:tracePt t="9867" x="317500" y="1257300"/>
          <p14:tracePt t="9884" x="304800" y="1282700"/>
          <p14:tracePt t="9901" x="304800" y="1301750"/>
          <p14:tracePt t="9903" x="304800" y="1320800"/>
          <p14:tracePt t="9917" x="304800" y="1333500"/>
          <p14:tracePt t="9934" x="304800" y="1377950"/>
          <p14:tracePt t="9950" x="323850" y="1422400"/>
          <p14:tracePt t="9967" x="368300" y="1454150"/>
          <p14:tracePt t="9983" x="463550" y="1511300"/>
          <p14:tracePt t="10000" x="615950" y="1549400"/>
          <p14:tracePt t="10017" x="825500" y="1593850"/>
          <p14:tracePt t="10033" x="1060450" y="1612900"/>
          <p14:tracePt t="10050" x="1320800" y="1612900"/>
          <p14:tracePt t="10067" x="1625600" y="1612900"/>
          <p14:tracePt t="10084" x="1949450" y="1612900"/>
          <p14:tracePt t="10086" x="2127250" y="1612900"/>
          <p14:tracePt t="10100" x="2298700" y="1612900"/>
          <p14:tracePt t="10117" x="2603500" y="1612900"/>
          <p14:tracePt t="10120" x="2755900" y="1612900"/>
          <p14:tracePt t="10134" x="2984500" y="1612900"/>
          <p14:tracePt t="10150" x="3155950" y="1587500"/>
          <p14:tracePt t="10167" x="3270250" y="1562100"/>
          <p14:tracePt t="10184" x="3333750" y="1549400"/>
          <p14:tracePt t="10200" x="3359150" y="1536700"/>
          <p14:tracePt t="10247" x="3365500" y="1536700"/>
          <p14:tracePt t="10263" x="3365500" y="1530350"/>
          <p14:tracePt t="10271" x="3365500" y="1524000"/>
          <p14:tracePt t="10284" x="3365500" y="1517650"/>
          <p14:tracePt t="10300" x="3327400" y="1479550"/>
          <p14:tracePt t="10317" x="3219450" y="1403350"/>
          <p14:tracePt t="10318" x="3130550" y="1358900"/>
          <p14:tracePt t="10334" x="2800350" y="1212850"/>
          <p14:tracePt t="10350" x="2368550" y="1098550"/>
          <p14:tracePt t="10367" x="1987550" y="1016000"/>
          <p14:tracePt t="10384" x="1765300" y="958850"/>
          <p14:tracePt t="10401" x="1638300" y="939800"/>
          <p14:tracePt t="10417" x="1581150" y="939800"/>
          <p14:tracePt t="10433" x="1536700" y="939800"/>
          <p14:tracePt t="10450" x="1498600" y="946150"/>
          <p14:tracePt t="10467" x="1460500" y="958850"/>
          <p14:tracePt t="10483" x="1422400" y="971550"/>
          <p14:tracePt t="10500" x="1371600" y="996950"/>
          <p14:tracePt t="10503" x="1339850" y="1009650"/>
          <p14:tracePt t="10517" x="1320800" y="1016000"/>
          <p14:tracePt t="10534" x="1231900" y="1047750"/>
          <p14:tracePt t="10550" x="1181100" y="1079500"/>
          <p14:tracePt t="10567" x="1143000" y="1098550"/>
          <p14:tracePt t="10583" x="1098550" y="1123950"/>
          <p14:tracePt t="10600" x="1079500" y="1143000"/>
          <p14:tracePt t="10617" x="1066800" y="1162050"/>
          <p14:tracePt t="10634" x="1066800" y="1174750"/>
          <p14:tracePt t="10650" x="1066800" y="1187450"/>
          <p14:tracePt t="10667" x="1066800" y="1200150"/>
          <p14:tracePt t="10683" x="1066800" y="1212850"/>
          <p14:tracePt t="10700" x="1066800" y="1250950"/>
          <p14:tracePt t="10717" x="1085850" y="1276350"/>
          <p14:tracePt t="10734" x="1098550" y="1301750"/>
          <p14:tracePt t="10750" x="1123950" y="1327150"/>
          <p14:tracePt t="10767" x="1155700" y="1346200"/>
          <p14:tracePt t="10784" x="1206500" y="1365250"/>
          <p14:tracePt t="10800" x="1308100" y="1409700"/>
          <p14:tracePt t="10817" x="1454150" y="1447800"/>
          <p14:tracePt t="10834" x="1631950" y="1485900"/>
          <p14:tracePt t="10851" x="1905000" y="1543050"/>
          <p14:tracePt t="10867" x="2209800" y="1587500"/>
          <p14:tracePt t="10883" x="2438400" y="1593850"/>
          <p14:tracePt t="10900" x="2609850" y="1593850"/>
          <p14:tracePt t="10902" x="2660650" y="1593850"/>
          <p14:tracePt t="10917" x="2692400" y="1593850"/>
          <p14:tracePt t="10934" x="2736850" y="1593850"/>
          <p14:tracePt t="10950" x="2800350" y="1587500"/>
          <p14:tracePt t="10967" x="2844800" y="1562100"/>
          <p14:tracePt t="10983" x="2908300" y="1530350"/>
          <p14:tracePt t="11000" x="2952750" y="1498600"/>
          <p14:tracePt t="11016" x="2971800" y="1485900"/>
          <p14:tracePt t="11033" x="2990850" y="1466850"/>
          <p14:tracePt t="11050" x="2990850" y="1454150"/>
          <p14:tracePt t="11067" x="2990850" y="1435100"/>
          <p14:tracePt t="11083" x="2997200" y="1416050"/>
          <p14:tracePt t="11100" x="2997200" y="1397000"/>
          <p14:tracePt t="11103" x="2997200" y="1384300"/>
          <p14:tracePt t="11117" x="2997200" y="1358900"/>
          <p14:tracePt t="11134" x="2959100" y="1301750"/>
          <p14:tracePt t="11150" x="2921000" y="1257300"/>
          <p14:tracePt t="11167" x="2819400" y="1212850"/>
          <p14:tracePt t="11183" x="2673350" y="1168400"/>
          <p14:tracePt t="11200" x="2463800" y="1130300"/>
          <p14:tracePt t="11216" x="2235200" y="1085850"/>
          <p14:tracePt t="11233" x="2051050" y="1060450"/>
          <p14:tracePt t="11250" x="1911350" y="1060450"/>
          <p14:tracePt t="11266" x="1797050" y="1060450"/>
          <p14:tracePt t="11283" x="1701800" y="1060450"/>
          <p14:tracePt t="11300" x="1606550" y="1085850"/>
          <p14:tracePt t="11316" x="1524000" y="1111250"/>
          <p14:tracePt t="11333" x="1447800" y="1143000"/>
          <p14:tracePt t="11350" x="1365250" y="1181100"/>
          <p14:tracePt t="11366" x="1339850" y="1206500"/>
          <p14:tracePt t="11383" x="1308100" y="1231900"/>
          <p14:tracePt t="11400" x="1295400" y="1263650"/>
          <p14:tracePt t="11417" x="1282700" y="1289050"/>
          <p14:tracePt t="11433" x="1282700" y="1308100"/>
          <p14:tracePt t="11450" x="1282700" y="1327150"/>
          <p14:tracePt t="11466" x="1282700" y="1346200"/>
          <p14:tracePt t="11483" x="1289050" y="1377950"/>
          <p14:tracePt t="11500" x="1308100" y="1403350"/>
          <p14:tracePt t="11516" x="1339850" y="1435100"/>
          <p14:tracePt t="11533" x="1422400" y="1479550"/>
          <p14:tracePt t="11535" x="1485900" y="1511300"/>
          <p14:tracePt t="11550" x="1676400" y="1574800"/>
          <p14:tracePt t="11566" x="1924050" y="1631950"/>
          <p14:tracePt t="11584" x="2209800" y="1670050"/>
          <p14:tracePt t="11600" x="2438400" y="1682750"/>
          <p14:tracePt t="11617" x="2660650" y="1682750"/>
          <p14:tracePt t="11633" x="2851150" y="1663700"/>
          <p14:tracePt t="11650" x="2971800" y="1638300"/>
          <p14:tracePt t="11667" x="3054350" y="1606550"/>
          <p14:tracePt t="11683" x="3098800" y="1593850"/>
          <p14:tracePt t="11700" x="3130550" y="1581150"/>
          <p14:tracePt t="11702" x="3136900" y="1574800"/>
          <p14:tracePt t="11716" x="3136900" y="1568450"/>
          <p14:tracePt t="11734" x="3143250" y="1562100"/>
          <p14:tracePt t="11735" x="3143250" y="1555750"/>
          <p14:tracePt t="11750" x="3143250" y="1530350"/>
          <p14:tracePt t="11766" x="3130550" y="1485900"/>
          <p14:tracePt t="11783" x="3111500" y="1454150"/>
          <p14:tracePt t="11800" x="3054350" y="1416050"/>
          <p14:tracePt t="11816" x="2921000" y="1365250"/>
          <p14:tracePt t="11833" x="2698750" y="1282700"/>
          <p14:tracePt t="11850" x="2419350" y="1212850"/>
          <p14:tracePt t="11867" x="2146300" y="1149350"/>
          <p14:tracePt t="11883" x="1943100" y="1117600"/>
          <p14:tracePt t="11900" x="1828800" y="1104900"/>
          <p14:tracePt t="11903" x="1784350" y="1104900"/>
          <p14:tracePt t="11916" x="1752600" y="1104900"/>
          <p14:tracePt t="11933" x="1657350" y="1123950"/>
          <p14:tracePt t="11950" x="1524000" y="1168400"/>
          <p14:tracePt t="11966" x="1460500" y="1206500"/>
          <p14:tracePt t="11983" x="1428750" y="1225550"/>
          <p14:tracePt t="12000" x="1428750" y="1238250"/>
          <p14:tracePt t="12016" x="1416050" y="1250950"/>
          <p14:tracePt t="12033" x="1416050" y="1257300"/>
          <p14:tracePt t="12050" x="1416050" y="1276350"/>
          <p14:tracePt t="12066" x="1422400" y="1289050"/>
          <p14:tracePt t="12083" x="1454150" y="1301750"/>
          <p14:tracePt t="12101" x="1504950" y="1320800"/>
          <p14:tracePt t="12117" x="1574800" y="1333500"/>
          <p14:tracePt t="12120" x="1587500" y="1333500"/>
          <p14:tracePt t="12134" x="1625600" y="1333500"/>
          <p14:tracePt t="12151" x="1638300" y="1333500"/>
          <p14:tracePt t="12167" x="1644650" y="1333500"/>
          <p14:tracePt t="12318" x="0" y="0"/>
        </p14:tracePtLst>
        <p14:tracePtLst>
          <p14:tracePt t="14714" x="1847850" y="857250"/>
          <p14:tracePt t="14721" x="1771650" y="838200"/>
          <p14:tracePt t="14732" x="1701800" y="831850"/>
          <p14:tracePt t="14749" x="1562100" y="831850"/>
          <p14:tracePt t="14752" x="1485900" y="831850"/>
          <p14:tracePt t="14766" x="1390650" y="831850"/>
          <p14:tracePt t="14782" x="1327150" y="850900"/>
          <p14:tracePt t="14799" x="1295400" y="876300"/>
          <p14:tracePt t="14816" x="1257300" y="914400"/>
          <p14:tracePt t="14832" x="1231900" y="977900"/>
          <p14:tracePt t="14849" x="1225550" y="1054100"/>
          <p14:tracePt t="14866" x="1225550" y="1136650"/>
          <p14:tracePt t="14882" x="1238250" y="1238250"/>
          <p14:tracePt t="14899" x="1263650" y="1327150"/>
          <p14:tracePt t="14916" x="1314450" y="1422400"/>
          <p14:tracePt t="14932" x="1403350" y="1543050"/>
          <p14:tracePt t="14949" x="1524000" y="1670050"/>
          <p14:tracePt t="14951" x="1593850" y="1733550"/>
          <p14:tracePt t="14965" x="1682750" y="1784350"/>
          <p14:tracePt t="14982" x="1993900" y="1911350"/>
          <p14:tracePt t="14999" x="2235200" y="1968500"/>
          <p14:tracePt t="15015" x="2463800" y="1993900"/>
          <p14:tracePt t="15032" x="2609850" y="1993900"/>
          <p14:tracePt t="15049" x="2724150" y="1987550"/>
          <p14:tracePt t="15065" x="2781300" y="1962150"/>
          <p14:tracePt t="15082" x="2851150" y="1917700"/>
          <p14:tracePt t="15099" x="2895600" y="1866900"/>
          <p14:tracePt t="15115" x="2921000" y="1809750"/>
          <p14:tracePt t="15132" x="2952750" y="1746250"/>
          <p14:tracePt t="15149" x="2971800" y="1695450"/>
          <p14:tracePt t="15151" x="2978150" y="1670050"/>
          <p14:tracePt t="15166" x="2984500" y="1631950"/>
          <p14:tracePt t="15182" x="2984500" y="1600200"/>
          <p14:tracePt t="15199" x="2984500" y="1562100"/>
          <p14:tracePt t="15216" x="2971800" y="1524000"/>
          <p14:tracePt t="15232" x="2927350" y="1473200"/>
          <p14:tracePt t="15248" x="2851150" y="1403350"/>
          <p14:tracePt t="15265" x="2736850" y="1346200"/>
          <p14:tracePt t="15282" x="2584450" y="1282700"/>
          <p14:tracePt t="15298" x="2406650" y="1238250"/>
          <p14:tracePt t="15315" x="2228850" y="1206500"/>
          <p14:tracePt t="15332" x="2076450" y="1181100"/>
          <p14:tracePt t="15334" x="2019300" y="1174750"/>
          <p14:tracePt t="15348" x="1981200" y="1174750"/>
          <p14:tracePt t="15366" x="1860550" y="1174750"/>
          <p14:tracePt t="15382" x="1790700" y="1174750"/>
          <p14:tracePt t="15399" x="1720850" y="1193800"/>
          <p14:tracePt t="15415" x="1631950" y="1231900"/>
          <p14:tracePt t="15432" x="1543050" y="1289050"/>
          <p14:tracePt t="15449" x="1479550" y="1339850"/>
          <p14:tracePt t="15465" x="1428750" y="1384300"/>
          <p14:tracePt t="15482" x="1403350" y="1441450"/>
          <p14:tracePt t="15499" x="1390650" y="1485900"/>
          <p14:tracePt t="15515" x="1384300" y="1530350"/>
          <p14:tracePt t="15532" x="1384300" y="1593850"/>
          <p14:tracePt t="15548" x="1397000" y="1651000"/>
          <p14:tracePt t="15551" x="1422400" y="1689100"/>
          <p14:tracePt t="15565" x="1460500" y="1739900"/>
          <p14:tracePt t="15567" x="1492250" y="1778000"/>
          <p14:tracePt t="15582" x="1606550" y="1860550"/>
          <p14:tracePt t="15598" x="1784350" y="1949450"/>
          <p14:tracePt t="15616" x="2025650" y="2025650"/>
          <p14:tracePt t="15632" x="2343150" y="2089150"/>
          <p14:tracePt t="15649" x="2616200" y="2108200"/>
          <p14:tracePt t="15666" x="2844800" y="2108200"/>
          <p14:tracePt t="15682" x="3028950" y="2044700"/>
          <p14:tracePt t="15698" x="3155950" y="1981200"/>
          <p14:tracePt t="15715" x="3238500" y="1911350"/>
          <p14:tracePt t="15732" x="3276600" y="1847850"/>
          <p14:tracePt t="15748" x="3282950" y="1784350"/>
          <p14:tracePt t="15751" x="3282950" y="1746250"/>
          <p14:tracePt t="15765" x="3282950" y="1689100"/>
          <p14:tracePt t="15767" x="3276600" y="1644650"/>
          <p14:tracePt t="15782" x="3232150" y="1555750"/>
          <p14:tracePt t="15798" x="3130550" y="1454150"/>
          <p14:tracePt t="15815" x="2978150" y="1365250"/>
          <p14:tracePt t="15832" x="2781300" y="1289050"/>
          <p14:tracePt t="15849" x="2609850" y="1244600"/>
          <p14:tracePt t="15865" x="2457450" y="1212850"/>
          <p14:tracePt t="15882" x="2336800" y="1200150"/>
          <p14:tracePt t="15899" x="2209800" y="1206500"/>
          <p14:tracePt t="15915" x="2089150" y="1244600"/>
          <p14:tracePt t="15932" x="1949450" y="1301750"/>
          <p14:tracePt t="15935" x="1885950" y="1339850"/>
          <p14:tracePt t="15949" x="1809750" y="1371600"/>
          <p14:tracePt t="15965" x="1682750" y="1447800"/>
          <p14:tracePt t="15982" x="1562100" y="1549400"/>
          <p14:tracePt t="15998" x="1524000" y="1612900"/>
          <p14:tracePt t="16015" x="1511300" y="1657350"/>
          <p14:tracePt t="16032" x="1511300" y="1689100"/>
          <p14:tracePt t="16048" x="1517650" y="1746250"/>
          <p14:tracePt t="16065" x="1568450" y="1803400"/>
          <p14:tracePt t="16082" x="1670050" y="1873250"/>
          <p14:tracePt t="16098" x="1835150" y="1955800"/>
          <p14:tracePt t="16115" x="2076450" y="2019300"/>
          <p14:tracePt t="16118" x="2197100" y="2038350"/>
          <p14:tracePt t="16132" x="2330450" y="2051050"/>
          <p14:tracePt t="16149" x="2578100" y="2044700"/>
          <p14:tracePt t="16152" x="2673350" y="2025650"/>
          <p14:tracePt t="16166" x="2819400" y="1974850"/>
          <p14:tracePt t="16182" x="2876550" y="1930400"/>
          <p14:tracePt t="16199" x="2901950" y="1847850"/>
          <p14:tracePt t="16215" x="2901950" y="1771650"/>
          <p14:tracePt t="16232" x="2863850" y="1657350"/>
          <p14:tracePt t="16248" x="2781300" y="1543050"/>
          <p14:tracePt t="16265" x="2622550" y="1422400"/>
          <p14:tracePt t="16282" x="2317750" y="1250950"/>
          <p14:tracePt t="16298" x="1962150" y="1123950"/>
          <p14:tracePt t="16315" x="1714500" y="1060450"/>
          <p14:tracePt t="16332" x="1587500" y="1047750"/>
          <p14:tracePt t="16348" x="1530350" y="1047750"/>
          <p14:tracePt t="16365" x="1473200" y="1047750"/>
          <p14:tracePt t="16367" x="1435100" y="1054100"/>
          <p14:tracePt t="16382" x="1371600" y="1104900"/>
          <p14:tracePt t="16399" x="1301750" y="1174750"/>
          <p14:tracePt t="16415" x="1250950" y="1244600"/>
          <p14:tracePt t="16432" x="1225550" y="1308100"/>
          <p14:tracePt t="16449" x="1212850" y="1365250"/>
          <p14:tracePt t="16465" x="1212850" y="1428750"/>
          <p14:tracePt t="16482" x="1257300" y="1511300"/>
          <p14:tracePt t="16498" x="1333500" y="1600200"/>
          <p14:tracePt t="16515" x="1473200" y="1689100"/>
          <p14:tracePt t="16531" x="1689100" y="1797050"/>
          <p14:tracePt t="16534" x="1816100" y="1822450"/>
          <p14:tracePt t="16548" x="1987550" y="1860550"/>
          <p14:tracePt t="16565" x="2292350" y="1898650"/>
          <p14:tracePt t="16570" x="2393950" y="1898650"/>
          <p14:tracePt t="16581" x="2508250" y="1898650"/>
          <p14:tracePt t="16598" x="2717800" y="1847850"/>
          <p14:tracePt t="16615" x="2774950" y="1809750"/>
          <p14:tracePt t="16632" x="2794000" y="1746250"/>
          <p14:tracePt t="16649" x="2806700" y="1676400"/>
          <p14:tracePt t="16665" x="2806700" y="1600200"/>
          <p14:tracePt t="16682" x="2794000" y="1492250"/>
          <p14:tracePt t="16698" x="2717800" y="1384300"/>
          <p14:tracePt t="16715" x="2590800" y="1263650"/>
          <p14:tracePt t="16731" x="2413000" y="1162050"/>
          <p14:tracePt t="16748" x="2203450" y="1066800"/>
          <p14:tracePt t="16765" x="2038350" y="1016000"/>
          <p14:tracePt t="16766" x="1974850" y="1009650"/>
          <p14:tracePt t="16782" x="1898650" y="1003300"/>
          <p14:tracePt t="16798" x="1809750" y="1003300"/>
          <p14:tracePt t="16815" x="1733550" y="1028700"/>
          <p14:tracePt t="16831" x="1644650" y="1079500"/>
          <p14:tracePt t="16848" x="1555750" y="1143000"/>
          <p14:tracePt t="16865" x="1492250" y="1225550"/>
          <p14:tracePt t="16882" x="1460500" y="1289050"/>
          <p14:tracePt t="16898" x="1454150" y="1339850"/>
          <p14:tracePt t="16915" x="1454150" y="1384300"/>
          <p14:tracePt t="16932" x="1485900" y="1428750"/>
          <p14:tracePt t="16934" x="1504950" y="1447800"/>
          <p14:tracePt t="16948" x="1530350" y="1466850"/>
          <p14:tracePt t="16965" x="1612900" y="1498600"/>
          <p14:tracePt t="16966" x="1657350" y="1504950"/>
          <p14:tracePt t="16981" x="1689100" y="1504950"/>
          <p14:tracePt t="16998" x="1816100" y="1485900"/>
          <p14:tracePt t="17015" x="1879600" y="1441450"/>
          <p14:tracePt t="17031" x="1917700" y="1377950"/>
          <p14:tracePt t="17048" x="1930400" y="1320800"/>
          <p14:tracePt t="17065" x="1930400" y="1301750"/>
          <p14:tracePt t="17081" x="1917700" y="1257300"/>
          <p14:tracePt t="17098" x="1879600" y="1231900"/>
          <p14:tracePt t="17115" x="1854200" y="1225550"/>
          <p14:tracePt t="17131" x="1841500" y="1225550"/>
          <p14:tracePt t="17148" x="1835150" y="1225550"/>
          <p14:tracePt t="17165" x="1822450" y="1225550"/>
          <p14:tracePt t="17167" x="1816100" y="1231900"/>
          <p14:tracePt t="17181" x="1809750" y="1238250"/>
          <p14:tracePt t="17183" x="1803400" y="1263650"/>
          <p14:tracePt t="17198" x="1790700" y="1327150"/>
          <p14:tracePt t="17214" x="1790700" y="1390650"/>
          <p14:tracePt t="17231" x="1809750" y="1485900"/>
          <p14:tracePt t="17248" x="1879600" y="1574800"/>
          <p14:tracePt t="17265" x="2006600" y="1657350"/>
          <p14:tracePt t="17281" x="2146300" y="1720850"/>
          <p14:tracePt t="17298" x="2343150" y="1746250"/>
          <p14:tracePt t="17314" x="2508250" y="1752600"/>
          <p14:tracePt t="17331" x="2673350" y="1727200"/>
          <p14:tracePt t="17348" x="2774950" y="1676400"/>
          <p14:tracePt t="17365" x="2825750" y="1631950"/>
          <p14:tracePt t="17382" x="2851150" y="1587500"/>
          <p14:tracePt t="17398" x="2851150" y="1562100"/>
          <p14:tracePt t="17415" x="2844800" y="1524000"/>
          <p14:tracePt t="17432" x="2825750" y="1473200"/>
          <p14:tracePt t="17448" x="2800350" y="1441450"/>
          <p14:tracePt t="17464" x="2781300" y="1422400"/>
          <p14:tracePt t="17623" x="0" y="0"/>
        </p14:tracePtLst>
        <p14:tracePtLst>
          <p14:tracePt t="18431" x="1974850" y="3816350"/>
          <p14:tracePt t="18455" x="1974850" y="3829050"/>
          <p14:tracePt t="18464" x="1974850" y="3854450"/>
          <p14:tracePt t="18471" x="1974850" y="3898900"/>
          <p14:tracePt t="18481" x="1968500" y="3930650"/>
          <p14:tracePt t="18497" x="1943100" y="4051300"/>
          <p14:tracePt t="18514" x="1930400" y="4222750"/>
          <p14:tracePt t="18531" x="1917700" y="4432300"/>
          <p14:tracePt t="18548" x="1924050" y="4654550"/>
          <p14:tracePt t="18564" x="1955800" y="4864100"/>
          <p14:tracePt t="18567" x="1974850" y="4972050"/>
          <p14:tracePt t="18581" x="1981200" y="5067300"/>
          <p14:tracePt t="18598" x="2025650" y="5314950"/>
          <p14:tracePt t="18614" x="2051050" y="5429250"/>
          <p14:tracePt t="18631" x="2063750" y="5492750"/>
          <p14:tracePt t="18648" x="2070100" y="5524500"/>
          <p14:tracePt t="18665" x="2076450" y="5543550"/>
          <p14:tracePt t="18681" x="2076450" y="5556250"/>
          <p14:tracePt t="18697" x="2082800" y="5575300"/>
          <p14:tracePt t="18715" x="2082800" y="5594350"/>
          <p14:tracePt t="18731" x="2089150" y="5626100"/>
          <p14:tracePt t="18748" x="2095500" y="5651500"/>
          <p14:tracePt t="18764" x="2108200" y="5670550"/>
          <p14:tracePt t="18767" x="2114550" y="5683250"/>
          <p14:tracePt t="18781" x="2120900" y="5695950"/>
          <p14:tracePt t="18783" x="2127250" y="5708650"/>
          <p14:tracePt t="18798" x="2127250" y="5721350"/>
          <p14:tracePt t="18814" x="2146300" y="5753100"/>
          <p14:tracePt t="18831" x="2159000" y="5778500"/>
          <p14:tracePt t="18848" x="2165350" y="5797550"/>
          <p14:tracePt t="18865" x="2171700" y="5797550"/>
          <p14:tracePt t="18881" x="2178050" y="5797550"/>
          <p14:tracePt t="18898" x="2184400" y="5797550"/>
          <p14:tracePt t="18914" x="2197100" y="5797550"/>
          <p14:tracePt t="18931" x="2209800" y="5797550"/>
          <p14:tracePt t="18948" x="2222500" y="5778500"/>
          <p14:tracePt t="18964" x="2235200" y="5740400"/>
          <p14:tracePt t="18980" x="2254250" y="5715000"/>
          <p14:tracePt t="18982" x="2273300" y="5702300"/>
          <p14:tracePt t="18998" x="2286000" y="5683250"/>
          <p14:tracePt t="19014" x="2311400" y="5638800"/>
          <p14:tracePt t="19031" x="2317750" y="5619750"/>
          <p14:tracePt t="19047" x="2330450" y="5575300"/>
          <p14:tracePt t="19064" x="2349500" y="5524500"/>
          <p14:tracePt t="19081" x="2368550" y="5454650"/>
          <p14:tracePt t="19097" x="2393950" y="5353050"/>
          <p14:tracePt t="19114" x="2419350" y="5219700"/>
          <p14:tracePt t="19131" x="2444750" y="5092700"/>
          <p14:tracePt t="19147" x="2457450" y="4972050"/>
          <p14:tracePt t="19164" x="2470150" y="4864100"/>
          <p14:tracePt t="19166" x="2470150" y="4800600"/>
          <p14:tracePt t="19181" x="2470150" y="4737100"/>
          <p14:tracePt t="19198" x="2463800" y="4546600"/>
          <p14:tracePt t="19214" x="2444750" y="4464050"/>
          <p14:tracePt t="19231" x="2438400" y="4419600"/>
          <p14:tracePt t="19247" x="2425700" y="4387850"/>
          <p14:tracePt t="19265" x="2425700" y="4375150"/>
          <p14:tracePt t="19281" x="2425700" y="4368800"/>
          <p14:tracePt t="19297" x="2425700" y="4362450"/>
          <p14:tracePt t="19321" x="2419350" y="4349750"/>
          <p14:tracePt t="19359" x="2419350" y="4343400"/>
          <p14:tracePt t="19368" x="2413000" y="4330700"/>
          <p14:tracePt t="19383" x="2413000" y="4324350"/>
          <p14:tracePt t="19398" x="2406650" y="4305300"/>
          <p14:tracePt t="19401" x="2406650" y="4298950"/>
          <p14:tracePt t="19415" x="2393950" y="4260850"/>
          <p14:tracePt t="19431" x="2381250" y="4216400"/>
          <p14:tracePt t="19448" x="2362200" y="4178300"/>
          <p14:tracePt t="19464" x="2349500" y="4133850"/>
          <p14:tracePt t="19481" x="2317750" y="4089400"/>
          <p14:tracePt t="19497" x="2279650" y="4051300"/>
          <p14:tracePt t="19514" x="2222500" y="4013200"/>
          <p14:tracePt t="19531" x="2152650" y="3981450"/>
          <p14:tracePt t="19547" x="2063750" y="3962400"/>
          <p14:tracePt t="19564" x="1962150" y="3937000"/>
          <p14:tracePt t="19566" x="1892300" y="3924300"/>
          <p14:tracePt t="19581" x="1822450" y="3911600"/>
          <p14:tracePt t="19597" x="1689100" y="3886200"/>
          <p14:tracePt t="19614" x="1555750" y="3892550"/>
          <p14:tracePt t="19631" x="1511300" y="3898900"/>
          <p14:tracePt t="19648" x="1466850" y="3917950"/>
          <p14:tracePt t="19664" x="1435100" y="3943350"/>
          <p14:tracePt t="19680" x="1435100" y="3956050"/>
          <p14:tracePt t="19697" x="1435100" y="3981450"/>
          <p14:tracePt t="19714" x="1435100" y="4013200"/>
          <p14:tracePt t="19730" x="1454150" y="4051300"/>
          <p14:tracePt t="19747" x="1511300" y="4089400"/>
          <p14:tracePt t="19764" x="1606550" y="4146550"/>
          <p14:tracePt t="19780" x="1695450" y="4178300"/>
          <p14:tracePt t="19797" x="1797050" y="4197350"/>
          <p14:tracePt t="19798" x="1816100" y="4197350"/>
          <p14:tracePt t="19814" x="1885950" y="4197350"/>
          <p14:tracePt t="19830" x="1917700" y="4184650"/>
          <p14:tracePt t="19847" x="1955800" y="4165600"/>
          <p14:tracePt t="19864" x="1968500" y="4146550"/>
          <p14:tracePt t="19880" x="1974850" y="4127500"/>
          <p14:tracePt t="19897" x="1981200" y="4102100"/>
          <p14:tracePt t="19914" x="1987550" y="4089400"/>
          <p14:tracePt t="19931" x="1987550" y="4083050"/>
          <p14:tracePt t="20095" x="1993900" y="4083050"/>
          <p14:tracePt t="20111" x="2000250" y="4089400"/>
          <p14:tracePt t="20119" x="2012950" y="4102100"/>
          <p14:tracePt t="20131" x="2025650" y="4114800"/>
          <p14:tracePt t="20147" x="2082800" y="4140200"/>
          <p14:tracePt t="20164" x="2146300" y="4159250"/>
          <p14:tracePt t="20166" x="2197100" y="4165600"/>
          <p14:tracePt t="20181" x="2235200" y="4171950"/>
          <p14:tracePt t="20197" x="2273300" y="4171950"/>
          <p14:tracePt t="20214" x="2305050" y="4171950"/>
          <p14:tracePt t="20239" x="2311400" y="4171950"/>
          <p14:tracePt t="20392" x="2298700" y="4165600"/>
          <p14:tracePt t="20403" x="2273300" y="4159250"/>
          <p14:tracePt t="20417" x="2216150" y="4159250"/>
          <p14:tracePt t="20431" x="2133600" y="4159250"/>
          <p14:tracePt t="20447" x="2044700" y="4159250"/>
          <p14:tracePt t="20464" x="2000250" y="4159250"/>
          <p14:tracePt t="20480" x="1993900" y="4159250"/>
          <p14:tracePt t="20527" x="2000250" y="4159250"/>
          <p14:tracePt t="20535" x="2032000" y="4159250"/>
          <p14:tracePt t="20547" x="2076450" y="4159250"/>
          <p14:tracePt t="20564" x="2190750" y="4159250"/>
          <p14:tracePt t="20580" x="2292350" y="4159250"/>
          <p14:tracePt t="20597" x="2330450" y="4159250"/>
          <p14:tracePt t="20614" x="2343150" y="4159250"/>
          <p14:tracePt t="20689" x="2330450" y="4152900"/>
          <p14:tracePt t="20694" x="2292350" y="4146550"/>
          <p14:tracePt t="20703" x="2216150" y="4133850"/>
          <p14:tracePt t="20713" x="2127250" y="4114800"/>
          <p14:tracePt t="20730" x="1981200" y="4089400"/>
          <p14:tracePt t="20747" x="1924050" y="4089400"/>
          <p14:tracePt t="20763" x="1905000" y="4089400"/>
          <p14:tracePt t="20797" x="1930400" y="4089400"/>
          <p14:tracePt t="20813" x="2038350" y="4102100"/>
          <p14:tracePt t="20830" x="2298700" y="4152900"/>
          <p14:tracePt t="20846" x="2489200" y="4178300"/>
          <p14:tracePt t="20863" x="2597150" y="4197350"/>
          <p14:tracePt t="20880" x="2622550" y="4197350"/>
          <p14:tracePt t="20897" x="2628900" y="4197350"/>
          <p14:tracePt t="20958" x="2622550" y="4197350"/>
          <p14:tracePt t="20966" x="2603500" y="4197350"/>
          <p14:tracePt t="20974" x="2590800" y="4197350"/>
          <p14:tracePt t="20982" x="2571750" y="4197350"/>
          <p14:tracePt t="20996" x="2546350" y="4197350"/>
          <p14:tracePt t="21013" x="2514600" y="4197350"/>
          <p14:tracePt t="21030" x="2508250" y="4197350"/>
          <p14:tracePt t="21087" x="2514600" y="4197350"/>
          <p14:tracePt t="21095" x="2533650" y="4197350"/>
          <p14:tracePt t="21103" x="2552700" y="4197350"/>
          <p14:tracePt t="21113" x="2565400" y="4197350"/>
          <p14:tracePt t="21130" x="2590800" y="4197350"/>
          <p14:tracePt t="21175" x="2578100" y="4197350"/>
          <p14:tracePt t="21183" x="2533650" y="4197350"/>
          <p14:tracePt t="21197" x="2463800" y="4197350"/>
          <p14:tracePt t="21213" x="2311400" y="4197350"/>
          <p14:tracePt t="21230" x="2165350" y="4197350"/>
          <p14:tracePt t="21246" x="2152650" y="4197350"/>
          <p14:tracePt t="21320" x="2171700" y="4197350"/>
          <p14:tracePt t="21326" x="2222500" y="4197350"/>
          <p14:tracePt t="21336" x="2286000" y="4197350"/>
          <p14:tracePt t="21346" x="2349500" y="4197350"/>
          <p14:tracePt t="21363" x="2457450" y="4197350"/>
          <p14:tracePt t="21380" x="2501900" y="4197350"/>
          <p14:tracePt t="21382" x="2508250" y="4197350"/>
          <p14:tracePt t="21397" x="2514600" y="4197350"/>
          <p14:tracePt t="21446" x="2489200" y="4197350"/>
          <p14:tracePt t="21455" x="2432050" y="4197350"/>
          <p14:tracePt t="21463" x="2368550" y="4184650"/>
          <p14:tracePt t="21480" x="2197100" y="4152900"/>
          <p14:tracePt t="21496" x="2076450" y="4127500"/>
          <p14:tracePt t="21513" x="2063750" y="4127500"/>
          <p14:tracePt t="21530" x="2057400" y="4127500"/>
          <p14:tracePt t="21546" x="2051050" y="4121150"/>
          <p14:tracePt t="21563" x="2057400" y="4121150"/>
          <p14:tracePt t="21580" x="2101850" y="4121150"/>
          <p14:tracePt t="21596" x="2203450" y="4121150"/>
          <p14:tracePt t="21613" x="2298700" y="4121150"/>
          <p14:tracePt t="21615" x="2324100" y="4127500"/>
          <p14:tracePt t="21630" x="2330450" y="4127500"/>
          <p14:tracePt t="21647" x="2336800" y="4127500"/>
          <p14:tracePt t="21696" x="2324100" y="4127500"/>
          <p14:tracePt t="21703" x="2305050" y="4127500"/>
          <p14:tracePt t="21713" x="2298700" y="4127500"/>
          <p14:tracePt t="21730" x="2292350" y="4127500"/>
          <p14:tracePt t="21823" x="2298700" y="4127500"/>
          <p14:tracePt t="21879" x="2273300" y="4127500"/>
          <p14:tracePt t="21886" x="2241550" y="4127500"/>
          <p14:tracePt t="21897" x="2209800" y="4127500"/>
          <p14:tracePt t="21913" x="2171700" y="4127500"/>
          <p14:tracePt t="21930" x="2165350" y="4127500"/>
          <p14:tracePt t="21990" x="2190750" y="4127500"/>
          <p14:tracePt t="21999" x="2222500" y="4127500"/>
          <p14:tracePt t="22006" x="2266950" y="4127500"/>
          <p14:tracePt t="22015" x="2317750" y="4127500"/>
          <p14:tracePt t="22030" x="2368550" y="4127500"/>
          <p14:tracePt t="22046" x="2393950" y="4133850"/>
          <p14:tracePt t="23503" x="0" y="0"/>
        </p14:tracePtLst>
        <p14:tracePtLst>
          <p14:tracePt t="25183" x="5702300" y="3949700"/>
          <p14:tracePt t="25296" x="5727700" y="3956050"/>
          <p14:tracePt t="25305" x="5778500" y="3975100"/>
          <p14:tracePt t="25312" x="5842000" y="3987800"/>
          <p14:tracePt t="25329" x="5994400" y="4013200"/>
          <p14:tracePt t="25345" x="6140450" y="4038600"/>
          <p14:tracePt t="25362" x="6229350" y="4038600"/>
          <p14:tracePt t="25379" x="6267450" y="4038600"/>
          <p14:tracePt t="25395" x="6299200" y="4038600"/>
          <p14:tracePt t="25412" x="6311900" y="4032250"/>
          <p14:tracePt t="25429" x="6311900" y="4013200"/>
          <p14:tracePt t="25446" x="6324600" y="3981450"/>
          <p14:tracePt t="25462" x="6337300" y="3949700"/>
          <p14:tracePt t="25478" x="6337300" y="3917950"/>
          <p14:tracePt t="25496" x="6337300" y="3879850"/>
          <p14:tracePt t="25512" x="6337300" y="3835400"/>
          <p14:tracePt t="25528" x="6324600" y="3810000"/>
          <p14:tracePt t="25545" x="6318250" y="3797300"/>
          <p14:tracePt t="25562" x="6305550" y="3784600"/>
          <p14:tracePt t="25578" x="6292850" y="3778250"/>
          <p14:tracePt t="25595" x="6267450" y="3771900"/>
          <p14:tracePt t="25612" x="6242050" y="3771900"/>
          <p14:tracePt t="25629" x="6191250" y="3759200"/>
          <p14:tracePt t="25631" x="6172200" y="3759200"/>
          <p14:tracePt t="25645" x="6153150" y="3759200"/>
          <p14:tracePt t="25662" x="6083300" y="3759200"/>
          <p14:tracePt t="25679" x="6038850" y="3759200"/>
          <p14:tracePt t="25695" x="6007100" y="3759200"/>
          <p14:tracePt t="25712" x="5975350" y="3771900"/>
          <p14:tracePt t="25729" x="5949950" y="3784600"/>
          <p14:tracePt t="25746" x="5937250" y="3803650"/>
          <p14:tracePt t="25762" x="5930900" y="3803650"/>
          <p14:tracePt t="25778" x="5930900" y="3822700"/>
          <p14:tracePt t="25795" x="5930900" y="3841750"/>
          <p14:tracePt t="25812" x="5937250" y="3867150"/>
          <p14:tracePt t="25828" x="5969000" y="3898900"/>
          <p14:tracePt t="25830" x="5994400" y="3911600"/>
          <p14:tracePt t="25845" x="6026150" y="3924300"/>
          <p14:tracePt t="25847" x="6076950" y="3943350"/>
          <p14:tracePt t="25862" x="6197600" y="3962400"/>
          <p14:tracePt t="25878" x="6337300" y="3981450"/>
          <p14:tracePt t="25895" x="6464300" y="3981450"/>
          <p14:tracePt t="25912" x="6591300" y="3981450"/>
          <p14:tracePt t="25929" x="6661150" y="3956050"/>
          <p14:tracePt t="25945" x="6699250" y="3949700"/>
          <p14:tracePt t="25962" x="6705600" y="3949700"/>
          <p14:tracePt t="25979" x="6711950" y="3949700"/>
          <p14:tracePt t="26136" x="6711950" y="3962400"/>
          <p14:tracePt t="26142" x="6711950" y="3968750"/>
          <p14:tracePt t="26150" x="6711950" y="3981450"/>
          <p14:tracePt t="26162" x="6711950" y="3994150"/>
          <p14:tracePt t="26179" x="6724650" y="4038600"/>
          <p14:tracePt t="26195" x="6743700" y="4064000"/>
          <p14:tracePt t="26212" x="6756400" y="4083050"/>
          <p14:tracePt t="26247" x="6762750" y="4083050"/>
          <p14:tracePt t="26262" x="6769100" y="4064000"/>
          <p14:tracePt t="26278" x="6769100" y="4038600"/>
          <p14:tracePt t="26295" x="6769100" y="4000500"/>
          <p14:tracePt t="26312" x="6762750" y="3962400"/>
          <p14:tracePt t="26328" x="6743700" y="3911600"/>
          <p14:tracePt t="26345" x="6724650" y="3879850"/>
          <p14:tracePt t="26362" x="6711950" y="3867150"/>
          <p14:tracePt t="26401" x="6705600" y="3860800"/>
          <p14:tracePt t="26416" x="6699250" y="3860800"/>
          <p14:tracePt t="26429" x="6699250" y="3867150"/>
          <p14:tracePt t="26445" x="6692900" y="3879850"/>
          <p14:tracePt t="26463" x="6692900" y="3898900"/>
          <p14:tracePt t="26567" x="6699250" y="3905250"/>
          <p14:tracePt t="26583" x="6711950" y="3905250"/>
          <p14:tracePt t="26591" x="6724650" y="3905250"/>
          <p14:tracePt t="26600" x="6743700" y="3905250"/>
          <p14:tracePt t="26612" x="6769100" y="3905250"/>
          <p14:tracePt t="26628" x="6826250" y="3905250"/>
          <p14:tracePt t="26645" x="6934200" y="3911600"/>
          <p14:tracePt t="26647" x="6997700" y="3930650"/>
          <p14:tracePt t="26663" x="7156450" y="3956050"/>
          <p14:tracePt t="26679" x="7289800" y="3975100"/>
          <p14:tracePt t="26695" x="7359650" y="4000500"/>
          <p14:tracePt t="26712" x="7366000" y="4000500"/>
          <p14:tracePt t="26728" x="7372350" y="4000500"/>
          <p14:tracePt t="26759" x="7378700" y="4000500"/>
          <p14:tracePt t="26776" x="7366000" y="4006850"/>
          <p14:tracePt t="26784" x="7359650" y="4013200"/>
          <p14:tracePt t="26795" x="7340600" y="4019550"/>
          <p14:tracePt t="26811" x="7321550" y="4019550"/>
          <p14:tracePt t="26828" x="7315200" y="4019550"/>
          <p14:tracePt t="26847" x="7308850" y="4025900"/>
          <p14:tracePt t="26928" x="7315200" y="4032250"/>
          <p14:tracePt t="26935" x="7321550" y="4032250"/>
          <p14:tracePt t="26945" x="7353300" y="4032250"/>
          <p14:tracePt t="26962" x="7454900" y="4032250"/>
          <p14:tracePt t="26979" x="7600950" y="4032250"/>
          <p14:tracePt t="26995" x="7759700" y="4032250"/>
          <p14:tracePt t="27011" x="7905750" y="4032250"/>
          <p14:tracePt t="27029" x="8013700" y="4032250"/>
          <p14:tracePt t="27032" x="8045450" y="4032250"/>
          <p14:tracePt t="27045" x="8064500" y="4032250"/>
          <p14:tracePt t="27062" x="8070850" y="4032250"/>
          <p14:tracePt t="27105" x="8051800" y="4032250"/>
          <p14:tracePt t="27112" x="7988300" y="4025900"/>
          <p14:tracePt t="27128" x="7804150" y="4000500"/>
          <p14:tracePt t="27145" x="7626350" y="3987800"/>
          <p14:tracePt t="27162" x="7473950" y="3987800"/>
          <p14:tracePt t="27179" x="7416800" y="3987800"/>
          <p14:tracePt t="27195" x="7404100" y="3987800"/>
          <p14:tracePt t="27248" x="7416800" y="3981450"/>
          <p14:tracePt t="27256" x="7435850" y="3981450"/>
          <p14:tracePt t="27265" x="7486650" y="3981450"/>
          <p14:tracePt t="27279" x="7626350" y="3981450"/>
          <p14:tracePt t="27295" x="7785100" y="3981450"/>
          <p14:tracePt t="27311" x="7943850" y="3981450"/>
          <p14:tracePt t="27328" x="8026400" y="3981450"/>
          <p14:tracePt t="27345" x="8051800" y="3981450"/>
          <p14:tracePt t="27416" x="8026400" y="3981450"/>
          <p14:tracePt t="27424" x="7975600" y="3981450"/>
          <p14:tracePt t="27433" x="7893050" y="3981450"/>
          <p14:tracePt t="27445" x="7797800" y="3981450"/>
          <p14:tracePt t="27463" x="7448550" y="3981450"/>
          <p14:tracePt t="27479" x="7353300" y="3981450"/>
          <p14:tracePt t="27495" x="7334250" y="3981450"/>
          <p14:tracePt t="27528" x="7359650" y="3968750"/>
          <p14:tracePt t="27545" x="7461250" y="3943350"/>
          <p14:tracePt t="27561" x="7620000" y="3937000"/>
          <p14:tracePt t="27578" x="7797800" y="3937000"/>
          <p14:tracePt t="27595" x="7975600" y="3937000"/>
          <p14:tracePt t="27611" x="8083550" y="3937000"/>
          <p14:tracePt t="27628" x="8140700" y="3937000"/>
          <p14:tracePt t="27632" x="8147050" y="3937000"/>
          <p14:tracePt t="27645" x="8153400" y="3937000"/>
          <p14:tracePt t="27727" x="8134350" y="3937000"/>
          <p14:tracePt t="27735" x="8102600" y="3937000"/>
          <p14:tracePt t="27745" x="8045450" y="3937000"/>
          <p14:tracePt t="27761" x="7931150" y="3937000"/>
          <p14:tracePt t="27778" x="7886700" y="3937000"/>
          <p14:tracePt t="27795" x="7880350" y="3937000"/>
          <p14:tracePt t="27841" x="7899400" y="3937000"/>
          <p14:tracePt t="27848" x="7931150" y="3937000"/>
          <p14:tracePt t="27861" x="7981950" y="3937000"/>
          <p14:tracePt t="27878" x="8121650" y="3937000"/>
          <p14:tracePt t="27894" x="8178800" y="3937000"/>
          <p14:tracePt t="27911" x="8197850" y="3937000"/>
          <p14:tracePt t="27960" x="8172450" y="3937000"/>
          <p14:tracePt t="27966" x="8134350" y="3937000"/>
          <p14:tracePt t="27978" x="8102600" y="3937000"/>
          <p14:tracePt t="27994" x="8070850" y="3937000"/>
          <p14:tracePt t="28011" x="8051800" y="3943350"/>
          <p14:tracePt t="28054" x="8064500" y="3943350"/>
          <p14:tracePt t="28063" x="8083550" y="3943350"/>
          <p14:tracePt t="28071" x="8115300" y="3943350"/>
          <p14:tracePt t="28079" x="8147050" y="3943350"/>
          <p14:tracePt t="28094" x="8178800" y="3943350"/>
          <p14:tracePt t="28111" x="8185150" y="3943350"/>
          <p14:tracePt t="28144" x="8185150" y="3949700"/>
          <p14:tracePt t="28161" x="8140700" y="3949700"/>
          <p14:tracePt t="28178" x="8039100" y="3949700"/>
          <p14:tracePt t="28194" x="7994650" y="3949700"/>
          <p14:tracePt t="28211" x="7981950" y="3949700"/>
          <p14:tracePt t="28273" x="7988300" y="3949700"/>
          <p14:tracePt t="28279" x="8007350" y="3949700"/>
          <p14:tracePt t="28295" x="8064500" y="3956050"/>
          <p14:tracePt t="28311" x="8083550" y="3956050"/>
          <p14:tracePt t="28328" x="8096250" y="3956050"/>
          <p14:tracePt t="28391" x="8077200" y="3956050"/>
          <p14:tracePt t="28400" x="8045450" y="3956050"/>
          <p14:tracePt t="28412" x="8020050" y="3956050"/>
          <p14:tracePt t="28428" x="7988300" y="3956050"/>
          <p14:tracePt t="28445" x="7981950" y="3956050"/>
          <p14:tracePt t="28519" x="7988300" y="3956050"/>
          <p14:tracePt t="28527" x="8001000" y="3956050"/>
          <p14:tracePt t="28534" x="8026400" y="3956050"/>
          <p14:tracePt t="28544" x="8045450" y="3956050"/>
          <p14:tracePt t="28561" x="8058150" y="3956050"/>
          <p14:tracePt t="28577" x="8064500" y="3956050"/>
          <p14:tracePt t="28719" x="8070850" y="3956050"/>
          <p14:tracePt t="28727" x="8077200" y="3956050"/>
          <p14:tracePt t="28920" x="8083550" y="3956050"/>
          <p14:tracePt t="28935" x="8096250" y="3956050"/>
          <p14:tracePt t="28945" x="8102600" y="3956050"/>
          <p14:tracePt t="29043" x="8089900" y="3956050"/>
          <p14:tracePt t="29060" x="8077200" y="3956050"/>
          <p14:tracePt t="29138" x="8089900" y="3956050"/>
          <p14:tracePt t="29154" x="8134350" y="3956050"/>
          <p14:tracePt t="29168" x="8178800" y="3962400"/>
          <p14:tracePt t="29178" x="8191500" y="3968750"/>
          <p14:tracePt t="29242" x="8185150" y="3968750"/>
          <p14:tracePt t="29258" x="8147050" y="3968750"/>
          <p14:tracePt t="29269" x="8128000" y="3968750"/>
          <p14:tracePt t="29280" x="8096250" y="3968750"/>
          <p14:tracePt t="29294" x="8083550" y="3968750"/>
          <p14:tracePt t="29441" x="8070850" y="3968750"/>
          <p14:tracePt t="29460" x="8007350" y="3949700"/>
          <p14:tracePt t="29462" x="7956550" y="3937000"/>
          <p14:tracePt t="29476" x="7918450" y="3930650"/>
          <p14:tracePt t="29493" x="7886700" y="3924300"/>
          <p14:tracePt t="29494" x="7874000" y="3924300"/>
          <p14:tracePt t="29511" x="7867650" y="3924300"/>
          <p14:tracePt t="29654" x="7874000" y="3924300"/>
          <p14:tracePt t="29664" x="7880350" y="3924300"/>
          <p14:tracePt t="29670" x="7886700" y="3924300"/>
          <p14:tracePt t="29679" x="7899400" y="3924300"/>
          <p14:tracePt t="29694" x="7937500" y="3924300"/>
          <p14:tracePt t="29710" x="7975600" y="3924300"/>
          <p14:tracePt t="29727" x="8026400" y="3924300"/>
          <p14:tracePt t="29744" x="8051800" y="3924300"/>
          <p14:tracePt t="29760" x="8064500" y="3924300"/>
          <p14:tracePt t="29778" x="8070850" y="3924300"/>
          <p14:tracePt t="29807" x="8077200" y="3924300"/>
          <p14:tracePt t="29994" x="8083550" y="3924300"/>
          <p14:tracePt t="30004" x="8102600" y="3924300"/>
          <p14:tracePt t="30016" x="8147050" y="3924300"/>
          <p14:tracePt t="30028" x="8178800" y="3924300"/>
          <p14:tracePt t="30044" x="8223250" y="3924300"/>
          <p14:tracePt t="30060" x="8242300" y="3924300"/>
          <p14:tracePt t="30063" x="8248650" y="3924300"/>
          <p14:tracePt t="31263" x="0" y="0"/>
        </p14:tracePtLst>
        <p14:tracePtLst>
          <p14:tracePt t="32265" x="6400800" y="3632200"/>
          <p14:tracePt t="32272" x="6381750" y="3632200"/>
          <p14:tracePt t="32282" x="6362700" y="3638550"/>
          <p14:tracePt t="32293" x="6350000" y="3644900"/>
          <p14:tracePt t="32310" x="6305550" y="3670300"/>
          <p14:tracePt t="32326" x="6286500" y="3708400"/>
          <p14:tracePt t="32343" x="6267450" y="3740150"/>
          <p14:tracePt t="32359" x="6267450" y="3778250"/>
          <p14:tracePt t="32376" x="6267450" y="3835400"/>
          <p14:tracePt t="32393" x="6292850" y="3886200"/>
          <p14:tracePt t="32410" x="6362700" y="3962400"/>
          <p14:tracePt t="32426" x="6489700" y="4044950"/>
          <p14:tracePt t="32443" x="6642100" y="4108450"/>
          <p14:tracePt t="32446" x="6718300" y="4121150"/>
          <p14:tracePt t="32460" x="6775450" y="4133850"/>
          <p14:tracePt t="32477" x="6832600" y="4140200"/>
          <p14:tracePt t="32479" x="6845300" y="4140200"/>
          <p14:tracePt t="32494" x="6864350" y="4140200"/>
          <p14:tracePt t="32510" x="6902450" y="4095750"/>
          <p14:tracePt t="32527" x="6915150" y="4057650"/>
          <p14:tracePt t="32543" x="6921500" y="4006850"/>
          <p14:tracePt t="32560" x="6927850" y="3968750"/>
          <p14:tracePt t="32576" x="6927850" y="3911600"/>
          <p14:tracePt t="32592" x="6915150" y="3867150"/>
          <p14:tracePt t="32609" x="6889750" y="3822700"/>
          <p14:tracePt t="32626" x="6877050" y="3797300"/>
          <p14:tracePt t="32643" x="6858000" y="3778250"/>
          <p14:tracePt t="32659" x="6832600" y="3759200"/>
          <p14:tracePt t="32676" x="6819900" y="3752850"/>
          <p14:tracePt t="32679" x="6813550" y="3752850"/>
          <p14:tracePt t="32693" x="6794500" y="3746500"/>
          <p14:tracePt t="32710" x="6737350" y="3740150"/>
          <p14:tracePt t="32726" x="6680200" y="3740150"/>
          <p14:tracePt t="32743" x="6635750" y="3740150"/>
          <p14:tracePt t="32760" x="6578600" y="3746500"/>
          <p14:tracePt t="32776" x="6540500" y="3759200"/>
          <p14:tracePt t="32793" x="6508750" y="3784600"/>
          <p14:tracePt t="32809" x="6477000" y="3803650"/>
          <p14:tracePt t="32826" x="6457950" y="3822700"/>
          <p14:tracePt t="32842" x="6445250" y="3835400"/>
          <p14:tracePt t="32859" x="6438900" y="3848100"/>
          <p14:tracePt t="32876" x="6438900" y="3867150"/>
          <p14:tracePt t="32879" x="6438900" y="3873500"/>
          <p14:tracePt t="32893" x="6438900" y="3892550"/>
          <p14:tracePt t="32909" x="6457950" y="3930650"/>
          <p14:tracePt t="32912" x="6470650" y="3943350"/>
          <p14:tracePt t="32926" x="6521450" y="4019550"/>
          <p14:tracePt t="32943" x="6610350" y="4089400"/>
          <p14:tracePt t="32960" x="6731000" y="4152900"/>
          <p14:tracePt t="32976" x="6877050" y="4197350"/>
          <p14:tracePt t="32993" x="6953250" y="4203700"/>
          <p14:tracePt t="33009" x="7010400" y="4203700"/>
          <p14:tracePt t="33026" x="7048500" y="4184650"/>
          <p14:tracePt t="33043" x="7061200" y="4159250"/>
          <p14:tracePt t="33059" x="7067550" y="4108450"/>
          <p14:tracePt t="33076" x="7061200" y="4051300"/>
          <p14:tracePt t="33092" x="7029450" y="3987800"/>
          <p14:tracePt t="33094" x="6997700" y="3949700"/>
          <p14:tracePt t="33109" x="6959600" y="3917950"/>
          <p14:tracePt t="33126" x="6826250" y="3822700"/>
          <p14:tracePt t="33142" x="6731000" y="3784600"/>
          <p14:tracePt t="33159" x="6661150" y="3765550"/>
          <p14:tracePt t="33176" x="6629400" y="3759200"/>
          <p14:tracePt t="33193" x="6597650" y="3759200"/>
          <p14:tracePt t="33209" x="6559550" y="3759200"/>
          <p14:tracePt t="33226" x="6515100" y="3771900"/>
          <p14:tracePt t="33242" x="6470650" y="3797300"/>
          <p14:tracePt t="33260" x="6438900" y="3835400"/>
          <p14:tracePt t="33262" x="6432550" y="3854450"/>
          <p14:tracePt t="33276" x="6426200" y="3860800"/>
          <p14:tracePt t="33292" x="6413500" y="3886200"/>
          <p14:tracePt t="33309" x="6407150" y="3911600"/>
          <p14:tracePt t="33326" x="6407150" y="3943350"/>
          <p14:tracePt t="33342" x="6426200" y="3975100"/>
          <p14:tracePt t="33359" x="6451600" y="4006850"/>
          <p14:tracePt t="33376" x="6489700" y="4032250"/>
          <p14:tracePt t="33392" x="6572250" y="4057650"/>
          <p14:tracePt t="33409" x="6661150" y="4083050"/>
          <p14:tracePt t="33426" x="6762750" y="4083050"/>
          <p14:tracePt t="33442" x="6870700" y="4070350"/>
          <p14:tracePt t="33459" x="6915150" y="4044950"/>
          <p14:tracePt t="33476" x="6927850" y="4025900"/>
          <p14:tracePt t="33478" x="6934200" y="4013200"/>
          <p14:tracePt t="33510" x="6934200" y="3962400"/>
          <p14:tracePt t="33526" x="6927850" y="3930650"/>
          <p14:tracePt t="33542" x="6896100" y="3905250"/>
          <p14:tracePt t="33559" x="6858000" y="3879850"/>
          <p14:tracePt t="33576" x="6826250" y="3860800"/>
          <p14:tracePt t="33592" x="6800850" y="3854450"/>
          <p14:tracePt t="33609" x="6794500" y="3854450"/>
          <p14:tracePt t="33626" x="6788150" y="3854450"/>
          <p14:tracePt t="33760" x="0" y="0"/>
        </p14:tracePtLst>
        <p14:tracePtLst>
          <p14:tracePt t="34752" x="1117600" y="3873500"/>
          <p14:tracePt t="34816" x="1111250" y="3873500"/>
          <p14:tracePt t="34841" x="1098550" y="3873500"/>
          <p14:tracePt t="34856" x="1085850" y="3886200"/>
          <p14:tracePt t="34864" x="1079500" y="3892550"/>
          <p14:tracePt t="34876" x="1066800" y="3911600"/>
          <p14:tracePt t="34892" x="1066800" y="3937000"/>
          <p14:tracePt t="34909" x="1066800" y="3975100"/>
          <p14:tracePt t="34910" x="1066800" y="3981450"/>
          <p14:tracePt t="34926" x="1079500" y="4013200"/>
          <p14:tracePt t="34942" x="1098550" y="4032250"/>
          <p14:tracePt t="34959" x="1136650" y="4044950"/>
          <p14:tracePt t="34975" x="1168400" y="4044950"/>
          <p14:tracePt t="34993" x="1244600" y="4057650"/>
          <p14:tracePt t="35009" x="1270000" y="4057650"/>
          <p14:tracePt t="35026" x="1289050" y="4057650"/>
          <p14:tracePt t="35042" x="1295400" y="4057650"/>
          <p14:tracePt t="35059" x="1308100" y="4057650"/>
          <p14:tracePt t="35079" x="1308100" y="4051300"/>
          <p14:tracePt t="35092" x="1308100" y="4044950"/>
          <p14:tracePt t="35109" x="1308100" y="4025900"/>
          <p14:tracePt t="35125" x="1308100" y="4000500"/>
          <p14:tracePt t="35128" x="1295400" y="3987800"/>
          <p14:tracePt t="35142" x="1244600" y="3930650"/>
          <p14:tracePt t="35159" x="1181100" y="3860800"/>
          <p14:tracePt t="35175" x="1104900" y="3816350"/>
          <p14:tracePt t="35192" x="1035050" y="3784600"/>
          <p14:tracePt t="35209" x="1003300" y="3784600"/>
          <p14:tracePt t="35225" x="984250" y="3784600"/>
          <p14:tracePt t="35242" x="965200" y="3784600"/>
          <p14:tracePt t="35259" x="927100" y="3784600"/>
          <p14:tracePt t="35276" x="908050" y="3810000"/>
          <p14:tracePt t="35292" x="889000" y="3848100"/>
          <p14:tracePt t="35309" x="876300" y="3867150"/>
          <p14:tracePt t="35311" x="876300" y="3873500"/>
          <p14:tracePt t="35325" x="876300" y="3879850"/>
          <p14:tracePt t="35342" x="876300" y="3917950"/>
          <p14:tracePt t="35358" x="889000" y="3949700"/>
          <p14:tracePt t="35375" x="914400" y="3975100"/>
          <p14:tracePt t="35392" x="965200" y="4000500"/>
          <p14:tracePt t="35408" x="1022350" y="4013200"/>
          <p14:tracePt t="35425" x="1104900" y="4025900"/>
          <p14:tracePt t="35442" x="1143000" y="4025900"/>
          <p14:tracePt t="35459" x="1168400" y="4013200"/>
          <p14:tracePt t="35476" x="1181100" y="3987800"/>
          <p14:tracePt t="35493" x="1181100" y="3968750"/>
          <p14:tracePt t="35495" x="1181100" y="3962400"/>
          <p14:tracePt t="35511" x="1181100" y="3956050"/>
          <p14:tracePt t="35528" x="1181100" y="3949700"/>
          <p14:tracePt t="35607" x="1181100" y="3962400"/>
          <p14:tracePt t="35619" x="1181100" y="3981450"/>
          <p14:tracePt t="35631" x="1181100" y="4032250"/>
          <p14:tracePt t="35642" x="1181100" y="4057650"/>
          <p14:tracePt t="35658" x="1200150" y="4076700"/>
          <p14:tracePt t="35675" x="1231900" y="4108450"/>
          <p14:tracePt t="35692" x="1289050" y="4127500"/>
          <p14:tracePt t="35709" x="1377950" y="4133850"/>
          <p14:tracePt t="35711" x="1428750" y="4133850"/>
          <p14:tracePt t="35726" x="1498600" y="4133850"/>
          <p14:tracePt t="35742" x="1530350" y="4133850"/>
          <p14:tracePt t="35758" x="1549400" y="4121150"/>
          <p14:tracePt t="35775" x="1549400" y="4108450"/>
          <p14:tracePt t="35792" x="1549400" y="4095750"/>
          <p14:tracePt t="35825" x="1549400" y="4089400"/>
          <p14:tracePt t="35863" x="1549400" y="4083050"/>
          <p14:tracePt t="35871" x="1549400" y="4076700"/>
          <p14:tracePt t="35960" x="1549400" y="4083050"/>
          <p14:tracePt t="36063" x="1543050" y="4076700"/>
          <p14:tracePt t="36071" x="1530350" y="4051300"/>
          <p14:tracePt t="36079" x="1517650" y="4038600"/>
          <p14:tracePt t="36092" x="1498600" y="4006850"/>
          <p14:tracePt t="36108" x="1460500" y="3975100"/>
          <p14:tracePt t="36125" x="1435100" y="3949700"/>
          <p14:tracePt t="36126" x="1428750" y="3943350"/>
          <p14:tracePt t="36143" x="1422400" y="3943350"/>
          <p14:tracePt t="36216" x="1422400" y="3949700"/>
          <p14:tracePt t="36231" x="1422400" y="3956050"/>
          <p14:tracePt t="36240" x="1422400" y="3968750"/>
          <p14:tracePt t="36735" x="0" y="0"/>
        </p14:tracePtLst>
        <p14:tracePtLst>
          <p14:tracePt t="38217" x="9563100" y="4292600"/>
          <p14:tracePt t="38321" x="9582150" y="4292600"/>
          <p14:tracePt t="38330" x="9613900" y="4292600"/>
          <p14:tracePt t="38341" x="9645650" y="4292600"/>
          <p14:tracePt t="38358" x="9817100" y="4292600"/>
          <p14:tracePt t="38374" x="9975850" y="4292600"/>
          <p14:tracePt t="38391" x="10172700" y="4292600"/>
          <p14:tracePt t="38407" x="10394950" y="4292600"/>
          <p14:tracePt t="38424" x="10591800" y="4292600"/>
          <p14:tracePt t="38441" x="10782300" y="4292600"/>
          <p14:tracePt t="38458" x="10877550" y="4292600"/>
          <p14:tracePt t="38474" x="10922000" y="4298950"/>
          <p14:tracePt t="38491" x="10928350" y="4298950"/>
          <p14:tracePt t="38543" x="10928350" y="4311650"/>
          <p14:tracePt t="38561" x="10915650" y="4318000"/>
          <p14:tracePt t="38567" x="10909300" y="4318000"/>
          <p14:tracePt t="38575" x="10883900" y="4318000"/>
          <p14:tracePt t="38591" x="10801350" y="4318000"/>
          <p14:tracePt t="38607" x="10648950" y="4318000"/>
          <p14:tracePt t="38624" x="10464800" y="4318000"/>
          <p14:tracePt t="38641" x="10274300" y="4318000"/>
          <p14:tracePt t="38657" x="10147300" y="4318000"/>
          <p14:tracePt t="38674" x="10102850" y="4318000"/>
          <p14:tracePt t="38691" x="10096500" y="4318000"/>
          <p14:tracePt t="38776" x="10102850" y="4318000"/>
          <p14:tracePt t="38783" x="10134600" y="4318000"/>
          <p14:tracePt t="38791" x="10185400" y="4318000"/>
          <p14:tracePt t="38807" x="10337800" y="4318000"/>
          <p14:tracePt t="38824" x="10547350" y="4318000"/>
          <p14:tracePt t="38841" x="10788650" y="4318000"/>
          <p14:tracePt t="38857" x="10979150" y="4318000"/>
          <p14:tracePt t="38874" x="11093450" y="4318000"/>
          <p14:tracePt t="38891" x="11144250" y="4318000"/>
          <p14:tracePt t="38907" x="11156950" y="4318000"/>
          <p14:tracePt t="39046" x="11137900" y="4318000"/>
          <p14:tracePt t="39055" x="11106150" y="4318000"/>
          <p14:tracePt t="39062" x="11087100" y="4318000"/>
          <p14:tracePt t="39074" x="11055350" y="4318000"/>
          <p14:tracePt t="39091" x="11010900" y="4318000"/>
          <p14:tracePt t="39107" x="10991850" y="4318000"/>
          <p14:tracePt t="39124" x="10985500" y="4318000"/>
          <p14:tracePt t="39191" x="11004550" y="4318000"/>
          <p14:tracePt t="39200" x="11036300" y="4318000"/>
          <p14:tracePt t="39207" x="11068050" y="4318000"/>
          <p14:tracePt t="39224" x="11131550" y="4318000"/>
          <p14:tracePt t="39241" x="11195050" y="4318000"/>
          <p14:tracePt t="39257" x="11226800" y="4318000"/>
          <p14:tracePt t="39274" x="11233150" y="4318000"/>
          <p14:tracePt t="39321" x="11226800" y="4318000"/>
          <p14:tracePt t="39330" x="11182350" y="4318000"/>
          <p14:tracePt t="39341" x="11112500" y="4318000"/>
          <p14:tracePt t="39357" x="10941050" y="4318000"/>
          <p14:tracePt t="39374" x="10795000" y="4318000"/>
          <p14:tracePt t="39391" x="10782300" y="4318000"/>
          <p14:tracePt t="39432" x="10795000" y="4318000"/>
          <p14:tracePt t="39441" x="10820400" y="4318000"/>
          <p14:tracePt t="39457" x="10902950" y="4318000"/>
          <p14:tracePt t="39474" x="10979150" y="4318000"/>
          <p14:tracePt t="39491" x="11055350" y="4318000"/>
          <p14:tracePt t="39508" x="11099800" y="4318000"/>
          <p14:tracePt t="39511" x="11106150" y="4318000"/>
          <p14:tracePt t="39525" x="11112500" y="4318000"/>
          <p14:tracePt t="39541" x="11118850" y="4318000"/>
          <p14:tracePt t="39776" x="0" y="0"/>
        </p14:tracePtLst>
        <p14:tracePtLst>
          <p14:tracePt t="40439" x="5454650" y="4546600"/>
          <p14:tracePt t="40527" x="5454650" y="4552950"/>
          <p14:tracePt t="40535" x="5473700" y="4559300"/>
          <p14:tracePt t="40543" x="5505450" y="4565650"/>
          <p14:tracePt t="40557" x="5568950" y="4572000"/>
          <p14:tracePt t="40573" x="5759450" y="4591050"/>
          <p14:tracePt t="40575" x="5880100" y="4610100"/>
          <p14:tracePt t="40590" x="6248400" y="4654550"/>
          <p14:tracePt t="40607" x="6680200" y="4667250"/>
          <p14:tracePt t="40624" x="7137400" y="4667250"/>
          <p14:tracePt t="40640" x="7391400" y="4667250"/>
          <p14:tracePt t="40657" x="7493000" y="4667250"/>
          <p14:tracePt t="40673" x="7505700" y="4667250"/>
          <p14:tracePt t="40690" x="7512050" y="4667250"/>
          <p14:tracePt t="40775" x="7493000" y="4667250"/>
          <p14:tracePt t="40784" x="7461250" y="4667250"/>
          <p14:tracePt t="40792" x="7423150" y="4667250"/>
          <p14:tracePt t="40807" x="7264400" y="4667250"/>
          <p14:tracePt t="40824" x="7042150" y="4667250"/>
          <p14:tracePt t="40840" x="6845300" y="4667250"/>
          <p14:tracePt t="40856" x="6743700" y="4667250"/>
          <p14:tracePt t="40873" x="6731000" y="4667250"/>
          <p14:tracePt t="40890" x="6724650" y="4667250"/>
          <p14:tracePt t="40951" x="6743700" y="4667250"/>
          <p14:tracePt t="40960" x="6781800" y="4660900"/>
          <p14:tracePt t="40973" x="6826250" y="4660900"/>
          <p14:tracePt t="40991" x="7067550" y="4660900"/>
          <p14:tracePt t="41007" x="7245350" y="4660900"/>
          <p14:tracePt t="41024" x="7372350" y="4660900"/>
          <p14:tracePt t="41041" x="7404100" y="4660900"/>
          <p14:tracePt t="41136" x="7385050" y="4660900"/>
          <p14:tracePt t="41143" x="7353300" y="4660900"/>
          <p14:tracePt t="41156" x="7308850" y="4660900"/>
          <p14:tracePt t="41173" x="7239000" y="4660900"/>
          <p14:tracePt t="41190" x="7194550" y="4660900"/>
          <p14:tracePt t="41240" x="7194550" y="4654550"/>
          <p14:tracePt t="41256" x="7194550" y="4648200"/>
          <p14:tracePt t="41271" x="7200900" y="4648200"/>
          <p14:tracePt t="41279" x="7213600" y="4648200"/>
          <p14:tracePt t="41290" x="7226300" y="4648200"/>
          <p14:tracePt t="41307" x="7239000" y="4648200"/>
          <p14:tracePt t="41688" x="0" y="0"/>
        </p14:tracePtLst>
        <p14:tracePtLst>
          <p14:tracePt t="44191" x="1924050" y="3733800"/>
          <p14:tracePt t="44207" x="1917700" y="3733800"/>
          <p14:tracePt t="44232" x="1905000" y="3733800"/>
          <p14:tracePt t="44239" x="1892300" y="3746500"/>
          <p14:tracePt t="44247" x="1885950" y="3752850"/>
          <p14:tracePt t="44256" x="1873250" y="3759200"/>
          <p14:tracePt t="44272" x="1860550" y="3797300"/>
          <p14:tracePt t="44289" x="1854200" y="3829050"/>
          <p14:tracePt t="44306" x="1854200" y="3879850"/>
          <p14:tracePt t="44322" x="1854200" y="3930650"/>
          <p14:tracePt t="44339" x="1885950" y="3987800"/>
          <p14:tracePt t="44355" x="1930400" y="4051300"/>
          <p14:tracePt t="44372" x="1968500" y="4089400"/>
          <p14:tracePt t="44389" x="2006600" y="4114800"/>
          <p14:tracePt t="44406" x="2044700" y="4133850"/>
          <p14:tracePt t="44422" x="2082800" y="4133850"/>
          <p14:tracePt t="44439" x="2146300" y="4133850"/>
          <p14:tracePt t="44456" x="2216150" y="4133850"/>
          <p14:tracePt t="44472" x="2247900" y="4108450"/>
          <p14:tracePt t="44489" x="2279650" y="4095750"/>
          <p14:tracePt t="44506" x="2286000" y="4089400"/>
          <p14:tracePt t="44523" x="2286000" y="4070350"/>
          <p14:tracePt t="44539" x="2286000" y="4044950"/>
          <p14:tracePt t="44555" x="2286000" y="4006850"/>
          <p14:tracePt t="44572" x="2266950" y="3968750"/>
          <p14:tracePt t="44589" x="2235200" y="3917950"/>
          <p14:tracePt t="44590" x="2203450" y="3886200"/>
          <p14:tracePt t="44605" x="2178050" y="3867150"/>
          <p14:tracePt t="44622" x="2038350" y="3797300"/>
          <p14:tracePt t="44638" x="1968500" y="3784600"/>
          <p14:tracePt t="44655" x="1930400" y="3778250"/>
          <p14:tracePt t="44672" x="1917700" y="3778250"/>
          <p14:tracePt t="44689" x="1911350" y="3778250"/>
          <p14:tracePt t="44705" x="1885950" y="3778250"/>
          <p14:tracePt t="44722" x="1873250" y="3816350"/>
          <p14:tracePt t="44738" x="1866900" y="3860800"/>
          <p14:tracePt t="44755" x="1866900" y="3886200"/>
          <p14:tracePt t="44772" x="1866900" y="3924300"/>
          <p14:tracePt t="44775" x="1879600" y="3949700"/>
          <p14:tracePt t="44789" x="1885950" y="3975100"/>
          <p14:tracePt t="44805" x="1924050" y="4013200"/>
          <p14:tracePt t="44806" x="1955800" y="4038600"/>
          <p14:tracePt t="44822" x="2063750" y="4095750"/>
          <p14:tracePt t="44838" x="2190750" y="4114800"/>
          <p14:tracePt t="44855" x="2311400" y="4114800"/>
          <p14:tracePt t="44872" x="2387600" y="4114800"/>
          <p14:tracePt t="44889" x="2425700" y="4102100"/>
          <p14:tracePt t="44905" x="2432050" y="4076700"/>
          <p14:tracePt t="44922" x="2432050" y="4057650"/>
          <p14:tracePt t="44938" x="2432050" y="4025900"/>
          <p14:tracePt t="44955" x="2425700" y="3981450"/>
          <p14:tracePt t="44972" x="2387600" y="3937000"/>
          <p14:tracePt t="44975" x="2349500" y="3917950"/>
          <p14:tracePt t="44988" x="2311400" y="3892550"/>
          <p14:tracePt t="45006" x="2209800" y="3841750"/>
          <p14:tracePt t="45023" x="2171700" y="3829050"/>
          <p14:tracePt t="45039" x="2159000" y="3829050"/>
          <p14:tracePt t="45056" x="2152650" y="3829050"/>
          <p14:tracePt t="45072" x="2133600" y="3829050"/>
          <p14:tracePt t="45089" x="2120900" y="3867150"/>
          <p14:tracePt t="45105" x="2108200" y="3898900"/>
          <p14:tracePt t="45122" x="2108200" y="3930650"/>
          <p14:tracePt t="45139" x="2108200" y="3956050"/>
          <p14:tracePt t="45155" x="2127250" y="4000500"/>
          <p14:tracePt t="45172" x="2152650" y="4025900"/>
          <p14:tracePt t="45175" x="2171700" y="4044950"/>
          <p14:tracePt t="45189" x="2197100" y="4064000"/>
          <p14:tracePt t="45205" x="2241550" y="4083050"/>
          <p14:tracePt t="45222" x="2298700" y="4095750"/>
          <p14:tracePt t="45239" x="2336800" y="4083050"/>
          <p14:tracePt t="45256" x="2368550" y="4057650"/>
          <p14:tracePt t="45272" x="2387600" y="4013200"/>
          <p14:tracePt t="45289" x="2387600" y="3981450"/>
          <p14:tracePt t="45305" x="2387600" y="3943350"/>
          <p14:tracePt t="45322" x="2374900" y="3924300"/>
          <p14:tracePt t="45339" x="2349500" y="3905250"/>
          <p14:tracePt t="45355" x="2324100" y="3892550"/>
          <p14:tracePt t="45372" x="2311400" y="3892550"/>
          <p14:tracePt t="45388" x="2266950" y="3905250"/>
          <p14:tracePt t="45405" x="2228850" y="3949700"/>
          <p14:tracePt t="45407" x="2216150" y="3981450"/>
          <p14:tracePt t="45422" x="2197100" y="4057650"/>
          <p14:tracePt t="45438" x="2190750" y="4076700"/>
          <p14:tracePt t="45455" x="2190750" y="4083050"/>
          <p14:tracePt t="45488" x="2190750" y="4089400"/>
          <p14:tracePt t="45511" x="2203450" y="4089400"/>
          <p14:tracePt t="45522" x="2209800" y="4076700"/>
          <p14:tracePt t="45539" x="2216150" y="4038600"/>
          <p14:tracePt t="45556" x="2216150" y="4019550"/>
          <p14:tracePt t="45559" x="2216150" y="4013200"/>
          <p14:tracePt t="45572" x="2216150" y="4006850"/>
          <p14:tracePt t="46135" x="0" y="0"/>
        </p14:tracePtLst>
        <p14:tracePtLst>
          <p14:tracePt t="46856" x="6927850" y="3625850"/>
          <p14:tracePt t="46863" x="6908800" y="3638550"/>
          <p14:tracePt t="46871" x="6889750" y="3651250"/>
          <p14:tracePt t="46888" x="6858000" y="3676650"/>
          <p14:tracePt t="46904" x="6819900" y="3708400"/>
          <p14:tracePt t="46921" x="6794500" y="3746500"/>
          <p14:tracePt t="46938" x="6775450" y="3784600"/>
          <p14:tracePt t="46955" x="6769100" y="3829050"/>
          <p14:tracePt t="46971" x="6769100" y="3867150"/>
          <p14:tracePt t="46988" x="6769100" y="3905250"/>
          <p14:tracePt t="47005" x="6781800" y="3937000"/>
          <p14:tracePt t="47006" x="6794500" y="3949700"/>
          <p14:tracePt t="47021" x="6813550" y="3956050"/>
          <p14:tracePt t="47038" x="6896100" y="3981450"/>
          <p14:tracePt t="47055" x="7016750" y="4000500"/>
          <p14:tracePt t="47072" x="7143750" y="4006850"/>
          <p14:tracePt t="47088" x="7296150" y="4006850"/>
          <p14:tracePt t="47105" x="7391400" y="4000500"/>
          <p14:tracePt t="47121" x="7442200" y="3981450"/>
          <p14:tracePt t="47138" x="7454900" y="3975100"/>
          <p14:tracePt t="47154" x="7461250" y="3975100"/>
          <p14:tracePt t="47171" x="7467600" y="3975100"/>
          <p14:tracePt t="47188" x="7473950" y="3975100"/>
          <p14:tracePt t="47204" x="7480300" y="3962400"/>
          <p14:tracePt t="47221" x="7493000" y="3962400"/>
          <p14:tracePt t="47238" x="7524750" y="3956050"/>
          <p14:tracePt t="47255" x="7569200" y="3949700"/>
          <p14:tracePt t="47271" x="7620000" y="3943350"/>
          <p14:tracePt t="47288" x="7696200" y="3943350"/>
          <p14:tracePt t="47305" x="7791450" y="3943350"/>
          <p14:tracePt t="47321" x="7874000" y="3943350"/>
          <p14:tracePt t="47338" x="7943850" y="3943350"/>
          <p14:tracePt t="47355" x="7969250" y="3943350"/>
          <p14:tracePt t="47372" x="7975600" y="3943350"/>
          <p14:tracePt t="47480" x="7988300" y="3943350"/>
          <p14:tracePt t="47488" x="8001000" y="3943350"/>
          <p14:tracePt t="47504" x="8039100" y="3943350"/>
          <p14:tracePt t="47521" x="8102600" y="3943350"/>
          <p14:tracePt t="47538" x="8197850" y="3943350"/>
          <p14:tracePt t="47555" x="8267700" y="3943350"/>
          <p14:tracePt t="47571" x="8331200" y="3943350"/>
          <p14:tracePt t="47588" x="8362950" y="3943350"/>
          <p14:tracePt t="47591" x="8375650" y="3943350"/>
          <p14:tracePt t="47604" x="8382000" y="3943350"/>
          <p14:tracePt t="48255" x="0" y="0"/>
        </p14:tracePtLst>
        <p14:tracePtLst>
          <p14:tracePt t="49282" x="9423400" y="3676650"/>
          <p14:tracePt t="49294" x="9398000" y="3683000"/>
          <p14:tracePt t="49308" x="9378950" y="3695700"/>
          <p14:tracePt t="49322" x="9353550" y="3740150"/>
          <p14:tracePt t="49338" x="9334500" y="3790950"/>
          <p14:tracePt t="49354" x="9334500" y="3854450"/>
          <p14:tracePt t="49371" x="9334500" y="3917950"/>
          <p14:tracePt t="49387" x="9359900" y="3968750"/>
          <p14:tracePt t="49404" x="9410700" y="4038600"/>
          <p14:tracePt t="49420" x="9505950" y="4083050"/>
          <p14:tracePt t="49423" x="9569450" y="4102100"/>
          <p14:tracePt t="49437" x="9645650" y="4114800"/>
          <p14:tracePt t="49454" x="9823450" y="4140200"/>
          <p14:tracePt t="49470" x="9899650" y="4140200"/>
          <p14:tracePt t="49487" x="9950450" y="4108450"/>
          <p14:tracePt t="49504" x="9988550" y="4070350"/>
          <p14:tracePt t="49521" x="10007600" y="4019550"/>
          <p14:tracePt t="49538" x="10020300" y="3962400"/>
          <p14:tracePt t="49554" x="10026650" y="3911600"/>
          <p14:tracePt t="49571" x="10026650" y="3854450"/>
          <p14:tracePt t="49588" x="10007600" y="3810000"/>
          <p14:tracePt t="49591" x="10001250" y="3797300"/>
          <p14:tracePt t="49604" x="9988550" y="3790950"/>
          <p14:tracePt t="49621" x="9963150" y="3778250"/>
          <p14:tracePt t="49637" x="9950450" y="3778250"/>
          <p14:tracePt t="49654" x="9906000" y="3778250"/>
          <p14:tracePt t="49670" x="9880600" y="3790950"/>
          <p14:tracePt t="49687" x="9842500" y="3803650"/>
          <p14:tracePt t="49704" x="9810750" y="3848100"/>
          <p14:tracePt t="49720" x="9798050" y="3892550"/>
          <p14:tracePt t="49737" x="9791700" y="3937000"/>
          <p14:tracePt t="49754" x="9791700" y="4013200"/>
          <p14:tracePt t="49770" x="9829800" y="4089400"/>
          <p14:tracePt t="49787" x="9880600" y="4133850"/>
          <p14:tracePt t="49791" x="9906000" y="4159250"/>
          <p14:tracePt t="49804" x="9931400" y="4171950"/>
          <p14:tracePt t="49821" x="9963150" y="4178300"/>
          <p14:tracePt t="49837" x="10001250" y="4171950"/>
          <p14:tracePt t="49839" x="10020300" y="4152900"/>
          <p14:tracePt t="49855" x="10052050" y="4070350"/>
          <p14:tracePt t="49870" x="10052050" y="3975100"/>
          <p14:tracePt t="49887" x="10052050" y="3854450"/>
          <p14:tracePt t="49903" x="10007600" y="3765550"/>
          <p14:tracePt t="49920" x="9956800" y="3689350"/>
          <p14:tracePt t="49937" x="9899650" y="3638550"/>
          <p14:tracePt t="49954" x="9861550" y="3619500"/>
          <p14:tracePt t="49970" x="9836150" y="3613150"/>
          <p14:tracePt t="49987" x="9810750" y="3613150"/>
          <p14:tracePt t="50004" x="9772650" y="3632200"/>
          <p14:tracePt t="50020" x="9734550" y="3689350"/>
          <p14:tracePt t="50023" x="9721850" y="3721100"/>
          <p14:tracePt t="50037" x="9702800" y="3759200"/>
          <p14:tracePt t="50040" x="9690100" y="3797300"/>
          <p14:tracePt t="50054" x="9677400" y="3854450"/>
          <p14:tracePt t="50071" x="9677400" y="3905250"/>
          <p14:tracePt t="50087" x="9702800" y="3956050"/>
          <p14:tracePt t="50104" x="9740900" y="3987800"/>
          <p14:tracePt t="50121" x="9779000" y="4000500"/>
          <p14:tracePt t="50137" x="9804400" y="4006850"/>
          <p14:tracePt t="50154" x="9842500" y="4000500"/>
          <p14:tracePt t="50170" x="9874250" y="3968750"/>
          <p14:tracePt t="50187" x="9893300" y="3898900"/>
          <p14:tracePt t="50203" x="9899650" y="3841750"/>
          <p14:tracePt t="50220" x="9899650" y="3803650"/>
          <p14:tracePt t="50237" x="9893300" y="3759200"/>
          <p14:tracePt t="50238" x="9886950" y="3746500"/>
          <p14:tracePt t="50253" x="9880600" y="3740150"/>
          <p14:tracePt t="50272" x="9874250" y="3740150"/>
          <p14:tracePt t="50287" x="9867900" y="3740150"/>
          <p14:tracePt t="50304" x="9855200" y="3746500"/>
          <p14:tracePt t="50320" x="9836150" y="3778250"/>
          <p14:tracePt t="50337" x="9829800" y="3822700"/>
          <p14:tracePt t="50354" x="9836150" y="3879850"/>
          <p14:tracePt t="50370" x="9867900" y="3930650"/>
          <p14:tracePt t="50387" x="9937750" y="3975100"/>
          <p14:tracePt t="50403" x="9988550" y="3994150"/>
          <p14:tracePt t="50420" x="10013950" y="3994150"/>
          <p14:tracePt t="50436" x="10039350" y="3994150"/>
          <p14:tracePt t="50438" x="10045700" y="3987800"/>
          <p14:tracePt t="50454" x="10058400" y="3987800"/>
          <p14:tracePt t="50470" x="10077450" y="3937000"/>
          <p14:tracePt t="50487" x="10077450" y="3911600"/>
          <p14:tracePt t="50503" x="10071100" y="3873500"/>
          <p14:tracePt t="50520" x="10064750" y="3860800"/>
          <p14:tracePt t="50537" x="10052050" y="3854450"/>
          <p14:tracePt t="50554" x="10045700" y="3854450"/>
          <p14:tracePt t="50570" x="10033000" y="3854450"/>
          <p14:tracePt t="50587" x="10007600" y="3867150"/>
          <p14:tracePt t="50604" x="9994900" y="3898900"/>
          <p14:tracePt t="50607" x="9994900" y="3911600"/>
          <p14:tracePt t="50620" x="9994900" y="3930650"/>
          <p14:tracePt t="50636" x="9994900" y="3956050"/>
          <p14:tracePt t="50654" x="10058400" y="4000500"/>
          <p14:tracePt t="50670" x="10115550" y="4019550"/>
          <p14:tracePt t="50687" x="10153650" y="4025900"/>
          <p14:tracePt t="50703" x="10179050" y="4025900"/>
          <p14:tracePt t="50720" x="10198100" y="4025900"/>
          <p14:tracePt t="50736" x="10204450" y="4019550"/>
          <p14:tracePt t="50753" x="10204450" y="3994150"/>
          <p14:tracePt t="50770" x="10204450" y="3981450"/>
          <p14:tracePt t="51123" x="10204450" y="3975100"/>
          <p14:tracePt t="51136" x="10204450" y="3968750"/>
          <p14:tracePt t="51147" x="10204450" y="3962400"/>
          <p14:tracePt t="51157" x="10204450" y="3956050"/>
          <p14:tracePt t="51170" x="10204450" y="3943350"/>
          <p14:tracePt t="51488" x="10204450" y="3937000"/>
          <p14:tracePt t="51498" x="10204450" y="3924300"/>
          <p14:tracePt t="51511" x="10198100" y="3917950"/>
          <p14:tracePt t="51524" x="10185400" y="3905250"/>
          <p14:tracePt t="51536" x="10147300" y="3886200"/>
          <p14:tracePt t="51554" x="10058400" y="3854450"/>
          <p14:tracePt t="51571" x="9937750" y="3829050"/>
          <p14:tracePt t="51587" x="9867900" y="3822700"/>
          <p14:tracePt t="51590" x="9848850" y="3822700"/>
          <p14:tracePt t="51603" x="9829800" y="3822700"/>
          <p14:tracePt t="51620" x="9817100" y="3822700"/>
          <p14:tracePt t="51636" x="9810750" y="3822700"/>
          <p14:tracePt t="51653" x="9804400" y="3822700"/>
          <p14:tracePt t="51670" x="9798050" y="3848100"/>
          <p14:tracePt t="51686" x="9798050" y="3860800"/>
          <p14:tracePt t="51703" x="9798050" y="3886200"/>
          <p14:tracePt t="51720" x="9810750" y="3924300"/>
          <p14:tracePt t="51736" x="9855200" y="3962400"/>
          <p14:tracePt t="51753" x="9925050" y="4006850"/>
          <p14:tracePt t="51770" x="9994900" y="4025900"/>
          <p14:tracePt t="51786" x="10026650" y="4025900"/>
          <p14:tracePt t="51803" x="10058400" y="4025900"/>
          <p14:tracePt t="51820" x="10090150" y="4025900"/>
          <p14:tracePt t="51823" x="10096500" y="4025900"/>
          <p14:tracePt t="51836" x="10109200" y="4019550"/>
          <p14:tracePt t="51854" x="10121900" y="4000500"/>
          <p14:tracePt t="51870" x="10140950" y="3994150"/>
          <p14:tracePt t="51886" x="10153650" y="3975100"/>
          <p14:tracePt t="51903" x="10166350" y="3968750"/>
          <p14:tracePt t="51919" x="10166350" y="3962400"/>
          <p14:tracePt t="51936" x="10179050" y="3956050"/>
          <p14:tracePt t="51976" x="10185400" y="3956050"/>
          <p14:tracePt t="51983" x="10191750" y="3956050"/>
          <p14:tracePt t="51992" x="10217150" y="3956050"/>
          <p14:tracePt t="52003" x="10242550" y="3956050"/>
          <p14:tracePt t="52019" x="10293350" y="3956050"/>
          <p14:tracePt t="52036" x="10382250" y="3956050"/>
          <p14:tracePt t="52039" x="10414000" y="3956050"/>
          <p14:tracePt t="52053" x="10445750" y="3949700"/>
          <p14:tracePt t="52070" x="10490200" y="3930650"/>
          <p14:tracePt t="52086" x="10509250" y="3917950"/>
          <p14:tracePt t="52103" x="10521950" y="3905250"/>
          <p14:tracePt t="52120" x="10547350" y="3898900"/>
          <p14:tracePt t="52136" x="10553700" y="3892550"/>
          <p14:tracePt t="52153" x="10560050" y="3892550"/>
          <p14:tracePt t="52169" x="10566400" y="3892550"/>
          <p14:tracePt t="52223" x="10572750" y="3892550"/>
          <p14:tracePt t="52231" x="10591800" y="3892550"/>
          <p14:tracePt t="52239" x="10610850" y="3898900"/>
          <p14:tracePt t="52253" x="10629900" y="3905250"/>
          <p14:tracePt t="52269" x="10668000" y="3911600"/>
          <p14:tracePt t="52286" x="10807700" y="3911600"/>
          <p14:tracePt t="52303" x="10915650" y="3911600"/>
          <p14:tracePt t="52320" x="11036300" y="3905250"/>
          <p14:tracePt t="52336" x="11118850" y="3898900"/>
          <p14:tracePt t="52353" x="11169650" y="3892550"/>
          <p14:tracePt t="52370" x="11214100" y="3892550"/>
          <p14:tracePt t="52386" x="11264900" y="3892550"/>
          <p14:tracePt t="52403" x="11315700" y="3892550"/>
          <p14:tracePt t="52419" x="11366500" y="3898900"/>
          <p14:tracePt t="52436" x="11404600" y="3911600"/>
          <p14:tracePt t="52453" x="11423650" y="3911600"/>
          <p14:tracePt t="52455" x="11430000" y="3911600"/>
          <p14:tracePt t="52469" x="11442700" y="3911600"/>
          <p14:tracePt t="52696" x="0" y="0"/>
        </p14:tracePtLst>
        <p14:tracePtLst>
          <p14:tracePt t="53423" x="6102350" y="4267200"/>
          <p14:tracePt t="53510" x="6108700" y="4267200"/>
          <p14:tracePt t="53519" x="6146800" y="4260850"/>
          <p14:tracePt t="53527" x="6184900" y="4260850"/>
          <p14:tracePt t="53536" x="6235700" y="4260850"/>
          <p14:tracePt t="53553" x="6407150" y="4260850"/>
          <p14:tracePt t="53569" x="6584950" y="4260850"/>
          <p14:tracePt t="53586" x="6699250" y="4260850"/>
          <p14:tracePt t="53603" x="6731000" y="4260850"/>
          <p14:tracePt t="53619" x="6737350" y="4260850"/>
          <p14:tracePt t="53695" x="6724650" y="4260850"/>
          <p14:tracePt t="53703" x="6699250" y="4260850"/>
          <p14:tracePt t="53712" x="6654800" y="4260850"/>
          <p14:tracePt t="53719" x="6591300" y="4260850"/>
          <p14:tracePt t="53735" x="6464300" y="4260850"/>
          <p14:tracePt t="53752" x="6356350" y="4260850"/>
          <p14:tracePt t="53769" x="6311900" y="4260850"/>
          <p14:tracePt t="53786" x="6305550" y="4260850"/>
          <p14:tracePt t="53879" x="6324600" y="4260850"/>
          <p14:tracePt t="53887" x="6350000" y="4260850"/>
          <p14:tracePt t="53902" x="6394450" y="4260850"/>
          <p14:tracePt t="53919" x="6419850" y="4260850"/>
          <p14:tracePt t="53936" x="6432550" y="4260850"/>
          <p14:tracePt t="54015" x="6419850" y="4254500"/>
          <p14:tracePt t="54024" x="6407150" y="4248150"/>
          <p14:tracePt t="54036" x="6400800" y="4248150"/>
          <p14:tracePt t="54053" x="6369050" y="4248150"/>
          <p14:tracePt t="54070" x="6343650" y="4248150"/>
          <p14:tracePt t="54086" x="6337300" y="4248150"/>
          <p14:tracePt t="54135" x="6350000" y="4248150"/>
          <p14:tracePt t="54145" x="6381750" y="4248150"/>
          <p14:tracePt t="54155" x="6432550" y="4248150"/>
          <p14:tracePt t="54169" x="6559550" y="4248150"/>
          <p14:tracePt t="54185" x="6718300" y="4248150"/>
          <p14:tracePt t="54202" x="6858000" y="4248150"/>
          <p14:tracePt t="54219" x="6915150" y="4248150"/>
          <p14:tracePt t="54236" x="6927850" y="4248150"/>
          <p14:tracePt t="54279" x="6934200" y="4248150"/>
          <p14:tracePt t="54289" x="6940550" y="4248150"/>
          <p14:tracePt t="54303" x="6946900" y="4248150"/>
          <p14:tracePt t="54319" x="6965950" y="4248150"/>
          <p14:tracePt t="54336" x="6978650" y="4248150"/>
          <p14:tracePt t="54352" x="6985000" y="4248150"/>
          <p14:tracePt t="54519" x="6991350" y="4248150"/>
          <p14:tracePt t="54530" x="6997700" y="4248150"/>
          <p14:tracePt t="54705" x="7010400" y="4248150"/>
          <p14:tracePt t="54728" x="7137400" y="4248150"/>
          <p14:tracePt t="54752" x="7321550" y="4248150"/>
          <p14:tracePt t="54769" x="7385050" y="4248150"/>
          <p14:tracePt t="54785" x="7416800" y="4248150"/>
          <p14:tracePt t="54832" x="7423150" y="4254500"/>
          <p14:tracePt t="54857" x="7397750" y="4254500"/>
          <p14:tracePt t="54866" x="7366000" y="4254500"/>
          <p14:tracePt t="54876" x="7321550" y="4254500"/>
          <p14:tracePt t="54885" x="7277100" y="4254500"/>
          <p14:tracePt t="54902" x="7169150" y="4254500"/>
          <p14:tracePt t="54919" x="7137400" y="4254500"/>
          <p14:tracePt t="54935" x="7131050" y="4254500"/>
          <p14:tracePt t="54984" x="7143750" y="4254500"/>
          <p14:tracePt t="54998" x="7188200" y="4254500"/>
          <p14:tracePt t="55013" x="7219950" y="4254500"/>
          <p14:tracePt t="55028" x="7289800" y="4254500"/>
          <p14:tracePt t="55045" x="7340600" y="4254500"/>
          <p14:tracePt t="55059" x="7346950" y="4254500"/>
          <p14:tracePt t="55119" x="7340600" y="4254500"/>
          <p14:tracePt t="55127" x="7308850" y="4254500"/>
          <p14:tracePt t="55136" x="7270750" y="4254500"/>
          <p14:tracePt t="55152" x="7207250" y="4254500"/>
          <p14:tracePt t="55168" x="7169150" y="4254500"/>
          <p14:tracePt t="55185" x="7150100" y="4254500"/>
          <p14:tracePt t="55222" x="7150100" y="4260850"/>
          <p14:tracePt t="55239" x="7175500" y="4267200"/>
          <p14:tracePt t="55252" x="7200900" y="4267200"/>
          <p14:tracePt t="55268" x="7277100" y="4267200"/>
          <p14:tracePt t="55285" x="7404100" y="4267200"/>
          <p14:tracePt t="55287" x="7454900" y="4267200"/>
          <p14:tracePt t="55302" x="7531100" y="4267200"/>
          <p14:tracePt t="55319" x="7569200" y="4267200"/>
          <p14:tracePt t="55375" x="7569200" y="4273550"/>
          <p14:tracePt t="55384" x="7543800" y="4279900"/>
          <p14:tracePt t="55393" x="7512050" y="4279900"/>
          <p14:tracePt t="55402" x="7454900" y="4279900"/>
          <p14:tracePt t="55419" x="7372350" y="4279900"/>
          <p14:tracePt t="55435" x="7327900" y="4279900"/>
          <p14:tracePt t="55452" x="7321550" y="4279900"/>
          <p14:tracePt t="55520" x="7327900" y="4279900"/>
          <p14:tracePt t="55528" x="7346950" y="4279900"/>
          <p14:tracePt t="55538" x="7378700" y="4279900"/>
          <p14:tracePt t="55552" x="7435850" y="4279900"/>
          <p14:tracePt t="55569" x="7493000" y="4279900"/>
          <p14:tracePt t="55585" x="7524750" y="4279900"/>
          <p14:tracePt t="55602" x="7531100" y="4279900"/>
          <p14:tracePt t="55671" x="7524750" y="4279900"/>
          <p14:tracePt t="55680" x="7512050" y="4279900"/>
          <p14:tracePt t="55689" x="7480300" y="4286250"/>
          <p14:tracePt t="55702" x="7442200" y="4298950"/>
          <p14:tracePt t="55718" x="7429500" y="4298950"/>
          <p14:tracePt t="55735" x="7423150" y="4298950"/>
          <p14:tracePt t="55777" x="7429500" y="4298950"/>
          <p14:tracePt t="55785" x="7448550" y="4298950"/>
          <p14:tracePt t="55802" x="7531100" y="4298950"/>
          <p14:tracePt t="55819" x="7639050" y="4298950"/>
          <p14:tracePt t="55835" x="7759700" y="4298950"/>
          <p14:tracePt t="55852" x="7854950" y="4298950"/>
          <p14:tracePt t="55869" x="7880350" y="4298950"/>
          <p14:tracePt t="55871" x="7886700" y="4298950"/>
          <p14:tracePt t="55993" x="7893050" y="4298950"/>
          <p14:tracePt t="56073" x="7874000" y="4298950"/>
          <p14:tracePt t="56081" x="7842250" y="4298950"/>
          <p14:tracePt t="56090" x="7829550" y="4298950"/>
          <p14:tracePt t="56102" x="7810500" y="4298950"/>
          <p14:tracePt t="56175" x="7829550" y="4298950"/>
          <p14:tracePt t="56183" x="7848600" y="4298950"/>
          <p14:tracePt t="56192" x="7880350" y="4298950"/>
          <p14:tracePt t="56202" x="7912100" y="4298950"/>
          <p14:tracePt t="56218" x="8032750" y="4298950"/>
          <p14:tracePt t="56235" x="8172450" y="4298950"/>
          <p14:tracePt t="56251" x="8274050" y="4298950"/>
          <p14:tracePt t="56268" x="8318500" y="4298950"/>
          <p14:tracePt t="56285" x="8331200" y="4298950"/>
          <p14:tracePt t="56599" x="0" y="0"/>
        </p14:tracePtLst>
        <p14:tracePtLst>
          <p14:tracePt t="56951" x="7308850" y="4298950"/>
          <p14:tracePt t="57026" x="7315200" y="4298950"/>
          <p14:tracePt t="57039" x="7397750" y="4298950"/>
          <p14:tracePt t="57051" x="7486650" y="4298950"/>
          <p14:tracePt t="57068" x="7683500" y="4298950"/>
          <p14:tracePt t="57086" x="8001000" y="4298950"/>
          <p14:tracePt t="57102" x="8102600" y="4298950"/>
          <p14:tracePt t="57118" x="8324850" y="4298950"/>
          <p14:tracePt t="57135" x="8369300" y="4298950"/>
          <p14:tracePt t="57152" x="8375650" y="4298950"/>
          <p14:tracePt t="58271" x="0" y="0"/>
        </p14:tracePtLst>
        <p14:tracePtLst>
          <p14:tracePt t="62400" x="2032000" y="3759200"/>
          <p14:tracePt t="62424" x="2025650" y="3759200"/>
          <p14:tracePt t="62436" x="2019300" y="3759200"/>
          <p14:tracePt t="62453" x="2006600" y="3790950"/>
          <p14:tracePt t="62466" x="2000250" y="3822700"/>
          <p14:tracePt t="62482" x="2000250" y="3886200"/>
          <p14:tracePt t="62499" x="2006600" y="3962400"/>
          <p14:tracePt t="62516" x="2038350" y="4025900"/>
          <p14:tracePt t="62532" x="2076450" y="4064000"/>
          <p14:tracePt t="62535" x="2101850" y="4089400"/>
          <p14:tracePt t="62549" x="2133600" y="4102100"/>
          <p14:tracePt t="62566" x="2247900" y="4140200"/>
          <p14:tracePt t="62582" x="2317750" y="4159250"/>
          <p14:tracePt t="62600" x="2343150" y="4165600"/>
          <p14:tracePt t="62616" x="2362200" y="4165600"/>
          <p14:tracePt t="62633" x="2368550" y="4159250"/>
          <p14:tracePt t="62650" x="2368550" y="4140200"/>
          <p14:tracePt t="62666" x="2368550" y="4102100"/>
          <p14:tracePt t="62683" x="2368550" y="4064000"/>
          <p14:tracePt t="62699" x="2368550" y="4019550"/>
          <p14:tracePt t="62716" x="2362200" y="3994150"/>
          <p14:tracePt t="62733" x="2355850" y="3968750"/>
          <p14:tracePt t="62735" x="2355850" y="3956050"/>
          <p14:tracePt t="62751" x="2355850" y="3949700"/>
          <p14:tracePt t="62967" x="0" y="0"/>
        </p14:tracePtLst>
        <p14:tracePtLst>
          <p14:tracePt t="69487" x="3009900" y="5448300"/>
          <p14:tracePt t="69575" x="2997200" y="5441950"/>
          <p14:tracePt t="69586" x="2978150" y="5441950"/>
          <p14:tracePt t="69597" x="2933700" y="5441950"/>
          <p14:tracePt t="69614" x="2667000" y="5441950"/>
          <p14:tracePt t="69630" x="2330450" y="5441950"/>
          <p14:tracePt t="69647" x="1917700" y="5441950"/>
          <p14:tracePt t="69664" x="1581150" y="5461000"/>
          <p14:tracePt t="69680" x="1409700" y="5486400"/>
          <p14:tracePt t="69697" x="1327150" y="5511800"/>
          <p14:tracePt t="69714" x="1308100" y="5511800"/>
          <p14:tracePt t="69730" x="1295400" y="5511800"/>
          <p14:tracePt t="69747" x="1282700" y="5511800"/>
          <p14:tracePt t="69763" x="1276350" y="5518150"/>
          <p14:tracePt t="69780" x="1276350" y="5524500"/>
          <p14:tracePt t="69864" x="1276350" y="5530850"/>
          <p14:tracePt t="69880" x="1289050" y="5530850"/>
          <p14:tracePt t="69900" x="1301750" y="5511800"/>
          <p14:tracePt t="69913" x="1320800" y="5467350"/>
          <p14:tracePt t="69930" x="1327150" y="5410200"/>
          <p14:tracePt t="69947" x="1327150" y="5321300"/>
          <p14:tracePt t="69963" x="1327150" y="5232400"/>
          <p14:tracePt t="69980" x="1314450" y="5162550"/>
          <p14:tracePt t="69996" x="1301750" y="5124450"/>
          <p14:tracePt t="70013" x="1301750" y="5111750"/>
          <p14:tracePt t="70062" x="1295400" y="5105400"/>
          <p14:tracePt t="70072" x="1295400" y="5118100"/>
          <p14:tracePt t="70080" x="1282700" y="5137150"/>
          <p14:tracePt t="70097" x="1276350" y="5187950"/>
          <p14:tracePt t="70113" x="1270000" y="5207000"/>
          <p14:tracePt t="70130" x="1270000" y="5219700"/>
          <p14:tracePt t="70206" x="1270000" y="5200650"/>
          <p14:tracePt t="70215" x="1276350" y="5175250"/>
          <p14:tracePt t="70223" x="1282700" y="5149850"/>
          <p14:tracePt t="70230" x="1282700" y="5137150"/>
          <p14:tracePt t="70246" x="1282700" y="5118100"/>
          <p14:tracePt t="70263" x="1289050" y="5105400"/>
          <p14:tracePt t="70326" x="1289050" y="5124450"/>
          <p14:tracePt t="70336" x="1295400" y="5168900"/>
          <p14:tracePt t="70346" x="1295400" y="5187950"/>
          <p14:tracePt t="70363" x="1308100" y="5232400"/>
          <p14:tracePt t="70380" x="1314450" y="5245100"/>
          <p14:tracePt t="70454" x="1320800" y="5251450"/>
          <p14:tracePt t="70463" x="1327150" y="5245100"/>
          <p14:tracePt t="70471" x="1333500" y="5226050"/>
          <p14:tracePt t="70480" x="1339850" y="5207000"/>
          <p14:tracePt t="70496" x="1358900" y="5156200"/>
          <p14:tracePt t="70513" x="1371600" y="5124450"/>
          <p14:tracePt t="70530" x="1377950" y="5111750"/>
          <p14:tracePt t="70546" x="1377950" y="5105400"/>
          <p14:tracePt t="70639" x="1377950" y="5111750"/>
          <p14:tracePt t="70647" x="1384300" y="5130800"/>
          <p14:tracePt t="70655" x="1390650" y="5149850"/>
          <p14:tracePt t="70670" x="1403350" y="5175250"/>
          <p14:tracePt t="70736" x="1422400" y="5175250"/>
          <p14:tracePt t="70749" x="1428750" y="5162550"/>
          <p14:tracePt t="70763" x="1447800" y="5111750"/>
          <p14:tracePt t="70780" x="1460500" y="5080000"/>
          <p14:tracePt t="70797" x="1460500" y="5060950"/>
          <p14:tracePt t="70813" x="1460500" y="5054600"/>
          <p14:tracePt t="70831" x="1466850" y="5054600"/>
          <p14:tracePt t="70871" x="1466850" y="5073650"/>
          <p14:tracePt t="70883" x="1466850" y="5099050"/>
          <p14:tracePt t="70897" x="1479550" y="5149850"/>
          <p14:tracePt t="70913" x="1479550" y="5156200"/>
          <p14:tracePt t="70951" x="1485900" y="5162550"/>
          <p14:tracePt t="70992" x="1492250" y="5156200"/>
          <p14:tracePt t="70998" x="1492250" y="5149850"/>
          <p14:tracePt t="71013" x="1492250" y="5143500"/>
          <p14:tracePt t="71030" x="1498600" y="5124450"/>
          <p14:tracePt t="71250" x="1504950" y="5124450"/>
          <p14:tracePt t="71269" x="1511300" y="5111750"/>
          <p14:tracePt t="71730" x="1511300" y="5105400"/>
          <p14:tracePt t="71750" x="1517650" y="5092700"/>
          <p14:tracePt t="71767" x="1517650" y="5073650"/>
          <p14:tracePt t="71782" x="1517650" y="5067300"/>
          <p14:tracePt t="71808" x="1517650" y="5060950"/>
          <p14:tracePt t="71879" x="1517650" y="5054600"/>
          <p14:tracePt t="71889" x="1511300" y="5054600"/>
          <p14:tracePt t="71901" x="1504950" y="5060950"/>
          <p14:tracePt t="71913" x="1504950" y="5067300"/>
          <p14:tracePt t="71929" x="1504950" y="5080000"/>
          <p14:tracePt t="72392" x="1504950" y="5086350"/>
          <p14:tracePt t="72407" x="1492250" y="5086350"/>
          <p14:tracePt t="72418" x="1466850" y="5086350"/>
          <p14:tracePt t="72429" x="1447800" y="5086350"/>
          <p14:tracePt t="72446" x="1371600" y="5086350"/>
          <p14:tracePt t="72462" x="1327150" y="5080000"/>
          <p14:tracePt t="72479" x="1295400" y="5073650"/>
          <p14:tracePt t="72496" x="1289050" y="5073650"/>
          <p14:tracePt t="72519" x="1282700" y="5073650"/>
          <p14:tracePt t="72529" x="1276350" y="5073650"/>
          <p14:tracePt t="72687" x="1282700" y="5073650"/>
          <p14:tracePt t="72699" x="1301750" y="5073650"/>
          <p14:tracePt t="72713" x="1339850" y="5073650"/>
          <p14:tracePt t="72729" x="1358900" y="5073650"/>
          <p14:tracePt t="72746" x="1371600" y="5067300"/>
          <p14:tracePt t="73127" x="0" y="0"/>
        </p14:tracePtLst>
        <p14:tracePtLst>
          <p14:tracePt t="73432" x="1441450" y="4838700"/>
          <p14:tracePt t="73446" x="1447800" y="4876800"/>
          <p14:tracePt t="73463" x="1473200" y="4953000"/>
          <p14:tracePt t="73479" x="1485900" y="5022850"/>
          <p14:tracePt t="73495" x="1492250" y="5067300"/>
          <p14:tracePt t="73512" x="1504950" y="5092700"/>
          <p14:tracePt t="73529" x="1511300" y="5111750"/>
          <p14:tracePt t="73607" x="1511300" y="5105400"/>
          <p14:tracePt t="73618" x="1517650" y="5080000"/>
          <p14:tracePt t="73634" x="1517650" y="5048250"/>
          <p14:tracePt t="73649" x="1517650" y="5016500"/>
          <p14:tracePt t="73662" x="1517650" y="4997450"/>
          <p14:tracePt t="73679" x="1517650" y="4984750"/>
          <p14:tracePt t="73826" x="1517650" y="4991100"/>
          <p14:tracePt t="73960" x="1517650" y="4984750"/>
          <p14:tracePt t="73966" x="1517650" y="4978400"/>
          <p14:tracePt t="74095" x="1517650" y="4972050"/>
          <p14:tracePt t="74103" x="1517650" y="4965700"/>
          <p14:tracePt t="74112" x="1517650" y="4959350"/>
          <p14:tracePt t="74129" x="1517650" y="4953000"/>
          <p14:tracePt t="74145" x="1517650" y="4946650"/>
          <p14:tracePt t="74288" x="1530350" y="4946650"/>
          <p14:tracePt t="74455" x="0" y="0"/>
        </p14:tracePtLst>
        <p14:tracePtLst>
          <p14:tracePt t="75186" x="8693150" y="5035550"/>
          <p14:tracePt t="75279" x="8699500" y="5035550"/>
          <p14:tracePt t="75295" x="8718550" y="5035550"/>
          <p14:tracePt t="75304" x="8756650" y="5035550"/>
          <p14:tracePt t="75311" x="8801100" y="5035550"/>
          <p14:tracePt t="75328" x="8972550" y="5035550"/>
          <p14:tracePt t="75345" x="9188450" y="5035550"/>
          <p14:tracePt t="75362" x="9448800" y="5035550"/>
          <p14:tracePt t="75378" x="9652000" y="5035550"/>
          <p14:tracePt t="75395" x="9747250" y="5035550"/>
          <p14:tracePt t="75412" x="9759950" y="5035550"/>
          <p14:tracePt t="75428" x="9766300" y="5035550"/>
          <p14:tracePt t="75503" x="9734550" y="5041900"/>
          <p14:tracePt t="75517" x="9690100" y="5041900"/>
          <p14:tracePt t="75529" x="9505950" y="5041900"/>
          <p14:tracePt t="75545" x="9296400" y="5041900"/>
          <p14:tracePt t="75561" x="9156700" y="5054600"/>
          <p14:tracePt t="75578" x="9124950" y="5060950"/>
          <p14:tracePt t="75595" x="9118600" y="5060950"/>
          <p14:tracePt t="75639" x="9137650" y="5060950"/>
          <p14:tracePt t="75648" x="9169400" y="5060950"/>
          <p14:tracePt t="75662" x="9264650" y="5060950"/>
          <p14:tracePt t="75679" x="9378950" y="5060950"/>
          <p14:tracePt t="75695" x="9486900" y="5060950"/>
          <p14:tracePt t="75712" x="9563100" y="5060950"/>
          <p14:tracePt t="75729" x="9601200" y="5060950"/>
          <p14:tracePt t="75745" x="9613900" y="5060950"/>
          <p14:tracePt t="75831" x="9601200" y="5060950"/>
          <p14:tracePt t="75839" x="9575800" y="5067300"/>
          <p14:tracePt t="75852" x="9556750" y="5073650"/>
          <p14:tracePt t="75871" x="9544050" y="5073650"/>
          <p14:tracePt t="75927" x="9563100" y="5073650"/>
          <p14:tracePt t="75935" x="9601200" y="5073650"/>
          <p14:tracePt t="75945" x="9664700" y="5073650"/>
          <p14:tracePt t="75962" x="9823450" y="5073650"/>
          <p14:tracePt t="75978" x="10001250" y="5073650"/>
          <p14:tracePt t="75995" x="10160000" y="5073650"/>
          <p14:tracePt t="76011" x="10229850" y="5073650"/>
          <p14:tracePt t="76028" x="10242550" y="5073650"/>
          <p14:tracePt t="76045" x="10248900" y="5073650"/>
          <p14:tracePt t="76078" x="10223500" y="5073650"/>
          <p14:tracePt t="76090" x="10153650" y="5067300"/>
          <p14:tracePt t="76106" x="10026650" y="5054600"/>
          <p14:tracePt t="76118" x="9982200" y="5054600"/>
          <p14:tracePt t="76128" x="9950450" y="5054600"/>
          <p14:tracePt t="76144" x="9944100" y="5054600"/>
          <p14:tracePt t="76166" x="9937750" y="5048250"/>
          <p14:tracePt t="76183" x="9963150" y="5048250"/>
          <p14:tracePt t="76195" x="10013950" y="5048250"/>
          <p14:tracePt t="76212" x="10160000" y="5048250"/>
          <p14:tracePt t="76228" x="10331450" y="5048250"/>
          <p14:tracePt t="76245" x="10464800" y="5048250"/>
          <p14:tracePt t="76247" x="10509250" y="5048250"/>
          <p14:tracePt t="76262" x="10541000" y="5048250"/>
          <p14:tracePt t="76278" x="10547350" y="5048250"/>
          <p14:tracePt t="76328" x="10502900" y="5048250"/>
          <p14:tracePt t="76343" x="10337800" y="5048250"/>
          <p14:tracePt t="76360" x="10179050" y="5048250"/>
          <p14:tracePt t="76378" x="10102850" y="5048250"/>
          <p14:tracePt t="76395" x="10083800" y="5048250"/>
          <p14:tracePt t="76439" x="10096500" y="5048250"/>
          <p14:tracePt t="76448" x="10115550" y="5048250"/>
          <p14:tracePt t="76462" x="10166350" y="5048250"/>
          <p14:tracePt t="76478" x="10210800" y="5048250"/>
          <p14:tracePt t="76494" x="10242550" y="5048250"/>
          <p14:tracePt t="76567" x="10217150" y="5048250"/>
          <p14:tracePt t="76575" x="10185400" y="5048250"/>
          <p14:tracePt t="76584" x="10160000" y="5048250"/>
          <p14:tracePt t="76594" x="10153650" y="5048250"/>
          <p14:tracePt t="76611" x="10140950" y="5048250"/>
          <p14:tracePt t="76648" x="10179050" y="5048250"/>
          <p14:tracePt t="76661" x="10229850" y="5048250"/>
          <p14:tracePt t="76679" x="10483850" y="5048250"/>
          <p14:tracePt t="76695" x="10629900" y="5048250"/>
          <p14:tracePt t="76712" x="10699750" y="5048250"/>
          <p14:tracePt t="76728" x="10718800" y="5048250"/>
          <p14:tracePt t="76783" x="10712450" y="5035550"/>
          <p14:tracePt t="76793" x="10706100" y="5035550"/>
          <p14:tracePt t="76803" x="10693400" y="5035550"/>
          <p14:tracePt t="76813" x="10674350" y="5035550"/>
          <p14:tracePt t="76828" x="10610850" y="5035550"/>
          <p14:tracePt t="76844" x="10534650" y="5035550"/>
          <p14:tracePt t="76846" x="10490200" y="5035550"/>
          <p14:tracePt t="76862" x="10477500" y="5035550"/>
          <p14:tracePt t="76878" x="10452100" y="5035550"/>
          <p14:tracePt t="76935" x="10464800" y="5035550"/>
          <p14:tracePt t="76943" x="10471150" y="5035550"/>
          <p14:tracePt t="76951" x="10490200" y="5035550"/>
          <p14:tracePt t="76961" x="10496550" y="5035550"/>
          <p14:tracePt t="76978" x="10502900" y="5035550"/>
          <p14:tracePt t="77039" x="10471150" y="5035550"/>
          <p14:tracePt t="77048" x="10426700" y="5035550"/>
          <p14:tracePt t="77061" x="10369550" y="5035550"/>
          <p14:tracePt t="77078" x="10293350" y="5035550"/>
          <p14:tracePt t="77094" x="10287000" y="5035550"/>
          <p14:tracePt t="77167" x="10299700" y="5035550"/>
          <p14:tracePt t="77176" x="10312400" y="5035550"/>
          <p14:tracePt t="77186" x="10318750" y="5035550"/>
          <p14:tracePt t="77194" x="10325100" y="5035550"/>
          <p14:tracePt t="77264" x="10306050" y="5035550"/>
          <p14:tracePt t="77271" x="10287000" y="5035550"/>
          <p14:tracePt t="77278" x="10280650" y="5035550"/>
          <p14:tracePt t="77294" x="10267950" y="5035550"/>
          <p14:tracePt t="77359" x="10280650" y="5035550"/>
          <p14:tracePt t="77369" x="10299700" y="5035550"/>
          <p14:tracePt t="77377" x="10318750" y="5035550"/>
          <p14:tracePt t="77394" x="10344150" y="5035550"/>
          <p14:tracePt t="77411" x="10356850" y="5035550"/>
          <p14:tracePt t="77966" x="10337800" y="5035550"/>
          <p14:tracePt t="77983" x="10255250" y="5035550"/>
          <p14:tracePt t="78010" x="10083800" y="5035550"/>
          <p14:tracePt t="78036" x="9956800" y="5035550"/>
          <p14:tracePt t="78049" x="9899650" y="5035550"/>
          <p14:tracePt t="78063" x="9861550" y="5035550"/>
          <p14:tracePt t="78078" x="9855200" y="5035550"/>
          <p14:tracePt t="78151" x="9861550" y="5035550"/>
          <p14:tracePt t="78164" x="9893300" y="5035550"/>
          <p14:tracePt t="78178" x="10001250" y="5035550"/>
          <p14:tracePt t="78195" x="10121900" y="5035550"/>
          <p14:tracePt t="78212" x="10255250" y="5035550"/>
          <p14:tracePt t="78227" x="10382250" y="5035550"/>
          <p14:tracePt t="78244" x="10452100" y="5035550"/>
          <p14:tracePt t="78261" x="10464800" y="5035550"/>
          <p14:tracePt t="78277" x="10471150" y="5035550"/>
          <p14:tracePt t="79520" x="10464800" y="5035550"/>
          <p14:tracePt t="79540" x="10414000" y="5035550"/>
          <p14:tracePt t="79562" x="10337800" y="5035550"/>
          <p14:tracePt t="79577" x="10261600" y="5035550"/>
          <p14:tracePt t="79593" x="10172700" y="5035550"/>
          <p14:tracePt t="79610" x="10109200" y="5035550"/>
          <p14:tracePt t="79627" x="10013950" y="5035550"/>
          <p14:tracePt t="79643" x="9906000" y="5035550"/>
          <p14:tracePt t="79660" x="9791700" y="5035550"/>
          <p14:tracePt t="79662" x="9728200" y="5035550"/>
          <p14:tracePt t="79677" x="9664700" y="5035550"/>
          <p14:tracePt t="79681" x="9607550" y="5035550"/>
          <p14:tracePt t="79694" x="9569450" y="5035550"/>
          <p14:tracePt t="79710" x="9550400" y="5035550"/>
          <p14:tracePt t="80119" x="9556750" y="5035550"/>
          <p14:tracePt t="80127" x="9588500" y="5035550"/>
          <p14:tracePt t="80135" x="9645650" y="5035550"/>
          <p14:tracePt t="80143" x="9709150" y="5035550"/>
          <p14:tracePt t="80160" x="9842500" y="5035550"/>
          <p14:tracePt t="80176" x="9982200" y="5035550"/>
          <p14:tracePt t="80193" x="10090150" y="5035550"/>
          <p14:tracePt t="80210" x="10147300" y="5035550"/>
          <p14:tracePt t="80227" x="10191750" y="5035550"/>
          <p14:tracePt t="80244" x="10210800" y="5035550"/>
          <p14:tracePt t="80246" x="10217150" y="5035550"/>
          <p14:tracePt t="80423" x="10210800" y="5035550"/>
          <p14:tracePt t="80431" x="10179050" y="5035550"/>
          <p14:tracePt t="80443" x="10121900" y="5035550"/>
          <p14:tracePt t="80460" x="9944100" y="5035550"/>
          <p14:tracePt t="80477" x="9779000" y="5035550"/>
          <p14:tracePt t="80479" x="9721850" y="5035550"/>
          <p14:tracePt t="80493" x="9690100" y="5035550"/>
          <p14:tracePt t="80510" x="9664700" y="5035550"/>
          <p14:tracePt t="80591" x="9671050" y="5035550"/>
          <p14:tracePt t="80599" x="9715500" y="5029200"/>
          <p14:tracePt t="80610" x="9747250" y="5022850"/>
          <p14:tracePt t="80626" x="9823450" y="5016500"/>
          <p14:tracePt t="80643" x="9931400" y="5016500"/>
          <p14:tracePt t="80660" x="10052050" y="5016500"/>
          <p14:tracePt t="80676" x="10121900" y="5016500"/>
          <p14:tracePt t="80679" x="10147300" y="5016500"/>
          <p14:tracePt t="80694" x="10191750" y="5016500"/>
          <p14:tracePt t="80710" x="10198100" y="5016500"/>
          <p14:tracePt t="80847" x="10198100" y="5022850"/>
          <p14:tracePt t="80855" x="10191750" y="5022850"/>
          <p14:tracePt t="80863" x="10172700" y="5029200"/>
          <p14:tracePt t="80876" x="10153650" y="5035550"/>
          <p14:tracePt t="80893" x="10115550" y="5035550"/>
          <p14:tracePt t="80910" x="10026650" y="5035550"/>
          <p14:tracePt t="80926" x="9988550" y="5035550"/>
          <p14:tracePt t="80993" x="9994900" y="5035550"/>
          <p14:tracePt t="80998" x="10026650" y="5035550"/>
          <p14:tracePt t="81010" x="10058400" y="5035550"/>
          <p14:tracePt t="81027" x="10166350" y="5035550"/>
          <p14:tracePt t="81043" x="10261600" y="5035550"/>
          <p14:tracePt t="81060" x="10318750" y="5041900"/>
          <p14:tracePt t="81062" x="10344150" y="5048250"/>
          <p14:tracePt t="81076" x="10344150" y="5054600"/>
          <p14:tracePt t="81504" x="10337800" y="5054600"/>
          <p14:tracePt t="81519" x="10261600" y="5054600"/>
          <p14:tracePt t="81533" x="10198100" y="5054600"/>
          <p14:tracePt t="81535" x="10134600" y="5054600"/>
          <p14:tracePt t="81547" x="10058400" y="5054600"/>
          <p14:tracePt t="81559" x="9944100" y="5054600"/>
          <p14:tracePt t="81576" x="9874250" y="5054600"/>
          <p14:tracePt t="81593" x="9848850" y="5054600"/>
          <p14:tracePt t="81610" x="9842500" y="5054600"/>
          <p14:tracePt t="81696" x="9867900" y="5054600"/>
          <p14:tracePt t="81710" x="9893300" y="5054600"/>
          <p14:tracePt t="81724" x="9988550" y="5054600"/>
          <p14:tracePt t="81732" x="10052050" y="5054600"/>
          <p14:tracePt t="81743" x="10185400" y="5054600"/>
          <p14:tracePt t="81760" x="10325100" y="5054600"/>
          <p14:tracePt t="81776" x="10439400" y="5054600"/>
          <p14:tracePt t="81793" x="10509250" y="5054600"/>
          <p14:tracePt t="81809" x="10515600" y="5054600"/>
          <p14:tracePt t="81826" x="10521950" y="5054600"/>
          <p14:tracePt t="82639" x="0" y="0"/>
        </p14:tracePtLst>
        <p14:tracePtLst>
          <p14:tracePt t="83697" x="8661400" y="4883150"/>
          <p14:tracePt t="83714" x="8648700" y="4883150"/>
          <p14:tracePt t="83730" x="8629650" y="4895850"/>
          <p14:tracePt t="83743" x="8610600" y="4927600"/>
          <p14:tracePt t="83759" x="8604250" y="4978400"/>
          <p14:tracePt t="83775" x="8604250" y="5016500"/>
          <p14:tracePt t="83793" x="8604250" y="5073650"/>
          <p14:tracePt t="83809" x="8623300" y="5111750"/>
          <p14:tracePt t="83825" x="8667750" y="5149850"/>
          <p14:tracePt t="83842" x="8756650" y="5194300"/>
          <p14:tracePt t="83859" x="8851900" y="5213350"/>
          <p14:tracePt t="83875" x="8921750" y="5219700"/>
          <p14:tracePt t="83892" x="9004300" y="5219700"/>
          <p14:tracePt t="83895" x="9029700" y="5219700"/>
          <p14:tracePt t="83909" x="9055100" y="5219700"/>
          <p14:tracePt t="83926" x="9086850" y="5200650"/>
          <p14:tracePt t="83942" x="9086850" y="5175250"/>
          <p14:tracePt t="83959" x="9086850" y="5143500"/>
          <p14:tracePt t="83976" x="9080500" y="5124450"/>
          <p14:tracePt t="83992" x="9067800" y="5099050"/>
          <p14:tracePt t="84009" x="9061450" y="5092700"/>
          <p14:tracePt t="84026" x="9048750" y="5086350"/>
          <p14:tracePt t="84042" x="9010650" y="5067300"/>
          <p14:tracePt t="84059" x="8985250" y="5048250"/>
          <p14:tracePt t="84075" x="8953500" y="5029200"/>
          <p14:tracePt t="84092" x="8940800" y="5016500"/>
          <p14:tracePt t="84109" x="8928100" y="5010150"/>
          <p14:tracePt t="84126" x="8883650" y="4984750"/>
          <p14:tracePt t="84142" x="8851900" y="4972050"/>
          <p14:tracePt t="84158" x="8826500" y="4959350"/>
          <p14:tracePt t="84175" x="8801100" y="4946650"/>
          <p14:tracePt t="84368" x="8794750" y="4946650"/>
          <p14:tracePt t="84384" x="8769350" y="4946650"/>
          <p14:tracePt t="84397" x="8750300" y="4946650"/>
          <p14:tracePt t="84408" x="8718550" y="4946650"/>
          <p14:tracePt t="84425" x="8686800" y="4946650"/>
          <p14:tracePt t="84442" x="8661400" y="4953000"/>
          <p14:tracePt t="84459" x="8642350" y="4959350"/>
          <p14:tracePt t="84475" x="8629650" y="4972050"/>
          <p14:tracePt t="84492" x="8616950" y="4991100"/>
          <p14:tracePt t="84509" x="8616950" y="5003800"/>
          <p14:tracePt t="84525" x="8610600" y="5022850"/>
          <p14:tracePt t="84542" x="8610600" y="5035550"/>
          <p14:tracePt t="84567" x="8610600" y="5041900"/>
          <p14:tracePt t="84575" x="8610600" y="5048250"/>
          <p14:tracePt t="84592" x="8610600" y="5054600"/>
          <p14:tracePt t="84615" x="8610600" y="5060950"/>
          <p14:tracePt t="84625" x="8616950" y="5067300"/>
          <p14:tracePt t="84642" x="8629650" y="5073650"/>
          <p14:tracePt t="84658" x="8661400" y="5080000"/>
          <p14:tracePt t="84675" x="8686800" y="5086350"/>
          <p14:tracePt t="84692" x="8699500" y="5086350"/>
          <p14:tracePt t="84952" x="8712200" y="5086350"/>
          <p14:tracePt t="84960" x="8737600" y="5092700"/>
          <p14:tracePt t="84980" x="8763000" y="5099050"/>
          <p14:tracePt t="84998" x="8813800" y="5099050"/>
          <p14:tracePt t="85011" x="8832850" y="5099050"/>
          <p14:tracePt t="85025" x="8851900" y="5092700"/>
          <p14:tracePt t="85042" x="8858250" y="5086350"/>
          <p14:tracePt t="85059" x="8858250" y="5073650"/>
          <p14:tracePt t="85075" x="8858250" y="5054600"/>
          <p14:tracePt t="85092" x="8858250" y="5022850"/>
          <p14:tracePt t="85094" x="8858250" y="4997450"/>
          <p14:tracePt t="85108" x="8851900" y="4978400"/>
          <p14:tracePt t="85125" x="8832850" y="4953000"/>
          <p14:tracePt t="85142" x="8813800" y="4933950"/>
          <p14:tracePt t="85168" x="8807450" y="4927600"/>
          <p14:tracePt t="85175" x="8807450" y="4921250"/>
          <p14:tracePt t="85191" x="8794750" y="4921250"/>
          <p14:tracePt t="85209" x="8782050" y="4921250"/>
          <p14:tracePt t="85225" x="8756650" y="4921250"/>
          <p14:tracePt t="85242" x="8724900" y="4921250"/>
          <p14:tracePt t="85259" x="8699500" y="4927600"/>
          <p14:tracePt t="85275" x="8693150" y="4927600"/>
          <p14:tracePt t="85292" x="8686800" y="4933950"/>
          <p14:tracePt t="85308" x="8674100" y="4946650"/>
          <p14:tracePt t="85325" x="8667750" y="4959350"/>
          <p14:tracePt t="85342" x="8667750" y="4972050"/>
          <p14:tracePt t="85358" x="8667750" y="4991100"/>
          <p14:tracePt t="85375" x="8667750" y="5003800"/>
          <p14:tracePt t="85391" x="8680450" y="5022850"/>
          <p14:tracePt t="85408" x="8693150" y="5035550"/>
          <p14:tracePt t="85425" x="8718550" y="5048250"/>
          <p14:tracePt t="85441" x="8750300" y="5060950"/>
          <p14:tracePt t="85458" x="8769350" y="5073650"/>
          <p14:tracePt t="85475" x="8775700" y="5073650"/>
          <p14:tracePt t="85492" x="8782050" y="5073650"/>
          <p14:tracePt t="85667" x="8782050" y="5060950"/>
          <p14:tracePt t="85684" x="8782050" y="5029200"/>
          <p14:tracePt t="85698" x="8782050" y="5003800"/>
          <p14:tracePt t="85710" x="8782050" y="4991100"/>
          <p14:tracePt t="85726" x="8782050" y="4959350"/>
          <p14:tracePt t="85743" x="8782050" y="4953000"/>
          <p14:tracePt t="85851" x="8782050" y="4940300"/>
          <p14:tracePt t="85877" x="8769350" y="4933950"/>
          <p14:tracePt t="85901" x="8743950" y="4927600"/>
          <p14:tracePt t="85927" x="8680450" y="4908550"/>
          <p14:tracePt t="85942" x="8655050" y="4902200"/>
          <p14:tracePt t="85958" x="8642350" y="4902200"/>
          <p14:tracePt t="85982" x="8636000" y="4902200"/>
          <p14:tracePt t="86022" x="8629650" y="4902200"/>
          <p14:tracePt t="86030" x="8623300" y="4914900"/>
          <p14:tracePt t="86041" x="8616950" y="4921250"/>
          <p14:tracePt t="86058" x="8610600" y="4946650"/>
          <p14:tracePt t="86074" x="8610600" y="4965700"/>
          <p14:tracePt t="86091" x="8610600" y="4991100"/>
          <p14:tracePt t="86108" x="8610600" y="5010150"/>
          <p14:tracePt t="86124" x="8610600" y="5035550"/>
          <p14:tracePt t="86141" x="8610600" y="5060950"/>
          <p14:tracePt t="86158" x="8610600" y="5073650"/>
          <p14:tracePt t="86191" x="8616950" y="5073650"/>
          <p14:tracePt t="86208" x="8623300" y="5080000"/>
          <p14:tracePt t="86224" x="8642350" y="5080000"/>
          <p14:tracePt t="86241" x="8655050" y="5080000"/>
          <p14:tracePt t="86258" x="8674100" y="5080000"/>
          <p14:tracePt t="86275" x="8686800" y="5080000"/>
          <p14:tracePt t="86291" x="8712200" y="5080000"/>
          <p14:tracePt t="86308" x="8718550" y="5067300"/>
          <p14:tracePt t="86310" x="8724900" y="5060950"/>
          <p14:tracePt t="86341" x="8731250" y="5048250"/>
          <p14:tracePt t="86367" x="8731250" y="5041900"/>
          <p14:tracePt t="86623" x="0" y="0"/>
        </p14:tracePtLst>
        <p14:tracePtLst>
          <p14:tracePt t="87767" x="857250" y="4756150"/>
          <p14:tracePt t="87814" x="850900" y="4756150"/>
          <p14:tracePt t="87823" x="844550" y="4756150"/>
          <p14:tracePt t="87831" x="838200" y="4756150"/>
          <p14:tracePt t="87841" x="831850" y="4756150"/>
          <p14:tracePt t="87857" x="819150" y="4775200"/>
          <p14:tracePt t="87874" x="812800" y="4800600"/>
          <p14:tracePt t="87890" x="806450" y="4806950"/>
          <p14:tracePt t="87907" x="800100" y="4832350"/>
          <p14:tracePt t="87924" x="800100" y="4870450"/>
          <p14:tracePt t="87926" x="800100" y="4883150"/>
          <p14:tracePt t="87941" x="800100" y="4908550"/>
          <p14:tracePt t="87958" x="825500" y="4978400"/>
          <p14:tracePt t="87974" x="844550" y="4997450"/>
          <p14:tracePt t="87991" x="857250" y="5016500"/>
          <p14:tracePt t="88008" x="863600" y="5022850"/>
          <p14:tracePt t="88024" x="882650" y="5029200"/>
          <p14:tracePt t="88040" x="895350" y="5029200"/>
          <p14:tracePt t="88058" x="920750" y="5029200"/>
          <p14:tracePt t="88074" x="952500" y="5029200"/>
          <p14:tracePt t="88090" x="984250" y="5029200"/>
          <p14:tracePt t="88107" x="1028700" y="5022850"/>
          <p14:tracePt t="88124" x="1054100" y="5003800"/>
          <p14:tracePt t="88141" x="1060450" y="4965700"/>
          <p14:tracePt t="88143" x="1060450" y="4946650"/>
          <p14:tracePt t="88157" x="1060450" y="4927600"/>
          <p14:tracePt t="88174" x="1060450" y="4883150"/>
          <p14:tracePt t="88190" x="1060450" y="4851400"/>
          <p14:tracePt t="88207" x="1060450" y="4826000"/>
          <p14:tracePt t="88224" x="1060450" y="4806950"/>
          <p14:tracePt t="88241" x="1060450" y="4781550"/>
          <p14:tracePt t="88258" x="1047750" y="4762500"/>
          <p14:tracePt t="88274" x="1041400" y="4762500"/>
          <p14:tracePt t="88295" x="1035050" y="4762500"/>
          <p14:tracePt t="88307" x="1028700" y="4762500"/>
          <p14:tracePt t="88323" x="1003300" y="4762500"/>
          <p14:tracePt t="88341" x="977900" y="4787900"/>
          <p14:tracePt t="88357" x="946150" y="4819650"/>
          <p14:tracePt t="88358" x="933450" y="4838700"/>
          <p14:tracePt t="88374" x="914400" y="4864100"/>
          <p14:tracePt t="88390" x="908050" y="4876800"/>
          <p14:tracePt t="88407" x="908050" y="4895850"/>
          <p14:tracePt t="88423" x="908050" y="4914900"/>
          <p14:tracePt t="88440" x="908050" y="4940300"/>
          <p14:tracePt t="88457" x="908050" y="4965700"/>
          <p14:tracePt t="88473" x="908050" y="4997450"/>
          <p14:tracePt t="88490" x="920750" y="5010150"/>
          <p14:tracePt t="88507" x="939800" y="5016500"/>
          <p14:tracePt t="88524" x="946150" y="5022850"/>
          <p14:tracePt t="88540" x="952500" y="5022850"/>
          <p14:tracePt t="88557" x="965200" y="5022850"/>
          <p14:tracePt t="88574" x="990600" y="4991100"/>
          <p14:tracePt t="88590" x="1003300" y="4946650"/>
          <p14:tracePt t="88607" x="1003300" y="4914900"/>
          <p14:tracePt t="88624" x="1003300" y="4883150"/>
          <p14:tracePt t="88640" x="996950" y="4838700"/>
          <p14:tracePt t="88657" x="984250" y="4800600"/>
          <p14:tracePt t="88674" x="952500" y="4787900"/>
          <p14:tracePt t="88690" x="939800" y="4781550"/>
          <p14:tracePt t="88707" x="920750" y="4781550"/>
          <p14:tracePt t="88724" x="908050" y="4781550"/>
          <p14:tracePt t="88726" x="901700" y="4781550"/>
          <p14:tracePt t="88740" x="895350" y="4781550"/>
          <p14:tracePt t="88758" x="869950" y="4819650"/>
          <p14:tracePt t="88775" x="863600" y="4857750"/>
          <p14:tracePt t="88791" x="863600" y="4895850"/>
          <p14:tracePt t="88807" x="863600" y="4946650"/>
          <p14:tracePt t="88824" x="869950" y="4997450"/>
          <p14:tracePt t="88840" x="869950" y="5022850"/>
          <p14:tracePt t="88857" x="876300" y="5035550"/>
          <p14:tracePt t="88911" x="882650" y="5029200"/>
          <p14:tracePt t="88922" x="889000" y="5010150"/>
          <p14:tracePt t="88929" x="895350" y="4984750"/>
          <p14:tracePt t="88940" x="895350" y="4972050"/>
          <p14:tracePt t="88957" x="895350" y="4921250"/>
          <p14:tracePt t="88974" x="895350" y="4895850"/>
          <p14:tracePt t="88991" x="895350" y="4889500"/>
          <p14:tracePt t="89056" x="889000" y="4895850"/>
          <p14:tracePt t="89066" x="882650" y="4908550"/>
          <p14:tracePt t="89080" x="882650" y="4946650"/>
          <p14:tracePt t="89090" x="882650" y="4953000"/>
          <p14:tracePt t="89107" x="882650" y="4997450"/>
          <p14:tracePt t="89123" x="889000" y="5016500"/>
          <p14:tracePt t="89140" x="895350" y="5048250"/>
          <p14:tracePt t="89157" x="901700" y="5048250"/>
          <p14:tracePt t="89174" x="908050" y="5048250"/>
          <p14:tracePt t="89190" x="927100" y="5048250"/>
          <p14:tracePt t="89207" x="939800" y="5010150"/>
          <p14:tracePt t="89223" x="965200" y="4946650"/>
          <p14:tracePt t="89241" x="965200" y="4908550"/>
          <p14:tracePt t="89257" x="965200" y="4883150"/>
          <p14:tracePt t="89274" x="965200" y="4864100"/>
          <p14:tracePt t="89335" x="965200" y="4876800"/>
          <p14:tracePt t="89343" x="958850" y="4908550"/>
          <p14:tracePt t="89360" x="952500" y="4946650"/>
          <p14:tracePt t="89374" x="946150" y="4978400"/>
          <p14:tracePt t="89391" x="946150" y="4984750"/>
          <p14:tracePt t="89466" x="946150" y="4972050"/>
          <p14:tracePt t="89481" x="939800" y="4914900"/>
          <p14:tracePt t="89498" x="927100" y="4857750"/>
          <p14:tracePt t="89510" x="920750" y="4838700"/>
          <p14:tracePt t="89523" x="920750" y="4832350"/>
          <p14:tracePt t="89550" x="914400" y="4832350"/>
          <p14:tracePt t="89559" x="908050" y="4832350"/>
          <p14:tracePt t="89573" x="908050" y="4845050"/>
          <p14:tracePt t="89590" x="889000" y="4953000"/>
          <p14:tracePt t="89606" x="876300" y="5003800"/>
          <p14:tracePt t="89623" x="876300" y="5016500"/>
          <p14:tracePt t="89640" x="876300" y="5035550"/>
          <p14:tracePt t="89702" x="882650" y="5035550"/>
          <p14:tracePt t="89712" x="889000" y="5022850"/>
          <p14:tracePt t="89723" x="901700" y="4997450"/>
          <p14:tracePt t="89740" x="914400" y="4965700"/>
          <p14:tracePt t="89757" x="914400" y="4959350"/>
          <p14:tracePt t="89774" x="914400" y="4953000"/>
          <p14:tracePt t="90438" x="0" y="0"/>
        </p14:tracePtLst>
        <p14:tracePtLst>
          <p14:tracePt t="93432" x="1466850" y="4870450"/>
          <p14:tracePt t="93470" x="1460500" y="4870450"/>
          <p14:tracePt t="93478" x="1454150" y="4870450"/>
          <p14:tracePt t="93489" x="1454150" y="4876800"/>
          <p14:tracePt t="93506" x="1441450" y="4946650"/>
          <p14:tracePt t="93522" x="1416050" y="5054600"/>
          <p14:tracePt t="93539" x="1409700" y="5156200"/>
          <p14:tracePt t="93555" x="1409700" y="5207000"/>
          <p14:tracePt t="93573" x="1409700" y="5226050"/>
          <p14:tracePt t="93640" x="1409700" y="5232400"/>
          <p14:tracePt t="93671" x="0" y="0"/>
        </p14:tracePtLst>
        <p14:tracePtLst>
          <p14:tracePt t="94738" x="7905750" y="5365750"/>
          <p14:tracePt t="94759" x="8191500" y="5365750"/>
          <p14:tracePt t="94777" x="8509000" y="5365750"/>
          <p14:tracePt t="94789" x="8750300" y="5365750"/>
          <p14:tracePt t="94805" x="9220200" y="5365750"/>
          <p14:tracePt t="94806" x="9436100" y="5365750"/>
          <p14:tracePt t="94822" x="9785350" y="5365750"/>
          <p14:tracePt t="94839" x="9944100" y="5365750"/>
          <p14:tracePt t="94855" x="9975850" y="5365750"/>
          <p14:tracePt t="94872" x="9982200" y="5365750"/>
          <p14:tracePt t="95239" x="0" y="0"/>
        </p14:tracePtLst>
        <p14:tracePtLst>
          <p14:tracePt t="96064" x="1447800" y="4940300"/>
          <p14:tracePt t="96136" x="1447800" y="4953000"/>
          <p14:tracePt t="96148" x="1447800" y="4978400"/>
          <p14:tracePt t="96160" x="1447800" y="5048250"/>
          <p14:tracePt t="96171" x="1435100" y="5118100"/>
          <p14:tracePt t="96188" x="1435100" y="5213350"/>
          <p14:tracePt t="96204" x="1422400" y="5353050"/>
          <p14:tracePt t="96221" x="1422400" y="5467350"/>
          <p14:tracePt t="96238" x="1409700" y="5619750"/>
          <p14:tracePt t="96254" x="1409700" y="5670550"/>
          <p14:tracePt t="96271" x="1409700" y="5708650"/>
          <p14:tracePt t="96288" x="1409700" y="5727700"/>
          <p14:tracePt t="96305" x="1409700" y="5734050"/>
          <p14:tracePt t="96438" x="1409700" y="5740400"/>
          <p14:tracePt t="96446" x="1409700" y="5753100"/>
          <p14:tracePt t="96455" x="1409700" y="5772150"/>
          <p14:tracePt t="96471" x="1409700" y="5803900"/>
          <p14:tracePt t="96488" x="1409700" y="5829300"/>
          <p14:tracePt t="96504" x="1409700" y="5848350"/>
          <p14:tracePt t="96538" x="1409700" y="5861050"/>
          <p14:tracePt t="96555" x="1409700" y="5880100"/>
          <p14:tracePt t="96571" x="1409700" y="5911850"/>
          <p14:tracePt t="96588" x="1409700" y="5949950"/>
          <p14:tracePt t="96604" x="1409700" y="5969000"/>
          <p14:tracePt t="96606" x="1409700" y="5975350"/>
          <p14:tracePt t="96703" x="1409700" y="5969000"/>
          <p14:tracePt t="96719" x="1409700" y="5956300"/>
          <p14:tracePt t="96726" x="1409700" y="5943600"/>
          <p14:tracePt t="96738" x="1409700" y="5924550"/>
          <p14:tracePt t="96754" x="1409700" y="5873750"/>
          <p14:tracePt t="96771" x="1409700" y="5797550"/>
          <p14:tracePt t="96788" x="1428750" y="5670550"/>
          <p14:tracePt t="96804" x="1447800" y="5537200"/>
          <p14:tracePt t="96822" x="1473200" y="5435600"/>
          <p14:tracePt t="96838" x="1479550" y="5308600"/>
          <p14:tracePt t="96855" x="1479550" y="5232400"/>
          <p14:tracePt t="96871" x="1479550" y="5156200"/>
          <p14:tracePt t="96888" x="1479550" y="5099050"/>
          <p14:tracePt t="96904" x="1479550" y="5080000"/>
          <p14:tracePt t="96921" x="1479550" y="5060950"/>
          <p14:tracePt t="96984" x="1479550" y="5080000"/>
          <p14:tracePt t="96992" x="1479550" y="5124450"/>
          <p14:tracePt t="97004" x="1479550" y="5187950"/>
          <p14:tracePt t="97021" x="1466850" y="5334000"/>
          <p14:tracePt t="97038" x="1460500" y="5530850"/>
          <p14:tracePt t="97055" x="1460500" y="5626100"/>
          <p14:tracePt t="97072" x="1460500" y="5721350"/>
          <p14:tracePt t="97088" x="1460500" y="5797550"/>
          <p14:tracePt t="97105" x="1460500" y="5854700"/>
          <p14:tracePt t="97121" x="1460500" y="5867400"/>
          <p14:tracePt t="97138" x="1460500" y="5873750"/>
          <p14:tracePt t="97207" x="1460500" y="5861050"/>
          <p14:tracePt t="97216" x="1460500" y="5835650"/>
          <p14:tracePt t="97227" x="1466850" y="5816600"/>
          <p14:tracePt t="97238" x="1466850" y="5797550"/>
          <p14:tracePt t="97254" x="1473200" y="5784850"/>
          <p14:tracePt t="97321" x="1473200" y="5797550"/>
          <p14:tracePt t="97331" x="1473200" y="5816600"/>
          <p14:tracePt t="97341" x="1473200" y="5842000"/>
          <p14:tracePt t="97354" x="1473200" y="5861050"/>
          <p14:tracePt t="97371" x="1473200" y="5867400"/>
          <p14:tracePt t="97694" x="0" y="0"/>
        </p14:tracePtLst>
        <p14:tracePtLst>
          <p14:tracePt t="98159" x="1670050" y="4781550"/>
          <p14:tracePt t="98222" x="1663700" y="4775200"/>
          <p14:tracePt t="98238" x="1657350" y="4775200"/>
          <p14:tracePt t="98248" x="1651000" y="4775200"/>
          <p14:tracePt t="98256" x="1631950" y="4781550"/>
          <p14:tracePt t="98270" x="1606550" y="4800600"/>
          <p14:tracePt t="98287" x="1593850" y="4845050"/>
          <p14:tracePt t="98304" x="1581150" y="4883150"/>
          <p14:tracePt t="98320" x="1568450" y="4933950"/>
          <p14:tracePt t="98337" x="1568450" y="4972050"/>
          <p14:tracePt t="98354" x="1568450" y="5022850"/>
          <p14:tracePt t="98371" x="1568450" y="5067300"/>
          <p14:tracePt t="98387" x="1574800" y="5111750"/>
          <p14:tracePt t="98404" x="1581150" y="5137150"/>
          <p14:tracePt t="98420" x="1587500" y="5143500"/>
          <p14:tracePt t="98807" x="0" y="0"/>
        </p14:tracePtLst>
        <p14:tracePtLst>
          <p14:tracePt t="99225" x="3556000" y="4762500"/>
          <p14:tracePt t="99239" x="3594100" y="4768850"/>
          <p14:tracePt t="99254" x="3689350" y="4813300"/>
          <p14:tracePt t="99270" x="3784600" y="4876800"/>
          <p14:tracePt t="99287" x="3835400" y="4914900"/>
          <p14:tracePt t="99304" x="3854450" y="4933950"/>
          <p14:tracePt t="99320" x="3860800" y="4959350"/>
          <p14:tracePt t="99337" x="3860800" y="4997450"/>
          <p14:tracePt t="99354" x="3854450" y="5060950"/>
          <p14:tracePt t="99370" x="3829050" y="5143500"/>
          <p14:tracePt t="99387" x="3803650" y="5207000"/>
          <p14:tracePt t="99403" x="3771900" y="5238750"/>
          <p14:tracePt t="99420" x="3752850" y="5270500"/>
          <p14:tracePt t="99437" x="3746500" y="5276850"/>
          <p14:tracePt t="99486" x="0" y="0"/>
        </p14:tracePtLst>
        <p14:tracePtLst>
          <p14:tracePt t="99879" x="2012950" y="4876800"/>
          <p14:tracePt t="99886" x="1987550" y="4870450"/>
          <p14:tracePt t="99895" x="1981200" y="4870450"/>
          <p14:tracePt t="99903" x="1968500" y="4870450"/>
          <p14:tracePt t="99920" x="1955800" y="4870450"/>
          <p14:tracePt t="99936" x="1943100" y="4870450"/>
          <p14:tracePt t="99953" x="1924050" y="4883150"/>
          <p14:tracePt t="99970" x="1905000" y="4921250"/>
          <p14:tracePt t="99986" x="1898650" y="4972050"/>
          <p14:tracePt t="100003" x="1885950" y="5016500"/>
          <p14:tracePt t="100020" x="1885950" y="5054600"/>
          <p14:tracePt t="100037" x="1885950" y="5086350"/>
          <p14:tracePt t="100038" x="1885950" y="5105400"/>
          <p14:tracePt t="100055" x="1911350" y="5130800"/>
          <p14:tracePt t="100071" x="1955800" y="5149850"/>
          <p14:tracePt t="100087" x="2063750" y="5175250"/>
          <p14:tracePt t="100104" x="2203450" y="5194300"/>
          <p14:tracePt t="100120" x="2343150" y="5194300"/>
          <p14:tracePt t="100136" x="2457450" y="5194300"/>
          <p14:tracePt t="100153" x="2527300" y="5194300"/>
          <p14:tracePt t="100170" x="2571750" y="5194300"/>
          <p14:tracePt t="100186" x="2597150" y="5175250"/>
          <p14:tracePt t="100203" x="2616200" y="5162550"/>
          <p14:tracePt t="100220" x="2622550" y="5124450"/>
          <p14:tracePt t="100236" x="2622550" y="5086350"/>
          <p14:tracePt t="100253" x="2609850" y="5029200"/>
          <p14:tracePt t="100270" x="2559050" y="4959350"/>
          <p14:tracePt t="100286" x="2482850" y="4914900"/>
          <p14:tracePt t="100303" x="2368550" y="4870450"/>
          <p14:tracePt t="100320" x="2273300" y="4845050"/>
          <p14:tracePt t="100337" x="2228850" y="4838700"/>
          <p14:tracePt t="100353" x="2197100" y="4838700"/>
          <p14:tracePt t="100370" x="2178050" y="4838700"/>
          <p14:tracePt t="100386" x="2152650" y="4857750"/>
          <p14:tracePt t="100403" x="2127250" y="4889500"/>
          <p14:tracePt t="100419" x="2114550" y="4927600"/>
          <p14:tracePt t="100436" x="2095500" y="4959350"/>
          <p14:tracePt t="100453" x="2089150" y="4991100"/>
          <p14:tracePt t="100454" x="2089150" y="5003800"/>
          <p14:tracePt t="100470" x="2089150" y="5041900"/>
          <p14:tracePt t="100486" x="2101850" y="5080000"/>
          <p14:tracePt t="100503" x="2146300" y="5124450"/>
          <p14:tracePt t="100520" x="2228850" y="5156200"/>
          <p14:tracePt t="100537" x="2362200" y="5181600"/>
          <p14:tracePt t="100554" x="2508250" y="5181600"/>
          <p14:tracePt t="100570" x="2622550" y="5168900"/>
          <p14:tracePt t="100587" x="2654300" y="5149850"/>
          <p14:tracePt t="100603" x="2667000" y="5124450"/>
          <p14:tracePt t="100606" x="2667000" y="5111750"/>
          <p14:tracePt t="100619" x="2667000" y="5086350"/>
          <p14:tracePt t="100637" x="2622550" y="5029200"/>
          <p14:tracePt t="100639" x="2584450" y="4991100"/>
          <p14:tracePt t="100653" x="2540000" y="4959350"/>
          <p14:tracePt t="100670" x="2298700" y="4876800"/>
          <p14:tracePt t="100686" x="2133600" y="4851400"/>
          <p14:tracePt t="100703" x="2057400" y="4851400"/>
          <p14:tracePt t="100720" x="2025650" y="4851400"/>
          <p14:tracePt t="100736" x="2006600" y="4851400"/>
          <p14:tracePt t="100753" x="1993900" y="4889500"/>
          <p14:tracePt t="100770" x="1974850" y="4940300"/>
          <p14:tracePt t="100786" x="1974850" y="4991100"/>
          <p14:tracePt t="100803" x="1993900" y="5080000"/>
          <p14:tracePt t="100820" x="2019300" y="5130800"/>
          <p14:tracePt t="100823" x="2038350" y="5149850"/>
          <p14:tracePt t="100837" x="2063750" y="5162550"/>
          <p14:tracePt t="100853" x="2114550" y="5181600"/>
          <p14:tracePt t="100855" x="2133600" y="5181600"/>
          <p14:tracePt t="100870" x="2197100" y="5175250"/>
          <p14:tracePt t="100886" x="2266950" y="5137150"/>
          <p14:tracePt t="100903" x="2298700" y="5099050"/>
          <p14:tracePt t="100919" x="2324100" y="5080000"/>
          <p14:tracePt t="100936" x="2324100" y="5073650"/>
          <p14:tracePt t="101057" x="2343150" y="5067300"/>
          <p14:tracePt t="101065" x="2362200" y="5060950"/>
          <p14:tracePt t="101065" x="0" y="0"/>
        </p14:tracePtLst>
        <p14:tracePtLst>
          <p14:tracePt t="101287" x="3041650" y="4851400"/>
          <p14:tracePt t="101303" x="3035300" y="4851400"/>
          <p14:tracePt t="101320" x="3022600" y="4851400"/>
          <p14:tracePt t="101336" x="3022600" y="4864100"/>
          <p14:tracePt t="101342" x="3022600" y="4876800"/>
          <p14:tracePt t="101352" x="3022600" y="4895850"/>
          <p14:tracePt t="101370" x="3022600" y="4927600"/>
          <p14:tracePt t="101386" x="3022600" y="4972050"/>
          <p14:tracePt t="101403" x="3035300" y="4991100"/>
          <p14:tracePt t="101419" x="3060700" y="5003800"/>
          <p14:tracePt t="101436" x="3105150" y="5016500"/>
          <p14:tracePt t="101452" x="3181350" y="5016500"/>
          <p14:tracePt t="101455" x="3225800" y="5010150"/>
          <p14:tracePt t="101470" x="3327400" y="4965700"/>
          <p14:tracePt t="101486" x="3384550" y="4927600"/>
          <p14:tracePt t="101502" x="3409950" y="4889500"/>
          <p14:tracePt t="101519" x="3409950" y="4870450"/>
          <p14:tracePt t="101536" x="3403600" y="4851400"/>
          <p14:tracePt t="101553" x="3397250" y="4838700"/>
          <p14:tracePt t="101570" x="3390900" y="4838700"/>
          <p14:tracePt t="101586" x="3365500" y="4838700"/>
          <p14:tracePt t="101603" x="3340100" y="4870450"/>
          <p14:tracePt t="101620" x="3333750" y="4895850"/>
          <p14:tracePt t="101623" x="3333750" y="4914900"/>
          <p14:tracePt t="101636" x="3333750" y="4921250"/>
          <p14:tracePt t="101652" x="3333750" y="4927600"/>
          <p14:tracePt t="101686" x="3333750" y="4933950"/>
          <p14:tracePt t="101702" x="3340100" y="4921250"/>
          <p14:tracePt t="101711" x="3346450" y="4902200"/>
          <p14:tracePt t="101719" x="3352800" y="4883150"/>
          <p14:tracePt t="101736" x="3359150" y="4870450"/>
          <p14:tracePt t="101753" x="3365500" y="4857750"/>
          <p14:tracePt t="102079" x="0" y="0"/>
        </p14:tracePtLst>
        <p14:tracePtLst>
          <p14:tracePt t="102480" x="2425700" y="4857750"/>
          <p14:tracePt t="102623" x="0" y="0"/>
        </p14:tracePtLst>
        <p14:tracePtLst>
          <p14:tracePt t="103816" x="8388350" y="5708650"/>
          <p14:tracePt t="103831" x="8388350" y="5715000"/>
          <p14:tracePt t="103846" x="8394700" y="5734050"/>
          <p14:tracePt t="103860" x="8407400" y="5746750"/>
          <p14:tracePt t="103871" x="8439150" y="5772150"/>
          <p14:tracePt t="103886" x="8515350" y="5797550"/>
          <p14:tracePt t="103902" x="8636000" y="5829300"/>
          <p14:tracePt t="103919" x="8794750" y="5854700"/>
          <p14:tracePt t="103935" x="8953500" y="5854700"/>
          <p14:tracePt t="103952" x="9112250" y="5854700"/>
          <p14:tracePt t="103969" x="9232900" y="5854700"/>
          <p14:tracePt t="103985" x="9277350" y="5854700"/>
          <p14:tracePt t="104002" x="9302750" y="5842000"/>
          <p14:tracePt t="104018" x="9309100" y="5810250"/>
          <p14:tracePt t="104035" x="9309100" y="5772150"/>
          <p14:tracePt t="104052" x="9309100" y="5727700"/>
          <p14:tracePt t="104069" x="9302750" y="5695950"/>
          <p14:tracePt t="104086" x="9277350" y="5645150"/>
          <p14:tracePt t="104102" x="9258300" y="5600700"/>
          <p14:tracePt t="104118" x="9213850" y="5549900"/>
          <p14:tracePt t="104135" x="9175750" y="5518150"/>
          <p14:tracePt t="104152" x="9124950" y="5486400"/>
          <p14:tracePt t="104168" x="9061450" y="5454650"/>
          <p14:tracePt t="104185" x="8985250" y="5435600"/>
          <p14:tracePt t="104202" x="8870950" y="5410200"/>
          <p14:tracePt t="104218" x="8775700" y="5403850"/>
          <p14:tracePt t="104235" x="8680450" y="5403850"/>
          <p14:tracePt t="104252" x="8591550" y="5403850"/>
          <p14:tracePt t="104268" x="8515350" y="5403850"/>
          <p14:tracePt t="104285" x="8458200" y="5416550"/>
          <p14:tracePt t="104286" x="8432800" y="5422900"/>
          <p14:tracePt t="104302" x="8369300" y="5461000"/>
          <p14:tracePt t="104318" x="8305800" y="5492750"/>
          <p14:tracePt t="104335" x="8261350" y="5524500"/>
          <p14:tracePt t="104352" x="8235950" y="5549900"/>
          <p14:tracePt t="104369" x="8223250" y="5575300"/>
          <p14:tracePt t="104385" x="8216900" y="5594350"/>
          <p14:tracePt t="104402" x="8216900" y="5619750"/>
          <p14:tracePt t="104419" x="8216900" y="5645150"/>
          <p14:tracePt t="104435" x="8223250" y="5664200"/>
          <p14:tracePt t="104452" x="8242300" y="5695950"/>
          <p14:tracePt t="104468" x="8267700" y="5721350"/>
          <p14:tracePt t="104470" x="8280400" y="5734050"/>
          <p14:tracePt t="104485" x="8305800" y="5753100"/>
          <p14:tracePt t="104502" x="8426450" y="5816600"/>
          <p14:tracePt t="104518" x="8540750" y="5854700"/>
          <p14:tracePt t="104535" x="8648700" y="5880100"/>
          <p14:tracePt t="104556" x="8737600" y="5886450"/>
          <p14:tracePt t="104568" x="8845550" y="5886450"/>
          <p14:tracePt t="104585" x="8902700" y="5886450"/>
          <p14:tracePt t="104602" x="8934450" y="5880100"/>
          <p14:tracePt t="104618" x="8959850" y="5861050"/>
          <p14:tracePt t="104635" x="8978900" y="5835650"/>
          <p14:tracePt t="104652" x="8991600" y="5803900"/>
          <p14:tracePt t="104668" x="8997950" y="5772150"/>
          <p14:tracePt t="104670" x="9004300" y="5759450"/>
          <p14:tracePt t="104685" x="9010650" y="5753100"/>
          <p14:tracePt t="104702" x="9017000" y="5721350"/>
          <p14:tracePt t="104718" x="9029700" y="5683250"/>
          <p14:tracePt t="104735" x="9029700" y="5664200"/>
          <p14:tracePt t="104752" x="9029700" y="5645150"/>
          <p14:tracePt t="104768" x="9029700" y="5632450"/>
          <p14:tracePt t="104785" x="9029700" y="5619750"/>
          <p14:tracePt t="104801" x="9017000" y="5588000"/>
          <p14:tracePt t="104819" x="8985250" y="5562600"/>
          <p14:tracePt t="104835" x="8940800" y="5530850"/>
          <p14:tracePt t="104852" x="8883650" y="5505450"/>
          <p14:tracePt t="104868" x="8820150" y="5480050"/>
          <p14:tracePt t="104871" x="8794750" y="5473700"/>
          <p14:tracePt t="104885" x="8763000" y="5467350"/>
          <p14:tracePt t="104902" x="8686800" y="5454650"/>
          <p14:tracePt t="104918" x="8616950" y="5454650"/>
          <p14:tracePt t="104935" x="8566150" y="5454650"/>
          <p14:tracePt t="104951" x="8509000" y="5461000"/>
          <p14:tracePt t="104968" x="8470900" y="5473700"/>
          <p14:tracePt t="104985" x="8445500" y="5486400"/>
          <p14:tracePt t="105002" x="8420100" y="5511800"/>
          <p14:tracePt t="105018" x="8401050" y="5530850"/>
          <p14:tracePt t="105035" x="8401050" y="5562600"/>
          <p14:tracePt t="105052" x="8401050" y="5594350"/>
          <p14:tracePt t="105068" x="8401050" y="5632450"/>
          <p14:tracePt t="105071" x="8401050" y="5651500"/>
          <p14:tracePt t="105085" x="8401050" y="5676900"/>
          <p14:tracePt t="105102" x="8420100" y="5715000"/>
          <p14:tracePt t="105118" x="8458200" y="5740400"/>
          <p14:tracePt t="105135" x="8528050" y="5765800"/>
          <p14:tracePt t="105152" x="8648700" y="5791200"/>
          <p14:tracePt t="105168" x="8801100" y="5816600"/>
          <p14:tracePt t="105185" x="8928100" y="5822950"/>
          <p14:tracePt t="105201" x="9036050" y="5822950"/>
          <p14:tracePt t="105218" x="9118600" y="5797550"/>
          <p14:tracePt t="105235" x="9163050" y="5778500"/>
          <p14:tracePt t="105252" x="9182100" y="5765800"/>
          <p14:tracePt t="105268" x="9188450" y="5759450"/>
          <p14:tracePt t="105284" x="9194800" y="5753100"/>
          <p14:tracePt t="105302" x="9194800" y="5740400"/>
          <p14:tracePt t="105318" x="9194800" y="5727700"/>
          <p14:tracePt t="105335" x="9201150" y="5702300"/>
          <p14:tracePt t="105352" x="9194800" y="5670550"/>
          <p14:tracePt t="105368" x="9163050" y="5638800"/>
          <p14:tracePt t="105385" x="9118600" y="5594350"/>
          <p14:tracePt t="105402" x="9067800" y="5575300"/>
          <p14:tracePt t="105418" x="9042400" y="5568950"/>
          <p14:tracePt t="105528" x="9036050" y="5568950"/>
          <p14:tracePt t="105539" x="9029700" y="5568950"/>
          <p14:tracePt t="105551" x="8991600" y="5556250"/>
          <p14:tracePt t="105568" x="8909050" y="5543550"/>
          <p14:tracePt t="105585" x="8832850" y="5530850"/>
          <p14:tracePt t="105602" x="8756650" y="5530850"/>
          <p14:tracePt t="105618" x="8712200" y="5530850"/>
          <p14:tracePt t="105635" x="8680450" y="5537200"/>
          <p14:tracePt t="105651" x="8648700" y="5543550"/>
          <p14:tracePt t="105668" x="8623300" y="5562600"/>
          <p14:tracePt t="105671" x="8623300" y="5568950"/>
          <p14:tracePt t="105685" x="8616950" y="5575300"/>
          <p14:tracePt t="105701" x="8610600" y="5594350"/>
          <p14:tracePt t="105718" x="8610600" y="5607050"/>
          <p14:tracePt t="105735" x="8610600" y="5619750"/>
          <p14:tracePt t="105751" x="8610600" y="5632450"/>
          <p14:tracePt t="105768" x="8610600" y="5645150"/>
          <p14:tracePt t="105784" x="8623300" y="5664200"/>
          <p14:tracePt t="105801" x="8648700" y="5676900"/>
          <p14:tracePt t="105818" x="8693150" y="5695950"/>
          <p14:tracePt t="105835" x="8763000" y="5721350"/>
          <p14:tracePt t="105851" x="8870950" y="5740400"/>
          <p14:tracePt t="105868" x="9010650" y="5765800"/>
          <p14:tracePt t="105885" x="9144000" y="5772150"/>
          <p14:tracePt t="105887" x="9194800" y="5772150"/>
          <p14:tracePt t="105901" x="9251950" y="5772150"/>
          <p14:tracePt t="105918" x="9321800" y="5765800"/>
          <p14:tracePt t="105934" x="9334500" y="5759450"/>
          <p14:tracePt t="105975" x="9334500" y="5753100"/>
          <p14:tracePt t="105985" x="9334500" y="5746750"/>
          <p14:tracePt t="106001" x="9334500" y="5715000"/>
          <p14:tracePt t="106018" x="9309100" y="5670550"/>
          <p14:tracePt t="106034" x="9245600" y="5626100"/>
          <p14:tracePt t="106051" x="9144000" y="5562600"/>
          <p14:tracePt t="106068" x="8997950" y="5505450"/>
          <p14:tracePt t="106085" x="8896350" y="5473700"/>
          <p14:tracePt t="106086" x="8858250" y="5467350"/>
          <p14:tracePt t="106102" x="8820150" y="5454650"/>
          <p14:tracePt t="106118" x="8801100" y="5454650"/>
          <p14:tracePt t="106134" x="8763000" y="5454650"/>
          <p14:tracePt t="106151" x="8712200" y="5467350"/>
          <p14:tracePt t="106168" x="8661400" y="5492750"/>
          <p14:tracePt t="106185" x="8623300" y="5530850"/>
          <p14:tracePt t="106201" x="8591550" y="5562600"/>
          <p14:tracePt t="106218" x="8559800" y="5581650"/>
          <p14:tracePt t="106234" x="8540750" y="5613400"/>
          <p14:tracePt t="106251" x="8534400" y="5632450"/>
          <p14:tracePt t="106268" x="8528050" y="5645150"/>
          <p14:tracePt t="106284" x="8528050" y="5664200"/>
          <p14:tracePt t="106301" x="8528050" y="5676900"/>
          <p14:tracePt t="106304" x="8528050" y="5689600"/>
          <p14:tracePt t="106318" x="8553450" y="5721350"/>
          <p14:tracePt t="106334" x="8591550" y="5746750"/>
          <p14:tracePt t="106351" x="8674100" y="5784850"/>
          <p14:tracePt t="106368" x="8794750" y="5816600"/>
          <p14:tracePt t="106384" x="8940800" y="5829300"/>
          <p14:tracePt t="106401" x="9067800" y="5829300"/>
          <p14:tracePt t="106418" x="9175750" y="5829300"/>
          <p14:tracePt t="106435" x="9251950" y="5803900"/>
          <p14:tracePt t="106451" x="9296400" y="5778500"/>
          <p14:tracePt t="106468" x="9321800" y="5740400"/>
          <p14:tracePt t="106484" x="9334500" y="5721350"/>
          <p14:tracePt t="106501" x="9334500" y="5695950"/>
          <p14:tracePt t="106503" x="9334500" y="5689600"/>
          <p14:tracePt t="106518" x="9334500" y="5664200"/>
          <p14:tracePt t="106534" x="9328150" y="5626100"/>
          <p14:tracePt t="106551" x="9290050" y="5594350"/>
          <p14:tracePt t="106568" x="9220200" y="5568950"/>
          <p14:tracePt t="106585" x="9118600" y="5543550"/>
          <p14:tracePt t="106601" x="8997950" y="5530850"/>
          <p14:tracePt t="106618" x="8909050" y="5518150"/>
          <p14:tracePt t="106634" x="8864600" y="5518150"/>
          <p14:tracePt t="106652" x="8826500" y="5518150"/>
          <p14:tracePt t="106654" x="8820150" y="5518150"/>
          <p14:tracePt t="106668" x="8807450" y="5524500"/>
          <p14:tracePt t="106684" x="8794750" y="5537200"/>
          <p14:tracePt t="106701" x="8788400" y="5556250"/>
          <p14:tracePt t="106718" x="8788400" y="5581650"/>
          <p14:tracePt t="106734" x="8801100" y="5613400"/>
          <p14:tracePt t="106751" x="8826500" y="5657850"/>
          <p14:tracePt t="106768" x="8877300" y="5702300"/>
          <p14:tracePt t="106784" x="8972550" y="5753100"/>
          <p14:tracePt t="106801" x="9105900" y="5784850"/>
          <p14:tracePt t="106817" x="9213850" y="5797550"/>
          <p14:tracePt t="106834" x="9309100" y="5797550"/>
          <p14:tracePt t="106851" x="9353550" y="5765800"/>
          <p14:tracePt t="106868" x="9385300" y="5715000"/>
          <p14:tracePt t="106884" x="9385300" y="5676900"/>
          <p14:tracePt t="106886" x="9385300" y="5651500"/>
          <p14:tracePt t="106901" x="9385300" y="5645150"/>
          <p14:tracePt t="106917" x="9385300" y="5613400"/>
          <p14:tracePt t="106934" x="9378950" y="5600700"/>
          <p14:tracePt t="106951" x="9359900" y="5594350"/>
          <p14:tracePt t="106967" x="9283700" y="5581650"/>
          <p14:tracePt t="106984" x="9232900" y="5581650"/>
          <p14:tracePt t="107001" x="9201150" y="5581650"/>
          <p14:tracePt t="107017" x="9163050" y="5588000"/>
          <p14:tracePt t="107034" x="9150350" y="5600700"/>
          <p14:tracePt t="107051" x="9150350" y="5632450"/>
          <p14:tracePt t="107067" x="9150350" y="5657850"/>
          <p14:tracePt t="107084" x="9150350" y="5670550"/>
          <p14:tracePt t="107101" x="9150350" y="5676900"/>
          <p14:tracePt t="107118" x="9150350" y="5683250"/>
          <p14:tracePt t="107134" x="9182100" y="5664200"/>
          <p14:tracePt t="107151" x="9194800" y="5619750"/>
          <p14:tracePt t="107167" x="9194800" y="5600700"/>
          <p14:tracePt t="107184" x="9194800" y="5581650"/>
          <p14:tracePt t="107201" x="9194800" y="5575300"/>
          <p14:tracePt t="107671" x="0" y="0"/>
        </p14:tracePtLst>
        <p14:tracePtLst>
          <p14:tracePt t="109766" x="8794750" y="5499100"/>
          <p14:tracePt t="109826" x="8788400" y="5499100"/>
          <p14:tracePt t="109851" x="8775700" y="5537200"/>
          <p14:tracePt t="109870" x="8769350" y="5575300"/>
          <p14:tracePt t="109886" x="8769350" y="5581650"/>
          <p14:tracePt t="110016" x="8775700" y="5581650"/>
          <p14:tracePt t="110039" x="8820150" y="5543550"/>
          <p14:tracePt t="110052" x="8839200" y="5530850"/>
          <p14:tracePt t="110066" x="8864600" y="5511800"/>
          <p14:tracePt t="110084" x="8870950" y="5511800"/>
          <p14:tracePt t="110159" x="8870950" y="5518150"/>
          <p14:tracePt t="110169" x="8870950" y="5543550"/>
          <p14:tracePt t="110183" x="8858250" y="5581650"/>
          <p14:tracePt t="110200" x="8851900" y="5600700"/>
          <p14:tracePt t="110216" x="8851900" y="5613400"/>
          <p14:tracePt t="110343" x="8851900" y="5607050"/>
          <p14:tracePt t="110353" x="8851900" y="5588000"/>
          <p14:tracePt t="110607" x="0" y="0"/>
        </p14:tracePtLst>
        <p14:tracePtLst>
          <p14:tracePt t="110912" x="8731250" y="5511800"/>
          <p14:tracePt t="110927" x="8712200" y="5530850"/>
          <p14:tracePt t="110942" x="8686800" y="5543550"/>
          <p14:tracePt t="110959" x="8680450" y="5568950"/>
          <p14:tracePt t="110974" x="8674100" y="5588000"/>
          <p14:tracePt t="110983" x="8667750" y="5600700"/>
          <p14:tracePt t="110999" x="8661400" y="5638800"/>
          <p14:tracePt t="111016" x="8661400" y="5657850"/>
          <p14:tracePt t="111033" x="8661400" y="5689600"/>
          <p14:tracePt t="111049" x="8674100" y="5721350"/>
          <p14:tracePt t="111066" x="8724900" y="5759450"/>
          <p14:tracePt t="111083" x="8820150" y="5797550"/>
          <p14:tracePt t="111100" x="8940800" y="5835650"/>
          <p14:tracePt t="111102" x="8997950" y="5842000"/>
          <p14:tracePt t="111116" x="9042400" y="5848350"/>
          <p14:tracePt t="111133" x="9093200" y="5848350"/>
          <p14:tracePt t="111150" x="9137650" y="5848350"/>
          <p14:tracePt t="111152" x="9144000" y="5835650"/>
          <p14:tracePt t="111166" x="9163050" y="5803900"/>
          <p14:tracePt t="111183" x="9163050" y="5772150"/>
          <p14:tracePt t="111199" x="9163050" y="5740400"/>
          <p14:tracePt t="111216" x="9163050" y="5708650"/>
          <p14:tracePt t="111233" x="9163050" y="5683250"/>
          <p14:tracePt t="111249" x="9163050" y="5657850"/>
          <p14:tracePt t="111266" x="9156700" y="5645150"/>
          <p14:tracePt t="111283" x="9156700" y="5632450"/>
          <p14:tracePt t="111446" x="0" y="0"/>
        </p14:tracePtLst>
        <p14:tracePtLst>
          <p14:tracePt t="113760" x="10623550" y="5759450"/>
          <p14:tracePt t="113826" x="10642600" y="5759450"/>
          <p14:tracePt t="113843" x="10718800" y="5759450"/>
          <p14:tracePt t="113859" x="10814050" y="5759450"/>
          <p14:tracePt t="113875" x="10871200" y="5759450"/>
          <p14:tracePt t="113886" x="10909300" y="5759450"/>
          <p14:tracePt t="113915" x="10928350" y="5759450"/>
          <p14:tracePt t="113932" x="10947400" y="5759450"/>
          <p14:tracePt t="113948" x="10953750" y="5759450"/>
          <p14:tracePt t="113965" x="10966450" y="5759450"/>
          <p14:tracePt t="113982" x="10972800" y="5759450"/>
          <p14:tracePt t="114087" x="0" y="0"/>
        </p14:tracePtLst>
        <p14:tracePtLst>
          <p14:tracePt t="114871" x="2844800" y="5746750"/>
          <p14:tracePt t="114905" x="2838450" y="5746750"/>
          <p14:tracePt t="114919" x="2832100" y="5746750"/>
          <p14:tracePt t="114935" x="2825750" y="5778500"/>
          <p14:tracePt t="114951" x="2813050" y="5835650"/>
          <p14:tracePt t="114966" x="2813050" y="5880100"/>
          <p14:tracePt t="114982" x="2813050" y="5937250"/>
          <p14:tracePt t="114998" x="2838450" y="5975350"/>
          <p14:tracePt t="115014" x="2863850" y="6000750"/>
          <p14:tracePt t="115031" x="2895600" y="6007100"/>
          <p14:tracePt t="115048" x="2908300" y="6007100"/>
          <p14:tracePt t="115065" x="2921000" y="6007100"/>
          <p14:tracePt t="115081" x="2933700" y="6000750"/>
          <p14:tracePt t="115098" x="2946400" y="5943600"/>
          <p14:tracePt t="115115" x="2946400" y="5905500"/>
          <p14:tracePt t="115132" x="2946400" y="5880100"/>
          <p14:tracePt t="115148" x="2946400" y="5873750"/>
          <p14:tracePt t="115526" x="2946400" y="5867400"/>
          <p14:tracePt t="115534" x="2946400" y="5861050"/>
          <p14:tracePt t="115548" x="2946400" y="5842000"/>
          <p14:tracePt t="115564" x="2940050" y="5784850"/>
          <p14:tracePt t="115581" x="2914650" y="5740400"/>
          <p14:tracePt t="115582" x="2908300" y="5727700"/>
          <p14:tracePt t="115598" x="2889250" y="5721350"/>
          <p14:tracePt t="115615" x="2863850" y="5721350"/>
          <p14:tracePt t="115631" x="2819400" y="5727700"/>
          <p14:tracePt t="115648" x="2794000" y="5746750"/>
          <p14:tracePt t="115665" x="2781300" y="5778500"/>
          <p14:tracePt t="115681" x="2768600" y="5791200"/>
          <p14:tracePt t="115698" x="2762250" y="5803900"/>
          <p14:tracePt t="115714" x="2762250" y="5810250"/>
          <p14:tracePt t="115731" x="2762250" y="5816600"/>
          <p14:tracePt t="115830" x="2768600" y="5816600"/>
          <p14:tracePt t="116369" x="0" y="0"/>
        </p14:tracePtLst>
        <p14:tracePtLst>
          <p14:tracePt t="117689" x="6184900" y="6026150"/>
          <p14:tracePt t="117712" x="6337300" y="6026150"/>
          <p14:tracePt t="117729" x="6413500" y="6026150"/>
          <p14:tracePt t="117741" x="6432550" y="6026150"/>
          <p14:tracePt t="117752" x="6451600" y="6026150"/>
          <p14:tracePt t="117823" x="6438900" y="6026150"/>
          <p14:tracePt t="117831" x="6413500" y="6026150"/>
          <p14:tracePt t="117839" x="6388100" y="6026150"/>
          <p14:tracePt t="117847" x="6369050" y="6026150"/>
          <p14:tracePt t="117864" x="6356350" y="6026150"/>
          <p14:tracePt t="117935" x="6362700" y="6026150"/>
          <p14:tracePt t="117943" x="6375400" y="6026150"/>
          <p14:tracePt t="117950" x="6400800" y="6026150"/>
          <p14:tracePt t="117964" x="6419850" y="6026150"/>
          <p14:tracePt t="117980" x="6457950" y="6026150"/>
          <p14:tracePt t="117997" x="6464300" y="6026150"/>
          <p14:tracePt t="118063" x="6445250" y="6026150"/>
          <p14:tracePt t="118076" x="6419850" y="6026150"/>
          <p14:tracePt t="118087" x="6362700" y="6026150"/>
          <p14:tracePt t="118097" x="6330950" y="6026150"/>
          <p14:tracePt t="118114" x="6299200" y="6026150"/>
          <p14:tracePt t="118206" x="6318250" y="6026150"/>
          <p14:tracePt t="118214" x="6324600" y="6026150"/>
          <p14:tracePt t="118230" x="6337300" y="6026150"/>
          <p14:tracePt t="118295" x="6318250" y="6026150"/>
          <p14:tracePt t="118303" x="6292850" y="6026150"/>
          <p14:tracePt t="118313" x="6273800" y="6026150"/>
          <p14:tracePt t="118330" x="6261100" y="6026150"/>
          <p14:tracePt t="118383" x="6273800" y="6026150"/>
          <p14:tracePt t="118391" x="6292850" y="6026150"/>
          <p14:tracePt t="118400" x="6324600" y="6026150"/>
          <p14:tracePt t="118414" x="6413500" y="6032500"/>
          <p14:tracePt t="118430" x="6470650" y="6045200"/>
          <p14:tracePt t="118447" x="6483350" y="6045200"/>
          <p14:tracePt t="118511" x="6477000" y="6045200"/>
          <p14:tracePt t="118519" x="6470650" y="6045200"/>
          <p14:tracePt t="118530" x="6464300" y="6045200"/>
          <p14:tracePt t="118606" x="6470650" y="6045200"/>
          <p14:tracePt t="118616" x="6483350" y="6045200"/>
          <p14:tracePt t="118631" x="6489700" y="6045200"/>
          <p14:tracePt t="118680" x="6470650" y="6045200"/>
          <p14:tracePt t="118687" x="6407150" y="6045200"/>
          <p14:tracePt t="118697" x="6362700" y="6045200"/>
          <p14:tracePt t="118714" x="6292850" y="6045200"/>
          <p14:tracePt t="118730" x="6280150" y="6045200"/>
          <p14:tracePt t="118747" x="6273800" y="6045200"/>
          <p14:tracePt t="118799" x="6280150" y="6045200"/>
          <p14:tracePt t="118807" x="6286500" y="6045200"/>
          <p14:tracePt t="118815" x="6292850" y="6045200"/>
          <p14:tracePt t="118830" x="6299200" y="6045200"/>
          <p14:tracePt t="118993" x="6311900" y="6045200"/>
          <p14:tracePt t="119014" x="6369050" y="6045200"/>
          <p14:tracePt t="119030" x="6413500" y="6045200"/>
          <p14:tracePt t="119047" x="6451600" y="6045200"/>
          <p14:tracePt t="119063" x="6483350" y="6045200"/>
          <p14:tracePt t="119080" x="6521450" y="6045200"/>
          <p14:tracePt t="119097" x="6597650" y="6045200"/>
          <p14:tracePt t="119113" x="6692900" y="6045200"/>
          <p14:tracePt t="119130" x="6800850" y="6045200"/>
          <p14:tracePt t="119147" x="6877050" y="6045200"/>
          <p14:tracePt t="119164" x="6889750" y="6045200"/>
          <p14:tracePt t="119180" x="6896100" y="6045200"/>
          <p14:tracePt t="119736" x="0" y="0"/>
        </p14:tracePtLst>
        <p14:tracePtLst>
          <p14:tracePt t="120290" x="7696200" y="6019800"/>
          <p14:tracePt t="120360" x="7708900" y="6019800"/>
          <p14:tracePt t="120385" x="7886700" y="6019800"/>
          <p14:tracePt t="120402" x="8058150" y="6019800"/>
          <p14:tracePt t="120418" x="8235950" y="6019800"/>
          <p14:tracePt t="120430" x="8375650" y="6019800"/>
          <p14:tracePt t="120446" x="8420100" y="6019800"/>
          <p14:tracePt t="120463" x="8432800" y="6019800"/>
          <p14:tracePt t="120535" x="8413750" y="6019800"/>
          <p14:tracePt t="120555" x="8280400" y="6019800"/>
          <p14:tracePt t="120579" x="7937500" y="6019800"/>
          <p14:tracePt t="120602" x="7689850" y="6019800"/>
          <p14:tracePt t="120617" x="7658100" y="6019800"/>
          <p14:tracePt t="120672" x="7670800" y="6019800"/>
          <p14:tracePt t="120679" x="7696200" y="6019800"/>
          <p14:tracePt t="120696" x="7753350" y="6019800"/>
          <p14:tracePt t="120713" x="7810500" y="6019800"/>
          <p14:tracePt t="120729" x="7854950" y="6019800"/>
          <p14:tracePt t="120746" x="7893050" y="6019800"/>
          <p14:tracePt t="120763" x="7918450" y="6019800"/>
          <p14:tracePt t="120779" x="7931150" y="6019800"/>
          <p14:tracePt t="120857" x="7905750" y="6019800"/>
          <p14:tracePt t="120883" x="7734300" y="6019800"/>
          <p14:tracePt t="120905" x="7658100" y="6019800"/>
          <p14:tracePt t="120917" x="7651750" y="6019800"/>
          <p14:tracePt t="120930" x="7645400" y="6019800"/>
          <p14:tracePt t="120959" x="7664450" y="6019800"/>
          <p14:tracePt t="120967" x="7715250" y="6019800"/>
          <p14:tracePt t="120979" x="7778750" y="6019800"/>
          <p14:tracePt t="120996" x="7937500" y="6019800"/>
          <p14:tracePt t="121012" x="8108950" y="6019800"/>
          <p14:tracePt t="121014" x="8178800" y="6019800"/>
          <p14:tracePt t="121030" x="8299450" y="6019800"/>
          <p14:tracePt t="121046" x="8331200" y="6019800"/>
          <p14:tracePt t="121103" x="8312150" y="6019800"/>
          <p14:tracePt t="121115" x="8274050" y="6019800"/>
          <p14:tracePt t="121129" x="8178800" y="6019800"/>
          <p14:tracePt t="121146" x="8121650" y="6019800"/>
          <p14:tracePt t="121163" x="8108950" y="6019800"/>
          <p14:tracePt t="121207" x="8121650" y="6019800"/>
          <p14:tracePt t="121218" x="8159750" y="6019800"/>
          <p14:tracePt t="121230" x="8280400" y="6019800"/>
          <p14:tracePt t="121246" x="8407400" y="6019800"/>
          <p14:tracePt t="121262" x="8502650" y="6019800"/>
          <p14:tracePt t="121279" x="8528050" y="6019800"/>
          <p14:tracePt t="121327" x="8509000" y="6019800"/>
          <p14:tracePt t="121339" x="8464550" y="6019800"/>
          <p14:tracePt t="121352" x="8293100" y="6019800"/>
          <p14:tracePt t="121366" x="8223250" y="6019800"/>
          <p14:tracePt t="121368" x="8166100" y="6019800"/>
          <p14:tracePt t="121379" x="8153400" y="6019800"/>
          <p14:tracePt t="121396" x="8134350" y="6019800"/>
          <p14:tracePt t="121432" x="8147050" y="6019800"/>
          <p14:tracePt t="121446" x="8229600" y="6019800"/>
          <p14:tracePt t="121463" x="8337550" y="6019800"/>
          <p14:tracePt t="121479" x="8451850" y="6019800"/>
          <p14:tracePt t="121496" x="8509000" y="6019800"/>
          <p14:tracePt t="121512" x="8515350" y="6026150"/>
          <p14:tracePt t="121550" x="8477250" y="6026150"/>
          <p14:tracePt t="121562" x="8413750" y="6026150"/>
          <p14:tracePt t="121575" x="8280400" y="6026150"/>
          <p14:tracePt t="121588" x="8235950" y="6026150"/>
          <p14:tracePt t="121598" x="8204200" y="6026150"/>
          <p14:tracePt t="121613" x="8197850" y="6026150"/>
          <p14:tracePt t="121648" x="8204200" y="6026150"/>
          <p14:tracePt t="121663" x="8280400" y="6026150"/>
          <p14:tracePt t="121680" x="8388350" y="6026150"/>
          <p14:tracePt t="121696" x="8515350" y="6032500"/>
          <p14:tracePt t="121712" x="8559800" y="6032500"/>
          <p14:tracePt t="121729" x="8572500" y="6032500"/>
          <p14:tracePt t="121776" x="8547100" y="6032500"/>
          <p14:tracePt t="121788" x="8496300" y="6032500"/>
          <p14:tracePt t="121801" x="8382000" y="6032500"/>
          <p14:tracePt t="121813" x="8343900" y="6032500"/>
          <p14:tracePt t="121830" x="8318500" y="6032500"/>
          <p14:tracePt t="121871" x="8324850" y="6032500"/>
          <p14:tracePt t="121879" x="8350250" y="6032500"/>
          <p14:tracePt t="121896" x="8413750" y="6032500"/>
          <p14:tracePt t="121913" x="8477250" y="6032500"/>
          <p14:tracePt t="121929" x="8528050" y="6032500"/>
          <p14:tracePt t="121946" x="8547100" y="6032500"/>
          <p14:tracePt t="121963" x="8553450" y="6032500"/>
          <p14:tracePt t="121982" x="8559800" y="6038850"/>
          <p14:tracePt t="121999" x="8534400" y="6038850"/>
          <p14:tracePt t="122012" x="8483600" y="6038850"/>
          <p14:tracePt t="122029" x="8337550" y="6038850"/>
          <p14:tracePt t="122046" x="8204200" y="6038850"/>
          <p14:tracePt t="122062" x="8191500" y="6038850"/>
          <p14:tracePt t="122103" x="8197850" y="6038850"/>
          <p14:tracePt t="122115" x="8229600" y="6038850"/>
          <p14:tracePt t="122129" x="8324850" y="6038850"/>
          <p14:tracePt t="122146" x="8464550" y="6051550"/>
          <p14:tracePt t="122163" x="8521700" y="6051550"/>
          <p14:tracePt t="122179" x="8553450" y="6051550"/>
          <p14:tracePt t="122223" x="8534400" y="6051550"/>
          <p14:tracePt t="122235" x="8470900" y="6051550"/>
          <p14:tracePt t="122248" x="8293100" y="6051550"/>
          <p14:tracePt t="122262" x="8166100" y="6051550"/>
          <p14:tracePt t="122279" x="8128000" y="6051550"/>
          <p14:tracePt t="122343" x="8140700" y="6051550"/>
          <p14:tracePt t="122355" x="8172450" y="6051550"/>
          <p14:tracePt t="122368" x="8274050" y="6051550"/>
          <p14:tracePt t="122379" x="8331200" y="6051550"/>
          <p14:tracePt t="122395" x="8470900" y="6064250"/>
          <p14:tracePt t="122412" x="8578850" y="6083300"/>
          <p14:tracePt t="122430" x="8610600" y="6089650"/>
          <p14:tracePt t="122463" x="8616950" y="6096000"/>
          <p14:tracePt t="122479" x="8604250" y="6096000"/>
          <p14:tracePt t="122496" x="8515350" y="6096000"/>
          <p14:tracePt t="122512" x="8420100" y="6096000"/>
          <p14:tracePt t="122529" x="8401050" y="6096000"/>
          <p14:tracePt t="122546" x="8394700" y="6096000"/>
          <p14:tracePt t="122575" x="8420100" y="6096000"/>
          <p14:tracePt t="122585" x="8477250" y="6096000"/>
          <p14:tracePt t="122603" x="8636000" y="6096000"/>
          <p14:tracePt t="122617" x="8813800" y="6115050"/>
          <p14:tracePt t="122629" x="8902700" y="6127750"/>
          <p14:tracePt t="122646" x="9017000" y="6159500"/>
          <p14:tracePt t="122662" x="9023350" y="6159500"/>
          <p14:tracePt t="122696" x="9010650" y="6159500"/>
          <p14:tracePt t="122704" x="8972550" y="6159500"/>
          <p14:tracePt t="122721" x="8864600" y="6146800"/>
          <p14:tracePt t="122735" x="8832850" y="6146800"/>
          <p14:tracePt t="122746" x="8820150" y="6146800"/>
          <p14:tracePt t="122762" x="8813800" y="6146800"/>
          <p14:tracePt t="122807" x="8826500" y="6146800"/>
          <p14:tracePt t="122823" x="8870950" y="6146800"/>
          <p14:tracePt t="122839" x="8890000" y="6146800"/>
          <p14:tracePt t="122859" x="8902700" y="6146800"/>
          <p14:tracePt t="122910" x="8896350" y="6146800"/>
          <p14:tracePt t="122924" x="8858250" y="6146800"/>
          <p14:tracePt t="122940" x="8737600" y="6146800"/>
          <p14:tracePt t="122957" x="8674100" y="6146800"/>
          <p14:tracePt t="122975" x="8648700" y="6146800"/>
          <p14:tracePt t="123030" x="8648700" y="6140450"/>
          <p14:tracePt t="123043" x="8648700" y="6134100"/>
          <p14:tracePt t="123061" x="8674100" y="6134100"/>
          <p14:tracePt t="123077" x="8718550" y="6134100"/>
          <p14:tracePt t="123092" x="8763000" y="6134100"/>
          <p14:tracePt t="123104" x="8826500" y="6134100"/>
          <p14:tracePt t="123114" x="8883650" y="6134100"/>
          <p14:tracePt t="123129" x="8959850" y="6153150"/>
          <p14:tracePt t="123146" x="9010650" y="6165850"/>
          <p14:tracePt t="123162" x="9029700" y="6165850"/>
          <p14:tracePt t="123215" x="9010650" y="6165850"/>
          <p14:tracePt t="123223" x="8966200" y="6165850"/>
          <p14:tracePt t="123231" x="8902700" y="6165850"/>
          <p14:tracePt t="123246" x="8763000" y="6165850"/>
          <p14:tracePt t="123262" x="8674100" y="6165850"/>
          <p14:tracePt t="123279" x="8642350" y="6165850"/>
          <p14:tracePt t="123295" x="8636000" y="6165850"/>
          <p14:tracePt t="123343" x="8642350" y="6165850"/>
          <p14:tracePt t="123351" x="8661400" y="6165850"/>
          <p14:tracePt t="123362" x="8699500" y="6165850"/>
          <p14:tracePt t="123378" x="8794750" y="6165850"/>
          <p14:tracePt t="123395" x="8890000" y="6165850"/>
          <p14:tracePt t="123412" x="8959850" y="6165850"/>
          <p14:tracePt t="123429" x="8985250" y="6165850"/>
          <p14:tracePt t="123431" x="8991600" y="6165850"/>
          <p14:tracePt t="124104" x="0" y="0"/>
        </p14:tracePtLst>
        <p14:tracePtLst>
          <p14:tracePt t="125329" x="2311400" y="4044950"/>
          <p14:tracePt t="125355" x="2298700" y="4051300"/>
          <p14:tracePt t="125377" x="2279650" y="4133850"/>
          <p14:tracePt t="125391" x="2254250" y="4254500"/>
          <p14:tracePt t="125405" x="2247900" y="4330700"/>
          <p14:tracePt t="125412" x="2222500" y="4406900"/>
          <p14:tracePt t="125428" x="2152650" y="4572000"/>
          <p14:tracePt t="125444" x="2127250" y="4730750"/>
          <p14:tracePt t="125462" x="2095500" y="4978400"/>
          <p14:tracePt t="125478" x="2076450" y="5130800"/>
          <p14:tracePt t="125495" x="2076450" y="5264150"/>
          <p14:tracePt t="125511" x="2070100" y="5403850"/>
          <p14:tracePt t="125528" x="2070100" y="5543550"/>
          <p14:tracePt t="125544" x="2070100" y="5683250"/>
          <p14:tracePt t="125561" x="2070100" y="5797550"/>
          <p14:tracePt t="125578" x="2076450" y="5899150"/>
          <p14:tracePt t="125594" x="2082800" y="5943600"/>
          <p14:tracePt t="125611" x="2089150" y="5962650"/>
          <p14:tracePt t="125695" x="2095500" y="5962650"/>
          <p14:tracePt t="125708" x="2101850" y="5949950"/>
          <p14:tracePt t="125721" x="2114550" y="5880100"/>
          <p14:tracePt t="125733" x="2120900" y="5829300"/>
          <p14:tracePt t="125745" x="2146300" y="5683250"/>
          <p14:tracePt t="125761" x="2178050" y="5505450"/>
          <p14:tracePt t="125778" x="2222500" y="5289550"/>
          <p14:tracePt t="125794" x="2222500" y="5080000"/>
          <p14:tracePt t="125811" x="2222500" y="4902200"/>
          <p14:tracePt t="125828" x="2222500" y="4781550"/>
          <p14:tracePt t="125844" x="2222500" y="4730750"/>
          <p14:tracePt t="125861" x="2222500" y="4679950"/>
          <p14:tracePt t="125863" x="2222500" y="4667250"/>
          <p14:tracePt t="125878" x="2216150" y="4635500"/>
          <p14:tracePt t="125894" x="2209800" y="4591050"/>
          <p14:tracePt t="125911" x="2203450" y="4559300"/>
          <p14:tracePt t="125928" x="2203450" y="4552950"/>
          <p14:tracePt t="126025" x="2197100" y="4552950"/>
          <p14:tracePt t="126050" x="2159000" y="4641850"/>
          <p14:tracePt t="126073" x="2114550" y="4838700"/>
          <p14:tracePt t="126091" x="2089150" y="5010150"/>
          <p14:tracePt t="126109" x="2070100" y="5181600"/>
          <p14:tracePt t="126123" x="2063750" y="5359400"/>
          <p14:tracePt t="126132" x="2051050" y="5454650"/>
          <p14:tracePt t="126144" x="2044700" y="5594350"/>
          <p14:tracePt t="126161" x="2044700" y="5702300"/>
          <p14:tracePt t="126178" x="2044700" y="5778500"/>
          <p14:tracePt t="126195" x="2044700" y="5803900"/>
          <p14:tracePt t="126211" x="2044700" y="5816600"/>
          <p14:tracePt t="126270" x="2051050" y="5797550"/>
          <p14:tracePt t="126278" x="2057400" y="5765800"/>
          <p14:tracePt t="126287" x="2063750" y="5708650"/>
          <p14:tracePt t="126294" x="2082800" y="5645150"/>
          <p14:tracePt t="126311" x="2089150" y="5486400"/>
          <p14:tracePt t="126327" x="2114550" y="5283200"/>
          <p14:tracePt t="126344" x="2120900" y="5105400"/>
          <p14:tracePt t="126361" x="2120900" y="4921250"/>
          <p14:tracePt t="126377" x="2120900" y="4768850"/>
          <p14:tracePt t="126394" x="2114550" y="4654550"/>
          <p14:tracePt t="126411" x="2101850" y="4629150"/>
          <p14:tracePt t="126428" x="2101850" y="4616450"/>
          <p14:tracePt t="126503" x="2095500" y="4616450"/>
          <p14:tracePt t="126510" x="2089150" y="4622800"/>
          <p14:tracePt t="126526" x="2089150" y="4654550"/>
          <p14:tracePt t="126543" x="2089150" y="4673600"/>
          <p14:tracePt t="126563" x="2089150" y="4679950"/>
          <p14:tracePt t="126639" x="0" y="0"/>
        </p14:tracePtLst>
        <p14:tracePtLst>
          <p14:tracePt t="127127" x="2082800" y="4349750"/>
          <p14:tracePt t="127135" x="2076450" y="4375150"/>
          <p14:tracePt t="127144" x="2063750" y="4419600"/>
          <p14:tracePt t="127161" x="2044700" y="4527550"/>
          <p14:tracePt t="127177" x="2044700" y="4667250"/>
          <p14:tracePt t="127194" x="2044700" y="4800600"/>
          <p14:tracePt t="127211" x="2038350" y="4921250"/>
          <p14:tracePt t="127228" x="2038350" y="5016500"/>
          <p14:tracePt t="127244" x="2038350" y="5067300"/>
          <p14:tracePt t="127261" x="2038350" y="5073650"/>
          <p14:tracePt t="127277" x="2038350" y="5080000"/>
          <p14:tracePt t="127326" x="2044700" y="5086350"/>
          <p14:tracePt t="127343" x="2044700" y="5073650"/>
          <p14:tracePt t="127351" x="2057400" y="5041900"/>
          <p14:tracePt t="127360" x="2070100" y="4997450"/>
          <p14:tracePt t="127377" x="2108200" y="4895850"/>
          <p14:tracePt t="127394" x="2139950" y="4781550"/>
          <p14:tracePt t="127411" x="2171700" y="4699000"/>
          <p14:tracePt t="127427" x="2178050" y="4679950"/>
          <p14:tracePt t="127430" x="2178050" y="4673600"/>
          <p14:tracePt t="127444" x="2178050" y="4667250"/>
          <p14:tracePt t="127486" x="2178050" y="4692650"/>
          <p14:tracePt t="127494" x="2190750" y="4756150"/>
          <p14:tracePt t="127511" x="2228850" y="4927600"/>
          <p14:tracePt t="127527" x="2273300" y="5111750"/>
          <p14:tracePt t="127544" x="2305050" y="5264150"/>
          <p14:tracePt t="127561" x="2324100" y="5334000"/>
          <p14:tracePt t="127577" x="2336800" y="5353050"/>
          <p14:tracePt t="127594" x="2336800" y="5359400"/>
          <p14:tracePt t="127799" x="0" y="0"/>
        </p14:tracePtLst>
        <p14:tracePtLst>
          <p14:tracePt t="128687" x="6229350" y="5918200"/>
          <p14:tracePt t="128702" x="6165850" y="5911850"/>
          <p14:tracePt t="128712" x="6115050" y="5911850"/>
          <p14:tracePt t="128727" x="6019800" y="5911850"/>
          <p14:tracePt t="128744" x="5880100" y="5911850"/>
          <p14:tracePt t="128760" x="5740400" y="5937250"/>
          <p14:tracePt t="128777" x="5607050" y="5969000"/>
          <p14:tracePt t="128793" x="5486400" y="5994400"/>
          <p14:tracePt t="128810" x="5378450" y="6019800"/>
          <p14:tracePt t="128827" x="5283200" y="6038850"/>
          <p14:tracePt t="128843" x="5213350" y="6070600"/>
          <p14:tracePt t="128860" x="5175250" y="6102350"/>
          <p14:tracePt t="128877" x="5162550" y="6121400"/>
          <p14:tracePt t="128894" x="5162550" y="6165850"/>
          <p14:tracePt t="128910" x="5162550" y="6210300"/>
          <p14:tracePt t="128927" x="5181600" y="6242050"/>
          <p14:tracePt t="128943" x="5232400" y="6280150"/>
          <p14:tracePt t="128960" x="5365750" y="6356350"/>
          <p14:tracePt t="128977" x="5568950" y="6419850"/>
          <p14:tracePt t="128994" x="5797550" y="6457950"/>
          <p14:tracePt t="129010" x="6000750" y="6464300"/>
          <p14:tracePt t="129027" x="6165850" y="6464300"/>
          <p14:tracePt t="129043" x="6261100" y="6426200"/>
          <p14:tracePt t="129060" x="6305550" y="6369050"/>
          <p14:tracePt t="129076" x="6318250" y="6299200"/>
          <p14:tracePt t="129079" x="6324600" y="6267450"/>
          <p14:tracePt t="129094" x="6324600" y="6210300"/>
          <p14:tracePt t="129110" x="6324600" y="6153150"/>
          <p14:tracePt t="129126" x="6324600" y="6115050"/>
          <p14:tracePt t="129143" x="6299200" y="6064250"/>
          <p14:tracePt t="129160" x="6254750" y="6019800"/>
          <p14:tracePt t="129177" x="6197600" y="5988050"/>
          <p14:tracePt t="129193" x="6140450" y="5969000"/>
          <p14:tracePt t="129210" x="6089650" y="5956300"/>
          <p14:tracePt t="129227" x="6064250" y="5956300"/>
          <p14:tracePt t="129243" x="6038850" y="5956300"/>
          <p14:tracePt t="129260" x="6026150" y="5956300"/>
          <p14:tracePt t="129276" x="6019800" y="5956300"/>
          <p14:tracePt t="12943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41445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引言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95604" y="1158269"/>
            <a:ext cx="10866552" cy="546244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数据库系统：由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数据库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、存储和管理数据库中数据的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软件（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DBMS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，以及显示数据并使用户能够与数据库系统进行交互的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应用程序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组成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关系数据库系统：基于关系数据模型。三个要素：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结构：定义了数据的表示方式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表，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行/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元组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(tuple)，列/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(attribute))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完整性：对数据的约束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语言：提供了访问和操作数据的手段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SQL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：定义和访问数据库的标准数据库语言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创建和删除表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插入、更新和删除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查询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各种运算符：比较运算符、布尔运算符、算术运算符等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07"/>
    </mc:Choice>
    <mc:Fallback xmlns="">
      <p:transition spd="slow" advTm="152407"/>
    </mc:Fallback>
  </mc:AlternateContent>
  <p:extLst>
    <p:ext uri="{3A86A75C-4F4B-4683-9AE1-C65F6400EC91}">
      <p14:laserTraceLst xmlns:p14="http://schemas.microsoft.com/office/powerpoint/2010/main">
        <p14:tracePtLst>
          <p14:tracePt t="2724" x="952500" y="882650"/>
          <p14:tracePt t="2786" x="965200" y="882650"/>
          <p14:tracePt t="2795" x="1003300" y="882650"/>
          <p14:tracePt t="2804" x="1060450" y="882650"/>
          <p14:tracePt t="2821" x="1244600" y="882650"/>
          <p14:tracePt t="2837" x="1549400" y="882650"/>
          <p14:tracePt t="2854" x="1936750" y="882650"/>
          <p14:tracePt t="2870" x="2330450" y="882650"/>
          <p14:tracePt t="2888" x="2635250" y="882650"/>
          <p14:tracePt t="2906" x="2781300" y="882650"/>
          <p14:tracePt t="2909" x="2806700" y="882650"/>
          <p14:tracePt t="2920" x="2813050" y="882650"/>
          <p14:tracePt t="2938" x="2819400" y="882650"/>
          <p14:tracePt t="2955" x="2825750" y="882650"/>
          <p14:tracePt t="3100" x="2813050" y="882650"/>
          <p14:tracePt t="3115" x="2717800" y="882650"/>
          <p14:tracePt t="3130" x="2457450" y="850900"/>
          <p14:tracePt t="3144" x="2247900" y="825500"/>
          <p14:tracePt t="3157" x="1898650" y="819150"/>
          <p14:tracePt t="3171" x="1708150" y="819150"/>
          <p14:tracePt t="3188" x="1651000" y="819150"/>
          <p14:tracePt t="3203" x="1638300" y="819150"/>
          <p14:tracePt t="3275" x="1651000" y="819150"/>
          <p14:tracePt t="3288" x="1682750" y="819150"/>
          <p14:tracePt t="3304" x="1822450" y="819150"/>
          <p14:tracePt t="3321" x="2051050" y="819150"/>
          <p14:tracePt t="3324" x="2209800" y="831850"/>
          <p14:tracePt t="3338" x="2508250" y="863600"/>
          <p14:tracePt t="3355" x="2654300" y="863600"/>
          <p14:tracePt t="3371" x="2698750" y="863600"/>
          <p14:tracePt t="3388" x="2705100" y="863600"/>
          <p14:tracePt t="3444" x="2698750" y="863600"/>
          <p14:tracePt t="3456" x="2673350" y="863600"/>
          <p14:tracePt t="3471" x="2578100" y="863600"/>
          <p14:tracePt t="3488" x="2419350" y="863600"/>
          <p14:tracePt t="3504" x="2292350" y="863600"/>
          <p14:tracePt t="3506" x="2273300" y="863600"/>
          <p14:tracePt t="3520" x="2254250" y="863600"/>
          <p14:tracePt t="3537" x="2241550" y="863600"/>
          <p14:tracePt t="3603" x="2254250" y="863600"/>
          <p14:tracePt t="3611" x="2279650" y="863600"/>
          <p14:tracePt t="3621" x="2305050" y="863600"/>
          <p14:tracePt t="3637" x="2362200" y="863600"/>
          <p14:tracePt t="3655" x="2387600" y="863600"/>
          <p14:tracePt t="3671" x="2393950" y="863600"/>
          <p14:tracePt t="3827" x="2349500" y="863600"/>
          <p14:tracePt t="3838" x="2305050" y="869950"/>
          <p14:tracePt t="3856" x="2159000" y="895350"/>
          <p14:tracePt t="3871" x="1866900" y="958850"/>
          <p14:tracePt t="3888" x="1466850" y="1028700"/>
          <p14:tracePt t="3904" x="1155700" y="1098550"/>
          <p14:tracePt t="3907" x="1079500" y="1123950"/>
          <p14:tracePt t="3920" x="1035050" y="1136650"/>
          <p14:tracePt t="3939" x="996950" y="1143000"/>
          <p14:tracePt t="4020" x="996950" y="1155700"/>
          <p14:tracePt t="4036" x="1016000" y="1193800"/>
          <p14:tracePt t="4059" x="1066800" y="1276350"/>
          <p14:tracePt t="4075" x="1098550" y="1308100"/>
          <p14:tracePt t="4087" x="1117600" y="1327150"/>
          <p14:tracePt t="4104" x="1155700" y="1358900"/>
          <p14:tracePt t="4106" x="1162050" y="1371600"/>
          <p14:tracePt t="4120" x="1181100" y="1377950"/>
          <p14:tracePt t="4137" x="1206500" y="1390650"/>
          <p14:tracePt t="4137" x="1212850" y="1397000"/>
          <p14:tracePt t="4155" x="1219200" y="1397000"/>
          <p14:tracePt t="4170" x="1238250" y="1409700"/>
          <p14:tracePt t="4187" x="1257300" y="1409700"/>
          <p14:tracePt t="4203" x="1282700" y="1409700"/>
          <p14:tracePt t="4284" x="1289050" y="1416050"/>
          <p14:tracePt t="4295" x="1282700" y="1422400"/>
          <p14:tracePt t="4307" x="1250950" y="1454150"/>
          <p14:tracePt t="4320" x="1238250" y="1466850"/>
          <p14:tracePt t="4337" x="1219200" y="1498600"/>
          <p14:tracePt t="4339" x="1219200" y="1511300"/>
          <p14:tracePt t="4355" x="1225550" y="1536700"/>
          <p14:tracePt t="4370" x="1289050" y="1568450"/>
          <p14:tracePt t="4388" x="1409700" y="1619250"/>
          <p14:tracePt t="4403" x="1638300" y="1676400"/>
          <p14:tracePt t="4420" x="1930400" y="1727200"/>
          <p14:tracePt t="4436" x="2127250" y="1733550"/>
          <p14:tracePt t="4454" x="2247900" y="1733550"/>
          <p14:tracePt t="4470" x="2298700" y="1720850"/>
          <p14:tracePt t="4488" x="2317750" y="1651000"/>
          <p14:tracePt t="4503" x="2317750" y="1555750"/>
          <p14:tracePt t="4519" x="2292350" y="1435100"/>
          <p14:tracePt t="4537" x="2241550" y="1320800"/>
          <p14:tracePt t="4540" x="2203450" y="1263650"/>
          <p14:tracePt t="4553" x="2152650" y="1219200"/>
          <p14:tracePt t="4570" x="1885950" y="1092200"/>
          <p14:tracePt t="4589" x="1619250" y="1041400"/>
          <p14:tracePt t="4604" x="1377950" y="1028700"/>
          <p14:tracePt t="4620" x="1155700" y="1060450"/>
          <p14:tracePt t="4637" x="971550" y="1117600"/>
          <p14:tracePt t="4654" x="825500" y="1200150"/>
          <p14:tracePt t="4671" x="742950" y="1282700"/>
          <p14:tracePt t="4686" x="723900" y="1352550"/>
          <p14:tracePt t="4703" x="723900" y="1403350"/>
          <p14:tracePt t="4720" x="749300" y="1479550"/>
          <p14:tracePt t="4736" x="819150" y="1543050"/>
          <p14:tracePt t="4739" x="889000" y="1587500"/>
          <p14:tracePt t="4753" x="965200" y="1619250"/>
          <p14:tracePt t="4770" x="1403350" y="1720850"/>
          <p14:tracePt t="4789" x="1816100" y="1733550"/>
          <p14:tracePt t="4803" x="2159000" y="1708150"/>
          <p14:tracePt t="4819" x="2298700" y="1651000"/>
          <p14:tracePt t="4836" x="2330450" y="1600200"/>
          <p14:tracePt t="4853" x="2330450" y="1549400"/>
          <p14:tracePt t="4871" x="2292350" y="1485900"/>
          <p14:tracePt t="4887" x="2228850" y="1428750"/>
          <p14:tracePt t="4904" x="2133600" y="1371600"/>
          <p14:tracePt t="4921" x="1987550" y="1314450"/>
          <p14:tracePt t="4921" x="1911350" y="1289050"/>
          <p14:tracePt t="4937" x="1860550" y="1276350"/>
          <p14:tracePt t="4953" x="1784350" y="1270000"/>
          <p14:tracePt t="4970" x="1758950" y="1270000"/>
          <p14:tracePt t="4988" x="1752600" y="1270000"/>
          <p14:tracePt t="5005" x="1752600" y="1301750"/>
          <p14:tracePt t="5022" x="1797050" y="1403350"/>
          <p14:tracePt t="5036" x="1866900" y="1498600"/>
          <p14:tracePt t="5053" x="1943100" y="1581150"/>
          <p14:tracePt t="5070" x="2000250" y="1606550"/>
          <p14:tracePt t="5086" x="2012950" y="1612900"/>
          <p14:tracePt t="5103" x="2032000" y="1606550"/>
          <p14:tracePt t="5119" x="2051050" y="1530350"/>
          <p14:tracePt t="5136" x="2051050" y="1447800"/>
          <p14:tracePt t="5153" x="2051050" y="1358900"/>
          <p14:tracePt t="5172" x="2044700" y="1282700"/>
          <p14:tracePt t="5186" x="2012950" y="1250950"/>
          <p14:tracePt t="5203" x="1911350" y="1193800"/>
          <p14:tracePt t="5220" x="1739900" y="1155700"/>
          <p14:tracePt t="5237" x="1587500" y="1149350"/>
          <p14:tracePt t="5253" x="1460500" y="1149350"/>
          <p14:tracePt t="5270" x="1409700" y="1181100"/>
          <p14:tracePt t="5287" x="1397000" y="1225550"/>
          <p14:tracePt t="5303" x="1397000" y="1295400"/>
          <p14:tracePt t="5320" x="1416050" y="1371600"/>
          <p14:tracePt t="5337" x="1473200" y="1466850"/>
          <p14:tracePt t="5337" x="1504950" y="1517650"/>
          <p14:tracePt t="5353" x="1543050" y="1555750"/>
          <p14:tracePt t="5370" x="1682750" y="1631950"/>
          <p14:tracePt t="5387" x="1771650" y="1651000"/>
          <p14:tracePt t="5404" x="1860550" y="1644650"/>
          <p14:tracePt t="5420" x="1955800" y="1600200"/>
          <p14:tracePt t="5437" x="2019300" y="1549400"/>
          <p14:tracePt t="5453" x="2051050" y="1511300"/>
          <p14:tracePt t="5470" x="2057400" y="1498600"/>
          <p14:tracePt t="5487" x="2057400" y="1485900"/>
          <p14:tracePt t="5504" x="2057400" y="1479550"/>
          <p14:tracePt t="5521" x="2012950" y="1416050"/>
          <p14:tracePt t="5536" x="1968500" y="1397000"/>
          <p14:tracePt t="5552" x="1873250" y="1346200"/>
          <p14:tracePt t="5554" x="1828800" y="1333500"/>
          <p14:tracePt t="5570" x="1727200" y="1320800"/>
          <p14:tracePt t="5586" x="1670050" y="1320800"/>
          <p14:tracePt t="5603" x="1612900" y="1327150"/>
          <p14:tracePt t="5619" x="1581150" y="1352550"/>
          <p14:tracePt t="5636" x="1562100" y="1397000"/>
          <p14:tracePt t="5653" x="1562100" y="1416050"/>
          <p14:tracePt t="5669" x="1562100" y="1447800"/>
          <p14:tracePt t="5686" x="1581150" y="1485900"/>
          <p14:tracePt t="5702" x="1631950" y="1511300"/>
          <p14:tracePt t="5720" x="1720850" y="1536700"/>
          <p14:tracePt t="5736" x="1841500" y="1549400"/>
          <p14:tracePt t="5753" x="1943100" y="1524000"/>
          <p14:tracePt t="5753" x="1968500" y="1492250"/>
          <p14:tracePt t="5770" x="1993900" y="1460500"/>
          <p14:tracePt t="5786" x="2006600" y="1346200"/>
          <p14:tracePt t="5803" x="1968500" y="1270000"/>
          <p14:tracePt t="5819" x="1885950" y="1206500"/>
          <p14:tracePt t="5836" x="1758950" y="1162050"/>
          <p14:tracePt t="5853" x="1631950" y="1136650"/>
          <p14:tracePt t="5869" x="1524000" y="1136650"/>
          <p14:tracePt t="5886" x="1428750" y="1168400"/>
          <p14:tracePt t="5903" x="1365250" y="1250950"/>
          <p14:tracePt t="5920" x="1327150" y="1352550"/>
          <p14:tracePt t="5936" x="1320800" y="1422400"/>
          <p14:tracePt t="5952" x="1320800" y="1479550"/>
          <p14:tracePt t="5954" x="1333500" y="1498600"/>
          <p14:tracePt t="5969" x="1352550" y="1517650"/>
          <p14:tracePt t="5986" x="1511300" y="1587500"/>
          <p14:tracePt t="6003" x="1682750" y="1619250"/>
          <p14:tracePt t="6019" x="1917700" y="1631950"/>
          <p14:tracePt t="6035" x="2203450" y="1612900"/>
          <p14:tracePt t="6052" x="2400300" y="1562100"/>
          <p14:tracePt t="6069" x="2501900" y="1517650"/>
          <p14:tracePt t="6086" x="2527300" y="1485900"/>
          <p14:tracePt t="6103" x="2533650" y="1466850"/>
          <p14:tracePt t="6119" x="2501900" y="1403350"/>
          <p14:tracePt t="6136" x="2406650" y="1339850"/>
          <p14:tracePt t="6153" x="2273300" y="1282700"/>
          <p14:tracePt t="6153" x="2197100" y="1257300"/>
          <p14:tracePt t="6170" x="2044700" y="1231900"/>
          <p14:tracePt t="6186" x="1930400" y="1231900"/>
          <p14:tracePt t="6203" x="1835150" y="1231900"/>
          <p14:tracePt t="6219" x="1790700" y="1263650"/>
          <p14:tracePt t="6236" x="1765300" y="1308100"/>
          <p14:tracePt t="6253" x="1752600" y="1365250"/>
          <p14:tracePt t="6269" x="1746250" y="1397000"/>
          <p14:tracePt t="6286" x="1746250" y="1422400"/>
          <p14:tracePt t="6303" x="1746250" y="1428750"/>
          <p14:tracePt t="6458" x="1746250" y="1435100"/>
          <p14:tracePt t="6474" x="1746250" y="1441450"/>
          <p14:tracePt t="6482" x="1746250" y="1447800"/>
          <p14:tracePt t="6498" x="1752600" y="1460500"/>
          <p14:tracePt t="6506" x="1758950" y="1466850"/>
          <p14:tracePt t="6519" x="1765300" y="1479550"/>
          <p14:tracePt t="6536" x="1790700" y="1524000"/>
          <p14:tracePt t="6553" x="1847850" y="1587500"/>
          <p14:tracePt t="6553" x="1885950" y="1631950"/>
          <p14:tracePt t="6570" x="1993900" y="1701800"/>
          <p14:tracePt t="6586" x="2095500" y="1739900"/>
          <p14:tracePt t="6603" x="2152650" y="1746250"/>
          <p14:tracePt t="6619" x="2203450" y="1746250"/>
          <p14:tracePt t="6636" x="2241550" y="1708150"/>
          <p14:tracePt t="6654" x="2273300" y="1631950"/>
          <p14:tracePt t="6669" x="2305050" y="1562100"/>
          <p14:tracePt t="6686" x="2305050" y="1530350"/>
          <p14:tracePt t="6704" x="2305050" y="1485900"/>
          <p14:tracePt t="6720" x="2292350" y="1466850"/>
          <p14:tracePt t="6737" x="2247900" y="1435100"/>
          <p14:tracePt t="6737" x="2222500" y="1422400"/>
          <p14:tracePt t="6752" x="2184400" y="1403350"/>
          <p14:tracePt t="6769" x="2095500" y="1384300"/>
          <p14:tracePt t="6770" x="2051050" y="1377950"/>
          <p14:tracePt t="6786" x="1987550" y="1377950"/>
          <p14:tracePt t="6803" x="1905000" y="1384300"/>
          <p14:tracePt t="6819" x="1860550" y="1409700"/>
          <p14:tracePt t="6836" x="1828800" y="1441450"/>
          <p14:tracePt t="6853" x="1816100" y="1504950"/>
          <p14:tracePt t="6869" x="1816100" y="1549400"/>
          <p14:tracePt t="6887" x="1816100" y="1587500"/>
          <p14:tracePt t="6904" x="1828800" y="1600200"/>
          <p14:tracePt t="6919" x="1835150" y="1606550"/>
          <p14:tracePt t="6936" x="1847850" y="1606550"/>
          <p14:tracePt t="6952" x="1873250" y="1606550"/>
          <p14:tracePt t="6953" x="1898650" y="1606550"/>
          <p14:tracePt t="6970" x="1955800" y="1593850"/>
          <p14:tracePt t="6986" x="2006600" y="1568450"/>
          <p14:tracePt t="7003" x="2038350" y="1536700"/>
          <p14:tracePt t="7019" x="2051050" y="1504950"/>
          <p14:tracePt t="7036" x="2051050" y="1492250"/>
          <p14:tracePt t="7052" x="2051050" y="1466850"/>
          <p14:tracePt t="7069" x="2032000" y="1454150"/>
          <p14:tracePt t="7086" x="2006600" y="1447800"/>
          <p14:tracePt t="7103" x="1974850" y="1441450"/>
          <p14:tracePt t="7119" x="1924050" y="1441450"/>
          <p14:tracePt t="7136" x="1879600" y="1454150"/>
          <p14:tracePt t="7153" x="1835150" y="1485900"/>
          <p14:tracePt t="7154" x="1822450" y="1504950"/>
          <p14:tracePt t="7169" x="1816100" y="1524000"/>
          <p14:tracePt t="7186" x="1828800" y="1587500"/>
          <p14:tracePt t="7203" x="1854200" y="1612900"/>
          <p14:tracePt t="7219" x="1898650" y="1631950"/>
          <p14:tracePt t="7235" x="1936750" y="1631950"/>
          <p14:tracePt t="7253" x="1981200" y="1631950"/>
          <p14:tracePt t="7269" x="2038350" y="1612900"/>
          <p14:tracePt t="7286" x="2082800" y="1555750"/>
          <p14:tracePt t="7302" x="2095500" y="1517650"/>
          <p14:tracePt t="7319" x="2095500" y="1498600"/>
          <p14:tracePt t="7336" x="2082800" y="1466850"/>
          <p14:tracePt t="7352" x="2051050" y="1435100"/>
          <p14:tracePt t="7369" x="2006600" y="1409700"/>
          <p14:tracePt t="7370" x="1981200" y="1403350"/>
          <p14:tracePt t="7386" x="1949450" y="1397000"/>
          <p14:tracePt t="7403" x="1917700" y="1397000"/>
          <p14:tracePt t="7420" x="1873250" y="1409700"/>
          <p14:tracePt t="7436" x="1854200" y="1441450"/>
          <p14:tracePt t="7469" x="1854200" y="1447800"/>
          <p14:tracePt t="7490" x="1854200" y="1454150"/>
          <p14:tracePt t="7502" x="1854200" y="1466850"/>
          <p14:tracePt t="7519" x="1898650" y="1498600"/>
          <p14:tracePt t="7537" x="1955800" y="1530350"/>
          <p14:tracePt t="7553" x="2000250" y="1555750"/>
          <p14:tracePt t="7554" x="2006600" y="1562100"/>
          <p14:tracePt t="7570" x="2012950" y="1562100"/>
          <p14:tracePt t="7658" x="2019300" y="1562100"/>
          <p14:tracePt t="7866" x="0" y="0"/>
        </p14:tracePtLst>
        <p14:tracePtLst>
          <p14:tracePt t="8282" x="3295650" y="1149350"/>
          <p14:tracePt t="8290" x="3257550" y="1136650"/>
          <p14:tracePt t="8303" x="3219450" y="1117600"/>
          <p14:tracePt t="8319" x="3149600" y="1098550"/>
          <p14:tracePt t="8335" x="3092450" y="1098550"/>
          <p14:tracePt t="8353" x="2997200" y="1136650"/>
          <p14:tracePt t="8369" x="2959100" y="1168400"/>
          <p14:tracePt t="8385" x="2889250" y="1250950"/>
          <p14:tracePt t="8386" x="2857500" y="1308100"/>
          <p14:tracePt t="8402" x="2787650" y="1454150"/>
          <p14:tracePt t="8419" x="2755900" y="1593850"/>
          <p14:tracePt t="8435" x="2743200" y="1695450"/>
          <p14:tracePt t="8452" x="2749550" y="1784350"/>
          <p14:tracePt t="8470" x="2794000" y="1866900"/>
          <p14:tracePt t="8485" x="2870200" y="1955800"/>
          <p14:tracePt t="8502" x="2997200" y="2019300"/>
          <p14:tracePt t="8518" x="3213100" y="2076450"/>
          <p14:tracePt t="8536" x="3556000" y="2108200"/>
          <p14:tracePt t="8553" x="4019550" y="2063750"/>
          <p14:tracePt t="8570" x="4197350" y="1987550"/>
          <p14:tracePt t="8585" x="4248150" y="1955800"/>
          <p14:tracePt t="8602" x="4305300" y="1847850"/>
          <p14:tracePt t="8618" x="4305300" y="1752600"/>
          <p14:tracePt t="8637" x="4298950" y="1619250"/>
          <p14:tracePt t="8653" x="4248150" y="1485900"/>
          <p14:tracePt t="8668" x="4171950" y="1384300"/>
          <p14:tracePt t="8686" x="4095750" y="1295400"/>
          <p14:tracePt t="8701" x="4025900" y="1244600"/>
          <p14:tracePt t="8718" x="3956050" y="1206500"/>
          <p14:tracePt t="8735" x="3879850" y="1181100"/>
          <p14:tracePt t="8752" x="3803650" y="1168400"/>
          <p14:tracePt t="8769" x="3708400" y="1168400"/>
          <p14:tracePt t="8769" x="3632200" y="1174750"/>
          <p14:tracePt t="8786" x="3479800" y="1212850"/>
          <p14:tracePt t="8802" x="3352800" y="1289050"/>
          <p14:tracePt t="8819" x="3276600" y="1390650"/>
          <p14:tracePt t="8835" x="3225800" y="1524000"/>
          <p14:tracePt t="8852" x="3219450" y="1631950"/>
          <p14:tracePt t="8868" x="3219450" y="1727200"/>
          <p14:tracePt t="8885" x="3263900" y="1803400"/>
          <p14:tracePt t="8902" x="3321050" y="1866900"/>
          <p14:tracePt t="8919" x="3409950" y="1924050"/>
          <p14:tracePt t="8934" x="3511550" y="1968500"/>
          <p14:tracePt t="8952" x="3619500" y="1993900"/>
          <p14:tracePt t="8968" x="3689350" y="1993900"/>
          <p14:tracePt t="8969" x="3721100" y="1987550"/>
          <p14:tracePt t="8985" x="3746500" y="1974850"/>
          <p14:tracePt t="9002" x="3810000" y="1854200"/>
          <p14:tracePt t="9018" x="3816350" y="1784350"/>
          <p14:tracePt t="9035" x="3816350" y="1739900"/>
          <p14:tracePt t="9052" x="3816350" y="1701800"/>
          <p14:tracePt t="9068" x="3816350" y="1682750"/>
          <p14:tracePt t="9085" x="3816350" y="1670050"/>
          <p14:tracePt t="9102" x="3810000" y="1657350"/>
          <p14:tracePt t="9118" x="3803650" y="1644650"/>
          <p14:tracePt t="9458" x="0" y="0"/>
        </p14:tracePtLst>
        <p14:tracePtLst>
          <p14:tracePt t="10035" x="5226050" y="1206500"/>
          <p14:tracePt t="10051" x="5213350" y="1206500"/>
          <p14:tracePt t="10068" x="5194300" y="1206500"/>
          <p14:tracePt t="10085" x="5162550" y="1206500"/>
          <p14:tracePt t="10102" x="5118100" y="1212850"/>
          <p14:tracePt t="10118" x="5067300" y="1238250"/>
          <p14:tracePt t="10134" x="5003800" y="1289050"/>
          <p14:tracePt t="10152" x="4933950" y="1339850"/>
          <p14:tracePt t="10168" x="4914900" y="1390650"/>
          <p14:tracePt t="10171" x="4902200" y="1416050"/>
          <p14:tracePt t="10184" x="4895850" y="1447800"/>
          <p14:tracePt t="10202" x="4895850" y="1511300"/>
          <p14:tracePt t="10218" x="4908550" y="1581150"/>
          <p14:tracePt t="10235" x="4959350" y="1638300"/>
          <p14:tracePt t="10251" x="5054600" y="1701800"/>
          <p14:tracePt t="10268" x="5207000" y="1752600"/>
          <p14:tracePt t="10284" x="5448300" y="1784350"/>
          <p14:tracePt t="10302" x="5797550" y="1797050"/>
          <p14:tracePt t="10319" x="6210300" y="1797050"/>
          <p14:tracePt t="10334" x="6635750" y="1771650"/>
          <p14:tracePt t="10351" x="7048500" y="1708150"/>
          <p14:tracePt t="10368" x="7404100" y="1638300"/>
          <p14:tracePt t="10385" x="7651750" y="1581150"/>
          <p14:tracePt t="10401" x="7759700" y="1530350"/>
          <p14:tracePt t="10402" x="7778750" y="1517650"/>
          <p14:tracePt t="10418" x="7797800" y="1504950"/>
          <p14:tracePt t="10436" x="7797800" y="1473200"/>
          <p14:tracePt t="10451" x="7740650" y="1416050"/>
          <p14:tracePt t="10468" x="7620000" y="1339850"/>
          <p14:tracePt t="10484" x="7486650" y="1270000"/>
          <p14:tracePt t="10502" x="7340600" y="1219200"/>
          <p14:tracePt t="10518" x="7239000" y="1181100"/>
          <p14:tracePt t="10534" x="7150100" y="1162050"/>
          <p14:tracePt t="10551" x="7054850" y="1149350"/>
          <p14:tracePt t="10568" x="6915150" y="1149350"/>
          <p14:tracePt t="10584" x="6743700" y="1155700"/>
          <p14:tracePt t="10603" x="6534150" y="1219200"/>
          <p14:tracePt t="10618" x="6445250" y="1270000"/>
          <p14:tracePt t="10634" x="6394450" y="1308100"/>
          <p14:tracePt t="10651" x="6381750" y="1333500"/>
          <p14:tracePt t="10667" x="6375400" y="1365250"/>
          <p14:tracePt t="10684" x="6375400" y="1416050"/>
          <p14:tracePt t="10701" x="6419850" y="1485900"/>
          <p14:tracePt t="10717" x="6527800" y="1581150"/>
          <p14:tracePt t="10734" x="6750050" y="1708150"/>
          <p14:tracePt t="10751" x="7156450" y="1873250"/>
          <p14:tracePt t="10767" x="7645400" y="1993900"/>
          <p14:tracePt t="10786" x="8413750" y="2032000"/>
          <p14:tracePt t="10802" x="8902700" y="2000250"/>
          <p14:tracePt t="10818" x="9220200" y="1936750"/>
          <p14:tracePt t="10834" x="9398000" y="1885950"/>
          <p14:tracePt t="10851" x="9499600" y="1854200"/>
          <p14:tracePt t="10868" x="9537700" y="1835150"/>
          <p14:tracePt t="10884" x="9575800" y="1816100"/>
          <p14:tracePt t="10901" x="9594850" y="1790700"/>
          <p14:tracePt t="10917" x="9613900" y="1752600"/>
          <p14:tracePt t="10934" x="9626600" y="1720850"/>
          <p14:tracePt t="10951" x="9626600" y="1682750"/>
          <p14:tracePt t="10968" x="9620250" y="1657350"/>
          <p14:tracePt t="10984" x="9613900" y="1644650"/>
          <p14:tracePt t="11001" x="9607550" y="1638300"/>
          <p14:tracePt t="11018" x="9594850" y="1631950"/>
          <p14:tracePt t="11034" x="9575800" y="1619250"/>
          <p14:tracePt t="11052" x="9544050" y="1606550"/>
          <p14:tracePt t="11068" x="9505950" y="1587500"/>
          <p14:tracePt t="11084" x="9410700" y="1568450"/>
          <p14:tracePt t="11101" x="9290050" y="1543050"/>
          <p14:tracePt t="11118" x="9163050" y="1517650"/>
          <p14:tracePt t="11134" x="9042400" y="1492250"/>
          <p14:tracePt t="11151" x="8985250" y="1492250"/>
          <p14:tracePt t="11170" x="8947150" y="1492250"/>
          <p14:tracePt t="11184" x="8940800" y="1492250"/>
          <p14:tracePt t="11202" x="8934450" y="1492250"/>
          <p14:tracePt t="11218" x="8915400" y="1492250"/>
          <p14:tracePt t="11234" x="8902700" y="1498600"/>
          <p14:tracePt t="11252" x="8890000" y="1511300"/>
          <p14:tracePt t="11268" x="8883650" y="1511300"/>
          <p14:tracePt t="11302" x="8870950" y="1524000"/>
          <p14:tracePt t="11317" x="8858250" y="1530350"/>
          <p14:tracePt t="11334" x="8845550" y="1530350"/>
          <p14:tracePt t="11351" x="8845550" y="1536700"/>
          <p14:tracePt t="11556" x="8839200" y="1543050"/>
          <p14:tracePt t="11569" x="8839200" y="1549400"/>
          <p14:tracePt t="11585" x="8902700" y="1568450"/>
          <p14:tracePt t="11602" x="9061450" y="1619250"/>
          <p14:tracePt t="11619" x="9175750" y="1638300"/>
          <p14:tracePt t="11635" x="9258300" y="1651000"/>
          <p14:tracePt t="11652" x="9283700" y="1651000"/>
          <p14:tracePt t="11668" x="9290050" y="1651000"/>
          <p14:tracePt t="12156" x="9296400" y="1651000"/>
          <p14:tracePt t="12196" x="9296400" y="1644650"/>
          <p14:tracePt t="12205" x="9296400" y="1638300"/>
          <p14:tracePt t="12220" x="9296400" y="1631950"/>
          <p14:tracePt t="12234" x="9296400" y="1625600"/>
          <p14:tracePt t="12251" x="9296400" y="1619250"/>
          <p14:tracePt t="12269" x="9296400" y="1606550"/>
          <p14:tracePt t="12300" x="9296400" y="1593850"/>
          <p14:tracePt t="12334" x="9296400" y="1581150"/>
          <p14:tracePt t="12350" x="9296400" y="1574800"/>
          <p14:tracePt t="12367" x="9296400" y="1568450"/>
          <p14:tracePt t="12384" x="9296400" y="1562100"/>
          <p14:tracePt t="12562" x="9302750" y="1555750"/>
          <p14:tracePt t="12579" x="9309100" y="1555750"/>
          <p14:tracePt t="12586" x="9321800" y="1549400"/>
          <p14:tracePt t="12601" x="9328150" y="1549400"/>
          <p14:tracePt t="12619" x="9372600" y="1530350"/>
          <p14:tracePt t="12635" x="9398000" y="1517650"/>
          <p14:tracePt t="12651" x="9429750" y="1511300"/>
          <p14:tracePt t="12668" x="9436100" y="1504950"/>
          <p14:tracePt t="12683" x="9442450" y="1498600"/>
          <p14:tracePt t="12884" x="9442450" y="1492250"/>
          <p14:tracePt t="12898" x="9442450" y="1479550"/>
          <p14:tracePt t="12920" x="9442450" y="1460500"/>
          <p14:tracePt t="12936" x="9429750" y="1441450"/>
          <p14:tracePt t="12940" x="9423400" y="1422400"/>
          <p14:tracePt t="12956" x="9398000" y="1397000"/>
          <p14:tracePt t="12969" x="9385300" y="1390650"/>
          <p14:tracePt t="12984" x="9366250" y="1358900"/>
          <p14:tracePt t="12987" x="9347200" y="1346200"/>
          <p14:tracePt t="13000" x="9328150" y="1333500"/>
          <p14:tracePt t="13018" x="9309100" y="1314450"/>
          <p14:tracePt t="13020" x="9296400" y="1308100"/>
          <p14:tracePt t="13035" x="9258300" y="1289050"/>
          <p14:tracePt t="13053" x="9226550" y="1276350"/>
          <p14:tracePt t="13068" x="9194800" y="1270000"/>
          <p14:tracePt t="13084" x="9182100" y="1270000"/>
          <p14:tracePt t="13101" x="9156700" y="1263650"/>
          <p14:tracePt t="13117" x="9131300" y="1257300"/>
          <p14:tracePt t="13134" x="9105900" y="1250950"/>
          <p14:tracePt t="13152" x="9086850" y="1250950"/>
          <p14:tracePt t="13168" x="9074150" y="1250950"/>
          <p14:tracePt t="13183" x="9055100" y="1250950"/>
          <p14:tracePt t="13200" x="9036050" y="1250950"/>
          <p14:tracePt t="13219" x="9010650" y="1250950"/>
          <p14:tracePt t="13235" x="8985250" y="1250950"/>
          <p14:tracePt t="13251" x="8966200" y="1257300"/>
          <p14:tracePt t="13267" x="8953500" y="1257300"/>
          <p14:tracePt t="13284" x="8928100" y="1270000"/>
          <p14:tracePt t="13300" x="8909050" y="1289050"/>
          <p14:tracePt t="13317" x="8896350" y="1301750"/>
          <p14:tracePt t="13334" x="8877300" y="1320800"/>
          <p14:tracePt t="13338" x="8870950" y="1333500"/>
          <p14:tracePt t="13352" x="8864600" y="1346200"/>
          <p14:tracePt t="13367" x="8864600" y="1352550"/>
          <p14:tracePt t="13384" x="8858250" y="1377950"/>
          <p14:tracePt t="13400" x="8858250" y="1384300"/>
          <p14:tracePt t="13418" x="8858250" y="1428750"/>
          <p14:tracePt t="13435" x="8858250" y="1460500"/>
          <p14:tracePt t="13451" x="8864600" y="1504950"/>
          <p14:tracePt t="13468" x="8870950" y="1536700"/>
          <p14:tracePt t="13484" x="8890000" y="1562100"/>
          <p14:tracePt t="13517" x="8896350" y="1574800"/>
          <p14:tracePt t="13684" x="8902700" y="1587500"/>
          <p14:tracePt t="13709" x="8915400" y="1587500"/>
          <p14:tracePt t="13715" x="8921750" y="1593850"/>
          <p14:tracePt t="13930" x="8928100" y="1593850"/>
          <p14:tracePt t="13938" x="8934450" y="1593850"/>
          <p14:tracePt t="13951" x="8940800" y="1593850"/>
          <p14:tracePt t="13968" x="8959850" y="1600200"/>
          <p14:tracePt t="13983" x="8978900" y="1606550"/>
          <p14:tracePt t="14000" x="8991600" y="1612900"/>
          <p14:tracePt t="14016" x="9010650" y="1612900"/>
          <p14:tracePt t="14034" x="9023350" y="1612900"/>
          <p14:tracePt t="14050" x="9029700" y="1612900"/>
          <p14:tracePt t="14068" x="9042400" y="1612900"/>
          <p14:tracePt t="14084" x="9055100" y="1612900"/>
          <p14:tracePt t="14100" x="9080500" y="1612900"/>
          <p14:tracePt t="14116" x="9093200" y="1606550"/>
          <p14:tracePt t="14133" x="9105900" y="1600200"/>
          <p14:tracePt t="14150" x="9118600" y="1593850"/>
          <p14:tracePt t="14166" x="9118600" y="1581150"/>
          <p14:tracePt t="14184" x="9124950" y="1568450"/>
          <p14:tracePt t="14200" x="9131300" y="1549400"/>
          <p14:tracePt t="14202" x="9131300" y="1543050"/>
          <p14:tracePt t="14218" x="9131300" y="1530350"/>
          <p14:tracePt t="14235" x="9131300" y="1517650"/>
          <p14:tracePt t="14250" x="9131300" y="1504950"/>
          <p14:tracePt t="14267" x="9131300" y="1498600"/>
          <p14:tracePt t="14283" x="9131300" y="1485900"/>
          <p14:tracePt t="14300" x="9131300" y="1473200"/>
          <p14:tracePt t="14318" x="9131300" y="1466850"/>
          <p14:tracePt t="14334" x="9124950" y="1441450"/>
          <p14:tracePt t="14351" x="9118600" y="1422400"/>
          <p14:tracePt t="14366" x="9093200" y="1403350"/>
          <p14:tracePt t="14383" x="9074150" y="1384300"/>
          <p14:tracePt t="14400" x="9048750" y="1371600"/>
          <p14:tracePt t="14417" x="9042400" y="1365250"/>
          <p14:tracePt t="14417" x="9036050" y="1365250"/>
          <p14:tracePt t="14482" x="9029700" y="1365250"/>
          <p14:tracePt t="14522" x="9023350" y="1365250"/>
          <p14:tracePt t="14530" x="9017000" y="1371600"/>
          <p14:tracePt t="14538" x="9017000" y="1377950"/>
          <p14:tracePt t="14551" x="9017000" y="1384300"/>
          <p14:tracePt t="14568" x="9017000" y="1428750"/>
          <p14:tracePt t="14586" x="9036050" y="1479550"/>
          <p14:tracePt t="14599" x="9048750" y="1504950"/>
          <p14:tracePt t="14617" x="9074150" y="1530350"/>
          <p14:tracePt t="14633" x="9093200" y="1549400"/>
          <p14:tracePt t="14649" x="9118600" y="1562100"/>
          <p14:tracePt t="14667" x="9137650" y="1574800"/>
          <p14:tracePt t="14683" x="9150350" y="1574800"/>
          <p14:tracePt t="14718" x="9175750" y="1568450"/>
          <p14:tracePt t="14733" x="9194800" y="1555750"/>
          <p14:tracePt t="14749" x="9213850" y="1530350"/>
          <p14:tracePt t="14766" x="9239250" y="1492250"/>
          <p14:tracePt t="14783" x="9251950" y="1454150"/>
          <p14:tracePt t="14799" x="9277350" y="1422400"/>
          <p14:tracePt t="14816" x="9290050" y="1397000"/>
          <p14:tracePt t="14818" x="9290050" y="1390650"/>
          <p14:tracePt t="14923" x="9296400" y="1397000"/>
          <p14:tracePt t="14930" x="9309100" y="1409700"/>
          <p14:tracePt t="14938" x="9321800" y="1435100"/>
          <p14:tracePt t="14949" x="9334500" y="1466850"/>
          <p14:tracePt t="14966" x="9353550" y="1517650"/>
          <p14:tracePt t="14983" x="9385300" y="1574800"/>
          <p14:tracePt t="15000" x="9398000" y="1606550"/>
          <p14:tracePt t="15017" x="9404350" y="1612900"/>
          <p14:tracePt t="15396" x="9404350" y="1606550"/>
          <p14:tracePt t="15404" x="9404350" y="1600200"/>
          <p14:tracePt t="15417" x="9404350" y="1593850"/>
          <p14:tracePt t="15434" x="9410700" y="1549400"/>
          <p14:tracePt t="15449" x="9410700" y="1530350"/>
          <p14:tracePt t="15466" x="9410700" y="1454150"/>
          <p14:tracePt t="15482" x="9410700" y="1403350"/>
          <p14:tracePt t="15499" x="9410700" y="1377950"/>
          <p14:tracePt t="15516" x="9410700" y="1371600"/>
          <p14:tracePt t="15651" x="9417050" y="1384300"/>
          <p14:tracePt t="15660" x="9417050" y="1390650"/>
          <p14:tracePt t="15672" x="9423400" y="1409700"/>
          <p14:tracePt t="15684" x="9423400" y="1416050"/>
          <p14:tracePt t="15771" x="9423400" y="1422400"/>
          <p14:tracePt t="15779" x="9429750" y="1428750"/>
          <p14:tracePt t="15789" x="9436100" y="1435100"/>
          <p14:tracePt t="15803" x="9442450" y="1435100"/>
          <p14:tracePt t="15819" x="9448800" y="1435100"/>
          <p14:tracePt t="15832" x="9455150" y="1435100"/>
          <p14:tracePt t="15851" x="9480550" y="1416050"/>
          <p14:tracePt t="15866" x="9505950" y="1403350"/>
          <p14:tracePt t="15883" x="9525000" y="1371600"/>
          <p14:tracePt t="15899" x="9537700" y="1352550"/>
          <p14:tracePt t="15916" x="9537700" y="1346200"/>
          <p14:tracePt t="15933" x="9537700" y="1339850"/>
          <p14:tracePt t="16429" x="9537700" y="1327150"/>
          <p14:tracePt t="16446" x="9531350" y="1320800"/>
          <p14:tracePt t="16461" x="9518650" y="1308100"/>
          <p14:tracePt t="16472" x="9499600" y="1295400"/>
          <p14:tracePt t="16483" x="9455150" y="1263650"/>
          <p14:tracePt t="16500" x="9391650" y="1231900"/>
          <p14:tracePt t="16517" x="9328150" y="1193800"/>
          <p14:tracePt t="16533" x="9258300" y="1162050"/>
          <p14:tracePt t="16549" x="9175750" y="1130300"/>
          <p14:tracePt t="16566" x="9118600" y="1117600"/>
          <p14:tracePt t="16583" x="9055100" y="1104900"/>
          <p14:tracePt t="16600" x="9017000" y="1104900"/>
          <p14:tracePt t="16602" x="8991600" y="1104900"/>
          <p14:tracePt t="16616" x="8966200" y="1104900"/>
          <p14:tracePt t="16634" x="8896350" y="1111250"/>
          <p14:tracePt t="16650" x="8845550" y="1123950"/>
          <p14:tracePt t="16667" x="8807450" y="1143000"/>
          <p14:tracePt t="16683" x="8775700" y="1155700"/>
          <p14:tracePt t="16699" x="8743950" y="1181100"/>
          <p14:tracePt t="16716" x="8724900" y="1219200"/>
          <p14:tracePt t="16733" x="8699500" y="1257300"/>
          <p14:tracePt t="16749" x="8693150" y="1308100"/>
          <p14:tracePt t="16766" x="8680450" y="1377950"/>
          <p14:tracePt t="16782" x="8680450" y="1422400"/>
          <p14:tracePt t="16799" x="8680450" y="1473200"/>
          <p14:tracePt t="16818" x="8686800" y="1504950"/>
          <p14:tracePt t="16832" x="8718550" y="1549400"/>
          <p14:tracePt t="16850" x="8769350" y="1600200"/>
          <p14:tracePt t="16852" x="8813800" y="1638300"/>
          <p14:tracePt t="16866" x="8940800" y="1720850"/>
          <p14:tracePt t="16883" x="9086850" y="1784350"/>
          <p14:tracePt t="16899" x="9239250" y="1822450"/>
          <p14:tracePt t="16915" x="9378950" y="1854200"/>
          <p14:tracePt t="16932" x="9486900" y="1866900"/>
          <p14:tracePt t="16949" x="9556750" y="1866900"/>
          <p14:tracePt t="16965" x="9588500" y="1866900"/>
          <p14:tracePt t="16982" x="9626600" y="1847850"/>
          <p14:tracePt t="16999" x="9645650" y="1803400"/>
          <p14:tracePt t="17017" x="9652000" y="1771650"/>
          <p14:tracePt t="17034" x="9658350" y="1714500"/>
          <p14:tracePt t="17036" x="9664700" y="1689100"/>
          <p14:tracePt t="17049" x="9664700" y="1676400"/>
          <p14:tracePt t="17066" x="9664700" y="1606550"/>
          <p14:tracePt t="17083" x="9664700" y="1574800"/>
          <p14:tracePt t="17099" x="9664700" y="1549400"/>
          <p14:tracePt t="17115" x="9664700" y="1511300"/>
          <p14:tracePt t="17132" x="9652000" y="1485900"/>
          <p14:tracePt t="17149" x="9626600" y="1447800"/>
          <p14:tracePt t="17165" x="9588500" y="1409700"/>
          <p14:tracePt t="17182" x="9512300" y="1365250"/>
          <p14:tracePt t="17199" x="9429750" y="1320800"/>
          <p14:tracePt t="17217" x="9366250" y="1295400"/>
          <p14:tracePt t="17233" x="9309100" y="1276350"/>
          <p14:tracePt t="17236" x="9283700" y="1270000"/>
          <p14:tracePt t="17249" x="9264650" y="1257300"/>
          <p14:tracePt t="17266" x="9201150" y="1244600"/>
          <p14:tracePt t="17283" x="9144000" y="1231900"/>
          <p14:tracePt t="17300" x="9112250" y="1231900"/>
          <p14:tracePt t="17317" x="9055100" y="1231900"/>
          <p14:tracePt t="17332" x="8997950" y="1238250"/>
          <p14:tracePt t="17349" x="8940800" y="1250950"/>
          <p14:tracePt t="17365" x="8902700" y="1276350"/>
          <p14:tracePt t="17382" x="8870950" y="1308100"/>
          <p14:tracePt t="17399" x="8845550" y="1346200"/>
          <p14:tracePt t="17416" x="8832850" y="1390650"/>
          <p14:tracePt t="17433" x="8826500" y="1435100"/>
          <p14:tracePt t="17434" x="8826500" y="1460500"/>
          <p14:tracePt t="17449" x="8826500" y="1492250"/>
          <p14:tracePt t="17467" x="8845550" y="1593850"/>
          <p14:tracePt t="17482" x="8909050" y="1670050"/>
          <p14:tracePt t="17499" x="8985250" y="1720850"/>
          <p14:tracePt t="17517" x="9061450" y="1746250"/>
          <p14:tracePt t="17533" x="9144000" y="1765300"/>
          <p14:tracePt t="17548" x="9188450" y="1765300"/>
          <p14:tracePt t="17566" x="9251950" y="1752600"/>
          <p14:tracePt t="17582" x="9315450" y="1701800"/>
          <p14:tracePt t="17600" x="9366250" y="1619250"/>
          <p14:tracePt t="17615" x="9423400" y="1524000"/>
          <p14:tracePt t="17632" x="9461500" y="1441450"/>
          <p14:tracePt t="17649" x="9467850" y="1397000"/>
          <p14:tracePt t="17651" x="9467850" y="1384300"/>
          <p14:tracePt t="17666" x="9467850" y="1358900"/>
          <p14:tracePt t="17683" x="9467850" y="1352550"/>
          <p14:tracePt t="17698" x="9467850" y="1346200"/>
          <p14:tracePt t="17717" x="9467850" y="1339850"/>
          <p14:tracePt t="18226" x="0" y="0"/>
        </p14:tracePtLst>
        <p14:tracePtLst>
          <p14:tracePt t="18740" x="8026400" y="1238250"/>
          <p14:tracePt t="18746" x="8020050" y="1238250"/>
          <p14:tracePt t="18763" x="8007350" y="1238250"/>
          <p14:tracePt t="18771" x="7981950" y="1238250"/>
          <p14:tracePt t="18782" x="7956550" y="1244600"/>
          <p14:tracePt t="18798" x="7931150" y="1263650"/>
          <p14:tracePt t="18815" x="7905750" y="1308100"/>
          <p14:tracePt t="18831" x="7886700" y="1346200"/>
          <p14:tracePt t="18849" x="7880350" y="1365250"/>
          <p14:tracePt t="18851" x="7880350" y="1377950"/>
          <p14:tracePt t="18866" x="7880350" y="1397000"/>
          <p14:tracePt t="18883" x="7880350" y="1403350"/>
          <p14:tracePt t="18898" x="7880350" y="1416050"/>
          <p14:tracePt t="18915" x="7886700" y="1435100"/>
          <p14:tracePt t="18931" x="7912100" y="1454150"/>
          <p14:tracePt t="18948" x="7975600" y="1498600"/>
          <p14:tracePt t="18966" x="8102600" y="1549400"/>
          <p14:tracePt t="18982" x="8261350" y="1587500"/>
          <p14:tracePt t="18998" x="8477250" y="1619250"/>
          <p14:tracePt t="19015" x="8661400" y="1619250"/>
          <p14:tracePt t="19033" x="8820150" y="1619250"/>
          <p14:tracePt t="19048" x="8890000" y="1619250"/>
          <p14:tracePt t="19050" x="8896350" y="1619250"/>
          <p14:tracePt t="19066" x="8915400" y="1612900"/>
          <p14:tracePt t="19082" x="8934450" y="1606550"/>
          <p14:tracePt t="19098" x="8953500" y="1587500"/>
          <p14:tracePt t="19114" x="9004300" y="1568450"/>
          <p14:tracePt t="19131" x="9067800" y="1543050"/>
          <p14:tracePt t="19148" x="9150350" y="1517650"/>
          <p14:tracePt t="19165" x="9226550" y="1498600"/>
          <p14:tracePt t="19182" x="9315450" y="1485900"/>
          <p14:tracePt t="19200" x="9404350" y="1466850"/>
          <p14:tracePt t="19215" x="9486900" y="1454150"/>
          <p14:tracePt t="19232" x="9544050" y="1441450"/>
          <p14:tracePt t="19248" x="9582150" y="1416050"/>
          <p14:tracePt t="19250" x="9601200" y="1403350"/>
          <p14:tracePt t="19265" x="9607550" y="1403350"/>
          <p14:tracePt t="19282" x="9626600" y="1346200"/>
          <p14:tracePt t="19300" x="9626600" y="1314450"/>
          <p14:tracePt t="19315" x="9620250" y="1270000"/>
          <p14:tracePt t="19331" x="9588500" y="1219200"/>
          <p14:tracePt t="19348" x="9518650" y="1168400"/>
          <p14:tracePt t="19365" x="9410700" y="1117600"/>
          <p14:tracePt t="19381" x="9296400" y="1085850"/>
          <p14:tracePt t="19398" x="9169400" y="1073150"/>
          <p14:tracePt t="19415" x="9048750" y="1073150"/>
          <p14:tracePt t="19433" x="8940800" y="1073150"/>
          <p14:tracePt t="19448" x="8826500" y="1079500"/>
          <p14:tracePt t="19450" x="8769350" y="1098550"/>
          <p14:tracePt t="19464" x="8718550" y="1117600"/>
          <p14:tracePt t="19483" x="8559800" y="1181100"/>
          <p14:tracePt t="19499" x="8470900" y="1231900"/>
          <p14:tracePt t="19515" x="8394700" y="1276350"/>
          <p14:tracePt t="19531" x="8343900" y="1339850"/>
          <p14:tracePt t="19548" x="8318500" y="1403350"/>
          <p14:tracePt t="19564" x="8318500" y="1441450"/>
          <p14:tracePt t="19581" x="8318500" y="1492250"/>
          <p14:tracePt t="19598" x="8331200" y="1530350"/>
          <p14:tracePt t="19615" x="8356600" y="1549400"/>
          <p14:tracePt t="19632" x="8401050" y="1568450"/>
          <p14:tracePt t="19648" x="8477250" y="1587500"/>
          <p14:tracePt t="19650" x="8534400" y="1600200"/>
          <p14:tracePt t="19664" x="8597900" y="1606550"/>
          <p14:tracePt t="19682" x="8788400" y="1606550"/>
          <p14:tracePt t="19699" x="8858250" y="1606550"/>
          <p14:tracePt t="19716" x="8890000" y="1606550"/>
          <p14:tracePt t="19731" x="8902700" y="1606550"/>
          <p14:tracePt t="20074" x="8877300" y="1593850"/>
          <p14:tracePt t="20074" x="0" y="0"/>
        </p14:tracePtLst>
        <p14:tracePtLst>
          <p14:tracePt t="20483" x="5359400" y="977900"/>
          <p14:tracePt t="20498" x="5302250" y="990600"/>
          <p14:tracePt t="20516" x="5238750" y="1009650"/>
          <p14:tracePt t="20531" x="5168900" y="1041400"/>
          <p14:tracePt t="20548" x="5118100" y="1060450"/>
          <p14:tracePt t="20564" x="5086350" y="1079500"/>
          <p14:tracePt t="20581" x="5054600" y="1092200"/>
          <p14:tracePt t="20598" x="5029200" y="1117600"/>
          <p14:tracePt t="20614" x="5010150" y="1155700"/>
          <p14:tracePt t="20632" x="4991100" y="1206500"/>
          <p14:tracePt t="20647" x="4984750" y="1244600"/>
          <p14:tracePt t="20664" x="4984750" y="1295400"/>
          <p14:tracePt t="20681" x="4984750" y="1339850"/>
          <p14:tracePt t="20682" x="4984750" y="1384300"/>
          <p14:tracePt t="20698" x="5029200" y="1454150"/>
          <p14:tracePt t="20714" x="5080000" y="1524000"/>
          <p14:tracePt t="20731" x="5181600" y="1600200"/>
          <p14:tracePt t="20748" x="5346700" y="1689100"/>
          <p14:tracePt t="20764" x="5581650" y="1752600"/>
          <p14:tracePt t="20781" x="5854700" y="1803400"/>
          <p14:tracePt t="20797" x="6064250" y="1816100"/>
          <p14:tracePt t="20814" x="6254750" y="1809750"/>
          <p14:tracePt t="20832" x="6394450" y="1778000"/>
          <p14:tracePt t="20847" x="6457950" y="1752600"/>
          <p14:tracePt t="20864" x="6477000" y="1727200"/>
          <p14:tracePt t="20881" x="6496050" y="1720850"/>
          <p14:tracePt t="20899" x="6496050" y="1701800"/>
          <p14:tracePt t="20914" x="6502400" y="1682750"/>
          <p14:tracePt t="20931" x="6502400" y="1644650"/>
          <p14:tracePt t="20948" x="6483350" y="1574800"/>
          <p14:tracePt t="20965" x="6438900" y="1492250"/>
          <p14:tracePt t="20982" x="6350000" y="1397000"/>
          <p14:tracePt t="20999" x="6191250" y="1289050"/>
          <p14:tracePt t="21014" x="5994400" y="1200150"/>
          <p14:tracePt t="21031" x="5797550" y="1130300"/>
          <p14:tracePt t="21047" x="5626100" y="1085850"/>
          <p14:tracePt t="21064" x="5467350" y="1054100"/>
          <p14:tracePt t="21082" x="5219700" y="1009650"/>
          <p14:tracePt t="21098" x="5060950" y="1003300"/>
          <p14:tracePt t="21114" x="4876800" y="1003300"/>
          <p14:tracePt t="21132" x="4711700" y="1003300"/>
          <p14:tracePt t="21148" x="4578350" y="1016000"/>
          <p14:tracePt t="21164" x="4483100" y="1066800"/>
          <p14:tracePt t="21182" x="4413250" y="1111250"/>
          <p14:tracePt t="21197" x="4356100" y="1155700"/>
          <p14:tracePt t="21214" x="4324350" y="1219200"/>
          <p14:tracePt t="21231" x="4305300" y="1282700"/>
          <p14:tracePt t="21247" x="4298950" y="1320800"/>
          <p14:tracePt t="21265" x="4298950" y="1397000"/>
          <p14:tracePt t="21281" x="4298950" y="1409700"/>
          <p14:tracePt t="21299" x="4305300" y="1473200"/>
          <p14:tracePt t="21314" x="4343400" y="1504950"/>
          <p14:tracePt t="21332" x="4406900" y="1549400"/>
          <p14:tracePt t="21348" x="4508500" y="1574800"/>
          <p14:tracePt t="21364" x="4629150" y="1574800"/>
          <p14:tracePt t="21381" x="4756150" y="1562100"/>
          <p14:tracePt t="21397" x="4832350" y="1517650"/>
          <p14:tracePt t="21414" x="4870450" y="1473200"/>
          <p14:tracePt t="21431" x="4876800" y="1428750"/>
          <p14:tracePt t="21448" x="4876800" y="1384300"/>
          <p14:tracePt t="21464" x="4870450" y="1333500"/>
          <p14:tracePt t="21466" x="4851400" y="1308100"/>
          <p14:tracePt t="21480" x="4832350" y="1289050"/>
          <p14:tracePt t="21499" x="4692650" y="1219200"/>
          <p14:tracePt t="21514" x="4546600" y="1193800"/>
          <p14:tracePt t="21531" x="4419600" y="1193800"/>
          <p14:tracePt t="21547" x="4337050" y="1193800"/>
          <p14:tracePt t="21566" x="4292600" y="1193800"/>
          <p14:tracePt t="21583" x="4273550" y="1200150"/>
          <p14:tracePt t="21597" x="4260850" y="1219200"/>
          <p14:tracePt t="21614" x="4260850" y="1250950"/>
          <p14:tracePt t="21632" x="4260850" y="1308100"/>
          <p14:tracePt t="21649" x="4260850" y="1352550"/>
          <p14:tracePt t="21664" x="4311650" y="1409700"/>
          <p14:tracePt t="21681" x="4381500" y="1473200"/>
          <p14:tracePt t="21697" x="4508500" y="1555750"/>
          <p14:tracePt t="21699" x="4584700" y="1587500"/>
          <p14:tracePt t="21714" x="4819650" y="1657350"/>
          <p14:tracePt t="21731" x="5111750" y="1708150"/>
          <p14:tracePt t="21747" x="5384800" y="1720850"/>
          <p14:tracePt t="21764" x="5638800" y="1695450"/>
          <p14:tracePt t="21780" x="5816600" y="1644650"/>
          <p14:tracePt t="21797" x="5956300" y="1574800"/>
          <p14:tracePt t="21814" x="6076950" y="1511300"/>
          <p14:tracePt t="21831" x="6184900" y="1435100"/>
          <p14:tracePt t="21850" x="6350000" y="1327150"/>
          <p14:tracePt t="21863" x="6394450" y="1308100"/>
          <p14:tracePt t="21880" x="6489700" y="1276350"/>
          <p14:tracePt t="21897" x="6515100" y="1257300"/>
          <p14:tracePt t="22068" x="6521450" y="1257300"/>
          <p14:tracePt t="22085" x="6521450" y="1289050"/>
          <p14:tracePt t="22098" x="6521450" y="1346200"/>
          <p14:tracePt t="22114" x="6521450" y="1384300"/>
          <p14:tracePt t="22131" x="6527800" y="1428750"/>
          <p14:tracePt t="22149" x="6540500" y="1460500"/>
          <p14:tracePt t="22165" x="6546850" y="1485900"/>
          <p14:tracePt t="22181" x="6578600" y="1517650"/>
          <p14:tracePt t="22198" x="6623050" y="1543050"/>
          <p14:tracePt t="22214" x="6680200" y="1562100"/>
          <p14:tracePt t="22231" x="6743700" y="1574800"/>
          <p14:tracePt t="22247" x="6819900" y="1562100"/>
          <p14:tracePt t="22264" x="6889750" y="1524000"/>
          <p14:tracePt t="22281" x="6959600" y="1466850"/>
          <p14:tracePt t="22282" x="6985000" y="1441450"/>
          <p14:tracePt t="22297" x="7016750" y="1409700"/>
          <p14:tracePt t="22315" x="7054850" y="1346200"/>
          <p14:tracePt t="22333" x="7054850" y="1333500"/>
          <p14:tracePt t="22349" x="7054850" y="1320800"/>
          <p14:tracePt t="22363" x="7054850" y="1314450"/>
          <p14:tracePt t="22419" x="7054850" y="1320800"/>
          <p14:tracePt t="22426" x="7048500" y="1346200"/>
          <p14:tracePt t="22436" x="7029450" y="1377950"/>
          <p14:tracePt t="22447" x="7016750" y="1422400"/>
          <p14:tracePt t="22464" x="7010400" y="1485900"/>
          <p14:tracePt t="22480" x="7010400" y="1536700"/>
          <p14:tracePt t="22482" x="7010400" y="1555750"/>
          <p14:tracePt t="22497" x="7016750" y="1562100"/>
          <p14:tracePt t="22514" x="7042150" y="1574800"/>
          <p14:tracePt t="22533" x="7048500" y="1574800"/>
          <p14:tracePt t="22547" x="7086600" y="1555750"/>
          <p14:tracePt t="22564" x="7118350" y="1492250"/>
          <p14:tracePt t="22580" x="7143750" y="1416050"/>
          <p14:tracePt t="22597" x="7150100" y="1358900"/>
          <p14:tracePt t="22614" x="7150100" y="1308100"/>
          <p14:tracePt t="22631" x="7124700" y="1270000"/>
          <p14:tracePt t="22647" x="7099300" y="1257300"/>
          <p14:tracePt t="22664" x="7080250" y="1257300"/>
          <p14:tracePt t="22680" x="7054850" y="1263650"/>
          <p14:tracePt t="22682" x="7048500" y="1282700"/>
          <p14:tracePt t="22697" x="7042150" y="1308100"/>
          <p14:tracePt t="22714" x="7067550" y="1397000"/>
          <p14:tracePt t="22730" x="7105650" y="1422400"/>
          <p14:tracePt t="22747" x="7137400" y="1435100"/>
          <p14:tracePt t="22764" x="7150100" y="1435100"/>
          <p14:tracePt t="22794" x="7150100" y="1416050"/>
          <p14:tracePt t="22802" x="7150100" y="1403350"/>
          <p14:tracePt t="22816" x="7143750" y="1390650"/>
          <p14:tracePt t="22831" x="7105650" y="1365250"/>
          <p14:tracePt t="22847" x="7010400" y="1346200"/>
          <p14:tracePt t="22863" x="6826250" y="1308100"/>
          <p14:tracePt t="22880" x="6578600" y="1289050"/>
          <p14:tracePt t="22897" x="6299200" y="1289050"/>
          <p14:tracePt t="22899" x="6165850" y="1289050"/>
          <p14:tracePt t="22914" x="5975350" y="1289050"/>
          <p14:tracePt t="22930" x="5880100" y="1295400"/>
          <p14:tracePt t="22947" x="5835650" y="1301750"/>
          <p14:tracePt t="22963" x="5810250" y="1320800"/>
          <p14:tracePt t="22980" x="5784850" y="1339850"/>
          <p14:tracePt t="22996" x="5772150" y="1358900"/>
          <p14:tracePt t="23013" x="5772150" y="1371600"/>
          <p14:tracePt t="23033" x="5772150" y="1397000"/>
          <p14:tracePt t="23048" x="5772150" y="1416050"/>
          <p14:tracePt t="23051" x="5772150" y="1422400"/>
          <p14:tracePt t="23064" x="5778500" y="1428750"/>
          <p14:tracePt t="23081" x="5829300" y="1454150"/>
          <p14:tracePt t="23098" x="5930900" y="1479550"/>
          <p14:tracePt t="23115" x="5988050" y="1466850"/>
          <p14:tracePt t="23132" x="6013450" y="1447800"/>
          <p14:tracePt t="23148" x="6019800" y="1416050"/>
          <p14:tracePt t="23164" x="5988050" y="1384300"/>
          <p14:tracePt t="23180" x="5924550" y="1346200"/>
          <p14:tracePt t="23197" x="5835650" y="1327150"/>
          <p14:tracePt t="23214" x="5778500" y="1327150"/>
          <p14:tracePt t="23230" x="5746750" y="1327150"/>
          <p14:tracePt t="23247" x="5727700" y="1339850"/>
          <p14:tracePt t="23265" x="5727700" y="1352550"/>
          <p14:tracePt t="23388" x="5715000" y="1358900"/>
          <p14:tracePt t="23405" x="5670550" y="1358900"/>
          <p14:tracePt t="23417" x="5607050" y="1358900"/>
          <p14:tracePt t="23431" x="5397500" y="1358900"/>
          <p14:tracePt t="23448" x="5156200" y="1358900"/>
          <p14:tracePt t="23450" x="5041900" y="1358900"/>
          <p14:tracePt t="23464" x="4933950" y="1358900"/>
          <p14:tracePt t="23480" x="4787900" y="1365250"/>
          <p14:tracePt t="23497" x="4724400" y="1377950"/>
          <p14:tracePt t="23514" x="4705350" y="1390650"/>
          <p14:tracePt t="23549" x="4705350" y="1397000"/>
          <p14:tracePt t="23564" x="4705350" y="1409700"/>
          <p14:tracePt t="23580" x="4705350" y="1422400"/>
          <p14:tracePt t="23597" x="4718050" y="1447800"/>
          <p14:tracePt t="23613" x="4762500" y="1460500"/>
          <p14:tracePt t="23630" x="4864100" y="1485900"/>
          <p14:tracePt t="23648" x="4946650" y="1492250"/>
          <p14:tracePt t="23665" x="5010150" y="1492250"/>
          <p14:tracePt t="23666" x="5029200" y="1492250"/>
          <p14:tracePt t="23680" x="5041900" y="1485900"/>
          <p14:tracePt t="23955" x="5048250" y="1485900"/>
          <p14:tracePt t="23964" x="0" y="0"/>
        </p14:tracePtLst>
        <p14:tracePtLst>
          <p14:tracePt t="25259" x="10737850" y="1835150"/>
          <p14:tracePt t="25346" x="10756900" y="1835150"/>
          <p14:tracePt t="25354" x="10782300" y="1841500"/>
          <p14:tracePt t="25365" x="10814050" y="1847850"/>
          <p14:tracePt t="25380" x="10896600" y="1866900"/>
          <p14:tracePt t="25397" x="10953750" y="1879600"/>
          <p14:tracePt t="25413" x="10972800" y="1885950"/>
          <p14:tracePt t="25430" x="10979150" y="1885950"/>
          <p14:tracePt t="25446" x="10960100" y="1917700"/>
          <p14:tracePt t="25463" x="10839450" y="1974850"/>
          <p14:tracePt t="25479" x="10579100" y="2044700"/>
          <p14:tracePt t="25497" x="10160000" y="2114550"/>
          <p14:tracePt t="25498" x="9855200" y="2127250"/>
          <p14:tracePt t="25513" x="9512300" y="2127250"/>
          <p14:tracePt t="25531" x="8248650" y="2127250"/>
          <p14:tracePt t="25546" x="7429500" y="2127250"/>
          <p14:tracePt t="25563" x="6870700" y="2127250"/>
          <p14:tracePt t="25579" x="6642100" y="2127250"/>
          <p14:tracePt t="25595" x="6610350" y="2127250"/>
          <p14:tracePt t="25614" x="6604000" y="2127250"/>
          <p14:tracePt t="25645" x="6597650" y="2139950"/>
          <p14:tracePt t="25662" x="6610350" y="2146300"/>
          <p14:tracePt t="25679" x="6711950" y="2159000"/>
          <p14:tracePt t="25696" x="6991350" y="2216150"/>
          <p14:tracePt t="25713" x="7486650" y="2286000"/>
          <p14:tracePt t="25714" x="7772400" y="2311400"/>
          <p14:tracePt t="25730" x="8261350" y="2349500"/>
          <p14:tracePt t="25748" x="8426450" y="2349500"/>
          <p14:tracePt t="25763" x="8464550" y="2349500"/>
          <p14:tracePt t="25803" x="8426450" y="2349500"/>
          <p14:tracePt t="25812" x="8350250" y="2349500"/>
          <p14:tracePt t="25829" x="8134350" y="2349500"/>
          <p14:tracePt t="25846" x="7759700" y="2292350"/>
          <p14:tracePt t="25863" x="7372350" y="2241550"/>
          <p14:tracePt t="25879" x="7156450" y="2235200"/>
          <p14:tracePt t="25897" x="7086600" y="2235200"/>
          <p14:tracePt t="25913" x="7073900" y="2235200"/>
          <p14:tracePt t="25954" x="7092950" y="2235200"/>
          <p14:tracePt t="25963" x="7131050" y="2235200"/>
          <p14:tracePt t="25970" x="7181850" y="2235200"/>
          <p14:tracePt t="25979" x="7270750" y="2235200"/>
          <p14:tracePt t="25996" x="7480300" y="2235200"/>
          <p14:tracePt t="26012" x="7670800" y="2235200"/>
          <p14:tracePt t="26029" x="7753350" y="2235200"/>
          <p14:tracePt t="26046" x="7772400" y="2235200"/>
          <p14:tracePt t="26082" x="7747000" y="2228850"/>
          <p14:tracePt t="26090" x="7715250" y="2228850"/>
          <p14:tracePt t="26099" x="7658100" y="2228850"/>
          <p14:tracePt t="26112" x="7594600" y="2228850"/>
          <p14:tracePt t="26129" x="7467600" y="2228850"/>
          <p14:tracePt t="26147" x="7308850" y="2209800"/>
          <p14:tracePt t="26163" x="7283450" y="2203450"/>
          <p14:tracePt t="26227" x="7277100" y="2203450"/>
          <p14:tracePt t="26236" x="7277100" y="2197100"/>
          <p14:tracePt t="26246" x="7289800" y="2190750"/>
          <p14:tracePt t="26263" x="7385050" y="2178050"/>
          <p14:tracePt t="26280" x="7575550" y="2178050"/>
          <p14:tracePt t="26296" x="7778750" y="2178050"/>
          <p14:tracePt t="26298" x="7848600" y="2178050"/>
          <p14:tracePt t="26314" x="7912100" y="2178050"/>
          <p14:tracePt t="26330" x="7918450" y="2178050"/>
          <p14:tracePt t="26355" x="7905750" y="2171700"/>
          <p14:tracePt t="26363" x="7861300" y="2165350"/>
          <p14:tracePt t="26379" x="7696200" y="2139950"/>
          <p14:tracePt t="26396" x="7505700" y="2114550"/>
          <p14:tracePt t="26412" x="7391400" y="2101850"/>
          <p14:tracePt t="26430" x="7340600" y="2101850"/>
          <p14:tracePt t="26447" x="7327900" y="2101850"/>
          <p14:tracePt t="26490" x="7353300" y="2101850"/>
          <p14:tracePt t="26498" x="7410450" y="2101850"/>
          <p14:tracePt t="26513" x="7480300" y="2101850"/>
          <p14:tracePt t="26530" x="7759700" y="2101850"/>
          <p14:tracePt t="26547" x="7842250" y="2101850"/>
          <p14:tracePt t="26562" x="7861300" y="2101850"/>
          <p14:tracePt t="26634" x="7848600" y="2101850"/>
          <p14:tracePt t="26642" x="7816850" y="2095500"/>
          <p14:tracePt t="26650" x="7778750" y="2082800"/>
          <p14:tracePt t="26662" x="7747000" y="2082800"/>
          <p14:tracePt t="26680" x="7708900" y="2082800"/>
          <p14:tracePt t="26696" x="7689850" y="2082800"/>
          <p14:tracePt t="26746" x="7696200" y="2082800"/>
          <p14:tracePt t="26755" x="7715250" y="2082800"/>
          <p14:tracePt t="26764" x="7753350" y="2082800"/>
          <p14:tracePt t="26779" x="7867650" y="2082800"/>
          <p14:tracePt t="26795" x="7975600" y="2082800"/>
          <p14:tracePt t="26814" x="8001000" y="2082800"/>
          <p14:tracePt t="26831" x="8013700" y="2082800"/>
          <p14:tracePt t="27515" x="0" y="0"/>
        </p14:tracePtLst>
        <p14:tracePtLst>
          <p14:tracePt t="28130" x="2076450" y="2019300"/>
          <p14:tracePt t="28267" x="2089150" y="2019300"/>
          <p14:tracePt t="28275" x="2120900" y="2019300"/>
          <p14:tracePt t="28282" x="2178050" y="2025650"/>
          <p14:tracePt t="28295" x="2241550" y="2038350"/>
          <p14:tracePt t="28311" x="2419350" y="2051050"/>
          <p14:tracePt t="28328" x="2641600" y="2051050"/>
          <p14:tracePt t="28330" x="2755900" y="2051050"/>
          <p14:tracePt t="28346" x="2863850" y="2051050"/>
          <p14:tracePt t="28363" x="3022600" y="2051050"/>
          <p14:tracePt t="28380" x="3035300" y="2051050"/>
          <p14:tracePt t="28523" x="3028950" y="2051050"/>
          <p14:tracePt t="28531" x="3009900" y="2051050"/>
          <p14:tracePt t="28547" x="2965450" y="2051050"/>
          <p14:tracePt t="28550" x="2914650" y="2051050"/>
          <p14:tracePt t="28564" x="2806700" y="2051050"/>
          <p14:tracePt t="28578" x="2698750" y="2051050"/>
          <p14:tracePt t="28595" x="2647950" y="2051050"/>
          <p14:tracePt t="28611" x="2628900" y="2051050"/>
          <p14:tracePt t="28628" x="2622550" y="2051050"/>
          <p14:tracePt t="28692" x="2635250" y="2057400"/>
          <p14:tracePt t="28701" x="2667000" y="2063750"/>
          <p14:tracePt t="28714" x="2794000" y="2070100"/>
          <p14:tracePt t="28728" x="2908300" y="2082800"/>
          <p14:tracePt t="28745" x="3092450" y="2082800"/>
          <p14:tracePt t="28747" x="3143250" y="2082800"/>
          <p14:tracePt t="28762" x="3206750" y="2082800"/>
          <p14:tracePt t="28779" x="3232150" y="2082800"/>
          <p14:tracePt t="28795" x="3238500" y="2082800"/>
          <p14:tracePt t="28954" x="3232150" y="2082800"/>
          <p14:tracePt t="28962" x="3219450" y="2089150"/>
          <p14:tracePt t="28970" x="3206750" y="2095500"/>
          <p14:tracePt t="28979" x="3194050" y="2095500"/>
          <p14:tracePt t="28995" x="3130550" y="2095500"/>
          <p14:tracePt t="29011" x="3054350" y="2095500"/>
          <p14:tracePt t="29029" x="2997200" y="2095500"/>
          <p14:tracePt t="29046" x="2952750" y="2095500"/>
          <p14:tracePt t="29063" x="2914650" y="2095500"/>
          <p14:tracePt t="29080" x="2838450" y="2095500"/>
          <p14:tracePt t="29094" x="2730500" y="2095500"/>
          <p14:tracePt t="29111" x="2616200" y="2095500"/>
          <p14:tracePt t="29128" x="2546350" y="2095500"/>
          <p14:tracePt t="29144" x="2533650" y="2095500"/>
          <p14:tracePt t="29195" x="2546350" y="2095500"/>
          <p14:tracePt t="29202" x="2590800" y="2108200"/>
          <p14:tracePt t="29214" x="2647950" y="2114550"/>
          <p14:tracePt t="29228" x="2819400" y="2139950"/>
          <p14:tracePt t="29244" x="3022600" y="2184400"/>
          <p14:tracePt t="29262" x="3162300" y="2209800"/>
          <p14:tracePt t="29278" x="3219450" y="2216150"/>
          <p14:tracePt t="29294" x="3238500" y="2216150"/>
          <p14:tracePt t="29506" x="3219450" y="2216150"/>
          <p14:tracePt t="29514" x="3168650" y="2216150"/>
          <p14:tracePt t="29529" x="3048000" y="2209800"/>
          <p14:tracePt t="29546" x="2901950" y="2209800"/>
          <p14:tracePt t="29563" x="2724150" y="2190750"/>
          <p14:tracePt t="29578" x="2622550" y="2165350"/>
          <p14:tracePt t="29595" x="2609850" y="2165350"/>
          <p14:tracePt t="29611" x="2603500" y="2165350"/>
          <p14:tracePt t="29674" x="2635250" y="2165350"/>
          <p14:tracePt t="29682" x="2679700" y="2165350"/>
          <p14:tracePt t="29696" x="2743200" y="2165350"/>
          <p14:tracePt t="29711" x="2914650" y="2165350"/>
          <p14:tracePt t="29727" x="3060700" y="2165350"/>
          <p14:tracePt t="29744" x="3111500" y="2165350"/>
          <p14:tracePt t="29763" x="3117850" y="2165350"/>
          <p14:tracePt t="29811" x="3117850" y="2159000"/>
          <p14:tracePt t="29824" x="3105150" y="2159000"/>
          <p14:tracePt t="29837" x="3009900" y="2146300"/>
          <p14:tracePt t="29848" x="2933700" y="2127250"/>
          <p14:tracePt t="29862" x="2806700" y="2108200"/>
          <p14:tracePt t="29878" x="2730500" y="2095500"/>
          <p14:tracePt t="29896" x="2717800" y="2095500"/>
          <p14:tracePt t="30459" x="2730500" y="2095500"/>
          <p14:tracePt t="30469" x="2774950" y="2095500"/>
          <p14:tracePt t="30479" x="2806700" y="2095500"/>
          <p14:tracePt t="30496" x="2914650" y="2108200"/>
          <p14:tracePt t="30511" x="3028950" y="2108200"/>
          <p14:tracePt t="30527" x="3117850" y="2108200"/>
          <p14:tracePt t="30545" x="3143250" y="2108200"/>
          <p14:tracePt t="30562" x="3155950" y="2108200"/>
          <p14:tracePt t="30739" x="3162300" y="2108200"/>
          <p14:tracePt t="30750" x="3175000" y="2108200"/>
          <p14:tracePt t="30763" x="3232150" y="2108200"/>
          <p14:tracePt t="30780" x="3327400" y="2108200"/>
          <p14:tracePt t="30796" x="3479800" y="2095500"/>
          <p14:tracePt t="30812" x="3638550" y="2076450"/>
          <p14:tracePt t="30829" x="3759200" y="2070100"/>
          <p14:tracePt t="30844" x="3841750" y="2070100"/>
          <p14:tracePt t="30861" x="3879850" y="2070100"/>
          <p14:tracePt t="30878" x="3892550" y="2070100"/>
          <p14:tracePt t="30895" x="3898900" y="2070100"/>
          <p14:tracePt t="30929" x="3905250" y="2070100"/>
          <p14:tracePt t="30947" x="3911600" y="2070100"/>
          <p14:tracePt t="30961" x="3917950" y="2070100"/>
          <p14:tracePt t="30987" x="3924300" y="2070100"/>
          <p14:tracePt t="30995" x="3937000" y="2063750"/>
          <p14:tracePt t="31012" x="3949700" y="2063750"/>
          <p14:tracePt t="31028" x="3987800" y="2051050"/>
          <p14:tracePt t="31045" x="4032250" y="2051050"/>
          <p14:tracePt t="31062" x="4102100" y="2051050"/>
          <p14:tracePt t="31078" x="4178300" y="2051050"/>
          <p14:tracePt t="31094" x="4286250" y="2051050"/>
          <p14:tracePt t="31112" x="4394200" y="2044700"/>
          <p14:tracePt t="31128" x="4470400" y="2044700"/>
          <p14:tracePt t="31131" x="4514850" y="2044700"/>
          <p14:tracePt t="31146" x="4603750" y="2044700"/>
          <p14:tracePt t="31161" x="4641850" y="2044700"/>
          <p14:tracePt t="31178" x="4775200" y="2044700"/>
          <p14:tracePt t="31194" x="4838700" y="2044700"/>
          <p14:tracePt t="31211" x="4883150" y="2044700"/>
          <p14:tracePt t="31228" x="4921250" y="2044700"/>
          <p14:tracePt t="31245" x="4940300" y="2044700"/>
          <p14:tracePt t="31261" x="4953000" y="2044700"/>
          <p14:tracePt t="31277" x="4965700" y="2044700"/>
          <p14:tracePt t="31295" x="5003800" y="2044700"/>
          <p14:tracePt t="31310" x="5035550" y="2044700"/>
          <p14:tracePt t="31327" x="5060950" y="2044700"/>
          <p14:tracePt t="31344" x="5086350" y="2044700"/>
          <p14:tracePt t="31360" x="5092700" y="2044700"/>
          <p14:tracePt t="31377" x="5099050" y="2044700"/>
          <p14:tracePt t="31393" x="5105400" y="2044700"/>
          <p14:tracePt t="31426" x="5111750" y="2044700"/>
          <p14:tracePt t="31435" x="5118100" y="2044700"/>
          <p14:tracePt t="31507" x="5124450" y="2044700"/>
          <p14:tracePt t="31514" x="5130800" y="2044700"/>
          <p14:tracePt t="31530" x="5137150" y="2044700"/>
          <p14:tracePt t="31547" x="5143500" y="2044700"/>
          <p14:tracePt t="31561" x="5156200" y="2044700"/>
          <p14:tracePt t="31579" x="5181600" y="2044700"/>
          <p14:tracePt t="31594" x="5226050" y="2044700"/>
          <p14:tracePt t="31611" x="5283200" y="2044700"/>
          <p14:tracePt t="31628" x="5334000" y="2044700"/>
          <p14:tracePt t="31646" x="5403850" y="2044700"/>
          <p14:tracePt t="31661" x="5448300" y="2044700"/>
          <p14:tracePt t="31677" x="5473700" y="2044700"/>
          <p14:tracePt t="31694" x="5505450" y="2044700"/>
          <p14:tracePt t="31711" x="5511800" y="2044700"/>
          <p14:tracePt t="32035" x="5518150" y="2044700"/>
          <p14:tracePt t="32044" x="5530850" y="2044700"/>
          <p14:tracePt t="32061" x="5594350" y="2044700"/>
          <p14:tracePt t="32078" x="5715000" y="2044700"/>
          <p14:tracePt t="32094" x="5873750" y="2044700"/>
          <p14:tracePt t="32111" x="6032500" y="2044700"/>
          <p14:tracePt t="32128" x="6165850" y="2044700"/>
          <p14:tracePt t="32130" x="6223000" y="2044700"/>
          <p14:tracePt t="32144" x="6254750" y="2044700"/>
          <p14:tracePt t="32160" x="6280150" y="2044700"/>
          <p14:tracePt t="32179" x="6299200" y="2044700"/>
          <p14:tracePt t="32194" x="6305550" y="2044700"/>
          <p14:tracePt t="32219" x="6318250" y="2044700"/>
          <p14:tracePt t="32227" x="6330950" y="2044700"/>
          <p14:tracePt t="32244" x="6356350" y="2044700"/>
          <p14:tracePt t="32261" x="6388100" y="2044700"/>
          <p14:tracePt t="32277" x="6432550" y="2044700"/>
          <p14:tracePt t="32293" x="6464300" y="2044700"/>
          <p14:tracePt t="32311" x="6508750" y="2044700"/>
          <p14:tracePt t="32328" x="6565900" y="2044700"/>
          <p14:tracePt t="32344" x="6610350" y="2044700"/>
          <p14:tracePt t="32346" x="6629400" y="2044700"/>
          <p14:tracePt t="32360" x="6648450" y="2044700"/>
          <p14:tracePt t="32377" x="6673850" y="2044700"/>
          <p14:tracePt t="32394" x="6692900" y="2044700"/>
          <p14:tracePt t="32411" x="6705600" y="2044700"/>
          <p14:tracePt t="32427" x="6711950" y="2038350"/>
          <p14:tracePt t="32444" x="6718300" y="2038350"/>
          <p14:tracePt t="32461" x="6737350" y="2032000"/>
          <p14:tracePt t="32477" x="6769100" y="2032000"/>
          <p14:tracePt t="32494" x="6813550" y="2019300"/>
          <p14:tracePt t="32510" x="6845300" y="2012950"/>
          <p14:tracePt t="32527" x="6858000" y="2012950"/>
          <p14:tracePt t="32544" x="6870700" y="2012950"/>
          <p14:tracePt t="32561" x="6877050" y="2012950"/>
          <p14:tracePt t="32577" x="6889750" y="2012950"/>
          <p14:tracePt t="32579" x="6908800" y="2012950"/>
          <p14:tracePt t="32594" x="6921500" y="2012950"/>
          <p14:tracePt t="32611" x="7010400" y="2012950"/>
          <p14:tracePt t="32627" x="7092950" y="2032000"/>
          <p14:tracePt t="32644" x="7162800" y="2044700"/>
          <p14:tracePt t="32661" x="7219950" y="2051050"/>
          <p14:tracePt t="32677" x="7270750" y="2051050"/>
          <p14:tracePt t="32694" x="7321550" y="2051050"/>
          <p14:tracePt t="32711" x="7385050" y="2051050"/>
          <p14:tracePt t="32727" x="7493000" y="2038350"/>
          <p14:tracePt t="32743" x="7581900" y="2038350"/>
          <p14:tracePt t="32761" x="7677150" y="2038350"/>
          <p14:tracePt t="32777" x="7766050" y="2038350"/>
          <p14:tracePt t="32795" x="7835900" y="2038350"/>
          <p14:tracePt t="32810" x="7861300" y="2032000"/>
          <p14:tracePt t="32827" x="7880350" y="2032000"/>
          <p14:tracePt t="32843" x="7905750" y="2025650"/>
          <p14:tracePt t="32862" x="7937500" y="2019300"/>
          <p14:tracePt t="32877" x="7975600" y="2012950"/>
          <p14:tracePt t="32894" x="8001000" y="2012950"/>
          <p14:tracePt t="32910" x="8020050" y="2006600"/>
          <p14:tracePt t="32927" x="8032750" y="2006600"/>
          <p14:tracePt t="32944" x="8051800" y="2006600"/>
          <p14:tracePt t="32962" x="8077200" y="2000250"/>
          <p14:tracePt t="32964" x="8089900" y="1993900"/>
          <p14:tracePt t="32977" x="8102600" y="1987550"/>
          <p14:tracePt t="32994" x="8134350" y="1981200"/>
          <p14:tracePt t="33011" x="8147050" y="1974850"/>
          <p14:tracePt t="33027" x="8159750" y="1962150"/>
          <p14:tracePt t="33060" x="8166100" y="1943100"/>
          <p14:tracePt t="33094" x="8166100" y="1936750"/>
          <p14:tracePt t="33110" x="8166100" y="1924050"/>
          <p14:tracePt t="33127" x="8166100" y="1911350"/>
          <p14:tracePt t="33144" x="8166100" y="1879600"/>
          <p14:tracePt t="33160" x="8153400" y="1854200"/>
          <p14:tracePt t="33162" x="8147050" y="1841500"/>
          <p14:tracePt t="33178" x="8121650" y="1809750"/>
          <p14:tracePt t="33194" x="8089900" y="1790700"/>
          <p14:tracePt t="33211" x="8058150" y="1771650"/>
          <p14:tracePt t="33227" x="8032750" y="1752600"/>
          <p14:tracePt t="33243" x="8001000" y="1739900"/>
          <p14:tracePt t="33260" x="7969250" y="1720850"/>
          <p14:tracePt t="33276" x="7899400" y="1701800"/>
          <p14:tracePt t="33293" x="7823200" y="1676400"/>
          <p14:tracePt t="33310" x="7721600" y="1644650"/>
          <p14:tracePt t="33326" x="7588250" y="1619250"/>
          <p14:tracePt t="33343" x="7448550" y="1593850"/>
          <p14:tracePt t="33362" x="7353300" y="1593850"/>
          <p14:tracePt t="33376" x="7264400" y="1593850"/>
          <p14:tracePt t="33395" x="7175500" y="1600200"/>
          <p14:tracePt t="33410" x="7131050" y="1606550"/>
          <p14:tracePt t="33426" x="7067550" y="1619250"/>
          <p14:tracePt t="33443" x="6997700" y="1631950"/>
          <p14:tracePt t="33459" x="6934200" y="1644650"/>
          <p14:tracePt t="33476" x="6870700" y="1657350"/>
          <p14:tracePt t="33493" x="6838950" y="1676400"/>
          <p14:tracePt t="33510" x="6813550" y="1689100"/>
          <p14:tracePt t="33526" x="6794500" y="1714500"/>
          <p14:tracePt t="33543" x="6781800" y="1746250"/>
          <p14:tracePt t="33560" x="6775450" y="1765300"/>
          <p14:tracePt t="33576" x="6769100" y="1797050"/>
          <p14:tracePt t="33579" x="6769100" y="1809750"/>
          <p14:tracePt t="33594" x="6769100" y="1847850"/>
          <p14:tracePt t="33610" x="6775450" y="1885950"/>
          <p14:tracePt t="33626" x="6788150" y="1917700"/>
          <p14:tracePt t="33643" x="6826250" y="1955800"/>
          <p14:tracePt t="33660" x="6883400" y="1993900"/>
          <p14:tracePt t="33676" x="6965950" y="2057400"/>
          <p14:tracePt t="33693" x="7080250" y="2114550"/>
          <p14:tracePt t="33709" x="7232650" y="2165350"/>
          <p14:tracePt t="33726" x="7410450" y="2222500"/>
          <p14:tracePt t="33743" x="7588250" y="2254250"/>
          <p14:tracePt t="33760" x="7753350" y="2279650"/>
          <p14:tracePt t="33776" x="7861300" y="2286000"/>
          <p14:tracePt t="33778" x="7899400" y="2286000"/>
          <p14:tracePt t="33794" x="7943850" y="2286000"/>
          <p14:tracePt t="33810" x="8064500" y="2286000"/>
          <p14:tracePt t="33827" x="8134350" y="2273300"/>
          <p14:tracePt t="33843" x="8178800" y="2260600"/>
          <p14:tracePt t="33861" x="8197850" y="2247900"/>
          <p14:tracePt t="33876" x="8210550" y="2235200"/>
          <p14:tracePt t="33893" x="8223250" y="2222500"/>
          <p14:tracePt t="33910" x="8229600" y="2209800"/>
          <p14:tracePt t="33926" x="8248650" y="2197100"/>
          <p14:tracePt t="33943" x="8261350" y="2165350"/>
          <p14:tracePt t="33960" x="8274050" y="2133600"/>
          <p14:tracePt t="33977" x="8286750" y="2108200"/>
          <p14:tracePt t="33993" x="8293100" y="2095500"/>
          <p14:tracePt t="34011" x="8293100" y="2089150"/>
          <p14:tracePt t="34027" x="8293100" y="2070100"/>
          <p14:tracePt t="34042" x="8293100" y="2051050"/>
          <p14:tracePt t="34059" x="8293100" y="2025650"/>
          <p14:tracePt t="34076" x="8293100" y="2000250"/>
          <p14:tracePt t="34092" x="8274050" y="1981200"/>
          <p14:tracePt t="34109" x="8261350" y="1968500"/>
          <p14:tracePt t="34127" x="8229600" y="1943100"/>
          <p14:tracePt t="34143" x="8191500" y="1917700"/>
          <p14:tracePt t="34161" x="8159750" y="1898650"/>
          <p14:tracePt t="34176" x="8115300" y="1879600"/>
          <p14:tracePt t="34178" x="8089900" y="1873250"/>
          <p14:tracePt t="34193" x="8058150" y="1860550"/>
          <p14:tracePt t="34210" x="7931150" y="1816100"/>
          <p14:tracePt t="34229" x="7835900" y="1784350"/>
          <p14:tracePt t="34243" x="7747000" y="1758950"/>
          <p14:tracePt t="34260" x="7645400" y="1739900"/>
          <p14:tracePt t="34276" x="7537450" y="1714500"/>
          <p14:tracePt t="34293" x="7448550" y="1695450"/>
          <p14:tracePt t="34309" x="7353300" y="1676400"/>
          <p14:tracePt t="34326" x="7289800" y="1670050"/>
          <p14:tracePt t="34343" x="7232650" y="1670050"/>
          <p14:tracePt t="34361" x="7200900" y="1670050"/>
          <p14:tracePt t="34377" x="7169150" y="1670050"/>
          <p14:tracePt t="34378" x="7162800" y="1670050"/>
          <p14:tracePt t="34394" x="7131050" y="1670050"/>
          <p14:tracePt t="34412" x="7124700" y="1670050"/>
          <p14:tracePt t="34427" x="7099300" y="1676400"/>
          <p14:tracePt t="34444" x="7067550" y="1689100"/>
          <p14:tracePt t="34460" x="7042150" y="1708150"/>
          <p14:tracePt t="34477" x="7016750" y="1727200"/>
          <p14:tracePt t="34493" x="6997700" y="1752600"/>
          <p14:tracePt t="34509" x="6991350" y="1784350"/>
          <p14:tracePt t="34526" x="6978650" y="1809750"/>
          <p14:tracePt t="34543" x="6972300" y="1835150"/>
          <p14:tracePt t="34560" x="6972300" y="1860550"/>
          <p14:tracePt t="34576" x="6972300" y="1898650"/>
          <p14:tracePt t="34593" x="6978650" y="1930400"/>
          <p14:tracePt t="34594" x="6991350" y="1949450"/>
          <p14:tracePt t="34611" x="7023100" y="2000250"/>
          <p14:tracePt t="34627" x="7080250" y="2070100"/>
          <p14:tracePt t="34643" x="7181850" y="2139950"/>
          <p14:tracePt t="34659" x="7315200" y="2216150"/>
          <p14:tracePt t="34676" x="7493000" y="2298700"/>
          <p14:tracePt t="34693" x="7702550" y="2349500"/>
          <p14:tracePt t="34709" x="7893050" y="2374900"/>
          <p14:tracePt t="34726" x="8045450" y="2381250"/>
          <p14:tracePt t="34742" x="8147050" y="2374900"/>
          <p14:tracePt t="34759" x="8204200" y="2349500"/>
          <p14:tracePt t="34776" x="8255000" y="2298700"/>
          <p14:tracePt t="34793" x="8274050" y="2241550"/>
          <p14:tracePt t="34795" x="8280400" y="2216150"/>
          <p14:tracePt t="34810" x="8280400" y="2165350"/>
          <p14:tracePt t="34826" x="8280400" y="2120900"/>
          <p14:tracePt t="34843" x="8274050" y="2063750"/>
          <p14:tracePt t="34859" x="8248650" y="2019300"/>
          <p14:tracePt t="34876" x="8197850" y="1955800"/>
          <p14:tracePt t="34892" x="8134350" y="1911350"/>
          <p14:tracePt t="34909" x="8089900" y="1885950"/>
          <p14:tracePt t="34926" x="8058150" y="1873250"/>
          <p14:tracePt t="34943" x="8045450" y="1866900"/>
          <p14:tracePt t="34959" x="8039100" y="1866900"/>
          <p14:tracePt t="34977" x="8020050" y="1860550"/>
          <p14:tracePt t="35210" x="8013700" y="1854200"/>
          <p14:tracePt t="35219" x="8001000" y="1847850"/>
          <p14:tracePt t="35227" x="7975600" y="1835150"/>
          <p14:tracePt t="35243" x="7950200" y="1822450"/>
          <p14:tracePt t="35259" x="7905750" y="1816100"/>
          <p14:tracePt t="35276" x="7848600" y="1803400"/>
          <p14:tracePt t="35293" x="7791450" y="1803400"/>
          <p14:tracePt t="35310" x="7708900" y="1803400"/>
          <p14:tracePt t="35326" x="7600950" y="1803400"/>
          <p14:tracePt t="35343" x="7486650" y="1803400"/>
          <p14:tracePt t="35359" x="7366000" y="1803400"/>
          <p14:tracePt t="35377" x="7270750" y="1803400"/>
          <p14:tracePt t="35394" x="7169150" y="1803400"/>
          <p14:tracePt t="35409" x="7143750" y="1803400"/>
          <p14:tracePt t="35426" x="7054850" y="1816100"/>
          <p14:tracePt t="35443" x="7029450" y="1822450"/>
          <p14:tracePt t="35459" x="7004050" y="1835150"/>
          <p14:tracePt t="35477" x="6985000" y="1841500"/>
          <p14:tracePt t="35493" x="6972300" y="1854200"/>
          <p14:tracePt t="35509" x="6959600" y="1860550"/>
          <p14:tracePt t="35526" x="6946900" y="1873250"/>
          <p14:tracePt t="35543" x="6934200" y="1885950"/>
          <p14:tracePt t="35560" x="6927850" y="1917700"/>
          <p14:tracePt t="35577" x="6915150" y="1955800"/>
          <p14:tracePt t="35578" x="6908800" y="1968500"/>
          <p14:tracePt t="35594" x="6908800" y="1993900"/>
          <p14:tracePt t="35610" x="6908800" y="2012950"/>
          <p14:tracePt t="35627" x="6908800" y="2044700"/>
          <p14:tracePt t="35644" x="6934200" y="2076450"/>
          <p14:tracePt t="35659" x="6985000" y="2114550"/>
          <p14:tracePt t="35676" x="7067550" y="2159000"/>
          <p14:tracePt t="35693" x="7219950" y="2203450"/>
          <p14:tracePt t="35709" x="7372350" y="2235200"/>
          <p14:tracePt t="35726" x="7499350" y="2254250"/>
          <p14:tracePt t="35743" x="7575550" y="2254250"/>
          <p14:tracePt t="35760" x="7651750" y="2254250"/>
          <p14:tracePt t="35777" x="7727950" y="2216150"/>
          <p14:tracePt t="35778" x="7772400" y="2190750"/>
          <p14:tracePt t="35793" x="7823200" y="2165350"/>
          <p14:tracePt t="35811" x="7962900" y="2095500"/>
          <p14:tracePt t="35826" x="8026400" y="2070100"/>
          <p14:tracePt t="35843" x="8077200" y="2051050"/>
          <p14:tracePt t="35860" x="8089900" y="2038350"/>
          <p14:tracePt t="35876" x="8102600" y="2032000"/>
          <p14:tracePt t="35893" x="8102600" y="2025650"/>
          <p14:tracePt t="35910" x="8108950" y="2019300"/>
          <p14:tracePt t="35926" x="8108950" y="2006600"/>
          <p14:tracePt t="35943" x="8108950" y="1993900"/>
          <p14:tracePt t="35959" x="8108950" y="1981200"/>
          <p14:tracePt t="35977" x="8108950" y="1968500"/>
          <p14:tracePt t="35993" x="8108950" y="1943100"/>
          <p14:tracePt t="35995" x="8102600" y="1936750"/>
          <p14:tracePt t="36011" x="8077200" y="1905000"/>
          <p14:tracePt t="36027" x="8058150" y="1873250"/>
          <p14:tracePt t="36043" x="8032750" y="1835150"/>
          <p14:tracePt t="36059" x="7994650" y="1803400"/>
          <p14:tracePt t="36077" x="7950200" y="1784350"/>
          <p14:tracePt t="36092" x="7893050" y="1765300"/>
          <p14:tracePt t="36110" x="7810500" y="1746250"/>
          <p14:tracePt t="36126" x="7721600" y="1739900"/>
          <p14:tracePt t="36142" x="7607300" y="1739900"/>
          <p14:tracePt t="36159" x="7486650" y="1739900"/>
          <p14:tracePt t="36176" x="7353300" y="1739900"/>
          <p14:tracePt t="36195" x="7169150" y="1739900"/>
          <p14:tracePt t="36209" x="7137400" y="1739900"/>
          <p14:tracePt t="36226" x="7004050" y="1758950"/>
          <p14:tracePt t="36244" x="6934200" y="1784350"/>
          <p14:tracePt t="36259" x="6870700" y="1809750"/>
          <p14:tracePt t="36275" x="6832600" y="1828800"/>
          <p14:tracePt t="36292" x="6813550" y="1854200"/>
          <p14:tracePt t="36311" x="6794500" y="1866900"/>
          <p14:tracePt t="36327" x="6788150" y="1885950"/>
          <p14:tracePt t="36343" x="6781800" y="1898650"/>
          <p14:tracePt t="36360" x="6781800" y="1905000"/>
          <p14:tracePt t="36376" x="6775450" y="1924050"/>
          <p14:tracePt t="36394" x="6775450" y="1949450"/>
          <p14:tracePt t="36410" x="6775450" y="1968500"/>
          <p14:tracePt t="36426" x="6775450" y="1993900"/>
          <p14:tracePt t="36444" x="6794500" y="2025650"/>
          <p14:tracePt t="36460" x="6826250" y="2070100"/>
          <p14:tracePt t="36475" x="6896100" y="2114550"/>
          <p14:tracePt t="36492" x="7023100" y="2171700"/>
          <p14:tracePt t="36509" x="7207250" y="2228850"/>
          <p14:tracePt t="36527" x="7467600" y="2273300"/>
          <p14:tracePt t="36544" x="7683500" y="2286000"/>
          <p14:tracePt t="36559" x="7848600" y="2286000"/>
          <p14:tracePt t="36578" x="7994650" y="2266950"/>
          <p14:tracePt t="36592" x="8020050" y="2254250"/>
          <p14:tracePt t="36609" x="8058150" y="2235200"/>
          <p14:tracePt t="36626" x="8102600" y="2203450"/>
          <p14:tracePt t="36643" x="8128000" y="2178050"/>
          <p14:tracePt t="36659" x="8140700" y="2159000"/>
          <p14:tracePt t="36676" x="8159750" y="2139950"/>
          <p14:tracePt t="36692" x="8166100" y="2120900"/>
          <p14:tracePt t="36710" x="8166100" y="2101850"/>
          <p14:tracePt t="36726" x="8166100" y="2089150"/>
          <p14:tracePt t="36742" x="8172450" y="2070100"/>
          <p14:tracePt t="36758" x="8172450" y="2044700"/>
          <p14:tracePt t="36775" x="8172450" y="2006600"/>
          <p14:tracePt t="36792" x="8166100" y="1981200"/>
          <p14:tracePt t="36810" x="8128000" y="1930400"/>
          <p14:tracePt t="36827" x="8096250" y="1898650"/>
          <p14:tracePt t="36842" x="8051800" y="1879600"/>
          <p14:tracePt t="36858" x="7994650" y="1854200"/>
          <p14:tracePt t="36875" x="7886700" y="1841500"/>
          <p14:tracePt t="36892" x="7785100" y="1822450"/>
          <p14:tracePt t="36909" x="7683500" y="1803400"/>
          <p14:tracePt t="36927" x="7607300" y="1778000"/>
          <p14:tracePt t="36943" x="7556500" y="1771650"/>
          <p14:tracePt t="36959" x="7486650" y="1758950"/>
          <p14:tracePt t="36976" x="7448550" y="1758950"/>
          <p14:tracePt t="36979" x="7423150" y="1758950"/>
          <p14:tracePt t="36993" x="7391400" y="1758950"/>
          <p14:tracePt t="37009" x="7308850" y="1784350"/>
          <p14:tracePt t="37027" x="7200900" y="1835150"/>
          <p14:tracePt t="37043" x="7162800" y="1866900"/>
          <p14:tracePt t="37060" x="7131050" y="1885950"/>
          <p14:tracePt t="37077" x="7112000" y="1898650"/>
          <p14:tracePt t="37092" x="7099300" y="1917700"/>
          <p14:tracePt t="37110" x="7099300" y="1924050"/>
          <p14:tracePt t="37127" x="7099300" y="1943100"/>
          <p14:tracePt t="37144" x="7092950" y="1955800"/>
          <p14:tracePt t="37159" x="7092950" y="1968500"/>
          <p14:tracePt t="37176" x="7092950" y="1981200"/>
          <p14:tracePt t="37192" x="7092950" y="1993900"/>
          <p14:tracePt t="37211" x="7099300" y="2012950"/>
          <p14:tracePt t="37226" x="7118350" y="2032000"/>
          <p14:tracePt t="37243" x="7194550" y="2063750"/>
          <p14:tracePt t="37260" x="7315200" y="2114550"/>
          <p14:tracePt t="37278" x="7493000" y="2165350"/>
          <p14:tracePt t="37293" x="7702550" y="2209800"/>
          <p14:tracePt t="37309" x="7842250" y="2222500"/>
          <p14:tracePt t="37326" x="7931150" y="2222500"/>
          <p14:tracePt t="37343" x="7981950" y="2203450"/>
          <p14:tracePt t="37359" x="8007350" y="2146300"/>
          <p14:tracePt t="37376" x="8020050" y="2101850"/>
          <p14:tracePt t="37392" x="8020050" y="2070100"/>
          <p14:tracePt t="37409" x="8020050" y="2038350"/>
          <p14:tracePt t="37410" x="8020050" y="2025650"/>
          <p14:tracePt t="37427" x="8013700" y="1993900"/>
          <p14:tracePt t="37443" x="7981950" y="1962150"/>
          <p14:tracePt t="37459" x="7931150" y="1930400"/>
          <p14:tracePt t="37476" x="7880350" y="1905000"/>
          <p14:tracePt t="37492" x="7829550" y="1885950"/>
          <p14:tracePt t="37510" x="7766050" y="1866900"/>
          <p14:tracePt t="37527" x="7708900" y="1860550"/>
          <p14:tracePt t="37543" x="7626350" y="1860550"/>
          <p14:tracePt t="37559" x="7531100" y="1860550"/>
          <p14:tracePt t="37562" x="7473950" y="1860550"/>
          <p14:tracePt t="37575" x="7423150" y="1860550"/>
          <p14:tracePt t="37593" x="7315200" y="1873250"/>
          <p14:tracePt t="37595" x="7277100" y="1892300"/>
          <p14:tracePt t="37610" x="7213600" y="1917700"/>
          <p14:tracePt t="37626" x="7162800" y="1943100"/>
          <p14:tracePt t="37643" x="7137400" y="1962150"/>
          <p14:tracePt t="37659" x="7124700" y="1981200"/>
          <p14:tracePt t="37676" x="7118350" y="1993900"/>
          <p14:tracePt t="37692" x="7118350" y="2006600"/>
          <p14:tracePt t="37710" x="7118350" y="2025650"/>
          <p14:tracePt t="37726" x="7131050" y="2063750"/>
          <p14:tracePt t="37742" x="7194550" y="2095500"/>
          <p14:tracePt t="37760" x="7296150" y="2127250"/>
          <p14:tracePt t="37776" x="7461250" y="2152650"/>
          <p14:tracePt t="37778" x="7556500" y="2165350"/>
          <p14:tracePt t="37792" x="7639050" y="2165350"/>
          <p14:tracePt t="37808" x="7848600" y="2165350"/>
          <p14:tracePt t="37826" x="8115300" y="2152650"/>
          <p14:tracePt t="37842" x="8216900" y="2120900"/>
          <p14:tracePt t="37860" x="8267700" y="2095500"/>
          <p14:tracePt t="37875" x="8280400" y="2082800"/>
          <p14:tracePt t="37893" x="8286750" y="2063750"/>
          <p14:tracePt t="37909" x="8286750" y="2057400"/>
          <p14:tracePt t="37926" x="8293100" y="2032000"/>
          <p14:tracePt t="37942" x="8280400" y="2000250"/>
          <p14:tracePt t="37958" x="8261350" y="1955800"/>
          <p14:tracePt t="37975" x="8210550" y="1892300"/>
          <p14:tracePt t="37993" x="8159750" y="1828800"/>
          <p14:tracePt t="38008" x="8121650" y="1803400"/>
          <p14:tracePt t="38010" x="8121650" y="1797050"/>
          <p14:tracePt t="38025" x="8115300" y="1797050"/>
          <p14:tracePt t="38043" x="8108950" y="1790700"/>
          <p14:tracePt t="38066" x="8102600" y="1790700"/>
          <p14:tracePt t="38076" x="8096250" y="1790700"/>
          <p14:tracePt t="38093" x="8058150" y="1784350"/>
          <p14:tracePt t="38109" x="8001000" y="1778000"/>
          <p14:tracePt t="38127" x="7899400" y="1778000"/>
          <p14:tracePt t="38142" x="7759700" y="1778000"/>
          <p14:tracePt t="38159" x="7581900" y="1778000"/>
          <p14:tracePt t="38175" x="7404100" y="1778000"/>
          <p14:tracePt t="38191" x="7283450" y="1778000"/>
          <p14:tracePt t="38208" x="7188200" y="1778000"/>
          <p14:tracePt t="38225" x="7137400" y="1784350"/>
          <p14:tracePt t="38226" x="7118350" y="1784350"/>
          <p14:tracePt t="38242" x="7092950" y="1797050"/>
          <p14:tracePt t="38259" x="7061200" y="1809750"/>
          <p14:tracePt t="38276" x="7035800" y="1816100"/>
          <p14:tracePt t="38292" x="7010400" y="1828800"/>
          <p14:tracePt t="38309" x="6985000" y="1841500"/>
          <p14:tracePt t="38325" x="6978650" y="1854200"/>
          <p14:tracePt t="38342" x="6965950" y="1866900"/>
          <p14:tracePt t="38359" x="6959600" y="1873250"/>
          <p14:tracePt t="38375" x="6953250" y="1885950"/>
          <p14:tracePt t="38392" x="6953250" y="1892300"/>
          <p14:tracePt t="38408" x="6946900" y="1911350"/>
          <p14:tracePt t="38425" x="6946900" y="1943100"/>
          <p14:tracePt t="38426" x="6946900" y="1955800"/>
          <p14:tracePt t="38443" x="6946900" y="2006600"/>
          <p14:tracePt t="38459" x="6965950" y="2044700"/>
          <p14:tracePt t="38475" x="7010400" y="2082800"/>
          <p14:tracePt t="38491" x="7086600" y="2120900"/>
          <p14:tracePt t="38509" x="7175500" y="2146300"/>
          <p14:tracePt t="38525" x="7302500" y="2159000"/>
          <p14:tracePt t="38542" x="7461250" y="2159000"/>
          <p14:tracePt t="38559" x="7632700" y="2159000"/>
          <p14:tracePt t="38575" x="7772400" y="2146300"/>
          <p14:tracePt t="38592" x="7899400" y="2120900"/>
          <p14:tracePt t="38594" x="7937500" y="2108200"/>
          <p14:tracePt t="38609" x="7975600" y="2101850"/>
          <p14:tracePt t="38627" x="8070850" y="2076450"/>
          <p14:tracePt t="38642" x="8115300" y="2063750"/>
          <p14:tracePt t="38660" x="8153400" y="2051050"/>
          <p14:tracePt t="38676" x="8172450" y="2038350"/>
          <p14:tracePt t="38692" x="8185150" y="2032000"/>
          <p14:tracePt t="38730" x="8185150" y="2025650"/>
          <p14:tracePt t="38742" x="8185150" y="2019300"/>
          <p14:tracePt t="38759" x="8185150" y="2012950"/>
          <p14:tracePt t="38775" x="8185150" y="1987550"/>
          <p14:tracePt t="38791" x="8178800" y="1955800"/>
          <p14:tracePt t="38808" x="8159750" y="1911350"/>
          <p14:tracePt t="38825" x="8140700" y="1879600"/>
          <p14:tracePt t="38842" x="8102600" y="1828800"/>
          <p14:tracePt t="38858" x="8058150" y="1797050"/>
          <p14:tracePt t="38875" x="7994650" y="1765300"/>
          <p14:tracePt t="38892" x="7893050" y="1733550"/>
          <p14:tracePt t="38908" x="7772400" y="1701800"/>
          <p14:tracePt t="38925" x="7626350" y="1676400"/>
          <p14:tracePt t="38941" x="7480300" y="1670050"/>
          <p14:tracePt t="38960" x="7340600" y="1670050"/>
          <p14:tracePt t="38977" x="7219950" y="1676400"/>
          <p14:tracePt t="38991" x="7143750" y="1689100"/>
          <p14:tracePt t="39008" x="7086600" y="1708150"/>
          <p14:tracePt t="39025" x="7054850" y="1720850"/>
          <p14:tracePt t="39026" x="7042150" y="1727200"/>
          <p14:tracePt t="39042" x="7023100" y="1739900"/>
          <p14:tracePt t="39059" x="7010400" y="1746250"/>
          <p14:tracePt t="39076" x="6997700" y="1752600"/>
          <p14:tracePt t="39091" x="6991350" y="1758950"/>
          <p14:tracePt t="39108" x="6985000" y="1778000"/>
          <p14:tracePt t="39124" x="6972300" y="1803400"/>
          <p14:tracePt t="39141" x="6972300" y="1822450"/>
          <p14:tracePt t="39158" x="6965950" y="1847850"/>
          <p14:tracePt t="39175" x="6965950" y="1885950"/>
          <p14:tracePt t="39191" x="6965950" y="1924050"/>
          <p14:tracePt t="39208" x="6978650" y="1962150"/>
          <p14:tracePt t="39224" x="7004050" y="2012950"/>
          <p14:tracePt t="39226" x="7023100" y="2038350"/>
          <p14:tracePt t="39242" x="7054850" y="2076450"/>
          <p14:tracePt t="39258" x="7112000" y="2108200"/>
          <p14:tracePt t="39276" x="7213600" y="2139950"/>
          <p14:tracePt t="39291" x="7334250" y="2171700"/>
          <p14:tracePt t="39308" x="7429500" y="2178050"/>
          <p14:tracePt t="39325" x="7524750" y="2178050"/>
          <p14:tracePt t="39341" x="7626350" y="2178050"/>
          <p14:tracePt t="39358" x="7696200" y="2165350"/>
          <p14:tracePt t="39374" x="7766050" y="2146300"/>
          <p14:tracePt t="39391" x="7823200" y="2120900"/>
          <p14:tracePt t="39408" x="7867650" y="2108200"/>
          <p14:tracePt t="39410" x="7880350" y="2101850"/>
          <p14:tracePt t="39425" x="7886700" y="2089150"/>
          <p14:tracePt t="39442" x="7918450" y="2070100"/>
          <p14:tracePt t="39458" x="7950200" y="2057400"/>
          <p14:tracePt t="39475" x="7981950" y="2044700"/>
          <p14:tracePt t="39491" x="8007350" y="2032000"/>
          <p14:tracePt t="39508" x="8026400" y="2019300"/>
          <p14:tracePt t="39524" x="8045450" y="2006600"/>
          <p14:tracePt t="39541" x="8058150" y="2000250"/>
          <p14:tracePt t="39558" x="8070850" y="1993900"/>
          <p14:tracePt t="39575" x="8070850" y="1981200"/>
          <p14:tracePt t="39591" x="8077200" y="1955800"/>
          <p14:tracePt t="39608" x="8077200" y="1936750"/>
          <p14:tracePt t="39625" x="8077200" y="1917700"/>
          <p14:tracePt t="39641" x="8077200" y="1898650"/>
          <p14:tracePt t="39642" x="8070850" y="1885950"/>
          <p14:tracePt t="39658" x="8064500" y="1873250"/>
          <p14:tracePt t="39676" x="8032750" y="1854200"/>
          <p14:tracePt t="39692" x="8001000" y="1828800"/>
          <p14:tracePt t="39709" x="7931150" y="1803400"/>
          <p14:tracePt t="39724" x="7848600" y="1771650"/>
          <p14:tracePt t="39741" x="7759700" y="1752600"/>
          <p14:tracePt t="39758" x="7639050" y="1733550"/>
          <p14:tracePt t="39774" x="7543800" y="1733550"/>
          <p14:tracePt t="39792" x="7435850" y="1733550"/>
          <p14:tracePt t="39807" x="7315200" y="1733550"/>
          <p14:tracePt t="39824" x="7207250" y="1758950"/>
          <p14:tracePt t="39841" x="7105650" y="1784350"/>
          <p14:tracePt t="39842" x="7073900" y="1797050"/>
          <p14:tracePt t="39858" x="7010400" y="1822450"/>
          <p14:tracePt t="39875" x="6978650" y="1835150"/>
          <p14:tracePt t="39891" x="6959600" y="1847850"/>
          <p14:tracePt t="39908" x="6946900" y="1854200"/>
          <p14:tracePt t="39924" x="6940550" y="1854200"/>
          <p14:tracePt t="39942" x="6934200" y="1866900"/>
          <p14:tracePt t="39959" x="6927850" y="1873250"/>
          <p14:tracePt t="39994" x="6927850" y="1879600"/>
          <p14:tracePt t="40009" x="6927850" y="1885950"/>
          <p14:tracePt t="40026" x="6927850" y="1892300"/>
          <p14:tracePt t="40042" x="6927850" y="1911350"/>
          <p14:tracePt t="40059" x="6927850" y="1930400"/>
          <p14:tracePt t="40076" x="6934200" y="1949450"/>
          <p14:tracePt t="40091" x="6940550" y="1962150"/>
          <p14:tracePt t="40108" x="6953250" y="1987550"/>
          <p14:tracePt t="40124" x="6972300" y="2006600"/>
          <p14:tracePt t="40141" x="6997700" y="2038350"/>
          <p14:tracePt t="40157" x="7035800" y="2057400"/>
          <p14:tracePt t="40176" x="7080250" y="2082800"/>
          <p14:tracePt t="40191" x="7156450" y="2114550"/>
          <p14:tracePt t="40207" x="7270750" y="2146300"/>
          <p14:tracePt t="40224" x="7378700" y="2159000"/>
          <p14:tracePt t="40241" x="7454900" y="2159000"/>
          <p14:tracePt t="40258" x="7562850" y="2159000"/>
          <p14:tracePt t="40276" x="7632700" y="2159000"/>
          <p14:tracePt t="40293" x="7708900" y="2152650"/>
          <p14:tracePt t="40307" x="7797800" y="2133600"/>
          <p14:tracePt t="40326" x="7912100" y="2108200"/>
          <p14:tracePt t="40341" x="8001000" y="2095500"/>
          <p14:tracePt t="40357" x="8051800" y="2070100"/>
          <p14:tracePt t="40375" x="8070850" y="2063750"/>
          <p14:tracePt t="40391" x="8077200" y="2057400"/>
          <p14:tracePt t="40408" x="8083550" y="2051050"/>
          <p14:tracePt t="40424" x="8089900" y="2051050"/>
          <p14:tracePt t="40440" x="8096250" y="2038350"/>
          <p14:tracePt t="40457" x="8096250" y="2032000"/>
          <p14:tracePt t="40476" x="8096250" y="2019300"/>
          <p14:tracePt t="40492" x="8096250" y="1993900"/>
          <p14:tracePt t="40508" x="8089900" y="1974850"/>
          <p14:tracePt t="40525" x="8089900" y="1962150"/>
          <p14:tracePt t="40541" x="8077200" y="1943100"/>
          <p14:tracePt t="40558" x="8077200" y="1924050"/>
          <p14:tracePt t="40575" x="8070850" y="1905000"/>
          <p14:tracePt t="40591" x="8070850" y="1898650"/>
          <p14:tracePt t="40608" x="8070850" y="1892300"/>
          <p14:tracePt t="40626" x="8070850" y="1879600"/>
          <p14:tracePt t="40643" x="8064500" y="1873250"/>
          <p14:tracePt t="40658" x="8058150" y="1866900"/>
          <p14:tracePt t="40676" x="8051800" y="1847850"/>
          <p14:tracePt t="40692" x="8032750" y="1835150"/>
          <p14:tracePt t="40708" x="8020050" y="1816100"/>
          <p14:tracePt t="40724" x="7988300" y="1797050"/>
          <p14:tracePt t="40741" x="7943850" y="1765300"/>
          <p14:tracePt t="40758" x="7893050" y="1739900"/>
          <p14:tracePt t="40774" x="7810500" y="1701800"/>
          <p14:tracePt t="40791" x="7721600" y="1670050"/>
          <p14:tracePt t="40809" x="7632700" y="1657350"/>
          <p14:tracePt t="40824" x="7537450" y="1631950"/>
          <p14:tracePt t="40826" x="7493000" y="1625600"/>
          <p14:tracePt t="40841" x="7454900" y="1625600"/>
          <p14:tracePt t="40842" x="7397750" y="1625600"/>
          <p14:tracePt t="40858" x="7315200" y="1625600"/>
          <p14:tracePt t="40875" x="7226300" y="1631950"/>
          <p14:tracePt t="40891" x="7156450" y="1657350"/>
          <p14:tracePt t="40907" x="7112000" y="1676400"/>
          <p14:tracePt t="40924" x="7080250" y="1682750"/>
          <p14:tracePt t="40940" x="7073900" y="1689100"/>
          <p14:tracePt t="40957" x="7061200" y="1695450"/>
          <p14:tracePt t="40974" x="7048500" y="1701800"/>
          <p14:tracePt t="40991" x="7048500" y="1708150"/>
          <p14:tracePt t="41008" x="7042150" y="1714500"/>
          <p14:tracePt t="41026" x="7042150" y="1765300"/>
          <p14:tracePt t="41040" x="7042150" y="1784350"/>
          <p14:tracePt t="41059" x="7042150" y="1841500"/>
          <p14:tracePt t="41074" x="7048500" y="1885950"/>
          <p14:tracePt t="41091" x="7061200" y="1911350"/>
          <p14:tracePt t="41107" x="7080250" y="1930400"/>
          <p14:tracePt t="41123" x="7086600" y="1936750"/>
          <p14:tracePt t="41140" x="7099300" y="1943100"/>
          <p14:tracePt t="41157" x="7137400" y="1955800"/>
          <p14:tracePt t="41174" x="7169150" y="1962150"/>
          <p14:tracePt t="41191" x="7258050" y="1974850"/>
          <p14:tracePt t="41207" x="7378700" y="2000250"/>
          <p14:tracePt t="41224" x="7512050" y="2012950"/>
          <p14:tracePt t="41240" x="7702550" y="2012950"/>
          <p14:tracePt t="41258" x="7854950" y="2012950"/>
          <p14:tracePt t="41259" x="7905750" y="2012950"/>
          <p14:tracePt t="41275" x="7943850" y="2012950"/>
          <p14:tracePt t="41291" x="7969250" y="2012950"/>
          <p14:tracePt t="41307" x="7981950" y="2012950"/>
          <p14:tracePt t="41324" x="8001000" y="2006600"/>
          <p14:tracePt t="41340" x="8026400" y="1993900"/>
          <p14:tracePt t="41357" x="8032750" y="1981200"/>
          <p14:tracePt t="41374" x="8051800" y="1968500"/>
          <p14:tracePt t="41391" x="8058150" y="1949450"/>
          <p14:tracePt t="41407" x="8064500" y="1943100"/>
          <p14:tracePt t="41423" x="8070850" y="1936750"/>
          <p14:tracePt t="41440" x="8070850" y="1924050"/>
          <p14:tracePt t="41476" x="8070850" y="1905000"/>
          <p14:tracePt t="41491" x="8070850" y="1892300"/>
          <p14:tracePt t="41507" x="8070850" y="1885950"/>
          <p14:tracePt t="41524" x="8070850" y="1873250"/>
          <p14:tracePt t="41542" x="8070850" y="1841500"/>
          <p14:tracePt t="41557" x="8045450" y="1816100"/>
          <p14:tracePt t="41574" x="8001000" y="1771650"/>
          <p14:tracePt t="41591" x="7937500" y="1739900"/>
          <p14:tracePt t="41607" x="7861300" y="1708150"/>
          <p14:tracePt t="41624" x="7785100" y="1689100"/>
          <p14:tracePt t="41640" x="7696200" y="1676400"/>
          <p14:tracePt t="41642" x="7651750" y="1663700"/>
          <p14:tracePt t="41657" x="7581900" y="1657350"/>
          <p14:tracePt t="41674" x="7499350" y="1657350"/>
          <p14:tracePt t="41691" x="7416800" y="1657350"/>
          <p14:tracePt t="41707" x="7340600" y="1670050"/>
          <p14:tracePt t="41725" x="7264400" y="1682750"/>
          <p14:tracePt t="41740" x="7200900" y="1701800"/>
          <p14:tracePt t="41757" x="7150100" y="1720850"/>
          <p14:tracePt t="41774" x="7118350" y="1739900"/>
          <p14:tracePt t="41792" x="7099300" y="1758950"/>
          <p14:tracePt t="41807" x="7086600" y="1771650"/>
          <p14:tracePt t="41823" x="7086600" y="1784350"/>
          <p14:tracePt t="41841" x="7073900" y="1803400"/>
          <p14:tracePt t="41857" x="7073900" y="1816100"/>
          <p14:tracePt t="41874" x="7061200" y="1847850"/>
          <p14:tracePt t="41891" x="7061200" y="1860550"/>
          <p14:tracePt t="41908" x="7061200" y="1898650"/>
          <p14:tracePt t="41923" x="7061200" y="1917700"/>
          <p14:tracePt t="41940" x="7061200" y="1943100"/>
          <p14:tracePt t="41957" x="7061200" y="1974850"/>
          <p14:tracePt t="41973" x="7086600" y="1993900"/>
          <p14:tracePt t="41991" x="7118350" y="2012950"/>
          <p14:tracePt t="42008" x="7200900" y="2032000"/>
          <p14:tracePt t="42024" x="7327900" y="2063750"/>
          <p14:tracePt t="42026" x="7404100" y="2082800"/>
          <p14:tracePt t="42040" x="7493000" y="2101850"/>
          <p14:tracePt t="42058" x="7683500" y="2114550"/>
          <p14:tracePt t="42074" x="7785100" y="2114550"/>
          <p14:tracePt t="42091" x="7816850" y="2114550"/>
          <p14:tracePt t="42107" x="7848600" y="2114550"/>
          <p14:tracePt t="42124" x="7899400" y="2108200"/>
          <p14:tracePt t="42141" x="7962900" y="2082800"/>
          <p14:tracePt t="42157" x="8013700" y="2057400"/>
          <p14:tracePt t="42173" x="8045450" y="2038350"/>
          <p14:tracePt t="42190" x="8070850" y="2025650"/>
          <p14:tracePt t="42208" x="8077200" y="2012950"/>
          <p14:tracePt t="42224" x="8083550" y="2006600"/>
          <p14:tracePt t="42241" x="8089900" y="1993900"/>
          <p14:tracePt t="42242" x="8096250" y="1981200"/>
          <p14:tracePt t="42266" x="8096250" y="1974850"/>
          <p14:tracePt t="42274" x="8096250" y="1968500"/>
          <p14:tracePt t="42290" x="8096250" y="1955800"/>
          <p14:tracePt t="42307" x="8102600" y="1930400"/>
          <p14:tracePt t="42323" x="8108950" y="1924050"/>
          <p14:tracePt t="42341" x="8108950" y="1917700"/>
          <p14:tracePt t="42357" x="8108950" y="1911350"/>
          <p14:tracePt t="42373" x="8102600" y="1892300"/>
          <p14:tracePt t="42391" x="8077200" y="1873250"/>
          <p14:tracePt t="42408" x="8020050" y="1841500"/>
          <p14:tracePt t="42424" x="7918450" y="1790700"/>
          <p14:tracePt t="42440" x="7797800" y="1758950"/>
          <p14:tracePt t="42457" x="7658100" y="1733550"/>
          <p14:tracePt t="42459" x="7594600" y="1727200"/>
          <p14:tracePt t="42474" x="7493000" y="1720850"/>
          <p14:tracePt t="42492" x="7429500" y="1720850"/>
          <p14:tracePt t="42508" x="7378700" y="1720850"/>
          <p14:tracePt t="42524" x="7346950" y="1720850"/>
          <p14:tracePt t="42541" x="7308850" y="1733550"/>
          <p14:tracePt t="42558" x="7277100" y="1752600"/>
          <p14:tracePt t="42574" x="7245350" y="1778000"/>
          <p14:tracePt t="42591" x="7213600" y="1797050"/>
          <p14:tracePt t="42607" x="7175500" y="1835150"/>
          <p14:tracePt t="42625" x="7150100" y="1873250"/>
          <p14:tracePt t="42642" x="7124700" y="1917700"/>
          <p14:tracePt t="42657" x="7124700" y="1930400"/>
          <p14:tracePt t="42675" x="7124700" y="1955800"/>
          <p14:tracePt t="42690" x="7124700" y="1968500"/>
          <p14:tracePt t="42707" x="7124700" y="1981200"/>
          <p14:tracePt t="42724" x="7124700" y="2000250"/>
          <p14:tracePt t="42741" x="7143750" y="2019300"/>
          <p14:tracePt t="42757" x="7181850" y="2038350"/>
          <p14:tracePt t="42774" x="7251700" y="2063750"/>
          <p14:tracePt t="42790" x="7372350" y="2089150"/>
          <p14:tracePt t="42807" x="7493000" y="2095500"/>
          <p14:tracePt t="42824" x="7607300" y="2095500"/>
          <p14:tracePt t="42840" x="7740650" y="2082800"/>
          <p14:tracePt t="42858" x="7893050" y="2044700"/>
          <p14:tracePt t="42873" x="7924800" y="2032000"/>
          <p14:tracePt t="42891" x="7969250" y="2006600"/>
          <p14:tracePt t="42907" x="7981950" y="1987550"/>
          <p14:tracePt t="42924" x="7994650" y="1981200"/>
          <p14:tracePt t="42940" x="7994650" y="1968500"/>
          <p14:tracePt t="42956" x="7994650" y="1955800"/>
          <p14:tracePt t="42973" x="7994650" y="1949450"/>
          <p14:tracePt t="42990" x="7994650" y="1930400"/>
          <p14:tracePt t="43007" x="7994650" y="1924050"/>
          <p14:tracePt t="43023" x="7994650" y="1905000"/>
          <p14:tracePt t="43040" x="7994650" y="1885950"/>
          <p14:tracePt t="43056" x="7994650" y="1873250"/>
          <p14:tracePt t="43073" x="7981950" y="1860550"/>
          <p14:tracePt t="43092" x="7956550" y="1847850"/>
          <p14:tracePt t="43107" x="7918450" y="1828800"/>
          <p14:tracePt t="43124" x="7867650" y="1809750"/>
          <p14:tracePt t="43141" x="7816850" y="1803400"/>
          <p14:tracePt t="43156" x="7747000" y="1803400"/>
          <p14:tracePt t="43175" x="7639050" y="1803400"/>
          <p14:tracePt t="43190" x="7531100" y="1803400"/>
          <p14:tracePt t="43206" x="7423150" y="1803400"/>
          <p14:tracePt t="43224" x="7327900" y="1803400"/>
          <p14:tracePt t="43240" x="7264400" y="1816100"/>
          <p14:tracePt t="43242" x="7245350" y="1822450"/>
          <p14:tracePt t="43257" x="7219950" y="1828800"/>
          <p14:tracePt t="43274" x="7181850" y="1841500"/>
          <p14:tracePt t="43290" x="7143750" y="1860550"/>
          <p14:tracePt t="43307" x="7131050" y="1873250"/>
          <p14:tracePt t="43325" x="7112000" y="1885950"/>
          <p14:tracePt t="43340" x="7112000" y="1898650"/>
          <p14:tracePt t="43359" x="7105650" y="1917700"/>
          <p14:tracePt t="43373" x="7105650" y="1924050"/>
          <p14:tracePt t="43391" x="7105650" y="1943100"/>
          <p14:tracePt t="43406" x="7105650" y="1955800"/>
          <p14:tracePt t="43423" x="7105650" y="1987550"/>
          <p14:tracePt t="43440" x="7124700" y="2032000"/>
          <p14:tracePt t="43457" x="7156450" y="2070100"/>
          <p14:tracePt t="43459" x="7175500" y="2082800"/>
          <p14:tracePt t="43473" x="7200900" y="2101850"/>
          <p14:tracePt t="43490" x="7321550" y="2133600"/>
          <p14:tracePt t="43508" x="7461250" y="2152650"/>
          <p14:tracePt t="43524" x="7626350" y="2159000"/>
          <p14:tracePt t="43541" x="7810500" y="2159000"/>
          <p14:tracePt t="43557" x="7956550" y="2152650"/>
          <p14:tracePt t="43573" x="8026400" y="2133600"/>
          <p14:tracePt t="43591" x="8064500" y="2120900"/>
          <p14:tracePt t="43607" x="8070850" y="2101850"/>
          <p14:tracePt t="43623" x="8077200" y="2095500"/>
          <p14:tracePt t="43640" x="8077200" y="2076450"/>
          <p14:tracePt t="43658" x="8077200" y="2038350"/>
          <p14:tracePt t="43673" x="8077200" y="2019300"/>
          <p14:tracePt t="43691" x="8070850" y="1962150"/>
          <p14:tracePt t="43708" x="8051800" y="1924050"/>
          <p14:tracePt t="43723" x="8020050" y="1879600"/>
          <p14:tracePt t="43740" x="7950200" y="1841500"/>
          <p14:tracePt t="43756" x="7861300" y="1797050"/>
          <p14:tracePt t="43773" x="7766050" y="1758950"/>
          <p14:tracePt t="43790" x="7689850" y="1746250"/>
          <p14:tracePt t="43807" x="7632700" y="1739900"/>
          <p14:tracePt t="43823" x="7550150" y="1739900"/>
          <p14:tracePt t="43840" x="7473950" y="1739900"/>
          <p14:tracePt t="43857" x="7359650" y="1746250"/>
          <p14:tracePt t="43859" x="7315200" y="1758950"/>
          <p14:tracePt t="43873" x="7270750" y="1765300"/>
          <p14:tracePt t="43890" x="7181850" y="1784350"/>
          <p14:tracePt t="43908" x="7137400" y="1797050"/>
          <p14:tracePt t="43924" x="7112000" y="1809750"/>
          <p14:tracePt t="43941" x="7092950" y="1828800"/>
          <p14:tracePt t="43957" x="7073900" y="1854200"/>
          <p14:tracePt t="43974" x="7061200" y="1866900"/>
          <p14:tracePt t="43990" x="7061200" y="1885950"/>
          <p14:tracePt t="44007" x="7061200" y="1924050"/>
          <p14:tracePt t="44024" x="7073900" y="1981200"/>
          <p14:tracePt t="44040" x="7092950" y="2025650"/>
          <p14:tracePt t="44042" x="7112000" y="2038350"/>
          <p14:tracePt t="44058" x="7156450" y="2082800"/>
          <p14:tracePt t="44074" x="7194550" y="2114550"/>
          <p14:tracePt t="44092" x="7289800" y="2165350"/>
          <p14:tracePt t="44107" x="7416800" y="2197100"/>
          <p14:tracePt t="44124" x="7581900" y="2222500"/>
          <p14:tracePt t="44140" x="7740650" y="2228850"/>
          <p14:tracePt t="44158" x="7899400" y="2228850"/>
          <p14:tracePt t="44175" x="8007350" y="2203450"/>
          <p14:tracePt t="44190" x="8089900" y="2165350"/>
          <p14:tracePt t="44207" x="8153400" y="2127250"/>
          <p14:tracePt t="44223" x="8197850" y="2089150"/>
          <p14:tracePt t="44240" x="8216900" y="2051050"/>
          <p14:tracePt t="44242" x="8223250" y="2032000"/>
          <p14:tracePt t="44257" x="8229600" y="2019300"/>
          <p14:tracePt t="44275" x="8235950" y="2000250"/>
          <p14:tracePt t="44291" x="8235950" y="1974850"/>
          <p14:tracePt t="44307" x="8229600" y="1949450"/>
          <p14:tracePt t="44323" x="8216900" y="1924050"/>
          <p14:tracePt t="44340" x="8178800" y="1905000"/>
          <p14:tracePt t="44357" x="8134350" y="1866900"/>
          <p14:tracePt t="44374" x="8070850" y="1828800"/>
          <p14:tracePt t="44389" x="7943850" y="1778000"/>
          <p14:tracePt t="44406" x="7823200" y="1746250"/>
          <p14:tracePt t="44423" x="7696200" y="1720850"/>
          <p14:tracePt t="44439" x="7575550" y="1708150"/>
          <p14:tracePt t="44457" x="7486650" y="1708150"/>
          <p14:tracePt t="44475" x="7397750" y="1708150"/>
          <p14:tracePt t="44489" x="7372350" y="1708150"/>
          <p14:tracePt t="44506" x="7296150" y="1727200"/>
          <p14:tracePt t="44523" x="7232650" y="1752600"/>
          <p14:tracePt t="44539" x="7169150" y="1790700"/>
          <p14:tracePt t="44558" x="7105650" y="1835150"/>
          <p14:tracePt t="44574" x="7067550" y="1860550"/>
          <p14:tracePt t="44589" x="7048500" y="1885950"/>
          <p14:tracePt t="44606" x="7035800" y="1911350"/>
          <p14:tracePt t="44623" x="7035800" y="1936750"/>
          <p14:tracePt t="44639" x="7035800" y="1949450"/>
          <p14:tracePt t="44656" x="7035800" y="1962150"/>
          <p14:tracePt t="44673" x="7048500" y="1987550"/>
          <p14:tracePt t="44675" x="7061200" y="2000250"/>
          <p14:tracePt t="44690" x="7124700" y="2025650"/>
          <p14:tracePt t="44706" x="7264400" y="2070100"/>
          <p14:tracePt t="44723" x="7524750" y="2120900"/>
          <p14:tracePt t="44739" x="7848600" y="2159000"/>
          <p14:tracePt t="44758" x="8064500" y="2171700"/>
          <p14:tracePt t="44772" x="8204200" y="2159000"/>
          <p14:tracePt t="44791" x="8255000" y="2133600"/>
          <p14:tracePt t="44806" x="8286750" y="2120900"/>
          <p14:tracePt t="44823" x="8293100" y="2108200"/>
          <p14:tracePt t="44840" x="8299450" y="2101850"/>
          <p14:tracePt t="44856" x="8299450" y="2089150"/>
          <p14:tracePt t="44873" x="8299450" y="2076450"/>
          <p14:tracePt t="44889" x="8286750" y="2051050"/>
          <p14:tracePt t="44890" x="8267700" y="2032000"/>
          <p14:tracePt t="44906" x="8223250" y="1993900"/>
          <p14:tracePt t="44923" x="8147050" y="1949450"/>
          <p14:tracePt t="44939" x="8064500" y="1905000"/>
          <p14:tracePt t="44956" x="7962900" y="1866900"/>
          <p14:tracePt t="44972" x="7861300" y="1816100"/>
          <p14:tracePt t="44990" x="7759700" y="1803400"/>
          <p14:tracePt t="45006" x="7651750" y="1778000"/>
          <p14:tracePt t="45022" x="7550150" y="1771650"/>
          <p14:tracePt t="45039" x="7467600" y="1771650"/>
          <p14:tracePt t="45056" x="7391400" y="1771650"/>
          <p14:tracePt t="45075" x="7289800" y="1771650"/>
          <p14:tracePt t="45089" x="7264400" y="1771650"/>
          <p14:tracePt t="45108" x="7219950" y="1790700"/>
          <p14:tracePt t="45122" x="7200900" y="1803400"/>
          <p14:tracePt t="45139" x="7181850" y="1822450"/>
          <p14:tracePt t="45155" x="7169150" y="1847850"/>
          <p14:tracePt t="45172" x="7169150" y="1860550"/>
          <p14:tracePt t="45189" x="7169150" y="1879600"/>
          <p14:tracePt t="45207" x="7169150" y="1905000"/>
          <p14:tracePt t="45223" x="7169150" y="1943100"/>
          <p14:tracePt t="45239" x="7188200" y="1981200"/>
          <p14:tracePt t="45256" x="7226300" y="2032000"/>
          <p14:tracePt t="45272" x="7283450" y="2082800"/>
          <p14:tracePt t="45291" x="7340600" y="2120900"/>
          <p14:tracePt t="45292" x="7378700" y="2139950"/>
          <p14:tracePt t="45306" x="7467600" y="2159000"/>
          <p14:tracePt t="45323" x="7543800" y="2165350"/>
          <p14:tracePt t="45339" x="7607300" y="2165350"/>
          <p14:tracePt t="45356" x="7689850" y="2159000"/>
          <p14:tracePt t="45374" x="7759700" y="2139950"/>
          <p14:tracePt t="45389" x="7816850" y="2120900"/>
          <p14:tracePt t="45406" x="7867650" y="2101850"/>
          <p14:tracePt t="45424" x="7899400" y="2082800"/>
          <p14:tracePt t="45439" x="7918450" y="2070100"/>
          <p14:tracePt t="45456" x="7931150" y="2063750"/>
          <p14:tracePt t="45472" x="7937500" y="2051050"/>
          <p14:tracePt t="45474" x="7943850" y="2051050"/>
          <p14:tracePt t="45491" x="7956550" y="2038350"/>
          <p14:tracePt t="45507" x="7962900" y="2025650"/>
          <p14:tracePt t="45523" x="7962900" y="2012950"/>
          <p14:tracePt t="45540" x="7962900" y="2000250"/>
          <p14:tracePt t="45556" x="7962900" y="1993900"/>
          <p14:tracePt t="45573" x="7962900" y="1974850"/>
          <p14:tracePt t="45589" x="7962900" y="1962150"/>
          <p14:tracePt t="45606" x="7956550" y="1943100"/>
          <p14:tracePt t="45623" x="7950200" y="1917700"/>
          <p14:tracePt t="45640" x="7931150" y="1898650"/>
          <p14:tracePt t="45656" x="7899400" y="1866900"/>
          <p14:tracePt t="45659" x="7880350" y="1854200"/>
          <p14:tracePt t="45673" x="7867650" y="1847850"/>
          <p14:tracePt t="45691" x="7753350" y="1778000"/>
          <p14:tracePt t="45706" x="7664450" y="1739900"/>
          <p14:tracePt t="45723" x="7575550" y="1727200"/>
          <p14:tracePt t="45740" x="7518400" y="1720850"/>
          <p14:tracePt t="45756" x="7461250" y="1720850"/>
          <p14:tracePt t="45773" x="7404100" y="1720850"/>
          <p14:tracePt t="45789" x="7327900" y="1739900"/>
          <p14:tracePt t="45806" x="7264400" y="1758950"/>
          <p14:tracePt t="45822" x="7219950" y="1778000"/>
          <p14:tracePt t="45839" x="7188200" y="1797050"/>
          <p14:tracePt t="45855" x="7150100" y="1816100"/>
          <p14:tracePt t="45872" x="7124700" y="1835150"/>
          <p14:tracePt t="45889" x="7105650" y="1860550"/>
          <p14:tracePt t="45890" x="7099300" y="1873250"/>
          <p14:tracePt t="45906" x="7086600" y="1905000"/>
          <p14:tracePt t="45923" x="7080250" y="1936750"/>
          <p14:tracePt t="45939" x="7080250" y="1949450"/>
          <p14:tracePt t="45956" x="7080250" y="1974850"/>
          <p14:tracePt t="45972" x="7080250" y="1993900"/>
          <p14:tracePt t="45989" x="7086600" y="2019300"/>
          <p14:tracePt t="46005" x="7112000" y="2044700"/>
          <p14:tracePt t="46022" x="7143750" y="2082800"/>
          <p14:tracePt t="46039" x="7219950" y="2127250"/>
          <p14:tracePt t="46056" x="7321550" y="2178050"/>
          <p14:tracePt t="46072" x="7454900" y="2216150"/>
          <p14:tracePt t="46089" x="7607300" y="2247900"/>
          <p14:tracePt t="46091" x="7670800" y="2260600"/>
          <p14:tracePt t="46106" x="7759700" y="2260600"/>
          <p14:tracePt t="46123" x="7804150" y="2260600"/>
          <p14:tracePt t="46141" x="7848600" y="2260600"/>
          <p14:tracePt t="46155" x="7880350" y="2228850"/>
          <p14:tracePt t="46172" x="7956550" y="2197100"/>
          <p14:tracePt t="46190" x="8039100" y="2152650"/>
          <p14:tracePt t="46206" x="8102600" y="2120900"/>
          <p14:tracePt t="46222" x="8140700" y="2095500"/>
          <p14:tracePt t="46239" x="8153400" y="2076450"/>
          <p14:tracePt t="46255" x="8159750" y="2070100"/>
          <p14:tracePt t="46272" x="8159750" y="2063750"/>
          <p14:tracePt t="46289" x="8159750" y="2057400"/>
          <p14:tracePt t="46306" x="8159750" y="2038350"/>
          <p14:tracePt t="46323" x="8153400" y="2012950"/>
          <p14:tracePt t="46339" x="8140700" y="1981200"/>
          <p14:tracePt t="46355" x="8115300" y="1949450"/>
          <p14:tracePt t="46372" x="8077200" y="1917700"/>
          <p14:tracePt t="46390" x="8032750" y="1892300"/>
          <p14:tracePt t="46406" x="7975600" y="1866900"/>
          <p14:tracePt t="46422" x="7912100" y="1847850"/>
          <p14:tracePt t="46439" x="7835900" y="1835150"/>
          <p14:tracePt t="46455" x="7766050" y="1822450"/>
          <p14:tracePt t="46472" x="7670800" y="1809750"/>
          <p14:tracePt t="46489" x="7575550" y="1784350"/>
          <p14:tracePt t="46491" x="7531100" y="1778000"/>
          <p14:tracePt t="46507" x="7486650" y="1778000"/>
          <p14:tracePt t="46523" x="7442200" y="1778000"/>
          <p14:tracePt t="46539" x="7410450" y="1778000"/>
          <p14:tracePt t="46555" x="7385050" y="1778000"/>
          <p14:tracePt t="46572" x="7366000" y="1778000"/>
          <p14:tracePt t="46588" x="7340600" y="1784350"/>
          <p14:tracePt t="46606" x="7321550" y="1797050"/>
          <p14:tracePt t="46622" x="7308850" y="1797050"/>
          <p14:tracePt t="46770" x="0" y="0"/>
        </p14:tracePtLst>
        <p14:tracePtLst>
          <p14:tracePt t="48741" x="1111250" y="1536700"/>
          <p14:tracePt t="48835" x="1123950" y="1543050"/>
          <p14:tracePt t="48844" x="1143000" y="1543050"/>
          <p14:tracePt t="48856" x="1193800" y="1549400"/>
          <p14:tracePt t="48873" x="1320800" y="1568450"/>
          <p14:tracePt t="48890" x="1562100" y="1568450"/>
          <p14:tracePt t="48905" x="1638300" y="1568450"/>
          <p14:tracePt t="48922" x="1790700" y="1568450"/>
          <p14:tracePt t="48939" x="1809750" y="1568450"/>
          <p14:tracePt t="48955" x="1816100" y="1568450"/>
          <p14:tracePt t="48988" x="1828800" y="1568450"/>
          <p14:tracePt t="49005" x="1841500" y="1562100"/>
          <p14:tracePt t="49022" x="1860550" y="1549400"/>
          <p14:tracePt t="49038" x="1898650" y="1530350"/>
          <p14:tracePt t="49055" x="1917700" y="1511300"/>
          <p14:tracePt t="49073" x="1943100" y="1498600"/>
          <p14:tracePt t="49075" x="1955800" y="1492250"/>
          <p14:tracePt t="49091" x="1968500" y="1479550"/>
          <p14:tracePt t="49105" x="1974850" y="1473200"/>
          <p14:tracePt t="49122" x="1993900" y="1447800"/>
          <p14:tracePt t="49139" x="2006600" y="1441450"/>
          <p14:tracePt t="49155" x="2006600" y="1435100"/>
          <p14:tracePt t="49188" x="2012950" y="1435100"/>
          <p14:tracePt t="49204" x="2032000" y="1422400"/>
          <p14:tracePt t="49221" x="2051050" y="1397000"/>
          <p14:tracePt t="49238" x="2063750" y="1377950"/>
          <p14:tracePt t="49255" x="2063750" y="1371600"/>
          <p14:tracePt t="49271" x="2063750" y="1365250"/>
          <p14:tracePt t="49288" x="2063750" y="1358900"/>
          <p14:tracePt t="49314" x="2063750" y="1352550"/>
          <p14:tracePt t="49322" x="2063750" y="1346200"/>
          <p14:tracePt t="49338" x="2032000" y="1327150"/>
          <p14:tracePt t="49355" x="1936750" y="1289050"/>
          <p14:tracePt t="49372" x="1803400" y="1238250"/>
          <p14:tracePt t="49388" x="1644650" y="1193800"/>
          <p14:tracePt t="49405" x="1492250" y="1162050"/>
          <p14:tracePt t="49421" x="1403350" y="1155700"/>
          <p14:tracePt t="49438" x="1365250" y="1155700"/>
          <p14:tracePt t="49454" x="1339850" y="1155700"/>
          <p14:tracePt t="49471" x="1320800" y="1155700"/>
          <p14:tracePt t="49488" x="1308100" y="1181100"/>
          <p14:tracePt t="49506" x="1270000" y="1250950"/>
          <p14:tracePt t="49522" x="1244600" y="1301750"/>
          <p14:tracePt t="49538" x="1219200" y="1365250"/>
          <p14:tracePt t="49555" x="1212850" y="1397000"/>
          <p14:tracePt t="49571" x="1212850" y="1435100"/>
          <p14:tracePt t="49588" x="1212850" y="1454150"/>
          <p14:tracePt t="49605" x="1212850" y="1466850"/>
          <p14:tracePt t="49621" x="1231900" y="1492250"/>
          <p14:tracePt t="49638" x="1263650" y="1504950"/>
          <p14:tracePt t="49654" x="1301750" y="1524000"/>
          <p14:tracePt t="49672" x="1365250" y="1536700"/>
          <p14:tracePt t="49689" x="1479550" y="1536700"/>
          <p14:tracePt t="49704" x="1530350" y="1536700"/>
          <p14:tracePt t="49721" x="1651000" y="1536700"/>
          <p14:tracePt t="49722" x="1714500" y="1536700"/>
          <p14:tracePt t="49738" x="1797050" y="1524000"/>
          <p14:tracePt t="49755" x="1835150" y="1511300"/>
          <p14:tracePt t="49771" x="1873250" y="1485900"/>
          <p14:tracePt t="49788" x="1892300" y="1460500"/>
          <p14:tracePt t="49806" x="1898650" y="1435100"/>
          <p14:tracePt t="49821" x="1898650" y="1409700"/>
          <p14:tracePt t="49838" x="1898650" y="1397000"/>
          <p14:tracePt t="49854" x="1898650" y="1384300"/>
          <p14:tracePt t="49871" x="1898650" y="1371600"/>
          <p14:tracePt t="49887" x="1892300" y="1339850"/>
          <p14:tracePt t="49904" x="1847850" y="1295400"/>
          <p14:tracePt t="49921" x="1778000" y="1257300"/>
          <p14:tracePt t="49922" x="1739900" y="1244600"/>
          <p14:tracePt t="49938" x="1644650" y="1219200"/>
          <p14:tracePt t="49956" x="1555750" y="1219200"/>
          <p14:tracePt t="49971" x="1479550" y="1219200"/>
          <p14:tracePt t="49988" x="1409700" y="1225550"/>
          <p14:tracePt t="50005" x="1390650" y="1250950"/>
          <p14:tracePt t="50020" x="1365250" y="1276350"/>
          <p14:tracePt t="50037" x="1358900" y="1301750"/>
          <p14:tracePt t="50054" x="1358900" y="1339850"/>
          <p14:tracePt t="50071" x="1358900" y="1371600"/>
          <p14:tracePt t="50087" x="1390650" y="1416050"/>
          <p14:tracePt t="50105" x="1435100" y="1454150"/>
          <p14:tracePt t="50121" x="1517650" y="1498600"/>
          <p14:tracePt t="50123" x="1587500" y="1517650"/>
          <p14:tracePt t="50138" x="1765300" y="1549400"/>
          <p14:tracePt t="50154" x="1936750" y="1562100"/>
          <p14:tracePt t="50171" x="2038350" y="1549400"/>
          <p14:tracePt t="50187" x="2063750" y="1524000"/>
          <p14:tracePt t="50204" x="2070100" y="1492250"/>
          <p14:tracePt t="50221" x="2070100" y="1460500"/>
          <p14:tracePt t="50237" x="2063750" y="1422400"/>
          <p14:tracePt t="50254" x="2057400" y="1416050"/>
          <p14:tracePt t="50271" x="2051050" y="1397000"/>
          <p14:tracePt t="50287" x="2038350" y="1384300"/>
          <p14:tracePt t="50306" x="2025650" y="1365250"/>
          <p14:tracePt t="50387" x="2019300" y="1365250"/>
          <p14:tracePt t="50403" x="0" y="0"/>
        </p14:tracePtLst>
        <p14:tracePtLst>
          <p14:tracePt t="51069" x="1098550" y="2616200"/>
          <p14:tracePt t="51151" x="1104900" y="2616200"/>
          <p14:tracePt t="51170" x="1289050" y="2616200"/>
          <p14:tracePt t="51188" x="1504950" y="2616200"/>
          <p14:tracePt t="51204" x="1752600" y="2616200"/>
          <p14:tracePt t="51220" x="1911350" y="2616200"/>
          <p14:tracePt t="51237" x="1974850" y="2616200"/>
          <p14:tracePt t="51254" x="1993900" y="2616200"/>
          <p14:tracePt t="51290" x="2000250" y="2616200"/>
          <p14:tracePt t="51380" x="1993900" y="2616200"/>
          <p14:tracePt t="51390" x="1955800" y="2616200"/>
          <p14:tracePt t="51405" x="1835150" y="2609850"/>
          <p14:tracePt t="51421" x="1657350" y="2609850"/>
          <p14:tracePt t="51437" x="1416050" y="2609850"/>
          <p14:tracePt t="51455" x="1168400" y="2609850"/>
          <p14:tracePt t="51470" x="1009650" y="2609850"/>
          <p14:tracePt t="51487" x="965200" y="2609850"/>
          <p14:tracePt t="51505" x="958850" y="2609850"/>
          <p14:tracePt t="51538" x="952500" y="2609850"/>
          <p14:tracePt t="51562" x="958850" y="2609850"/>
          <p14:tracePt t="51572" x="990600" y="2609850"/>
          <p14:tracePt t="51587" x="1149350" y="2609850"/>
          <p14:tracePt t="51605" x="1485900" y="2647950"/>
          <p14:tracePt t="51623" x="1924050" y="2724150"/>
          <p14:tracePt t="51639" x="2197100" y="2768600"/>
          <p14:tracePt t="51654" x="2298700" y="2774950"/>
          <p14:tracePt t="51671" x="2311400" y="2774950"/>
          <p14:tracePt t="51688" x="2317750" y="2774950"/>
          <p14:tracePt t="51747" x="2298700" y="2774950"/>
          <p14:tracePt t="51754" x="2235200" y="2774950"/>
          <p14:tracePt t="51772" x="2000250" y="2774950"/>
          <p14:tracePt t="51787" x="1612900" y="2774950"/>
          <p14:tracePt t="51803" x="1289050" y="2774950"/>
          <p14:tracePt t="51821" x="1136650" y="2774950"/>
          <p14:tracePt t="51837" x="1104900" y="2774950"/>
          <p14:tracePt t="51853" x="1098550" y="2774950"/>
          <p14:tracePt t="51887" x="1111250" y="2774950"/>
          <p14:tracePt t="51905" x="1174750" y="2762250"/>
          <p14:tracePt t="51920" x="1333500" y="2749550"/>
          <p14:tracePt t="51939" x="1644650" y="2749550"/>
          <p14:tracePt t="51955" x="1828800" y="2749550"/>
          <p14:tracePt t="51970" x="1930400" y="2749550"/>
          <p14:tracePt t="51987" x="1955800" y="2749550"/>
          <p14:tracePt t="52005" x="1962150" y="2749550"/>
          <p14:tracePt t="52059" x="1949450" y="2749550"/>
          <p14:tracePt t="52066" x="1917700" y="2749550"/>
          <p14:tracePt t="52075" x="1854200" y="2749550"/>
          <p14:tracePt t="52087" x="1758950" y="2749550"/>
          <p14:tracePt t="52104" x="1543050" y="2749550"/>
          <p14:tracePt t="52120" x="1308100" y="2749550"/>
          <p14:tracePt t="52136" x="1174750" y="2749550"/>
          <p14:tracePt t="52154" x="1130300" y="2749550"/>
          <p14:tracePt t="52212" x="1155700" y="2749550"/>
          <p14:tracePt t="52219" x="1206500" y="2749550"/>
          <p14:tracePt t="52227" x="1282700" y="2749550"/>
          <p14:tracePt t="52237" x="1384300" y="2749550"/>
          <p14:tracePt t="52253" x="1727200" y="2749550"/>
          <p14:tracePt t="52270" x="2159000" y="2749550"/>
          <p14:tracePt t="52287" x="2470150" y="2749550"/>
          <p14:tracePt t="52304" x="2559050" y="2749550"/>
          <p14:tracePt t="52321" x="2571750" y="2749550"/>
          <p14:tracePt t="52322" x="2578100" y="2749550"/>
          <p14:tracePt t="52387" x="2540000" y="2749550"/>
          <p14:tracePt t="52395" x="2470150" y="2749550"/>
          <p14:tracePt t="52407" x="2362200" y="2749550"/>
          <p14:tracePt t="52420" x="2032000" y="2749550"/>
          <p14:tracePt t="52436" x="1663700" y="2749550"/>
          <p14:tracePt t="52454" x="1447800" y="2749550"/>
          <p14:tracePt t="52470" x="1384300" y="2749550"/>
          <p14:tracePt t="52486" x="1371600" y="2749550"/>
          <p14:tracePt t="52521" x="1365250" y="2743200"/>
          <p14:tracePt t="52537" x="1435100" y="2743200"/>
          <p14:tracePt t="52554" x="1581150" y="2743200"/>
          <p14:tracePt t="52570" x="1816100" y="2743200"/>
          <p14:tracePt t="52587" x="2095500" y="2743200"/>
          <p14:tracePt t="52603" x="2279650" y="2743200"/>
          <p14:tracePt t="52620" x="2336800" y="2743200"/>
          <p14:tracePt t="52637" x="2349500" y="2743200"/>
          <p14:tracePt t="52682" x="2343150" y="2743200"/>
          <p14:tracePt t="52690" x="2311400" y="2743200"/>
          <p14:tracePt t="52703" x="2228850" y="2743200"/>
          <p14:tracePt t="52721" x="1968500" y="2743200"/>
          <p14:tracePt t="52737" x="1536700" y="2743200"/>
          <p14:tracePt t="52738" x="1339850" y="2743200"/>
          <p14:tracePt t="52754" x="1104900" y="2743200"/>
          <p14:tracePt t="52771" x="1016000" y="2743200"/>
          <p14:tracePt t="52787" x="1003300" y="2743200"/>
          <p14:tracePt t="52803" x="996950" y="2743200"/>
          <p14:tracePt t="52837" x="1003300" y="2730500"/>
          <p14:tracePt t="52854" x="1066800" y="2730500"/>
          <p14:tracePt t="52871" x="1244600" y="2730500"/>
          <p14:tracePt t="52888" x="1524000" y="2730500"/>
          <p14:tracePt t="52903" x="1854200" y="2730500"/>
          <p14:tracePt t="52920" x="2019300" y="2730500"/>
          <p14:tracePt t="52937" x="2063750" y="2730500"/>
          <p14:tracePt t="52938" x="2070100" y="2730500"/>
          <p14:tracePt t="52953" x="2076450" y="2730500"/>
          <p14:tracePt t="52994" x="2063750" y="2730500"/>
          <p14:tracePt t="53002" x="2012950" y="2730500"/>
          <p14:tracePt t="53010" x="1943100" y="2730500"/>
          <p14:tracePt t="53020" x="1835150" y="2730500"/>
          <p14:tracePt t="53037" x="1606550" y="2730500"/>
          <p14:tracePt t="53053" x="1403350" y="2730500"/>
          <p14:tracePt t="53070" x="1301750" y="2730500"/>
          <p14:tracePt t="53088" x="1270000" y="2730500"/>
          <p14:tracePt t="53130" x="1282700" y="2724150"/>
          <p14:tracePt t="53138" x="1308100" y="2724150"/>
          <p14:tracePt t="53155" x="1447800" y="2724150"/>
          <p14:tracePt t="53170" x="1695450" y="2724150"/>
          <p14:tracePt t="53187" x="2044700" y="2724150"/>
          <p14:tracePt t="53203" x="2266950" y="2724150"/>
          <p14:tracePt t="53220" x="2368550" y="2724150"/>
          <p14:tracePt t="53237" x="2381250" y="2724150"/>
          <p14:tracePt t="53254" x="2387600" y="2724150"/>
          <p14:tracePt t="53298" x="2368550" y="2724150"/>
          <p14:tracePt t="53306" x="2305050" y="2717800"/>
          <p14:tracePt t="53321" x="2127250" y="2705100"/>
          <p14:tracePt t="53337" x="1860550" y="2686050"/>
          <p14:tracePt t="53354" x="1638300" y="2686050"/>
          <p14:tracePt t="53370" x="1492250" y="2686050"/>
          <p14:tracePt t="53387" x="1454150" y="2686050"/>
          <p14:tracePt t="53403" x="1447800" y="2686050"/>
          <p14:tracePt t="53466" x="1479550" y="2686050"/>
          <p14:tracePt t="53474" x="1536700" y="2686050"/>
          <p14:tracePt t="53488" x="1612900" y="2686050"/>
          <p14:tracePt t="53504" x="1841500" y="2686050"/>
          <p14:tracePt t="53521" x="2089150" y="2686050"/>
          <p14:tracePt t="53537" x="2298700" y="2686050"/>
          <p14:tracePt t="53537" x="2362200" y="2686050"/>
          <p14:tracePt t="53554" x="2400300" y="2686050"/>
          <p14:tracePt t="53570" x="2413000" y="2686050"/>
          <p14:tracePt t="53626" x="2387600" y="2686050"/>
          <p14:tracePt t="53634" x="2330450" y="2686050"/>
          <p14:tracePt t="53642" x="2260600" y="2686050"/>
          <p14:tracePt t="53653" x="2165350" y="2686050"/>
          <p14:tracePt t="53670" x="1885950" y="2673350"/>
          <p14:tracePt t="53686" x="1568450" y="2654300"/>
          <p14:tracePt t="53703" x="1365250" y="2622550"/>
          <p14:tracePt t="53720" x="1282700" y="2609850"/>
          <p14:tracePt t="53738" x="1276350" y="2603500"/>
          <p14:tracePt t="53762" x="1282700" y="2603500"/>
          <p14:tracePt t="53770" x="1308100" y="2603500"/>
          <p14:tracePt t="53786" x="1390650" y="2603500"/>
          <p14:tracePt t="53803" x="1498600" y="2603500"/>
          <p14:tracePt t="53820" x="1631950" y="2603500"/>
          <p14:tracePt t="53837" x="1739900" y="2603500"/>
          <p14:tracePt t="53853" x="1809750" y="2603500"/>
          <p14:tracePt t="53869" x="1847850" y="2603500"/>
          <p14:tracePt t="53886" x="1860550" y="2603500"/>
          <p14:tracePt t="53904" x="1866900" y="2603500"/>
          <p14:tracePt t="53954" x="1847850" y="2603500"/>
          <p14:tracePt t="53962" x="1809750" y="2603500"/>
          <p14:tracePt t="53970" x="1752600" y="2603500"/>
          <p14:tracePt t="53986" x="1657350" y="2603500"/>
          <p14:tracePt t="54003" x="1606550" y="2603500"/>
          <p14:tracePt t="54020" x="1593850" y="2603500"/>
          <p14:tracePt t="54053" x="1612900" y="2603500"/>
          <p14:tracePt t="54069" x="1727200" y="2603500"/>
          <p14:tracePt t="54086" x="1936750" y="2603500"/>
          <p14:tracePt t="54104" x="2247900" y="2603500"/>
          <p14:tracePt t="54120" x="2463800" y="2603500"/>
          <p14:tracePt t="54137" x="2533650" y="2603500"/>
          <p14:tracePt t="54153" x="2546350" y="2603500"/>
          <p14:tracePt t="54170" x="2552700" y="2603500"/>
          <p14:tracePt t="54186" x="2514600" y="2609850"/>
          <p14:tracePt t="54204" x="2470150" y="2609850"/>
          <p14:tracePt t="54221" x="2425700" y="2622550"/>
          <p14:tracePt t="54236" x="2413000" y="2622550"/>
          <p14:tracePt t="54253" x="2387600" y="2622550"/>
          <p14:tracePt t="54269" x="2311400" y="2622550"/>
          <p14:tracePt t="54286" x="2146300" y="2622550"/>
          <p14:tracePt t="54304" x="1885950" y="2622550"/>
          <p14:tracePt t="54320" x="1638300" y="2622550"/>
          <p14:tracePt t="54338" x="1479550" y="2622550"/>
          <p14:tracePt t="54353" x="1466850" y="2622550"/>
          <p14:tracePt t="54354" x="1460500" y="2622550"/>
          <p14:tracePt t="54418" x="1466850" y="2622550"/>
          <p14:tracePt t="54426" x="1492250" y="2622550"/>
          <p14:tracePt t="54438" x="1530350" y="2622550"/>
          <p14:tracePt t="54453" x="1670050" y="2622550"/>
          <p14:tracePt t="54470" x="1828800" y="2622550"/>
          <p14:tracePt t="54486" x="1955800" y="2622550"/>
          <p14:tracePt t="54504" x="2019300" y="2622550"/>
          <p14:tracePt t="54520" x="2051050" y="2622550"/>
          <p14:tracePt t="54537" x="2057400" y="2622550"/>
          <p14:tracePt t="54610" x="2051050" y="2622550"/>
          <p14:tracePt t="54618" x="2032000" y="2622550"/>
          <p14:tracePt t="54626" x="2006600" y="2622550"/>
          <p14:tracePt t="54636" x="1981200" y="2622550"/>
          <p14:tracePt t="54653" x="1943100" y="2622550"/>
          <p14:tracePt t="54670" x="1936750" y="2622550"/>
          <p14:tracePt t="54698" x="1936750" y="2628900"/>
          <p14:tracePt t="54706" x="1955800" y="2628900"/>
          <p14:tracePt t="54719" x="1993900" y="2628900"/>
          <p14:tracePt t="54736" x="2139950" y="2628900"/>
          <p14:tracePt t="54753" x="2355850" y="2628900"/>
          <p14:tracePt t="54754" x="2457450" y="2635250"/>
          <p14:tracePt t="54770" x="2578100" y="2641600"/>
          <p14:tracePt t="54786" x="2603500" y="2641600"/>
          <p14:tracePt t="54803" x="2609850" y="2641600"/>
          <p14:tracePt t="55650" x="0" y="0"/>
        </p14:tracePtLst>
        <p14:tracePtLst>
          <p14:tracePt t="56746" x="3479800" y="2508250"/>
          <p14:tracePt t="56810" x="3479800" y="2514600"/>
          <p14:tracePt t="56826" x="3498850" y="2514600"/>
          <p14:tracePt t="56834" x="3556000" y="2514600"/>
          <p14:tracePt t="56842" x="3632200" y="2514600"/>
          <p14:tracePt t="56852" x="3733800" y="2514600"/>
          <p14:tracePt t="56868" x="3981450" y="2514600"/>
          <p14:tracePt t="56885" x="4235450" y="2514600"/>
          <p14:tracePt t="56902" x="4375150" y="2514600"/>
          <p14:tracePt t="56919" x="4406900" y="2514600"/>
          <p14:tracePt t="56935" x="4419600" y="2514600"/>
          <p14:tracePt t="57002" x="4413250" y="2514600"/>
          <p14:tracePt t="57010" x="4400550" y="2514600"/>
          <p14:tracePt t="57020" x="4375150" y="2520950"/>
          <p14:tracePt t="57036" x="4305300" y="2533650"/>
          <p14:tracePt t="57052" x="4235450" y="2540000"/>
          <p14:tracePt t="57069" x="4184650" y="2552700"/>
          <p14:tracePt t="57085" x="4171950" y="2559050"/>
          <p14:tracePt t="57102" x="4165600" y="2559050"/>
          <p14:tracePt t="57178" x="4171950" y="2559050"/>
          <p14:tracePt t="57186" x="4191000" y="2559050"/>
          <p14:tracePt t="57194" x="4210050" y="2559050"/>
          <p14:tracePt t="57202" x="4241800" y="2559050"/>
          <p14:tracePt t="57218" x="4343400" y="2559050"/>
          <p14:tracePt t="57235" x="4438650" y="2559050"/>
          <p14:tracePt t="57251" x="4495800" y="2559050"/>
          <p14:tracePt t="57269" x="4521200" y="2559050"/>
          <p14:tracePt t="57286" x="4527550" y="2559050"/>
          <p14:tracePt t="57301" x="4540250" y="2559050"/>
          <p14:tracePt t="57386" x="4533900" y="2559050"/>
          <p14:tracePt t="57394" x="4521200" y="2559050"/>
          <p14:tracePt t="57403" x="4495800" y="2559050"/>
          <p14:tracePt t="57418" x="4445000" y="2559050"/>
          <p14:tracePt t="57435" x="4406900" y="2559050"/>
          <p14:tracePt t="57452" x="4394200" y="2559050"/>
          <p14:tracePt t="57578" x="4413250" y="2559050"/>
          <p14:tracePt t="57586" x="4425950" y="2559050"/>
          <p14:tracePt t="57595" x="4438650" y="2559050"/>
          <p14:tracePt t="57602" x="4457700" y="2559050"/>
          <p14:tracePt t="57618" x="4489450" y="2559050"/>
          <p14:tracePt t="57636" x="4527550" y="2559050"/>
          <p14:tracePt t="57653" x="4546600" y="2559050"/>
          <p14:tracePt t="57669" x="4552950" y="2559050"/>
          <p14:tracePt t="57762" x="4546600" y="2559050"/>
          <p14:tracePt t="57770" x="4540250" y="2559050"/>
          <p14:tracePt t="57778" x="4527550" y="2559050"/>
          <p14:tracePt t="57786" x="4508500" y="2559050"/>
          <p14:tracePt t="57802" x="4476750" y="2559050"/>
          <p14:tracePt t="57819" x="4445000" y="2559050"/>
          <p14:tracePt t="57836" x="4432300" y="2559050"/>
          <p14:tracePt t="57890" x="4464050" y="2565400"/>
          <p14:tracePt t="57898" x="4508500" y="2571750"/>
          <p14:tracePt t="57906" x="4559300" y="2578100"/>
          <p14:tracePt t="57918" x="4622800" y="2578100"/>
          <p14:tracePt t="57936" x="4768850" y="2578100"/>
          <p14:tracePt t="57952" x="4889500" y="2578100"/>
          <p14:tracePt t="57968" x="4927600" y="2578100"/>
          <p14:tracePt t="57985" x="4940300" y="2578100"/>
          <p14:tracePt t="58146" x="4933950" y="2578100"/>
          <p14:tracePt t="58154" x="4927600" y="2578100"/>
          <p14:tracePt t="58169" x="4895850" y="2578100"/>
          <p14:tracePt t="58186" x="4883150" y="2578100"/>
          <p14:tracePt t="58266" x="4902200" y="2578100"/>
          <p14:tracePt t="58274" x="4927600" y="2578100"/>
          <p14:tracePt t="58286" x="4959350" y="2578100"/>
          <p14:tracePt t="58302" x="5054600" y="2578100"/>
          <p14:tracePt t="58319" x="5162550" y="2578100"/>
          <p14:tracePt t="58336" x="5238750" y="2578100"/>
          <p14:tracePt t="58353" x="5251450" y="2578100"/>
          <p14:tracePt t="58368" x="5257800" y="2578100"/>
          <p14:tracePt t="59058" x="0" y="0"/>
        </p14:tracePtLst>
        <p14:tracePtLst>
          <p14:tracePt t="60210" x="1212850" y="2578100"/>
          <p14:tracePt t="60338" x="1231900" y="2578100"/>
          <p14:tracePt t="60346" x="1263650" y="2578100"/>
          <p14:tracePt t="60354" x="1320800" y="2578100"/>
          <p14:tracePt t="60367" x="1403350" y="2578100"/>
          <p14:tracePt t="60385" x="1612900" y="2578100"/>
          <p14:tracePt t="60402" x="2063750" y="2578100"/>
          <p14:tracePt t="60417" x="2178050" y="2578100"/>
          <p14:tracePt t="60435" x="2381250" y="2578100"/>
          <p14:tracePt t="60451" x="2406650" y="2578100"/>
          <p14:tracePt t="60714" x="2400300" y="2578100"/>
          <p14:tracePt t="60722" x="2362200" y="2578100"/>
          <p14:tracePt t="60735" x="2317750" y="2578100"/>
          <p14:tracePt t="60752" x="2203450" y="2578100"/>
          <p14:tracePt t="60768" x="2082800" y="2578100"/>
          <p14:tracePt t="60769" x="2032000" y="2578100"/>
          <p14:tracePt t="60784" x="1987550" y="2578100"/>
          <p14:tracePt t="60802" x="1866900" y="2578100"/>
          <p14:tracePt t="60818" x="1803400" y="2578100"/>
          <p14:tracePt t="60835" x="1739900" y="2578100"/>
          <p14:tracePt t="60852" x="1695450" y="2578100"/>
          <p14:tracePt t="60867" x="1689100" y="2578100"/>
          <p14:tracePt t="60954" x="1720850" y="2578100"/>
          <p14:tracePt t="60962" x="1778000" y="2578100"/>
          <p14:tracePt t="60970" x="1873250" y="2578100"/>
          <p14:tracePt t="60985" x="2114550" y="2578100"/>
          <p14:tracePt t="61002" x="2482850" y="2578100"/>
          <p14:tracePt t="61019" x="2711450" y="2578100"/>
          <p14:tracePt t="61035" x="2794000" y="2578100"/>
          <p14:tracePt t="61052" x="2813050" y="2578100"/>
          <p14:tracePt t="61474" x="0" y="0"/>
        </p14:tracePtLst>
        <p14:tracePtLst>
          <p14:tracePt t="62034" x="6096000" y="2590800"/>
          <p14:tracePt t="62115" x="6115050" y="2590800"/>
          <p14:tracePt t="62122" x="6153150" y="2590800"/>
          <p14:tracePt t="62135" x="6216650" y="2590800"/>
          <p14:tracePt t="62151" x="6400800" y="2590800"/>
          <p14:tracePt t="62168" x="6629400" y="2590800"/>
          <p14:tracePt t="62185" x="6851650" y="2590800"/>
          <p14:tracePt t="62185" x="6934200" y="2590800"/>
          <p14:tracePt t="62200" x="6997700" y="2590800"/>
          <p14:tracePt t="62218" x="7035800" y="2590800"/>
          <p14:tracePt t="62234" x="7042150" y="2590800"/>
          <p14:tracePt t="62314" x="7029450" y="2590800"/>
          <p14:tracePt t="62322" x="6985000" y="2590800"/>
          <p14:tracePt t="62335" x="6934200" y="2597150"/>
          <p14:tracePt t="62351" x="6813550" y="2616200"/>
          <p14:tracePt t="62367" x="6661150" y="2647950"/>
          <p14:tracePt t="62384" x="6546850" y="2679700"/>
          <p14:tracePt t="62401" x="6521450" y="2686050"/>
          <p14:tracePt t="62401" x="6515100" y="2686050"/>
          <p14:tracePt t="62458" x="6521450" y="2686050"/>
          <p14:tracePt t="62466" x="6540500" y="2686050"/>
          <p14:tracePt t="62474" x="6565900" y="2686050"/>
          <p14:tracePt t="62483" x="6597650" y="2686050"/>
          <p14:tracePt t="62501" x="6705600" y="2686050"/>
          <p14:tracePt t="62517" x="6832600" y="2686050"/>
          <p14:tracePt t="62534" x="6946900" y="2686050"/>
          <p14:tracePt t="62551" x="6991350" y="2686050"/>
          <p14:tracePt t="62566" x="7004050" y="2686050"/>
          <p14:tracePt t="62882" x="0" y="0"/>
        </p14:tracePtLst>
        <p14:tracePtLst>
          <p14:tracePt t="63450" x="1447800" y="2705100"/>
          <p14:tracePt t="63458" x="1441450" y="2705100"/>
          <p14:tracePt t="63468" x="1435100" y="2705100"/>
          <p14:tracePt t="63483" x="1409700" y="2717800"/>
          <p14:tracePt t="63500" x="1377950" y="2736850"/>
          <p14:tracePt t="63517" x="1339850" y="2768600"/>
          <p14:tracePt t="63533" x="1314450" y="2800350"/>
          <p14:tracePt t="63550" x="1301750" y="2844800"/>
          <p14:tracePt t="63566" x="1301750" y="2895600"/>
          <p14:tracePt t="63583" x="1346200" y="2959100"/>
          <p14:tracePt t="63601" x="1460500" y="3035300"/>
          <p14:tracePt t="63601" x="1536700" y="3067050"/>
          <p14:tracePt t="63617" x="1612900" y="3092450"/>
          <p14:tracePt t="63618" x="1689100" y="3111500"/>
          <p14:tracePt t="63635" x="1822450" y="3130550"/>
          <p14:tracePt t="63650" x="1879600" y="3130550"/>
          <p14:tracePt t="63666" x="1905000" y="3130550"/>
          <p14:tracePt t="63683" x="1930400" y="3124200"/>
          <p14:tracePt t="63700" x="1930400" y="3105150"/>
          <p14:tracePt t="63716" x="1930400" y="3048000"/>
          <p14:tracePt t="63733" x="1930400" y="2940050"/>
          <p14:tracePt t="63750" x="1898650" y="2838450"/>
          <p14:tracePt t="63767" x="1841500" y="2724150"/>
          <p14:tracePt t="63783" x="1771650" y="2654300"/>
          <p14:tracePt t="63800" x="1676400" y="2609850"/>
          <p14:tracePt t="63816" x="1612900" y="2590800"/>
          <p14:tracePt t="63817" x="1600200" y="2590800"/>
          <p14:tracePt t="63833" x="1574800" y="2590800"/>
          <p14:tracePt t="63850" x="1517650" y="2597150"/>
          <p14:tracePt t="63867" x="1460500" y="2647950"/>
          <p14:tracePt t="63884" x="1428750" y="2711450"/>
          <p14:tracePt t="63901" x="1403350" y="2774950"/>
          <p14:tracePt t="63916" x="1397000" y="2819400"/>
          <p14:tracePt t="63933" x="1409700" y="2851150"/>
          <p14:tracePt t="63949" x="1441450" y="2876550"/>
          <p14:tracePt t="63967" x="1466850" y="2882900"/>
          <p14:tracePt t="63983" x="1498600" y="2882900"/>
          <p14:tracePt t="64000" x="1517650" y="2882900"/>
          <p14:tracePt t="64017" x="1524000" y="2882900"/>
          <p14:tracePt t="64033" x="1530350" y="2882900"/>
          <p14:tracePt t="64274" x="0" y="0"/>
        </p14:tracePtLst>
        <p14:tracePtLst>
          <p14:tracePt t="64954" x="2235200" y="2705100"/>
          <p14:tracePt t="64994" x="2228850" y="2705100"/>
          <p14:tracePt t="65002" x="2222500" y="2705100"/>
          <p14:tracePt t="65017" x="2203450" y="2717800"/>
          <p14:tracePt t="65033" x="2190750" y="2717800"/>
          <p14:tracePt t="65050" x="2171700" y="2781300"/>
          <p14:tracePt t="65067" x="2165350" y="2832100"/>
          <p14:tracePt t="65084" x="2165350" y="2870200"/>
          <p14:tracePt t="65100" x="2197100" y="2940050"/>
          <p14:tracePt t="65116" x="2273300" y="3009900"/>
          <p14:tracePt t="65132" x="2387600" y="3073400"/>
          <p14:tracePt t="65150" x="2533650" y="3124200"/>
          <p14:tracePt t="65166" x="2692400" y="3149600"/>
          <p14:tracePt t="65183" x="2838450" y="3149600"/>
          <p14:tracePt t="65200" x="2971800" y="3143250"/>
          <p14:tracePt t="65216" x="3041650" y="3111500"/>
          <p14:tracePt t="65217" x="3060700" y="3105150"/>
          <p14:tracePt t="65233" x="3073400" y="3092450"/>
          <p14:tracePt t="65250" x="3098800" y="3028950"/>
          <p14:tracePt t="65267" x="3098800" y="3003550"/>
          <p14:tracePt t="65284" x="3098800" y="2978150"/>
          <p14:tracePt t="65299" x="3098800" y="2959100"/>
          <p14:tracePt t="65316" x="3098800" y="2940050"/>
          <p14:tracePt t="65333" x="3098800" y="2927350"/>
          <p14:tracePt t="65410" x="3092450" y="2921000"/>
          <p14:tracePt t="65426" x="3086100" y="2921000"/>
          <p14:tracePt t="65434" x="3079750" y="2933700"/>
          <p14:tracePt t="65449" x="3079750" y="2952750"/>
          <p14:tracePt t="65466" x="3086100" y="3048000"/>
          <p14:tracePt t="65484" x="3117850" y="3111500"/>
          <p14:tracePt t="65499" x="3200400" y="3149600"/>
          <p14:tracePt t="65516" x="3352800" y="3187700"/>
          <p14:tracePt t="65533" x="3473450" y="3194050"/>
          <p14:tracePt t="65550" x="3587750" y="3194050"/>
          <p14:tracePt t="65566" x="3651250" y="3155950"/>
          <p14:tracePt t="65583" x="3702050" y="3117850"/>
          <p14:tracePt t="65600" x="3727450" y="3048000"/>
          <p14:tracePt t="65617" x="3740150" y="2946400"/>
          <p14:tracePt t="65618" x="3752850" y="2889250"/>
          <p14:tracePt t="65632" x="3759200" y="2844800"/>
          <p14:tracePt t="65650" x="3759200" y="2762250"/>
          <p14:tracePt t="65666" x="3746500" y="2724150"/>
          <p14:tracePt t="65683" x="3740150" y="2717800"/>
          <p14:tracePt t="65717" x="3733800" y="2717800"/>
          <p14:tracePt t="65732" x="3714750" y="2736850"/>
          <p14:tracePt t="65749" x="3676650" y="2819400"/>
          <p14:tracePt t="65766" x="3638550" y="2921000"/>
          <p14:tracePt t="65782" x="3632200" y="2984500"/>
          <p14:tracePt t="65800" x="3632200" y="3041650"/>
          <p14:tracePt t="65816" x="3651250" y="3073400"/>
          <p14:tracePt t="65834" x="3689350" y="3092450"/>
          <p14:tracePt t="65849" x="3702050" y="3092450"/>
          <p14:tracePt t="65866" x="3778250" y="3092450"/>
          <p14:tracePt t="65882" x="3841750" y="3060700"/>
          <p14:tracePt t="65899" x="3886200" y="3003550"/>
          <p14:tracePt t="65917" x="3905250" y="2946400"/>
          <p14:tracePt t="65933" x="3924300" y="2889250"/>
          <p14:tracePt t="65949" x="3930650" y="2876550"/>
          <p14:tracePt t="65966" x="3930650" y="2870200"/>
          <p14:tracePt t="66034" x="3930650" y="2895600"/>
          <p14:tracePt t="66042" x="3924300" y="2933700"/>
          <p14:tracePt t="66050" x="3917950" y="2978150"/>
          <p14:tracePt t="66066" x="3917950" y="3016250"/>
          <p14:tracePt t="66082" x="3917950" y="3035300"/>
          <p14:tracePt t="66162" x="3924300" y="3028950"/>
          <p14:tracePt t="66170" x="3937000" y="3003550"/>
          <p14:tracePt t="66183" x="3943350" y="2965450"/>
          <p14:tracePt t="66201" x="3949700" y="2908300"/>
          <p14:tracePt t="66216" x="3956050" y="2876550"/>
          <p14:tracePt t="66233" x="3956050" y="2863850"/>
          <p14:tracePt t="66249" x="3956050" y="2857500"/>
          <p14:tracePt t="66290" x="3956050" y="2870200"/>
          <p14:tracePt t="66299" x="3956050" y="2908300"/>
          <p14:tracePt t="66306" x="3968750" y="2965450"/>
          <p14:tracePt t="66315" x="3975100" y="3009900"/>
          <p14:tracePt t="66332" x="4000500" y="3060700"/>
          <p14:tracePt t="66349" x="4019550" y="3092450"/>
          <p14:tracePt t="66366" x="4025900" y="3105150"/>
          <p14:tracePt t="66382" x="4032250" y="3111500"/>
          <p14:tracePt t="66416" x="4044950" y="3111500"/>
          <p14:tracePt t="66433" x="4076700" y="3086100"/>
          <p14:tracePt t="66434" x="4095750" y="3054350"/>
          <p14:tracePt t="66449" x="4121150" y="3016250"/>
          <p14:tracePt t="66466" x="4159250" y="2914650"/>
          <p14:tracePt t="66483" x="4178300" y="2889250"/>
          <p14:tracePt t="66500" x="4178300" y="2876550"/>
          <p14:tracePt t="66554" x="4178300" y="2882900"/>
          <p14:tracePt t="66562" x="4178300" y="2908300"/>
          <p14:tracePt t="66570" x="4184650" y="2940050"/>
          <p14:tracePt t="66582" x="4191000" y="2965450"/>
          <p14:tracePt t="66600" x="4203700" y="2990850"/>
          <p14:tracePt t="66617" x="4216400" y="3016250"/>
          <p14:tracePt t="66634" x="4222750" y="3022600"/>
          <p14:tracePt t="66649" x="4229100" y="3028950"/>
          <p14:tracePt t="66665" x="4229100" y="3035300"/>
          <p14:tracePt t="66970" x="0" y="0"/>
        </p14:tracePtLst>
        <p14:tracePtLst>
          <p14:tracePt t="67506" x="4864100" y="2794000"/>
          <p14:tracePt t="67522" x="4857750" y="2781300"/>
          <p14:tracePt t="67538" x="4851400" y="2768600"/>
          <p14:tracePt t="67554" x="4838700" y="2762250"/>
          <p14:tracePt t="67562" x="4832350" y="2762250"/>
          <p14:tracePt t="67570" x="4819650" y="2755900"/>
          <p14:tracePt t="67586" x="4806950" y="2755900"/>
          <p14:tracePt t="67598" x="4794250" y="2755900"/>
          <p14:tracePt t="67616" x="4775200" y="2755900"/>
          <p14:tracePt t="67632" x="4749800" y="2755900"/>
          <p14:tracePt t="67648" x="4724400" y="2768600"/>
          <p14:tracePt t="67649" x="4718050" y="2787650"/>
          <p14:tracePt t="67666" x="4686300" y="2825750"/>
          <p14:tracePt t="67683" x="4667250" y="2870200"/>
          <p14:tracePt t="67700" x="4660900" y="2895600"/>
          <p14:tracePt t="67716" x="4660900" y="2933700"/>
          <p14:tracePt t="67732" x="4667250" y="2984500"/>
          <p14:tracePt t="67749" x="4705350" y="3048000"/>
          <p14:tracePt t="67766" x="4756150" y="3117850"/>
          <p14:tracePt t="67783" x="4813300" y="3162300"/>
          <p14:tracePt t="67799" x="4864100" y="3194050"/>
          <p14:tracePt t="67815" x="4895850" y="3200400"/>
          <p14:tracePt t="67832" x="4927600" y="3206750"/>
          <p14:tracePt t="67849" x="4953000" y="3206750"/>
          <p14:tracePt t="67850" x="4965700" y="3206750"/>
          <p14:tracePt t="67866" x="4978400" y="3206750"/>
          <p14:tracePt t="67882" x="4997450" y="3206750"/>
          <p14:tracePt t="67899" x="5016500" y="3194050"/>
          <p14:tracePt t="67915" x="5022850" y="3149600"/>
          <p14:tracePt t="67932" x="5035550" y="3105150"/>
          <p14:tracePt t="67949" x="5035550" y="3060700"/>
          <p14:tracePt t="67966" x="5035550" y="3028950"/>
          <p14:tracePt t="67982" x="5035550" y="2997200"/>
          <p14:tracePt t="67999" x="5035550" y="2971800"/>
          <p14:tracePt t="68015" x="5029200" y="2940050"/>
          <p14:tracePt t="68032" x="5010150" y="2901950"/>
          <p14:tracePt t="68049" x="4972050" y="2870200"/>
          <p14:tracePt t="68066" x="4908550" y="2806700"/>
          <p14:tracePt t="68082" x="4876800" y="2787650"/>
          <p14:tracePt t="68099" x="4870450" y="2781300"/>
          <p14:tracePt t="68115" x="4857750" y="2781300"/>
          <p14:tracePt t="68146" x="4851400" y="2781300"/>
          <p14:tracePt t="68154" x="4838700" y="2781300"/>
          <p14:tracePt t="68165" x="4832350" y="2781300"/>
          <p14:tracePt t="68181" x="4806950" y="2800350"/>
          <p14:tracePt t="68198" x="4781550" y="2844800"/>
          <p14:tracePt t="68215" x="4749800" y="2908300"/>
          <p14:tracePt t="68232" x="4718050" y="2971800"/>
          <p14:tracePt t="68249" x="4699000" y="3054350"/>
          <p14:tracePt t="68265" x="4699000" y="3073400"/>
          <p14:tracePt t="68283" x="4699000" y="3124200"/>
          <p14:tracePt t="68299" x="4699000" y="3155950"/>
          <p14:tracePt t="68315" x="4699000" y="3187700"/>
          <p14:tracePt t="68332" x="4699000" y="3200400"/>
          <p14:tracePt t="68348" x="4724400" y="3232150"/>
          <p14:tracePt t="68366" x="4749800" y="3257550"/>
          <p14:tracePt t="68382" x="4787900" y="3276600"/>
          <p14:tracePt t="68399" x="4819650" y="3282950"/>
          <p14:tracePt t="68415" x="4876800" y="3282950"/>
          <p14:tracePt t="68432" x="4927600" y="3244850"/>
          <p14:tracePt t="68449" x="4997450" y="3206750"/>
          <p14:tracePt t="68449" x="5029200" y="3181350"/>
          <p14:tracePt t="68466" x="5080000" y="3136900"/>
          <p14:tracePt t="68482" x="5105400" y="3079750"/>
          <p14:tracePt t="68499" x="5111750" y="3054350"/>
          <p14:tracePt t="68516" x="5111750" y="3028950"/>
          <p14:tracePt t="68532" x="5111750" y="3009900"/>
          <p14:tracePt t="68548" x="5111750" y="2984500"/>
          <p14:tracePt t="68565" x="5099050" y="2946400"/>
          <p14:tracePt t="68581" x="5060950" y="2901950"/>
          <p14:tracePt t="68598" x="5003800" y="2832100"/>
          <p14:tracePt t="68615" x="4914900" y="2755900"/>
          <p14:tracePt t="68632" x="4819650" y="2686050"/>
          <p14:tracePt t="68649" x="4756150" y="2647950"/>
          <p14:tracePt t="68650" x="4737100" y="2635250"/>
          <p14:tracePt t="68665" x="4724400" y="2628900"/>
          <p14:tracePt t="68682" x="4699000" y="2628900"/>
          <p14:tracePt t="68698" x="4654550" y="2635250"/>
          <p14:tracePt t="68715" x="4584700" y="2679700"/>
          <p14:tracePt t="68732" x="4508500" y="2749550"/>
          <p14:tracePt t="68749" x="4464050" y="2832100"/>
          <p14:tracePt t="68766" x="4432300" y="2882900"/>
          <p14:tracePt t="68781" x="4419600" y="2933700"/>
          <p14:tracePt t="68798" x="4419600" y="2971800"/>
          <p14:tracePt t="68815" x="4432300" y="3041650"/>
          <p14:tracePt t="68832" x="4457700" y="3111500"/>
          <p14:tracePt t="68849" x="4527550" y="3187700"/>
          <p14:tracePt t="68850" x="4565650" y="3225800"/>
          <p14:tracePt t="68865" x="4616450" y="3276600"/>
          <p14:tracePt t="68882" x="4838700" y="3378200"/>
          <p14:tracePt t="68898" x="4978400" y="3403600"/>
          <p14:tracePt t="68915" x="5073650" y="3403600"/>
          <p14:tracePt t="68932" x="5143500" y="3365500"/>
          <p14:tracePt t="68949" x="5181600" y="3295650"/>
          <p14:tracePt t="68965" x="5200650" y="3181350"/>
          <p14:tracePt t="68981" x="5207000" y="3105150"/>
          <p14:tracePt t="68998" x="5200650" y="2997200"/>
          <p14:tracePt t="69015" x="5168900" y="2895600"/>
          <p14:tracePt t="69032" x="5099050" y="2806700"/>
          <p14:tracePt t="69049" x="5022850" y="2711450"/>
          <p14:tracePt t="69049" x="4984750" y="2679700"/>
          <p14:tracePt t="69065" x="4946650" y="2654300"/>
          <p14:tracePt t="69081" x="4933950" y="2635250"/>
          <p14:tracePt t="69098" x="4927600" y="2635250"/>
          <p14:tracePt t="69131" x="4914900" y="2635250"/>
          <p14:tracePt t="69148" x="4889500" y="2679700"/>
          <p14:tracePt t="69164" x="4845050" y="2781300"/>
          <p14:tracePt t="69181" x="4813300" y="2882900"/>
          <p14:tracePt t="69198" x="4800600" y="2984500"/>
          <p14:tracePt t="69216" x="4787900" y="3041650"/>
          <p14:tracePt t="69232" x="4787900" y="3098800"/>
          <p14:tracePt t="69248" x="4787900" y="3136900"/>
          <p14:tracePt t="69249" x="4787900" y="3143250"/>
          <p14:tracePt t="69264" x="4794250" y="3155950"/>
          <p14:tracePt t="69282" x="4800600" y="3162300"/>
          <p14:tracePt t="69315" x="4813300" y="3162300"/>
          <p14:tracePt t="69322" x="4813300" y="3155950"/>
          <p14:tracePt t="69331" x="4819650" y="3130550"/>
          <p14:tracePt t="69348" x="4851400" y="3067050"/>
          <p14:tracePt t="69365" x="4864100" y="3009900"/>
          <p14:tracePt t="69382" x="4864100" y="2952750"/>
          <p14:tracePt t="69398" x="4851400" y="2889250"/>
          <p14:tracePt t="69415" x="4819650" y="2838450"/>
          <p14:tracePt t="69432" x="4794250" y="2813050"/>
          <p14:tracePt t="69448" x="4768850" y="2794000"/>
          <p14:tracePt t="69466" x="4762500" y="2794000"/>
          <p14:tracePt t="69482" x="4743450" y="2800350"/>
          <p14:tracePt t="69498" x="4718050" y="2851150"/>
          <p14:tracePt t="69515" x="4699000" y="2933700"/>
          <p14:tracePt t="69531" x="4699000" y="2997200"/>
          <p14:tracePt t="69549" x="4699000" y="3054350"/>
          <p14:tracePt t="69565" x="4705350" y="3067050"/>
          <p14:tracePt t="69582" x="4711700" y="3092450"/>
          <p14:tracePt t="69599" x="4718050" y="3098800"/>
          <p14:tracePt t="69616" x="4737100" y="3098800"/>
          <p14:tracePt t="69631" x="4775200" y="3079750"/>
          <p14:tracePt t="69648" x="4826000" y="3016250"/>
          <p14:tracePt t="69665" x="4851400" y="2952750"/>
          <p14:tracePt t="69666" x="4857750" y="2927350"/>
          <p14:tracePt t="69681" x="4864100" y="2908300"/>
          <p14:tracePt t="69698" x="4864100" y="2889250"/>
          <p14:tracePt t="69715" x="4864100" y="2876550"/>
          <p14:tracePt t="69747" x="4857750" y="2876550"/>
          <p14:tracePt t="69764" x="4838700" y="2908300"/>
          <p14:tracePt t="69781" x="4826000" y="2952750"/>
          <p14:tracePt t="69798" x="4826000" y="3003550"/>
          <p14:tracePt t="69815" x="4826000" y="3028950"/>
          <p14:tracePt t="69831" x="4826000" y="3048000"/>
          <p14:tracePt t="69898" x="4832350" y="3048000"/>
          <p14:tracePt t="69915" x="4832350" y="3041650"/>
          <p14:tracePt t="70098" x="0" y="0"/>
        </p14:tracePtLst>
        <p14:tracePtLst>
          <p14:tracePt t="70810" x="4762500" y="2774950"/>
          <p14:tracePt t="70818" x="4756150" y="2774950"/>
          <p14:tracePt t="70832" x="4749800" y="2774950"/>
          <p14:tracePt t="70847" x="4730750" y="2774950"/>
          <p14:tracePt t="70864" x="4711700" y="2794000"/>
          <p14:tracePt t="70881" x="4686300" y="2819400"/>
          <p14:tracePt t="70882" x="4673600" y="2838450"/>
          <p14:tracePt t="70898" x="4635500" y="2901950"/>
          <p14:tracePt t="70915" x="4584700" y="2997200"/>
          <p14:tracePt t="70931" x="4565650" y="3086100"/>
          <p14:tracePt t="70948" x="4565650" y="3143250"/>
          <p14:tracePt t="70965" x="4578350" y="3194050"/>
          <p14:tracePt t="70981" x="4622800" y="3232150"/>
          <p14:tracePt t="70998" x="4673600" y="3251200"/>
          <p14:tracePt t="71014" x="4711700" y="3257550"/>
          <p14:tracePt t="71031" x="4762500" y="3244850"/>
          <p14:tracePt t="71047" x="4800600" y="3206750"/>
          <p14:tracePt t="71065" x="4832350" y="3155950"/>
          <p14:tracePt t="71082" x="4838700" y="3086100"/>
          <p14:tracePt t="71097" x="4838700" y="3041650"/>
          <p14:tracePt t="71115" x="4838700" y="2984500"/>
          <p14:tracePt t="71130" x="4838700" y="2946400"/>
          <p14:tracePt t="71147" x="4838700" y="2927350"/>
          <p14:tracePt t="71282" x="0" y="0"/>
        </p14:tracePtLst>
        <p14:tracePtLst>
          <p14:tracePt t="71626" x="5359400" y="3111500"/>
          <p14:tracePt t="71754" x="5372100" y="3111500"/>
          <p14:tracePt t="71762" x="5410200" y="3111500"/>
          <p14:tracePt t="71770" x="5467350" y="3111500"/>
          <p14:tracePt t="71780" x="5549900" y="3111500"/>
          <p14:tracePt t="71797" x="5759450" y="3111500"/>
          <p14:tracePt t="71813" x="6032500" y="3111500"/>
          <p14:tracePt t="71831" x="6242050" y="3111500"/>
          <p14:tracePt t="71848" x="6324600" y="3111500"/>
          <p14:tracePt t="71864" x="6337300" y="3111500"/>
          <p14:tracePt t="71914" x="6330950" y="3117850"/>
          <p14:tracePt t="71922" x="6318250" y="3117850"/>
          <p14:tracePt t="71932" x="6299200" y="3124200"/>
          <p14:tracePt t="71947" x="6229350" y="3136900"/>
          <p14:tracePt t="71964" x="6102350" y="3143250"/>
          <p14:tracePt t="71981" x="5924550" y="3143250"/>
          <p14:tracePt t="71997" x="5721350" y="3143250"/>
          <p14:tracePt t="72013" x="5568950" y="3143250"/>
          <p14:tracePt t="72030" x="5435600" y="3143250"/>
          <p14:tracePt t="72047" x="5372100" y="3143250"/>
          <p14:tracePt t="72065" x="5353050" y="3149600"/>
          <p14:tracePt t="72130" x="5372100" y="3149600"/>
          <p14:tracePt t="72138" x="5416550" y="3149600"/>
          <p14:tracePt t="72148" x="5480050" y="3149600"/>
          <p14:tracePt t="72164" x="5676900" y="3149600"/>
          <p14:tracePt t="72181" x="5937250" y="3149600"/>
          <p14:tracePt t="72197" x="6197600" y="3149600"/>
          <p14:tracePt t="72213" x="6407150" y="3149600"/>
          <p14:tracePt t="72230" x="6502400" y="3149600"/>
          <p14:tracePt t="72247" x="6527800" y="3149600"/>
          <p14:tracePt t="72482" x="6515100" y="3149600"/>
          <p14:tracePt t="72490" x="6496050" y="3149600"/>
          <p14:tracePt t="72490" x="0" y="0"/>
        </p14:tracePtLst>
        <p14:tracePtLst>
          <p14:tracePt t="72922" x="5346700" y="3162300"/>
          <p14:tracePt t="73018" x="5353050" y="3162300"/>
          <p14:tracePt t="73026" x="5378450" y="3155950"/>
          <p14:tracePt t="73034" x="5422900" y="3149600"/>
          <p14:tracePt t="73047" x="5473700" y="3143250"/>
          <p14:tracePt t="73063" x="5657850" y="3117850"/>
          <p14:tracePt t="73080" x="5867400" y="3105150"/>
          <p14:tracePt t="73096" x="6102350" y="3105150"/>
          <p14:tracePt t="73097" x="6197600" y="3105150"/>
          <p14:tracePt t="73113" x="6324600" y="3105150"/>
          <p14:tracePt t="73131" x="6400800" y="3105150"/>
          <p14:tracePt t="73147" x="6438900" y="3105150"/>
          <p14:tracePt t="73163" x="6464300" y="3105150"/>
          <p14:tracePt t="73180" x="6477000" y="3105150"/>
          <p14:tracePt t="73290" x="6457950" y="3105150"/>
          <p14:tracePt t="73298" x="6419850" y="3105150"/>
          <p14:tracePt t="73315" x="6305550" y="3105150"/>
          <p14:tracePt t="73330" x="6083300" y="3105150"/>
          <p14:tracePt t="73348" x="5842000" y="3105150"/>
          <p14:tracePt t="73364" x="5670550" y="3105150"/>
          <p14:tracePt t="73379" x="5626100" y="3105150"/>
          <p14:tracePt t="73396" x="5619750" y="3105150"/>
          <p14:tracePt t="73450" x="5645150" y="3105150"/>
          <p14:tracePt t="73458" x="5683250" y="3105150"/>
          <p14:tracePt t="73466" x="5740400" y="3105150"/>
          <p14:tracePt t="73479" x="5810250" y="3105150"/>
          <p14:tracePt t="73497" x="6000750" y="3105150"/>
          <p14:tracePt t="73514" x="6299200" y="3105150"/>
          <p14:tracePt t="73530" x="6356350" y="3105150"/>
          <p14:tracePt t="73546" x="6369050" y="3105150"/>
          <p14:tracePt t="73714" x="0" y="0"/>
        </p14:tracePtLst>
        <p14:tracePtLst>
          <p14:tracePt t="74106" x="5264150" y="2844800"/>
          <p14:tracePt t="74122" x="5257800" y="2844800"/>
          <p14:tracePt t="74131" x="5251450" y="2844800"/>
          <p14:tracePt t="74146" x="5232400" y="2844800"/>
          <p14:tracePt t="74163" x="5219700" y="2863850"/>
          <p14:tracePt t="74180" x="5207000" y="2908300"/>
          <p14:tracePt t="74197" x="5207000" y="2946400"/>
          <p14:tracePt t="74214" x="5213350" y="3016250"/>
          <p14:tracePt t="74229" x="5219700" y="3041650"/>
          <p14:tracePt t="74246" x="5238750" y="3067050"/>
          <p14:tracePt t="74264" x="5257800" y="3079750"/>
          <p14:tracePt t="74281" x="5270500" y="3079750"/>
          <p14:tracePt t="74297" x="5308600" y="3079750"/>
          <p14:tracePt t="74297" x="5353050" y="3079750"/>
          <p14:tracePt t="74314" x="5448300" y="3016250"/>
          <p14:tracePt t="74330" x="5530850" y="2921000"/>
          <p14:tracePt t="74347" x="5556250" y="2851150"/>
          <p14:tracePt t="74364" x="5568950" y="2794000"/>
          <p14:tracePt t="74380" x="5562600" y="2743200"/>
          <p14:tracePt t="74397" x="5549900" y="2730500"/>
          <p14:tracePt t="74429" x="5543550" y="2730500"/>
          <p14:tracePt t="74522" x="0" y="0"/>
        </p14:tracePtLst>
        <p14:tracePtLst>
          <p14:tracePt t="74922" x="5822950" y="2851150"/>
          <p14:tracePt t="74930" x="5816600" y="2851150"/>
          <p14:tracePt t="74947" x="5810250" y="2851150"/>
          <p14:tracePt t="74964" x="5797550" y="2851150"/>
          <p14:tracePt t="74980" x="5778500" y="2863850"/>
          <p14:tracePt t="74996" x="5759450" y="2908300"/>
          <p14:tracePt t="75013" x="5740400" y="2978150"/>
          <p14:tracePt t="75029" x="5740400" y="3022600"/>
          <p14:tracePt t="75046" x="5759450" y="3092450"/>
          <p14:tracePt t="75063" x="5797550" y="3149600"/>
          <p14:tracePt t="75079" x="5861050" y="3194050"/>
          <p14:tracePt t="75097" x="5930900" y="3213100"/>
          <p14:tracePt t="75113" x="6007100" y="3213100"/>
          <p14:tracePt t="75113" x="6076950" y="3200400"/>
          <p14:tracePt t="75129" x="6140450" y="3187700"/>
          <p14:tracePt t="75130" x="6210300" y="3155950"/>
          <p14:tracePt t="75146" x="6305550" y="3092450"/>
          <p14:tracePt t="75163" x="6356350" y="3016250"/>
          <p14:tracePt t="75180" x="6369050" y="2946400"/>
          <p14:tracePt t="75196" x="6369050" y="2895600"/>
          <p14:tracePt t="75213" x="6362700" y="2857500"/>
          <p14:tracePt t="75229" x="6356350" y="2838450"/>
          <p14:tracePt t="75264" x="6350000" y="2838450"/>
          <p14:tracePt t="75434" x="0" y="0"/>
        </p14:tracePtLst>
        <p14:tracePtLst>
          <p14:tracePt t="76762" x="6946900" y="2774950"/>
          <p14:tracePt t="76802" x="6946900" y="2768600"/>
          <p14:tracePt t="76818" x="6946900" y="2774950"/>
          <p14:tracePt t="76826" x="6946900" y="2794000"/>
          <p14:tracePt t="76834" x="6946900" y="2813050"/>
          <p14:tracePt t="76845" x="6946900" y="2825750"/>
          <p14:tracePt t="76862" x="6946900" y="2851150"/>
          <p14:tracePt t="76878" x="6953250" y="2876550"/>
          <p14:tracePt t="76895" x="6972300" y="2914650"/>
          <p14:tracePt t="76912" x="7010400" y="2959100"/>
          <p14:tracePt t="76929" x="7067550" y="3003550"/>
          <p14:tracePt t="76930" x="7092950" y="3016250"/>
          <p14:tracePt t="76946" x="7124700" y="3035300"/>
          <p14:tracePt t="76962" x="7124700" y="3041650"/>
          <p14:tracePt t="77298" x="0" y="0"/>
        </p14:tracePtLst>
        <p14:tracePtLst>
          <p14:tracePt t="77610" x="5854700" y="2724150"/>
          <p14:tracePt t="77618" x="5848350" y="2724150"/>
          <p14:tracePt t="77629" x="5842000" y="2724150"/>
          <p14:tracePt t="77650" x="5829300" y="2724150"/>
          <p14:tracePt t="77661" x="5816600" y="2730500"/>
          <p14:tracePt t="77678" x="5803900" y="2768600"/>
          <p14:tracePt t="77695" x="5778500" y="2851150"/>
          <p14:tracePt t="77712" x="5772150" y="2940050"/>
          <p14:tracePt t="77728" x="5772150" y="3035300"/>
          <p14:tracePt t="77745" x="5784850" y="3124200"/>
          <p14:tracePt t="77762" x="5873750" y="3238500"/>
          <p14:tracePt t="77778" x="5975350" y="3302000"/>
          <p14:tracePt t="77795" x="6121400" y="3333750"/>
          <p14:tracePt t="77811" x="6261100" y="3346450"/>
          <p14:tracePt t="77828" x="6350000" y="3327400"/>
          <p14:tracePt t="77845" x="6381750" y="3263900"/>
          <p14:tracePt t="77862" x="6400800" y="3175000"/>
          <p14:tracePt t="77878" x="6400800" y="3111500"/>
          <p14:tracePt t="77896" x="6400800" y="3060700"/>
          <p14:tracePt t="77912" x="6400800" y="3048000"/>
          <p14:tracePt t="77928" x="6394450" y="3022600"/>
          <p14:tracePt t="78082" x="0" y="0"/>
        </p14:tracePtLst>
        <p14:tracePtLst>
          <p14:tracePt t="78914" x="6934200" y="2806700"/>
          <p14:tracePt t="78986" x="6927850" y="2819400"/>
          <p14:tracePt t="78994" x="6927850" y="2825750"/>
          <p14:tracePt t="79002" x="6927850" y="2857500"/>
          <p14:tracePt t="79011" x="6927850" y="2914650"/>
          <p14:tracePt t="79027" x="6946900" y="2990850"/>
          <p14:tracePt t="79044" x="6972300" y="3073400"/>
          <p14:tracePt t="79061" x="7016750" y="3117850"/>
          <p14:tracePt t="79078" x="7067550" y="3155950"/>
          <p14:tracePt t="79095" x="7131050" y="3181350"/>
          <p14:tracePt t="79112" x="7169150" y="3194050"/>
          <p14:tracePt t="79128" x="7188200" y="3194050"/>
          <p14:tracePt t="79145" x="7194550" y="3194050"/>
          <p14:tracePt t="79146" x="7207250" y="3194050"/>
          <p14:tracePt t="79162" x="7239000" y="3175000"/>
          <p14:tracePt t="79179" x="7277100" y="3130550"/>
          <p14:tracePt t="79195" x="7302500" y="3079750"/>
          <p14:tracePt t="79212" x="7321550" y="3009900"/>
          <p14:tracePt t="79228" x="7321550" y="2959100"/>
          <p14:tracePt t="79244" x="7321550" y="2921000"/>
          <p14:tracePt t="79261" x="7302500" y="2895600"/>
          <p14:tracePt t="79277" x="7283450" y="2876550"/>
          <p14:tracePt t="79295" x="7258050" y="2851150"/>
          <p14:tracePt t="79312" x="7219950" y="2832100"/>
          <p14:tracePt t="79328" x="7188200" y="2819400"/>
          <p14:tracePt t="79345" x="7150100" y="2800350"/>
          <p14:tracePt t="79362" x="7124700" y="2794000"/>
          <p14:tracePt t="79602" x="7118350" y="2794000"/>
          <p14:tracePt t="79610" x="7112000" y="2800350"/>
          <p14:tracePt t="79617" x="7099300" y="2819400"/>
          <p14:tracePt t="79628" x="7086600" y="2851150"/>
          <p14:tracePt t="79645" x="7067550" y="2940050"/>
          <p14:tracePt t="79661" x="7048500" y="3035300"/>
          <p14:tracePt t="79678" x="7048500" y="3111500"/>
          <p14:tracePt t="79694" x="7054850" y="3200400"/>
          <p14:tracePt t="79711" x="7080250" y="3257550"/>
          <p14:tracePt t="79727" x="7105650" y="3295650"/>
          <p14:tracePt t="79744" x="7124700" y="3308350"/>
          <p14:tracePt t="79762" x="7131050" y="3308350"/>
          <p14:tracePt t="79778" x="7156450" y="3282950"/>
          <p14:tracePt t="79795" x="7169150" y="3206750"/>
          <p14:tracePt t="79811" x="7194550" y="3092450"/>
          <p14:tracePt t="79828" x="7194550" y="3016250"/>
          <p14:tracePt t="79845" x="7194550" y="2965450"/>
          <p14:tracePt t="79861" x="7194550" y="2933700"/>
          <p14:tracePt t="79878" x="7194550" y="2921000"/>
          <p14:tracePt t="80090" x="7181850" y="2921000"/>
          <p14:tracePt t="80105" x="7181850" y="2933700"/>
          <p14:tracePt t="80114" x="7175500" y="2965450"/>
          <p14:tracePt t="80128" x="7175500" y="2978150"/>
          <p14:tracePt t="80144" x="7175500" y="3003550"/>
          <p14:tracePt t="80161" x="7175500" y="3035300"/>
          <p14:tracePt t="80178" x="7181850" y="3054350"/>
          <p14:tracePt t="80195" x="7200900" y="3086100"/>
          <p14:tracePt t="80211" x="7226300" y="3117850"/>
          <p14:tracePt t="80227" x="7258050" y="3149600"/>
          <p14:tracePt t="80244" x="7264400" y="3155950"/>
          <p14:tracePt t="80330" x="7270750" y="3155950"/>
          <p14:tracePt t="80338" x="7283450" y="3155950"/>
          <p14:tracePt t="80346" x="7289800" y="3149600"/>
          <p14:tracePt t="80360" x="7302500" y="3149600"/>
          <p14:tracePt t="80378" x="7385050" y="3149600"/>
          <p14:tracePt t="80394" x="7467600" y="3149600"/>
          <p14:tracePt t="80412" x="7588250" y="3149600"/>
          <p14:tracePt t="80427" x="7778750" y="3168650"/>
          <p14:tracePt t="80444" x="7994650" y="3213100"/>
          <p14:tracePt t="80460" x="8248650" y="3276600"/>
          <p14:tracePt t="80478" x="8420100" y="3302000"/>
          <p14:tracePt t="80494" x="8470900" y="3302000"/>
          <p14:tracePt t="80512" x="8483600" y="3302000"/>
          <p14:tracePt t="80527" x="8489950" y="3295650"/>
          <p14:tracePt t="80544" x="8489950" y="3263900"/>
          <p14:tracePt t="80561" x="8489950" y="3213100"/>
          <p14:tracePt t="80562" x="8489950" y="3181350"/>
          <p14:tracePt t="80579" x="8489950" y="3105150"/>
          <p14:tracePt t="80594" x="8470900" y="3009900"/>
          <p14:tracePt t="80611" x="8420100" y="2914650"/>
          <p14:tracePt t="80627" x="8356600" y="2844800"/>
          <p14:tracePt t="80644" x="8305800" y="2813050"/>
          <p14:tracePt t="80661" x="8280400" y="2806700"/>
          <p14:tracePt t="80678" x="8274050" y="2806700"/>
          <p14:tracePt t="80696" x="8267700" y="2806700"/>
          <p14:tracePt t="80711" x="8242300" y="2813050"/>
          <p14:tracePt t="80727" x="8197850" y="2895600"/>
          <p14:tracePt t="80744" x="8153400" y="3016250"/>
          <p14:tracePt t="80761" x="8128000" y="3181350"/>
          <p14:tracePt t="80778" x="8128000" y="3219450"/>
          <p14:tracePt t="80794" x="8128000" y="3232150"/>
          <p14:tracePt t="80818" x="8128000" y="3238500"/>
          <p14:tracePt t="80842" x="8128000" y="3219450"/>
          <p14:tracePt t="80850" x="8140700" y="3181350"/>
          <p14:tracePt t="80861" x="8147050" y="3143250"/>
          <p14:tracePt t="80879" x="8147050" y="3079750"/>
          <p14:tracePt t="80894" x="8147050" y="3016250"/>
          <p14:tracePt t="80912" x="8147050" y="2971800"/>
          <p14:tracePt t="80927" x="8147050" y="2952750"/>
          <p14:tracePt t="80944" x="8147050" y="2940050"/>
          <p14:tracePt t="80996" x="8147050" y="2952750"/>
          <p14:tracePt t="81002" x="8147050" y="2990850"/>
          <p14:tracePt t="81012" x="8147050" y="3048000"/>
          <p14:tracePt t="81027" x="8166100" y="3117850"/>
          <p14:tracePt t="81043" x="8172450" y="3136900"/>
          <p14:tracePt t="81091" x="8178800" y="3143250"/>
          <p14:tracePt t="81107" x="8191500" y="3136900"/>
          <p14:tracePt t="81114" x="8197850" y="3117850"/>
          <p14:tracePt t="81127" x="8204200" y="3079750"/>
          <p14:tracePt t="81143" x="8204200" y="3009900"/>
          <p14:tracePt t="81161" x="8204200" y="2952750"/>
          <p14:tracePt t="81177" x="8204200" y="2908300"/>
          <p14:tracePt t="81193" x="8204200" y="2901950"/>
          <p14:tracePt t="81226" x="8204200" y="2908300"/>
          <p14:tracePt t="81234" x="8204200" y="2952750"/>
          <p14:tracePt t="81243" x="8216900" y="3016250"/>
          <p14:tracePt t="81262" x="8235950" y="3124200"/>
          <p14:tracePt t="81277" x="8248650" y="3168650"/>
          <p14:tracePt t="81294" x="8248650" y="3175000"/>
          <p14:tracePt t="81338" x="8255000" y="3168650"/>
          <p14:tracePt t="81346" x="8261350" y="3149600"/>
          <p14:tracePt t="81362" x="8280400" y="3086100"/>
          <p14:tracePt t="81377" x="8286750" y="3041650"/>
          <p14:tracePt t="81395" x="8286750" y="2971800"/>
          <p14:tracePt t="81412" x="8286750" y="2965450"/>
          <p14:tracePt t="81458" x="8286750" y="2971800"/>
          <p14:tracePt t="81466" x="8286750" y="3003550"/>
          <p14:tracePt t="81478" x="8293100" y="3041650"/>
          <p14:tracePt t="81494" x="8305800" y="3067050"/>
          <p14:tracePt t="81510" x="8305800" y="3073400"/>
          <p14:tracePt t="81546" x="8312150" y="3079750"/>
          <p14:tracePt t="81586" x="8312150" y="3073400"/>
          <p14:tracePt t="81618" x="8312150" y="3067050"/>
          <p14:tracePt t="81674" x="0" y="0"/>
        </p14:tracePtLst>
        <p14:tracePtLst>
          <p14:tracePt t="83042" x="1358900" y="2984500"/>
          <p14:tracePt t="83139" x="1384300" y="2990850"/>
          <p14:tracePt t="83148" x="1428750" y="2997200"/>
          <p14:tracePt t="83162" x="1606550" y="2997200"/>
          <p14:tracePt t="83177" x="1784350" y="2997200"/>
          <p14:tracePt t="83194" x="2730500" y="2997200"/>
          <p14:tracePt t="83211" x="3524250" y="2997200"/>
          <p14:tracePt t="83227" x="4318000" y="2997200"/>
          <p14:tracePt t="83244" x="4946650" y="2997200"/>
          <p14:tracePt t="83260" x="5397500" y="2997200"/>
          <p14:tracePt t="83277" x="5657850" y="2997200"/>
          <p14:tracePt t="83293" x="5791200" y="2997200"/>
          <p14:tracePt t="83310" x="5822950" y="2997200"/>
          <p14:tracePt t="83395" x="5829300" y="3003550"/>
          <p14:tracePt t="83412" x="5816600" y="3003550"/>
          <p14:tracePt t="83422" x="5784850" y="3009900"/>
          <p14:tracePt t="83434" x="5683250" y="3016250"/>
          <p14:tracePt t="83447" x="5588000" y="3016250"/>
          <p14:tracePt t="83462" x="5302250" y="3016250"/>
          <p14:tracePt t="83477" x="4800600" y="3016250"/>
          <p14:tracePt t="83494" x="4197350" y="3016250"/>
          <p14:tracePt t="83511" x="3638550" y="3016250"/>
          <p14:tracePt t="83527" x="3289300" y="3016250"/>
          <p14:tracePt t="83544" x="3155950" y="3016250"/>
          <p14:tracePt t="83548" x="3136900" y="3016250"/>
          <p14:tracePt t="83561" x="3130550" y="3016250"/>
          <p14:tracePt t="83635" x="3149600" y="3016250"/>
          <p14:tracePt t="83646" x="3213100" y="3016250"/>
          <p14:tracePt t="83662" x="3435350" y="3016250"/>
          <p14:tracePt t="83678" x="3803650" y="3016250"/>
          <p14:tracePt t="83694" x="4260850" y="3016250"/>
          <p14:tracePt t="83711" x="4546600" y="3016250"/>
          <p14:tracePt t="83727" x="4654550" y="3016250"/>
          <p14:tracePt t="83731" x="4673600" y="3016250"/>
          <p14:tracePt t="83748" x="4679950" y="3016250"/>
          <p14:tracePt t="83789" x="4667250" y="3022600"/>
          <p14:tracePt t="83802" x="4591050" y="3022600"/>
          <p14:tracePt t="83815" x="4521200" y="3022600"/>
          <p14:tracePt t="83828" x="4241800" y="3022600"/>
          <p14:tracePt t="83843" x="3810000" y="3022600"/>
          <p14:tracePt t="83859" x="3486150" y="3022600"/>
          <p14:tracePt t="83876" x="3365500" y="3022600"/>
          <p14:tracePt t="83893" x="3346450" y="3022600"/>
          <p14:tracePt t="83910" x="3340100" y="3022600"/>
          <p14:tracePt t="83926" x="3384550" y="3022600"/>
          <p14:tracePt t="83943" x="3530600" y="3022600"/>
          <p14:tracePt t="83961" x="3752850" y="3022600"/>
          <p14:tracePt t="83976" x="4051300" y="3022600"/>
          <p14:tracePt t="83993" x="4419600" y="3022600"/>
          <p14:tracePt t="83995" x="4546600" y="3022600"/>
          <p14:tracePt t="84010" x="4679950" y="3022600"/>
          <p14:tracePt t="84027" x="4699000" y="3022600"/>
          <p14:tracePt t="84043" x="4705350" y="3022600"/>
          <p14:tracePt t="84243" x="0" y="0"/>
        </p14:tracePtLst>
        <p14:tracePtLst>
          <p14:tracePt t="84893" x="1625600" y="3143250"/>
          <p14:tracePt t="84902" x="1612900" y="3143250"/>
          <p14:tracePt t="84912" x="1600200" y="3143250"/>
          <p14:tracePt t="84926" x="1587500" y="3143250"/>
          <p14:tracePt t="84943" x="1549400" y="3143250"/>
          <p14:tracePt t="84959" x="1485900" y="3155950"/>
          <p14:tracePt t="84976" x="1416050" y="3194050"/>
          <p14:tracePt t="84979" x="1377950" y="3213100"/>
          <p14:tracePt t="84994" x="1333500" y="3251200"/>
          <p14:tracePt t="85010" x="1301750" y="3289300"/>
          <p14:tracePt t="85026" x="1289050" y="3327400"/>
          <p14:tracePt t="85043" x="1289050" y="3346450"/>
          <p14:tracePt t="85059" x="1289050" y="3371850"/>
          <p14:tracePt t="85076" x="1289050" y="3390900"/>
          <p14:tracePt t="85093" x="1308100" y="3435350"/>
          <p14:tracePt t="85110" x="1358900" y="3479800"/>
          <p14:tracePt t="85126" x="1454150" y="3536950"/>
          <p14:tracePt t="85143" x="1606550" y="3606800"/>
          <p14:tracePt t="85161" x="1797050" y="3651250"/>
          <p14:tracePt t="85163" x="1885950" y="3657600"/>
          <p14:tracePt t="85176" x="1962150" y="3663950"/>
          <p14:tracePt t="85194" x="2070100" y="3651250"/>
          <p14:tracePt t="85210" x="2095500" y="3625850"/>
          <p14:tracePt t="85226" x="2127250" y="3460750"/>
          <p14:tracePt t="85243" x="2127250" y="3359150"/>
          <p14:tracePt t="85259" x="2108200" y="3270250"/>
          <p14:tracePt t="85276" x="2057400" y="3206750"/>
          <p14:tracePt t="85293" x="1981200" y="3155950"/>
          <p14:tracePt t="85309" x="1866900" y="3105150"/>
          <p14:tracePt t="85326" x="1727200" y="3073400"/>
          <p14:tracePt t="85343" x="1631950" y="3067050"/>
          <p14:tracePt t="85361" x="1562100" y="3067050"/>
          <p14:tracePt t="85377" x="1517650" y="3067050"/>
          <p14:tracePt t="85393" x="1466850" y="3067050"/>
          <p14:tracePt t="85409" x="1416050" y="3098800"/>
          <p14:tracePt t="85411" x="1390650" y="3124200"/>
          <p14:tracePt t="85426" x="1358900" y="3187700"/>
          <p14:tracePt t="85443" x="1333500" y="3251200"/>
          <p14:tracePt t="85459" x="1327150" y="3289300"/>
          <p14:tracePt t="85477" x="1327150" y="3333750"/>
          <p14:tracePt t="85493" x="1346200" y="3378200"/>
          <p14:tracePt t="85509" x="1371600" y="3397250"/>
          <p14:tracePt t="85526" x="1416050" y="3429000"/>
          <p14:tracePt t="85543" x="1479550" y="3460750"/>
          <p14:tracePt t="85562" x="1581150" y="3473450"/>
          <p14:tracePt t="85576" x="1644650" y="3479800"/>
          <p14:tracePt t="85594" x="1739900" y="3460750"/>
          <p14:tracePt t="85609" x="1752600" y="3435350"/>
          <p14:tracePt t="85626" x="1765300" y="3365500"/>
          <p14:tracePt t="85643" x="1765300" y="3321050"/>
          <p14:tracePt t="85659" x="1733550" y="3282950"/>
          <p14:tracePt t="85676" x="1676400" y="3257550"/>
          <p14:tracePt t="85693" x="1593850" y="3251200"/>
          <p14:tracePt t="85709" x="1517650" y="3251200"/>
          <p14:tracePt t="85726" x="1466850" y="3276600"/>
          <p14:tracePt t="85742" x="1428750" y="3333750"/>
          <p14:tracePt t="85759" x="1403350" y="3390900"/>
          <p14:tracePt t="85776" x="1403350" y="3429000"/>
          <p14:tracePt t="85794" x="1416050" y="3486150"/>
          <p14:tracePt t="85808" x="1435100" y="3498850"/>
          <p14:tracePt t="85827" x="1543050" y="3524250"/>
          <p14:tracePt t="85842" x="1625600" y="3524250"/>
          <p14:tracePt t="85859" x="1739900" y="3505200"/>
          <p14:tracePt t="85876" x="1790700" y="3467100"/>
          <p14:tracePt t="85893" x="1809750" y="3454400"/>
          <p14:tracePt t="85909" x="1816100" y="3448050"/>
          <p14:tracePt t="86131" x="0" y="0"/>
        </p14:tracePtLst>
        <p14:tracePtLst>
          <p14:tracePt t="86527" x="2273300" y="3136900"/>
          <p14:tracePt t="86543" x="2260600" y="3136900"/>
          <p14:tracePt t="86576" x="2254250" y="3136900"/>
          <p14:tracePt t="86593" x="2247900" y="3136900"/>
          <p14:tracePt t="86610" x="2216150" y="3149600"/>
          <p14:tracePt t="86626" x="2209800" y="3194050"/>
          <p14:tracePt t="86644" x="2203450" y="3244850"/>
          <p14:tracePt t="86660" x="2203450" y="3282950"/>
          <p14:tracePt t="86676" x="2203450" y="3340100"/>
          <p14:tracePt t="86693" x="2228850" y="3371850"/>
          <p14:tracePt t="86709" x="2254250" y="3409950"/>
          <p14:tracePt t="86726" x="2305050" y="3448050"/>
          <p14:tracePt t="86743" x="2387600" y="3505200"/>
          <p14:tracePt t="86759" x="2533650" y="3575050"/>
          <p14:tracePt t="86762" x="2616200" y="3587750"/>
          <p14:tracePt t="86776" x="2724150" y="3613150"/>
          <p14:tracePt t="86794" x="3162300" y="3663950"/>
          <p14:tracePt t="86810" x="3530600" y="3663950"/>
          <p14:tracePt t="86826" x="3898900" y="3663950"/>
          <p14:tracePt t="86842" x="4089400" y="3663950"/>
          <p14:tracePt t="86859" x="4159250" y="3651250"/>
          <p14:tracePt t="86877" x="4171950" y="3638550"/>
          <p14:tracePt t="86892" x="4178300" y="3632200"/>
          <p14:tracePt t="86910" x="4171950" y="3606800"/>
          <p14:tracePt t="86926" x="4165600" y="3568700"/>
          <p14:tracePt t="86942" x="4121150" y="3517900"/>
          <p14:tracePt t="86959" x="4032250" y="3429000"/>
          <p14:tracePt t="86975" x="3905250" y="3314700"/>
          <p14:tracePt t="86992" x="3727450" y="3219450"/>
          <p14:tracePt t="87009" x="3556000" y="3155950"/>
          <p14:tracePt t="87012" x="3479800" y="3143250"/>
          <p14:tracePt t="87028" x="3359150" y="3117850"/>
          <p14:tracePt t="87043" x="3251200" y="3111500"/>
          <p14:tracePt t="87059" x="3130550" y="3111500"/>
          <p14:tracePt t="87077" x="3022600" y="3149600"/>
          <p14:tracePt t="87092" x="2908300" y="3219450"/>
          <p14:tracePt t="87109" x="2800350" y="3270250"/>
          <p14:tracePt t="87125" x="2705100" y="3321050"/>
          <p14:tracePt t="87143" x="2654300" y="3371850"/>
          <p14:tracePt t="87158" x="2603500" y="3403600"/>
          <p14:tracePt t="87175" x="2590800" y="3429000"/>
          <p14:tracePt t="87192" x="2578100" y="3454400"/>
          <p14:tracePt t="87209" x="2578100" y="3467100"/>
          <p14:tracePt t="87227" x="2578100" y="3492500"/>
          <p14:tracePt t="87244" x="2603500" y="3524250"/>
          <p14:tracePt t="87259" x="2660650" y="3568700"/>
          <p14:tracePt t="87277" x="2806700" y="3644900"/>
          <p14:tracePt t="87292" x="3028950" y="3714750"/>
          <p14:tracePt t="87310" x="3384550" y="3771900"/>
          <p14:tracePt t="87326" x="3695700" y="3797300"/>
          <p14:tracePt t="87343" x="3898900" y="3797300"/>
          <p14:tracePt t="87359" x="4038600" y="3765550"/>
          <p14:tracePt t="87362" x="4076700" y="3746500"/>
          <p14:tracePt t="87376" x="4102100" y="3727450"/>
          <p14:tracePt t="87393" x="4133850" y="3676650"/>
          <p14:tracePt t="87409" x="4146550" y="3638550"/>
          <p14:tracePt t="87412" x="4146550" y="3625850"/>
          <p14:tracePt t="87427" x="4146550" y="3581400"/>
          <p14:tracePt t="87443" x="4133850" y="3524250"/>
          <p14:tracePt t="87460" x="4114800" y="3473450"/>
          <p14:tracePt t="87476" x="4051300" y="3409950"/>
          <p14:tracePt t="87492" x="3943350" y="3352800"/>
          <p14:tracePt t="87509" x="3790950" y="3289300"/>
          <p14:tracePt t="87527" x="3619500" y="3244850"/>
          <p14:tracePt t="87543" x="3435350" y="3200400"/>
          <p14:tracePt t="87560" x="3302000" y="3181350"/>
          <p14:tracePt t="87562" x="3263900" y="3181350"/>
          <p14:tracePt t="87576" x="3219450" y="3181350"/>
          <p14:tracePt t="87592" x="3136900" y="3200400"/>
          <p14:tracePt t="87610" x="2978150" y="3276600"/>
          <p14:tracePt t="87625" x="2927350" y="3302000"/>
          <p14:tracePt t="87643" x="2800350" y="3378200"/>
          <p14:tracePt t="87660" x="2730500" y="3441700"/>
          <p14:tracePt t="87675" x="2698750" y="3486150"/>
          <p14:tracePt t="87692" x="2673350" y="3517900"/>
          <p14:tracePt t="87709" x="2673350" y="3549650"/>
          <p14:tracePt t="87725" x="2673350" y="3581400"/>
          <p14:tracePt t="87742" x="2673350" y="3606800"/>
          <p14:tracePt t="87759" x="2711450" y="3644900"/>
          <p14:tracePt t="87777" x="2806700" y="3695700"/>
          <p14:tracePt t="87792" x="2959100" y="3733800"/>
          <p14:tracePt t="87809" x="3175000" y="3765550"/>
          <p14:tracePt t="87825" x="3448050" y="3765550"/>
          <p14:tracePt t="87826" x="3619500" y="3765550"/>
          <p14:tracePt t="87841" x="3797300" y="3759200"/>
          <p14:tracePt t="87858" x="4114800" y="3702050"/>
          <p14:tracePt t="87875" x="4197350" y="3683000"/>
          <p14:tracePt t="87892" x="4229100" y="3670300"/>
          <p14:tracePt t="87909" x="4241800" y="3663950"/>
          <p14:tracePt t="87955" x="4241800" y="3657600"/>
          <p14:tracePt t="87963" x="4241800" y="3651250"/>
          <p14:tracePt t="87975" x="4241800" y="3644900"/>
          <p14:tracePt t="87992" x="4241800" y="3625850"/>
          <p14:tracePt t="88009" x="4241800" y="3587750"/>
          <p14:tracePt t="88011" x="4235450" y="3581400"/>
          <p14:tracePt t="88025" x="4229100" y="3568700"/>
          <p14:tracePt t="88042" x="4216400" y="3549650"/>
          <p14:tracePt t="88077" x="4216400" y="3543300"/>
          <p14:tracePt t="88091" x="4210050" y="3530600"/>
          <p14:tracePt t="88108" x="4203700" y="3524250"/>
          <p14:tracePt t="88125" x="4191000" y="3498850"/>
          <p14:tracePt t="88142" x="4152900" y="3467100"/>
          <p14:tracePt t="88159" x="4076700" y="3422650"/>
          <p14:tracePt t="88175" x="3975100" y="3378200"/>
          <p14:tracePt t="88192" x="3829050" y="3327400"/>
          <p14:tracePt t="88208" x="3657600" y="3257550"/>
          <p14:tracePt t="88210" x="3543300" y="3206750"/>
          <p14:tracePt t="88225" x="3409950" y="3168650"/>
          <p14:tracePt t="88242" x="3060700" y="3092450"/>
          <p14:tracePt t="88259" x="2857500" y="3060700"/>
          <p14:tracePt t="88277" x="2736850" y="3048000"/>
          <p14:tracePt t="88291" x="2692400" y="3048000"/>
          <p14:tracePt t="88308" x="2647950" y="3048000"/>
          <p14:tracePt t="88325" x="2603500" y="3067050"/>
          <p14:tracePt t="88342" x="2552700" y="3117850"/>
          <p14:tracePt t="88359" x="2489200" y="3187700"/>
          <p14:tracePt t="88375" x="2432050" y="3251200"/>
          <p14:tracePt t="88391" x="2406650" y="3314700"/>
          <p14:tracePt t="88409" x="2374900" y="3365500"/>
          <p14:tracePt t="88411" x="2374900" y="3384550"/>
          <p14:tracePt t="88425" x="2374900" y="3416300"/>
          <p14:tracePt t="88442" x="2381250" y="3473450"/>
          <p14:tracePt t="88459" x="2400300" y="3505200"/>
          <p14:tracePt t="88477" x="2413000" y="3524250"/>
          <p14:tracePt t="88491" x="2457450" y="3549650"/>
          <p14:tracePt t="88508" x="2552700" y="3568700"/>
          <p14:tracePt t="88525" x="2724150" y="3606800"/>
          <p14:tracePt t="88542" x="3028950" y="3670300"/>
          <p14:tracePt t="88558" x="3441700" y="3740150"/>
          <p14:tracePt t="88575" x="3759200" y="3765550"/>
          <p14:tracePt t="88591" x="3949700" y="3765550"/>
          <p14:tracePt t="88608" x="4038600" y="3746500"/>
          <p14:tracePt t="88611" x="4057650" y="3740150"/>
          <p14:tracePt t="88625" x="4070350" y="3727450"/>
          <p14:tracePt t="88642" x="4083050" y="3702050"/>
          <p14:tracePt t="88659" x="4102100" y="3670300"/>
          <p14:tracePt t="88675" x="4127500" y="3632200"/>
          <p14:tracePt t="88692" x="4159250" y="3594100"/>
          <p14:tracePt t="88708" x="4178300" y="3562350"/>
          <p14:tracePt t="88725" x="4178300" y="3549650"/>
          <p14:tracePt t="88742" x="4184650" y="3530600"/>
          <p14:tracePt t="88758" x="4184650" y="3517900"/>
          <p14:tracePt t="88777" x="4184650" y="3498850"/>
          <p14:tracePt t="88791" x="4184650" y="3479800"/>
          <p14:tracePt t="88808" x="4178300" y="3448050"/>
          <p14:tracePt t="88825" x="4152900" y="3416300"/>
          <p14:tracePt t="88827" x="4146550" y="3403600"/>
          <p14:tracePt t="88841" x="4127500" y="3384550"/>
          <p14:tracePt t="88858" x="4025900" y="3333750"/>
          <p14:tracePt t="88875" x="3886200" y="3276600"/>
          <p14:tracePt t="88892" x="3676650" y="3206750"/>
          <p14:tracePt t="88908" x="3435350" y="3143250"/>
          <p14:tracePt t="88925" x="3225800" y="3098800"/>
          <p14:tracePt t="88941" x="3073400" y="3073400"/>
          <p14:tracePt t="88958" x="2997200" y="3073400"/>
          <p14:tracePt t="88977" x="2921000" y="3073400"/>
          <p14:tracePt t="88991" x="2832100" y="3086100"/>
          <p14:tracePt t="89008" x="2717800" y="3124200"/>
          <p14:tracePt t="89025" x="2603500" y="3181350"/>
          <p14:tracePt t="89027" x="2559050" y="3213100"/>
          <p14:tracePt t="89042" x="2470150" y="3276600"/>
          <p14:tracePt t="89058" x="2413000" y="3340100"/>
          <p14:tracePt t="89076" x="2381250" y="3390900"/>
          <p14:tracePt t="89091" x="2368550" y="3416300"/>
          <p14:tracePt t="89108" x="2368550" y="3429000"/>
          <p14:tracePt t="89125" x="2368550" y="3460750"/>
          <p14:tracePt t="89141" x="2374900" y="3467100"/>
          <p14:tracePt t="89158" x="2400300" y="3486150"/>
          <p14:tracePt t="89177" x="2482850" y="3517900"/>
          <p14:tracePt t="89192" x="2647950" y="3556000"/>
          <p14:tracePt t="89195" x="2749550" y="3568700"/>
          <p14:tracePt t="89208" x="2901950" y="3575050"/>
          <p14:tracePt t="89225" x="3162300" y="3575050"/>
          <p14:tracePt t="89242" x="3454400" y="3575050"/>
          <p14:tracePt t="89258" x="3543300" y="3575050"/>
          <p14:tracePt t="89276" x="3562350" y="3575050"/>
          <p14:tracePt t="89292" x="3575050" y="3575050"/>
          <p14:tracePt t="89308" x="3587750" y="3575050"/>
          <p14:tracePt t="89324" x="3594100" y="3556000"/>
          <p14:tracePt t="89341" x="3600450" y="3530600"/>
          <p14:tracePt t="89358" x="3606800" y="3498850"/>
          <p14:tracePt t="89374" x="3606800" y="3486150"/>
          <p14:tracePt t="89391" x="3606800" y="3473450"/>
          <p14:tracePt t="89408" x="3606800" y="3460750"/>
          <p14:tracePt t="89411" x="3606800" y="3454400"/>
          <p14:tracePt t="89731" x="0" y="0"/>
        </p14:tracePtLst>
        <p14:tracePtLst>
          <p14:tracePt t="90758" x="1403350" y="3651250"/>
          <p14:tracePt t="90772" x="1365250" y="3651250"/>
          <p14:tracePt t="90791" x="1314450" y="3663950"/>
          <p14:tracePt t="90807" x="1270000" y="3695700"/>
          <p14:tracePt t="90824" x="1225550" y="3746500"/>
          <p14:tracePt t="90827" x="1212850" y="3778250"/>
          <p14:tracePt t="90841" x="1193800" y="3829050"/>
          <p14:tracePt t="90857" x="1187450" y="3886200"/>
          <p14:tracePt t="90875" x="1187450" y="3968750"/>
          <p14:tracePt t="90891" x="1212850" y="4089400"/>
          <p14:tracePt t="90909" x="1289050" y="4216400"/>
          <p14:tracePt t="90925" x="1403350" y="4305300"/>
          <p14:tracePt t="90941" x="1549400" y="4381500"/>
          <p14:tracePt t="90958" x="1682750" y="4419600"/>
          <p14:tracePt t="90974" x="1771650" y="4425950"/>
          <p14:tracePt t="90992" x="1828800" y="4413250"/>
          <p14:tracePt t="91008" x="1866900" y="4362450"/>
          <p14:tracePt t="91011" x="1885950" y="4330700"/>
          <p14:tracePt t="91025" x="1898650" y="4279900"/>
          <p14:tracePt t="91042" x="1892300" y="4140200"/>
          <p14:tracePt t="91058" x="1847850" y="4025900"/>
          <p14:tracePt t="91075" x="1803400" y="3924300"/>
          <p14:tracePt t="91093" x="1739900" y="3829050"/>
          <p14:tracePt t="91109" x="1682750" y="3771900"/>
          <p14:tracePt t="91124" x="1612900" y="3727450"/>
          <p14:tracePt t="91141" x="1574800" y="3708400"/>
          <p14:tracePt t="91158" x="1536700" y="3695700"/>
          <p14:tracePt t="91176" x="1504950" y="3695700"/>
          <p14:tracePt t="91191" x="1454150" y="3695700"/>
          <p14:tracePt t="91194" x="1422400" y="3702050"/>
          <p14:tracePt t="91208" x="1397000" y="3714750"/>
          <p14:tracePt t="91224" x="1346200" y="3746500"/>
          <p14:tracePt t="91227" x="1327150" y="3765550"/>
          <p14:tracePt t="91241" x="1301750" y="3790950"/>
          <p14:tracePt t="91259" x="1282700" y="3867150"/>
          <p14:tracePt t="91276" x="1282700" y="3917950"/>
          <p14:tracePt t="91293" x="1289050" y="3975100"/>
          <p14:tracePt t="91309" x="1314450" y="4025900"/>
          <p14:tracePt t="91325" x="1352550" y="4064000"/>
          <p14:tracePt t="91341" x="1377950" y="4083050"/>
          <p14:tracePt t="91358" x="1390650" y="4095750"/>
          <p14:tracePt t="91374" x="1428750" y="4114800"/>
          <p14:tracePt t="91392" x="1473200" y="4114800"/>
          <p14:tracePt t="91407" x="1587500" y="4102100"/>
          <p14:tracePt t="91424" x="1670050" y="4057650"/>
          <p14:tracePt t="91441" x="1739900" y="3981450"/>
          <p14:tracePt t="91442" x="1752600" y="3943350"/>
          <p14:tracePt t="91458" x="1758950" y="3898900"/>
          <p14:tracePt t="91474" x="1752600" y="3829050"/>
          <p14:tracePt t="91491" x="1746250" y="3816350"/>
          <p14:tracePt t="91509" x="1727200" y="3810000"/>
          <p14:tracePt t="91525" x="1708150" y="3810000"/>
          <p14:tracePt t="91541" x="1682750" y="3810000"/>
          <p14:tracePt t="91558" x="1631950" y="3829050"/>
          <p14:tracePt t="91575" x="1593850" y="3879850"/>
          <p14:tracePt t="91592" x="1574800" y="3911600"/>
          <p14:tracePt t="91595" x="1568450" y="3937000"/>
          <p14:tracePt t="91608" x="1568450" y="3949700"/>
          <p14:tracePt t="91626" x="1593850" y="4006850"/>
          <p14:tracePt t="91642" x="1619250" y="4032250"/>
          <p14:tracePt t="91644" x="1651000" y="4051300"/>
          <p14:tracePt t="91658" x="1682750" y="4070350"/>
          <p14:tracePt t="91676" x="1701800" y="4070350"/>
          <p14:tracePt t="91708" x="1714500" y="4070350"/>
          <p14:tracePt t="91725" x="1720850" y="4070350"/>
          <p14:tracePt t="91890" x="1720850" y="4064000"/>
          <p14:tracePt t="91898" x="1727200" y="4064000"/>
          <p14:tracePt t="91907" x="1733550" y="4064000"/>
          <p14:tracePt t="91923" x="1784350" y="4051300"/>
          <p14:tracePt t="91924" x="0" y="0"/>
        </p14:tracePtLst>
        <p14:tracePtLst>
          <p14:tracePt t="92333" x="2178050" y="4114800"/>
          <p14:tracePt t="92437" x="2190750" y="4121150"/>
          <p14:tracePt t="92452" x="2266950" y="4127500"/>
          <p14:tracePt t="92469" x="2457450" y="4127500"/>
          <p14:tracePt t="92479" x="2584450" y="4127500"/>
          <p14:tracePt t="92491" x="2889250" y="4127500"/>
          <p14:tracePt t="92507" x="3155950" y="4127500"/>
          <p14:tracePt t="92524" x="3282950" y="4127500"/>
          <p14:tracePt t="92540" x="3308350" y="4127500"/>
          <p14:tracePt t="92557" x="3314700" y="4127500"/>
          <p14:tracePt t="92649" x="3295650" y="4127500"/>
          <p14:tracePt t="92663" x="3219450" y="4127500"/>
          <p14:tracePt t="92678" x="3092450" y="4127500"/>
          <p14:tracePt t="92690" x="2933700" y="4127500"/>
          <p14:tracePt t="92707" x="2800350" y="4127500"/>
          <p14:tracePt t="92724" x="2743200" y="4133850"/>
          <p14:tracePt t="92740" x="2730500" y="4133850"/>
          <p14:tracePt t="92851" x="2762250" y="4133850"/>
          <p14:tracePt t="92862" x="2819400" y="4133850"/>
          <p14:tracePt t="92874" x="2984500" y="4133850"/>
          <p14:tracePt t="92890" x="3219450" y="4133850"/>
          <p14:tracePt t="92907" x="3416300" y="4133850"/>
          <p14:tracePt t="92923" x="3543300" y="4133850"/>
          <p14:tracePt t="92940" x="3581400" y="4133850"/>
          <p14:tracePt t="92957" x="3594100" y="4133850"/>
          <p14:tracePt t="93098" x="3587750" y="4133850"/>
          <p14:tracePt t="93106" x="3581400" y="4133850"/>
          <p14:tracePt t="93114" x="3556000" y="4133850"/>
          <p14:tracePt t="93123" x="3524250" y="4133850"/>
          <p14:tracePt t="93142" x="3409950" y="4133850"/>
          <p14:tracePt t="93159" x="3289300" y="4133850"/>
          <p14:tracePt t="93162" x="3225800" y="4133850"/>
          <p14:tracePt t="93174" x="3175000" y="4133850"/>
          <p14:tracePt t="93190" x="3098800" y="4133850"/>
          <p14:tracePt t="93207" x="3079750" y="4133850"/>
          <p14:tracePt t="93293" x="3098800" y="4133850"/>
          <p14:tracePt t="93304" x="3136900" y="4133850"/>
          <p14:tracePt t="93325" x="3390900" y="4133850"/>
          <p14:tracePt t="93341" x="3600450" y="4133850"/>
          <p14:tracePt t="93358" x="3765550" y="4133850"/>
          <p14:tracePt t="93362" x="3829050" y="4133850"/>
          <p14:tracePt t="93374" x="3873500" y="4133850"/>
          <p14:tracePt t="93390" x="3905250" y="4133850"/>
          <p14:tracePt t="93573" x="3898900" y="4140200"/>
          <p14:tracePt t="93587" x="3829050" y="4146550"/>
          <p14:tracePt t="93602" x="3689350" y="4146550"/>
          <p14:tracePt t="93619" x="3524250" y="4146550"/>
          <p14:tracePt t="93633" x="3448050" y="4146550"/>
          <p14:tracePt t="93643" x="3365500" y="4146550"/>
          <p14:tracePt t="93660" x="3340100" y="4146550"/>
          <p14:tracePt t="93803" x="3346450" y="4146550"/>
          <p14:tracePt t="93816" x="3359150" y="4146550"/>
          <p14:tracePt t="93826" x="3448050" y="4146550"/>
          <p14:tracePt t="93840" x="3511550" y="4146550"/>
          <p14:tracePt t="93856" x="3670300" y="4146550"/>
          <p14:tracePt t="93858" x="3771900" y="4152900"/>
          <p14:tracePt t="93872" x="3867150" y="4165600"/>
          <p14:tracePt t="93890" x="4133850" y="4178300"/>
          <p14:tracePt t="93907" x="4229100" y="4178300"/>
          <p14:tracePt t="93923" x="4260850" y="4178300"/>
          <p14:tracePt t="93939" x="4267200" y="4178300"/>
          <p14:tracePt t="94004" x="4241800" y="4178300"/>
          <p14:tracePt t="94021" x="4146550" y="4178300"/>
          <p14:tracePt t="94042" x="4006850" y="4171950"/>
          <p14:tracePt t="94064" x="3949700" y="4171950"/>
          <p14:tracePt t="94080" x="3937000" y="4171950"/>
          <p14:tracePt t="94139" x="3956050" y="4171950"/>
          <p14:tracePt t="94148" x="3994150" y="4171950"/>
          <p14:tracePt t="94156" x="4057650" y="4171950"/>
          <p14:tracePt t="94173" x="4248150" y="4171950"/>
          <p14:tracePt t="94190" x="4546600" y="4171950"/>
          <p14:tracePt t="94206" x="4940300" y="4171950"/>
          <p14:tracePt t="94223" x="5194300" y="4171950"/>
          <p14:tracePt t="94240" x="5302250" y="4171950"/>
          <p14:tracePt t="94256" x="5314950" y="4171950"/>
          <p14:tracePt t="94272" x="5321300" y="4171950"/>
          <p14:tracePt t="94365" x="5314950" y="4171950"/>
          <p14:tracePt t="94380" x="5264150" y="4171950"/>
          <p14:tracePt t="94395" x="5156200" y="4171950"/>
          <p14:tracePt t="94412" x="4972050" y="4171950"/>
          <p14:tracePt t="94423" x="4876800" y="4171950"/>
          <p14:tracePt t="94439" x="4699000" y="4171950"/>
          <p14:tracePt t="94442" x="4654550" y="4171950"/>
          <p14:tracePt t="94456" x="4629150" y="4171950"/>
          <p14:tracePt t="94473" x="4616450" y="4171950"/>
          <p14:tracePt t="94556" x="4616450" y="4165600"/>
          <p14:tracePt t="94574" x="4654550" y="4165600"/>
          <p14:tracePt t="94590" x="4781550" y="4165600"/>
          <p14:tracePt t="94606" x="4927600" y="4165600"/>
          <p14:tracePt t="94623" x="5016500" y="4165600"/>
          <p14:tracePt t="94640" x="5048250" y="4165600"/>
          <p14:tracePt t="94642" x="5054600" y="4165600"/>
          <p14:tracePt t="95114" x="0" y="0"/>
        </p14:tracePtLst>
        <p14:tracePtLst>
          <p14:tracePt t="99580" x="850900" y="4133850"/>
          <p14:tracePt t="99604" x="844550" y="4133850"/>
          <p14:tracePt t="99617" x="838200" y="4133850"/>
          <p14:tracePt t="99627" x="812800" y="4140200"/>
          <p14:tracePt t="99642" x="781050" y="4171950"/>
          <p14:tracePt t="99656" x="768350" y="4210050"/>
          <p14:tracePt t="99662" x="762000" y="4248150"/>
          <p14:tracePt t="99678" x="755650" y="4324350"/>
          <p14:tracePt t="99692" x="774700" y="4445000"/>
          <p14:tracePt t="99707" x="831850" y="4546600"/>
          <p14:tracePt t="99721" x="863600" y="4597400"/>
          <p14:tracePt t="99738" x="971550" y="4679950"/>
          <p14:tracePt t="99754" x="1035050" y="4711700"/>
          <p14:tracePt t="99771" x="1079500" y="4730750"/>
          <p14:tracePt t="99787" x="1111250" y="4737100"/>
          <p14:tracePt t="99804" x="1162050" y="4737100"/>
          <p14:tracePt t="99820" x="1206500" y="4724400"/>
          <p14:tracePt t="99837" x="1238250" y="4711700"/>
          <p14:tracePt t="99854" x="1276350" y="4679950"/>
          <p14:tracePt t="99871" x="1289050" y="4610100"/>
          <p14:tracePt t="99887" x="1314450" y="4508500"/>
          <p14:tracePt t="99904" x="1327150" y="4432300"/>
          <p14:tracePt t="99922" x="1339850" y="4356100"/>
          <p14:tracePt t="99938" x="1339850" y="4324350"/>
          <p14:tracePt t="99955" x="1339850" y="4305300"/>
          <p14:tracePt t="99971" x="1339850" y="4292600"/>
          <p14:tracePt t="99988" x="1339850" y="4279900"/>
          <p14:tracePt t="100004" x="1320800" y="4267200"/>
          <p14:tracePt t="100021" x="1276350" y="4254500"/>
          <p14:tracePt t="100037" x="1225550" y="4241800"/>
          <p14:tracePt t="100054" x="1149350" y="4229100"/>
          <p14:tracePt t="100071" x="1085850" y="4229100"/>
          <p14:tracePt t="100087" x="1028700" y="4229100"/>
          <p14:tracePt t="100104" x="984250" y="4229100"/>
          <p14:tracePt t="100121" x="946150" y="4235450"/>
          <p14:tracePt t="100122" x="927100" y="4241800"/>
          <p14:tracePt t="100138" x="895350" y="4260850"/>
          <p14:tracePt t="100156" x="882650" y="4286250"/>
          <p14:tracePt t="100172" x="882650" y="4305300"/>
          <p14:tracePt t="100188" x="882650" y="4330700"/>
          <p14:tracePt t="100204" x="882650" y="4362450"/>
          <p14:tracePt t="100221" x="882650" y="4419600"/>
          <p14:tracePt t="100238" x="908050" y="4483100"/>
          <p14:tracePt t="100254" x="984250" y="4559300"/>
          <p14:tracePt t="100271" x="1085850" y="4641850"/>
          <p14:tracePt t="100288" x="1181100" y="4699000"/>
          <p14:tracePt t="100291" x="1212850" y="4711700"/>
          <p14:tracePt t="100305" x="1250950" y="4724400"/>
          <p14:tracePt t="100322" x="1358900" y="4737100"/>
          <p14:tracePt t="100338" x="1460500" y="4737100"/>
          <p14:tracePt t="100356" x="1504950" y="4711700"/>
          <p14:tracePt t="100372" x="1524000" y="4679950"/>
          <p14:tracePt t="100388" x="1530350" y="4635500"/>
          <p14:tracePt t="100405" x="1530350" y="4597400"/>
          <p14:tracePt t="100422" x="1511300" y="4546600"/>
          <p14:tracePt t="100438" x="1447800" y="4476750"/>
          <p14:tracePt t="100454" x="1358900" y="4406900"/>
          <p14:tracePt t="100470" x="1263650" y="4324350"/>
          <p14:tracePt t="100487" x="1174750" y="4279900"/>
          <p14:tracePt t="100505" x="1123950" y="4254500"/>
          <p14:tracePt t="100521" x="1085850" y="4241800"/>
          <p14:tracePt t="100538" x="1047750" y="4222750"/>
          <p14:tracePt t="100540" x="1035050" y="4222750"/>
          <p14:tracePt t="100555" x="1003300" y="4222750"/>
          <p14:tracePt t="100571" x="946150" y="4235450"/>
          <p14:tracePt t="100588" x="889000" y="4273550"/>
          <p14:tracePt t="100604" x="850900" y="4305300"/>
          <p14:tracePt t="100620" x="819150" y="4381500"/>
          <p14:tracePt t="100637" x="793750" y="4438650"/>
          <p14:tracePt t="100653" x="781050" y="4489450"/>
          <p14:tracePt t="100670" x="787400" y="4565650"/>
          <p14:tracePt t="100687" x="812800" y="4629150"/>
          <p14:tracePt t="100704" x="844550" y="4673600"/>
          <p14:tracePt t="100721" x="876300" y="4705350"/>
          <p14:tracePt t="100722" x="901700" y="4718050"/>
          <p14:tracePt t="100738" x="965200" y="4730750"/>
          <p14:tracePt t="100755" x="1035050" y="4730750"/>
          <p14:tracePt t="100771" x="1130300" y="4673600"/>
          <p14:tracePt t="100787" x="1219200" y="4597400"/>
          <p14:tracePt t="100804" x="1276350" y="4508500"/>
          <p14:tracePt t="100821" x="1289050" y="4432300"/>
          <p14:tracePt t="100838" x="1289050" y="4356100"/>
          <p14:tracePt t="100854" x="1263650" y="4292600"/>
          <p14:tracePt t="100870" x="1238250" y="4254500"/>
          <p14:tracePt t="100887" x="1206500" y="4229100"/>
          <p14:tracePt t="100904" x="1149350" y="4210050"/>
          <p14:tracePt t="100920" x="1092200" y="4203700"/>
          <p14:tracePt t="100938" x="1022350" y="4203700"/>
          <p14:tracePt t="100954" x="984250" y="4210050"/>
          <p14:tracePt t="100971" x="958850" y="4248150"/>
          <p14:tracePt t="100988" x="946150" y="4279900"/>
          <p14:tracePt t="101004" x="946150" y="4311650"/>
          <p14:tracePt t="101021" x="946150" y="4349750"/>
          <p14:tracePt t="101038" x="996950" y="4406900"/>
          <p14:tracePt t="101054" x="1111250" y="4483100"/>
          <p14:tracePt t="101071" x="1282700" y="4540250"/>
          <p14:tracePt t="101088" x="1428750" y="4565650"/>
          <p14:tracePt t="101090" x="1447800" y="4565650"/>
          <p14:tracePt t="101105" x="1466850" y="4565650"/>
          <p14:tracePt t="101122" x="1479550" y="4559300"/>
          <p14:tracePt t="101138" x="1460500" y="4489450"/>
          <p14:tracePt t="101154" x="1397000" y="4413250"/>
          <p14:tracePt t="101171" x="1339850" y="4356100"/>
          <p14:tracePt t="101188" x="1276350" y="4318000"/>
          <p14:tracePt t="101207" x="1238250" y="4298950"/>
          <p14:tracePt t="101221" x="1187450" y="4286250"/>
          <p14:tracePt t="101238" x="1174750" y="4286250"/>
          <p14:tracePt t="101254" x="1143000" y="4286250"/>
          <p14:tracePt t="101271" x="1117600" y="4292600"/>
          <p14:tracePt t="101287" x="1104900" y="4337050"/>
          <p14:tracePt t="101304" x="1098550" y="4381500"/>
          <p14:tracePt t="101307" x="1098550" y="4413250"/>
          <p14:tracePt t="101322" x="1104900" y="4476750"/>
          <p14:tracePt t="101338" x="1136650" y="4502150"/>
          <p14:tracePt t="101355" x="1155700" y="4521200"/>
          <p14:tracePt t="101371" x="1187450" y="4533900"/>
          <p14:tracePt t="101388" x="1212850" y="4533900"/>
          <p14:tracePt t="101406" x="1289050" y="4521200"/>
          <p14:tracePt t="101421" x="1371600" y="4476750"/>
          <p14:tracePt t="101438" x="1416050" y="4438650"/>
          <p14:tracePt t="101454" x="1435100" y="4406900"/>
          <p14:tracePt t="101471" x="1435100" y="4394200"/>
          <p14:tracePt t="101487" x="1435100" y="4375150"/>
          <p14:tracePt t="101504" x="1428750" y="4356100"/>
          <p14:tracePt t="101523" x="1422400" y="4356100"/>
          <p14:tracePt t="101548" x="1416050" y="4356100"/>
          <p14:tracePt t="101685" x="1409700" y="4356100"/>
          <p14:tracePt t="101700" x="1397000" y="4356100"/>
          <p14:tracePt t="101713" x="1377950" y="4356100"/>
          <p14:tracePt t="101717" x="1352550" y="4356100"/>
          <p14:tracePt t="101734" x="1295400" y="4343400"/>
          <p14:tracePt t="101749" x="1219200" y="4330700"/>
          <p14:tracePt t="101759" x="1193800" y="4330700"/>
          <p14:tracePt t="101772" x="1130300" y="4330700"/>
          <p14:tracePt t="101787" x="1073150" y="4330700"/>
          <p14:tracePt t="101803" x="1047750" y="4330700"/>
          <p14:tracePt t="101820" x="1028700" y="4330700"/>
          <p14:tracePt t="101837" x="1016000" y="4330700"/>
          <p14:tracePt t="101854" x="1009650" y="4330700"/>
          <p14:tracePt t="101870" x="984250" y="4337050"/>
          <p14:tracePt t="101887" x="965200" y="4349750"/>
          <p14:tracePt t="101906" x="933450" y="4375150"/>
          <p14:tracePt t="101922" x="895350" y="4445000"/>
          <p14:tracePt t="101938" x="889000" y="4502150"/>
          <p14:tracePt t="101954" x="889000" y="4552950"/>
          <p14:tracePt t="101971" x="901700" y="4603750"/>
          <p14:tracePt t="101987" x="914400" y="4622800"/>
          <p14:tracePt t="102004" x="927100" y="4635500"/>
          <p14:tracePt t="102021" x="939800" y="4635500"/>
          <p14:tracePt t="102037" x="958850" y="4635500"/>
          <p14:tracePt t="102053" x="1003300" y="4635500"/>
          <p14:tracePt t="102070" x="1066800" y="4635500"/>
          <p14:tracePt t="102087" x="1111250" y="4635500"/>
          <p14:tracePt t="102104" x="1149350" y="4635500"/>
          <p14:tracePt t="102121" x="1168400" y="4635500"/>
          <p14:tracePt t="102137" x="1174750" y="4635500"/>
          <p14:tracePt t="102171" x="1181100" y="4635500"/>
          <p14:tracePt t="102213" x="1181100" y="4641850"/>
          <p14:tracePt t="102224" x="1168400" y="4648200"/>
          <p14:tracePt t="102239" x="1104900" y="4648200"/>
          <p14:tracePt t="102255" x="946150" y="4635500"/>
          <p14:tracePt t="102259" x="857250" y="4616450"/>
          <p14:tracePt t="102276" x="704850" y="4584700"/>
          <p14:tracePt t="102287" x="660400" y="4572000"/>
          <p14:tracePt t="102304" x="628650" y="4559300"/>
          <p14:tracePt t="102321" x="622300" y="4559300"/>
          <p14:tracePt t="102338" x="615950" y="4552950"/>
          <p14:tracePt t="102355" x="615950" y="4546600"/>
          <p14:tracePt t="102372" x="622300" y="4533900"/>
          <p14:tracePt t="102387" x="654050" y="4521200"/>
          <p14:tracePt t="102406" x="723900" y="4508500"/>
          <p14:tracePt t="102421" x="819150" y="4483100"/>
          <p14:tracePt t="102438" x="939800" y="4457700"/>
          <p14:tracePt t="102454" x="1047750" y="4451350"/>
          <p14:tracePt t="102470" x="1136650" y="4451350"/>
          <p14:tracePt t="102487" x="1162050" y="4451350"/>
          <p14:tracePt t="102504" x="1174750" y="4451350"/>
          <p14:tracePt t="102725" x="1174750" y="4457700"/>
          <p14:tracePt t="102740" x="1187450" y="4495800"/>
          <p14:tracePt t="102759" x="1200150" y="4521200"/>
          <p14:tracePt t="102762" x="1206500" y="4540250"/>
          <p14:tracePt t="102774" x="1219200" y="4559300"/>
          <p14:tracePt t="102787" x="1231900" y="4584700"/>
          <p14:tracePt t="102803" x="1231900" y="4597400"/>
          <p14:tracePt t="102820" x="1238250" y="4603750"/>
          <p14:tracePt t="102854" x="1244600" y="4603750"/>
          <p14:tracePt t="102876" x="1250950" y="4603750"/>
          <p14:tracePt t="102886" x="1257300" y="4603750"/>
          <p14:tracePt t="102903" x="1282700" y="4603750"/>
          <p14:tracePt t="102921" x="1327150" y="4597400"/>
          <p14:tracePt t="102936" x="1365250" y="4578350"/>
          <p14:tracePt t="102954" x="1390650" y="4546600"/>
          <p14:tracePt t="102971" x="1390650" y="4540250"/>
          <p14:tracePt t="102987" x="1390650" y="4533900"/>
          <p14:tracePt t="103164" x="1384300" y="4533900"/>
          <p14:tracePt t="103177" x="1371600" y="4533900"/>
          <p14:tracePt t="103194" x="1352550" y="4533900"/>
          <p14:tracePt t="103208" x="1333500" y="4533900"/>
          <p14:tracePt t="103220" x="1295400" y="4527550"/>
          <p14:tracePt t="103236" x="1295400" y="4521200"/>
          <p14:tracePt t="103254" x="1282700" y="4521200"/>
          <p14:tracePt t="103270" x="1276350" y="4521200"/>
          <p14:tracePt t="103287" x="1263650" y="4514850"/>
          <p14:tracePt t="103842" x="1270000" y="4514850"/>
          <p14:tracePt t="103842" x="0" y="0"/>
        </p14:tracePtLst>
        <p14:tracePtLst>
          <p14:tracePt t="104318" x="2197100" y="4184650"/>
          <p14:tracePt t="104330" x="2159000" y="4184650"/>
          <p14:tracePt t="104342" x="2146300" y="4184650"/>
          <p14:tracePt t="104355" x="2114550" y="4184650"/>
          <p14:tracePt t="104370" x="2089150" y="4184650"/>
          <p14:tracePt t="104388" x="2063750" y="4184650"/>
          <p14:tracePt t="104405" x="2038350" y="4184650"/>
          <p14:tracePt t="104419" x="2006600" y="4197350"/>
          <p14:tracePt t="104436" x="1987550" y="4229100"/>
          <p14:tracePt t="104453" x="1974850" y="4267200"/>
          <p14:tracePt t="104470" x="1974850" y="4305300"/>
          <p14:tracePt t="104486" x="1974850" y="4337050"/>
          <p14:tracePt t="104502" x="1987550" y="4381500"/>
          <p14:tracePt t="104519" x="2038350" y="4432300"/>
          <p14:tracePt t="104536" x="2120900" y="4489450"/>
          <p14:tracePt t="104552" x="2235200" y="4533900"/>
          <p14:tracePt t="104555" x="2298700" y="4552950"/>
          <p14:tracePt t="104570" x="2419350" y="4578350"/>
          <p14:tracePt t="104586" x="2508250" y="4578350"/>
          <p14:tracePt t="104603" x="2559050" y="4578350"/>
          <p14:tracePt t="104620" x="2571750" y="4578350"/>
          <p14:tracePt t="104636" x="2578100" y="4578350"/>
          <p14:tracePt t="104709" x="2584450" y="4578350"/>
          <p14:tracePt t="104719" x="2584450" y="4572000"/>
          <p14:tracePt t="104739" x="2520950" y="4508500"/>
          <p14:tracePt t="104755" x="2413000" y="4438650"/>
          <p14:tracePt t="104772" x="2279650" y="4349750"/>
          <p14:tracePt t="104787" x="2184400" y="4298950"/>
          <p14:tracePt t="104806" x="2133600" y="4267200"/>
          <p14:tracePt t="104822" x="2120900" y="4267200"/>
          <p14:tracePt t="104837" x="2114550" y="4267200"/>
          <p14:tracePt t="104866" x="2101850" y="4267200"/>
          <p14:tracePt t="104877" x="2101850" y="4273550"/>
          <p14:tracePt t="104886" x="2095500" y="4305300"/>
          <p14:tracePt t="104902" x="2089150" y="4381500"/>
          <p14:tracePt t="104919" x="2089150" y="4470400"/>
          <p14:tracePt t="104936" x="2095500" y="4546600"/>
          <p14:tracePt t="104953" x="2114550" y="4584700"/>
          <p14:tracePt t="104955" x="2133600" y="4597400"/>
          <p14:tracePt t="104970" x="2171700" y="4610100"/>
          <p14:tracePt t="104987" x="2235200" y="4629150"/>
          <p14:tracePt t="105003" x="2324100" y="4622800"/>
          <p14:tracePt t="105021" x="2413000" y="4584700"/>
          <p14:tracePt t="105036" x="2482850" y="4514850"/>
          <p14:tracePt t="105052" x="2520950" y="4445000"/>
          <p14:tracePt t="105069" x="2527300" y="4394200"/>
          <p14:tracePt t="105086" x="2527300" y="4349750"/>
          <p14:tracePt t="105103" x="2514600" y="4330700"/>
          <p14:tracePt t="105119" x="2482850" y="4305300"/>
          <p14:tracePt t="105136" x="2451100" y="4292600"/>
          <p14:tracePt t="105139" x="2432050" y="4286250"/>
          <p14:tracePt t="105153" x="2425700" y="4286250"/>
          <p14:tracePt t="105170" x="2413000" y="4286250"/>
          <p14:tracePt t="105186" x="2406650" y="4286250"/>
          <p14:tracePt t="105203" x="2381250" y="4292600"/>
          <p14:tracePt t="105219" x="2368550" y="4337050"/>
          <p14:tracePt t="105236" x="2368550" y="4381500"/>
          <p14:tracePt t="105253" x="2387600" y="4438650"/>
          <p14:tracePt t="105269" x="2425700" y="4489450"/>
          <p14:tracePt t="105286" x="2495550" y="4514850"/>
          <p14:tracePt t="105303" x="2552700" y="4527550"/>
          <p14:tracePt t="105320" x="2597150" y="4533900"/>
          <p14:tracePt t="105336" x="2635250" y="4527550"/>
          <p14:tracePt t="105339" x="2660650" y="4502150"/>
          <p14:tracePt t="105353" x="2673350" y="4464050"/>
          <p14:tracePt t="105370" x="2698750" y="4349750"/>
          <p14:tracePt t="105386" x="2698750" y="4318000"/>
          <p14:tracePt t="105403" x="2698750" y="4305300"/>
          <p14:tracePt t="105468" x="2692400" y="4305300"/>
          <p14:tracePt t="105480" x="2686050" y="4330700"/>
          <p14:tracePt t="105494" x="2679700" y="4406900"/>
          <p14:tracePt t="105509" x="2692400" y="4502150"/>
          <p14:tracePt t="105525" x="2762250" y="4552950"/>
          <p14:tracePt t="105538" x="2844800" y="4578350"/>
          <p14:tracePt t="105554" x="2959100" y="4597400"/>
          <p14:tracePt t="105571" x="3130550" y="4591050"/>
          <p14:tracePt t="105586" x="3378200" y="4546600"/>
          <p14:tracePt t="105603" x="3752850" y="4476750"/>
          <p14:tracePt t="105620" x="4241800" y="4438650"/>
          <p14:tracePt t="105637" x="4711700" y="4438650"/>
          <p14:tracePt t="105652" x="4991100" y="4438650"/>
          <p14:tracePt t="105669" x="5092700" y="4438650"/>
          <p14:tracePt t="105686" x="5105400" y="4438650"/>
          <p14:tracePt t="105703" x="5111750" y="4438650"/>
          <p14:tracePt t="105736" x="5118100" y="4457700"/>
          <p14:tracePt t="105753" x="5111750" y="4546600"/>
          <p14:tracePt t="105756" x="5111750" y="4578350"/>
          <p14:tracePt t="105771" x="5111750" y="4635500"/>
          <p14:tracePt t="105786" x="5111750" y="4660900"/>
          <p14:tracePt t="105802" x="5111750" y="4667250"/>
          <p14:tracePt t="105949" x="5111750" y="4673600"/>
          <p14:tracePt t="105960" x="5118100" y="4699000"/>
          <p14:tracePt t="105973" x="5124450" y="4749800"/>
          <p14:tracePt t="105988" x="5130800" y="4787900"/>
          <p14:tracePt t="106005" x="5130800" y="4794250"/>
          <p14:tracePt t="106022" x="5137150" y="4800600"/>
          <p14:tracePt t="106036" x="5143500" y="4787900"/>
          <p14:tracePt t="106053" x="5175250" y="4737100"/>
          <p14:tracePt t="106069" x="5207000" y="4603750"/>
          <p14:tracePt t="106087" x="5232400" y="4464050"/>
          <p14:tracePt t="106102" x="5238750" y="4375150"/>
          <p14:tracePt t="106119" x="5238750" y="4343400"/>
          <p14:tracePt t="106135" x="5245100" y="4330700"/>
          <p14:tracePt t="106169" x="5245100" y="4356100"/>
          <p14:tracePt t="106185" x="5245100" y="4476750"/>
          <p14:tracePt t="106202" x="5245100" y="4616450"/>
          <p14:tracePt t="106220" x="5245100" y="4641850"/>
          <p14:tracePt t="106235" x="5245100" y="4648200"/>
          <p14:tracePt t="106276" x="5251450" y="4660900"/>
          <p14:tracePt t="106290" x="5257800" y="4667250"/>
          <p14:tracePt t="106304" x="5264150" y="4667250"/>
          <p14:tracePt t="106319" x="5295900" y="4667250"/>
          <p14:tracePt t="106335" x="5334000" y="4629150"/>
          <p14:tracePt t="106352" x="5378450" y="4521200"/>
          <p14:tracePt t="106369" x="5429250" y="4419600"/>
          <p14:tracePt t="106370" x="5441950" y="4387850"/>
          <p14:tracePt t="106386" x="5448300" y="4362450"/>
          <p14:tracePt t="106402" x="5448300" y="4356100"/>
          <p14:tracePt t="106435" x="5448300" y="4362450"/>
          <p14:tracePt t="106451" x="5429250" y="4476750"/>
          <p14:tracePt t="106468" x="5416550" y="4616450"/>
          <p14:tracePt t="106485" x="5416550" y="4679950"/>
          <p14:tracePt t="106502" x="5416550" y="4705350"/>
          <p14:tracePt t="106563" x="5422900" y="4686300"/>
          <p14:tracePt t="106574" x="5435600" y="4648200"/>
          <p14:tracePt t="106587" x="5467350" y="4533900"/>
          <p14:tracePt t="106604" x="5492750" y="4432300"/>
          <p14:tracePt t="106621" x="5499100" y="4400550"/>
          <p14:tracePt t="106637" x="5499100" y="4394200"/>
          <p14:tracePt t="106675" x="5511800" y="4419600"/>
          <p14:tracePt t="106686" x="5530850" y="4457700"/>
          <p14:tracePt t="106703" x="5562600" y="4521200"/>
          <p14:tracePt t="106720" x="5619750" y="4559300"/>
          <p14:tracePt t="106722" x="5645150" y="4565650"/>
          <p14:tracePt t="106736" x="5676900" y="4584700"/>
          <p14:tracePt t="106754" x="5784850" y="4597400"/>
          <p14:tracePt t="106769" x="5822950" y="4597400"/>
          <p14:tracePt t="106787" x="5975350" y="4578350"/>
          <p14:tracePt t="106803" x="6038850" y="4552950"/>
          <p14:tracePt t="106819" x="6057900" y="4546600"/>
          <p14:tracePt t="106837" x="6064250" y="4546600"/>
          <p14:tracePt t="106875" x="6076950" y="4546600"/>
          <p14:tracePt t="106885" x="6076950" y="4552950"/>
          <p14:tracePt t="106901" x="6102350" y="4591050"/>
          <p14:tracePt t="106918" x="6127750" y="4616450"/>
          <p14:tracePt t="106936" x="6146800" y="4629150"/>
          <p14:tracePt t="106953" x="6159500" y="4635500"/>
          <p14:tracePt t="107230" x="6146800" y="4635500"/>
          <p14:tracePt t="107244" x="6045200" y="4641850"/>
          <p14:tracePt t="107260" x="5880100" y="4654550"/>
          <p14:tracePt t="107276" x="5632450" y="4654550"/>
          <p14:tracePt t="107293" x="5391150" y="4654550"/>
          <p14:tracePt t="107306" x="5207000" y="4654550"/>
          <p14:tracePt t="107319" x="5156200" y="4654550"/>
          <p14:tracePt t="107335" x="5118100" y="4654550"/>
          <p14:tracePt t="107352" x="5105400" y="4654550"/>
          <p14:tracePt t="107460" x="5111750" y="4660900"/>
          <p14:tracePt t="107475" x="5200650" y="4686300"/>
          <p14:tracePt t="107491" x="5372100" y="4711700"/>
          <p14:tracePt t="107509" x="5499100" y="4718050"/>
          <p14:tracePt t="107525" x="5530850" y="4718050"/>
          <p14:tracePt t="107539" x="5537200" y="4718050"/>
          <p14:tracePt t="107571" x="5518150" y="4718050"/>
          <p14:tracePt t="107587" x="5441950" y="4705350"/>
          <p14:tracePt t="107603" x="5334000" y="4699000"/>
          <p14:tracePt t="107619" x="5162550" y="4699000"/>
          <p14:tracePt t="107636" x="4902200" y="4699000"/>
          <p14:tracePt t="107653" x="4495800" y="4699000"/>
          <p14:tracePt t="107669" x="4222750" y="4699000"/>
          <p14:tracePt t="107686" x="4146550" y="4699000"/>
          <p14:tracePt t="107702" x="4133850" y="4699000"/>
          <p14:tracePt t="107735" x="4146550" y="4699000"/>
          <p14:tracePt t="107752" x="4210050" y="4699000"/>
          <p14:tracePt t="107770" x="4337050" y="4699000"/>
          <p14:tracePt t="107771" x="4432300" y="4699000"/>
          <p14:tracePt t="107786" x="4692650" y="4699000"/>
          <p14:tracePt t="107803" x="5016500" y="4699000"/>
          <p14:tracePt t="107820" x="5219700" y="4699000"/>
          <p14:tracePt t="107835" x="5270500" y="4699000"/>
          <p14:tracePt t="107852" x="5276850" y="4699000"/>
          <p14:tracePt t="107906" x="5270500" y="4692650"/>
          <p14:tracePt t="107914" x="5232400" y="4686300"/>
          <p14:tracePt t="107923" x="5156200" y="4679950"/>
          <p14:tracePt t="107935" x="5048250" y="4660900"/>
          <p14:tracePt t="107952" x="4737100" y="4584700"/>
          <p14:tracePt t="107968" x="4476750" y="4552950"/>
          <p14:tracePt t="107972" x="4394200" y="4552950"/>
          <p14:tracePt t="107986" x="4343400" y="4552950"/>
          <p14:tracePt t="108002" x="4305300" y="4552950"/>
          <p14:tracePt t="108067" x="4311650" y="4552950"/>
          <p14:tracePt t="108076" x="4343400" y="4552950"/>
          <p14:tracePt t="108086" x="4406900" y="4552950"/>
          <p14:tracePt t="108103" x="4603750" y="4552950"/>
          <p14:tracePt t="108119" x="4838700" y="4552950"/>
          <p14:tracePt t="108122" x="4940300" y="4552950"/>
          <p14:tracePt t="108135" x="5029200" y="4552950"/>
          <p14:tracePt t="108152" x="5124450" y="4552950"/>
          <p14:tracePt t="108155" x="5137150" y="4552950"/>
          <p14:tracePt t="108169" x="5143500" y="4552950"/>
          <p14:tracePt t="108186" x="5149850" y="4552950"/>
          <p14:tracePt t="108220" x="5143500" y="4552950"/>
          <p14:tracePt t="108230" x="5111750" y="4552950"/>
          <p14:tracePt t="108240" x="5041900" y="4552950"/>
          <p14:tracePt t="108253" x="4857750" y="4546600"/>
          <p14:tracePt t="108269" x="4629150" y="4546600"/>
          <p14:tracePt t="108287" x="4438650" y="4546600"/>
          <p14:tracePt t="108303" x="4362450" y="4546600"/>
          <p14:tracePt t="108320" x="4349750" y="4546600"/>
          <p14:tracePt t="108356" x="4381500" y="4546600"/>
          <p14:tracePt t="108367" x="4445000" y="4546600"/>
          <p14:tracePt t="108388" x="4781550" y="4546600"/>
          <p14:tracePt t="108404" x="5168900" y="4546600"/>
          <p14:tracePt t="108420" x="5518150" y="4546600"/>
          <p14:tracePt t="108436" x="5676900" y="4546600"/>
          <p14:tracePt t="108452" x="5702300" y="4546600"/>
          <p14:tracePt t="108469" x="5708650" y="4546600"/>
          <p14:tracePt t="108507" x="5689600" y="4540250"/>
          <p14:tracePt t="108518" x="5657850" y="4533900"/>
          <p14:tracePt t="108535" x="5549900" y="4533900"/>
          <p14:tracePt t="108552" x="5384800" y="4533900"/>
          <p14:tracePt t="108568" x="5181600" y="4533900"/>
          <p14:tracePt t="108571" x="5086350" y="4533900"/>
          <p14:tracePt t="108584" x="4991100" y="4533900"/>
          <p14:tracePt t="108602" x="4845050" y="4533900"/>
          <p14:tracePt t="108618" x="4826000" y="4533900"/>
          <p14:tracePt t="108667" x="4857750" y="4533900"/>
          <p14:tracePt t="108675" x="4908550" y="4533900"/>
          <p14:tracePt t="108684" x="4984750" y="4533900"/>
          <p14:tracePt t="108701" x="5194300" y="4533900"/>
          <p14:tracePt t="108719" x="5505450" y="4533900"/>
          <p14:tracePt t="108734" x="5753100" y="4533900"/>
          <p14:tracePt t="108751" x="5848350" y="4533900"/>
          <p14:tracePt t="108768" x="5861050" y="4533900"/>
          <p14:tracePt t="108787" x="5854700" y="4533900"/>
          <p14:tracePt t="108802" x="5715000" y="4533900"/>
          <p14:tracePt t="108819" x="5372100" y="4470400"/>
          <p14:tracePt t="108837" x="4946650" y="4432300"/>
          <p14:tracePt t="108851" x="4692650" y="4432300"/>
          <p14:tracePt t="108868" x="4603750" y="4432300"/>
          <p14:tracePt t="108885" x="4591050" y="4432300"/>
          <p14:tracePt t="108923" x="4597400" y="4432300"/>
          <p14:tracePt t="108934" x="4629150" y="4432300"/>
          <p14:tracePt t="108951" x="4787900" y="4438650"/>
          <p14:tracePt t="108968" x="5010150" y="4438650"/>
          <p14:tracePt t="108969" x="5213350" y="4451350"/>
          <p14:tracePt t="108986" x="5505450" y="4470400"/>
          <p14:tracePt t="109002" x="5626100" y="4489450"/>
          <p14:tracePt t="109018" x="5632450" y="4489450"/>
          <p14:tracePt t="109035" x="5638800" y="4489450"/>
          <p14:tracePt t="109051" x="5613400" y="4489450"/>
          <p14:tracePt t="109067" x="5486400" y="4470400"/>
          <p14:tracePt t="109085" x="5302250" y="4451350"/>
          <p14:tracePt t="109101" x="5124450" y="4451350"/>
          <p14:tracePt t="109117" x="5016500" y="4451350"/>
          <p14:tracePt t="109136" x="4984750" y="4451350"/>
          <p14:tracePt t="109150" x="4972050" y="4451350"/>
          <p14:tracePt t="109179" x="4991100" y="4451350"/>
          <p14:tracePt t="109187" x="5041900" y="4451350"/>
          <p14:tracePt t="109201" x="5118100" y="4451350"/>
          <p14:tracePt t="109218" x="5461000" y="4470400"/>
          <p14:tracePt t="109235" x="5772150" y="4495800"/>
          <p14:tracePt t="109251" x="5969000" y="4521200"/>
          <p14:tracePt t="109268" x="6007100" y="4521200"/>
          <p14:tracePt t="109284" x="6013450" y="4521200"/>
          <p14:tracePt t="109301" x="5994400" y="4521200"/>
          <p14:tracePt t="109318" x="5842000" y="4495800"/>
          <p14:tracePt t="109336" x="5594350" y="4489450"/>
          <p14:tracePt t="109351" x="5353050" y="4489450"/>
          <p14:tracePt t="109368" x="5181600" y="4489450"/>
          <p14:tracePt t="109384" x="5130800" y="4489450"/>
          <p14:tracePt t="109401" x="5124450" y="4489450"/>
          <p14:tracePt t="109443" x="5149850" y="4489450"/>
          <p14:tracePt t="109450" x="5226050" y="4489450"/>
          <p14:tracePt t="109468" x="5403850" y="4514850"/>
          <p14:tracePt t="109484" x="5670550" y="4546600"/>
          <p14:tracePt t="109501" x="5969000" y="4572000"/>
          <p14:tracePt t="109518" x="6121400" y="4591050"/>
          <p14:tracePt t="109534" x="6140450" y="4591050"/>
          <p14:tracePt t="109551" x="6146800" y="4591050"/>
          <p14:tracePt t="109568" x="6134100" y="4591050"/>
          <p14:tracePt t="109584" x="5956300" y="4572000"/>
          <p14:tracePt t="109587" x="5803900" y="4540250"/>
          <p14:tracePt t="109601" x="5600700" y="4521200"/>
          <p14:tracePt t="109618" x="5118100" y="4508500"/>
          <p14:tracePt t="109636" x="5003800" y="4508500"/>
          <p14:tracePt t="109651" x="4984750" y="4508500"/>
          <p14:tracePt t="109683" x="4991100" y="4508500"/>
          <p14:tracePt t="109694" x="5029200" y="4508500"/>
          <p14:tracePt t="109707" x="5168900" y="4508500"/>
          <p14:tracePt t="109723" x="5372100" y="4508500"/>
          <p14:tracePt t="109736" x="5530850" y="4508500"/>
          <p14:tracePt t="109752" x="5797550" y="4546600"/>
          <p14:tracePt t="109755" x="5873750" y="4565650"/>
          <p14:tracePt t="109772" x="5918200" y="4572000"/>
          <p14:tracePt t="109803" x="5905500" y="4572000"/>
          <p14:tracePt t="109818" x="5759450" y="4572000"/>
          <p14:tracePt t="109836" x="5562600" y="4559300"/>
          <p14:tracePt t="109851" x="5416550" y="4559300"/>
          <p14:tracePt t="109868" x="5353050" y="4559300"/>
          <p14:tracePt t="109884" x="5346700" y="4559300"/>
          <p14:tracePt t="109923" x="5353050" y="4559300"/>
          <p14:tracePt t="109934" x="5384800" y="4559300"/>
          <p14:tracePt t="109951" x="5480050" y="4559300"/>
          <p14:tracePt t="109967" x="5632450" y="4559300"/>
          <p14:tracePt t="109984" x="5810250" y="4559300"/>
          <p14:tracePt t="109987" x="5892800" y="4559300"/>
          <p14:tracePt t="110001" x="5943600" y="4559300"/>
          <p14:tracePt t="110018" x="5988050" y="4559300"/>
          <p14:tracePt t="110052" x="5969000" y="4559300"/>
          <p14:tracePt t="110067" x="5848350" y="4559300"/>
          <p14:tracePt t="110084" x="5670550" y="4559300"/>
          <p14:tracePt t="110100" x="5549900" y="4559300"/>
          <p14:tracePt t="110117" x="5524500" y="4559300"/>
          <p14:tracePt t="110134" x="5518150" y="4559300"/>
          <p14:tracePt t="110167" x="5575300" y="4559300"/>
          <p14:tracePt t="110184" x="5715000" y="4578350"/>
          <p14:tracePt t="110187" x="5797550" y="4591050"/>
          <p14:tracePt t="110202" x="5981700" y="4597400"/>
          <p14:tracePt t="110219" x="6076950" y="4597400"/>
          <p14:tracePt t="110235" x="6089650" y="4597400"/>
          <p14:tracePt t="110251" x="6096000" y="4597400"/>
          <p14:tracePt t="110563" x="0" y="0"/>
        </p14:tracePtLst>
        <p14:tracePtLst>
          <p14:tracePt t="111172" x="1930400" y="3975100"/>
          <p14:tracePt t="111184" x="1924050" y="3981450"/>
          <p14:tracePt t="111203" x="1905000" y="3994150"/>
          <p14:tracePt t="111220" x="1892300" y="4013200"/>
          <p14:tracePt t="111238" x="1866900" y="4051300"/>
          <p14:tracePt t="111253" x="1847850" y="4083050"/>
          <p14:tracePt t="111270" x="1828800" y="4127500"/>
          <p14:tracePt t="111286" x="1816100" y="4165600"/>
          <p14:tracePt t="111302" x="1790700" y="4229100"/>
          <p14:tracePt t="111318" x="1784350" y="4273550"/>
          <p14:tracePt t="111322" x="1784350" y="4286250"/>
          <p14:tracePt t="111336" x="1784350" y="4311650"/>
          <p14:tracePt t="111353" x="1784350" y="4368800"/>
          <p14:tracePt t="111356" x="1797050" y="4419600"/>
          <p14:tracePt t="111372" x="1841500" y="4508500"/>
          <p14:tracePt t="111384" x="1885950" y="4552950"/>
          <p14:tracePt t="111401" x="1930400" y="4610100"/>
          <p14:tracePt t="111402" x="1943100" y="4629150"/>
          <p14:tracePt t="111419" x="1987550" y="4660900"/>
          <p14:tracePt t="111434" x="2032000" y="4686300"/>
          <p14:tracePt t="111451" x="2089150" y="4692650"/>
          <p14:tracePt t="111468" x="2146300" y="4692650"/>
          <p14:tracePt t="111484" x="2197100" y="4692650"/>
          <p14:tracePt t="111500" x="2235200" y="4686300"/>
          <p14:tracePt t="111517" x="2260600" y="4660900"/>
          <p14:tracePt t="111536" x="2266950" y="4616450"/>
          <p14:tracePt t="111551" x="2266950" y="4540250"/>
          <p14:tracePt t="111567" x="2228850" y="4457700"/>
          <p14:tracePt t="111584" x="2178050" y="4400550"/>
          <p14:tracePt t="111587" x="2139950" y="4368800"/>
          <p14:tracePt t="111601" x="2101850" y="4349750"/>
          <p14:tracePt t="111617" x="2063750" y="4337050"/>
          <p14:tracePt t="111811" x="2063750" y="4343400"/>
          <p14:tracePt t="111820" x="2082800" y="4356100"/>
          <p14:tracePt t="111820" x="0" y="0"/>
        </p14:tracePtLst>
        <p14:tracePtLst>
          <p14:tracePt t="113212" x="2419350" y="4197350"/>
          <p14:tracePt t="113220" x="2400300" y="4197350"/>
          <p14:tracePt t="113234" x="2374900" y="4197350"/>
          <p14:tracePt t="113250" x="2349500" y="4197350"/>
          <p14:tracePt t="113267" x="2324100" y="4216400"/>
          <p14:tracePt t="113285" x="2311400" y="4248150"/>
          <p14:tracePt t="113300" x="2305050" y="4279900"/>
          <p14:tracePt t="113317" x="2298700" y="4305300"/>
          <p14:tracePt t="113334" x="2298700" y="4337050"/>
          <p14:tracePt t="113350" x="2298700" y="4381500"/>
          <p14:tracePt t="113366" x="2305050" y="4445000"/>
          <p14:tracePt t="113384" x="2343150" y="4508500"/>
          <p14:tracePt t="113400" x="2387600" y="4565650"/>
          <p14:tracePt t="113402" x="2425700" y="4584700"/>
          <p14:tracePt t="113418" x="2552700" y="4635500"/>
          <p14:tracePt t="113434" x="2711450" y="4679950"/>
          <p14:tracePt t="113451" x="2876550" y="4705350"/>
          <p14:tracePt t="113467" x="2940050" y="4705350"/>
          <p14:tracePt t="113484" x="2971800" y="4705350"/>
          <p14:tracePt t="113500" x="2997200" y="4705350"/>
          <p14:tracePt t="113517" x="2997200" y="4692650"/>
          <p14:tracePt t="113533" x="2997200" y="4648200"/>
          <p14:tracePt t="113550" x="3003550" y="4584700"/>
          <p14:tracePt t="113566" x="3003550" y="4521200"/>
          <p14:tracePt t="113585" x="2978150" y="4451350"/>
          <p14:tracePt t="113600" x="2946400" y="4387850"/>
          <p14:tracePt t="113602" x="2921000" y="4356100"/>
          <p14:tracePt t="113618" x="2882900" y="4311650"/>
          <p14:tracePt t="113634" x="2832100" y="4279900"/>
          <p14:tracePt t="113650" x="2794000" y="4254500"/>
          <p14:tracePt t="113668" x="2768600" y="4248150"/>
          <p14:tracePt t="113684" x="2749550" y="4248150"/>
          <p14:tracePt t="113700" x="2705100" y="4248150"/>
          <p14:tracePt t="113717" x="2667000" y="4279900"/>
          <p14:tracePt t="113733" x="2628900" y="4337050"/>
          <p14:tracePt t="113750" x="2603500" y="4375150"/>
          <p14:tracePt t="113766" x="2597150" y="4406900"/>
          <p14:tracePt t="113783" x="2597150" y="4438650"/>
          <p14:tracePt t="113801" x="2597150" y="4483100"/>
          <p14:tracePt t="113802" x="2609850" y="4495800"/>
          <p14:tracePt t="113818" x="2673350" y="4540250"/>
          <p14:tracePt t="113834" x="2768600" y="4584700"/>
          <p14:tracePt t="113850" x="2908300" y="4629150"/>
          <p14:tracePt t="113868" x="3016250" y="4654550"/>
          <p14:tracePt t="113884" x="3086100" y="4654550"/>
          <p14:tracePt t="113901" x="3130550" y="4610100"/>
          <p14:tracePt t="113917" x="3162300" y="4527550"/>
          <p14:tracePt t="113934" x="3175000" y="4438650"/>
          <p14:tracePt t="113951" x="3175000" y="4381500"/>
          <p14:tracePt t="113966" x="3168650" y="4337050"/>
          <p14:tracePt t="113982" x="3162300" y="4330700"/>
          <p14:tracePt t="114011" x="3162300" y="4324350"/>
          <p14:tracePt t="114035" x="3155950" y="4324350"/>
          <p14:tracePt t="114044" x="3149600" y="4330700"/>
          <p14:tracePt t="114054" x="3149600" y="4349750"/>
          <p14:tracePt t="114067" x="3143250" y="4413250"/>
          <p14:tracePt t="114084" x="3143250" y="4470400"/>
          <p14:tracePt t="114101" x="3143250" y="4502150"/>
          <p14:tracePt t="114117" x="3175000" y="4546600"/>
          <p14:tracePt t="114134" x="3251200" y="4591050"/>
          <p14:tracePt t="114152" x="3371850" y="4635500"/>
          <p14:tracePt t="114158" x="3467100" y="4654550"/>
          <p14:tracePt t="114172" x="3657600" y="4667250"/>
          <p14:tracePt t="114184" x="3733800" y="4667250"/>
          <p14:tracePt t="114201" x="3841750" y="4667250"/>
          <p14:tracePt t="114204" x="3860800" y="4660900"/>
          <p14:tracePt t="114218" x="3873500" y="4629150"/>
          <p14:tracePt t="114235" x="3873500" y="4584700"/>
          <p14:tracePt t="114251" x="3873500" y="4527550"/>
          <p14:tracePt t="114267" x="3854450" y="4457700"/>
          <p14:tracePt t="114284" x="3797300" y="4394200"/>
          <p14:tracePt t="114300" x="3721100" y="4330700"/>
          <p14:tracePt t="114317" x="3613150" y="4267200"/>
          <p14:tracePt t="114334" x="3549650" y="4248150"/>
          <p14:tracePt t="114350" x="3536950" y="4241800"/>
          <p14:tracePt t="114367" x="3524250" y="4241800"/>
          <p14:tracePt t="114384" x="3511550" y="4241800"/>
          <p14:tracePt t="114400" x="3498850" y="4292600"/>
          <p14:tracePt t="114403" x="3498850" y="4311650"/>
          <p14:tracePt t="114418" x="3498850" y="4368800"/>
          <p14:tracePt t="114435" x="3498850" y="4394200"/>
          <p14:tracePt t="114451" x="3517900" y="4445000"/>
          <p14:tracePt t="114468" x="3575050" y="4483100"/>
          <p14:tracePt t="114484" x="3657600" y="4521200"/>
          <p14:tracePt t="114501" x="3721100" y="4552950"/>
          <p14:tracePt t="114516" x="3740150" y="4559300"/>
          <p14:tracePt t="114533" x="3759200" y="4559300"/>
          <p14:tracePt t="114549" x="3784600" y="4540250"/>
          <p14:tracePt t="114565" x="3803650" y="4489450"/>
          <p14:tracePt t="114582" x="3810000" y="4438650"/>
          <p14:tracePt t="114600" x="3810000" y="4394200"/>
          <p14:tracePt t="114617" x="3778250" y="4324350"/>
          <p14:tracePt t="114618" x="3733800" y="4279900"/>
          <p14:tracePt t="114633" x="3689350" y="4248150"/>
          <p14:tracePt t="114652" x="3562350" y="4191000"/>
          <p14:tracePt t="114666" x="3543300" y="4184650"/>
          <p14:tracePt t="114683" x="3536950" y="4184650"/>
          <p14:tracePt t="114699" x="3517900" y="4197350"/>
          <p14:tracePt t="114715" x="3505200" y="4260850"/>
          <p14:tracePt t="114732" x="3505200" y="4311650"/>
          <p14:tracePt t="114749" x="3511550" y="4394200"/>
          <p14:tracePt t="114766" x="3530600" y="4432300"/>
          <p14:tracePt t="114783" x="3556000" y="4464050"/>
          <p14:tracePt t="114799" x="3587750" y="4495800"/>
          <p14:tracePt t="114816" x="3619500" y="4508500"/>
          <p14:tracePt t="114832" x="3632200" y="4508500"/>
          <p14:tracePt t="114850" x="3657600" y="4489450"/>
          <p14:tracePt t="114866" x="3670300" y="4419600"/>
          <p14:tracePt t="114883" x="3670300" y="4375150"/>
          <p14:tracePt t="114899" x="3670300" y="4349750"/>
          <p14:tracePt t="114916" x="3670300" y="4330700"/>
          <p14:tracePt t="114932" x="3663950" y="4330700"/>
          <p14:tracePt t="114971" x="3651250" y="4330700"/>
          <p14:tracePt t="114983" x="3644900" y="4343400"/>
          <p14:tracePt t="115000" x="3638550" y="4406900"/>
          <p14:tracePt t="115016" x="3638550" y="4514850"/>
          <p14:tracePt t="115019" x="3657600" y="4552950"/>
          <p14:tracePt t="115034" x="3683000" y="4603750"/>
          <p14:tracePt t="115051" x="3721100" y="4641850"/>
          <p14:tracePt t="115068" x="3759200" y="4660900"/>
          <p14:tracePt t="115084" x="3784600" y="4660900"/>
          <p14:tracePt t="115100" x="3810000" y="4648200"/>
          <p14:tracePt t="115116" x="3829050" y="4597400"/>
          <p14:tracePt t="115133" x="3854450" y="4508500"/>
          <p14:tracePt t="115151" x="3854450" y="4464050"/>
          <p14:tracePt t="115154" x="3854450" y="4425950"/>
          <p14:tracePt t="115166" x="3841750" y="4413250"/>
          <p14:tracePt t="115183" x="3816350" y="4387850"/>
          <p14:tracePt t="115200" x="3797300" y="4375150"/>
          <p14:tracePt t="115216" x="3790950" y="4375150"/>
          <p14:tracePt t="115234" x="3771900" y="4394200"/>
          <p14:tracePt t="115249" x="3759200" y="4419600"/>
          <p14:tracePt t="115266" x="3759200" y="4514850"/>
          <p14:tracePt t="115283" x="3759200" y="4546600"/>
          <p14:tracePt t="115299" x="3759200" y="4572000"/>
          <p14:tracePt t="115315" x="3765550" y="4578350"/>
          <p14:tracePt t="115332" x="3784600" y="4584700"/>
          <p14:tracePt t="115350" x="3822700" y="4584700"/>
          <p14:tracePt t="115365" x="3848100" y="4578350"/>
          <p14:tracePt t="115382" x="3879850" y="4540250"/>
          <p14:tracePt t="115399" x="3892550" y="4483100"/>
          <p14:tracePt t="115416" x="3892550" y="4425950"/>
          <p14:tracePt t="115432" x="3892550" y="4394200"/>
          <p14:tracePt t="115449" x="3892550" y="4381500"/>
          <p14:tracePt t="115510" x="3886200" y="4425950"/>
          <p14:tracePt t="115523" x="3873500" y="4552950"/>
          <p14:tracePt t="115538" x="3860800" y="4610100"/>
          <p14:tracePt t="115551" x="3860800" y="4660900"/>
          <p14:tracePt t="115566" x="3860800" y="4679950"/>
          <p14:tracePt t="115618" x="3860800" y="4667250"/>
          <p14:tracePt t="115627" x="3860800" y="4648200"/>
          <p14:tracePt t="115635" x="3860800" y="4616450"/>
          <p14:tracePt t="115648" x="3860800" y="4578350"/>
          <p14:tracePt t="115665" x="3860800" y="4533900"/>
          <p14:tracePt t="115682" x="3854450" y="4489450"/>
          <p14:tracePt t="115699" x="3854450" y="4483100"/>
          <p14:tracePt t="115868" x="3848100" y="4483100"/>
          <p14:tracePt t="115882" x="3841750" y="4489450"/>
          <p14:tracePt t="115882" x="0" y="0"/>
        </p14:tracePtLst>
        <p14:tracePtLst>
          <p14:tracePt t="117693" x="1162050" y="4235450"/>
          <p14:tracePt t="117705" x="1143000" y="4235450"/>
          <p14:tracePt t="117716" x="1111250" y="4235450"/>
          <p14:tracePt t="117733" x="1079500" y="4235450"/>
          <p14:tracePt t="117749" x="1054100" y="4235450"/>
          <p14:tracePt t="117765" x="1028700" y="4241800"/>
          <p14:tracePt t="117783" x="996950" y="4248150"/>
          <p14:tracePt t="117800" x="965200" y="4273550"/>
          <p14:tracePt t="117802" x="946150" y="4292600"/>
          <p14:tracePt t="117817" x="927100" y="4311650"/>
          <p14:tracePt t="117835" x="857250" y="4387850"/>
          <p14:tracePt t="117851" x="812800" y="4419600"/>
          <p14:tracePt t="117865" x="800100" y="4445000"/>
          <p14:tracePt t="117882" x="774700" y="4502150"/>
          <p14:tracePt t="117899" x="774700" y="4546600"/>
          <p14:tracePt t="117915" x="774700" y="4591050"/>
          <p14:tracePt t="117933" x="800100" y="4616450"/>
          <p14:tracePt t="117947" x="838200" y="4648200"/>
          <p14:tracePt t="117966" x="933450" y="4692650"/>
          <p14:tracePt t="117981" x="1104900" y="4737100"/>
          <p14:tracePt t="117999" x="1263650" y="4743450"/>
          <p14:tracePt t="118015" x="1371600" y="4743450"/>
          <p14:tracePt t="118032" x="1441450" y="4730750"/>
          <p14:tracePt t="118048" x="1473200" y="4686300"/>
          <p14:tracePt t="118051" x="1479550" y="4654550"/>
          <p14:tracePt t="118065" x="1485900" y="4616450"/>
          <p14:tracePt t="118082" x="1485900" y="4546600"/>
          <p14:tracePt t="118099" x="1479550" y="4502150"/>
          <p14:tracePt t="118115" x="1441450" y="4451350"/>
          <p14:tracePt t="118132" x="1352550" y="4387850"/>
          <p14:tracePt t="118148" x="1238250" y="4311650"/>
          <p14:tracePt t="118165" x="1143000" y="4267200"/>
          <p14:tracePt t="118181" x="1111250" y="4248150"/>
          <p14:tracePt t="118198" x="1098550" y="4241800"/>
          <p14:tracePt t="118347" x="0" y="0"/>
        </p14:tracePtLst>
        <p14:tracePtLst>
          <p14:tracePt t="118893" x="1670050" y="4724400"/>
          <p14:tracePt t="118908" x="1638300" y="4718050"/>
          <p14:tracePt t="118922" x="1581150" y="4718050"/>
          <p14:tracePt t="118936" x="1549400" y="4718050"/>
          <p14:tracePt t="118948" x="1485900" y="4724400"/>
          <p14:tracePt t="118965" x="1441450" y="4743450"/>
          <p14:tracePt t="118981" x="1403350" y="4768850"/>
          <p14:tracePt t="118998" x="1384300" y="4813300"/>
          <p14:tracePt t="119014" x="1377950" y="4851400"/>
          <p14:tracePt t="119031" x="1371600" y="4895850"/>
          <p14:tracePt t="119048" x="1371600" y="4933950"/>
          <p14:tracePt t="119050" x="1371600" y="4965700"/>
          <p14:tracePt t="119064" x="1377950" y="4991100"/>
          <p14:tracePt t="119081" x="1397000" y="5029200"/>
          <p14:tracePt t="119098" x="1441450" y="5067300"/>
          <p14:tracePt t="119116" x="1479550" y="5080000"/>
          <p14:tracePt t="119132" x="1543050" y="5099050"/>
          <p14:tracePt t="119150" x="1619250" y="5099050"/>
          <p14:tracePt t="119164" x="1708150" y="5099050"/>
          <p14:tracePt t="119181" x="1758950" y="5080000"/>
          <p14:tracePt t="119198" x="1784350" y="5054600"/>
          <p14:tracePt t="119215" x="1790700" y="5035550"/>
          <p14:tracePt t="119232" x="1790700" y="5016500"/>
          <p14:tracePt t="119234" x="1790700" y="5003800"/>
          <p14:tracePt t="119248" x="1790700" y="4997450"/>
          <p14:tracePt t="119265" x="1784350" y="4946650"/>
          <p14:tracePt t="119282" x="1739900" y="4895850"/>
          <p14:tracePt t="119299" x="1720850" y="4876800"/>
          <p14:tracePt t="119315" x="1720850" y="4870450"/>
          <p14:tracePt t="119450" x="0" y="0"/>
        </p14:tracePtLst>
        <p14:tracePtLst>
          <p14:tracePt t="119917" x="2311400" y="4667250"/>
          <p14:tracePt t="119931" x="2305050" y="4667250"/>
          <p14:tracePt t="119948" x="2298700" y="4667250"/>
          <p14:tracePt t="119964" x="2286000" y="4673600"/>
          <p14:tracePt t="119981" x="2266950" y="4699000"/>
          <p14:tracePt t="119997" x="2260600" y="4737100"/>
          <p14:tracePt t="120014" x="2260600" y="4768850"/>
          <p14:tracePt t="120031" x="2260600" y="4806950"/>
          <p14:tracePt t="120047" x="2260600" y="4838700"/>
          <p14:tracePt t="120064" x="2266950" y="4889500"/>
          <p14:tracePt t="120067" x="2266950" y="4914900"/>
          <p14:tracePt t="120081" x="2298700" y="4953000"/>
          <p14:tracePt t="120098" x="2400300" y="5054600"/>
          <p14:tracePt t="120115" x="2482850" y="5111750"/>
          <p14:tracePt t="120131" x="2546350" y="5143500"/>
          <p14:tracePt t="120148" x="2578100" y="5162550"/>
          <p14:tracePt t="120165" x="2590800" y="5162550"/>
          <p14:tracePt t="120182" x="2616200" y="5162550"/>
          <p14:tracePt t="120197" x="2660650" y="5149850"/>
          <p14:tracePt t="120214" x="2711450" y="5118100"/>
          <p14:tracePt t="120230" x="2749550" y="5073650"/>
          <p14:tracePt t="120247" x="2781300" y="5016500"/>
          <p14:tracePt t="120264" x="2787650" y="4984750"/>
          <p14:tracePt t="120281" x="2787650" y="4953000"/>
          <p14:tracePt t="120282" x="2787650" y="4933950"/>
          <p14:tracePt t="120298" x="2768600" y="4895850"/>
          <p14:tracePt t="120314" x="2730500" y="4870450"/>
          <p14:tracePt t="120331" x="2679700" y="4832350"/>
          <p14:tracePt t="120348" x="2603500" y="4794250"/>
          <p14:tracePt t="120365" x="2552700" y="4775200"/>
          <p14:tracePt t="120381" x="2540000" y="4775200"/>
          <p14:tracePt t="120531" x="0" y="0"/>
        </p14:tracePtLst>
        <p14:tracePtLst>
          <p14:tracePt t="121827" x="1435100" y="5441950"/>
          <p14:tracePt t="121932" x="1454150" y="5441950"/>
          <p14:tracePt t="121946" x="1504950" y="5441950"/>
          <p14:tracePt t="121964" x="1606550" y="5441950"/>
          <p14:tracePt t="121980" x="1771650" y="5441950"/>
          <p14:tracePt t="121996" x="2032000" y="5441950"/>
          <p14:tracePt t="122013" x="2355850" y="5441950"/>
          <p14:tracePt t="122029" x="2565400" y="5441950"/>
          <p14:tracePt t="122046" x="2641600" y="5441950"/>
          <p14:tracePt t="122065" x="2660650" y="5441950"/>
          <p14:tracePt t="122188" x="2635250" y="5441950"/>
          <p14:tracePt t="122201" x="2597150" y="5441950"/>
          <p14:tracePt t="122215" x="2457450" y="5441950"/>
          <p14:tracePt t="122232" x="2279650" y="5441950"/>
          <p14:tracePt t="122235" x="2165350" y="5448300"/>
          <p14:tracePt t="122253" x="1981200" y="5461000"/>
          <p14:tracePt t="122268" x="1835150" y="5467350"/>
          <p14:tracePt t="122281" x="1778000" y="5473700"/>
          <p14:tracePt t="122298" x="1701800" y="5486400"/>
          <p14:tracePt t="122314" x="1682750" y="5486400"/>
          <p14:tracePt t="122332" x="1657350" y="5486400"/>
          <p14:tracePt t="122347" x="1644650" y="5486400"/>
          <p14:tracePt t="122380" x="1638300" y="5486400"/>
          <p14:tracePt t="122716" x="1631950" y="5486400"/>
          <p14:tracePt t="122730" x="1593850" y="5486400"/>
          <p14:tracePt t="122749" x="1549400" y="5486400"/>
          <p14:tracePt t="122767" x="1492250" y="5486400"/>
          <p14:tracePt t="122782" x="1479550" y="5486400"/>
          <p14:tracePt t="122799" x="1473200" y="5486400"/>
          <p14:tracePt t="122883" x="1479550" y="5486400"/>
          <p14:tracePt t="122897" x="1504950" y="5486400"/>
          <p14:tracePt t="122916" x="1612900" y="5486400"/>
          <p14:tracePt t="122932" x="1676400" y="5486400"/>
          <p14:tracePt t="122949" x="1714500" y="5486400"/>
          <p14:tracePt t="122964" x="1733550" y="5486400"/>
          <p14:tracePt t="122980" x="1739900" y="5486400"/>
          <p14:tracePt t="123070" x="1720850" y="5486400"/>
          <p14:tracePt t="123085" x="1657350" y="5486400"/>
          <p14:tracePt t="123099" x="1574800" y="5486400"/>
          <p14:tracePt t="123115" x="1524000" y="5486400"/>
          <p14:tracePt t="123130" x="1511300" y="5486400"/>
          <p14:tracePt t="123252" x="1524000" y="5486400"/>
          <p14:tracePt t="123269" x="1530350" y="5486400"/>
          <p14:tracePt t="123381" x="1524000" y="5486400"/>
          <p14:tracePt t="123395" x="1511300" y="5486400"/>
          <p14:tracePt t="123476" x="1511300" y="5499100"/>
          <p14:tracePt t="123490" x="1530350" y="5499100"/>
          <p14:tracePt t="123507" x="1619250" y="5505450"/>
          <p14:tracePt t="123522" x="1651000" y="5505450"/>
          <p14:tracePt t="123534" x="1657350" y="5505450"/>
          <p14:tracePt t="123546" x="1663700" y="5505450"/>
          <p14:tracePt t="123629" x="1657350" y="5505450"/>
          <p14:tracePt t="123638" x="1638300" y="5505450"/>
          <p14:tracePt t="123650" x="1600200" y="5505450"/>
          <p14:tracePt t="123663" x="1574800" y="5505450"/>
          <p14:tracePt t="123680" x="1530350" y="5505450"/>
          <p14:tracePt t="123698" x="1511300" y="5505450"/>
          <p14:tracePt t="123820" x="1517650" y="5505450"/>
          <p14:tracePt t="123876" x="1524000" y="5505450"/>
          <p14:tracePt t="123908" x="1530350" y="5505450"/>
          <p14:tracePt t="123918" x="1543050" y="5505450"/>
          <p14:tracePt t="123930" x="1555750" y="5505450"/>
          <p14:tracePt t="123946" x="1562100" y="5505450"/>
          <p14:tracePt t="124004" x="1555750" y="5505450"/>
          <p14:tracePt t="124019" x="1524000" y="5505450"/>
          <p14:tracePt t="124034" x="1498600" y="5505450"/>
          <p14:tracePt t="124047" x="1492250" y="5505450"/>
          <p14:tracePt t="124116" x="1511300" y="5505450"/>
          <p14:tracePt t="124132" x="1593850" y="5505450"/>
          <p14:tracePt t="124149" x="1720850" y="5505450"/>
          <p14:tracePt t="124164" x="1790700" y="5505450"/>
          <p14:tracePt t="124180" x="1809750" y="5486400"/>
          <p14:tracePt t="124197" x="1809750" y="5461000"/>
          <p14:tracePt t="124214" x="1790700" y="5410200"/>
          <p14:tracePt t="124232" x="1720850" y="5365750"/>
          <p14:tracePt t="124247" x="1663700" y="5340350"/>
          <p14:tracePt t="124250" x="1644650" y="5334000"/>
          <p14:tracePt t="124264" x="1631950" y="5327650"/>
          <p14:tracePt t="124280" x="1619250" y="5327650"/>
          <p14:tracePt t="124284" x="1612900" y="5327650"/>
          <p14:tracePt t="124297" x="1600200" y="5327650"/>
          <p14:tracePt t="124316" x="1543050" y="5359400"/>
          <p14:tracePt t="124331" x="1479550" y="5416550"/>
          <p14:tracePt t="124348" x="1441450" y="5473700"/>
          <p14:tracePt t="124364" x="1435100" y="5499100"/>
          <p14:tracePt t="124380" x="1441450" y="5530850"/>
          <p14:tracePt t="124396" x="1485900" y="5562600"/>
          <p14:tracePt t="124414" x="1587500" y="5594350"/>
          <p14:tracePt t="124430" x="1695450" y="5613400"/>
          <p14:tracePt t="124447" x="1765300" y="5613400"/>
          <p14:tracePt t="124463" x="1784350" y="5613400"/>
          <p14:tracePt t="124480" x="1790700" y="5613400"/>
          <p14:tracePt t="124555" x="1797050" y="5613400"/>
          <p14:tracePt t="124572" x="1803400" y="5613400"/>
          <p14:tracePt t="124585" x="1809750" y="5613400"/>
          <p14:tracePt t="124597" x="1835150" y="5607050"/>
          <p14:tracePt t="124615" x="1892300" y="5594350"/>
          <p14:tracePt t="124620" x="1949450" y="5588000"/>
          <p14:tracePt t="124636" x="2082800" y="5588000"/>
          <p14:tracePt t="124651" x="2209800" y="5588000"/>
          <p14:tracePt t="124670" x="2298700" y="5588000"/>
          <p14:tracePt t="124685" x="2336800" y="5588000"/>
          <p14:tracePt t="124701" x="2355850" y="5588000"/>
          <p14:tracePt t="124733" x="2368550" y="5588000"/>
          <p14:tracePt t="124747" x="2381250" y="5588000"/>
          <p14:tracePt t="124763" x="2413000" y="5581650"/>
          <p14:tracePt t="124781" x="2457450" y="5568950"/>
          <p14:tracePt t="124796" x="2489200" y="5549900"/>
          <p14:tracePt t="124815" x="2508250" y="5537200"/>
          <p14:tracePt t="124831" x="2514600" y="5524500"/>
          <p14:tracePt t="124847" x="2514600" y="5499100"/>
          <p14:tracePt t="124863" x="2514600" y="5480050"/>
          <p14:tracePt t="124880" x="2508250" y="5454650"/>
          <p14:tracePt t="124897" x="2470150" y="5416550"/>
          <p14:tracePt t="124900" x="2432050" y="5397500"/>
          <p14:tracePt t="124914" x="2349500" y="5353050"/>
          <p14:tracePt t="124931" x="2254250" y="5321300"/>
          <p14:tracePt t="124947" x="2197100" y="5308600"/>
          <p14:tracePt t="124964" x="2171700" y="5308600"/>
          <p14:tracePt t="125002" x="2165350" y="5308600"/>
          <p14:tracePt t="125018" x="2165350" y="5321300"/>
          <p14:tracePt t="125028" x="2165350" y="5353050"/>
          <p14:tracePt t="125045" x="2165350" y="5422900"/>
          <p14:tracePt t="125063" x="2184400" y="5461000"/>
          <p14:tracePt t="125079" x="2209800" y="5480050"/>
          <p14:tracePt t="125096" x="2247900" y="5499100"/>
          <p14:tracePt t="125113" x="2286000" y="5499100"/>
          <p14:tracePt t="125115" x="2305050" y="5499100"/>
          <p14:tracePt t="125129" x="2330450" y="5499100"/>
          <p14:tracePt t="125147" x="2362200" y="5467350"/>
          <p14:tracePt t="125162" x="2368550" y="5461000"/>
          <p14:tracePt t="125235" x="2381250" y="5461000"/>
          <p14:tracePt t="125246" x="2393950" y="5467350"/>
          <p14:tracePt t="125264" x="2482850" y="5492750"/>
          <p14:tracePt t="125280" x="2635250" y="5537200"/>
          <p14:tracePt t="125283" x="2724150" y="5556250"/>
          <p14:tracePt t="125301" x="2876550" y="5581650"/>
          <p14:tracePt t="125319" x="2933700" y="5581650"/>
          <p14:tracePt t="125332" x="2959100" y="5575300"/>
          <p14:tracePt t="125350" x="2971800" y="5556250"/>
          <p14:tracePt t="125365" x="2990850" y="5511800"/>
          <p14:tracePt t="125381" x="2997200" y="5473700"/>
          <p14:tracePt t="125398" x="3003550" y="5461000"/>
          <p14:tracePt t="125415" x="3003550" y="5454650"/>
          <p14:tracePt t="126067" x="3003550" y="5448300"/>
          <p14:tracePt t="126082" x="3003550" y="5441950"/>
          <p14:tracePt t="126130" x="3003550" y="5429250"/>
          <p14:tracePt t="126490" x="0" y="0"/>
        </p14:tracePtLst>
        <p14:tracePtLst>
          <p14:tracePt t="126891" x="1543050" y="5588000"/>
          <p14:tracePt t="126898" x="1517650" y="5588000"/>
          <p14:tracePt t="126914" x="1498600" y="5594350"/>
          <p14:tracePt t="126928" x="1479550" y="5607050"/>
          <p14:tracePt t="126946" x="1416050" y="5651500"/>
          <p14:tracePt t="126962" x="1358900" y="5702300"/>
          <p14:tracePt t="126980" x="1314450" y="5778500"/>
          <p14:tracePt t="126995" x="1289050" y="5848350"/>
          <p14:tracePt t="127011" x="1276350" y="5899150"/>
          <p14:tracePt t="127028" x="1276350" y="5943600"/>
          <p14:tracePt t="127046" x="1301750" y="5981700"/>
          <p14:tracePt t="127063" x="1352550" y="6013450"/>
          <p14:tracePt t="127078" x="1403350" y="6038850"/>
          <p14:tracePt t="127095" x="1454150" y="6045200"/>
          <p14:tracePt t="127111" x="1517650" y="6045200"/>
          <p14:tracePt t="127130" x="1625600" y="6019800"/>
          <p14:tracePt t="127144" x="1644650" y="6007100"/>
          <p14:tracePt t="127162" x="1663700" y="5988050"/>
          <p14:tracePt t="127178" x="1663700" y="5975350"/>
          <p14:tracePt t="127196" x="1663700" y="5962650"/>
          <p14:tracePt t="127213" x="1663700" y="5956300"/>
          <p14:tracePt t="127229" x="1663700" y="5949950"/>
          <p14:tracePt t="127514" x="1663700" y="5937250"/>
          <p14:tracePt t="127522" x="1663700" y="5930900"/>
          <p14:tracePt t="127522" x="0" y="0"/>
        </p14:tracePtLst>
        <p14:tracePtLst>
          <p14:tracePt t="127942" x="1231900" y="5232400"/>
          <p14:tracePt t="128036" x="1231900" y="5238750"/>
          <p14:tracePt t="128052" x="1238250" y="5295900"/>
          <p14:tracePt t="128071" x="1257300" y="5378450"/>
          <p14:tracePt t="128089" x="1263650" y="5461000"/>
          <p14:tracePt t="128093" x="1276350" y="5530850"/>
          <p14:tracePt t="128104" x="1282700" y="5594350"/>
          <p14:tracePt t="128116" x="1295400" y="5734050"/>
          <p14:tracePt t="128128" x="1308100" y="5797550"/>
          <p14:tracePt t="128145" x="1333500" y="5880100"/>
          <p14:tracePt t="128147" x="1346200" y="5905500"/>
          <p14:tracePt t="128162" x="1352550" y="5949950"/>
          <p14:tracePt t="128309" x="1358900" y="5956300"/>
          <p14:tracePt t="128342" x="1365250" y="5956300"/>
          <p14:tracePt t="128364" x="1377950" y="5956300"/>
          <p14:tracePt t="128380" x="1403350" y="5949950"/>
          <p14:tracePt t="128396" x="1435100" y="5949950"/>
          <p14:tracePt t="128413" x="1524000" y="5949950"/>
          <p14:tracePt t="128428" x="1670050" y="5949950"/>
          <p14:tracePt t="128445" x="1968500" y="5988050"/>
          <p14:tracePt t="128462" x="2387600" y="6000750"/>
          <p14:tracePt t="128479" x="2882900" y="6000750"/>
          <p14:tracePt t="128482" x="3098800" y="6000750"/>
          <p14:tracePt t="128495" x="3289300" y="6000750"/>
          <p14:tracePt t="128512" x="3530600" y="6000750"/>
          <p14:tracePt t="128514" x="3581400" y="6000750"/>
          <p14:tracePt t="128528" x="3613150" y="6000750"/>
          <p14:tracePt t="128545" x="3651250" y="6000750"/>
          <p14:tracePt t="128562" x="3670300" y="5994400"/>
          <p14:tracePt t="128581" x="3721100" y="5969000"/>
          <p14:tracePt t="128596" x="3816350" y="5930900"/>
          <p14:tracePt t="128613" x="3917950" y="5899150"/>
          <p14:tracePt t="128629" x="3987800" y="5854700"/>
          <p14:tracePt t="128645" x="4032250" y="5822950"/>
          <p14:tracePt t="128662" x="4057650" y="5803900"/>
          <p14:tracePt t="128679" x="4064000" y="5778500"/>
          <p14:tracePt t="128696" x="4076700" y="5740400"/>
          <p14:tracePt t="128700" x="4076700" y="5721350"/>
          <p14:tracePt t="128713" x="4076700" y="5695950"/>
          <p14:tracePt t="128729" x="4076700" y="5651500"/>
          <p14:tracePt t="128746" x="4083050" y="5600700"/>
          <p14:tracePt t="128748" x="4083050" y="5581650"/>
          <p14:tracePt t="128763" x="4083050" y="5524500"/>
          <p14:tracePt t="128780" x="4064000" y="5486400"/>
          <p14:tracePt t="128796" x="4032250" y="5429250"/>
          <p14:tracePt t="128813" x="3981450" y="5365750"/>
          <p14:tracePt t="128829" x="3943350" y="5334000"/>
          <p14:tracePt t="128845" x="3911600" y="5308600"/>
          <p14:tracePt t="128862" x="3892550" y="5295900"/>
          <p14:tracePt t="128879" x="3867150" y="5283200"/>
          <p14:tracePt t="128896" x="3854450" y="5276850"/>
          <p14:tracePt t="128899" x="3848100" y="5276850"/>
          <p14:tracePt t="128913" x="3816350" y="5264150"/>
          <p14:tracePt t="128929" x="3797300" y="5257800"/>
          <p14:tracePt t="128946" x="3778250" y="5245100"/>
          <p14:tracePt t="128948" x="3765550" y="5238750"/>
          <p14:tracePt t="128963" x="3733800" y="5232400"/>
          <p14:tracePt t="128979" x="3714750" y="5226050"/>
          <p14:tracePt t="128996" x="3689350" y="5213350"/>
          <p14:tracePt t="129012" x="3683000" y="5213350"/>
          <p14:tracePt t="129027" x="3670300" y="5213350"/>
          <p14:tracePt t="129044" x="3657600" y="5213350"/>
          <p14:tracePt t="129060" x="3638550" y="5213350"/>
          <p14:tracePt t="129077" x="3575050" y="5207000"/>
          <p14:tracePt t="129094" x="3517900" y="5207000"/>
          <p14:tracePt t="129111" x="3441700" y="5207000"/>
          <p14:tracePt t="129127" x="3384550" y="5207000"/>
          <p14:tracePt t="129144" x="3346450" y="5207000"/>
          <p14:tracePt t="129146" x="3321050" y="5207000"/>
          <p14:tracePt t="129160" x="3295650" y="5207000"/>
          <p14:tracePt t="129178" x="3213100" y="5207000"/>
          <p14:tracePt t="129194" x="3092450" y="5207000"/>
          <p14:tracePt t="129211" x="2952750" y="5207000"/>
          <p14:tracePt t="129227" x="2755900" y="5207000"/>
          <p14:tracePt t="129245" x="2533650" y="5207000"/>
          <p14:tracePt t="129262" x="2317750" y="5207000"/>
          <p14:tracePt t="129279" x="2133600" y="5207000"/>
          <p14:tracePt t="129294" x="2006600" y="5207000"/>
          <p14:tracePt t="129311" x="1924050" y="5207000"/>
          <p14:tracePt t="129327" x="1854200" y="5207000"/>
          <p14:tracePt t="129346" x="1771650" y="5213350"/>
          <p14:tracePt t="129360" x="1746250" y="5213350"/>
          <p14:tracePt t="129378" x="1676400" y="5213350"/>
          <p14:tracePt t="129395" x="1619250" y="5213350"/>
          <p14:tracePt t="129411" x="1568450" y="5213350"/>
          <p14:tracePt t="129427" x="1530350" y="5213350"/>
          <p14:tracePt t="129444" x="1511300" y="5213350"/>
          <p14:tracePt t="129461" x="1492250" y="5213350"/>
          <p14:tracePt t="129478" x="1479550" y="5213350"/>
          <p14:tracePt t="129495" x="1473200" y="5213350"/>
          <p14:tracePt t="129511" x="1454150" y="5219700"/>
          <p14:tracePt t="129527" x="1441450" y="5226050"/>
          <p14:tracePt t="129545" x="1435100" y="5232400"/>
          <p14:tracePt t="129560" x="1422400" y="5245100"/>
          <p14:tracePt t="129562" x="1416050" y="5245100"/>
          <p14:tracePt t="129578" x="1416050" y="5257800"/>
          <p14:tracePt t="129593" x="1409700" y="5264150"/>
          <p14:tracePt t="129612" x="1397000" y="5283200"/>
          <p14:tracePt t="129628" x="1384300" y="5327650"/>
          <p14:tracePt t="129644" x="1358900" y="5378450"/>
          <p14:tracePt t="129660" x="1339850" y="5429250"/>
          <p14:tracePt t="129677" x="1320800" y="5473700"/>
          <p14:tracePt t="129694" x="1314450" y="5511800"/>
          <p14:tracePt t="129711" x="1314450" y="5543550"/>
          <p14:tracePt t="129729" x="1314450" y="5594350"/>
          <p14:tracePt t="129744" x="1314450" y="5613400"/>
          <p14:tracePt t="129760" x="1314450" y="5626100"/>
          <p14:tracePt t="129777" x="1314450" y="5638800"/>
          <p14:tracePt t="129794" x="1314450" y="5651500"/>
          <p14:tracePt t="129811" x="1314450" y="5664200"/>
          <p14:tracePt t="129827" x="1314450" y="5683250"/>
          <p14:tracePt t="129843" x="1314450" y="5721350"/>
          <p14:tracePt t="129862" x="1314450" y="5727700"/>
          <p14:tracePt t="129877" x="1314450" y="5740400"/>
          <p14:tracePt t="129893" x="1320800" y="5753100"/>
          <p14:tracePt t="129927" x="1333500" y="5765800"/>
          <p14:tracePt t="129944" x="1358900" y="5772150"/>
          <p14:tracePt t="129960" x="1416050" y="5797550"/>
          <p14:tracePt t="129961" x="1460500" y="5803900"/>
          <p14:tracePt t="129977" x="1612900" y="5835650"/>
          <p14:tracePt t="129994" x="1924050" y="5899150"/>
          <p14:tracePt t="130010" x="2470150" y="5994400"/>
          <p14:tracePt t="130027" x="3092450" y="6076950"/>
          <p14:tracePt t="130046" x="3556000" y="6102350"/>
          <p14:tracePt t="130060" x="3803650" y="6102350"/>
          <p14:tracePt t="130078" x="3898900" y="6102350"/>
          <p14:tracePt t="130095" x="3924300" y="6102350"/>
          <p14:tracePt t="130112" x="3943350" y="6102350"/>
          <p14:tracePt t="130129" x="3956050" y="6096000"/>
          <p14:tracePt t="130161" x="3968750" y="6089650"/>
          <p14:tracePt t="130177" x="3975100" y="6076950"/>
          <p14:tracePt t="130178" x="3975100" y="6064250"/>
          <p14:tracePt t="130194" x="3987800" y="6032500"/>
          <p14:tracePt t="130211" x="3987800" y="6013450"/>
          <p14:tracePt t="130227" x="3994150" y="5981700"/>
          <p14:tracePt t="130244" x="4000500" y="5918200"/>
          <p14:tracePt t="130260" x="3994150" y="5822950"/>
          <p14:tracePt t="130279" x="3930650" y="5657850"/>
          <p14:tracePt t="130294" x="3816350" y="5480050"/>
          <p14:tracePt t="130311" x="3714750" y="5334000"/>
          <p14:tracePt t="130327" x="3625850" y="5232400"/>
          <p14:tracePt t="130344" x="3581400" y="5194300"/>
          <p14:tracePt t="130360" x="3581400" y="5187950"/>
          <p14:tracePt t="130522" x="3575050" y="5187950"/>
          <p14:tracePt t="130530" x="3568700" y="5187950"/>
          <p14:tracePt t="130545" x="3549650" y="5187950"/>
          <p14:tracePt t="130562" x="3486150" y="5187950"/>
          <p14:tracePt t="130579" x="3340100" y="5187950"/>
          <p14:tracePt t="130594" x="3079750" y="5187950"/>
          <p14:tracePt t="130611" x="2794000" y="5187950"/>
          <p14:tracePt t="130627" x="2584450" y="5187950"/>
          <p14:tracePt t="130645" x="2438400" y="5187950"/>
          <p14:tracePt t="130662" x="2330450" y="5187950"/>
          <p14:tracePt t="130677" x="2222500" y="5187950"/>
          <p14:tracePt t="130695" x="2159000" y="5187950"/>
          <p14:tracePt t="130713" x="2127250" y="5187950"/>
          <p14:tracePt t="130728" x="2108200" y="5187950"/>
          <p14:tracePt t="130779" x="2101850" y="5187950"/>
          <p14:tracePt t="130795" x="2095500" y="5187950"/>
          <p14:tracePt t="130803" x="2089150" y="5187950"/>
          <p14:tracePt t="130814" x="2082800" y="5187950"/>
          <p14:tracePt t="130827" x="2038350" y="5194300"/>
          <p14:tracePt t="130845" x="1974850" y="5207000"/>
          <p14:tracePt t="130861" x="1885950" y="5219700"/>
          <p14:tracePt t="130878" x="1784350" y="5245100"/>
          <p14:tracePt t="130894" x="1695450" y="5257800"/>
          <p14:tracePt t="130911" x="1631950" y="5270500"/>
          <p14:tracePt t="130927" x="1600200" y="5283200"/>
          <p14:tracePt t="130944" x="1562100" y="5302250"/>
          <p14:tracePt t="130945" x="1543050" y="5308600"/>
          <p14:tracePt t="130961" x="1524000" y="5321300"/>
          <p14:tracePt t="130978" x="1447800" y="5346700"/>
          <p14:tracePt t="130994" x="1422400" y="5353050"/>
          <p14:tracePt t="131010" x="1403350" y="5353050"/>
          <p14:tracePt t="131171" x="1397000" y="5353050"/>
          <p14:tracePt t="131185" x="1377950" y="5353050"/>
          <p14:tracePt t="131202" x="1289050" y="5353050"/>
          <p14:tracePt t="131220" x="1244600" y="5353050"/>
          <p14:tracePt t="131234" x="1238250" y="5353050"/>
          <p14:tracePt t="131316" x="1231900" y="5359400"/>
          <p14:tracePt t="131331" x="1225550" y="5378450"/>
          <p14:tracePt t="131344" x="1212850" y="5416550"/>
          <p14:tracePt t="131361" x="1200150" y="5530850"/>
          <p14:tracePt t="131378" x="1149350" y="5721350"/>
          <p14:tracePt t="131394" x="1123950" y="5848350"/>
          <p14:tracePt t="131410" x="1117600" y="5930900"/>
          <p14:tracePt t="131427" x="1117600" y="5975350"/>
          <p14:tracePt t="131444" x="1123950" y="6013450"/>
          <p14:tracePt t="131460" x="1123950" y="6019800"/>
          <p14:tracePt t="131478" x="1130300" y="6026150"/>
          <p14:tracePt t="131530" x="1136650" y="6026150"/>
          <p14:tracePt t="131547" x="1143000" y="6026150"/>
          <p14:tracePt t="131554" x="1149350" y="6019800"/>
          <p14:tracePt t="131562" x="1174750" y="6013450"/>
          <p14:tracePt t="131576" x="1231900" y="6007100"/>
          <p14:tracePt t="131594" x="1549400" y="6007100"/>
          <p14:tracePt t="131610" x="1987550" y="6007100"/>
          <p14:tracePt t="131628" x="2457450" y="6007100"/>
          <p14:tracePt t="131643" x="2825750" y="6007100"/>
          <p14:tracePt t="131660" x="2978150" y="6007100"/>
          <p14:tracePt t="131676" x="3003550" y="6007100"/>
          <p14:tracePt t="131695" x="3009900" y="6007100"/>
          <p14:tracePt t="131765" x="3009900" y="6000750"/>
          <p14:tracePt t="131782" x="3016250" y="5988050"/>
          <p14:tracePt t="131798" x="3022600" y="5969000"/>
          <p14:tracePt t="131815" x="3035300" y="5930900"/>
          <p14:tracePt t="131819" x="3048000" y="5911850"/>
          <p14:tracePt t="131836" x="3073400" y="5867400"/>
          <p14:tracePt t="131847" x="3086100" y="5848350"/>
          <p14:tracePt t="131861" x="3130550" y="5797550"/>
          <p14:tracePt t="131878" x="3175000" y="5759450"/>
          <p14:tracePt t="131894" x="3206750" y="5715000"/>
          <p14:tracePt t="131911" x="3244850" y="5664200"/>
          <p14:tracePt t="131927" x="3282950" y="5600700"/>
          <p14:tracePt t="131931" x="3295650" y="5575300"/>
          <p14:tracePt t="131944" x="3308350" y="5556250"/>
          <p14:tracePt t="131961" x="3327400" y="5530850"/>
          <p14:tracePt t="131963" x="3333750" y="5518150"/>
          <p14:tracePt t="131978" x="3333750" y="5511800"/>
          <p14:tracePt t="132108" x="3333750" y="5505450"/>
          <p14:tracePt t="132123" x="3340100" y="5492750"/>
          <p14:tracePt t="132142" x="3346450" y="5492750"/>
          <p14:tracePt t="132161" x="3352800" y="5480050"/>
          <p14:tracePt t="132178" x="3352800" y="5461000"/>
          <p14:tracePt t="132212" x="3352800" y="5454650"/>
          <p14:tracePt t="132243" x="3352800" y="5448300"/>
          <p14:tracePt t="132253" x="3352800" y="5441950"/>
          <p14:tracePt t="132275" x="3352800" y="5435600"/>
          <p14:tracePt t="132285" x="3352800" y="5429250"/>
          <p14:tracePt t="132339" x="3352800" y="5416550"/>
          <p14:tracePt t="132350" x="3340100" y="5410200"/>
          <p14:tracePt t="132361" x="3314700" y="5397500"/>
          <p14:tracePt t="132378" x="3149600" y="5365750"/>
          <p14:tracePt t="132395" x="2946400" y="5340350"/>
          <p14:tracePt t="132412" x="2698750" y="5340350"/>
          <p14:tracePt t="132428" x="2305050" y="5340350"/>
          <p14:tracePt t="132444" x="1873250" y="5340350"/>
          <p14:tracePt t="132460" x="1549400" y="5340350"/>
          <p14:tracePt t="132477" x="1390650" y="5340350"/>
          <p14:tracePt t="132495" x="1358900" y="5340350"/>
          <p14:tracePt t="132511" x="1352550" y="5340350"/>
          <p14:tracePt t="132756" x="1346200" y="5340350"/>
          <p14:tracePt t="132773" x="1346200" y="5384800"/>
          <p14:tracePt t="132790" x="1346200" y="5492750"/>
          <p14:tracePt t="132802" x="1346200" y="5607050"/>
          <p14:tracePt t="132813" x="1346200" y="5664200"/>
          <p14:tracePt t="132827" x="1346200" y="5740400"/>
          <p14:tracePt t="132844" x="1346200" y="5778500"/>
          <p14:tracePt t="132860" x="1346200" y="5797550"/>
          <p14:tracePt t="132970" x="1352550" y="5797550"/>
          <p14:tracePt t="132978" x="1358900" y="5797550"/>
          <p14:tracePt t="132994" x="1422400" y="5797550"/>
          <p14:tracePt t="133010" x="1574800" y="5810250"/>
          <p14:tracePt t="133027" x="1898650" y="5861050"/>
          <p14:tracePt t="133043" x="2451100" y="5975350"/>
          <p14:tracePt t="133059" x="3079750" y="6102350"/>
          <p14:tracePt t="133076" x="3498850" y="6178550"/>
          <p14:tracePt t="133093" x="3619500" y="6184900"/>
          <p14:tracePt t="133109" x="3638550" y="6184900"/>
          <p14:tracePt t="133199" x="3644900" y="6184900"/>
          <p14:tracePt t="133215" x="3644900" y="6178550"/>
          <p14:tracePt t="133232" x="3644900" y="6159500"/>
          <p14:tracePt t="133246" x="3651250" y="6102350"/>
          <p14:tracePt t="133260" x="3663950" y="6026150"/>
          <p14:tracePt t="133277" x="3663950" y="5924550"/>
          <p14:tracePt t="133294" x="3670300" y="5816600"/>
          <p14:tracePt t="133310" x="3670300" y="5708650"/>
          <p14:tracePt t="133327" x="3651250" y="5632450"/>
          <p14:tracePt t="133344" x="3638550" y="5588000"/>
          <p14:tracePt t="133347" x="3638550" y="5575300"/>
          <p14:tracePt t="133360" x="3632200" y="5562600"/>
          <p14:tracePt t="133377" x="3619500" y="5549900"/>
          <p14:tracePt t="133380" x="3619500" y="5543550"/>
          <p14:tracePt t="133396" x="3613150" y="5524500"/>
          <p14:tracePt t="133411" x="3606800" y="5505450"/>
          <p14:tracePt t="133971" x="0" y="0"/>
        </p14:tracePtLst>
        <p14:tracePtLst>
          <p14:tracePt t="135109" x="1041400" y="4197350"/>
          <p14:tracePt t="135120" x="1028700" y="4197350"/>
          <p14:tracePt t="135133" x="990600" y="4197350"/>
          <p14:tracePt t="135146" x="965200" y="4197350"/>
          <p14:tracePt t="135159" x="958850" y="4197350"/>
          <p14:tracePt t="135175" x="946150" y="4197350"/>
          <p14:tracePt t="135192" x="933450" y="4203700"/>
          <p14:tracePt t="135209" x="914400" y="4222750"/>
          <p14:tracePt t="135212" x="901700" y="4229100"/>
          <p14:tracePt t="135227" x="889000" y="4260850"/>
          <p14:tracePt t="135243" x="876300" y="4305300"/>
          <p14:tracePt t="135259" x="869950" y="4343400"/>
          <p14:tracePt t="135276" x="857250" y="4394200"/>
          <p14:tracePt t="135292" x="857250" y="4419600"/>
          <p14:tracePt t="135309" x="857250" y="4451350"/>
          <p14:tracePt t="135326" x="857250" y="4489450"/>
          <p14:tracePt t="135343" x="869950" y="4521200"/>
          <p14:tracePt t="135359" x="889000" y="4559300"/>
          <p14:tracePt t="135376" x="939800" y="4603750"/>
          <p14:tracePt t="135392" x="1003300" y="4667250"/>
          <p14:tracePt t="135394" x="1041400" y="4692650"/>
          <p14:tracePt t="135411" x="1130300" y="4749800"/>
          <p14:tracePt t="135426" x="1200150" y="4787900"/>
          <p14:tracePt t="135443" x="1263650" y="4806950"/>
          <p14:tracePt t="135459" x="1295400" y="4813300"/>
          <p14:tracePt t="135476" x="1327150" y="4813300"/>
          <p14:tracePt t="135492" x="1371600" y="4806950"/>
          <p14:tracePt t="135509" x="1397000" y="4762500"/>
          <p14:tracePt t="135526" x="1416050" y="4711700"/>
          <p14:tracePt t="135543" x="1416050" y="4667250"/>
          <p14:tracePt t="135559" x="1416050" y="4597400"/>
          <p14:tracePt t="135575" x="1416050" y="4533900"/>
          <p14:tracePt t="135592" x="1409700" y="4464050"/>
          <p14:tracePt t="135594" x="1403350" y="4438650"/>
          <p14:tracePt t="135609" x="1403350" y="4425950"/>
          <p14:tracePt t="135626" x="1384300" y="4362450"/>
          <p14:tracePt t="135643" x="1371600" y="4330700"/>
          <p14:tracePt t="135659" x="1358900" y="4305300"/>
          <p14:tracePt t="135676" x="1339850" y="4292600"/>
          <p14:tracePt t="135692" x="1301750" y="4273550"/>
          <p14:tracePt t="135709" x="1244600" y="4260850"/>
          <p14:tracePt t="135726" x="1187450" y="4248150"/>
          <p14:tracePt t="135743" x="1130300" y="4248150"/>
          <p14:tracePt t="135759" x="1066800" y="4248150"/>
          <p14:tracePt t="135775" x="1016000" y="4248150"/>
          <p14:tracePt t="135792" x="990600" y="4248150"/>
          <p14:tracePt t="135795" x="977900" y="4248150"/>
          <p14:tracePt t="135809" x="971550" y="4248150"/>
          <p14:tracePt t="135825" x="958850" y="4248150"/>
          <p14:tracePt t="136035" x="0" y="0"/>
        </p14:tracePtLst>
        <p14:tracePtLst>
          <p14:tracePt t="136659" x="1390650" y="6146800"/>
          <p14:tracePt t="136675" x="1390650" y="6153150"/>
          <p14:tracePt t="136692" x="1390650" y="6172200"/>
          <p14:tracePt t="136708" x="1390650" y="6191250"/>
          <p14:tracePt t="136725" x="1390650" y="6210300"/>
          <p14:tracePt t="136742" x="1403350" y="6242050"/>
          <p14:tracePt t="136759" x="1422400" y="6267450"/>
          <p14:tracePt t="136776" x="1447800" y="6292850"/>
          <p14:tracePt t="136792" x="1492250" y="6299200"/>
          <p14:tracePt t="136795" x="1524000" y="6311900"/>
          <p14:tracePt t="136808" x="1568450" y="6318250"/>
          <p14:tracePt t="136826" x="1790700" y="6330950"/>
          <p14:tracePt t="136842" x="1962150" y="6330950"/>
          <p14:tracePt t="136860" x="2101850" y="6330950"/>
          <p14:tracePt t="136875" x="2197100" y="6318250"/>
          <p14:tracePt t="136892" x="2292350" y="6292850"/>
          <p14:tracePt t="136908" x="2362200" y="6280150"/>
          <p14:tracePt t="136925" x="2387600" y="6261100"/>
          <p14:tracePt t="136942" x="2400300" y="6229350"/>
          <p14:tracePt t="136959" x="2400300" y="6197600"/>
          <p14:tracePt t="136976" x="2400300" y="6178550"/>
          <p14:tracePt t="136992" x="2400300" y="6146800"/>
          <p14:tracePt t="136994" x="2400300" y="6134100"/>
          <p14:tracePt t="137008" x="2393950" y="6108700"/>
          <p14:tracePt t="137027" x="2343150" y="6038850"/>
          <p14:tracePt t="137042" x="2273300" y="5969000"/>
          <p14:tracePt t="137060" x="2190750" y="5918200"/>
          <p14:tracePt t="137076" x="2101850" y="5873750"/>
          <p14:tracePt t="137094" x="2057400" y="5861050"/>
          <p14:tracePt t="137109" x="2019300" y="5854700"/>
          <p14:tracePt t="137127" x="2000250" y="5854700"/>
          <p14:tracePt t="137143" x="1981200" y="5854700"/>
          <p14:tracePt t="137148" x="1955800" y="5854700"/>
          <p14:tracePt t="137163" x="1911350" y="5886450"/>
          <p14:tracePt t="137175" x="1885950" y="5905500"/>
          <p14:tracePt t="137192" x="1816100" y="5956300"/>
          <p14:tracePt t="137195" x="1790700" y="5981700"/>
          <p14:tracePt t="137209" x="1771650" y="6013450"/>
          <p14:tracePt t="137226" x="1720850" y="6089650"/>
          <p14:tracePt t="137243" x="1714500" y="6127750"/>
          <p14:tracePt t="137259" x="1708150" y="6165850"/>
          <p14:tracePt t="137276" x="1708150" y="6197600"/>
          <p14:tracePt t="137292" x="1708150" y="6235700"/>
          <p14:tracePt t="137310" x="1727200" y="6273800"/>
          <p14:tracePt t="137325" x="1758950" y="6292850"/>
          <p14:tracePt t="137342" x="1803400" y="6318250"/>
          <p14:tracePt t="137359" x="1860550" y="6337300"/>
          <p14:tracePt t="137375" x="1911350" y="6337300"/>
          <p14:tracePt t="137377" x="1943100" y="6337300"/>
          <p14:tracePt t="137393" x="1974850" y="6337300"/>
          <p14:tracePt t="137408" x="2051050" y="6330950"/>
          <p14:tracePt t="137425" x="2114550" y="6305550"/>
          <p14:tracePt t="137427" x="2133600" y="6286500"/>
          <p14:tracePt t="137443" x="2171700" y="6261100"/>
          <p14:tracePt t="137459" x="2197100" y="6210300"/>
          <p14:tracePt t="137476" x="2203450" y="6153150"/>
          <p14:tracePt t="137493" x="2203450" y="6089650"/>
          <p14:tracePt t="137509" x="2190750" y="6019800"/>
          <p14:tracePt t="137525" x="2159000" y="5988050"/>
          <p14:tracePt t="137542" x="2120900" y="5962650"/>
          <p14:tracePt t="137559" x="2120900" y="5956300"/>
          <p14:tracePt t="137575" x="2108200" y="5956300"/>
          <p14:tracePt t="137608" x="2095500" y="5962650"/>
          <p14:tracePt t="137625" x="2082800" y="5994400"/>
          <p14:tracePt t="137628" x="2082800" y="6007100"/>
          <p14:tracePt t="137643" x="2082800" y="6064250"/>
          <p14:tracePt t="137660" x="2095500" y="6108700"/>
          <p14:tracePt t="137675" x="2146300" y="6159500"/>
          <p14:tracePt t="137692" x="2241550" y="6216650"/>
          <p14:tracePt t="137710" x="2355850" y="6267450"/>
          <p14:tracePt t="137725" x="2425700" y="6286500"/>
          <p14:tracePt t="137742" x="2457450" y="6286500"/>
          <p14:tracePt t="137759" x="2470150" y="6286500"/>
          <p14:tracePt t="137792" x="2489200" y="6286500"/>
          <p14:tracePt t="137809" x="2495550" y="6280150"/>
          <p14:tracePt t="137825" x="2514600" y="6273800"/>
          <p14:tracePt t="137842" x="2527300" y="6273800"/>
          <p14:tracePt t="138138" x="0" y="0"/>
        </p14:tracePtLst>
        <p14:tracePtLst>
          <p14:tracePt t="138588" x="3536950" y="5969000"/>
          <p14:tracePt t="138600" x="3530600" y="5969000"/>
          <p14:tracePt t="138613" x="3517900" y="5969000"/>
          <p14:tracePt t="138626" x="3498850" y="5969000"/>
          <p14:tracePt t="138643" x="3473450" y="5969000"/>
          <p14:tracePt t="138660" x="3454400" y="5969000"/>
          <p14:tracePt t="138679" x="3435350" y="5988050"/>
          <p14:tracePt t="138693" x="3409950" y="6026150"/>
          <p14:tracePt t="138698" x="3397250" y="6057900"/>
          <p14:tracePt t="138710" x="3390900" y="6089650"/>
          <p14:tracePt t="138725" x="3390900" y="6146800"/>
          <p14:tracePt t="138741" x="3390900" y="6203950"/>
          <p14:tracePt t="138758" x="3403600" y="6242050"/>
          <p14:tracePt t="138774" x="3441700" y="6273800"/>
          <p14:tracePt t="138791" x="3505200" y="6299200"/>
          <p14:tracePt t="138808" x="3587750" y="6318250"/>
          <p14:tracePt t="138811" x="3632200" y="6324600"/>
          <p14:tracePt t="138825" x="3676650" y="6337300"/>
          <p14:tracePt t="138842" x="3822700" y="6330950"/>
          <p14:tracePt t="138859" x="3898900" y="6305550"/>
          <p14:tracePt t="138876" x="3943350" y="6273800"/>
          <p14:tracePt t="138892" x="3968750" y="6235700"/>
          <p14:tracePt t="138909" x="3975100" y="6203950"/>
          <p14:tracePt t="138925" x="3975100" y="6178550"/>
          <p14:tracePt t="138941" x="3975100" y="6146800"/>
          <p14:tracePt t="138958" x="3975100" y="6134100"/>
          <p14:tracePt t="138974" x="3968750" y="6121400"/>
          <p14:tracePt t="138991" x="3962400" y="6108700"/>
          <p14:tracePt t="139007" x="3956050" y="6102350"/>
          <p14:tracePt t="139122" x="0" y="0"/>
        </p14:tracePtLst>
        <p14:tracePtLst>
          <p14:tracePt t="139747" x="4997450" y="6007100"/>
          <p14:tracePt t="139772" x="4991100" y="6007100"/>
          <p14:tracePt t="139780" x="4972050" y="6007100"/>
          <p14:tracePt t="139795" x="4953000" y="6013450"/>
          <p14:tracePt t="139807" x="4946650" y="6026150"/>
          <p14:tracePt t="139826" x="4921250" y="6064250"/>
          <p14:tracePt t="139842" x="4908550" y="6102350"/>
          <p14:tracePt t="139858" x="4908550" y="6108700"/>
          <p14:tracePt t="139874" x="4902200" y="6159500"/>
          <p14:tracePt t="139891" x="4902200" y="6197600"/>
          <p14:tracePt t="139909" x="4908550" y="6223000"/>
          <p14:tracePt t="139924" x="4927600" y="6261100"/>
          <p14:tracePt t="139942" x="4953000" y="6292850"/>
          <p14:tracePt t="139958" x="4997450" y="6318250"/>
          <p14:tracePt t="139976" x="5048250" y="6337300"/>
          <p14:tracePt t="139991" x="5118100" y="6362700"/>
          <p14:tracePt t="140007" x="5200650" y="6381750"/>
          <p14:tracePt t="140024" x="5276850" y="6381750"/>
          <p14:tracePt t="140043" x="5416550" y="6369050"/>
          <p14:tracePt t="140059" x="5454650" y="6343650"/>
          <p14:tracePt t="140074" x="5480050" y="6311900"/>
          <p14:tracePt t="140092" x="5492750" y="6273800"/>
          <p14:tracePt t="140109" x="5492750" y="6242050"/>
          <p14:tracePt t="140125" x="5492750" y="6216650"/>
          <p14:tracePt t="140141" x="5492750" y="6191250"/>
          <p14:tracePt t="140157" x="5480050" y="6153150"/>
          <p14:tracePt t="140173" x="5454650" y="6134100"/>
          <p14:tracePt t="140192" x="5410200" y="6096000"/>
          <p14:tracePt t="140208" x="5378450" y="6070600"/>
          <p14:tracePt t="140211" x="5359400" y="6064250"/>
          <p14:tracePt t="140226" x="5334000" y="6051550"/>
          <p14:tracePt t="140243" x="5334000" y="6045200"/>
          <p14:tracePt t="140426" x="0" y="0"/>
        </p14:tracePtLst>
        <p14:tracePtLst>
          <p14:tracePt t="141019" x="6496050" y="5848350"/>
          <p14:tracePt t="141028" x="6489700" y="5848350"/>
          <p14:tracePt t="141041" x="6470650" y="5848350"/>
          <p14:tracePt t="141057" x="6438900" y="5848350"/>
          <p14:tracePt t="141075" x="6369050" y="5861050"/>
          <p14:tracePt t="141091" x="6324600" y="5880100"/>
          <p14:tracePt t="141107" x="6299200" y="5892800"/>
          <p14:tracePt t="141125" x="6273800" y="5924550"/>
          <p14:tracePt t="141141" x="6261100" y="5956300"/>
          <p14:tracePt t="141158" x="6254750" y="5994400"/>
          <p14:tracePt t="141174" x="6248400" y="6026150"/>
          <p14:tracePt t="141191" x="6248400" y="6057900"/>
          <p14:tracePt t="141207" x="6248400" y="6089650"/>
          <p14:tracePt t="141224" x="6267450" y="6134100"/>
          <p14:tracePt t="141241" x="6286500" y="6184900"/>
          <p14:tracePt t="141242" x="6305550" y="6223000"/>
          <p14:tracePt t="141260" x="6350000" y="6286500"/>
          <p14:tracePt t="141274" x="6394450" y="6330950"/>
          <p14:tracePt t="141291" x="6464300" y="6375400"/>
          <p14:tracePt t="141307" x="6546850" y="6413500"/>
          <p14:tracePt t="141325" x="6635750" y="6438900"/>
          <p14:tracePt t="141340" x="6724650" y="6445250"/>
          <p14:tracePt t="141357" x="6838950" y="6445250"/>
          <p14:tracePt t="141374" x="6972300" y="6426200"/>
          <p14:tracePt t="141390" x="7061200" y="6394450"/>
          <p14:tracePt t="141407" x="7124700" y="6362700"/>
          <p14:tracePt t="141424" x="7156450" y="6330950"/>
          <p14:tracePt t="141440" x="7169150" y="6305550"/>
          <p14:tracePt t="141442" x="7169150" y="6299200"/>
          <p14:tracePt t="141458" x="7169150" y="6280150"/>
          <p14:tracePt t="141474" x="7169150" y="6242050"/>
          <p14:tracePt t="141491" x="7143750" y="6184900"/>
          <p14:tracePt t="141507" x="7067550" y="6096000"/>
          <p14:tracePt t="141524" x="6959600" y="6032500"/>
          <p14:tracePt t="141540" x="6838950" y="5975350"/>
          <p14:tracePt t="141558" x="6724650" y="5924550"/>
          <p14:tracePt t="141574" x="6642100" y="5905500"/>
          <p14:tracePt t="141590" x="6584950" y="5892800"/>
          <p14:tracePt t="141607" x="6540500" y="5892800"/>
          <p14:tracePt t="141626" x="6483350" y="5905500"/>
          <p14:tracePt t="141640" x="6419850" y="5937250"/>
          <p14:tracePt t="141644" x="6394450" y="5949950"/>
          <p14:tracePt t="141657" x="6375400" y="5962650"/>
          <p14:tracePt t="141674" x="6343650" y="6000750"/>
          <p14:tracePt t="141691" x="6330950" y="6026150"/>
          <p14:tracePt t="141707" x="6324600" y="6051550"/>
          <p14:tracePt t="141724" x="6324600" y="6096000"/>
          <p14:tracePt t="141740" x="6324600" y="6146800"/>
          <p14:tracePt t="141757" x="6324600" y="6203950"/>
          <p14:tracePt t="141774" x="6324600" y="6261100"/>
          <p14:tracePt t="141790" x="6356350" y="6299200"/>
          <p14:tracePt t="141806" x="6394450" y="6337300"/>
          <p14:tracePt t="141825" x="6445250" y="6362700"/>
          <p14:tracePt t="141840" x="6489700" y="6369050"/>
          <p14:tracePt t="141858" x="6527800" y="6369050"/>
          <p14:tracePt t="141874" x="6546850" y="6369050"/>
          <p14:tracePt t="141891" x="6553200" y="6356350"/>
          <p14:tracePt t="141907" x="6553200" y="6324600"/>
          <p14:tracePt t="141924" x="6553200" y="6286500"/>
          <p14:tracePt t="141940" x="6553200" y="6261100"/>
          <p14:tracePt t="141957" x="6553200" y="6248400"/>
          <p14:tracePt t="141974" x="6553200" y="6242050"/>
          <p14:tracePt t="142130" x="0" y="0"/>
        </p14:tracePtLst>
        <p14:tracePtLst>
          <p14:tracePt t="143204" x="895350" y="4597400"/>
          <p14:tracePt t="143283" x="914400" y="4597400"/>
          <p14:tracePt t="143298" x="1016000" y="4597400"/>
          <p14:tracePt t="143313" x="1085850" y="4597400"/>
          <p14:tracePt t="143328" x="1225550" y="4597400"/>
          <p14:tracePt t="143331" x="1270000" y="4597400"/>
          <p14:tracePt t="143343" x="1295400" y="4597400"/>
          <p14:tracePt t="143356" x="1314450" y="4597400"/>
          <p14:tracePt t="143374" x="1320800" y="4597400"/>
          <p14:tracePt t="143500" x="1308100" y="4597400"/>
          <p14:tracePt t="143517" x="1238250" y="4597400"/>
          <p14:tracePt t="143534" x="1117600" y="4597400"/>
          <p14:tracePt t="143548" x="971550" y="4597400"/>
          <p14:tracePt t="143560" x="908050" y="4597400"/>
          <p14:tracePt t="143574" x="831850" y="4597400"/>
          <p14:tracePt t="143590" x="800100" y="4597400"/>
          <p14:tracePt t="143684" x="806450" y="4597400"/>
          <p14:tracePt t="143701" x="901700" y="4610100"/>
          <p14:tracePt t="143715" x="1054100" y="4635500"/>
          <p14:tracePt t="143729" x="1130300" y="4641850"/>
          <p14:tracePt t="143740" x="1238250" y="4667250"/>
          <p14:tracePt t="143757" x="1270000" y="4667250"/>
          <p14:tracePt t="143774" x="1289050" y="4667250"/>
          <p14:tracePt t="143876" x="1270000" y="4667250"/>
          <p14:tracePt t="143892" x="1174750" y="4667250"/>
          <p14:tracePt t="143912" x="1035050" y="4667250"/>
          <p14:tracePt t="143916" x="965200" y="4667250"/>
          <p14:tracePt t="143934" x="876300" y="4667250"/>
          <p14:tracePt t="143943" x="857250" y="4667250"/>
          <p14:tracePt t="143956" x="850900" y="4667250"/>
          <p14:tracePt t="144018" x="863600" y="4667250"/>
          <p14:tracePt t="144026" x="908050" y="4673600"/>
          <p14:tracePt t="144042" x="977900" y="4679950"/>
          <p14:tracePt t="144056" x="1003300" y="4686300"/>
          <p14:tracePt t="144073" x="1035050" y="4686300"/>
          <p14:tracePt t="144075" x="1054100" y="4686300"/>
          <p14:tracePt t="144090" x="1073150" y="4686300"/>
          <p14:tracePt t="144106" x="1117600" y="4686300"/>
          <p14:tracePt t="144123" x="1130300" y="4686300"/>
          <p14:tracePt t="144204" x="1117600" y="4686300"/>
          <p14:tracePt t="144221" x="1066800" y="4686300"/>
          <p14:tracePt t="144240" x="1022350" y="4686300"/>
          <p14:tracePt t="144242" x="1009650" y="4686300"/>
          <p14:tracePt t="144257" x="1003300" y="4686300"/>
          <p14:tracePt t="144324" x="1028700" y="4686300"/>
          <p14:tracePt t="144340" x="1117600" y="4686300"/>
          <p14:tracePt t="144360" x="1187450" y="4686300"/>
          <p14:tracePt t="144379" x="1212850" y="4686300"/>
          <p14:tracePt t="144587" x="0" y="0"/>
        </p14:tracePtLst>
        <p14:tracePtLst>
          <p14:tracePt t="145133" x="4140200" y="4705350"/>
          <p14:tracePt t="145165" x="4133850" y="4711700"/>
          <p14:tracePt t="145184" x="4146550" y="4711700"/>
          <p14:tracePt t="145195" x="4241800" y="4724400"/>
          <p14:tracePt t="145207" x="4330700" y="4743450"/>
          <p14:tracePt t="145226" x="4540250" y="4756150"/>
          <p14:tracePt t="145228" x="4699000" y="4756150"/>
          <p14:tracePt t="145241" x="4870450" y="4756150"/>
          <p14:tracePt t="145258" x="5480050" y="4756150"/>
          <p14:tracePt t="145274" x="5715000" y="4756150"/>
          <p14:tracePt t="145290" x="5822950" y="4756150"/>
          <p14:tracePt t="145307" x="5835650" y="4756150"/>
          <p14:tracePt t="145323" x="5842000" y="4756150"/>
          <p14:tracePt t="145371" x="5848350" y="4756150"/>
          <p14:tracePt t="145388" x="5854700" y="4756150"/>
          <p14:tracePt t="145398" x="5861050" y="4756150"/>
          <p14:tracePt t="145634" x="0" y="0"/>
        </p14:tracePtLst>
        <p14:tracePtLst>
          <p14:tracePt t="146358" x="920750" y="4635500"/>
          <p14:tracePt t="146420" x="927100" y="4635500"/>
          <p14:tracePt t="146433" x="958850" y="4635500"/>
          <p14:tracePt t="146444" x="1117600" y="4635500"/>
          <p14:tracePt t="146456" x="1219200" y="4635500"/>
          <p14:tracePt t="146472" x="1498600" y="4635500"/>
          <p14:tracePt t="146476" x="1631950" y="4635500"/>
          <p14:tracePt t="146489" x="1746250" y="4635500"/>
          <p14:tracePt t="146506" x="1917700" y="4635500"/>
          <p14:tracePt t="146522" x="1936750" y="4635500"/>
          <p14:tracePt t="146667" x="0" y="0"/>
        </p14:tracePtLst>
        <p14:tracePtLst>
          <p14:tracePt t="147143" x="4629150" y="4603750"/>
          <p14:tracePt t="147206" x="4648200" y="4603750"/>
          <p14:tracePt t="147220" x="4743450" y="4610100"/>
          <p14:tracePt t="147239" x="4908550" y="4641850"/>
          <p14:tracePt t="147255" x="5168900" y="4692650"/>
          <p14:tracePt t="147272" x="5543550" y="4762500"/>
          <p14:tracePt t="147274" x="5708650" y="4781550"/>
          <p14:tracePt t="147290" x="5937250" y="4800600"/>
          <p14:tracePt t="147306" x="6045200" y="4800600"/>
          <p14:tracePt t="147323" x="6070600" y="4800600"/>
          <p14:tracePt t="147338" x="6076950" y="4800600"/>
          <p14:tracePt t="147403" x="6070600" y="4800600"/>
          <p14:tracePt t="147417" x="6051550" y="4800600"/>
          <p14:tracePt t="147431" x="6000750" y="4800600"/>
          <p14:tracePt t="147445" x="5899150" y="4800600"/>
          <p14:tracePt t="147459" x="5721350" y="4800600"/>
          <p14:tracePt t="147472" x="5613400" y="4800600"/>
          <p14:tracePt t="147489" x="5384800" y="4800600"/>
          <p14:tracePt t="147492" x="5276850" y="4800600"/>
          <p14:tracePt t="147506" x="5099050" y="4800600"/>
          <p14:tracePt t="147522" x="5010150" y="4800600"/>
          <p14:tracePt t="147539" x="4997450" y="4800600"/>
          <p14:tracePt t="147555" x="4991100" y="4800600"/>
          <p14:tracePt t="147629" x="5010150" y="4800600"/>
          <p14:tracePt t="147645" x="5149850" y="4819650"/>
          <p14:tracePt t="147665" x="5365750" y="4819650"/>
          <p14:tracePt t="147678" x="5645150" y="4819650"/>
          <p14:tracePt t="147691" x="5822950" y="4819650"/>
          <p14:tracePt t="147706" x="5867400" y="4819650"/>
          <p14:tracePt t="147723" x="5880100" y="4819650"/>
          <p14:tracePt t="147756" x="5867400" y="4819650"/>
          <p14:tracePt t="147772" x="5778500" y="4800600"/>
          <p14:tracePt t="147788" x="5619750" y="4762500"/>
          <p14:tracePt t="147805" x="5314950" y="4724400"/>
          <p14:tracePt t="147822" x="4984750" y="4711700"/>
          <p14:tracePt t="147840" x="4660900" y="4711700"/>
          <p14:tracePt t="147855" x="4470400" y="4711700"/>
          <p14:tracePt t="147859" x="4413250" y="4711700"/>
          <p14:tracePt t="147872" x="4394200" y="4711700"/>
          <p14:tracePt t="147889" x="4375150" y="4711700"/>
          <p14:tracePt t="147964" x="4394200" y="4711700"/>
          <p14:tracePt t="147977" x="4438650" y="4711700"/>
          <p14:tracePt t="147994" x="4737100" y="4711700"/>
          <p14:tracePt t="148008" x="4889500" y="4711700"/>
          <p14:tracePt t="148022" x="5238750" y="4711700"/>
          <p14:tracePt t="148038" x="5486400" y="4711700"/>
          <p14:tracePt t="148055" x="5619750" y="4711700"/>
          <p14:tracePt t="148070" x="5657850" y="4711700"/>
          <p14:tracePt t="148087" x="5664200" y="4711700"/>
          <p14:tracePt t="148140" x="5651500" y="4711700"/>
          <p14:tracePt t="148154" x="5537200" y="4711700"/>
          <p14:tracePt t="148173" x="5327650" y="4711700"/>
          <p14:tracePt t="148190" x="5067300" y="4711700"/>
          <p14:tracePt t="148195" x="4933950" y="4711700"/>
          <p14:tracePt t="148205" x="4832350" y="4711700"/>
          <p14:tracePt t="148222" x="4711700" y="4711700"/>
          <p14:tracePt t="148238" x="4686300" y="4711700"/>
          <p14:tracePt t="148255" x="4679950" y="4711700"/>
          <p14:tracePt t="148315" x="4718050" y="4711700"/>
          <p14:tracePt t="148331" x="4870450" y="4711700"/>
          <p14:tracePt t="148340" x="4991100" y="4711700"/>
          <p14:tracePt t="148355" x="5327650" y="4711700"/>
          <p14:tracePt t="148372" x="5740400" y="4711700"/>
          <p14:tracePt t="148388" x="6064250" y="4711700"/>
          <p14:tracePt t="148404" x="6254750" y="4711700"/>
          <p14:tracePt t="148421" x="6311900" y="4711700"/>
          <p14:tracePt t="148439" x="6330950" y="4711700"/>
          <p14:tracePt t="148509" x="6299200" y="4699000"/>
          <p14:tracePt t="148524" x="6159500" y="4673600"/>
          <p14:tracePt t="148542" x="5899150" y="4629150"/>
          <p14:tracePt t="148555" x="5467350" y="4565650"/>
          <p14:tracePt t="148572" x="5118100" y="4552950"/>
          <p14:tracePt t="148589" x="4940300" y="4552950"/>
          <p14:tracePt t="148604" x="4902200" y="4552950"/>
          <p14:tracePt t="148677" x="4921250" y="4552950"/>
          <p14:tracePt t="148693" x="4991100" y="4552950"/>
          <p14:tracePt t="148710" x="5143500" y="4552950"/>
          <p14:tracePt t="148726" x="5359400" y="4603750"/>
          <p14:tracePt t="148738" x="5651500" y="4654550"/>
          <p14:tracePt t="148755" x="5829300" y="4679950"/>
          <p14:tracePt t="148772" x="5886450" y="4686300"/>
          <p14:tracePt t="148789" x="5899150" y="4686300"/>
          <p14:tracePt t="148821" x="5892800" y="4686300"/>
          <p14:tracePt t="148840" x="5778500" y="4686300"/>
          <p14:tracePt t="148855" x="5588000" y="4660900"/>
          <p14:tracePt t="148859" x="5480050" y="4648200"/>
          <p14:tracePt t="148872" x="5365750" y="4648200"/>
          <p14:tracePt t="148888" x="5105400" y="4648200"/>
          <p14:tracePt t="148889" x="4997450" y="4648200"/>
          <p14:tracePt t="148904" x="4914900" y="4648200"/>
          <p14:tracePt t="148920" x="4832350" y="4648200"/>
          <p14:tracePt t="148937" x="4813300" y="4648200"/>
          <p14:tracePt t="149004" x="4832350" y="4648200"/>
          <p14:tracePt t="149023" x="4908550" y="4648200"/>
          <p14:tracePt t="149039" x="5041900" y="4648200"/>
          <p14:tracePt t="149042" x="5149850" y="4654550"/>
          <p14:tracePt t="149055" x="5245100" y="4667250"/>
          <p14:tracePt t="149071" x="5403850" y="4679950"/>
          <p14:tracePt t="149087" x="5492750" y="4679950"/>
          <p14:tracePt t="149105" x="5505450" y="4679950"/>
          <p14:tracePt t="149165" x="5480050" y="4679950"/>
          <p14:tracePt t="149180" x="5359400" y="4660900"/>
          <p14:tracePt t="149191" x="5276850" y="4648200"/>
          <p14:tracePt t="149204" x="5080000" y="4616450"/>
          <p14:tracePt t="149221" x="4933950" y="4616450"/>
          <p14:tracePt t="149239" x="4876800" y="4616450"/>
          <p14:tracePt t="149254" x="4864100" y="4616450"/>
          <p14:tracePt t="149316" x="4883150" y="4616450"/>
          <p14:tracePt t="149330" x="4984750" y="4616450"/>
          <p14:tracePt t="149345" x="5067300" y="4616450"/>
          <p14:tracePt t="149361" x="5302250" y="4616450"/>
          <p14:tracePt t="149380" x="5740400" y="4616450"/>
          <p14:tracePt t="149391" x="5854700" y="4616450"/>
          <p14:tracePt t="149404" x="5956300" y="4616450"/>
          <p14:tracePt t="149421" x="5981700" y="4616450"/>
          <p14:tracePt t="149438" x="5988050" y="4616450"/>
          <p14:tracePt t="149483" x="5969000" y="4616450"/>
          <p14:tracePt t="149492" x="5899150" y="4603750"/>
          <p14:tracePt t="149504" x="5810250" y="4584700"/>
          <p14:tracePt t="149522" x="5378450" y="4546600"/>
          <p14:tracePt t="149540" x="5092700" y="4546600"/>
          <p14:tracePt t="149555" x="4895850" y="4546600"/>
          <p14:tracePt t="149571" x="4826000" y="4546600"/>
          <p14:tracePt t="149588" x="4813300" y="4546600"/>
          <p14:tracePt t="149643" x="4819650" y="4546600"/>
          <p14:tracePt t="149659" x="4914900" y="4546600"/>
          <p14:tracePt t="149677" x="5073650" y="4565650"/>
          <p14:tracePt t="149688" x="5168900" y="4578350"/>
          <p14:tracePt t="149705" x="5365750" y="4603750"/>
          <p14:tracePt t="149708" x="5448300" y="4610100"/>
          <p14:tracePt t="149722" x="5505450" y="4610100"/>
          <p14:tracePt t="149741" x="5518150" y="4610100"/>
          <p14:tracePt t="149772" x="5511800" y="4610100"/>
          <p14:tracePt t="149788" x="5397500" y="4610100"/>
          <p14:tracePt t="149804" x="5207000" y="4591050"/>
          <p14:tracePt t="149821" x="4959350" y="4591050"/>
          <p14:tracePt t="149838" x="4692650" y="4591050"/>
          <p14:tracePt t="149854" x="4533900" y="4591050"/>
          <p14:tracePt t="149871" x="4489450" y="4591050"/>
          <p14:tracePt t="149888" x="4483100" y="4591050"/>
          <p14:tracePt t="149947" x="4514850" y="4591050"/>
          <p14:tracePt t="149956" x="4559300" y="4591050"/>
          <p14:tracePt t="149971" x="4711700" y="4591050"/>
          <p14:tracePt t="149987" x="4927600" y="4591050"/>
          <p14:tracePt t="150004" x="5295900" y="4597400"/>
          <p14:tracePt t="150021" x="5651500" y="4616450"/>
          <p14:tracePt t="150038" x="5848350" y="4616450"/>
          <p14:tracePt t="150053" x="5911850" y="4616450"/>
          <p14:tracePt t="150070" x="5924550" y="4616450"/>
          <p14:tracePt t="150107" x="5911850" y="4616450"/>
          <p14:tracePt t="150121" x="5867400" y="4616450"/>
          <p14:tracePt t="150138" x="5651500" y="4578350"/>
          <p14:tracePt t="150155" x="5429250" y="4533900"/>
          <p14:tracePt t="150172" x="5245100" y="4508500"/>
          <p14:tracePt t="150188" x="5175250" y="4495800"/>
          <p14:tracePt t="150204" x="5162550" y="4495800"/>
          <p14:tracePt t="150221" x="5156200" y="4495800"/>
          <p14:tracePt t="150275" x="5181600" y="4495800"/>
          <p14:tracePt t="150284" x="5232400" y="4495800"/>
          <p14:tracePt t="150292" x="5276850" y="4508500"/>
          <p14:tracePt t="150304" x="5353050" y="4521200"/>
          <p14:tracePt t="150322" x="5613400" y="4584700"/>
          <p14:tracePt t="150339" x="5708650" y="4603750"/>
          <p14:tracePt t="150356" x="5721350" y="4603750"/>
          <p14:tracePt t="150371" x="5727700" y="4603750"/>
          <p14:tracePt t="150388" x="5695950" y="4603750"/>
          <p14:tracePt t="150404" x="5537200" y="4584700"/>
          <p14:tracePt t="150421" x="5327650" y="4572000"/>
          <p14:tracePt t="150439" x="5124450" y="4572000"/>
          <p14:tracePt t="150454" x="4959350" y="4572000"/>
          <p14:tracePt t="150471" x="4889500" y="4572000"/>
          <p14:tracePt t="150487" x="4876800" y="4572000"/>
          <p14:tracePt t="150548" x="4883150" y="4572000"/>
          <p14:tracePt t="150560" x="4902200" y="4572000"/>
          <p14:tracePt t="150575" x="5010150" y="4572000"/>
          <p14:tracePt t="150588" x="5175250" y="4572000"/>
          <p14:tracePt t="150604" x="5365750" y="4572000"/>
          <p14:tracePt t="150620" x="5524500" y="4572000"/>
          <p14:tracePt t="150637" x="5575300" y="4572000"/>
          <p14:tracePt t="150654" x="5581650" y="4572000"/>
          <p14:tracePt t="150700" x="5556250" y="4565650"/>
          <p14:tracePt t="150715" x="5537200" y="4559300"/>
          <p14:tracePt t="150732" x="5530850" y="4552950"/>
          <p14:tracePt t="150922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ResultSet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989138"/>
            <a:ext cx="9985796" cy="4098925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ResultSet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rs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statement.executeQuery("SELECT * FROM Friend"););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while(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rs.next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()){ //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取得一行记录，放在</a:t>
            </a:r>
            <a:r>
              <a:rPr lang="en-US" altLang="zh-CN" sz="24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里</a:t>
            </a:r>
            <a:endParaRPr lang="en-US" altLang="zh-CN" sz="24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col_name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”);   //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如果字段数据类型是字符串，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getString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rs.getInt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col_name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”); //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如果字段数据类型是整数，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getInt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rs.getDouble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col_index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如果字段数据类型是浮点数，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getDouble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	//…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20"/>
    </mc:Choice>
    <mc:Fallback xmlns="">
      <p:transition spd="slow" advTm="95120"/>
    </mc:Fallback>
  </mc:AlternateContent>
  <p:extLst>
    <p:ext uri="{3A86A75C-4F4B-4683-9AE1-C65F6400EC91}">
      <p14:laserTraceLst xmlns:p14="http://schemas.microsoft.com/office/powerpoint/2010/main">
        <p14:tracePtLst>
          <p14:tracePt t="1906" x="355600" y="1803400"/>
          <p14:tracePt t="1960" x="679450" y="1803400"/>
          <p14:tracePt t="1970" x="825500" y="1803400"/>
          <p14:tracePt t="1982" x="1212850" y="1803400"/>
          <p14:tracePt t="1999" x="1663700" y="1803400"/>
          <p14:tracePt t="2016" x="2120900" y="1803400"/>
          <p14:tracePt t="2031" x="2533650" y="1803400"/>
          <p14:tracePt t="2049" x="2813050" y="1803400"/>
          <p14:tracePt t="2065" x="3022600" y="1803400"/>
          <p14:tracePt t="2082" x="3155950" y="1784350"/>
          <p14:tracePt t="2099" x="3187700" y="1765300"/>
          <p14:tracePt t="2115" x="3206750" y="1752600"/>
          <p14:tracePt t="2132" x="3213100" y="1733550"/>
          <p14:tracePt t="2149" x="3213100" y="1695450"/>
          <p14:tracePt t="2166" x="3213100" y="1651000"/>
          <p14:tracePt t="2183" x="3200400" y="1612900"/>
          <p14:tracePt t="2200" x="3181350" y="1568450"/>
          <p14:tracePt t="2217" x="3143250" y="1511300"/>
          <p14:tracePt t="2233" x="3079750" y="1447800"/>
          <p14:tracePt t="2249" x="3003550" y="1365250"/>
          <p14:tracePt t="2267" x="2914650" y="1289050"/>
          <p14:tracePt t="2283" x="2819400" y="1225550"/>
          <p14:tracePt t="2299" x="2755900" y="1187450"/>
          <p14:tracePt t="2316" x="2654300" y="1149350"/>
          <p14:tracePt t="2318" x="2609850" y="1136650"/>
          <p14:tracePt t="2333" x="2552700" y="1117600"/>
          <p14:tracePt t="2351" x="2368550" y="1079500"/>
          <p14:tracePt t="2366" x="2228850" y="1054100"/>
          <p14:tracePt t="2383" x="2095500" y="1041400"/>
          <p14:tracePt t="2400" x="1962150" y="1041400"/>
          <p14:tracePt t="2416" x="1809750" y="1041400"/>
          <p14:tracePt t="2434" x="1676400" y="1041400"/>
          <p14:tracePt t="2449" x="1517650" y="1047750"/>
          <p14:tracePt t="2466" x="1365250" y="1073150"/>
          <p14:tracePt t="2483" x="1212850" y="1098550"/>
          <p14:tracePt t="2499" x="1060450" y="1130300"/>
          <p14:tracePt t="2516" x="939800" y="1162050"/>
          <p14:tracePt t="2533" x="857250" y="1174750"/>
          <p14:tracePt t="2549" x="806450" y="1181100"/>
          <p14:tracePt t="2567" x="742950" y="1193800"/>
          <p14:tracePt t="2582" x="679450" y="1206500"/>
          <p14:tracePt t="2600" x="615950" y="1219200"/>
          <p14:tracePt t="2615" x="565150" y="1244600"/>
          <p14:tracePt t="2632" x="533400" y="1263650"/>
          <p14:tracePt t="2650" x="508000" y="1282700"/>
          <p14:tracePt t="2666" x="501650" y="1295400"/>
          <p14:tracePt t="2683" x="495300" y="1314450"/>
          <p14:tracePt t="2701" x="488950" y="1320800"/>
          <p14:tracePt t="2717" x="488950" y="1339850"/>
          <p14:tracePt t="2734" x="488950" y="1358900"/>
          <p14:tracePt t="2736" x="488950" y="1384300"/>
          <p14:tracePt t="2750" x="495300" y="1409700"/>
          <p14:tracePt t="2767" x="552450" y="1485900"/>
          <p14:tracePt t="2783" x="609600" y="1543050"/>
          <p14:tracePt t="2800" x="704850" y="1587500"/>
          <p14:tracePt t="2818" x="857250" y="1638300"/>
          <p14:tracePt t="2832" x="1098550" y="1676400"/>
          <p14:tracePt t="2849" x="1479550" y="1714500"/>
          <p14:tracePt t="2866" x="1981200" y="1727200"/>
          <p14:tracePt t="2882" x="2609850" y="1727200"/>
          <p14:tracePt t="2899" x="3276600" y="1727200"/>
          <p14:tracePt t="2916" x="3790950" y="1727200"/>
          <p14:tracePt t="2932" x="4064000" y="1727200"/>
          <p14:tracePt t="2934" x="4127500" y="1720850"/>
          <p14:tracePt t="2949" x="4152900" y="1714500"/>
          <p14:tracePt t="2967" x="4165600" y="1714500"/>
          <p14:tracePt t="2983" x="4165600" y="1701800"/>
          <p14:tracePt t="2999" x="4165600" y="1682750"/>
          <p14:tracePt t="3015" x="4165600" y="1651000"/>
          <p14:tracePt t="3033" x="4165600" y="1612900"/>
          <p14:tracePt t="3049" x="4146550" y="1562100"/>
          <p14:tracePt t="3066" x="4114800" y="1517650"/>
          <p14:tracePt t="3083" x="4025900" y="1454150"/>
          <p14:tracePt t="3099" x="3879850" y="1390650"/>
          <p14:tracePt t="3115" x="3676650" y="1314450"/>
          <p14:tracePt t="3132" x="3448050" y="1263650"/>
          <p14:tracePt t="3135" x="3321050" y="1231900"/>
          <p14:tracePt t="3149" x="3175000" y="1200150"/>
          <p14:tracePt t="3166" x="2736850" y="1117600"/>
          <p14:tracePt t="3183" x="2444750" y="1066800"/>
          <p14:tracePt t="3200" x="2209800" y="1035050"/>
          <p14:tracePt t="3217" x="2006600" y="1028700"/>
          <p14:tracePt t="3233" x="1809750" y="1028700"/>
          <p14:tracePt t="3249" x="1625600" y="1041400"/>
          <p14:tracePt t="3267" x="1485900" y="1066800"/>
          <p14:tracePt t="3283" x="1358900" y="1092200"/>
          <p14:tracePt t="3287" x="1289050" y="1104900"/>
          <p14:tracePt t="3299" x="1238250" y="1111250"/>
          <p14:tracePt t="3317" x="1136650" y="1136650"/>
          <p14:tracePt t="3333" x="1060450" y="1149350"/>
          <p14:tracePt t="3334" x="1022350" y="1155700"/>
          <p14:tracePt t="3349" x="977900" y="1168400"/>
          <p14:tracePt t="3366" x="876300" y="1193800"/>
          <p14:tracePt t="3382" x="831850" y="1212850"/>
          <p14:tracePt t="3400" x="800100" y="1231900"/>
          <p14:tracePt t="3416" x="781050" y="1263650"/>
          <p14:tracePt t="3432" x="762000" y="1308100"/>
          <p14:tracePt t="3450" x="755650" y="1339850"/>
          <p14:tracePt t="3467" x="755650" y="1365250"/>
          <p14:tracePt t="3484" x="755650" y="1390650"/>
          <p14:tracePt t="3499" x="755650" y="1403350"/>
          <p14:tracePt t="3516" x="762000" y="1428750"/>
          <p14:tracePt t="3520" x="781050" y="1447800"/>
          <p14:tracePt t="3534" x="819150" y="1473200"/>
          <p14:tracePt t="3549" x="990600" y="1524000"/>
          <p14:tracePt t="3565" x="1352550" y="1600200"/>
          <p14:tracePt t="3568" x="1587500" y="1651000"/>
          <p14:tracePt t="3582" x="2070100" y="1746250"/>
          <p14:tracePt t="3599" x="2368550" y="1778000"/>
          <p14:tracePt t="3616" x="2508250" y="1784350"/>
          <p14:tracePt t="3632" x="2565400" y="1784350"/>
          <p14:tracePt t="3649" x="2584450" y="1778000"/>
          <p14:tracePt t="3665" x="2603500" y="1771650"/>
          <p14:tracePt t="3682" x="2616200" y="1765300"/>
          <p14:tracePt t="3700" x="2622550" y="1765300"/>
          <p14:tracePt t="3914" x="2635250" y="1765300"/>
          <p14:tracePt t="3932" x="2647950" y="1758950"/>
          <p14:tracePt t="3953" x="2654300" y="1758950"/>
          <p14:tracePt t="4150" x="0" y="0"/>
        </p14:tracePtLst>
        <p14:tracePtLst>
          <p14:tracePt t="6119" x="3181350" y="1936750"/>
          <p14:tracePt t="6126" x="3175000" y="1943100"/>
          <p14:tracePt t="6135" x="3175000" y="1949450"/>
          <p14:tracePt t="6147" x="3168650" y="1968500"/>
          <p14:tracePt t="6164" x="3168650" y="1993900"/>
          <p14:tracePt t="6181" x="3162300" y="2032000"/>
          <p14:tracePt t="6182" x="3162300" y="2051050"/>
          <p14:tracePt t="6198" x="3162300" y="2095500"/>
          <p14:tracePt t="6214" x="3168650" y="2152650"/>
          <p14:tracePt t="6233" x="3181350" y="2197100"/>
          <p14:tracePt t="6249" x="3213100" y="2228850"/>
          <p14:tracePt t="6267" x="3244850" y="2266950"/>
          <p14:tracePt t="6283" x="3282950" y="2292350"/>
          <p14:tracePt t="6287" x="3295650" y="2298700"/>
          <p14:tracePt t="6299" x="3321050" y="2311400"/>
          <p14:tracePt t="6316" x="3365500" y="2317750"/>
          <p14:tracePt t="6332" x="3416300" y="2317750"/>
          <p14:tracePt t="6334" x="3435350" y="2317750"/>
          <p14:tracePt t="6349" x="3473450" y="2317750"/>
          <p14:tracePt t="6367" x="3517900" y="2292350"/>
          <p14:tracePt t="6382" x="3530600" y="2273300"/>
          <p14:tracePt t="6399" x="3543300" y="2241550"/>
          <p14:tracePt t="6417" x="3543300" y="2216150"/>
          <p14:tracePt t="6432" x="3543300" y="2184400"/>
          <p14:tracePt t="6448" x="3543300" y="2139950"/>
          <p14:tracePt t="6465" x="3511550" y="2082800"/>
          <p14:tracePt t="6483" x="3479800" y="2032000"/>
          <p14:tracePt t="6499" x="3448050" y="1993900"/>
          <p14:tracePt t="6503" x="3435350" y="1981200"/>
          <p14:tracePt t="6516" x="3416300" y="1974850"/>
          <p14:tracePt t="6519" x="3397250" y="1962150"/>
          <p14:tracePt t="6534" x="3378200" y="1955800"/>
          <p14:tracePt t="6550" x="3365500" y="1949450"/>
          <p14:tracePt t="6566" x="3346450" y="1949450"/>
          <p14:tracePt t="6583" x="3327400" y="1949450"/>
          <p14:tracePt t="6599" x="3282950" y="1955800"/>
          <p14:tracePt t="6616" x="3244850" y="1981200"/>
          <p14:tracePt t="6633" x="3213100" y="2012950"/>
          <p14:tracePt t="6649" x="3181350" y="2038350"/>
          <p14:tracePt t="6665" x="3155950" y="2070100"/>
          <p14:tracePt t="6682" x="3149600" y="2114550"/>
          <p14:tracePt t="6699" x="3143250" y="2146300"/>
          <p14:tracePt t="6717" x="3143250" y="2184400"/>
          <p14:tracePt t="6719" x="3143250" y="2197100"/>
          <p14:tracePt t="6733" x="3143250" y="2216150"/>
          <p14:tracePt t="6749" x="3155950" y="2241550"/>
          <p14:tracePt t="6767" x="3187700" y="2260600"/>
          <p14:tracePt t="6769" x="3213100" y="2273300"/>
          <p14:tracePt t="6784" x="3282950" y="2305050"/>
          <p14:tracePt t="6799" x="3435350" y="2349500"/>
          <p14:tracePt t="6816" x="3606800" y="2381250"/>
          <p14:tracePt t="6832" x="3746500" y="2387600"/>
          <p14:tracePt t="6848" x="3810000" y="2381250"/>
          <p14:tracePt t="6866" x="3829050" y="2355850"/>
          <p14:tracePt t="6882" x="3829050" y="2317750"/>
          <p14:tracePt t="6900" x="3829050" y="2286000"/>
          <p14:tracePt t="6914" x="3822700" y="2241550"/>
          <p14:tracePt t="6931" x="3803650" y="2216150"/>
          <p14:tracePt t="6950" x="3746500" y="2165350"/>
          <p14:tracePt t="6964" x="3714750" y="2133600"/>
          <p14:tracePt t="6982" x="3651250" y="2095500"/>
          <p14:tracePt t="6998" x="3556000" y="2038350"/>
          <p14:tracePt t="7015" x="3416300" y="1974850"/>
          <p14:tracePt t="7033" x="3378200" y="1968500"/>
          <p14:tracePt t="7049" x="3359150" y="1968500"/>
          <p14:tracePt t="7065" x="3327400" y="1968500"/>
          <p14:tracePt t="7082" x="3295650" y="1968500"/>
          <p14:tracePt t="7097" x="3270250" y="2000250"/>
          <p14:tracePt t="7114" x="3251200" y="2038350"/>
          <p14:tracePt t="7131" x="3232150" y="2089150"/>
          <p14:tracePt t="7148" x="3232150" y="2120900"/>
          <p14:tracePt t="7164" x="3232150" y="2165350"/>
          <p14:tracePt t="7166" x="3232150" y="2184400"/>
          <p14:tracePt t="7180" x="3232150" y="2209800"/>
          <p14:tracePt t="7197" x="3244850" y="2235200"/>
          <p14:tracePt t="7199" x="3251200" y="2247900"/>
          <p14:tracePt t="7214" x="3270250" y="2266950"/>
          <p14:tracePt t="7233" x="3276600" y="2279650"/>
          <p14:tracePt t="7248" x="3295650" y="2292350"/>
          <p14:tracePt t="7265" x="3314700" y="2292350"/>
          <p14:tracePt t="7282" x="3340100" y="2279650"/>
          <p14:tracePt t="7298" x="3365500" y="2247900"/>
          <p14:tracePt t="7315" x="3384550" y="2216150"/>
          <p14:tracePt t="7331" x="3384550" y="2190750"/>
          <p14:tracePt t="7348" x="3384550" y="2178050"/>
          <p14:tracePt t="7364" x="3384550" y="2165350"/>
          <p14:tracePt t="7366" x="3384550" y="2159000"/>
          <p14:tracePt t="7397" x="3384550" y="2146300"/>
          <p14:tracePt t="7694" x="0" y="0"/>
        </p14:tracePtLst>
        <p14:tracePtLst>
          <p14:tracePt t="8185" x="3429000" y="1924050"/>
          <p14:tracePt t="8201" x="3416300" y="1924050"/>
          <p14:tracePt t="8214" x="3390900" y="1924050"/>
          <p14:tracePt t="8230" x="3352800" y="1924050"/>
          <p14:tracePt t="8248" x="3321050" y="1930400"/>
          <p14:tracePt t="8265" x="3289300" y="1936750"/>
          <p14:tracePt t="8282" x="3270250" y="1962150"/>
          <p14:tracePt t="8298" x="3244850" y="2000250"/>
          <p14:tracePt t="8315" x="3225800" y="2032000"/>
          <p14:tracePt t="8331" x="3206750" y="2070100"/>
          <p14:tracePt t="8348" x="3206750" y="2108200"/>
          <p14:tracePt t="8365" x="3206750" y="2133600"/>
          <p14:tracePt t="8366" x="3206750" y="2152650"/>
          <p14:tracePt t="8380" x="3206750" y="2165350"/>
          <p14:tracePt t="8397" x="3206750" y="2190750"/>
          <p14:tracePt t="8414" x="3232150" y="2228850"/>
          <p14:tracePt t="8431" x="3257550" y="2254250"/>
          <p14:tracePt t="8448" x="3302000" y="2286000"/>
          <p14:tracePt t="8464" x="3359150" y="2317750"/>
          <p14:tracePt t="8482" x="3441700" y="2349500"/>
          <p14:tracePt t="8498" x="3543300" y="2374900"/>
          <p14:tracePt t="8514" x="3600450" y="2381250"/>
          <p14:tracePt t="8531" x="3651250" y="2381250"/>
          <p14:tracePt t="8548" x="3676650" y="2381250"/>
          <p14:tracePt t="8565" x="3695700" y="2374900"/>
          <p14:tracePt t="8567" x="3702050" y="2362200"/>
          <p14:tracePt t="8580" x="3708400" y="2349500"/>
          <p14:tracePt t="8597" x="3714750" y="2311400"/>
          <p14:tracePt t="8615" x="3714750" y="2247900"/>
          <p14:tracePt t="8631" x="3714750" y="2203450"/>
          <p14:tracePt t="8647" x="3714750" y="2165350"/>
          <p14:tracePt t="8663" x="3702050" y="2127250"/>
          <p14:tracePt t="8680" x="3695700" y="2089150"/>
          <p14:tracePt t="8697" x="3683000" y="2063750"/>
          <p14:tracePt t="8714" x="3663950" y="2044700"/>
          <p14:tracePt t="8730" x="3625850" y="2025650"/>
          <p14:tracePt t="8748" x="3606800" y="2019300"/>
          <p14:tracePt t="8765" x="3575050" y="2006600"/>
          <p14:tracePt t="8767" x="3568700" y="2006600"/>
          <p14:tracePt t="8782" x="3556000" y="2006600"/>
          <p14:tracePt t="8798" x="3536950" y="2006600"/>
          <p14:tracePt t="8814" x="3479800" y="2019300"/>
          <p14:tracePt t="8831" x="3441700" y="2051050"/>
          <p14:tracePt t="8847" x="3416300" y="2089150"/>
          <p14:tracePt t="8865" x="3397250" y="2127250"/>
          <p14:tracePt t="8880" x="3397250" y="2165350"/>
          <p14:tracePt t="8897" x="3397250" y="2197100"/>
          <p14:tracePt t="8913" x="3397250" y="2241550"/>
          <p14:tracePt t="8930" x="3416300" y="2279650"/>
          <p14:tracePt t="8947" x="3441700" y="2298700"/>
          <p14:tracePt t="8964" x="3454400" y="2324100"/>
          <p14:tracePt t="8979" x="3486150" y="2336800"/>
          <p14:tracePt t="8996" x="3492500" y="2343150"/>
          <p14:tracePt t="9031" x="3498850" y="2343150"/>
          <p14:tracePt t="9038" x="3505200" y="2343150"/>
          <p14:tracePt t="9183" x="0" y="0"/>
        </p14:tracePtLst>
        <p14:tracePtLst>
          <p14:tracePt t="9576" x="5003800" y="2032000"/>
          <p14:tracePt t="9600" x="4997450" y="2032000"/>
          <p14:tracePt t="9615" x="4984750" y="2032000"/>
          <p14:tracePt t="9625" x="4972050" y="2032000"/>
          <p14:tracePt t="9636" x="4965700" y="2044700"/>
          <p14:tracePt t="9648" x="4940300" y="2070100"/>
          <p14:tracePt t="9664" x="4921250" y="2133600"/>
          <p14:tracePt t="9681" x="4921250" y="2184400"/>
          <p14:tracePt t="9697" x="4921250" y="2254250"/>
          <p14:tracePt t="9713" x="4959350" y="2311400"/>
          <p14:tracePt t="9732" x="5003800" y="2355850"/>
          <p14:tracePt t="9748" x="5060950" y="2381250"/>
          <p14:tracePt t="9750" x="5099050" y="2393950"/>
          <p14:tracePt t="9766" x="5156200" y="2406650"/>
          <p14:tracePt t="9783" x="5251450" y="2406650"/>
          <p14:tracePt t="9797" x="5384800" y="2387600"/>
          <p14:tracePt t="9815" x="5492750" y="2330450"/>
          <p14:tracePt t="9833" x="5530850" y="2292350"/>
          <p14:tracePt t="9849" x="5556250" y="2254250"/>
          <p14:tracePt t="9864" x="5568950" y="2235200"/>
          <p14:tracePt t="9882" x="5568950" y="2222500"/>
          <p14:tracePt t="9898" x="5568950" y="2216150"/>
          <p14:tracePt t="10695" x="0" y="0"/>
        </p14:tracePtLst>
        <p14:tracePtLst>
          <p14:tracePt t="11337" x="5575300" y="2286000"/>
          <p14:tracePt t="11368" x="5594350" y="2286000"/>
          <p14:tracePt t="11385" x="5715000" y="2286000"/>
          <p14:tracePt t="11397" x="5829300" y="2286000"/>
          <p14:tracePt t="11413" x="6235700" y="2292350"/>
          <p14:tracePt t="11415" x="6553200" y="2336800"/>
          <p14:tracePt t="11430" x="6883400" y="2381250"/>
          <p14:tracePt t="11447" x="7874000" y="2463800"/>
          <p14:tracePt t="11463" x="8369300" y="2463800"/>
          <p14:tracePt t="11480" x="8718550" y="2463800"/>
          <p14:tracePt t="11496" x="8909050" y="2463800"/>
          <p14:tracePt t="11514" x="8985250" y="2463800"/>
          <p14:tracePt t="11530" x="9023350" y="2457450"/>
          <p14:tracePt t="11547" x="9036050" y="2457450"/>
          <p14:tracePt t="11563" x="9042400" y="2457450"/>
          <p14:tracePt t="12135" x="0" y="0"/>
        </p14:tracePtLst>
        <p14:tracePtLst>
          <p14:tracePt t="12891" x="1327150" y="1892300"/>
          <p14:tracePt t="12909" x="1282700" y="1892300"/>
          <p14:tracePt t="12913" x="1263650" y="1892300"/>
          <p14:tracePt t="12924" x="1244600" y="1892300"/>
          <p14:tracePt t="12934" x="1212850" y="1898650"/>
          <p14:tracePt t="12946" x="1200150" y="1898650"/>
          <p14:tracePt t="12962" x="1181100" y="1917700"/>
          <p14:tracePt t="12979" x="1168400" y="1936750"/>
          <p14:tracePt t="12995" x="1149350" y="1962150"/>
          <p14:tracePt t="13013" x="1136650" y="1981200"/>
          <p14:tracePt t="13017" x="1130300" y="2000250"/>
          <p14:tracePt t="13030" x="1123950" y="2019300"/>
          <p14:tracePt t="13047" x="1123950" y="2044700"/>
          <p14:tracePt t="13063" x="1123950" y="2089150"/>
          <p14:tracePt t="13079" x="1143000" y="2133600"/>
          <p14:tracePt t="13096" x="1162050" y="2165350"/>
          <p14:tracePt t="13112" x="1206500" y="2209800"/>
          <p14:tracePt t="13129" x="1301750" y="2254250"/>
          <p14:tracePt t="13145" x="1428750" y="2305050"/>
          <p14:tracePt t="13162" x="1549400" y="2330450"/>
          <p14:tracePt t="13179" x="1638300" y="2343150"/>
          <p14:tracePt t="13196" x="1657350" y="2343150"/>
          <p14:tracePt t="13212" x="1670050" y="2336800"/>
          <p14:tracePt t="13214" x="1676400" y="2336800"/>
          <p14:tracePt t="13229" x="1682750" y="2324100"/>
          <p14:tracePt t="13246" x="1682750" y="2279650"/>
          <p14:tracePt t="13263" x="1682750" y="2241550"/>
          <p14:tracePt t="13279" x="1689100" y="2190750"/>
          <p14:tracePt t="13297" x="1689100" y="2165350"/>
          <p14:tracePt t="13313" x="1689100" y="2146300"/>
          <p14:tracePt t="13328" x="1689100" y="2114550"/>
          <p14:tracePt t="13347" x="1689100" y="2095500"/>
          <p14:tracePt t="13362" x="1689100" y="2070100"/>
          <p14:tracePt t="13379" x="1689100" y="2057400"/>
          <p14:tracePt t="13395" x="1689100" y="2038350"/>
          <p14:tracePt t="13412" x="1676400" y="2032000"/>
          <p14:tracePt t="13429" x="1663700" y="2019300"/>
          <p14:tracePt t="13430" x="1657350" y="2019300"/>
          <p14:tracePt t="13446" x="1638300" y="2012950"/>
          <p14:tracePt t="13462" x="1631950" y="2006600"/>
          <p14:tracePt t="13479" x="1612900" y="2000250"/>
          <p14:tracePt t="13495" x="1600200" y="2000250"/>
          <p14:tracePt t="13671" x="0" y="0"/>
        </p14:tracePtLst>
        <p14:tracePtLst>
          <p14:tracePt t="14191" x="2152650" y="2070100"/>
          <p14:tracePt t="14198" x="2146300" y="2070100"/>
          <p14:tracePt t="14223" x="2139950" y="2070100"/>
          <p14:tracePt t="14232" x="2127250" y="2076450"/>
          <p14:tracePt t="14245" x="2120900" y="2082800"/>
          <p14:tracePt t="14262" x="2120900" y="2133600"/>
          <p14:tracePt t="14279" x="2120900" y="2184400"/>
          <p14:tracePt t="14296" x="2133600" y="2241550"/>
          <p14:tracePt t="14313" x="2152650" y="2273300"/>
          <p14:tracePt t="14329" x="2178050" y="2305050"/>
          <p14:tracePt t="14345" x="2197100" y="2317750"/>
          <p14:tracePt t="14362" x="2222500" y="2324100"/>
          <p14:tracePt t="14378" x="2266950" y="2324100"/>
          <p14:tracePt t="14395" x="2298700" y="2324100"/>
          <p14:tracePt t="14411" x="2330450" y="2311400"/>
          <p14:tracePt t="14428" x="2343150" y="2279650"/>
          <p14:tracePt t="14445" x="2349500" y="2254250"/>
          <p14:tracePt t="14446" x="2349500" y="2241550"/>
          <p14:tracePt t="14462" x="2349500" y="2228850"/>
          <p14:tracePt t="14478" x="2349500" y="2216150"/>
          <p14:tracePt t="14494" x="2355850" y="2209800"/>
          <p14:tracePt t="14670" x="0" y="0"/>
        </p14:tracePtLst>
        <p14:tracePtLst>
          <p14:tracePt t="15193" x="1289050" y="1955800"/>
          <p14:tracePt t="15239" x="1282700" y="1955800"/>
          <p14:tracePt t="15249" x="1276350" y="1974850"/>
          <p14:tracePt t="15263" x="1276350" y="2032000"/>
          <p14:tracePt t="15279" x="1276350" y="2095500"/>
          <p14:tracePt t="15297" x="1276350" y="2171700"/>
          <p14:tracePt t="15312" x="1276350" y="2254250"/>
          <p14:tracePt t="15328" x="1282700" y="2292350"/>
          <p14:tracePt t="15346" x="1289050" y="2336800"/>
          <p14:tracePt t="15361" x="1295400" y="2349500"/>
          <p14:tracePt t="15378" x="1295400" y="2355850"/>
          <p14:tracePt t="15423" x="1301750" y="2362200"/>
          <p14:tracePt t="15440" x="1308100" y="2343150"/>
          <p14:tracePt t="15448" x="1314450" y="2305050"/>
          <p14:tracePt t="15461" x="1327150" y="2260600"/>
          <p14:tracePt t="15479" x="1339850" y="2146300"/>
          <p14:tracePt t="15498" x="1352550" y="2076450"/>
          <p14:tracePt t="15513" x="1365250" y="2032000"/>
          <p14:tracePt t="15529" x="1371600" y="2000250"/>
          <p14:tracePt t="15546" x="1377950" y="1974850"/>
          <p14:tracePt t="15563" x="1377950" y="1962150"/>
          <p14:tracePt t="15649" x="1377950" y="1981200"/>
          <p14:tracePt t="15664" x="1390650" y="2057400"/>
          <p14:tracePt t="15680" x="1416050" y="2146300"/>
          <p14:tracePt t="15696" x="1441450" y="2254250"/>
          <p14:tracePt t="15712" x="1460500" y="2336800"/>
          <p14:tracePt t="15729" x="1466850" y="2387600"/>
          <p14:tracePt t="15745" x="1479550" y="2406650"/>
          <p14:tracePt t="15817" x="1485900" y="2368550"/>
          <p14:tracePt t="15827" x="1485900" y="2336800"/>
          <p14:tracePt t="15848" x="1485900" y="2197100"/>
          <p14:tracePt t="15862" x="1498600" y="2133600"/>
          <p14:tracePt t="15879" x="1511300" y="1993900"/>
          <p14:tracePt t="15896" x="1511300" y="1936750"/>
          <p14:tracePt t="15913" x="1511300" y="1911350"/>
          <p14:tracePt t="15928" x="1511300" y="1898650"/>
          <p14:tracePt t="16007" x="1511300" y="1917700"/>
          <p14:tracePt t="16021" x="1511300" y="1949450"/>
          <p14:tracePt t="16039" x="1524000" y="2082800"/>
          <p14:tracePt t="16049" x="1530350" y="2114550"/>
          <p14:tracePt t="16064" x="1543050" y="2178050"/>
          <p14:tracePt t="16079" x="1549400" y="2209800"/>
          <p14:tracePt t="16096" x="1555750" y="2228850"/>
          <p14:tracePt t="16112" x="1555750" y="2235200"/>
          <p14:tracePt t="16130" x="1562100" y="2241550"/>
          <p14:tracePt t="16183" x="1562100" y="2228850"/>
          <p14:tracePt t="16201" x="1562100" y="2209800"/>
          <p14:tracePt t="16209" x="1562100" y="2190750"/>
          <p14:tracePt t="16228" x="1562100" y="2146300"/>
          <p14:tracePt t="16245" x="1562100" y="2120900"/>
          <p14:tracePt t="16248" x="1562100" y="2101850"/>
          <p14:tracePt t="16263" x="1562100" y="2082800"/>
          <p14:tracePt t="16279" x="1562100" y="2063750"/>
          <p14:tracePt t="16393" x="1562100" y="2076450"/>
          <p14:tracePt t="16401" x="1562100" y="2095500"/>
          <p14:tracePt t="16411" x="1562100" y="2120900"/>
          <p14:tracePt t="16428" x="1568450" y="2152650"/>
          <p14:tracePt t="16445" x="1581150" y="2190750"/>
          <p14:tracePt t="16447" x="1581150" y="2197100"/>
          <p14:tracePt t="16463" x="1581150" y="2222500"/>
          <p14:tracePt t="16478" x="1581150" y="2235200"/>
          <p14:tracePt t="16560" x="1581150" y="2222500"/>
          <p14:tracePt t="16568" x="1581150" y="2197100"/>
          <p14:tracePt t="16578" x="1581150" y="2165350"/>
          <p14:tracePt t="16595" x="1581150" y="2139950"/>
          <p14:tracePt t="16611" x="1581150" y="2101850"/>
          <p14:tracePt t="16628" x="1581150" y="2082800"/>
          <p14:tracePt t="16646" x="1581150" y="2076450"/>
          <p14:tracePt t="16721" x="1574800" y="2089150"/>
          <p14:tracePt t="16742" x="1574800" y="2152650"/>
          <p14:tracePt t="16763" x="1568450" y="2260600"/>
          <p14:tracePt t="16779" x="1568450" y="2292350"/>
          <p14:tracePt t="16796" x="1568450" y="2298700"/>
          <p14:tracePt t="16868" x="1568450" y="2292350"/>
          <p14:tracePt t="16885" x="1568450" y="2235200"/>
          <p14:tracePt t="16908" x="1593850" y="2114550"/>
          <p14:tracePt t="16910" x="1600200" y="2076450"/>
          <p14:tracePt t="16927" x="1606550" y="2051050"/>
          <p14:tracePt t="16945" x="1606550" y="2038350"/>
          <p14:tracePt t="17023" x="1606550" y="2063750"/>
          <p14:tracePt t="17031" x="1606550" y="2095500"/>
          <p14:tracePt t="17046" x="1606550" y="2152650"/>
          <p14:tracePt t="17061" x="1606550" y="2165350"/>
          <p14:tracePt t="17078" x="1606550" y="2197100"/>
          <p14:tracePt t="17079" x="1606550" y="2203450"/>
          <p14:tracePt t="17096" x="1606550" y="2216150"/>
          <p14:tracePt t="17183" x="1606550" y="2190750"/>
          <p14:tracePt t="17191" x="1606550" y="2165350"/>
          <p14:tracePt t="17198" x="1606550" y="2146300"/>
          <p14:tracePt t="17210" x="1606550" y="2120900"/>
          <p14:tracePt t="17227" x="1619250" y="2063750"/>
          <p14:tracePt t="17243" x="1625600" y="2032000"/>
          <p14:tracePt t="17260" x="1631950" y="2006600"/>
          <p14:tracePt t="17278" x="1638300" y="2000250"/>
          <p14:tracePt t="17334" x="1638300" y="2019300"/>
          <p14:tracePt t="17343" x="1638300" y="2032000"/>
          <p14:tracePt t="17351" x="1638300" y="2057400"/>
          <p14:tracePt t="17360" x="1638300" y="2082800"/>
          <p14:tracePt t="17378" x="1631950" y="2120900"/>
          <p14:tracePt t="17393" x="1631950" y="2133600"/>
          <p14:tracePt t="17583" x="1631950" y="2127250"/>
          <p14:tracePt t="17583" x="0" y="0"/>
        </p14:tracePtLst>
        <p14:tracePtLst>
          <p14:tracePt t="20608" x="838200" y="2730500"/>
          <p14:tracePt t="20689" x="844550" y="2743200"/>
          <p14:tracePt t="20696" x="863600" y="2749550"/>
          <p14:tracePt t="20710" x="927100" y="2762250"/>
          <p14:tracePt t="20726" x="1035050" y="2762250"/>
          <p14:tracePt t="20743" x="1206500" y="2762250"/>
          <p14:tracePt t="20760" x="1339850" y="2762250"/>
          <p14:tracePt t="20776" x="1428750" y="2768600"/>
          <p14:tracePt t="20794" x="1466850" y="2768600"/>
          <p14:tracePt t="20810" x="1479550" y="2768600"/>
          <p14:tracePt t="20934" x="0" y="0"/>
        </p14:tracePtLst>
        <p14:tracePtLst>
          <p14:tracePt t="21282" x="1816100" y="2730500"/>
          <p14:tracePt t="21368" x="1822450" y="2730500"/>
          <p14:tracePt t="21379" x="1828800" y="2730500"/>
          <p14:tracePt t="21394" x="1892300" y="2730500"/>
          <p14:tracePt t="21411" x="2012950" y="2730500"/>
          <p14:tracePt t="21427" x="2171700" y="2755900"/>
          <p14:tracePt t="21430" x="2247900" y="2774950"/>
          <p14:tracePt t="21444" x="2324100" y="2787650"/>
          <p14:tracePt t="21460" x="2413000" y="2806700"/>
          <p14:tracePt t="21463" x="2432050" y="2806700"/>
          <p14:tracePt t="21476" x="2438400" y="2806700"/>
          <p14:tracePt t="21641" x="2444750" y="2806700"/>
          <p14:tracePt t="21653" x="2451100" y="2806700"/>
          <p14:tracePt t="22537" x="2432050" y="2813050"/>
          <p14:tracePt t="22546" x="2406650" y="2819400"/>
          <p14:tracePt t="22560" x="2324100" y="2819400"/>
          <p14:tracePt t="22578" x="2165350" y="2819400"/>
          <p14:tracePt t="22593" x="1987550" y="2819400"/>
          <p14:tracePt t="22610" x="1860550" y="2819400"/>
          <p14:tracePt t="22627" x="1816100" y="2819400"/>
          <p14:tracePt t="22644" x="1809750" y="2819400"/>
          <p14:tracePt t="22775" x="1816100" y="2819400"/>
          <p14:tracePt t="22784" x="1835150" y="2819400"/>
          <p14:tracePt t="22792" x="1873250" y="2819400"/>
          <p14:tracePt t="22810" x="1981200" y="2819400"/>
          <p14:tracePt t="22827" x="2152650" y="2819400"/>
          <p14:tracePt t="22843" x="2317750" y="2819400"/>
          <p14:tracePt t="22860" x="2438400" y="2819400"/>
          <p14:tracePt t="22877" x="2457450" y="2819400"/>
          <p14:tracePt t="22879" x="2463800" y="2819400"/>
          <p14:tracePt t="22975" x="2451100" y="2819400"/>
          <p14:tracePt t="22984" x="2425700" y="2819400"/>
          <p14:tracePt t="22995" x="2393950" y="2819400"/>
          <p14:tracePt t="23009" x="2317750" y="2819400"/>
          <p14:tracePt t="23026" x="2260600" y="2819400"/>
          <p14:tracePt t="23042" x="2241550" y="2819400"/>
          <p14:tracePt t="23059" x="2235200" y="2819400"/>
          <p14:tracePt t="23127" x="2241550" y="2819400"/>
          <p14:tracePt t="23135" x="2254250" y="2819400"/>
          <p14:tracePt t="23145" x="2266950" y="2819400"/>
          <p14:tracePt t="23920" x="0" y="0"/>
        </p14:tracePtLst>
        <p14:tracePtLst>
          <p14:tracePt t="24529" x="3371850" y="2838450"/>
          <p14:tracePt t="24584" x="3378200" y="2838450"/>
          <p14:tracePt t="24599" x="3435350" y="2838450"/>
          <p14:tracePt t="24615" x="3530600" y="2838450"/>
          <p14:tracePt t="24628" x="3587750" y="2838450"/>
          <p14:tracePt t="24644" x="3721100" y="2838450"/>
          <p14:tracePt t="24646" x="3784600" y="2838450"/>
          <p14:tracePt t="24658" x="3848100" y="2838450"/>
          <p14:tracePt t="24675" x="3924300" y="2838450"/>
          <p14:tracePt t="24691" x="3968750" y="2838450"/>
          <p14:tracePt t="24708" x="3981450" y="2838450"/>
          <p14:tracePt t="24710" x="3987800" y="2838450"/>
          <p14:tracePt t="25023" x="3962400" y="2838450"/>
          <p14:tracePt t="25033" x="3924300" y="2838450"/>
          <p14:tracePt t="25041" x="3860800" y="2838450"/>
          <p14:tracePt t="25058" x="3708400" y="2838450"/>
          <p14:tracePt t="25078" x="3575050" y="2838450"/>
          <p14:tracePt t="25092" x="3486150" y="2838450"/>
          <p14:tracePt t="25108" x="3435350" y="2838450"/>
          <p14:tracePt t="25126" x="3409950" y="2838450"/>
          <p14:tracePt t="25142" x="3397250" y="2838450"/>
          <p14:tracePt t="25263" x="3416300" y="2838450"/>
          <p14:tracePt t="25271" x="3454400" y="2838450"/>
          <p14:tracePt t="25280" x="3530600" y="2838450"/>
          <p14:tracePt t="25291" x="3600450" y="2838450"/>
          <p14:tracePt t="25308" x="3790950" y="2838450"/>
          <p14:tracePt t="25326" x="3981450" y="2838450"/>
          <p14:tracePt t="25328" x="4057650" y="2838450"/>
          <p14:tracePt t="25343" x="4108450" y="2838450"/>
          <p14:tracePt t="25359" x="4146550" y="2838450"/>
          <p14:tracePt t="25376" x="4152900" y="2838450"/>
          <p14:tracePt t="25511" x="4140200" y="2838450"/>
          <p14:tracePt t="25519" x="4127500" y="2838450"/>
          <p14:tracePt t="25529" x="4083050" y="2838450"/>
          <p14:tracePt t="25541" x="4044950" y="2838450"/>
          <p14:tracePt t="25559" x="3841750" y="2838450"/>
          <p14:tracePt t="25576" x="3733800" y="2838450"/>
          <p14:tracePt t="25593" x="3683000" y="2838450"/>
          <p14:tracePt t="25608" x="3670300" y="2838450"/>
          <p14:tracePt t="25626" x="3657600" y="2838450"/>
          <p14:tracePt t="25739" x="3670300" y="2838450"/>
          <p14:tracePt t="25756" x="3733800" y="2825750"/>
          <p14:tracePt t="25778" x="3841750" y="2825750"/>
          <p14:tracePt t="25797" x="3886200" y="2825750"/>
          <p14:tracePt t="25808" x="3892550" y="2825750"/>
          <p14:tracePt t="25872" x="3873500" y="2825750"/>
          <p14:tracePt t="25882" x="3810000" y="2825750"/>
          <p14:tracePt t="25892" x="3733800" y="2825750"/>
          <p14:tracePt t="25910" x="3524250" y="2825750"/>
          <p14:tracePt t="25925" x="3333750" y="2806700"/>
          <p14:tracePt t="25941" x="3270250" y="2794000"/>
          <p14:tracePt t="25942" x="3263900" y="2794000"/>
          <p14:tracePt t="26023" x="3282950" y="2794000"/>
          <p14:tracePt t="26031" x="3321050" y="2794000"/>
          <p14:tracePt t="26041" x="3378200" y="2794000"/>
          <p14:tracePt t="26058" x="3524250" y="2794000"/>
          <p14:tracePt t="26075" x="3759200" y="2794000"/>
          <p14:tracePt t="26091" x="4000500" y="2794000"/>
          <p14:tracePt t="26108" x="4222750" y="2794000"/>
          <p14:tracePt t="26126" x="4368800" y="2806700"/>
          <p14:tracePt t="26128" x="4387850" y="2806700"/>
          <p14:tracePt t="26142" x="4400550" y="2806700"/>
          <p14:tracePt t="26158" x="4406900" y="2806700"/>
          <p14:tracePt t="26184" x="4413250" y="2806700"/>
          <p14:tracePt t="27447" x="0" y="0"/>
        </p14:tracePtLst>
        <p14:tracePtLst>
          <p14:tracePt t="27832" x="3644900" y="2749550"/>
          <p14:tracePt t="27904" x="3657600" y="2749550"/>
          <p14:tracePt t="27915" x="3695700" y="2749550"/>
          <p14:tracePt t="27927" x="3848100" y="2749550"/>
          <p14:tracePt t="27942" x="4044950" y="2749550"/>
          <p14:tracePt t="27957" x="4159250" y="2749550"/>
          <p14:tracePt t="27958" x="4273550" y="2749550"/>
          <p14:tracePt t="27974" x="4476750" y="2749550"/>
          <p14:tracePt t="27990" x="4622800" y="2749550"/>
          <p14:tracePt t="28007" x="4673600" y="2749550"/>
          <p14:tracePt t="28024" x="4686300" y="2749550"/>
          <p14:tracePt t="28098" x="4692650" y="2749550"/>
          <p14:tracePt t="28108" x="4699000" y="2749550"/>
          <p14:tracePt t="28126" x="4705350" y="2749550"/>
          <p14:tracePt t="28552" x="0" y="0"/>
        </p14:tracePtLst>
        <p14:tracePtLst>
          <p14:tracePt t="29729" x="1752600" y="2495550"/>
          <p14:tracePt t="29742" x="1752600" y="2520950"/>
          <p14:tracePt t="29757" x="1752600" y="2533650"/>
          <p14:tracePt t="29774" x="1752600" y="2590800"/>
          <p14:tracePt t="29790" x="1752600" y="2635250"/>
          <p14:tracePt t="29807" x="1752600" y="2667000"/>
          <p14:tracePt t="29823" x="1758950" y="2705100"/>
          <p14:tracePt t="29842" x="1765300" y="2711450"/>
          <p14:tracePt t="29858" x="1765300" y="2724150"/>
          <p14:tracePt t="29875" x="1771650" y="2724150"/>
          <p14:tracePt t="29907" x="1784350" y="2724150"/>
          <p14:tracePt t="29923" x="1809750" y="2724150"/>
          <p14:tracePt t="29940" x="1847850" y="2711450"/>
          <p14:tracePt t="29956" x="1873250" y="2679700"/>
          <p14:tracePt t="29958" x="1885950" y="2660650"/>
          <p14:tracePt t="29972" x="1892300" y="2641600"/>
          <p14:tracePt t="29991" x="1898650" y="2616200"/>
          <p14:tracePt t="30008" x="1898650" y="2609850"/>
          <p14:tracePt t="30455" x="0" y="0"/>
        </p14:tracePtLst>
        <p14:tracePtLst>
          <p14:tracePt t="32082" x="5384800" y="2514600"/>
          <p14:tracePt t="32160" x="5384800" y="2520950"/>
          <p14:tracePt t="32176" x="5384800" y="2546350"/>
          <p14:tracePt t="32192" x="5397500" y="2584450"/>
          <p14:tracePt t="32209" x="5410200" y="2609850"/>
          <p14:tracePt t="32224" x="5429250" y="2647950"/>
          <p14:tracePt t="32240" x="5435600" y="2667000"/>
          <p14:tracePt t="32256" x="5441950" y="2679700"/>
          <p14:tracePt t="32273" x="5448300" y="2686050"/>
          <p14:tracePt t="32289" x="5461000" y="2705100"/>
          <p14:tracePt t="32306" x="5480050" y="2711450"/>
          <p14:tracePt t="32323" x="5524500" y="2730500"/>
          <p14:tracePt t="32340" x="5607050" y="2762250"/>
          <p14:tracePt t="32342" x="5651500" y="2774950"/>
          <p14:tracePt t="32357" x="5695950" y="2794000"/>
          <p14:tracePt t="32374" x="5803900" y="2825750"/>
          <p14:tracePt t="32390" x="6000750" y="2857500"/>
          <p14:tracePt t="32407" x="6108700" y="2857500"/>
          <p14:tracePt t="32423" x="6203950" y="2857500"/>
          <p14:tracePt t="32440" x="6292850" y="2857500"/>
          <p14:tracePt t="32457" x="6381750" y="2838450"/>
          <p14:tracePt t="32472" x="6470650" y="2825750"/>
          <p14:tracePt t="32488" x="6559550" y="2813050"/>
          <p14:tracePt t="32505" x="6629400" y="2787650"/>
          <p14:tracePt t="32522" x="6661150" y="2774950"/>
          <p14:tracePt t="32539" x="6673850" y="2755900"/>
          <p14:tracePt t="32555" x="6673850" y="2749550"/>
          <p14:tracePt t="32572" x="6673850" y="2730500"/>
          <p14:tracePt t="32589" x="6680200" y="2711450"/>
          <p14:tracePt t="32593" x="6680200" y="2705100"/>
          <p14:tracePt t="32606" x="6680200" y="2692400"/>
          <p14:tracePt t="32623" x="6680200" y="2647950"/>
          <p14:tracePt t="32640" x="6680200" y="2622550"/>
          <p14:tracePt t="32656" x="6680200" y="2597150"/>
          <p14:tracePt t="32673" x="6667500" y="2565400"/>
          <p14:tracePt t="32689" x="6642100" y="2540000"/>
          <p14:tracePt t="32705" x="6597650" y="2520950"/>
          <p14:tracePt t="32722" x="6553200" y="2495550"/>
          <p14:tracePt t="32739" x="6496050" y="2476500"/>
          <p14:tracePt t="32755" x="6445250" y="2457450"/>
          <p14:tracePt t="32772" x="6369050" y="2425700"/>
          <p14:tracePt t="32789" x="6318250" y="2406650"/>
          <p14:tracePt t="32791" x="6292850" y="2400300"/>
          <p14:tracePt t="32805" x="6273800" y="2393950"/>
          <p14:tracePt t="32823" x="6210300" y="2393950"/>
          <p14:tracePt t="32840" x="6159500" y="2393950"/>
          <p14:tracePt t="32855" x="6102350" y="2393950"/>
          <p14:tracePt t="32872" x="6070600" y="2393950"/>
          <p14:tracePt t="32889" x="6057900" y="2393950"/>
          <p14:tracePt t="32942" x="0" y="0"/>
        </p14:tracePtLst>
        <p14:tracePtLst>
          <p14:tracePt t="33562" x="1797050" y="2482850"/>
          <p14:tracePt t="33632" x="1790700" y="2489200"/>
          <p14:tracePt t="33647" x="1790700" y="2501900"/>
          <p14:tracePt t="33657" x="1790700" y="2514600"/>
          <p14:tracePt t="33673" x="1790700" y="2552700"/>
          <p14:tracePt t="33689" x="1790700" y="2590800"/>
          <p14:tracePt t="33707" x="1784350" y="2616200"/>
          <p14:tracePt t="33722" x="1784350" y="2635250"/>
          <p14:tracePt t="33740" x="1784350" y="2641600"/>
          <p14:tracePt t="34950" x="0" y="0"/>
        </p14:tracePtLst>
        <p14:tracePtLst>
          <p14:tracePt t="37690" x="3194050" y="2774950"/>
          <p14:tracePt t="37728" x="3200400" y="2774950"/>
          <p14:tracePt t="37741" x="3213100" y="2774950"/>
          <p14:tracePt t="37757" x="3257550" y="2774950"/>
          <p14:tracePt t="37770" x="3340100" y="2774950"/>
          <p14:tracePt t="37788" x="3460750" y="2774950"/>
          <p14:tracePt t="37804" x="3625850" y="2774950"/>
          <p14:tracePt t="37807" x="3721100" y="2774950"/>
          <p14:tracePt t="37820" x="3829050" y="2774950"/>
          <p14:tracePt t="37837" x="4038600" y="2774950"/>
          <p14:tracePt t="37855" x="4292600" y="2774950"/>
          <p14:tracePt t="37870" x="4387850" y="2774950"/>
          <p14:tracePt t="37888" x="4445000" y="2774950"/>
          <p14:tracePt t="37905" x="4483100" y="2774950"/>
          <p14:tracePt t="37922" x="4502150" y="2774950"/>
          <p14:tracePt t="37937" x="4514850" y="2774950"/>
          <p14:tracePt t="37955" x="4521200" y="2774950"/>
          <p14:tracePt t="38055" x="4502150" y="2774950"/>
          <p14:tracePt t="38063" x="4464050" y="2768600"/>
          <p14:tracePt t="38071" x="4406900" y="2762250"/>
          <p14:tracePt t="38087" x="4235450" y="2730500"/>
          <p14:tracePt t="38103" x="4064000" y="2717800"/>
          <p14:tracePt t="38120" x="3905250" y="2717800"/>
          <p14:tracePt t="38137" x="3803650" y="2717800"/>
          <p14:tracePt t="38154" x="3765550" y="2717800"/>
          <p14:tracePt t="38170" x="3759200" y="2717800"/>
          <p14:tracePt t="38266" x="3778250" y="2717800"/>
          <p14:tracePt t="38276" x="3822700" y="2717800"/>
          <p14:tracePt t="38288" x="3968750" y="2717800"/>
          <p14:tracePt t="38304" x="4159250" y="2724150"/>
          <p14:tracePt t="38321" x="4387850" y="2755900"/>
          <p14:tracePt t="38338" x="4552950" y="2774950"/>
          <p14:tracePt t="38354" x="4641850" y="2774950"/>
          <p14:tracePt t="38372" x="4667250" y="2774950"/>
          <p14:tracePt t="38389" x="4673600" y="2774950"/>
          <p14:tracePt t="38639" x="0" y="0"/>
        </p14:tracePtLst>
        <p14:tracePtLst>
          <p14:tracePt t="39104" x="3321050" y="3028950"/>
          <p14:tracePt t="39163" x="3321050" y="3041650"/>
          <p14:tracePt t="39180" x="3321050" y="3117850"/>
          <p14:tracePt t="39196" x="3321050" y="3244850"/>
          <p14:tracePt t="39199" x="3321050" y="3321050"/>
          <p14:tracePt t="39210" x="3321050" y="3397250"/>
          <p14:tracePt t="39220" x="3302000" y="3479800"/>
          <p14:tracePt t="39238" x="3276600" y="3638550"/>
          <p14:tracePt t="39254" x="3232150" y="3829050"/>
          <p14:tracePt t="39272" x="3225800" y="3886200"/>
          <p14:tracePt t="39288" x="3225800" y="3892550"/>
          <p14:tracePt t="39328" x="3225800" y="3886200"/>
          <p14:tracePt t="39337" x="3232150" y="3860800"/>
          <p14:tracePt t="39353" x="3244850" y="3765550"/>
          <p14:tracePt t="39370" x="3257550" y="3657600"/>
          <p14:tracePt t="39388" x="3276600" y="3587750"/>
          <p14:tracePt t="39404" x="3282950" y="3524250"/>
          <p14:tracePt t="39407" x="3282950" y="3498850"/>
          <p14:tracePt t="39423" x="3282950" y="3492500"/>
          <p14:tracePt t="39437" x="3282950" y="3473450"/>
          <p14:tracePt t="39479" x="3276600" y="3498850"/>
          <p14:tracePt t="39489" x="3257550" y="3556000"/>
          <p14:tracePt t="39504" x="3181350" y="3746500"/>
          <p14:tracePt t="39521" x="3124200" y="3968750"/>
          <p14:tracePt t="39537" x="3079750" y="4121150"/>
          <p14:tracePt t="39554" x="3060700" y="4184650"/>
          <p14:tracePt t="39571" x="3060700" y="4191000"/>
          <p14:tracePt t="39603" x="3060700" y="4197350"/>
          <p14:tracePt t="39620" x="3060700" y="4216400"/>
          <p14:tracePt t="39638" x="3060700" y="4229100"/>
          <p14:tracePt t="39674" x="3060700" y="4184650"/>
          <p14:tracePt t="39681" x="3073400" y="4121150"/>
          <p14:tracePt t="39690" x="3086100" y="4038600"/>
          <p14:tracePt t="39705" x="3092450" y="3848100"/>
          <p14:tracePt t="39720" x="3092450" y="3657600"/>
          <p14:tracePt t="39737" x="3092450" y="3511550"/>
          <p14:tracePt t="39753" x="3092450" y="3422650"/>
          <p14:tracePt t="39770" x="3092450" y="3403600"/>
          <p14:tracePt t="39787" x="3092450" y="3397250"/>
          <p14:tracePt t="39848" x="3086100" y="3422650"/>
          <p14:tracePt t="39857" x="3086100" y="3467100"/>
          <p14:tracePt t="39870" x="3086100" y="3606800"/>
          <p14:tracePt t="39888" x="3067050" y="3765550"/>
          <p14:tracePt t="39904" x="3067050" y="3892550"/>
          <p14:tracePt t="39922" x="3067050" y="3987800"/>
          <p14:tracePt t="39937" x="3067050" y="4044950"/>
          <p14:tracePt t="39953" x="3067050" y="4064000"/>
          <p14:tracePt t="39972" x="3067050" y="4070350"/>
          <p14:tracePt t="40007" x="3067050" y="4038600"/>
          <p14:tracePt t="40019" x="3067050" y="3962400"/>
          <p14:tracePt t="40036" x="3079750" y="3708400"/>
          <p14:tracePt t="40053" x="3124200" y="3441700"/>
          <p14:tracePt t="40055" x="3136900" y="3340100"/>
          <p14:tracePt t="40070" x="3175000" y="3168650"/>
          <p14:tracePt t="40088" x="3187700" y="3079750"/>
          <p14:tracePt t="40103" x="3187700" y="3067050"/>
          <p14:tracePt t="40120" x="3187700" y="3060700"/>
          <p14:tracePt t="40154" x="3187700" y="3117850"/>
          <p14:tracePt t="40172" x="3187700" y="3308350"/>
          <p14:tracePt t="40187" x="3155950" y="3543300"/>
          <p14:tracePt t="40203" x="3130550" y="3797300"/>
          <p14:tracePt t="40221" x="3117850" y="3987800"/>
          <p14:tracePt t="40236" x="3117850" y="4114800"/>
          <p14:tracePt t="40239" x="3117850" y="4146550"/>
          <p14:tracePt t="40253" x="3117850" y="4165600"/>
          <p14:tracePt t="40270" x="3117850" y="4171950"/>
          <p14:tracePt t="40288" x="3117850" y="4178300"/>
          <p14:tracePt t="40304" x="3136900" y="4127500"/>
          <p14:tracePt t="40320" x="3175000" y="3943350"/>
          <p14:tracePt t="40336" x="3232150" y="3663950"/>
          <p14:tracePt t="40353" x="3270250" y="3416300"/>
          <p14:tracePt t="40370" x="3308350" y="3225800"/>
          <p14:tracePt t="40388" x="3327400" y="3117850"/>
          <p14:tracePt t="40404" x="3333750" y="3092450"/>
          <p14:tracePt t="40448" x="3333750" y="3124200"/>
          <p14:tracePt t="40456" x="3333750" y="3194050"/>
          <p14:tracePt t="40470" x="3333750" y="3416300"/>
          <p14:tracePt t="40488" x="3321050" y="3651250"/>
          <p14:tracePt t="40503" x="3321050" y="3790950"/>
          <p14:tracePt t="40521" x="3321050" y="3835400"/>
          <p14:tracePt t="40536" x="3321050" y="3841750"/>
          <p14:tracePt t="40585" x="3321050" y="3822700"/>
          <p14:tracePt t="40592" x="3327400" y="3797300"/>
          <p14:tracePt t="40603" x="3333750" y="3765550"/>
          <p14:tracePt t="40620" x="3352800" y="3689350"/>
          <p14:tracePt t="40638" x="3365500" y="3600450"/>
          <p14:tracePt t="40640" x="3378200" y="3549650"/>
          <p14:tracePt t="40655" x="3384550" y="3505200"/>
          <p14:tracePt t="40672" x="3416300" y="3390900"/>
          <p14:tracePt t="40689" x="3422650" y="3371850"/>
          <p14:tracePt t="40705" x="3422650" y="3359150"/>
          <p14:tracePt t="40767" x="3422650" y="3384550"/>
          <p14:tracePt t="40776" x="3422650" y="3429000"/>
          <p14:tracePt t="40786" x="3422650" y="3498850"/>
          <p14:tracePt t="40803" x="3422650" y="3644900"/>
          <p14:tracePt t="40819" x="3422650" y="3765550"/>
          <p14:tracePt t="40823" x="3422650" y="3797300"/>
          <p14:tracePt t="40836" x="3422650" y="3822700"/>
          <p14:tracePt t="40853" x="3422650" y="3835400"/>
          <p14:tracePt t="40856" x="3422650" y="3841750"/>
          <p14:tracePt t="40912" x="3422650" y="3829050"/>
          <p14:tracePt t="40925" x="3422650" y="3790950"/>
          <p14:tracePt t="40941" x="3422650" y="3683000"/>
          <p14:tracePt t="40954" x="3422650" y="3556000"/>
          <p14:tracePt t="40970" x="3429000" y="3460750"/>
          <p14:tracePt t="40987" x="3429000" y="3390900"/>
          <p14:tracePt t="41003" x="3429000" y="3371850"/>
          <p14:tracePt t="41019" x="3429000" y="3365500"/>
          <p14:tracePt t="41079" x="3429000" y="3390900"/>
          <p14:tracePt t="41087" x="3429000" y="3422650"/>
          <p14:tracePt t="41103" x="3422650" y="3568700"/>
          <p14:tracePt t="41120" x="3422650" y="3708400"/>
          <p14:tracePt t="41138" x="3422650" y="3778250"/>
          <p14:tracePt t="41153" x="3422650" y="3797300"/>
          <p14:tracePt t="41170" x="3422650" y="3803650"/>
          <p14:tracePt t="41248" x="3422650" y="3797300"/>
          <p14:tracePt t="41399" x="3416300" y="3790950"/>
          <p14:tracePt t="41399" x="0" y="0"/>
        </p14:tracePtLst>
        <p14:tracePtLst>
          <p14:tracePt t="44408" x="5664200" y="3219450"/>
          <p14:tracePt t="44431" x="5670550" y="3219450"/>
          <p14:tracePt t="44440" x="5676900" y="3219450"/>
          <p14:tracePt t="44453" x="5683250" y="3219450"/>
          <p14:tracePt t="44469" x="5740400" y="3219450"/>
          <p14:tracePt t="44487" x="6000750" y="3219450"/>
          <p14:tracePt t="44502" x="6305550" y="3219450"/>
          <p14:tracePt t="44519" x="6718300" y="3219450"/>
          <p14:tracePt t="44535" x="7061200" y="3219450"/>
          <p14:tracePt t="44553" x="7289800" y="3219450"/>
          <p14:tracePt t="44569" x="7397750" y="3219450"/>
          <p14:tracePt t="44585" x="7435850" y="3219450"/>
          <p14:tracePt t="44601" x="7448550" y="3219450"/>
          <p14:tracePt t="44664" x="7442200" y="3219450"/>
          <p14:tracePt t="44672" x="7416800" y="3219450"/>
          <p14:tracePt t="44687" x="7327900" y="3219450"/>
          <p14:tracePt t="44703" x="7251700" y="3219450"/>
          <p14:tracePt t="44719" x="7029450" y="3219450"/>
          <p14:tracePt t="44736" x="6940550" y="3219450"/>
          <p14:tracePt t="44752" x="6902450" y="3225800"/>
          <p14:tracePt t="44769" x="6896100" y="3225800"/>
          <p14:tracePt t="44880" x="6908800" y="3225800"/>
          <p14:tracePt t="44898" x="6946900" y="3225800"/>
          <p14:tracePt t="44920" x="6978650" y="3225800"/>
          <p14:tracePt t="44939" x="6985000" y="3225800"/>
          <p14:tracePt t="44982" x="6972300" y="3225800"/>
          <p14:tracePt t="44990" x="6940550" y="3225800"/>
          <p14:tracePt t="45002" x="6896100" y="3225800"/>
          <p14:tracePt t="45017" x="6807200" y="3225800"/>
          <p14:tracePt t="45035" x="6743700" y="3225800"/>
          <p14:tracePt t="45051" x="6718300" y="3225800"/>
          <p14:tracePt t="45068" x="6711950" y="3225800"/>
          <p14:tracePt t="45111" x="6724650" y="3225800"/>
          <p14:tracePt t="45119" x="6769100" y="3232150"/>
          <p14:tracePt t="45135" x="6845300" y="3244850"/>
          <p14:tracePt t="45151" x="6921500" y="3263900"/>
          <p14:tracePt t="45169" x="6946900" y="3263900"/>
          <p14:tracePt t="45207" x="6953250" y="3263900"/>
          <p14:tracePt t="45239" x="6940550" y="3263900"/>
          <p14:tracePt t="45247" x="6915150" y="3263900"/>
          <p14:tracePt t="45254" x="6902450" y="3263900"/>
          <p14:tracePt t="45267" x="6883400" y="3263900"/>
          <p14:tracePt t="45284" x="6877050" y="3263900"/>
          <p14:tracePt t="45376" x="6889750" y="3263900"/>
          <p14:tracePt t="45395" x="6896100" y="3263900"/>
          <p14:tracePt t="45474" x="6870700" y="3263900"/>
          <p14:tracePt t="45493" x="6813550" y="3263900"/>
          <p14:tracePt t="45508" x="6756400" y="3263900"/>
          <p14:tracePt t="45510" x="6743700" y="3263900"/>
          <p14:tracePt t="45525" x="6731000" y="3263900"/>
          <p14:tracePt t="45534" x="6724650" y="3263900"/>
          <p14:tracePt t="45609" x="6731000" y="3263900"/>
          <p14:tracePt t="45616" x="6737350" y="3263900"/>
          <p14:tracePt t="45634" x="6775450" y="3263900"/>
          <p14:tracePt t="45652" x="6807200" y="3263900"/>
          <p14:tracePt t="45669" x="6832600" y="3263900"/>
          <p14:tracePt t="45671" x="6838950" y="3263900"/>
          <p14:tracePt t="45685" x="6845300" y="3263900"/>
          <p14:tracePt t="45938" x="6832600" y="3263900"/>
          <p14:tracePt t="45954" x="6788150" y="3263900"/>
          <p14:tracePt t="45969" x="6743700" y="3263900"/>
          <p14:tracePt t="45985" x="6692900" y="3263900"/>
          <p14:tracePt t="46000" x="6661150" y="3263900"/>
          <p14:tracePt t="46018" x="6648450" y="3263900"/>
          <p14:tracePt t="46087" x="6654800" y="3263900"/>
          <p14:tracePt t="46095" x="6686550" y="3263900"/>
          <p14:tracePt t="46103" x="6718300" y="3263900"/>
          <p14:tracePt t="46118" x="6813550" y="3263900"/>
          <p14:tracePt t="46135" x="6921500" y="3263900"/>
          <p14:tracePt t="46151" x="6997700" y="3263900"/>
          <p14:tracePt t="46167" x="7023100" y="3263900"/>
          <p14:tracePt t="46186" x="7029450" y="3263900"/>
          <p14:tracePt t="46218" x="7016750" y="3263900"/>
          <p14:tracePt t="46235" x="6889750" y="3257550"/>
          <p14:tracePt t="46252" x="6718300" y="3232150"/>
          <p14:tracePt t="46254" x="6642100" y="3219450"/>
          <p14:tracePt t="46268" x="6610350" y="3219450"/>
          <p14:tracePt t="46284" x="6572250" y="3219450"/>
          <p14:tracePt t="46287" x="6565900" y="3219450"/>
          <p14:tracePt t="46301" x="6559550" y="3219450"/>
          <p14:tracePt t="46351" x="6572250" y="3219450"/>
          <p14:tracePt t="46360" x="6616700" y="3219450"/>
          <p14:tracePt t="46368" x="6654800" y="3219450"/>
          <p14:tracePt t="46384" x="6762750" y="3219450"/>
          <p14:tracePt t="46401" x="6883400" y="3219450"/>
          <p14:tracePt t="46417" x="6978650" y="3219450"/>
          <p14:tracePt t="46436" x="7010400" y="3219450"/>
          <p14:tracePt t="46452" x="7023100" y="3219450"/>
          <p14:tracePt t="46510" x="7010400" y="3219450"/>
          <p14:tracePt t="46518" x="6991350" y="3219450"/>
          <p14:tracePt t="46535" x="6927850" y="3219450"/>
          <p14:tracePt t="46551" x="6889750" y="3219450"/>
          <p14:tracePt t="46567" x="6870700" y="3219450"/>
          <p14:tracePt t="46584" x="6864350" y="3219450"/>
          <p14:tracePt t="46617" x="6870700" y="3219450"/>
          <p14:tracePt t="46634" x="6985000" y="3232150"/>
          <p14:tracePt t="46651" x="7194550" y="3257550"/>
          <p14:tracePt t="46668" x="7467600" y="3257550"/>
          <p14:tracePt t="46670" x="7645400" y="3257550"/>
          <p14:tracePt t="46685" x="7797800" y="3257550"/>
          <p14:tracePt t="46703" x="8083550" y="3257550"/>
          <p14:tracePt t="46719" x="8242300" y="3257550"/>
          <p14:tracePt t="46736" x="8280400" y="3257550"/>
          <p14:tracePt t="46752" x="8286750" y="3257550"/>
          <p14:tracePt t="46769" x="8248650" y="3257550"/>
          <p14:tracePt t="46785" x="8064500" y="3232150"/>
          <p14:tracePt t="46800" x="7753350" y="3187700"/>
          <p14:tracePt t="46819" x="7404100" y="3130550"/>
          <p14:tracePt t="46834" x="7232650" y="3124200"/>
          <p14:tracePt t="46851" x="7200900" y="3124200"/>
          <p14:tracePt t="46868" x="7194550" y="3124200"/>
          <p14:tracePt t="46895" x="7213600" y="3124200"/>
          <p14:tracePt t="46904" x="7258050" y="3124200"/>
          <p14:tracePt t="46917" x="7334250" y="3124200"/>
          <p14:tracePt t="46935" x="7594600" y="3168650"/>
          <p14:tracePt t="46952" x="7772400" y="3187700"/>
          <p14:tracePt t="46968" x="7886700" y="3187700"/>
          <p14:tracePt t="46984" x="7924800" y="3187700"/>
          <p14:tracePt t="47048" x="7918450" y="3187700"/>
          <p14:tracePt t="47054" x="7880350" y="3187700"/>
          <p14:tracePt t="47066" x="7861300" y="3187700"/>
          <p14:tracePt t="47083" x="7797800" y="3181350"/>
          <p14:tracePt t="47100" x="7759700" y="3181350"/>
          <p14:tracePt t="47117" x="7753350" y="3181350"/>
          <p14:tracePt t="47191" x="7766050" y="3181350"/>
          <p14:tracePt t="47198" x="7785100" y="3181350"/>
          <p14:tracePt t="47207" x="7797800" y="3181350"/>
          <p14:tracePt t="47217" x="7810500" y="3181350"/>
          <p14:tracePt t="47234" x="7842250" y="3181350"/>
          <p14:tracePt t="47252" x="7918450" y="3187700"/>
          <p14:tracePt t="47268" x="8020050" y="3200400"/>
          <p14:tracePt t="47283" x="8140700" y="3225800"/>
          <p14:tracePt t="47302" x="8242300" y="3251200"/>
          <p14:tracePt t="47318" x="8305800" y="3263900"/>
          <p14:tracePt t="47464" x="8312150" y="3263900"/>
          <p14:tracePt t="47472" x="8318500" y="3263900"/>
          <p14:tracePt t="47485" x="8324850" y="3263900"/>
          <p14:tracePt t="47502" x="8343900" y="3263900"/>
          <p14:tracePt t="47517" x="8369300" y="3263900"/>
          <p14:tracePt t="47520" x="8388350" y="3263900"/>
          <p14:tracePt t="47535" x="8413750" y="3263900"/>
          <p14:tracePt t="47551" x="8420100" y="3257550"/>
          <p14:tracePt t="47568" x="8426450" y="3257550"/>
          <p14:tracePt t="47854" x="0" y="0"/>
        </p14:tracePtLst>
        <p14:tracePtLst>
          <p14:tracePt t="48625" x="1797050" y="3009900"/>
          <p14:tracePt t="48672" x="1790700" y="3022600"/>
          <p14:tracePt t="48681" x="1784350" y="3041650"/>
          <p14:tracePt t="48703" x="1765300" y="3079750"/>
          <p14:tracePt t="48719" x="1758950" y="3111500"/>
          <p14:tracePt t="48734" x="1758950" y="3130550"/>
          <p14:tracePt t="48790" x="0" y="0"/>
        </p14:tracePtLst>
        <p14:tracePtLst>
          <p14:tracePt t="49082" x="946150" y="3092450"/>
          <p14:tracePt t="49167" x="952500" y="3092450"/>
          <p14:tracePt t="49167" x="0" y="0"/>
        </p14:tracePtLst>
        <p14:tracePtLst>
          <p14:tracePt t="49535" x="1771650" y="2984500"/>
          <p14:tracePt t="49545" x="1771650" y="2978150"/>
          <p14:tracePt t="49560" x="1765300" y="2978150"/>
          <p14:tracePt t="49569" x="1758950" y="2978150"/>
          <p14:tracePt t="49583" x="1739900" y="2997200"/>
          <p14:tracePt t="49600" x="1701800" y="3054350"/>
          <p14:tracePt t="49616" x="1663700" y="3143250"/>
          <p14:tracePt t="49633" x="1663700" y="3194050"/>
          <p14:tracePt t="49650" x="1663700" y="3238500"/>
          <p14:tracePt t="49666" x="1663700" y="3251200"/>
          <p14:tracePt t="49683" x="1663700" y="3257550"/>
          <p14:tracePt t="49719" x="1670050" y="3257550"/>
          <p14:tracePt t="49735" x="1689100" y="3238500"/>
          <p14:tracePt t="49751" x="1720850" y="3181350"/>
          <p14:tracePt t="49768" x="1739900" y="3111500"/>
          <p14:tracePt t="49783" x="1746250" y="3054350"/>
          <p14:tracePt t="49800" x="1752600" y="3028950"/>
          <p14:tracePt t="49817" x="1752600" y="3022600"/>
          <p14:tracePt t="49983" x="0" y="0"/>
        </p14:tracePtLst>
        <p14:tracePtLst>
          <p14:tracePt t="51800" x="5664200" y="3670300"/>
          <p14:tracePt t="51839" x="5683250" y="3670300"/>
          <p14:tracePt t="51852" x="5721350" y="3670300"/>
          <p14:tracePt t="51867" x="5892800" y="3670300"/>
          <p14:tracePt t="51883" x="6210300" y="3670300"/>
          <p14:tracePt t="51886" x="6426200" y="3670300"/>
          <p14:tracePt t="51900" x="6661150" y="3670300"/>
          <p14:tracePt t="51916" x="7092950" y="3670300"/>
          <p14:tracePt t="51919" x="7245350" y="3670300"/>
          <p14:tracePt t="51932" x="7353300" y="3670300"/>
          <p14:tracePt t="51951" x="7524750" y="3670300"/>
          <p14:tracePt t="51967" x="7556500" y="3670300"/>
          <p14:tracePt t="51984" x="7569200" y="3670300"/>
          <p14:tracePt t="51999" x="7575550" y="3670300"/>
          <p14:tracePt t="52015" x="7588250" y="3670300"/>
          <p14:tracePt t="52033" x="7600950" y="3670300"/>
          <p14:tracePt t="52048" x="7607300" y="3663950"/>
          <p14:tracePt t="52087" x="7607300" y="3657600"/>
          <p14:tracePt t="52099" x="7607300" y="3638550"/>
          <p14:tracePt t="52117" x="7581900" y="3594100"/>
          <p14:tracePt t="52135" x="7505700" y="3511550"/>
          <p14:tracePt t="52154" x="7397750" y="3435350"/>
          <p14:tracePt t="52169" x="7251700" y="3352800"/>
          <p14:tracePt t="52186" x="7086600" y="3282950"/>
          <p14:tracePt t="52202" x="6934200" y="3238500"/>
          <p14:tracePt t="52218" x="6781800" y="3206750"/>
          <p14:tracePt t="52234" x="6673850" y="3200400"/>
          <p14:tracePt t="52251" x="6565900" y="3200400"/>
          <p14:tracePt t="52267" x="6489700" y="3200400"/>
          <p14:tracePt t="52283" x="6419850" y="3219450"/>
          <p14:tracePt t="52301" x="6369050" y="3251200"/>
          <p14:tracePt t="52303" x="6350000" y="3263900"/>
          <p14:tracePt t="52316" x="6330950" y="3276600"/>
          <p14:tracePt t="52333" x="6299200" y="3302000"/>
          <p14:tracePt t="52349" x="6286500" y="3321050"/>
          <p14:tracePt t="52351" x="6273800" y="3333750"/>
          <p14:tracePt t="52367" x="6267450" y="3352800"/>
          <p14:tracePt t="52383" x="6267450" y="3390900"/>
          <p14:tracePt t="52400" x="6311900" y="3429000"/>
          <p14:tracePt t="52416" x="6388100" y="3454400"/>
          <p14:tracePt t="52432" x="6508750" y="3486150"/>
          <p14:tracePt t="52448" x="6648450" y="3511550"/>
          <p14:tracePt t="52467" x="6788150" y="3511550"/>
          <p14:tracePt t="52483" x="6934200" y="3511550"/>
          <p14:tracePt t="52500" x="7073900" y="3511550"/>
          <p14:tracePt t="52516" x="7124700" y="3505200"/>
          <p14:tracePt t="52518" x="7137400" y="3505200"/>
          <p14:tracePt t="52533" x="7143750" y="3498850"/>
          <p14:tracePt t="52592" x="7143750" y="3486150"/>
          <p14:tracePt t="52598" x="7124700" y="3479800"/>
          <p14:tracePt t="52617" x="7099300" y="3479800"/>
          <p14:tracePt t="52632" x="7092950" y="3479800"/>
          <p14:tracePt t="52648" x="7086600" y="3479800"/>
          <p14:tracePt t="52665" x="7080250" y="3486150"/>
          <p14:tracePt t="52681" x="7080250" y="3505200"/>
          <p14:tracePt t="52698" x="7092950" y="3549650"/>
          <p14:tracePt t="52716" x="7143750" y="3587750"/>
          <p14:tracePt t="52733" x="7219950" y="3625850"/>
          <p14:tracePt t="52735" x="7258050" y="3638550"/>
          <p14:tracePt t="52749" x="7277100" y="3644900"/>
          <p14:tracePt t="52767" x="7315200" y="3644900"/>
          <p14:tracePt t="52782" x="7346950" y="3619500"/>
          <p14:tracePt t="52800" x="7366000" y="3575050"/>
          <p14:tracePt t="52815" x="7378700" y="3556000"/>
          <p14:tracePt t="52833" x="7378700" y="3530600"/>
          <p14:tracePt t="52927" x="7385050" y="3536950"/>
          <p14:tracePt t="52937" x="7391400" y="3556000"/>
          <p14:tracePt t="52951" x="7404100" y="3587750"/>
          <p14:tracePt t="52967" x="7442200" y="3613150"/>
          <p14:tracePt t="52983" x="7473950" y="3632200"/>
          <p14:tracePt t="52999" x="7505700" y="3632200"/>
          <p14:tracePt t="53016" x="7543800" y="3632200"/>
          <p14:tracePt t="53033" x="7581900" y="3600450"/>
          <p14:tracePt t="53048" x="7620000" y="3562350"/>
          <p14:tracePt t="53065" x="7632700" y="3543300"/>
          <p14:tracePt t="53082" x="7632700" y="3530600"/>
          <p14:tracePt t="53128" x="7632700" y="3536950"/>
          <p14:tracePt t="53137" x="7632700" y="3562350"/>
          <p14:tracePt t="53148" x="7632700" y="3600450"/>
          <p14:tracePt t="53166" x="7632700" y="3657600"/>
          <p14:tracePt t="53182" x="7645400" y="3689350"/>
          <p14:tracePt t="53218" x="7651750" y="3689350"/>
          <p14:tracePt t="53233" x="7683500" y="3683000"/>
          <p14:tracePt t="53250" x="7708900" y="3638550"/>
          <p14:tracePt t="53267" x="7721600" y="3594100"/>
          <p14:tracePt t="53283" x="7734300" y="3568700"/>
          <p14:tracePt t="53287" x="7734300" y="3562350"/>
          <p14:tracePt t="53583" x="0" y="0"/>
        </p14:tracePtLst>
        <p14:tracePtLst>
          <p14:tracePt t="54879" x="1225550" y="3543300"/>
          <p14:tracePt t="54926" x="1219200" y="3543300"/>
          <p14:tracePt t="54943" x="1225550" y="3556000"/>
          <p14:tracePt t="54951" x="1238250" y="3562350"/>
          <p14:tracePt t="54964" x="1276350" y="3575050"/>
          <p14:tracePt t="54983" x="1365250" y="3613150"/>
          <p14:tracePt t="54999" x="1492250" y="3663950"/>
          <p14:tracePt t="55015" x="1536700" y="3683000"/>
          <p14:tracePt t="55032" x="1568450" y="3695700"/>
          <p14:tracePt t="55066" x="1587500" y="3702050"/>
          <p14:tracePt t="55240" x="1593850" y="3702050"/>
          <p14:tracePt t="55248" x="1606550" y="3702050"/>
          <p14:tracePt t="55266" x="1631950" y="3695700"/>
          <p14:tracePt t="55283" x="1663700" y="3670300"/>
          <p14:tracePt t="55298" x="1695450" y="3651250"/>
          <p14:tracePt t="55316" x="1733550" y="3638550"/>
          <p14:tracePt t="55331" x="1739900" y="3619500"/>
          <p14:tracePt t="55348" x="1746250" y="3619500"/>
          <p14:tracePt t="55598" x="0" y="0"/>
        </p14:tracePtLst>
        <p14:tracePtLst>
          <p14:tracePt t="56489" x="7150100" y="3956050"/>
          <p14:tracePt t="56528" x="7150100" y="3962400"/>
          <p14:tracePt t="56538" x="7169150" y="3981450"/>
          <p14:tracePt t="56551" x="7258050" y="4057650"/>
          <p14:tracePt t="56565" x="7327900" y="4095750"/>
          <p14:tracePt t="56583" x="7607300" y="4191000"/>
          <p14:tracePt t="56598" x="7791450" y="4222750"/>
          <p14:tracePt t="56615" x="7880350" y="4235450"/>
          <p14:tracePt t="56632" x="7918450" y="4235450"/>
          <p14:tracePt t="56648" x="7931150" y="4216400"/>
          <p14:tracePt t="56665" x="7937500" y="4171950"/>
          <p14:tracePt t="56681" x="7937500" y="4146550"/>
          <p14:tracePt t="56698" x="7937500" y="4114800"/>
          <p14:tracePt t="56714" x="7937500" y="4095750"/>
          <p14:tracePt t="56732" x="7937500" y="4076700"/>
          <p14:tracePt t="56734" x="7937500" y="4070350"/>
          <p14:tracePt t="56749" x="7937500" y="4064000"/>
          <p14:tracePt t="56766" x="7931150" y="4051300"/>
          <p14:tracePt t="56799" x="7924800" y="4038600"/>
          <p14:tracePt t="56934" x="0" y="0"/>
        </p14:tracePtLst>
        <p14:tracePtLst>
          <p14:tracePt t="57472" x="4832350" y="4064000"/>
          <p14:tracePt t="57523" x="4832350" y="4070350"/>
          <p14:tracePt t="57540" x="4857750" y="4070350"/>
          <p14:tracePt t="57555" x="4959350" y="4070350"/>
          <p14:tracePt t="57567" x="5168900" y="4070350"/>
          <p14:tracePt t="57584" x="5524500" y="4070350"/>
          <p14:tracePt t="57599" x="5956300" y="4070350"/>
          <p14:tracePt t="57615" x="6413500" y="4070350"/>
          <p14:tracePt t="57631" x="6756400" y="4070350"/>
          <p14:tracePt t="57647" x="6940550" y="4089400"/>
          <p14:tracePt t="57664" x="6978650" y="4095750"/>
          <p14:tracePt t="57681" x="6985000" y="4095750"/>
          <p14:tracePt t="57753" x="6953250" y="4095750"/>
          <p14:tracePt t="57763" x="6908800" y="4095750"/>
          <p14:tracePt t="57783" x="6718300" y="4095750"/>
          <p14:tracePt t="57800" x="6242050" y="4064000"/>
          <p14:tracePt t="57815" x="5949950" y="4064000"/>
          <p14:tracePt t="57833" x="5810250" y="4064000"/>
          <p14:tracePt t="57848" x="5784850" y="4064000"/>
          <p14:tracePt t="57864" x="5778500" y="4064000"/>
          <p14:tracePt t="57921" x="5797550" y="4064000"/>
          <p14:tracePt t="57929" x="5835650" y="4064000"/>
          <p14:tracePt t="57947" x="6007100" y="4064000"/>
          <p14:tracePt t="57963" x="6261100" y="4064000"/>
          <p14:tracePt t="57980" x="6654800" y="4064000"/>
          <p14:tracePt t="57998" x="6997700" y="4064000"/>
          <p14:tracePt t="57998" x="7118350" y="4064000"/>
          <p14:tracePt t="58014" x="7251700" y="4064000"/>
          <p14:tracePt t="58031" x="7283450" y="4064000"/>
          <p14:tracePt t="58086" x="7258050" y="4064000"/>
          <p14:tracePt t="58094" x="7194550" y="4064000"/>
          <p14:tracePt t="58102" x="7124700" y="4064000"/>
          <p14:tracePt t="58113" x="7029450" y="4064000"/>
          <p14:tracePt t="58131" x="6838950" y="4064000"/>
          <p14:tracePt t="58146" x="6731000" y="4064000"/>
          <p14:tracePt t="58163" x="6711950" y="4064000"/>
          <p14:tracePt t="58180" x="6705600" y="4064000"/>
          <p14:tracePt t="58198" x="6731000" y="4064000"/>
          <p14:tracePt t="58214" x="6845300" y="4064000"/>
          <p14:tracePt t="58230" x="7016750" y="4064000"/>
          <p14:tracePt t="58247" x="7213600" y="4064000"/>
          <p14:tracePt t="58264" x="7372350" y="4064000"/>
          <p14:tracePt t="58281" x="7442200" y="4064000"/>
          <p14:tracePt t="58297" x="7461250" y="4064000"/>
          <p14:tracePt t="58766" x="0" y="0"/>
        </p14:tracePtLst>
        <p14:tracePtLst>
          <p14:tracePt t="60344" x="1892300" y="3867150"/>
          <p14:tracePt t="60352" x="1885950" y="3867150"/>
          <p14:tracePt t="60367" x="1879600" y="3867150"/>
          <p14:tracePt t="60383" x="1873250" y="3886200"/>
          <p14:tracePt t="60396" x="1866900" y="3898900"/>
          <p14:tracePt t="60415" x="1854200" y="3949700"/>
          <p14:tracePt t="60430" x="1854200" y="3975100"/>
          <p14:tracePt t="60448" x="1854200" y="4032250"/>
          <p14:tracePt t="60464" x="1866900" y="4089400"/>
          <p14:tracePt t="60480" x="1885950" y="4133850"/>
          <p14:tracePt t="60497" x="1917700" y="4171950"/>
          <p14:tracePt t="60514" x="1949450" y="4191000"/>
          <p14:tracePt t="60531" x="1981200" y="4203700"/>
          <p14:tracePt t="60547" x="2012950" y="4203700"/>
          <p14:tracePt t="60565" x="2057400" y="4197350"/>
          <p14:tracePt t="60567" x="2070100" y="4178300"/>
          <p14:tracePt t="60580" x="2089150" y="4152900"/>
          <p14:tracePt t="60598" x="2108200" y="4070350"/>
          <p14:tracePt t="60613" x="2108200" y="4057650"/>
          <p14:tracePt t="60630" x="2120900" y="4025900"/>
          <p14:tracePt t="60648" x="2120900" y="4019550"/>
          <p14:tracePt t="60664" x="2120900" y="4013200"/>
          <p14:tracePt t="60680" x="2120900" y="4006850"/>
          <p14:tracePt t="60927" x="0" y="0"/>
        </p14:tracePtLst>
        <p14:tracePtLst>
          <p14:tracePt t="61664" x="1333500" y="1873250"/>
          <p14:tracePt t="61688" x="1320800" y="1885950"/>
          <p14:tracePt t="61695" x="1320800" y="1905000"/>
          <p14:tracePt t="61713" x="1301750" y="2000250"/>
          <p14:tracePt t="61730" x="1301750" y="2127250"/>
          <p14:tracePt t="61746" x="1301750" y="2273300"/>
          <p14:tracePt t="61764" x="1301750" y="2400300"/>
          <p14:tracePt t="61780" x="1346200" y="2489200"/>
          <p14:tracePt t="61783" x="1358900" y="2501900"/>
          <p14:tracePt t="61797" x="1371600" y="2514600"/>
          <p14:tracePt t="61814" x="1390650" y="2533650"/>
          <p14:tracePt t="61832" x="1403350" y="2533650"/>
          <p14:tracePt t="61846" x="1473200" y="2463800"/>
          <p14:tracePt t="61863" x="1524000" y="2336800"/>
          <p14:tracePt t="61880" x="1574800" y="2197100"/>
          <p14:tracePt t="61896" x="1581150" y="2063750"/>
          <p14:tracePt t="61912" x="1587500" y="1949450"/>
          <p14:tracePt t="61929" x="1587500" y="1873250"/>
          <p14:tracePt t="61946" x="1587500" y="1816100"/>
          <p14:tracePt t="61962" x="1587500" y="1784350"/>
          <p14:tracePt t="61978" x="1587500" y="1771650"/>
          <p14:tracePt t="62032" x="1581150" y="1765300"/>
          <p14:tracePt t="62048" x="1568450" y="1765300"/>
          <p14:tracePt t="62054" x="1555750" y="1790700"/>
          <p14:tracePt t="62064" x="1536700" y="1835150"/>
          <p14:tracePt t="62079" x="1485900" y="1981200"/>
          <p14:tracePt t="62096" x="1441450" y="2133600"/>
          <p14:tracePt t="62112" x="1416050" y="2222500"/>
          <p14:tracePt t="62128" x="1416050" y="2228850"/>
          <p14:tracePt t="62145" x="1416050" y="2235200"/>
          <p14:tracePt t="62191" x="1416050" y="2228850"/>
          <p14:tracePt t="62198" x="1409700" y="2197100"/>
          <p14:tracePt t="62212" x="1403350" y="2159000"/>
          <p14:tracePt t="62230" x="1371600" y="2025650"/>
          <p14:tracePt t="62245" x="1358900" y="1981200"/>
          <p14:tracePt t="62264" x="1352550" y="1930400"/>
          <p14:tracePt t="62279" x="1352550" y="1924050"/>
          <p14:tracePt t="62414" x="0" y="0"/>
        </p14:tracePtLst>
        <p14:tracePtLst>
          <p14:tracePt t="63353" x="1911350" y="2965450"/>
          <p14:tracePt t="63383" x="1911350" y="2978150"/>
          <p14:tracePt t="63391" x="1911350" y="3016250"/>
          <p14:tracePt t="63399" x="1917700" y="3060700"/>
          <p14:tracePt t="63412" x="1917700" y="3117850"/>
          <p14:tracePt t="63429" x="1917700" y="3270250"/>
          <p14:tracePt t="63447" x="1917700" y="3568700"/>
          <p14:tracePt t="63463" x="1917700" y="3778250"/>
          <p14:tracePt t="63479" x="1917700" y="3975100"/>
          <p14:tracePt t="63495" x="1905000" y="4114800"/>
          <p14:tracePt t="63512" x="1905000" y="4210050"/>
          <p14:tracePt t="63529" x="1905000" y="4267200"/>
          <p14:tracePt t="63547" x="1905000" y="4292600"/>
          <p14:tracePt t="63562" x="1905000" y="4298950"/>
          <p14:tracePt t="63639" x="1905000" y="4292600"/>
          <p14:tracePt t="63646" x="1911350" y="4273550"/>
          <p14:tracePt t="63663" x="1917700" y="4171950"/>
          <p14:tracePt t="63679" x="1917700" y="4057650"/>
          <p14:tracePt t="63696" x="1930400" y="3867150"/>
          <p14:tracePt t="63711" x="1930400" y="3695700"/>
          <p14:tracePt t="63728" x="1936750" y="3536950"/>
          <p14:tracePt t="63745" x="1943100" y="3422650"/>
          <p14:tracePt t="63762" x="1943100" y="3346450"/>
          <p14:tracePt t="63779" x="1943100" y="3289300"/>
          <p14:tracePt t="63797" x="1930400" y="3232150"/>
          <p14:tracePt t="63813" x="1930400" y="3194050"/>
          <p14:tracePt t="63815" x="1917700" y="3162300"/>
          <p14:tracePt t="63828" x="1917700" y="3143250"/>
          <p14:tracePt t="63847" x="1911350" y="3124200"/>
          <p14:tracePt t="63862" x="1911350" y="3098800"/>
          <p14:tracePt t="63942" x="1911350" y="3105150"/>
          <p14:tracePt t="63951" x="1905000" y="3155950"/>
          <p14:tracePt t="63961" x="1892300" y="3219450"/>
          <p14:tracePt t="63978" x="1873250" y="3416300"/>
          <p14:tracePt t="63997" x="1847850" y="3638550"/>
          <p14:tracePt t="63999" x="1841500" y="3740150"/>
          <p14:tracePt t="64013" x="1841500" y="3835400"/>
          <p14:tracePt t="64029" x="1828800" y="4006850"/>
          <p14:tracePt t="64031" x="1828800" y="4057650"/>
          <p14:tracePt t="64046" x="1828800" y="4114800"/>
          <p14:tracePt t="64064" x="1828800" y="4140200"/>
          <p14:tracePt t="64135" x="1828800" y="4108450"/>
          <p14:tracePt t="64143" x="1828800" y="4044950"/>
          <p14:tracePt t="64164" x="1841500" y="3829050"/>
          <p14:tracePt t="64179" x="1873250" y="3568700"/>
          <p14:tracePt t="64195" x="1873250" y="3340100"/>
          <p14:tracePt t="64212" x="1873250" y="3162300"/>
          <p14:tracePt t="64228" x="1873250" y="3054350"/>
          <p14:tracePt t="64230" x="1873250" y="3028950"/>
          <p14:tracePt t="64245" x="1873250" y="3009900"/>
          <p14:tracePt t="64261" x="1873250" y="2997200"/>
          <p14:tracePt t="64264" x="1873250" y="2990850"/>
          <p14:tracePt t="64303" x="1866900" y="2990850"/>
          <p14:tracePt t="64312" x="1860550" y="3035300"/>
          <p14:tracePt t="64328" x="1835150" y="3206750"/>
          <p14:tracePt t="64346" x="1790700" y="3467100"/>
          <p14:tracePt t="64363" x="1771650" y="3721100"/>
          <p14:tracePt t="64378" x="1771650" y="3924300"/>
          <p14:tracePt t="64397" x="1771650" y="4057650"/>
          <p14:tracePt t="64411" x="1771650" y="4114800"/>
          <p14:tracePt t="64428" x="1771650" y="4140200"/>
          <p14:tracePt t="64479" x="1771650" y="4121150"/>
          <p14:tracePt t="64487" x="1784350" y="4044950"/>
          <p14:tracePt t="64496" x="1803400" y="3937000"/>
          <p14:tracePt t="64513" x="1854200" y="3638550"/>
          <p14:tracePt t="64529" x="1885950" y="3340100"/>
          <p14:tracePt t="64546" x="1911350" y="3143250"/>
          <p14:tracePt t="64563" x="1911350" y="3079750"/>
          <p14:tracePt t="64579" x="1911350" y="3067050"/>
          <p14:tracePt t="64595" x="1911350" y="3060700"/>
          <p14:tracePt t="64628" x="1911350" y="3092450"/>
          <p14:tracePt t="64644" x="1898650" y="3244850"/>
          <p14:tracePt t="64661" x="1885950" y="3454400"/>
          <p14:tracePt t="64663" x="1885950" y="3549650"/>
          <p14:tracePt t="64678" x="1885950" y="3708400"/>
          <p14:tracePt t="64695" x="1885950" y="3778250"/>
          <p14:tracePt t="64711" x="1885950" y="3816350"/>
          <p14:tracePt t="64728" x="1885950" y="3854450"/>
          <p14:tracePt t="64744" x="1879600" y="3879850"/>
          <p14:tracePt t="64761" x="1879600" y="3886200"/>
          <p14:tracePt t="65223" x="1879600" y="3879850"/>
          <p14:tracePt t="65223" x="0" y="0"/>
        </p14:tracePtLst>
        <p14:tracePtLst>
          <p14:tracePt t="65871" x="2044700" y="2889250"/>
          <p14:tracePt t="65928" x="2051050" y="2914650"/>
          <p14:tracePt t="65935" x="2063750" y="2959100"/>
          <p14:tracePt t="65944" x="2089150" y="3016250"/>
          <p14:tracePt t="65960" x="2165350" y="3155950"/>
          <p14:tracePt t="65977" x="2235200" y="3276600"/>
          <p14:tracePt t="65994" x="2279650" y="3352800"/>
          <p14:tracePt t="66010" x="2298700" y="3384550"/>
          <p14:tracePt t="66028" x="2305050" y="3384550"/>
          <p14:tracePt t="66088" x="2305050" y="3365500"/>
          <p14:tracePt t="66096" x="2305050" y="3340100"/>
          <p14:tracePt t="66112" x="2305050" y="3270250"/>
          <p14:tracePt t="66128" x="2292350" y="3175000"/>
          <p14:tracePt t="66144" x="2273300" y="3086100"/>
          <p14:tracePt t="66162" x="2273300" y="3048000"/>
          <p14:tracePt t="66178" x="2273300" y="3009900"/>
          <p14:tracePt t="66194" x="2273300" y="2990850"/>
          <p14:tracePt t="66296" x="2266950" y="2990850"/>
          <p14:tracePt t="66312" x="2254250" y="3009900"/>
          <p14:tracePt t="66320" x="2235200" y="3048000"/>
          <p14:tracePt t="66328" x="2197100" y="3105150"/>
          <p14:tracePt t="66344" x="2114550" y="3257550"/>
          <p14:tracePt t="66362" x="2025650" y="3384550"/>
          <p14:tracePt t="66377" x="1987550" y="3435350"/>
          <p14:tracePt t="66393" x="1981200" y="3448050"/>
          <p14:tracePt t="66471" x="1981200" y="3429000"/>
          <p14:tracePt t="66480" x="1987550" y="3403600"/>
          <p14:tracePt t="66495" x="2012950" y="3333750"/>
          <p14:tracePt t="66513" x="2025650" y="3238500"/>
          <p14:tracePt t="66528" x="2057400" y="3143250"/>
          <p14:tracePt t="66545" x="2095500" y="3060700"/>
          <p14:tracePt t="66562" x="2120900" y="2997200"/>
          <p14:tracePt t="66578" x="2127250" y="2984500"/>
          <p14:tracePt t="66595" x="2127250" y="2978150"/>
          <p14:tracePt t="66663" x="2120900" y="2997200"/>
          <p14:tracePt t="66674" x="2114550" y="3028950"/>
          <p14:tracePt t="66682" x="2101850" y="3086100"/>
          <p14:tracePt t="66695" x="2063750" y="3187700"/>
          <p14:tracePt t="66711" x="2032000" y="3270250"/>
          <p14:tracePt t="66728" x="2019300" y="3302000"/>
          <p14:tracePt t="66744" x="2019300" y="3314700"/>
          <p14:tracePt t="66800" x="2019300" y="3295650"/>
          <p14:tracePt t="66808" x="2019300" y="3270250"/>
          <p14:tracePt t="66817" x="2019300" y="3244850"/>
          <p14:tracePt t="66829" x="2019300" y="3225800"/>
          <p14:tracePt t="66844" x="2019300" y="3175000"/>
          <p14:tracePt t="66862" x="2019300" y="3149600"/>
          <p14:tracePt t="66877" x="2019300" y="3130550"/>
          <p14:tracePt t="66895" x="2019300" y="3117850"/>
          <p14:tracePt t="66911" x="2019300" y="3111500"/>
          <p14:tracePt t="67105" x="2019300" y="3124200"/>
          <p14:tracePt t="67125" x="2019300" y="3143250"/>
          <p14:tracePt t="67145" x="2019300" y="3149600"/>
          <p14:tracePt t="67271" x="2019300" y="3136900"/>
          <p14:tracePt t="67287" x="2019300" y="3117850"/>
          <p14:tracePt t="67299" x="2019300" y="3105150"/>
          <p14:tracePt t="67313" x="2038350" y="3067050"/>
          <p14:tracePt t="67329" x="2038350" y="3041650"/>
          <p14:tracePt t="67345" x="2044700" y="3009900"/>
          <p14:tracePt t="67362" x="2051050" y="2984500"/>
          <p14:tracePt t="67378" x="2051050" y="2971800"/>
          <p14:tracePt t="67473" x="2051050" y="2978150"/>
          <p14:tracePt t="67484" x="2051050" y="2990850"/>
          <p14:tracePt t="67498" x="2051050" y="3009900"/>
          <p14:tracePt t="67513" x="2051050" y="3022600"/>
          <p14:tracePt t="67529" x="2051050" y="3028950"/>
          <p14:tracePt t="67546" x="2051050" y="3041650"/>
          <p14:tracePt t="67561" x="2051050" y="3048000"/>
          <p14:tracePt t="67617" x="2070100" y="3035300"/>
          <p14:tracePt t="67624" x="2076450" y="2997200"/>
          <p14:tracePt t="67633" x="2082800" y="2965450"/>
          <p14:tracePt t="67644" x="2089150" y="2927350"/>
          <p14:tracePt t="67661" x="2089150" y="2895600"/>
          <p14:tracePt t="67677" x="2089150" y="2882900"/>
          <p14:tracePt t="67679" x="2089150" y="2876550"/>
          <p14:tracePt t="67736" x="2089150" y="2901950"/>
          <p14:tracePt t="67743" x="2089150" y="2946400"/>
          <p14:tracePt t="67761" x="2089150" y="3016250"/>
          <p14:tracePt t="67779" x="2089150" y="3124200"/>
          <p14:tracePt t="67795" x="2089150" y="3219450"/>
          <p14:tracePt t="67812" x="2089150" y="3282950"/>
          <p14:tracePt t="67828" x="2089150" y="3333750"/>
          <p14:tracePt t="67845" x="2089150" y="3340100"/>
          <p14:tracePt t="67871" x="2095500" y="3333750"/>
          <p14:tracePt t="67879" x="2108200" y="3302000"/>
          <p14:tracePt t="67894" x="2120900" y="3200400"/>
          <p14:tracePt t="67911" x="2146300" y="3098800"/>
          <p14:tracePt t="67928" x="2146300" y="3048000"/>
          <p14:tracePt t="67944" x="2152650" y="3009900"/>
          <p14:tracePt t="67960" x="2152650" y="3003550"/>
          <p14:tracePt t="68023" x="2152650" y="3016250"/>
          <p14:tracePt t="68030" x="2159000" y="3048000"/>
          <p14:tracePt t="68047" x="2171700" y="3111500"/>
          <p14:tracePt t="68062" x="2184400" y="3136900"/>
          <p14:tracePt t="68078" x="2197100" y="3155950"/>
          <p14:tracePt t="68093" x="2203450" y="3162300"/>
          <p14:tracePt t="68150" x="2203450" y="3155950"/>
          <p14:tracePt t="68158" x="2216150" y="3117850"/>
          <p14:tracePt t="68167" x="2216150" y="3079750"/>
          <p14:tracePt t="68176" x="2216150" y="3041650"/>
          <p14:tracePt t="68193" x="2216150" y="2971800"/>
          <p14:tracePt t="68210" x="2216150" y="2946400"/>
          <p14:tracePt t="68227" x="2216150" y="2940050"/>
          <p14:tracePt t="68311" x="2216150" y="2952750"/>
          <p14:tracePt t="68318" x="2216150" y="2990850"/>
          <p14:tracePt t="68329" x="2216150" y="3048000"/>
          <p14:tracePt t="68345" x="2222500" y="3175000"/>
          <p14:tracePt t="68361" x="2235200" y="3263900"/>
          <p14:tracePt t="68377" x="2235200" y="3295650"/>
          <p14:tracePt t="68394" x="2235200" y="3308350"/>
          <p14:tracePt t="68455" x="2235200" y="3295650"/>
          <p14:tracePt t="68463" x="2235200" y="3276600"/>
          <p14:tracePt t="68479" x="2235200" y="3219450"/>
          <p14:tracePt t="68495" x="2228850" y="3143250"/>
          <p14:tracePt t="68510" x="2222500" y="3092450"/>
          <p14:tracePt t="68526" x="2209800" y="3054350"/>
          <p14:tracePt t="68544" x="2209800" y="3048000"/>
          <p14:tracePt t="68591" x="2203450" y="3041650"/>
          <p14:tracePt t="68607" x="2203450" y="3054350"/>
          <p14:tracePt t="68614" x="2197100" y="3067050"/>
          <p14:tracePt t="68626" x="2184400" y="3092450"/>
          <p14:tracePt t="68643" x="2184400" y="3168650"/>
          <p14:tracePt t="68659" x="2184400" y="3225800"/>
          <p14:tracePt t="68678" x="2184400" y="3257550"/>
          <p14:tracePt t="68750" x="2184400" y="3244850"/>
          <p14:tracePt t="68758" x="2184400" y="3225800"/>
          <p14:tracePt t="68766" x="2184400" y="3194050"/>
          <p14:tracePt t="68776" x="2184400" y="3149600"/>
          <p14:tracePt t="68794" x="2184400" y="3086100"/>
          <p14:tracePt t="68811" x="2171700" y="3028950"/>
          <p14:tracePt t="68827" x="2165350" y="3003550"/>
          <p14:tracePt t="68844" x="2165350" y="2997200"/>
          <p14:tracePt t="68903" x="2165350" y="3009900"/>
          <p14:tracePt t="68910" x="2165350" y="3041650"/>
          <p14:tracePt t="68928" x="2165350" y="3124200"/>
          <p14:tracePt t="68944" x="2165350" y="3181350"/>
          <p14:tracePt t="68960" x="2165350" y="3206750"/>
          <p14:tracePt t="69064" x="2165350" y="3194050"/>
          <p14:tracePt t="69070" x="2165350" y="3162300"/>
          <p14:tracePt t="69078" x="2165350" y="3130550"/>
          <p14:tracePt t="69094" x="2165350" y="3073400"/>
          <p14:tracePt t="69111" x="2165350" y="3009900"/>
          <p14:tracePt t="69112" x="2165350" y="2984500"/>
          <p14:tracePt t="69129" x="2165350" y="2952750"/>
          <p14:tracePt t="69142" x="2165350" y="2946400"/>
          <p14:tracePt t="69223" x="2159000" y="2952750"/>
          <p14:tracePt t="69231" x="2152650" y="2978150"/>
          <p14:tracePt t="69246" x="2152650" y="3048000"/>
          <p14:tracePt t="69259" x="2152650" y="3105150"/>
          <p14:tracePt t="69276" x="2152650" y="3187700"/>
          <p14:tracePt t="69292" x="2152650" y="3238500"/>
          <p14:tracePt t="69294" x="2152650" y="3244850"/>
          <p14:tracePt t="69311" x="2152650" y="3251200"/>
          <p14:tracePt t="69326" x="2152650" y="3263900"/>
          <p14:tracePt t="69383" x="2152650" y="3251200"/>
          <p14:tracePt t="69391" x="2152650" y="3225800"/>
          <p14:tracePt t="69398" x="2152650" y="3206750"/>
          <p14:tracePt t="69409" x="2152650" y="3181350"/>
          <p14:tracePt t="69427" x="2152650" y="3130550"/>
          <p14:tracePt t="69442" x="2152650" y="3098800"/>
          <p14:tracePt t="69459" x="2152650" y="3079750"/>
          <p14:tracePt t="69478" x="2152650" y="3073400"/>
          <p14:tracePt t="69536" x="2146300" y="3079750"/>
          <p14:tracePt t="69544" x="2146300" y="3092450"/>
          <p14:tracePt t="69550" x="2146300" y="3124200"/>
          <p14:tracePt t="69560" x="2146300" y="3149600"/>
          <p14:tracePt t="69576" x="2146300" y="3206750"/>
          <p14:tracePt t="69595" x="2146300" y="3244850"/>
          <p14:tracePt t="69610" x="2146300" y="3257550"/>
          <p14:tracePt t="69687" x="2146300" y="3244850"/>
          <p14:tracePt t="69695" x="2146300" y="3213100"/>
          <p14:tracePt t="69710" x="2146300" y="3149600"/>
          <p14:tracePt t="69726" x="2146300" y="3073400"/>
          <p14:tracePt t="69743" x="2146300" y="3028950"/>
          <p14:tracePt t="69760" x="2146300" y="3022600"/>
          <p14:tracePt t="69889" x="2146300" y="3041650"/>
          <p14:tracePt t="69898" x="2146300" y="3079750"/>
          <p14:tracePt t="69911" x="2146300" y="3175000"/>
          <p14:tracePt t="69927" x="2146300" y="3251200"/>
          <p14:tracePt t="69943" x="2146300" y="3276600"/>
          <p14:tracePt t="69959" x="2146300" y="3282950"/>
          <p14:tracePt t="70039" x="2146300" y="3263900"/>
          <p14:tracePt t="70047" x="2146300" y="3225800"/>
          <p14:tracePt t="70060" x="2146300" y="3206750"/>
          <p14:tracePt t="70078" x="2146300" y="3143250"/>
          <p14:tracePt t="70094" x="2146300" y="3067050"/>
          <p14:tracePt t="70110" x="2146300" y="3022600"/>
          <p14:tracePt t="70127" x="2146300" y="3009900"/>
          <p14:tracePt t="70256" x="0" y="0"/>
        </p14:tracePtLst>
        <p14:tracePtLst>
          <p14:tracePt t="72148" x="2095500" y="2870200"/>
          <p14:tracePt t="72203" x="2089150" y="2870200"/>
          <p14:tracePt t="72224" x="2063750" y="2965450"/>
          <p14:tracePt t="72243" x="2000250" y="3111500"/>
          <p14:tracePt t="72260" x="1943100" y="3282950"/>
          <p14:tracePt t="72262" x="1917700" y="3365500"/>
          <p14:tracePt t="72276" x="1879600" y="3441700"/>
          <p14:tracePt t="72294" x="1822450" y="3594100"/>
          <p14:tracePt t="72311" x="1714500" y="3854450"/>
          <p14:tracePt t="72327" x="1651000" y="4051300"/>
          <p14:tracePt t="72346" x="1612900" y="4191000"/>
          <p14:tracePt t="72360" x="1606550" y="4235450"/>
          <p14:tracePt t="72377" x="1606550" y="4241800"/>
          <p14:tracePt t="72414" x="1612900" y="4235450"/>
          <p14:tracePt t="72425" x="1612900" y="4229100"/>
          <p14:tracePt t="72442" x="1625600" y="4178300"/>
          <p14:tracePt t="72458" x="1638300" y="4127500"/>
          <p14:tracePt t="72477" x="1657350" y="4051300"/>
          <p14:tracePt t="72492" x="1682750" y="3949700"/>
          <p14:tracePt t="72494" x="1701800" y="3886200"/>
          <p14:tracePt t="72508" x="1708150" y="3816350"/>
          <p14:tracePt t="72525" x="1714500" y="3721100"/>
          <p14:tracePt t="72527" x="1714500" y="3689350"/>
          <p14:tracePt t="72542" x="1714500" y="3657600"/>
          <p14:tracePt t="72558" x="1714500" y="3632200"/>
          <p14:tracePt t="72575" x="1714500" y="3625850"/>
          <p14:tracePt t="72610" x="1714500" y="3613150"/>
          <p14:tracePt t="72641" x="1714500" y="3587750"/>
          <p14:tracePt t="72660" x="1714500" y="3562350"/>
          <p14:tracePt t="72677" x="1714500" y="3530600"/>
          <p14:tracePt t="72678" x="1714500" y="3511550"/>
          <p14:tracePt t="72691" x="1714500" y="3498850"/>
          <p14:tracePt t="72709" x="1720850" y="3460750"/>
          <p14:tracePt t="72727" x="1733550" y="3378200"/>
          <p14:tracePt t="72741" x="1739900" y="3346450"/>
          <p14:tracePt t="72759" x="1758950" y="3276600"/>
          <p14:tracePt t="72774" x="1765300" y="3219450"/>
          <p14:tracePt t="72791" x="1778000" y="3175000"/>
          <p14:tracePt t="72808" x="1778000" y="3149600"/>
          <p14:tracePt t="72826" x="1790700" y="3105150"/>
          <p14:tracePt t="72842" x="1790700" y="3079750"/>
          <p14:tracePt t="72859" x="1790700" y="3041650"/>
          <p14:tracePt t="72877" x="1797050" y="2997200"/>
          <p14:tracePt t="72879" x="1797050" y="2990850"/>
          <p14:tracePt t="72893" x="1797050" y="2984500"/>
          <p14:tracePt t="72909" x="1797050" y="2978150"/>
          <p14:tracePt t="72983" x="1790700" y="2990850"/>
          <p14:tracePt t="72992" x="1784350" y="3009900"/>
          <p14:tracePt t="73009" x="1778000" y="3092450"/>
          <p14:tracePt t="73025" x="1752600" y="3276600"/>
          <p14:tracePt t="73042" x="1727200" y="3498850"/>
          <p14:tracePt t="73058" x="1689100" y="3721100"/>
          <p14:tracePt t="73076" x="1682750" y="3911600"/>
          <p14:tracePt t="73093" x="1682750" y="4083050"/>
          <p14:tracePt t="73095" x="1682750" y="4146550"/>
          <p14:tracePt t="73110" x="1682750" y="4197350"/>
          <p14:tracePt t="73125" x="1682750" y="4273550"/>
          <p14:tracePt t="73144" x="1682750" y="4298950"/>
          <p14:tracePt t="73201" x="1682750" y="4286250"/>
          <p14:tracePt t="73209" x="1695450" y="4241800"/>
          <p14:tracePt t="73225" x="1746250" y="4095750"/>
          <p14:tracePt t="73242" x="1797050" y="3911600"/>
          <p14:tracePt t="73258" x="1835150" y="3721100"/>
          <p14:tracePt t="73275" x="1866900" y="3556000"/>
          <p14:tracePt t="73292" x="1885950" y="3409950"/>
          <p14:tracePt t="73294" x="1892300" y="3352800"/>
          <p14:tracePt t="73310" x="1898650" y="3263900"/>
          <p14:tracePt t="73327" x="1898650" y="3251200"/>
          <p14:tracePt t="73342" x="1898650" y="3232150"/>
          <p14:tracePt t="73383" x="1898650" y="3257550"/>
          <p14:tracePt t="73392" x="1885950" y="3321050"/>
          <p14:tracePt t="73409" x="1860550" y="3524250"/>
          <p14:tracePt t="73425" x="1841500" y="3733800"/>
          <p14:tracePt t="73443" x="1835150" y="3917950"/>
          <p14:tracePt t="73458" x="1835150" y="3994150"/>
          <p14:tracePt t="73475" x="1835150" y="4019550"/>
          <p14:tracePt t="73491" x="1835150" y="4025900"/>
          <p14:tracePt t="73527" x="1835150" y="4019550"/>
          <p14:tracePt t="73536" x="1835150" y="3981450"/>
          <p14:tracePt t="73545" x="1841500" y="3937000"/>
          <p14:tracePt t="73559" x="1841500" y="3810000"/>
          <p14:tracePt t="73577" x="1841500" y="3657600"/>
          <p14:tracePt t="73593" x="1841500" y="3543300"/>
          <p14:tracePt t="73609" x="1847850" y="3454400"/>
          <p14:tracePt t="73626" x="1854200" y="3422650"/>
          <p14:tracePt t="73643" x="1860550" y="3397250"/>
          <p14:tracePt t="73707" x="1860550" y="3416300"/>
          <p14:tracePt t="73727" x="1809750" y="3594100"/>
          <p14:tracePt t="73743" x="1758950" y="3752850"/>
          <p14:tracePt t="73760" x="1727200" y="3873500"/>
          <p14:tracePt t="73776" x="1720850" y="3917950"/>
          <p14:tracePt t="73794" x="1720850" y="3930650"/>
          <p14:tracePt t="73810" x="1720850" y="3937000"/>
          <p14:tracePt t="73863" x="1720850" y="3898900"/>
          <p14:tracePt t="73874" x="1739900" y="3848100"/>
          <p14:tracePt t="73893" x="1790700" y="3695700"/>
          <p14:tracePt t="73911" x="1860550" y="3435350"/>
          <p14:tracePt t="73927" x="1892300" y="3270250"/>
          <p14:tracePt t="73942" x="1905000" y="3175000"/>
          <p14:tracePt t="73958" x="1905000" y="3130550"/>
          <p14:tracePt t="73976" x="1905000" y="3117850"/>
          <p14:tracePt t="73992" x="1905000" y="3111500"/>
          <p14:tracePt t="74031" x="1905000" y="3143250"/>
          <p14:tracePt t="74041" x="1905000" y="3219450"/>
          <p14:tracePt t="74058" x="1873250" y="3390900"/>
          <p14:tracePt t="74077" x="1854200" y="3562350"/>
          <p14:tracePt t="74093" x="1854200" y="3632200"/>
          <p14:tracePt t="74109" x="1854200" y="3651250"/>
          <p14:tracePt t="74111" x="1854200" y="3657600"/>
          <p14:tracePt t="74177" x="1854200" y="3644900"/>
          <p14:tracePt t="74184" x="1860550" y="3613150"/>
          <p14:tracePt t="74192" x="1866900" y="3568700"/>
          <p14:tracePt t="74208" x="1879600" y="3448050"/>
          <p14:tracePt t="74225" x="1898650" y="3308350"/>
          <p14:tracePt t="74241" x="1898650" y="3200400"/>
          <p14:tracePt t="74258" x="1905000" y="3124200"/>
          <p14:tracePt t="74274" x="1905000" y="3098800"/>
          <p14:tracePt t="74291" x="1905000" y="3092450"/>
          <p14:tracePt t="74326" x="1905000" y="3105150"/>
          <p14:tracePt t="74342" x="1898650" y="3168650"/>
          <p14:tracePt t="74359" x="1835150" y="3448050"/>
          <p14:tracePt t="74376" x="1809750" y="3594100"/>
          <p14:tracePt t="74393" x="1803400" y="3638550"/>
          <p14:tracePt t="74409" x="1797050" y="3663950"/>
          <p14:tracePt t="74464" x="1797050" y="3657600"/>
          <p14:tracePt t="74477" x="1797050" y="3638550"/>
          <p14:tracePt t="74493" x="1816100" y="3536950"/>
          <p14:tracePt t="74511" x="1828800" y="3302000"/>
          <p14:tracePt t="74530" x="1828800" y="3162300"/>
          <p14:tracePt t="74546" x="1828800" y="3048000"/>
          <p14:tracePt t="74562" x="1835150" y="2971800"/>
          <p14:tracePt t="74576" x="1841500" y="2952750"/>
          <p14:tracePt t="74592" x="1841500" y="2946400"/>
          <p14:tracePt t="74639" x="1841500" y="2971800"/>
          <p14:tracePt t="74648" x="1835150" y="3022600"/>
          <p14:tracePt t="74658" x="1822450" y="3092450"/>
          <p14:tracePt t="74677" x="1790700" y="3295650"/>
          <p14:tracePt t="74692" x="1784350" y="3492500"/>
          <p14:tracePt t="74694" x="1784350" y="3600450"/>
          <p14:tracePt t="74709" x="1784350" y="3670300"/>
          <p14:tracePt t="74727" x="1784350" y="3778250"/>
          <p14:tracePt t="74745" x="1784350" y="3784600"/>
          <p14:tracePt t="74783" x="1784350" y="3778250"/>
          <p14:tracePt t="74791" x="1790700" y="3740150"/>
          <p14:tracePt t="74808" x="1797050" y="3625850"/>
          <p14:tracePt t="74824" x="1822450" y="3454400"/>
          <p14:tracePt t="74841" x="1841500" y="3302000"/>
          <p14:tracePt t="74858" x="1841500" y="3187700"/>
          <p14:tracePt t="74876" x="1841500" y="3117850"/>
          <p14:tracePt t="74878" x="1841500" y="3105150"/>
          <p14:tracePt t="74892" x="1847850" y="3086100"/>
          <p14:tracePt t="74942" x="1847850" y="3130550"/>
          <p14:tracePt t="74950" x="1835150" y="3200400"/>
          <p14:tracePt t="74959" x="1822450" y="3289300"/>
          <p14:tracePt t="74975" x="1778000" y="3505200"/>
          <p14:tracePt t="74992" x="1752600" y="3651250"/>
          <p14:tracePt t="75008" x="1752600" y="3721100"/>
          <p14:tracePt t="75025" x="1752600" y="3746500"/>
          <p14:tracePt t="75041" x="1752600" y="3752850"/>
          <p14:tracePt t="75104" x="1752600" y="3721100"/>
          <p14:tracePt t="75111" x="1758950" y="3651250"/>
          <p14:tracePt t="75126" x="1778000" y="3568700"/>
          <p14:tracePt t="75143" x="1828800" y="3276600"/>
          <p14:tracePt t="75158" x="1854200" y="3130550"/>
          <p14:tracePt t="75176" x="1866900" y="3048000"/>
          <p14:tracePt t="75192" x="1866900" y="3041650"/>
          <p14:tracePt t="75208" x="1866900" y="3035300"/>
          <p14:tracePt t="75241" x="1866900" y="3067050"/>
          <p14:tracePt t="75258" x="1822450" y="3219450"/>
          <p14:tracePt t="75275" x="1765300" y="3486150"/>
          <p14:tracePt t="75292" x="1720850" y="3708400"/>
          <p14:tracePt t="75309" x="1701800" y="3816350"/>
          <p14:tracePt t="75311" x="1695450" y="3854450"/>
          <p14:tracePt t="75327" x="1695450" y="3860800"/>
          <p14:tracePt t="75343" x="1695450" y="3873500"/>
          <p14:tracePt t="75383" x="1695450" y="3848100"/>
          <p14:tracePt t="75394" x="1708150" y="3797300"/>
          <p14:tracePt t="75409" x="1727200" y="3651250"/>
          <p14:tracePt t="75425" x="1746250" y="3492500"/>
          <p14:tracePt t="75441" x="1758950" y="3371850"/>
          <p14:tracePt t="75458" x="1765300" y="3327400"/>
          <p14:tracePt t="75503" x="1758950" y="3352800"/>
          <p14:tracePt t="75511" x="1746250" y="3429000"/>
          <p14:tracePt t="75524" x="1733550" y="3524250"/>
          <p14:tracePt t="75541" x="1701800" y="3765550"/>
          <p14:tracePt t="75558" x="1682750" y="4038600"/>
          <p14:tracePt t="75576" x="1682750" y="4127500"/>
          <p14:tracePt t="75592" x="1682750" y="4159250"/>
          <p14:tracePt t="75608" x="1682750" y="4165600"/>
          <p14:tracePt t="75671" x="1682750" y="4146550"/>
          <p14:tracePt t="75680" x="1689100" y="4095750"/>
          <p14:tracePt t="75691" x="1695450" y="4051300"/>
          <p14:tracePt t="75709" x="1714500" y="3943350"/>
          <p14:tracePt t="75724" x="1733550" y="3886200"/>
          <p14:tracePt t="75727" x="1733550" y="3873500"/>
          <p14:tracePt t="75742" x="1733550" y="3867150"/>
          <p14:tracePt t="75758" x="1733550" y="3860800"/>
          <p14:tracePt t="75926" x="0" y="0"/>
        </p14:tracePtLst>
        <p14:tracePtLst>
          <p14:tracePt t="76440" x="2889250" y="3225800"/>
          <p14:tracePt t="76499" x="2901950" y="3225800"/>
          <p14:tracePt t="76518" x="3016250" y="3225800"/>
          <p14:tracePt t="76521" x="3111500" y="3225800"/>
          <p14:tracePt t="76532" x="3238500" y="3225800"/>
          <p14:tracePt t="76545" x="3543300" y="3225800"/>
          <p14:tracePt t="76557" x="3695700" y="3225800"/>
          <p14:tracePt t="76574" x="4057650" y="3225800"/>
          <p14:tracePt t="76591" x="4171950" y="3225800"/>
          <p14:tracePt t="76608" x="4203700" y="3225800"/>
          <p14:tracePt t="76624" x="4210050" y="3225800"/>
          <p14:tracePt t="76711" x="4191000" y="3225800"/>
          <p14:tracePt t="76722" x="4159250" y="3225800"/>
          <p14:tracePt t="76743" x="3937000" y="3200400"/>
          <p14:tracePt t="76758" x="3752850" y="3168650"/>
          <p14:tracePt t="76776" x="3644900" y="3143250"/>
          <p14:tracePt t="76792" x="3625850" y="3143250"/>
          <p14:tracePt t="76810" x="3619500" y="3143250"/>
          <p14:tracePt t="76888" x="3638550" y="3143250"/>
          <p14:tracePt t="76898" x="3670300" y="3143250"/>
          <p14:tracePt t="76911" x="3778250" y="3149600"/>
          <p14:tracePt t="76925" x="3816350" y="3168650"/>
          <p14:tracePt t="76943" x="3848100" y="3175000"/>
          <p14:tracePt t="76991" x="3835400" y="3175000"/>
          <p14:tracePt t="76999" x="3803650" y="3175000"/>
          <p14:tracePt t="77011" x="3752850" y="3175000"/>
          <p14:tracePt t="77025" x="3619500" y="3175000"/>
          <p14:tracePt t="77041" x="3524250" y="3175000"/>
          <p14:tracePt t="77058" x="3492500" y="3175000"/>
          <p14:tracePt t="77076" x="3486150" y="3175000"/>
          <p14:tracePt t="77169" x="3498850" y="3175000"/>
          <p14:tracePt t="77179" x="3511550" y="3175000"/>
          <p14:tracePt t="77192" x="3543300" y="3181350"/>
          <p14:tracePt t="77209" x="3549650" y="3181350"/>
          <p14:tracePt t="77273" x="3543300" y="3181350"/>
          <p14:tracePt t="77283" x="3517900" y="3181350"/>
          <p14:tracePt t="77296" x="3454400" y="3181350"/>
          <p14:tracePt t="77307" x="3422650" y="3181350"/>
          <p14:tracePt t="77326" x="3384550" y="3181350"/>
          <p14:tracePt t="77329" x="3371850" y="3181350"/>
          <p14:tracePt t="77342" x="3365500" y="3181350"/>
          <p14:tracePt t="77408" x="3384550" y="3181350"/>
          <p14:tracePt t="77420" x="3422650" y="3181350"/>
          <p14:tracePt t="77431" x="3606800" y="3213100"/>
          <p14:tracePt t="77441" x="3702050" y="3232150"/>
          <p14:tracePt t="77457" x="3854450" y="3263900"/>
          <p14:tracePt t="77474" x="3879850" y="3270250"/>
          <p14:tracePt t="77491" x="3892550" y="3270250"/>
          <p14:tracePt t="77545" x="3860800" y="3270250"/>
          <p14:tracePt t="77552" x="3816350" y="3263900"/>
          <p14:tracePt t="77560" x="3765550" y="3257550"/>
          <p14:tracePt t="77575" x="3632200" y="3232150"/>
          <p14:tracePt t="77593" x="3543300" y="3206750"/>
          <p14:tracePt t="77609" x="3524250" y="3206750"/>
          <p14:tracePt t="77625" x="3517900" y="3206750"/>
          <p14:tracePt t="77662" x="3530600" y="3206750"/>
          <p14:tracePt t="77673" x="3581400" y="3206750"/>
          <p14:tracePt t="77691" x="3721100" y="3232150"/>
          <p14:tracePt t="77707" x="3886200" y="3263900"/>
          <p14:tracePt t="77724" x="3962400" y="3276600"/>
          <p14:tracePt t="77727" x="3968750" y="3276600"/>
          <p14:tracePt t="77782" x="3949700" y="3276600"/>
          <p14:tracePt t="77790" x="3911600" y="3276600"/>
          <p14:tracePt t="77807" x="3778250" y="3251200"/>
          <p14:tracePt t="77825" x="3619500" y="3225800"/>
          <p14:tracePt t="77841" x="3517900" y="3200400"/>
          <p14:tracePt t="77858" x="3505200" y="3200400"/>
          <p14:tracePt t="77875" x="3498850" y="3200400"/>
          <p14:tracePt t="77920" x="3524250" y="3200400"/>
          <p14:tracePt t="77928" x="3556000" y="3200400"/>
          <p14:tracePt t="77940" x="3600450" y="3200400"/>
          <p14:tracePt t="77957" x="3676650" y="3200400"/>
          <p14:tracePt t="77973" x="3708400" y="3200400"/>
          <p14:tracePt t="77975" x="3714750" y="3200400"/>
          <p14:tracePt t="78039" x="3695700" y="3200400"/>
          <p14:tracePt t="78047" x="3663950" y="3200400"/>
          <p14:tracePt t="78058" x="3606800" y="3200400"/>
          <p14:tracePt t="78074" x="3505200" y="3200400"/>
          <p14:tracePt t="78091" x="3460750" y="3200400"/>
          <p14:tracePt t="78107" x="3448050" y="3200400"/>
          <p14:tracePt t="78167" x="3467100" y="3200400"/>
          <p14:tracePt t="78175" x="3498850" y="3200400"/>
          <p14:tracePt t="78192" x="3575050" y="3200400"/>
          <p14:tracePt t="78208" x="3632200" y="3200400"/>
          <p14:tracePt t="78225" x="3663950" y="3200400"/>
          <p14:tracePt t="78303" x="3638550" y="3194050"/>
          <p14:tracePt t="78310" x="3568700" y="3181350"/>
          <p14:tracePt t="78325" x="3492500" y="3168650"/>
          <p14:tracePt t="78341" x="3321050" y="3130550"/>
          <p14:tracePt t="78358" x="3225800" y="3111500"/>
          <p14:tracePt t="78359" x="3213100" y="3111500"/>
          <p14:tracePt t="78375" x="3206750" y="3111500"/>
          <p14:tracePt t="78415" x="3213100" y="3111500"/>
          <p14:tracePt t="78423" x="3251200" y="3111500"/>
          <p14:tracePt t="78430" x="3327400" y="3111500"/>
          <p14:tracePt t="78440" x="3422650" y="3130550"/>
          <p14:tracePt t="78457" x="3638550" y="3162300"/>
          <p14:tracePt t="78473" x="3797300" y="3187700"/>
          <p14:tracePt t="78490" x="3848100" y="3200400"/>
          <p14:tracePt t="78526" x="3860800" y="3206750"/>
          <p14:tracePt t="78559" x="3841750" y="3206750"/>
          <p14:tracePt t="78567" x="3803650" y="3206750"/>
          <p14:tracePt t="78576" x="3746500" y="3200400"/>
          <p14:tracePt t="78591" x="3606800" y="3181350"/>
          <p14:tracePt t="78608" x="3530600" y="3175000"/>
          <p14:tracePt t="78625" x="3517900" y="3175000"/>
          <p14:tracePt t="78642" x="3511550" y="3175000"/>
          <p14:tracePt t="78687" x="3530600" y="3175000"/>
          <p14:tracePt t="78696" x="3562350" y="3175000"/>
          <p14:tracePt t="78706" x="3606800" y="3175000"/>
          <p14:tracePt t="78724" x="3683000" y="3175000"/>
          <p14:tracePt t="78740" x="3708400" y="3175000"/>
          <p14:tracePt t="78743" x="3714750" y="3175000"/>
          <p14:tracePt t="78807" x="3708400" y="3181350"/>
          <p14:tracePt t="78815" x="3695700" y="3181350"/>
          <p14:tracePt t="78826" x="3683000" y="3181350"/>
          <p14:tracePt t="78841" x="3651250" y="3181350"/>
          <p14:tracePt t="78935" x="3676650" y="3181350"/>
          <p14:tracePt t="78943" x="3683000" y="3181350"/>
          <p14:tracePt t="78959" x="3695700" y="3181350"/>
          <p14:tracePt t="79017" x="3683000" y="3181350"/>
          <p14:tracePt t="79024" x="3651250" y="3181350"/>
          <p14:tracePt t="79039" x="3536950" y="3168650"/>
          <p14:tracePt t="79056" x="3460750" y="3155950"/>
          <p14:tracePt t="79073" x="3429000" y="3149600"/>
          <p14:tracePt t="79134" x="3429000" y="3143250"/>
          <p14:tracePt t="79143" x="3448050" y="3136900"/>
          <p14:tracePt t="79159" x="3530600" y="3136900"/>
          <p14:tracePt t="79173" x="3587750" y="3136900"/>
          <p14:tracePt t="79189" x="3695700" y="3143250"/>
          <p14:tracePt t="79191" x="3740150" y="3149600"/>
          <p14:tracePt t="79208" x="3752850" y="3149600"/>
          <p14:tracePt t="79223" x="3759200" y="3149600"/>
          <p14:tracePt t="79312" x="3746500" y="3149600"/>
          <p14:tracePt t="79318" x="3676650" y="3149600"/>
          <p14:tracePt t="79326" x="3556000" y="3136900"/>
          <p14:tracePt t="79339" x="3390900" y="3105150"/>
          <p14:tracePt t="79358" x="3054350" y="3035300"/>
          <p14:tracePt t="79374" x="2870200" y="3003550"/>
          <p14:tracePt t="79391" x="2863850" y="3003550"/>
          <p14:tracePt t="79446" x="2876550" y="3003550"/>
          <p14:tracePt t="79454" x="2908300" y="3003550"/>
          <p14:tracePt t="79463" x="2971800" y="3003550"/>
          <p14:tracePt t="79472" x="3048000" y="3016250"/>
          <p14:tracePt t="79490" x="3200400" y="3041650"/>
          <p14:tracePt t="79506" x="3327400" y="3060700"/>
          <p14:tracePt t="79522" x="3416300" y="3086100"/>
          <p14:tracePt t="79539" x="3429000" y="3086100"/>
          <p14:tracePt t="79556" x="3435350" y="3086100"/>
          <p14:tracePt t="79589" x="3435350" y="3092450"/>
          <p14:tracePt t="79608" x="3416300" y="3092450"/>
          <p14:tracePt t="79624" x="3378200" y="3092450"/>
          <p14:tracePt t="79640" x="3346450" y="3092450"/>
          <p14:tracePt t="79719" x="3365500" y="3092450"/>
          <p14:tracePt t="79727" x="3397250" y="3092450"/>
          <p14:tracePt t="79742" x="3498850" y="3092450"/>
          <p14:tracePt t="79756" x="3556000" y="3092450"/>
          <p14:tracePt t="79772" x="3676650" y="3105150"/>
          <p14:tracePt t="79774" x="3721100" y="3124200"/>
          <p14:tracePt t="79790" x="3790950" y="3136900"/>
          <p14:tracePt t="79806" x="3803650" y="3136900"/>
          <p14:tracePt t="79823" x="3810000" y="3136900"/>
          <p14:tracePt t="79863" x="3816350" y="3143250"/>
          <p14:tracePt t="79875" x="3803650" y="3143250"/>
          <p14:tracePt t="79891" x="3746500" y="3143250"/>
          <p14:tracePt t="79907" x="3638550" y="3143250"/>
          <p14:tracePt t="79924" x="3543300" y="3143250"/>
          <p14:tracePt t="79941" x="3511550" y="3143250"/>
          <p14:tracePt t="79942" x="3505200" y="3143250"/>
          <p14:tracePt t="79956" x="3498850" y="3143250"/>
          <p14:tracePt t="80007" x="3517900" y="3143250"/>
          <p14:tracePt t="80018" x="3556000" y="3143250"/>
          <p14:tracePt t="80028" x="3600450" y="3143250"/>
          <p14:tracePt t="80040" x="3683000" y="3143250"/>
          <p14:tracePt t="80057" x="3733800" y="3143250"/>
          <p14:tracePt t="80073" x="3746500" y="3143250"/>
          <p14:tracePt t="80343" x="0" y="0"/>
        </p14:tracePtLst>
        <p14:tracePtLst>
          <p14:tracePt t="80999" x="3365500" y="3949700"/>
          <p14:tracePt t="81073" x="3365500" y="3956050"/>
          <p14:tracePt t="81095" x="3365500" y="4019550"/>
          <p14:tracePt t="81111" x="3365500" y="4178300"/>
          <p14:tracePt t="81124" x="3365500" y="4222750"/>
          <p14:tracePt t="81141" x="3365500" y="4286250"/>
          <p14:tracePt t="81143" x="3365500" y="4305300"/>
          <p14:tracePt t="81158" x="3365500" y="4311650"/>
          <p14:tracePt t="81174" x="3365500" y="4318000"/>
          <p14:tracePt t="81240" x="3378200" y="4298950"/>
          <p14:tracePt t="81250" x="3390900" y="4260850"/>
          <p14:tracePt t="81263" x="3435350" y="4197350"/>
          <p14:tracePt t="81276" x="3454400" y="4152900"/>
          <p14:tracePt t="81290" x="3492500" y="4089400"/>
          <p14:tracePt t="81306" x="3505200" y="4057650"/>
          <p14:tracePt t="81322" x="3505200" y="4051300"/>
          <p14:tracePt t="81455" x="0" y="0"/>
        </p14:tracePtLst>
        <p14:tracePtLst>
          <p14:tracePt t="83928" x="3492500" y="3797300"/>
          <p14:tracePt t="83967" x="3486150" y="3797300"/>
          <p14:tracePt t="83977" x="3486150" y="3803650"/>
          <p14:tracePt t="83989" x="3486150" y="3822700"/>
          <p14:tracePt t="84004" x="3486150" y="3924300"/>
          <p14:tracePt t="84023" x="3517900" y="4121150"/>
          <p14:tracePt t="84038" x="3536950" y="4184650"/>
          <p14:tracePt t="84054" x="3543300" y="4203700"/>
          <p14:tracePt t="84087" x="3543300" y="4210050"/>
          <p14:tracePt t="84107" x="3556000" y="4210050"/>
          <p14:tracePt t="84123" x="3562350" y="4203700"/>
          <p14:tracePt t="84138" x="3568700" y="4184650"/>
          <p14:tracePt t="84155" x="3568700" y="4178300"/>
          <p14:tracePt t="84172" x="3575050" y="4152900"/>
          <p14:tracePt t="84188" x="3575050" y="4133850"/>
          <p14:tracePt t="84206" x="3575050" y="4102100"/>
          <p14:tracePt t="84206" x="3575050" y="4083050"/>
          <p14:tracePt t="84220" x="3581400" y="4057650"/>
          <p14:tracePt t="84239" x="3581400" y="4019550"/>
          <p14:tracePt t="84254" x="3587750" y="4013200"/>
          <p14:tracePt t="84334" x="0" y="0"/>
        </p14:tracePtLst>
        <p14:tracePtLst>
          <p14:tracePt t="85641" x="7912100" y="2806700"/>
          <p14:tracePt t="85695" x="7912100" y="2813050"/>
          <p14:tracePt t="85707" x="7905750" y="2838450"/>
          <p14:tracePt t="85723" x="7874000" y="2927350"/>
          <p14:tracePt t="85738" x="7816850" y="3067050"/>
          <p14:tracePt t="85755" x="7753350" y="3225800"/>
          <p14:tracePt t="85771" x="7683500" y="3416300"/>
          <p14:tracePt t="85788" x="7613650" y="3600450"/>
          <p14:tracePt t="85804" x="7550150" y="3803650"/>
          <p14:tracePt t="85807" x="7524750" y="3924300"/>
          <p14:tracePt t="85822" x="7461250" y="4222750"/>
          <p14:tracePt t="85838" x="7442200" y="4464050"/>
          <p14:tracePt t="85855" x="7442200" y="4648200"/>
          <p14:tracePt t="85873" x="7442200" y="4705350"/>
          <p14:tracePt t="85889" x="7442200" y="4718050"/>
          <p14:tracePt t="85959" x="7442200" y="4692650"/>
          <p14:tracePt t="85967" x="7442200" y="4667250"/>
          <p14:tracePt t="85975" x="7448550" y="4622800"/>
          <p14:tracePt t="85987" x="7454900" y="4565650"/>
          <p14:tracePt t="86004" x="7486650" y="4413250"/>
          <p14:tracePt t="86020" x="7537450" y="4229100"/>
          <p14:tracePt t="86022" x="7575550" y="4133850"/>
          <p14:tracePt t="86038" x="7613650" y="4025900"/>
          <p14:tracePt t="86054" x="7721600" y="3683000"/>
          <p14:tracePt t="86071" x="7785100" y="3467100"/>
          <p14:tracePt t="86087" x="7842250" y="3302000"/>
          <p14:tracePt t="86104" x="7880350" y="3181350"/>
          <p14:tracePt t="86122" x="7918450" y="3098800"/>
          <p14:tracePt t="86138" x="7937500" y="3048000"/>
          <p14:tracePt t="86156" x="7950200" y="3016250"/>
          <p14:tracePt t="86172" x="7956550" y="3009900"/>
          <p14:tracePt t="86188" x="7956550" y="3003550"/>
          <p14:tracePt t="86470" x="0" y="0"/>
        </p14:tracePtLst>
        <p14:tracePtLst>
          <p14:tracePt t="86912" x="5962650" y="3244850"/>
          <p14:tracePt t="86970" x="5981700" y="3244850"/>
          <p14:tracePt t="86988" x="6070600" y="3244850"/>
          <p14:tracePt t="86990" x="6159500" y="3244850"/>
          <p14:tracePt t="87004" x="6280150" y="3263900"/>
          <p14:tracePt t="87020" x="6610350" y="3321050"/>
          <p14:tracePt t="87022" x="6813550" y="3359150"/>
          <p14:tracePt t="87037" x="7004050" y="3390900"/>
          <p14:tracePt t="87053" x="7264400" y="3422650"/>
          <p14:tracePt t="87054" x="7359650" y="3422650"/>
          <p14:tracePt t="87070" x="7512050" y="3422650"/>
          <p14:tracePt t="87086" x="7620000" y="3422650"/>
          <p14:tracePt t="87103" x="7677150" y="3422650"/>
          <p14:tracePt t="87122" x="7702550" y="3422650"/>
          <p14:tracePt t="87137" x="7747000" y="3422650"/>
          <p14:tracePt t="87154" x="7778750" y="3422650"/>
          <p14:tracePt t="87174" x="7823200" y="3422650"/>
          <p14:tracePt t="87187" x="7854950" y="3422650"/>
          <p14:tracePt t="87205" x="7880350" y="3422650"/>
          <p14:tracePt t="87222" x="7893050" y="3416300"/>
          <p14:tracePt t="87237" x="7912100" y="3409950"/>
          <p14:tracePt t="87254" x="7924800" y="3409950"/>
          <p14:tracePt t="87271" x="7943850" y="3409950"/>
          <p14:tracePt t="87287" x="7988300" y="3403600"/>
          <p14:tracePt t="87304" x="8013700" y="3403600"/>
          <p14:tracePt t="87321" x="8051800" y="3397250"/>
          <p14:tracePt t="87337" x="8089900" y="3390900"/>
          <p14:tracePt t="87354" x="8096250" y="3384550"/>
          <p14:tracePt t="87371" x="8108950" y="3384550"/>
          <p14:tracePt t="87879" x="0" y="0"/>
        </p14:tracePtLst>
        <p14:tracePtLst>
          <p14:tracePt t="88331" x="6845300" y="3219450"/>
          <p14:tracePt t="88348" x="6870700" y="3219450"/>
          <p14:tracePt t="88367" x="7042150" y="3200400"/>
          <p14:tracePt t="88378" x="7118350" y="3200400"/>
          <p14:tracePt t="88391" x="7334250" y="3200400"/>
          <p14:tracePt t="88405" x="7448550" y="3200400"/>
          <p14:tracePt t="88407" x="7569200" y="3200400"/>
          <p14:tracePt t="88422" x="7683500" y="3200400"/>
          <p14:tracePt t="88438" x="7962900" y="3200400"/>
          <p14:tracePt t="88455" x="8039100" y="3200400"/>
          <p14:tracePt t="88470" x="8178800" y="3200400"/>
          <p14:tracePt t="88488" x="8210550" y="3200400"/>
          <p14:tracePt t="88503" x="8216900" y="3194050"/>
          <p14:tracePt t="88767" x="8216900" y="3187700"/>
          <p14:tracePt t="88784" x="8185150" y="3187700"/>
          <p14:tracePt t="88791" x="8121650" y="3187700"/>
          <p14:tracePt t="88803" x="8039100" y="3187700"/>
          <p14:tracePt t="88819" x="7804150" y="3187700"/>
          <p14:tracePt t="88836" x="7435850" y="3187700"/>
          <p14:tracePt t="88853" x="7048500" y="3187700"/>
          <p14:tracePt t="88870" x="6718300" y="3187700"/>
          <p14:tracePt t="88872" x="6591300" y="3187700"/>
          <p14:tracePt t="88886" x="6413500" y="3187700"/>
          <p14:tracePt t="88904" x="6330950" y="3187700"/>
          <p14:tracePt t="88921" x="6318250" y="3187700"/>
          <p14:tracePt t="88937" x="6311900" y="3187700"/>
          <p14:tracePt t="89006" x="6318250" y="3187700"/>
          <p14:tracePt t="89016" x="6350000" y="3187700"/>
          <p14:tracePt t="89023" x="6426200" y="3187700"/>
          <p14:tracePt t="89036" x="6527800" y="3187700"/>
          <p14:tracePt t="89052" x="6889750" y="3187700"/>
          <p14:tracePt t="89069" x="7366000" y="3187700"/>
          <p14:tracePt t="89071" x="7556500" y="3187700"/>
          <p14:tracePt t="89086" x="7797800" y="3187700"/>
          <p14:tracePt t="89102" x="7893050" y="3187700"/>
          <p14:tracePt t="89120" x="7905750" y="3187700"/>
          <p14:tracePt t="89136" x="7912100" y="3187700"/>
          <p14:tracePt t="89335" x="0" y="0"/>
        </p14:tracePtLst>
        <p14:tracePtLst>
          <p14:tracePt t="89695" x="8223250" y="2679700"/>
          <p14:tracePt t="89743" x="8204200" y="2679700"/>
          <p14:tracePt t="89752" x="8197850" y="2692400"/>
          <p14:tracePt t="89759" x="8178800" y="2711450"/>
          <p14:tracePt t="89770" x="8153400" y="2749550"/>
          <p14:tracePt t="89786" x="8096250" y="2863850"/>
          <p14:tracePt t="89803" x="8026400" y="3003550"/>
          <p14:tracePt t="89819" x="7956550" y="3194050"/>
          <p14:tracePt t="89836" x="7893050" y="3409950"/>
          <p14:tracePt t="89854" x="7804150" y="3714750"/>
          <p14:tracePt t="89869" x="7778750" y="3816350"/>
          <p14:tracePt t="89887" x="7747000" y="4108450"/>
          <p14:tracePt t="89903" x="7734300" y="4267200"/>
          <p14:tracePt t="89920" x="7734300" y="4413250"/>
          <p14:tracePt t="89935" x="7734300" y="4521200"/>
          <p14:tracePt t="89953" x="7734300" y="4565650"/>
          <p14:tracePt t="89970" x="7734300" y="4572000"/>
          <p14:tracePt t="90038" x="7747000" y="4565650"/>
          <p14:tracePt t="90046" x="7759700" y="4527550"/>
          <p14:tracePt t="90054" x="7785100" y="4470400"/>
          <p14:tracePt t="90069" x="7810500" y="4400550"/>
          <p14:tracePt t="90086" x="7924800" y="4095750"/>
          <p14:tracePt t="90103" x="8020050" y="3822700"/>
          <p14:tracePt t="90119" x="8083550" y="3606800"/>
          <p14:tracePt t="90136" x="8128000" y="3435350"/>
          <p14:tracePt t="90153" x="8159750" y="3282950"/>
          <p14:tracePt t="90170" x="8191500" y="3143250"/>
          <p14:tracePt t="90186" x="8216900" y="3022600"/>
          <p14:tracePt t="90203" x="8223250" y="2946400"/>
          <p14:tracePt t="90219" x="8235950" y="2876550"/>
          <p14:tracePt t="90237" x="8242300" y="2838450"/>
          <p14:tracePt t="90252" x="8255000" y="2813050"/>
          <p14:tracePt t="90383" x="8248650" y="2838450"/>
          <p14:tracePt t="90391" x="8235950" y="2895600"/>
          <p14:tracePt t="90406" x="8216900" y="2971800"/>
          <p14:tracePt t="90419" x="8147050" y="3155950"/>
          <p14:tracePt t="90437" x="8083550" y="3371850"/>
          <p14:tracePt t="90454" x="8001000" y="3581400"/>
          <p14:tracePt t="90455" x="7975600" y="3670300"/>
          <p14:tracePt t="90470" x="7943850" y="3822700"/>
          <p14:tracePt t="90486" x="7918450" y="3911600"/>
          <p14:tracePt t="90503" x="7912100" y="3943350"/>
          <p14:tracePt t="90519" x="7912100" y="3956050"/>
          <p14:tracePt t="90574" x="7912100" y="3930650"/>
          <p14:tracePt t="90582" x="7912100" y="3867150"/>
          <p14:tracePt t="90590" x="7924800" y="3803650"/>
          <p14:tracePt t="90602" x="7950200" y="3727450"/>
          <p14:tracePt t="90619" x="7981950" y="3575050"/>
          <p14:tracePt t="90635" x="8007350" y="3441700"/>
          <p14:tracePt t="90652" x="8007350" y="3340100"/>
          <p14:tracePt t="90671" x="8020050" y="3225800"/>
          <p14:tracePt t="90687" x="8020050" y="3213100"/>
          <p14:tracePt t="90703" x="8020050" y="3194050"/>
          <p14:tracePt t="90871" x="8020050" y="3200400"/>
          <p14:tracePt t="90878" x="8020050" y="3232150"/>
          <p14:tracePt t="90888" x="8007350" y="3270250"/>
          <p14:tracePt t="90902" x="7975600" y="3371850"/>
          <p14:tracePt t="90919" x="7950200" y="3460750"/>
          <p14:tracePt t="90936" x="7931150" y="3543300"/>
          <p14:tracePt t="90952" x="7899400" y="3644900"/>
          <p14:tracePt t="90969" x="7861300" y="3746500"/>
          <p14:tracePt t="90986" x="7835900" y="3822700"/>
          <p14:tracePt t="91002" x="7829550" y="3848100"/>
          <p14:tracePt t="91055" x="7835900" y="3816350"/>
          <p14:tracePt t="91062" x="7854950" y="3771900"/>
          <p14:tracePt t="91070" x="7861300" y="3708400"/>
          <p14:tracePt t="91085" x="7874000" y="3651250"/>
          <p14:tracePt t="91102" x="7899400" y="3473450"/>
          <p14:tracePt t="91119" x="7905750" y="3378200"/>
          <p14:tracePt t="91135" x="7905750" y="3270250"/>
          <p14:tracePt t="91154" x="7905750" y="3155950"/>
          <p14:tracePt t="91170" x="7905750" y="3060700"/>
          <p14:tracePt t="91186" x="7918450" y="3003550"/>
          <p14:tracePt t="91203" x="7918450" y="2984500"/>
          <p14:tracePt t="91219" x="7918450" y="2971800"/>
          <p14:tracePt t="91569" x="7918450" y="2965450"/>
          <p14:tracePt t="91587" x="7918450" y="2952750"/>
          <p14:tracePt t="91610" x="7931150" y="2889250"/>
          <p14:tracePt t="91624" x="7931150" y="2851150"/>
          <p14:tracePt t="91636" x="7931150" y="2832100"/>
          <p14:tracePt t="91655" x="7931150" y="2794000"/>
          <p14:tracePt t="91656" x="7931150" y="2781300"/>
          <p14:tracePt t="91673" x="7931150" y="2774950"/>
          <p14:tracePt t="91759" x="7924800" y="2800350"/>
          <p14:tracePt t="91767" x="7924800" y="2813050"/>
          <p14:tracePt t="91775" x="7912100" y="2857500"/>
          <p14:tracePt t="91785" x="7893050" y="2895600"/>
          <p14:tracePt t="91802" x="7874000" y="3022600"/>
          <p14:tracePt t="91819" x="7810500" y="3219450"/>
          <p14:tracePt t="91835" x="7753350" y="3435350"/>
          <p14:tracePt t="91852" x="7702550" y="3644900"/>
          <p14:tracePt t="91869" x="7658100" y="3848100"/>
          <p14:tracePt t="91871" x="7632700" y="3937000"/>
          <p14:tracePt t="91887" x="7600950" y="4070350"/>
          <p14:tracePt t="91904" x="7575550" y="4146550"/>
          <p14:tracePt t="91920" x="7569200" y="4197350"/>
          <p14:tracePt t="91937" x="7562850" y="4241800"/>
          <p14:tracePt t="91953" x="7556500" y="4254500"/>
          <p14:tracePt t="91969" x="7556500" y="4260850"/>
          <p14:tracePt t="92032" x="7556500" y="4235450"/>
          <p14:tracePt t="92042" x="7575550" y="4197350"/>
          <p14:tracePt t="92056" x="7594600" y="4095750"/>
          <p14:tracePt t="92069" x="7613650" y="4019550"/>
          <p14:tracePt t="92086" x="7645400" y="3860800"/>
          <p14:tracePt t="92088" x="7658100" y="3784600"/>
          <p14:tracePt t="92102" x="7664450" y="3613150"/>
          <p14:tracePt t="92119" x="7664450" y="3467100"/>
          <p14:tracePt t="92135" x="7664450" y="3321050"/>
          <p14:tracePt t="92152" x="7689850" y="3181350"/>
          <p14:tracePt t="92169" x="7702550" y="3079750"/>
          <p14:tracePt t="92187" x="7708900" y="3022600"/>
          <p14:tracePt t="92203" x="7721600" y="2965450"/>
          <p14:tracePt t="92220" x="7727950" y="2940050"/>
          <p14:tracePt t="92235" x="7727950" y="2921000"/>
          <p14:tracePt t="92252" x="7734300" y="2914650"/>
          <p14:tracePt t="92360" x="7734300" y="2921000"/>
          <p14:tracePt t="92367" x="7727950" y="2971800"/>
          <p14:tracePt t="92388" x="7702550" y="3124200"/>
          <p14:tracePt t="92401" x="7651750" y="3352800"/>
          <p14:tracePt t="92421" x="7600950" y="3581400"/>
          <p14:tracePt t="92435" x="7562850" y="3771900"/>
          <p14:tracePt t="92452" x="7531100" y="3924300"/>
          <p14:tracePt t="92468" x="7505700" y="4006850"/>
          <p14:tracePt t="92484" x="7505700" y="4038600"/>
          <p14:tracePt t="92486" x="7505700" y="4044950"/>
          <p14:tracePt t="92502" x="7505700" y="4051300"/>
          <p14:tracePt t="92550" x="7505700" y="4019550"/>
          <p14:tracePt t="92559" x="7518400" y="3962400"/>
          <p14:tracePt t="92568" x="7537450" y="3898900"/>
          <p14:tracePt t="92586" x="7569200" y="3727450"/>
          <p14:tracePt t="92602" x="7620000" y="3575050"/>
          <p14:tracePt t="92619" x="7651750" y="3422650"/>
          <p14:tracePt t="92635" x="7677150" y="3321050"/>
          <p14:tracePt t="92654" x="7689850" y="3270250"/>
          <p14:tracePt t="92655" x="7689850" y="3257550"/>
          <p14:tracePt t="92669" x="7689850" y="3251200"/>
          <p14:tracePt t="92688" x="7689850" y="3244850"/>
          <p14:tracePt t="92743" x="7689850" y="3238500"/>
          <p14:tracePt t="92891" x="7689850" y="3244850"/>
          <p14:tracePt t="92908" x="7689850" y="3276600"/>
          <p14:tracePt t="92928" x="7683500" y="3321050"/>
          <p14:tracePt t="92941" x="7677150" y="3327400"/>
          <p14:tracePt t="93456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数据库访问步骤详解</a:t>
            </a:r>
          </a:p>
        </p:txBody>
      </p:sp>
      <p:sp>
        <p:nvSpPr>
          <p:cNvPr id="5" name="矩形 4"/>
          <p:cNvSpPr/>
          <p:nvPr/>
        </p:nvSpPr>
        <p:spPr>
          <a:xfrm>
            <a:off x="558727" y="1173160"/>
            <a:ext cx="1128440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关闭资源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4382" y="1743594"/>
            <a:ext cx="11348750" cy="504031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当对数据库的操作结束后，应当将所有已经被打开的资源关闭，否则将会造成资源泄漏；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Connection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Statement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对象和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对象都有执行关闭的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close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函数原型都是：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close() throws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SQLException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rs.close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();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关闭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sta.close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();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关闭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Statement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con.close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();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关闭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Connection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有可能抛出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SQLException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异常，必须捕捉；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请注意关闭的顺序，最后打开的资源最先关闭，最先打开的资源最后关闭。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52"/>
    </mc:Choice>
    <mc:Fallback xmlns="">
      <p:transition spd="slow" advTm="48052"/>
    </mc:Fallback>
  </mc:AlternateContent>
  <p:extLst>
    <p:ext uri="{3A86A75C-4F4B-4683-9AE1-C65F6400EC91}">
      <p14:laserTraceLst xmlns:p14="http://schemas.microsoft.com/office/powerpoint/2010/main">
        <p14:tracePtLst>
          <p14:tracePt t="1608" x="292100" y="1028700"/>
          <p14:tracePt t="1635" x="273050" y="1028700"/>
          <p14:tracePt t="1642" x="260350" y="1028700"/>
          <p14:tracePt t="1655" x="247650" y="1028700"/>
          <p14:tracePt t="1672" x="228600" y="1066800"/>
          <p14:tracePt t="1673" x="203200" y="1092200"/>
          <p14:tracePt t="1690" x="177800" y="1162050"/>
          <p14:tracePt t="1707" x="139700" y="1263650"/>
          <p14:tracePt t="1724" x="120650" y="1365250"/>
          <p14:tracePt t="1740" x="139700" y="1473200"/>
          <p14:tracePt t="1756" x="203200" y="1600200"/>
          <p14:tracePt t="1772" x="336550" y="1733550"/>
          <p14:tracePt t="1790" x="577850" y="1860550"/>
          <p14:tracePt t="1806" x="1003300" y="2012950"/>
          <p14:tracePt t="1822" x="1530350" y="2139950"/>
          <p14:tracePt t="1839" x="2063750" y="2178050"/>
          <p14:tracePt t="1855" x="2387600" y="2178050"/>
          <p14:tracePt t="1872" x="2559050" y="2165350"/>
          <p14:tracePt t="1889" x="2616200" y="2114550"/>
          <p14:tracePt t="1906" x="2635250" y="2057400"/>
          <p14:tracePt t="1922" x="2641600" y="1987550"/>
          <p14:tracePt t="1939" x="2641600" y="1905000"/>
          <p14:tracePt t="1957" x="2641600" y="1860550"/>
          <p14:tracePt t="1972" x="2641600" y="1803400"/>
          <p14:tracePt t="1989" x="2628900" y="1752600"/>
          <p14:tracePt t="2006" x="2597150" y="1701800"/>
          <p14:tracePt t="2023" x="2546350" y="1631950"/>
          <p14:tracePt t="2026" x="2508250" y="1600200"/>
          <p14:tracePt t="2039" x="2463800" y="1568450"/>
          <p14:tracePt t="2056" x="2336800" y="1498600"/>
          <p14:tracePt t="2058" x="2266950" y="1460500"/>
          <p14:tracePt t="2072" x="2203450" y="1428750"/>
          <p14:tracePt t="2090" x="1949450" y="1333500"/>
          <p14:tracePt t="2107" x="1758950" y="1289050"/>
          <p14:tracePt t="2122" x="1543050" y="1244600"/>
          <p14:tracePt t="2140" x="1346200" y="1200150"/>
          <p14:tracePt t="2155" x="1187450" y="1168400"/>
          <p14:tracePt t="2172" x="1022350" y="1130300"/>
          <p14:tracePt t="2189" x="889000" y="1123950"/>
          <p14:tracePt t="2207" x="736600" y="1123950"/>
          <p14:tracePt t="2224" x="590550" y="1136650"/>
          <p14:tracePt t="2226" x="514350" y="1149350"/>
          <p14:tracePt t="2240" x="444500" y="1174750"/>
          <p14:tracePt t="2258" x="273050" y="1276350"/>
          <p14:tracePt t="2272" x="234950" y="1314450"/>
          <p14:tracePt t="2290" x="152400" y="1416050"/>
          <p14:tracePt t="2307" x="146050" y="1460500"/>
          <p14:tracePt t="2322" x="158750" y="1517650"/>
          <p14:tracePt t="2339" x="209550" y="1581150"/>
          <p14:tracePt t="2355" x="317500" y="1676400"/>
          <p14:tracePt t="2372" x="457200" y="1758950"/>
          <p14:tracePt t="2389" x="628650" y="1841500"/>
          <p14:tracePt t="2405" x="850900" y="1905000"/>
          <p14:tracePt t="2422" x="1111250" y="1930400"/>
          <p14:tracePt t="2441" x="1397000" y="1943100"/>
          <p14:tracePt t="2457" x="1638300" y="1930400"/>
          <p14:tracePt t="2473" x="1873250" y="1854200"/>
          <p14:tracePt t="2490" x="1955800" y="1809750"/>
          <p14:tracePt t="2506" x="1993900" y="1778000"/>
          <p14:tracePt t="2523" x="2019300" y="1746250"/>
          <p14:tracePt t="2539" x="2025650" y="1720850"/>
          <p14:tracePt t="2556" x="2032000" y="1676400"/>
          <p14:tracePt t="2572" x="2032000" y="1619250"/>
          <p14:tracePt t="2589" x="2025650" y="1562100"/>
          <p14:tracePt t="2605" x="2019300" y="1530350"/>
          <p14:tracePt t="2622" x="2012950" y="1504950"/>
          <p14:tracePt t="2639" x="2006600" y="1492250"/>
          <p14:tracePt t="2655" x="2000250" y="1473200"/>
          <p14:tracePt t="2672" x="1987550" y="1460500"/>
          <p14:tracePt t="2674" x="1974850" y="1441450"/>
          <p14:tracePt t="2690" x="1955800" y="1409700"/>
          <p14:tracePt t="2707" x="1924050" y="1377950"/>
          <p14:tracePt t="2724" x="1898650" y="1365250"/>
          <p14:tracePt t="2740" x="1866900" y="1346200"/>
          <p14:tracePt t="2756" x="1841500" y="1327150"/>
          <p14:tracePt t="2773" x="1803400" y="1314450"/>
          <p14:tracePt t="2788" x="1765300" y="1289050"/>
          <p14:tracePt t="2805" x="1727200" y="1263650"/>
          <p14:tracePt t="2822" x="1670050" y="1231900"/>
          <p14:tracePt t="2839" x="1619250" y="1206500"/>
          <p14:tracePt t="2855" x="1568450" y="1187450"/>
          <p14:tracePt t="2872" x="1485900" y="1162050"/>
          <p14:tracePt t="2890" x="1301750" y="1130300"/>
          <p14:tracePt t="2905" x="1181100" y="1123950"/>
          <p14:tracePt t="2922" x="1054100" y="1123950"/>
          <p14:tracePt t="2939" x="939800" y="1123950"/>
          <p14:tracePt t="2956" x="831850" y="1130300"/>
          <p14:tracePt t="2973" x="749300" y="1143000"/>
          <p14:tracePt t="2990" x="692150" y="1174750"/>
          <p14:tracePt t="3006" x="615950" y="1200150"/>
          <p14:tracePt t="3023" x="552450" y="1231900"/>
          <p14:tracePt t="3038" x="527050" y="1276350"/>
          <p14:tracePt t="3057" x="495300" y="1339850"/>
          <p14:tracePt t="3072" x="488950" y="1365250"/>
          <p14:tracePt t="3088" x="482600" y="1422400"/>
          <p14:tracePt t="3091" x="482600" y="1447800"/>
          <p14:tracePt t="3105" x="482600" y="1504950"/>
          <p14:tracePt t="3122" x="501650" y="1536700"/>
          <p14:tracePt t="3138" x="539750" y="1574800"/>
          <p14:tracePt t="3155" x="635000" y="1638300"/>
          <p14:tracePt t="3173" x="806450" y="1701800"/>
          <p14:tracePt t="3188" x="1035050" y="1752600"/>
          <p14:tracePt t="3205" x="1384300" y="1809750"/>
          <p14:tracePt t="3224" x="1676400" y="1822450"/>
          <p14:tracePt t="3239" x="1943100" y="1822450"/>
          <p14:tracePt t="3258" x="2165350" y="1809750"/>
          <p14:tracePt t="3272" x="2317750" y="1784350"/>
          <p14:tracePt t="3289" x="2406650" y="1739900"/>
          <p14:tracePt t="3305" x="2425700" y="1701800"/>
          <p14:tracePt t="3323" x="2438400" y="1682750"/>
          <p14:tracePt t="3338" x="2444750" y="1644650"/>
          <p14:tracePt t="3355" x="2444750" y="1606550"/>
          <p14:tracePt t="3372" x="2432050" y="1543050"/>
          <p14:tracePt t="3388" x="2406650" y="1473200"/>
          <p14:tracePt t="3405" x="2362200" y="1409700"/>
          <p14:tracePt t="3422" x="2311400" y="1352550"/>
          <p14:tracePt t="3438" x="2254250" y="1314450"/>
          <p14:tracePt t="3457" x="2184400" y="1257300"/>
          <p14:tracePt t="3473" x="2070100" y="1212850"/>
          <p14:tracePt t="3490" x="1828800" y="1117600"/>
          <p14:tracePt t="3507" x="1555750" y="1054100"/>
          <p14:tracePt t="3523" x="1244600" y="1003300"/>
          <p14:tracePt t="3540" x="1003300" y="990600"/>
          <p14:tracePt t="3555" x="793750" y="996950"/>
          <p14:tracePt t="3572" x="654050" y="1022350"/>
          <p14:tracePt t="3588" x="571500" y="1047750"/>
          <p14:tracePt t="3605" x="514350" y="1098550"/>
          <p14:tracePt t="3622" x="469900" y="1162050"/>
          <p14:tracePt t="3638" x="444500" y="1263650"/>
          <p14:tracePt t="3655" x="419100" y="1365250"/>
          <p14:tracePt t="3672" x="412750" y="1454150"/>
          <p14:tracePt t="3673" x="400050" y="1511300"/>
          <p14:tracePt t="3688" x="400050" y="1543050"/>
          <p14:tracePt t="3706" x="412750" y="1631950"/>
          <p14:tracePt t="3723" x="450850" y="1676400"/>
          <p14:tracePt t="3738" x="501650" y="1714500"/>
          <p14:tracePt t="3755" x="590550" y="1765300"/>
          <p14:tracePt t="3772" x="730250" y="1803400"/>
          <p14:tracePt t="3790" x="939800" y="1828800"/>
          <p14:tracePt t="3805" x="1244600" y="1841500"/>
          <p14:tracePt t="3821" x="1587500" y="1841500"/>
          <p14:tracePt t="3838" x="1911350" y="1816100"/>
          <p14:tracePt t="3855" x="2127250" y="1771650"/>
          <p14:tracePt t="3872" x="2292350" y="1720850"/>
          <p14:tracePt t="3874" x="2349500" y="1689100"/>
          <p14:tracePt t="3889" x="2432050" y="1631950"/>
          <p14:tracePt t="3906" x="2476500" y="1568450"/>
          <p14:tracePt t="3922" x="2489200" y="1498600"/>
          <p14:tracePt t="3938" x="2495550" y="1447800"/>
          <p14:tracePt t="3956" x="2495550" y="1397000"/>
          <p14:tracePt t="3972" x="2482850" y="1365250"/>
          <p14:tracePt t="3989" x="2438400" y="1308100"/>
          <p14:tracePt t="4006" x="2336800" y="1244600"/>
          <p14:tracePt t="4023" x="2171700" y="1168400"/>
          <p14:tracePt t="4038" x="1962150" y="1092200"/>
          <p14:tracePt t="4055" x="1758950" y="1041400"/>
          <p14:tracePt t="4071" x="1574800" y="1009650"/>
          <p14:tracePt t="4073" x="1511300" y="996950"/>
          <p14:tracePt t="4090" x="1377950" y="971550"/>
          <p14:tracePt t="4107" x="1270000" y="965200"/>
          <p14:tracePt t="4122" x="1123950" y="965200"/>
          <p14:tracePt t="4138" x="965200" y="965200"/>
          <p14:tracePt t="4154" x="793750" y="977900"/>
          <p14:tracePt t="4171" x="660400" y="1016000"/>
          <p14:tracePt t="4188" x="596900" y="1054100"/>
          <p14:tracePt t="4205" x="552450" y="1092200"/>
          <p14:tracePt t="4222" x="539750" y="1136650"/>
          <p14:tracePt t="4239" x="520700" y="1193800"/>
          <p14:tracePt t="4256" x="514350" y="1244600"/>
          <p14:tracePt t="4258" x="508000" y="1276350"/>
          <p14:tracePt t="4273" x="501650" y="1308100"/>
          <p14:tracePt t="4288" x="501650" y="1365250"/>
          <p14:tracePt t="4306" x="501650" y="1473200"/>
          <p14:tracePt t="4322" x="514350" y="1543050"/>
          <p14:tracePt t="4339" x="546100" y="1619250"/>
          <p14:tracePt t="4355" x="584200" y="1670050"/>
          <p14:tracePt t="4371" x="641350" y="1714500"/>
          <p14:tracePt t="4388" x="723900" y="1752600"/>
          <p14:tracePt t="4405" x="857250" y="1778000"/>
          <p14:tracePt t="4422" x="1060450" y="1803400"/>
          <p14:tracePt t="4438" x="1301750" y="1803400"/>
          <p14:tracePt t="4456" x="1670050" y="1803400"/>
          <p14:tracePt t="4472" x="2038350" y="1803400"/>
          <p14:tracePt t="4474" x="2216150" y="1797050"/>
          <p14:tracePt t="4489" x="2336800" y="1778000"/>
          <p14:tracePt t="4505" x="2514600" y="1739900"/>
          <p14:tracePt t="4523" x="2546350" y="1701800"/>
          <p14:tracePt t="4540" x="2559050" y="1676400"/>
          <p14:tracePt t="4554" x="2559050" y="1644650"/>
          <p14:tracePt t="4572" x="2559050" y="1600200"/>
          <p14:tracePt t="4588" x="2546350" y="1549400"/>
          <p14:tracePt t="4604" x="2508250" y="1466850"/>
          <p14:tracePt t="4621" x="2432050" y="1371600"/>
          <p14:tracePt t="4638" x="2317750" y="1276350"/>
          <p14:tracePt t="4654" x="2209800" y="1212850"/>
          <p14:tracePt t="4671" x="2139950" y="1174750"/>
          <p14:tracePt t="4688" x="2063750" y="1149350"/>
          <p14:tracePt t="4690" x="2032000" y="1143000"/>
          <p14:tracePt t="4706" x="1974850" y="1130300"/>
          <p14:tracePt t="4724" x="1930400" y="1123950"/>
          <p14:tracePt t="4740" x="1866900" y="1117600"/>
          <p14:tracePt t="4755" x="1809750" y="1104900"/>
          <p14:tracePt t="4772" x="1758950" y="1104900"/>
          <p14:tracePt t="4789" x="1714500" y="1104900"/>
          <p14:tracePt t="4804" x="1676400" y="1104900"/>
          <p14:tracePt t="4821" x="1657350" y="1104900"/>
          <p14:tracePt t="4838" x="1638300" y="1104900"/>
          <p14:tracePt t="4855" x="1625600" y="1104900"/>
          <p14:tracePt t="4871" x="1587500" y="1104900"/>
          <p14:tracePt t="4888" x="1549400" y="1104900"/>
          <p14:tracePt t="4889" x="1517650" y="1104900"/>
          <p14:tracePt t="4904" x="1485900" y="1104900"/>
          <p14:tracePt t="4921" x="1314450" y="1104900"/>
          <p14:tracePt t="4938" x="1181100" y="1130300"/>
          <p14:tracePt t="4956" x="1028700" y="1162050"/>
          <p14:tracePt t="4972" x="901700" y="1193800"/>
          <p14:tracePt t="4988" x="806450" y="1244600"/>
          <p14:tracePt t="5005" x="711200" y="1289050"/>
          <p14:tracePt t="5022" x="647700" y="1333500"/>
          <p14:tracePt t="5039" x="603250" y="1371600"/>
          <p14:tracePt t="5054" x="584200" y="1397000"/>
          <p14:tracePt t="5057" x="577850" y="1409700"/>
          <p14:tracePt t="5073" x="577850" y="1416050"/>
          <p14:tracePt t="5088" x="577850" y="1428750"/>
          <p14:tracePt t="5106" x="577850" y="1460500"/>
          <p14:tracePt t="5122" x="577850" y="1492250"/>
          <p14:tracePt t="5138" x="577850" y="1543050"/>
          <p14:tracePt t="5154" x="609600" y="1606550"/>
          <p14:tracePt t="5171" x="654050" y="1663700"/>
          <p14:tracePt t="5188" x="685800" y="1695450"/>
          <p14:tracePt t="5204" x="730250" y="1720850"/>
          <p14:tracePt t="5221" x="774700" y="1739900"/>
          <p14:tracePt t="5238" x="825500" y="1752600"/>
          <p14:tracePt t="5256" x="901700" y="1765300"/>
          <p14:tracePt t="5272" x="1035050" y="1790700"/>
          <p14:tracePt t="5289" x="1238250" y="1835150"/>
          <p14:tracePt t="5291" x="1371600" y="1854200"/>
          <p14:tracePt t="5305" x="1727200" y="1879600"/>
          <p14:tracePt t="5321" x="2120900" y="1879600"/>
          <p14:tracePt t="5338" x="2508250" y="1879600"/>
          <p14:tracePt t="5354" x="2743200" y="1866900"/>
          <p14:tracePt t="5371" x="2870200" y="1847850"/>
          <p14:tracePt t="5388" x="2921000" y="1828800"/>
          <p14:tracePt t="5404" x="2933700" y="1822450"/>
          <p14:tracePt t="5421" x="2940050" y="1822450"/>
          <p14:tracePt t="5438" x="2946400" y="1816100"/>
          <p14:tracePt t="5514" x="2952750" y="1803400"/>
          <p14:tracePt t="5539" x="2952750" y="1797050"/>
          <p14:tracePt t="5546" x="2952750" y="1790700"/>
          <p14:tracePt t="5562" x="2952750" y="1784350"/>
          <p14:tracePt t="5698" x="2952750" y="1771650"/>
          <p14:tracePt t="5707" x="2946400" y="1758950"/>
          <p14:tracePt t="5724" x="2927350" y="1733550"/>
          <p14:tracePt t="5739" x="2876550" y="1682750"/>
          <p14:tracePt t="5755" x="2794000" y="1612900"/>
          <p14:tracePt t="5771" x="2692400" y="1524000"/>
          <p14:tracePt t="5789" x="2552700" y="1422400"/>
          <p14:tracePt t="5805" x="2419350" y="1320800"/>
          <p14:tracePt t="5821" x="2266950" y="1212850"/>
          <p14:tracePt t="5839" x="2165350" y="1130300"/>
          <p14:tracePt t="5854" x="2076450" y="1079500"/>
          <p14:tracePt t="5871" x="2025650" y="1041400"/>
          <p14:tracePt t="5888" x="1962150" y="1016000"/>
          <p14:tracePt t="5889" x="1930400" y="1009650"/>
          <p14:tracePt t="5905" x="1828800" y="996950"/>
          <p14:tracePt t="5923" x="1720850" y="984250"/>
          <p14:tracePt t="5938" x="1581150" y="984250"/>
          <p14:tracePt t="5954" x="1422400" y="984250"/>
          <p14:tracePt t="5971" x="1257300" y="984250"/>
          <p14:tracePt t="5989" x="1104900" y="984250"/>
          <p14:tracePt t="6005" x="971550" y="996950"/>
          <p14:tracePt t="6021" x="850900" y="1022350"/>
          <p14:tracePt t="6037" x="723900" y="1054100"/>
          <p14:tracePt t="6056" x="622300" y="1085850"/>
          <p14:tracePt t="6071" x="552450" y="1111250"/>
          <p14:tracePt t="6074" x="527050" y="1130300"/>
          <p14:tracePt t="6090" x="488950" y="1149350"/>
          <p14:tracePt t="6107" x="476250" y="1181100"/>
          <p14:tracePt t="6121" x="463550" y="1219200"/>
          <p14:tracePt t="6138" x="450850" y="1282700"/>
          <p14:tracePt t="6154" x="450850" y="1327150"/>
          <p14:tracePt t="6171" x="450850" y="1384300"/>
          <p14:tracePt t="6188" x="469900" y="1454150"/>
          <p14:tracePt t="6204" x="520700" y="1524000"/>
          <p14:tracePt t="6221" x="590550" y="1606550"/>
          <p14:tracePt t="6238" x="698500" y="1682750"/>
          <p14:tracePt t="6255" x="825500" y="1758950"/>
          <p14:tracePt t="6271" x="990600" y="1803400"/>
          <p14:tracePt t="6273" x="1085850" y="1822450"/>
          <p14:tracePt t="6289" x="1193800" y="1847850"/>
          <p14:tracePt t="6305" x="1428750" y="1873250"/>
          <p14:tracePt t="6323" x="1771650" y="1873250"/>
          <p14:tracePt t="6338" x="1974850" y="1854200"/>
          <p14:tracePt t="6355" x="2082800" y="1822450"/>
          <p14:tracePt t="6371" x="2159000" y="1778000"/>
          <p14:tracePt t="6388" x="2190750" y="1733550"/>
          <p14:tracePt t="6404" x="2209800" y="1682750"/>
          <p14:tracePt t="6421" x="2222500" y="1625600"/>
          <p14:tracePt t="6437" x="2235200" y="1574800"/>
          <p14:tracePt t="6454" x="2241550" y="1536700"/>
          <p14:tracePt t="6471" x="2247900" y="1492250"/>
          <p14:tracePt t="6489" x="2247900" y="1460500"/>
          <p14:tracePt t="6490" x="2247900" y="1447800"/>
          <p14:tracePt t="6505" x="2247900" y="1435100"/>
          <p14:tracePt t="6522" x="2247900" y="1409700"/>
          <p14:tracePt t="6538" x="2247900" y="1390650"/>
          <p14:tracePt t="6555" x="2235200" y="1371600"/>
          <p14:tracePt t="6570" x="2197100" y="1339850"/>
          <p14:tracePt t="6587" x="2139950" y="1314450"/>
          <p14:tracePt t="6604" x="2032000" y="1276350"/>
          <p14:tracePt t="6621" x="1924050" y="1238250"/>
          <p14:tracePt t="6637" x="1822450" y="1212850"/>
          <p14:tracePt t="6654" x="1739900" y="1187450"/>
          <p14:tracePt t="6671" x="1663700" y="1174750"/>
          <p14:tracePt t="6687" x="1593850" y="1162050"/>
          <p14:tracePt t="6704" x="1517650" y="1149350"/>
          <p14:tracePt t="6706" x="1473200" y="1143000"/>
          <p14:tracePt t="6723" x="1339850" y="1123950"/>
          <p14:tracePt t="6740" x="1231900" y="1123950"/>
          <p14:tracePt t="6755" x="1085850" y="1123950"/>
          <p14:tracePt t="6771" x="946150" y="1123950"/>
          <p14:tracePt t="6789" x="850900" y="1123950"/>
          <p14:tracePt t="6806" x="787400" y="1130300"/>
          <p14:tracePt t="6821" x="755650" y="1143000"/>
          <p14:tracePt t="6837" x="730250" y="1168400"/>
          <p14:tracePt t="6854" x="717550" y="1206500"/>
          <p14:tracePt t="6870" x="704850" y="1263650"/>
          <p14:tracePt t="6887" x="692150" y="1346200"/>
          <p14:tracePt t="6903" x="685800" y="1422400"/>
          <p14:tracePt t="6920" x="685800" y="1511300"/>
          <p14:tracePt t="6922" x="685800" y="1562100"/>
          <p14:tracePt t="6937" x="717550" y="1657350"/>
          <p14:tracePt t="6954" x="762000" y="1720850"/>
          <p14:tracePt t="6970" x="806450" y="1758950"/>
          <p14:tracePt t="6988" x="889000" y="1778000"/>
          <p14:tracePt t="7005" x="1028700" y="1797050"/>
          <p14:tracePt t="7021" x="1193800" y="1797050"/>
          <p14:tracePt t="7040" x="1397000" y="1797050"/>
          <p14:tracePt t="7053" x="1600200" y="1765300"/>
          <p14:tracePt t="7071" x="1778000" y="1733550"/>
          <p14:tracePt t="7088" x="1930400" y="1701800"/>
          <p14:tracePt t="7090" x="2000250" y="1689100"/>
          <p14:tracePt t="7105" x="2051050" y="1676400"/>
          <p14:tracePt t="7123" x="2139950" y="1631950"/>
          <p14:tracePt t="7138" x="2171700" y="1619250"/>
          <p14:tracePt t="7154" x="2178050" y="1606550"/>
          <p14:tracePt t="7171" x="2184400" y="1587500"/>
          <p14:tracePt t="7188" x="2184400" y="1562100"/>
          <p14:tracePt t="7204" x="2190750" y="1530350"/>
          <p14:tracePt t="7222" x="2190750" y="1498600"/>
          <p14:tracePt t="7238" x="2190750" y="1473200"/>
          <p14:tracePt t="7256" x="2190750" y="1447800"/>
          <p14:tracePt t="7271" x="2178050" y="1416050"/>
          <p14:tracePt t="7273" x="2178050" y="1409700"/>
          <p14:tracePt t="7289" x="2178050" y="1403350"/>
          <p14:tracePt t="7306" x="2171700" y="1365250"/>
          <p14:tracePt t="7321" x="2139950" y="1327150"/>
          <p14:tracePt t="7339" x="2114550" y="1295400"/>
          <p14:tracePt t="7354" x="2082800" y="1276350"/>
          <p14:tracePt t="7371" x="2044700" y="1244600"/>
          <p14:tracePt t="7387" x="2000250" y="1219200"/>
          <p14:tracePt t="7404" x="1949450" y="1193800"/>
          <p14:tracePt t="7421" x="1866900" y="1149350"/>
          <p14:tracePt t="7437" x="1720850" y="1098550"/>
          <p14:tracePt t="7456" x="1568450" y="1054100"/>
          <p14:tracePt t="7471" x="1409700" y="1022350"/>
          <p14:tracePt t="7473" x="1346200" y="1009650"/>
          <p14:tracePt t="7490" x="1289050" y="1003300"/>
          <p14:tracePt t="7505" x="1212850" y="1003300"/>
          <p14:tracePt t="7522" x="1092200" y="1003300"/>
          <p14:tracePt t="7538" x="996950" y="1022350"/>
          <p14:tracePt t="7555" x="901700" y="1060450"/>
          <p14:tracePt t="7571" x="819150" y="1092200"/>
          <p14:tracePt t="7589" x="762000" y="1130300"/>
          <p14:tracePt t="7604" x="742950" y="1168400"/>
          <p14:tracePt t="7621" x="723900" y="1206500"/>
          <p14:tracePt t="7638" x="711200" y="1270000"/>
          <p14:tracePt t="7654" x="698500" y="1327150"/>
          <p14:tracePt t="7671" x="692150" y="1390650"/>
          <p14:tracePt t="7687" x="692150" y="1479550"/>
          <p14:tracePt t="7705" x="704850" y="1581150"/>
          <p14:tracePt t="7707" x="723900" y="1612900"/>
          <p14:tracePt t="7722" x="755650" y="1676400"/>
          <p14:tracePt t="7740" x="812800" y="1727200"/>
          <p14:tracePt t="7755" x="908050" y="1778000"/>
          <p14:tracePt t="7772" x="1054100" y="1797050"/>
          <p14:tracePt t="7789" x="1257300" y="1816100"/>
          <p14:tracePt t="7805" x="1492250" y="1816100"/>
          <p14:tracePt t="7821" x="1841500" y="1816100"/>
          <p14:tracePt t="7837" x="2165350" y="1816100"/>
          <p14:tracePt t="7854" x="2432050" y="1797050"/>
          <p14:tracePt t="7871" x="2578100" y="1771650"/>
          <p14:tracePt t="7887" x="2660650" y="1733550"/>
          <p14:tracePt t="7890" x="2679700" y="1714500"/>
          <p14:tracePt t="7904" x="2692400" y="1695450"/>
          <p14:tracePt t="7922" x="2705100" y="1651000"/>
          <p14:tracePt t="7937" x="2705100" y="1619250"/>
          <p14:tracePt t="7955" x="2705100" y="1574800"/>
          <p14:tracePt t="7971" x="2673350" y="1543050"/>
          <p14:tracePt t="7989" x="2609850" y="1479550"/>
          <p14:tracePt t="8005" x="2501900" y="1409700"/>
          <p14:tracePt t="8021" x="2368550" y="1333500"/>
          <p14:tracePt t="8037" x="2241550" y="1276350"/>
          <p14:tracePt t="8054" x="2139950" y="1231900"/>
          <p14:tracePt t="8071" x="2051050" y="1212850"/>
          <p14:tracePt t="8087" x="1968500" y="1193800"/>
          <p14:tracePt t="8089" x="1936750" y="1187450"/>
          <p14:tracePt t="8104" x="1892300" y="1181100"/>
          <p14:tracePt t="8121" x="1790700" y="1168400"/>
          <p14:tracePt t="8137" x="1619250" y="1143000"/>
          <p14:tracePt t="8155" x="1511300" y="1143000"/>
          <p14:tracePt t="8170" x="1416050" y="1143000"/>
          <p14:tracePt t="8186" x="1333500" y="1155700"/>
          <p14:tracePt t="8203" x="1270000" y="1187450"/>
          <p14:tracePt t="8220" x="1219200" y="1219200"/>
          <p14:tracePt t="8238" x="1187450" y="1276350"/>
          <p14:tracePt t="8255" x="1149350" y="1320800"/>
          <p14:tracePt t="8271" x="1136650" y="1371600"/>
          <p14:tracePt t="8287" x="1117600" y="1409700"/>
          <p14:tracePt t="8289" x="1117600" y="1422400"/>
          <p14:tracePt t="8303" x="1117600" y="1435100"/>
          <p14:tracePt t="8320" x="1117600" y="1473200"/>
          <p14:tracePt t="8321" x="1117600" y="1479550"/>
          <p14:tracePt t="8336" x="1117600" y="1498600"/>
          <p14:tracePt t="8355" x="1123950" y="1543050"/>
          <p14:tracePt t="8371" x="1136650" y="1562100"/>
          <p14:tracePt t="8387" x="1149350" y="1581150"/>
          <p14:tracePt t="8404" x="1162050" y="1593850"/>
          <p14:tracePt t="8420" x="1174750" y="1600200"/>
          <p14:tracePt t="8437" x="1181100" y="1606550"/>
          <p14:tracePt t="8454" x="1193800" y="1612900"/>
          <p14:tracePt t="8470" x="1206500" y="1619250"/>
          <p14:tracePt t="8489" x="1244600" y="1638300"/>
          <p14:tracePt t="8491" x="1270000" y="1657350"/>
          <p14:tracePt t="8505" x="1295400" y="1670050"/>
          <p14:tracePt t="8521" x="1377950" y="1714500"/>
          <p14:tracePt t="8525" x="1428750" y="1739900"/>
          <p14:tracePt t="8539" x="1549400" y="1765300"/>
          <p14:tracePt t="8555" x="1676400" y="1778000"/>
          <p14:tracePt t="8572" x="1765300" y="1790700"/>
          <p14:tracePt t="8587" x="1816100" y="1790700"/>
          <p14:tracePt t="8605" x="1835150" y="1790700"/>
          <p14:tracePt t="8620" x="1854200" y="1784350"/>
          <p14:tracePt t="8637" x="1866900" y="1778000"/>
          <p14:tracePt t="8654" x="1885950" y="1758950"/>
          <p14:tracePt t="8671" x="1898650" y="1746250"/>
          <p14:tracePt t="8687" x="1911350" y="1714500"/>
          <p14:tracePt t="8689" x="1917700" y="1701800"/>
          <p14:tracePt t="8703" x="1924050" y="1695450"/>
          <p14:tracePt t="8721" x="1936750" y="1670050"/>
          <p14:tracePt t="8722" x="1943100" y="1663700"/>
          <p14:tracePt t="8738" x="1955800" y="1644650"/>
          <p14:tracePt t="8754" x="1955800" y="1638300"/>
          <p14:tracePt t="8770" x="1962150" y="1625600"/>
          <p14:tracePt t="9122" x="0" y="0"/>
        </p14:tracePtLst>
        <p14:tracePtLst>
          <p14:tracePt t="10701" x="1993900" y="2673350"/>
          <p14:tracePt t="10711" x="1981200" y="2667000"/>
          <p14:tracePt t="10722" x="1943100" y="2654300"/>
          <p14:tracePt t="10738" x="1936750" y="2654300"/>
          <p14:tracePt t="10754" x="1860550" y="2654300"/>
          <p14:tracePt t="10770" x="1784350" y="2654300"/>
          <p14:tracePt t="10787" x="1701800" y="2654300"/>
          <p14:tracePt t="10804" x="1619250" y="2660650"/>
          <p14:tracePt t="10820" x="1562100" y="2679700"/>
          <p14:tracePt t="10837" x="1517650" y="2698750"/>
          <p14:tracePt t="10853" x="1492250" y="2717800"/>
          <p14:tracePt t="10871" x="1466850" y="2749550"/>
          <p14:tracePt t="10886" x="1447800" y="2787650"/>
          <p14:tracePt t="10903" x="1441450" y="2819400"/>
          <p14:tracePt t="10919" x="1435100" y="2857500"/>
          <p14:tracePt t="10921" x="1435100" y="2863850"/>
          <p14:tracePt t="10936" x="1435100" y="2882900"/>
          <p14:tracePt t="10953" x="1447800" y="2933700"/>
          <p14:tracePt t="10970" x="1466850" y="2952750"/>
          <p14:tracePt t="10988" x="1511300" y="2990850"/>
          <p14:tracePt t="11004" x="1593850" y="3048000"/>
          <p14:tracePt t="11020" x="1739900" y="3105150"/>
          <p14:tracePt t="11037" x="1911350" y="3155950"/>
          <p14:tracePt t="11053" x="2063750" y="3181350"/>
          <p14:tracePt t="11070" x="2190750" y="3181350"/>
          <p14:tracePt t="11087" x="2298700" y="3175000"/>
          <p14:tracePt t="11103" x="2374900" y="3130550"/>
          <p14:tracePt t="11119" x="2432050" y="3073400"/>
          <p14:tracePt t="11136" x="2476500" y="2997200"/>
          <p14:tracePt t="11138" x="2489200" y="2965450"/>
          <p14:tracePt t="11153" x="2495550" y="2901950"/>
          <p14:tracePt t="11170" x="2501900" y="2857500"/>
          <p14:tracePt t="11186" x="2501900" y="2813050"/>
          <p14:tracePt t="11203" x="2495550" y="2781300"/>
          <p14:tracePt t="11219" x="2482850" y="2743200"/>
          <p14:tracePt t="11236" x="2438400" y="2705100"/>
          <p14:tracePt t="11254" x="2355850" y="2667000"/>
          <p14:tracePt t="11271" x="2254250" y="2635250"/>
          <p14:tracePt t="11286" x="2171700" y="2622550"/>
          <p14:tracePt t="11304" x="2108200" y="2622550"/>
          <p14:tracePt t="11320" x="2070100" y="2622550"/>
          <p14:tracePt t="11322" x="2038350" y="2622550"/>
          <p14:tracePt t="11338" x="2000250" y="2628900"/>
          <p14:tracePt t="11354" x="1936750" y="2679700"/>
          <p14:tracePt t="11370" x="1917700" y="2717800"/>
          <p14:tracePt t="11386" x="1911350" y="2743200"/>
          <p14:tracePt t="11403" x="1911350" y="2768600"/>
          <p14:tracePt t="11419" x="1917700" y="2806700"/>
          <p14:tracePt t="11436" x="1936750" y="2819400"/>
          <p14:tracePt t="11453" x="1955800" y="2844800"/>
          <p14:tracePt t="11469" x="1981200" y="2857500"/>
          <p14:tracePt t="11486" x="2000250" y="2857500"/>
          <p14:tracePt t="11504" x="2025650" y="2857500"/>
          <p14:tracePt t="11520" x="2032000" y="2857500"/>
          <p14:tracePt t="11521" x="2038350" y="2857500"/>
          <p14:tracePt t="11537" x="2044700" y="2857500"/>
          <p14:tracePt t="11555" x="2051050" y="2857500"/>
          <p14:tracePt t="11570" x="2082800" y="2870200"/>
          <p14:tracePt t="11587" x="2120900" y="2876550"/>
          <p14:tracePt t="11603" x="2178050" y="2882900"/>
          <p14:tracePt t="11619" x="2203450" y="2889250"/>
          <p14:tracePt t="11636" x="2228850" y="2889250"/>
          <p14:tracePt t="11653" x="2247900" y="2889250"/>
          <p14:tracePt t="11669" x="2247900" y="2876550"/>
          <p14:tracePt t="11686" x="2247900" y="2844800"/>
          <p14:tracePt t="11703" x="2247900" y="2800350"/>
          <p14:tracePt t="11719" x="2228850" y="2774950"/>
          <p14:tracePt t="11736" x="2184400" y="2749550"/>
          <p14:tracePt t="11737" x="2159000" y="2736850"/>
          <p14:tracePt t="11754" x="2114550" y="2717800"/>
          <p14:tracePt t="11771" x="2089150" y="2717800"/>
          <p14:tracePt t="11787" x="2044700" y="2717800"/>
          <p14:tracePt t="11805" x="2006600" y="2724150"/>
          <p14:tracePt t="11818" x="1962150" y="2736850"/>
          <p14:tracePt t="11835" x="1930400" y="2755900"/>
          <p14:tracePt t="11854" x="1911350" y="2774950"/>
          <p14:tracePt t="11869" x="1905000" y="2787650"/>
          <p14:tracePt t="11887" x="1905000" y="2819400"/>
          <p14:tracePt t="11902" x="1911350" y="2857500"/>
          <p14:tracePt t="11919" x="1924050" y="2882900"/>
          <p14:tracePt t="11936" x="1962150" y="2914650"/>
          <p14:tracePt t="11952" x="2025650" y="2952750"/>
          <p14:tracePt t="11954" x="2070100" y="2978150"/>
          <p14:tracePt t="11969" x="2190750" y="3003550"/>
          <p14:tracePt t="11986" x="2311400" y="3016250"/>
          <p14:tracePt t="12004" x="2393950" y="3016250"/>
          <p14:tracePt t="12020" x="2438400" y="3003550"/>
          <p14:tracePt t="12037" x="2451100" y="2978150"/>
          <p14:tracePt t="12052" x="2451100" y="2927350"/>
          <p14:tracePt t="12070" x="2432050" y="2882900"/>
          <p14:tracePt t="12087" x="2393950" y="2844800"/>
          <p14:tracePt t="12102" x="2311400" y="2800350"/>
          <p14:tracePt t="12119" x="2197100" y="2749550"/>
          <p14:tracePt t="12135" x="2063750" y="2717800"/>
          <p14:tracePt t="12152" x="1943100" y="2711450"/>
          <p14:tracePt t="12154" x="1879600" y="2711450"/>
          <p14:tracePt t="12169" x="1803400" y="2724150"/>
          <p14:tracePt t="12186" x="1746250" y="2762250"/>
          <p14:tracePt t="12202" x="1727200" y="2800350"/>
          <p14:tracePt t="12219" x="1720850" y="2844800"/>
          <p14:tracePt t="12235" x="1720850" y="2876550"/>
          <p14:tracePt t="12253" x="1720850" y="2914650"/>
          <p14:tracePt t="12270" x="1746250" y="2927350"/>
          <p14:tracePt t="12286" x="1784350" y="2946400"/>
          <p14:tracePt t="12304" x="1866900" y="2971800"/>
          <p14:tracePt t="12319" x="1962150" y="2971800"/>
          <p14:tracePt t="12337" x="2114550" y="2959100"/>
          <p14:tracePt t="12352" x="2235200" y="2914650"/>
          <p14:tracePt t="12369" x="2349500" y="2844800"/>
          <p14:tracePt t="12386" x="2355850" y="2819400"/>
          <p14:tracePt t="12402" x="2355850" y="2774950"/>
          <p14:tracePt t="12419" x="2317750" y="2736850"/>
          <p14:tracePt t="12435" x="2241550" y="2692400"/>
          <p14:tracePt t="12452" x="2127250" y="2647950"/>
          <p14:tracePt t="12469" x="1987550" y="2609850"/>
          <p14:tracePt t="12485" x="1847850" y="2597150"/>
          <p14:tracePt t="12503" x="1752600" y="2597150"/>
          <p14:tracePt t="12519" x="1670050" y="2603500"/>
          <p14:tracePt t="12521" x="1657350" y="2616200"/>
          <p14:tracePt t="12537" x="1625600" y="2660650"/>
          <p14:tracePt t="12553" x="1619250" y="2686050"/>
          <p14:tracePt t="12569" x="1619250" y="2730500"/>
          <p14:tracePt t="12587" x="1619250" y="2762250"/>
          <p14:tracePt t="12602" x="1644650" y="2787650"/>
          <p14:tracePt t="12620" x="1727200" y="2832100"/>
          <p14:tracePt t="12635" x="1816100" y="2857500"/>
          <p14:tracePt t="12652" x="1885950" y="2870200"/>
          <p14:tracePt t="12669" x="1949450" y="2870200"/>
          <p14:tracePt t="12685" x="2012950" y="2857500"/>
          <p14:tracePt t="12702" x="2032000" y="2838450"/>
          <p14:tracePt t="12719" x="2051050" y="2819400"/>
          <p14:tracePt t="12735" x="2051050" y="2800350"/>
          <p14:tracePt t="12753" x="2051050" y="2794000"/>
          <p14:tracePt t="12770" x="2051050" y="2781300"/>
          <p14:tracePt t="12786" x="2051050" y="2762250"/>
          <p14:tracePt t="13050" x="0" y="0"/>
        </p14:tracePtLst>
        <p14:tracePtLst>
          <p14:tracePt t="13482" x="4165600" y="2552700"/>
          <p14:tracePt t="13492" x="4159250" y="2552700"/>
          <p14:tracePt t="13504" x="4152900" y="2552700"/>
          <p14:tracePt t="13520" x="4140200" y="2552700"/>
          <p14:tracePt t="13536" x="4127500" y="2552700"/>
          <p14:tracePt t="13553" x="4108450" y="2578100"/>
          <p14:tracePt t="13571" x="4064000" y="2724150"/>
          <p14:tracePt t="13587" x="4057650" y="2832100"/>
          <p14:tracePt t="13604" x="4057650" y="2940050"/>
          <p14:tracePt t="13619" x="4095750" y="3016250"/>
          <p14:tracePt t="13637" x="4152900" y="3073400"/>
          <p14:tracePt t="13652" x="4248150" y="3124200"/>
          <p14:tracePt t="13671" x="4394200" y="3175000"/>
          <p14:tracePt t="13686" x="4572000" y="3213100"/>
          <p14:tracePt t="13703" x="4743450" y="3219450"/>
          <p14:tracePt t="13719" x="4883150" y="3200400"/>
          <p14:tracePt t="13721" x="4921250" y="3168650"/>
          <p14:tracePt t="13736" x="4953000" y="3143250"/>
          <p14:tracePt t="13754" x="4991100" y="3048000"/>
          <p14:tracePt t="13770" x="4991100" y="3003550"/>
          <p14:tracePt t="13788" x="4984750" y="2940050"/>
          <p14:tracePt t="13801" x="4953000" y="2876550"/>
          <p14:tracePt t="13819" x="4889500" y="2806700"/>
          <p14:tracePt t="13837" x="4806950" y="2736850"/>
          <p14:tracePt t="13851" x="4686300" y="2660650"/>
          <p14:tracePt t="13869" x="4565650" y="2597150"/>
          <p14:tracePt t="13885" x="4438650" y="2546350"/>
          <p14:tracePt t="13902" x="4362450" y="2520950"/>
          <p14:tracePt t="13919" x="4318000" y="2508250"/>
          <p14:tracePt t="13935" x="4298950" y="2508250"/>
          <p14:tracePt t="13952" x="4254500" y="2520950"/>
          <p14:tracePt t="13954" x="4229100" y="2533650"/>
          <p14:tracePt t="13968" x="4210050" y="2552700"/>
          <p14:tracePt t="13986" x="4146550" y="2647950"/>
          <p14:tracePt t="14003" x="4121150" y="2711450"/>
          <p14:tracePt t="14020" x="4108450" y="2749550"/>
          <p14:tracePt t="14036" x="4108450" y="2794000"/>
          <p14:tracePt t="14052" x="4121150" y="2851150"/>
          <p14:tracePt t="14070" x="4152900" y="2889250"/>
          <p14:tracePt t="14085" x="4216400" y="2927350"/>
          <p14:tracePt t="14102" x="4330700" y="2978150"/>
          <p14:tracePt t="14118" x="4470400" y="3009900"/>
          <p14:tracePt t="14136" x="4578350" y="3022600"/>
          <p14:tracePt t="14152" x="4679950" y="3003550"/>
          <p14:tracePt t="14154" x="4705350" y="2990850"/>
          <p14:tracePt t="14168" x="4718050" y="2971800"/>
          <p14:tracePt t="14185" x="4743450" y="2870200"/>
          <p14:tracePt t="14202" x="4749800" y="2794000"/>
          <p14:tracePt t="14218" x="4743450" y="2724150"/>
          <p14:tracePt t="14235" x="4711700" y="2667000"/>
          <p14:tracePt t="14253" x="4667250" y="2635250"/>
          <p14:tracePt t="14269" x="4629150" y="2616200"/>
          <p14:tracePt t="14287" x="4616450" y="2616200"/>
          <p14:tracePt t="14302" x="4597400" y="2616200"/>
          <p14:tracePt t="14320" x="4584700" y="2616200"/>
          <p14:tracePt t="14336" x="4559300" y="2616200"/>
          <p14:tracePt t="14337" x="4552950" y="2622550"/>
          <p14:tracePt t="14351" x="4546600" y="2628900"/>
          <p14:tracePt t="14369" x="4533900" y="2641600"/>
          <p14:tracePt t="14554" x="0" y="0"/>
        </p14:tracePtLst>
        <p14:tracePtLst>
          <p14:tracePt t="15060" x="6426200" y="2476500"/>
          <p14:tracePt t="15071" x="6400800" y="2476500"/>
          <p14:tracePt t="15087" x="6337300" y="2476500"/>
          <p14:tracePt t="15102" x="6267450" y="2476500"/>
          <p14:tracePt t="15107" x="6223000" y="2476500"/>
          <p14:tracePt t="15119" x="6191250" y="2482850"/>
          <p14:tracePt t="15136" x="6140450" y="2501900"/>
          <p14:tracePt t="15152" x="6076950" y="2540000"/>
          <p14:tracePt t="15153" x="6051550" y="2559050"/>
          <p14:tracePt t="15168" x="6013450" y="2578100"/>
          <p14:tracePt t="15185" x="5918200" y="2660650"/>
          <p14:tracePt t="15202" x="5873750" y="2698750"/>
          <p14:tracePt t="15218" x="5835650" y="2736850"/>
          <p14:tracePt t="15235" x="5810250" y="2787650"/>
          <p14:tracePt t="15251" x="5791200" y="2832100"/>
          <p14:tracePt t="15269" x="5791200" y="2870200"/>
          <p14:tracePt t="15286" x="5791200" y="2921000"/>
          <p14:tracePt t="15302" x="5803900" y="2959100"/>
          <p14:tracePt t="15319" x="5829300" y="2990850"/>
          <p14:tracePt t="15335" x="5873750" y="3028950"/>
          <p14:tracePt t="15337" x="5911850" y="3054350"/>
          <p14:tracePt t="15352" x="5956300" y="3079750"/>
          <p14:tracePt t="15368" x="6102350" y="3130550"/>
          <p14:tracePt t="15386" x="6407150" y="3181350"/>
          <p14:tracePt t="15401" x="6629400" y="3200400"/>
          <p14:tracePt t="15418" x="6838950" y="3194050"/>
          <p14:tracePt t="15435" x="7010400" y="3181350"/>
          <p14:tracePt t="15452" x="7112000" y="3136900"/>
          <p14:tracePt t="15468" x="7175500" y="3111500"/>
          <p14:tracePt t="15485" x="7200900" y="3098800"/>
          <p14:tracePt t="15501" x="7207250" y="3086100"/>
          <p14:tracePt t="15519" x="7219950" y="3079750"/>
          <p14:tracePt t="15536" x="7219950" y="3060700"/>
          <p14:tracePt t="15552" x="7219950" y="3028950"/>
          <p14:tracePt t="15555" x="7219950" y="3009900"/>
          <p14:tracePt t="15569" x="7219950" y="2997200"/>
          <p14:tracePt t="15587" x="7207250" y="2927350"/>
          <p14:tracePt t="15601" x="7156450" y="2863850"/>
          <p14:tracePt t="15619" x="7092950" y="2800350"/>
          <p14:tracePt t="15635" x="6985000" y="2717800"/>
          <p14:tracePt t="15651" x="6870700" y="2654300"/>
          <p14:tracePt t="15668" x="6788150" y="2609850"/>
          <p14:tracePt t="15685" x="6718300" y="2565400"/>
          <p14:tracePt t="15701" x="6673850" y="2540000"/>
          <p14:tracePt t="15718" x="6635750" y="2514600"/>
          <p14:tracePt t="15735" x="6584950" y="2489200"/>
          <p14:tracePt t="15751" x="6521450" y="2470150"/>
          <p14:tracePt t="15753" x="6489700" y="2463800"/>
          <p14:tracePt t="15770" x="6451600" y="2457450"/>
          <p14:tracePt t="15786" x="6432550" y="2457450"/>
          <p14:tracePt t="15801" x="6407150" y="2463800"/>
          <p14:tracePt t="15818" x="6381750" y="2482850"/>
          <p14:tracePt t="15835" x="6356350" y="2533650"/>
          <p14:tracePt t="15851" x="6343650" y="2584450"/>
          <p14:tracePt t="15868" x="6337300" y="2635250"/>
          <p14:tracePt t="15884" x="6337300" y="2686050"/>
          <p14:tracePt t="15901" x="6337300" y="2724150"/>
          <p14:tracePt t="15917" x="6362700" y="2755900"/>
          <p14:tracePt t="15934" x="6388100" y="2774950"/>
          <p14:tracePt t="15951" x="6394450" y="2774950"/>
          <p14:tracePt t="16202" x="0" y="0"/>
        </p14:tracePtLst>
        <p14:tracePtLst>
          <p14:tracePt t="16715" x="7708900" y="2940050"/>
          <p14:tracePt t="16731" x="7708900" y="2946400"/>
          <p14:tracePt t="16747" x="7727950" y="2952750"/>
          <p14:tracePt t="16759" x="7759700" y="2965450"/>
          <p14:tracePt t="16768" x="7797800" y="2971800"/>
          <p14:tracePt t="16786" x="7905750" y="2990850"/>
          <p14:tracePt t="16801" x="8153400" y="3041650"/>
          <p14:tracePt t="16818" x="8337550" y="3060700"/>
          <p14:tracePt t="16835" x="8470900" y="3060700"/>
          <p14:tracePt t="16850" x="8559800" y="3060700"/>
          <p14:tracePt t="16869" x="8578850" y="3060700"/>
          <p14:tracePt t="16886" x="8585200" y="3060700"/>
          <p14:tracePt t="16921" x="8585200" y="3067050"/>
          <p14:tracePt t="16935" x="8578850" y="3073400"/>
          <p14:tracePt t="16950" x="8528050" y="3079750"/>
          <p14:tracePt t="16967" x="8426450" y="3079750"/>
          <p14:tracePt t="16984" x="8343900" y="3079750"/>
          <p14:tracePt t="17000" x="8286750" y="3092450"/>
          <p14:tracePt t="17074" x="8299450" y="3092450"/>
          <p14:tracePt t="17082" x="8331200" y="3092450"/>
          <p14:tracePt t="17090" x="8375650" y="3092450"/>
          <p14:tracePt t="17100" x="8426450" y="3092450"/>
          <p14:tracePt t="17119" x="8540750" y="3092450"/>
          <p14:tracePt t="17133" x="8667750" y="3092450"/>
          <p14:tracePt t="17151" x="8788400" y="3092450"/>
          <p14:tracePt t="17167" x="8915400" y="3105150"/>
          <p14:tracePt t="17183" x="9004300" y="3117850"/>
          <p14:tracePt t="17200" x="9042400" y="3130550"/>
          <p14:tracePt t="17241" x="9036050" y="3130550"/>
          <p14:tracePt t="17249" x="9004300" y="3130550"/>
          <p14:tracePt t="17257" x="8972550" y="3130550"/>
          <p14:tracePt t="17267" x="8928100" y="3130550"/>
          <p14:tracePt t="17286" x="8890000" y="3130550"/>
          <p14:tracePt t="17300" x="8883650" y="3130550"/>
          <p14:tracePt t="17336" x="8909050" y="3136900"/>
          <p14:tracePt t="17350" x="9080500" y="3175000"/>
          <p14:tracePt t="17368" x="9410700" y="3238500"/>
          <p14:tracePt t="17383" x="9867900" y="3327400"/>
          <p14:tracePt t="17385" x="10140950" y="3384550"/>
          <p14:tracePt t="17400" x="10375900" y="3422650"/>
          <p14:tracePt t="17417" x="10731500" y="3473450"/>
          <p14:tracePt t="17434" x="10756900" y="3473450"/>
          <p14:tracePt t="17450" x="10763250" y="3473450"/>
          <p14:tracePt t="17483" x="10687050" y="3467100"/>
          <p14:tracePt t="17500" x="10521950" y="3429000"/>
          <p14:tracePt t="17516" x="10363200" y="3403600"/>
          <p14:tracePt t="17533" x="10210800" y="3371850"/>
          <p14:tracePt t="17550" x="10134600" y="3359150"/>
          <p14:tracePt t="17570" x="10109200" y="3352800"/>
          <p14:tracePt t="17617" x="10121900" y="3352800"/>
          <p14:tracePt t="17626" x="10140950" y="3352800"/>
          <p14:tracePt t="17636" x="10172700" y="3352800"/>
          <p14:tracePt t="17652" x="10274300" y="3352800"/>
          <p14:tracePt t="17666" x="10375900" y="3352800"/>
          <p14:tracePt t="17685" x="10464800" y="3352800"/>
          <p14:tracePt t="17702" x="10509250" y="3352800"/>
          <p14:tracePt t="17716" x="10534650" y="3352800"/>
          <p14:tracePt t="17733" x="10541000" y="3352800"/>
          <p14:tracePt t="17766" x="10541000" y="3340100"/>
          <p14:tracePt t="17786" x="10356850" y="3308350"/>
          <p14:tracePt t="17801" x="10185400" y="3276600"/>
          <p14:tracePt t="17818" x="10020300" y="3244850"/>
          <p14:tracePt t="17835" x="9944100" y="3225800"/>
          <p14:tracePt t="17850" x="9931400" y="3225800"/>
          <p14:tracePt t="17868" x="9918700" y="3219450"/>
          <p14:tracePt t="17900" x="9925050" y="3219450"/>
          <p14:tracePt t="17917" x="9975850" y="3219450"/>
          <p14:tracePt t="17933" x="10077450" y="3219450"/>
          <p14:tracePt t="17950" x="10166350" y="3238500"/>
          <p14:tracePt t="17966" x="10236200" y="3251200"/>
          <p14:tracePt t="17983" x="10242550" y="3251200"/>
          <p14:tracePt t="18000" x="10248900" y="3251200"/>
          <p14:tracePt t="18777" x="0" y="0"/>
        </p14:tracePtLst>
        <p14:tracePtLst>
          <p14:tracePt t="19084" x="9055100" y="3232150"/>
          <p14:tracePt t="19133" x="9061450" y="3232150"/>
          <p14:tracePt t="19148" x="9137650" y="3232150"/>
          <p14:tracePt t="19162" x="9283700" y="3232150"/>
          <p14:tracePt t="19172" x="9378950" y="3232150"/>
          <p14:tracePt t="19184" x="9474200" y="3232150"/>
          <p14:tracePt t="19200" x="9709150" y="3232150"/>
          <p14:tracePt t="19217" x="10033000" y="3289300"/>
          <p14:tracePt t="19233" x="10210800" y="3321050"/>
          <p14:tracePt t="19250" x="10287000" y="3327400"/>
          <p14:tracePt t="19266" x="10299700" y="3327400"/>
          <p14:tracePt t="19285" x="10306050" y="3327400"/>
          <p14:tracePt t="19761" x="10312400" y="3327400"/>
          <p14:tracePt t="19769" x="10318750" y="3327400"/>
          <p14:tracePt t="19783" x="10325100" y="3327400"/>
          <p14:tracePt t="19802" x="10369550" y="3308350"/>
          <p14:tracePt t="19816" x="10375900" y="3295650"/>
          <p14:tracePt t="19835" x="10420350" y="3257550"/>
          <p14:tracePt t="19851" x="10452100" y="3232150"/>
          <p14:tracePt t="19867" x="10471150" y="3200400"/>
          <p14:tracePt t="19885" x="10490200" y="3175000"/>
          <p14:tracePt t="19899" x="10509250" y="3136900"/>
          <p14:tracePt t="19916" x="10521950" y="3111500"/>
          <p14:tracePt t="19933" x="10521950" y="3092450"/>
          <p14:tracePt t="19950" x="10521950" y="3060700"/>
          <p14:tracePt t="19966" x="10521950" y="3035300"/>
          <p14:tracePt t="19983" x="10515600" y="2990850"/>
          <p14:tracePt t="19999" x="10477500" y="2959100"/>
          <p14:tracePt t="20001" x="10439400" y="2927350"/>
          <p14:tracePt t="20016" x="10375900" y="2895600"/>
          <p14:tracePt t="20035" x="10160000" y="2774950"/>
          <p14:tracePt t="20051" x="9925050" y="2692400"/>
          <p14:tracePt t="20068" x="9772650" y="2647950"/>
          <p14:tracePt t="20085" x="9709150" y="2635250"/>
          <p14:tracePt t="20100" x="9690100" y="2635250"/>
          <p14:tracePt t="20117" x="9677400" y="2635250"/>
          <p14:tracePt t="20133" x="9645650" y="2647950"/>
          <p14:tracePt t="20151" x="9607550" y="2705100"/>
          <p14:tracePt t="20166" x="9563100" y="2768600"/>
          <p14:tracePt t="20183" x="9544050" y="2857500"/>
          <p14:tracePt t="20199" x="9544050" y="2927350"/>
          <p14:tracePt t="20216" x="9544050" y="2984500"/>
          <p14:tracePt t="20232" x="9550400" y="2997200"/>
          <p14:tracePt t="20233" x="9556750" y="3003550"/>
          <p14:tracePt t="20379" x="0" y="0"/>
        </p14:tracePtLst>
        <p14:tracePtLst>
          <p14:tracePt t="23395" x="4419600" y="3505200"/>
          <p14:tracePt t="23467" x="4419600" y="3530600"/>
          <p14:tracePt t="23476" x="4419600" y="3549650"/>
          <p14:tracePt t="23485" x="4413250" y="3575050"/>
          <p14:tracePt t="23499" x="4406900" y="3613150"/>
          <p14:tracePt t="23516" x="4400550" y="3632200"/>
          <p14:tracePt t="23532" x="4400550" y="3638550"/>
          <p14:tracePt t="23550" x="4400550" y="3657600"/>
          <p14:tracePt t="23567" x="4394200" y="3670300"/>
          <p14:tracePt t="23583" x="4394200" y="3676650"/>
          <p14:tracePt t="23641" x="0" y="0"/>
        </p14:tracePtLst>
        <p14:tracePtLst>
          <p14:tracePt t="24059" x="3168650" y="3422650"/>
          <p14:tracePt t="24099" x="3162300" y="3422650"/>
          <p14:tracePt t="24105" x="3162300" y="3429000"/>
          <p14:tracePt t="24117" x="3155950" y="3454400"/>
          <p14:tracePt t="24134" x="3155950" y="3486150"/>
          <p14:tracePt t="24148" x="3155950" y="3524250"/>
          <p14:tracePt t="24166" x="3155950" y="3556000"/>
          <p14:tracePt t="24181" x="3155950" y="3581400"/>
          <p14:tracePt t="24216" x="3155950" y="3587750"/>
          <p14:tracePt t="24249" x="0" y="0"/>
        </p14:tracePtLst>
        <p14:tracePtLst>
          <p14:tracePt t="25068" x="4711700" y="3676650"/>
          <p14:tracePt t="25134" x="4730750" y="3676650"/>
          <p14:tracePt t="25148" x="4845050" y="3683000"/>
          <p14:tracePt t="25165" x="5073650" y="3721100"/>
          <p14:tracePt t="25182" x="5486400" y="3765550"/>
          <p14:tracePt t="25198" x="5924550" y="3778250"/>
          <p14:tracePt t="25215" x="6394450" y="3778250"/>
          <p14:tracePt t="25231" x="6686550" y="3778250"/>
          <p14:tracePt t="25233" x="6781800" y="3778250"/>
          <p14:tracePt t="25248" x="6832600" y="3778250"/>
          <p14:tracePt t="25265" x="6864350" y="3778250"/>
          <p14:tracePt t="25331" x="6851650" y="3778250"/>
          <p14:tracePt t="25340" x="6826250" y="3778250"/>
          <p14:tracePt t="25348" x="6769100" y="3778250"/>
          <p14:tracePt t="25366" x="6591300" y="3752850"/>
          <p14:tracePt t="25384" x="6242050" y="3676650"/>
          <p14:tracePt t="25398" x="5778500" y="3638550"/>
          <p14:tracePt t="25401" x="5581650" y="3638550"/>
          <p14:tracePt t="25415" x="5410200" y="3638550"/>
          <p14:tracePt t="25432" x="5181600" y="3638550"/>
          <p14:tracePt t="25435" x="5130800" y="3638550"/>
          <p14:tracePt t="25448" x="5099050" y="3638550"/>
          <p14:tracePt t="25465" x="5073650" y="3638550"/>
          <p14:tracePt t="25537" x="5086350" y="3638550"/>
          <p14:tracePt t="25546" x="5137150" y="3638550"/>
          <p14:tracePt t="25554" x="5175250" y="3638550"/>
          <p14:tracePt t="25564" x="5264150" y="3638550"/>
          <p14:tracePt t="25583" x="5492750" y="3638550"/>
          <p14:tracePt t="25599" x="5867400" y="3638550"/>
          <p14:tracePt t="25614" x="6235700" y="3638550"/>
          <p14:tracePt t="25631" x="6470650" y="3638550"/>
          <p14:tracePt t="25647" x="6546850" y="3638550"/>
          <p14:tracePt t="25649" x="6553200" y="3638550"/>
          <p14:tracePt t="25664" x="6559550" y="3638550"/>
          <p14:tracePt t="25683" x="6565900" y="3638550"/>
          <p14:tracePt t="25706" x="6559550" y="3638550"/>
          <p14:tracePt t="25716" x="6527800" y="3638550"/>
          <p14:tracePt t="25731" x="6369050" y="3638550"/>
          <p14:tracePt t="25747" x="6032500" y="3638550"/>
          <p14:tracePt t="25764" x="5556250" y="3638550"/>
          <p14:tracePt t="25780" x="5168900" y="3638550"/>
          <p14:tracePt t="25797" x="5010150" y="3638550"/>
          <p14:tracePt t="25814" x="4978400" y="3638550"/>
          <p14:tracePt t="25832" x="4972050" y="3638550"/>
          <p14:tracePt t="25874" x="4991100" y="3638550"/>
          <p14:tracePt t="25883" x="5022850" y="3638550"/>
          <p14:tracePt t="25897" x="5149850" y="3638550"/>
          <p14:tracePt t="25916" x="5359400" y="3638550"/>
          <p14:tracePt t="25931" x="5638800" y="3638550"/>
          <p14:tracePt t="25949" x="5962650" y="3638550"/>
          <p14:tracePt t="25966" x="6203950" y="3638550"/>
          <p14:tracePt t="25980" x="6330950" y="3638550"/>
          <p14:tracePt t="25999" x="6362700" y="3638550"/>
          <p14:tracePt t="26014" x="6369050" y="3638550"/>
          <p14:tracePt t="26067" x="6350000" y="3638550"/>
          <p14:tracePt t="26073" x="6305550" y="3638550"/>
          <p14:tracePt t="26082" x="6242050" y="3638550"/>
          <p14:tracePt t="26098" x="6045200" y="3638550"/>
          <p14:tracePt t="26115" x="5721350" y="3638550"/>
          <p14:tracePt t="26131" x="5289550" y="3638550"/>
          <p14:tracePt t="26148" x="4965700" y="3638550"/>
          <p14:tracePt t="26165" x="4845050" y="3638550"/>
          <p14:tracePt t="26181" x="4832350" y="3638550"/>
          <p14:tracePt t="26197" x="4826000" y="3638550"/>
          <p14:tracePt t="26230" x="4864100" y="3638550"/>
          <p14:tracePt t="26247" x="4946650" y="3638550"/>
          <p14:tracePt t="26264" x="5073650" y="3638550"/>
          <p14:tracePt t="26281" x="5257800" y="3638550"/>
          <p14:tracePt t="26282" x="5391150" y="3657600"/>
          <p14:tracePt t="26299" x="5702300" y="3708400"/>
          <p14:tracePt t="26314" x="6007100" y="3765550"/>
          <p14:tracePt t="26331" x="6203950" y="3797300"/>
          <p14:tracePt t="26348" x="6280150" y="3816350"/>
          <p14:tracePt t="26365" x="6292850" y="3816350"/>
          <p14:tracePt t="26397" x="6261100" y="3816350"/>
          <p14:tracePt t="26415" x="6134100" y="3816350"/>
          <p14:tracePt t="26430" x="5956300" y="3816350"/>
          <p14:tracePt t="26447" x="5778500" y="3816350"/>
          <p14:tracePt t="26464" x="5651500" y="3816350"/>
          <p14:tracePt t="26466" x="5626100" y="3816350"/>
          <p14:tracePt t="26481" x="5607050" y="3816350"/>
          <p14:tracePt t="26546" x="5613400" y="3816350"/>
          <p14:tracePt t="26555" x="5645150" y="3816350"/>
          <p14:tracePt t="26565" x="5689600" y="3816350"/>
          <p14:tracePt t="26581" x="5835650" y="3816350"/>
          <p14:tracePt t="26598" x="6045200" y="3816350"/>
          <p14:tracePt t="26615" x="6267450" y="3816350"/>
          <p14:tracePt t="26617" x="6369050" y="3816350"/>
          <p14:tracePt t="26631" x="6457950" y="3816350"/>
          <p14:tracePt t="26648" x="6521450" y="3816350"/>
          <p14:tracePt t="26665" x="6534150" y="3816350"/>
          <p14:tracePt t="26730" x="6521450" y="3816350"/>
          <p14:tracePt t="26740" x="6508750" y="3816350"/>
          <p14:tracePt t="26747" x="6502400" y="3816350"/>
          <p14:tracePt t="26764" x="6483350" y="3816350"/>
          <p14:tracePt t="26781" x="6477000" y="3816350"/>
          <p14:tracePt t="26890" x="6483350" y="3816350"/>
          <p14:tracePt t="26900" x="6496050" y="3816350"/>
          <p14:tracePt t="26916" x="6502400" y="3816350"/>
          <p14:tracePt t="28146" x="0" y="0"/>
        </p14:tracePtLst>
        <p14:tracePtLst>
          <p14:tracePt t="29215" x="5854700" y="3257550"/>
          <p14:tracePt t="29217" x="5810250" y="3251200"/>
          <p14:tracePt t="29230" x="5778500" y="3251200"/>
          <p14:tracePt t="29246" x="5695950" y="3251200"/>
          <p14:tracePt t="29263" x="5594350" y="3251200"/>
          <p14:tracePt t="29281" x="5499100" y="3302000"/>
          <p14:tracePt t="29299" x="5435600" y="3378200"/>
          <p14:tracePt t="29313" x="5378450" y="3473450"/>
          <p14:tracePt t="29331" x="5340350" y="3562350"/>
          <p14:tracePt t="29346" x="5321300" y="3625850"/>
          <p14:tracePt t="29364" x="5314950" y="3651250"/>
          <p14:tracePt t="29381" x="5327650" y="3689350"/>
          <p14:tracePt t="29397" x="5391150" y="3727450"/>
          <p14:tracePt t="29414" x="5543550" y="3778250"/>
          <p14:tracePt t="29430" x="5810250" y="3841750"/>
          <p14:tracePt t="29446" x="6203950" y="3898900"/>
          <p14:tracePt t="29464" x="6534150" y="3911600"/>
          <p14:tracePt t="29480" x="6769100" y="3911600"/>
          <p14:tracePt t="29481" x="6845300" y="3898900"/>
          <p14:tracePt t="29497" x="6927850" y="3873500"/>
          <p14:tracePt t="29514" x="6959600" y="3829050"/>
          <p14:tracePt t="29531" x="6959600" y="3778250"/>
          <p14:tracePt t="29547" x="6946900" y="3676650"/>
          <p14:tracePt t="29563" x="6883400" y="3594100"/>
          <p14:tracePt t="29580" x="6800850" y="3511550"/>
          <p14:tracePt t="29597" x="6680200" y="3441700"/>
          <p14:tracePt t="29613" x="6534150" y="3371850"/>
          <p14:tracePt t="29630" x="6400800" y="3321050"/>
          <p14:tracePt t="29647" x="6299200" y="3282950"/>
          <p14:tracePt t="29663" x="6235700" y="3276600"/>
          <p14:tracePt t="29679" x="6172200" y="3276600"/>
          <p14:tracePt t="29681" x="6127750" y="3276600"/>
          <p14:tracePt t="29696" x="6076950" y="3276600"/>
          <p14:tracePt t="29713" x="5911850" y="3321050"/>
          <p14:tracePt t="29729" x="5784850" y="3365500"/>
          <p14:tracePt t="29746" x="5695950" y="3409950"/>
          <p14:tracePt t="29762" x="5619750" y="3454400"/>
          <p14:tracePt t="29779" x="5575300" y="3479800"/>
          <p14:tracePt t="29796" x="5562600" y="3492500"/>
          <p14:tracePt t="29812" x="5562600" y="3511550"/>
          <p14:tracePt t="29829" x="5562600" y="3530600"/>
          <p14:tracePt t="29847" x="5575300" y="3562350"/>
          <p14:tracePt t="29864" x="5607050" y="3594100"/>
          <p14:tracePt t="29865" x="5645150" y="3619500"/>
          <p14:tracePt t="29880" x="5689600" y="3638550"/>
          <p14:tracePt t="29898" x="5842000" y="3676650"/>
          <p14:tracePt t="29914" x="6026150" y="3708400"/>
          <p14:tracePt t="29931" x="6261100" y="3727450"/>
          <p14:tracePt t="29946" x="6318250" y="3727450"/>
          <p14:tracePt t="29963" x="6330950" y="3714750"/>
          <p14:tracePt t="29981" x="6330950" y="3676650"/>
          <p14:tracePt t="29997" x="6267450" y="3600450"/>
          <p14:tracePt t="30015" x="6159500" y="3517900"/>
          <p14:tracePt t="30029" x="5981700" y="3429000"/>
          <p14:tracePt t="30046" x="5778500" y="3346450"/>
          <p14:tracePt t="30062" x="5600700" y="3314700"/>
          <p14:tracePt t="30079" x="5505450" y="3302000"/>
          <p14:tracePt t="30097" x="5486400" y="3302000"/>
          <p14:tracePt t="30098" x="5473700" y="3302000"/>
          <p14:tracePt t="30115" x="5461000" y="3327400"/>
          <p14:tracePt t="30131" x="5448300" y="3384550"/>
          <p14:tracePt t="30147" x="5435600" y="3473450"/>
          <p14:tracePt t="30164" x="5435600" y="3562350"/>
          <p14:tracePt t="30181" x="5448300" y="3651250"/>
          <p14:tracePt t="30195" x="5511800" y="3727450"/>
          <p14:tracePt t="30212" x="5594350" y="3784600"/>
          <p14:tracePt t="30229" x="5708650" y="3822700"/>
          <p14:tracePt t="30246" x="5848350" y="3829050"/>
          <p14:tracePt t="30262" x="6045200" y="3829050"/>
          <p14:tracePt t="30281" x="6286500" y="3759200"/>
          <p14:tracePt t="30296" x="6324600" y="3727450"/>
          <p14:tracePt t="30313" x="6375400" y="3657600"/>
          <p14:tracePt t="30314" x="6394450" y="3619500"/>
          <p14:tracePt t="30329" x="6400800" y="3575050"/>
          <p14:tracePt t="30347" x="6388100" y="3536950"/>
          <p14:tracePt t="30363" x="6369050" y="3498850"/>
          <p14:tracePt t="30380" x="6318250" y="3473450"/>
          <p14:tracePt t="30396" x="6248400" y="3448050"/>
          <p14:tracePt t="30412" x="6153150" y="3422650"/>
          <p14:tracePt t="30429" x="6057900" y="3397250"/>
          <p14:tracePt t="30446" x="5956300" y="3397250"/>
          <p14:tracePt t="30462" x="5873750" y="3397250"/>
          <p14:tracePt t="30479" x="5803900" y="3409950"/>
          <p14:tracePt t="30496" x="5765800" y="3416300"/>
          <p14:tracePt t="30512" x="5759450" y="3454400"/>
          <p14:tracePt t="30514" x="5759450" y="3467100"/>
          <p14:tracePt t="30529" x="5759450" y="3511550"/>
          <p14:tracePt t="30546" x="5778500" y="3581400"/>
          <p14:tracePt t="30562" x="5835650" y="3632200"/>
          <p14:tracePt t="30579" x="5924550" y="3670300"/>
          <p14:tracePt t="30595" x="6045200" y="3695700"/>
          <p14:tracePt t="30613" x="6197600" y="3702050"/>
          <p14:tracePt t="30631" x="6337300" y="3683000"/>
          <p14:tracePt t="30647" x="6400800" y="3632200"/>
          <p14:tracePt t="30664" x="6438900" y="3575050"/>
          <p14:tracePt t="30679" x="6438900" y="3536950"/>
          <p14:tracePt t="30680" x="6438900" y="3517900"/>
          <p14:tracePt t="30697" x="6419850" y="3479800"/>
          <p14:tracePt t="30713" x="6388100" y="3448050"/>
          <p14:tracePt t="30730" x="6337300" y="3429000"/>
          <p14:tracePt t="30747" x="6280150" y="3416300"/>
          <p14:tracePt t="30762" x="6210300" y="3409950"/>
          <p14:tracePt t="30779" x="6102350" y="3416300"/>
          <p14:tracePt t="30796" x="6000750" y="3448050"/>
          <p14:tracePt t="30813" x="5937250" y="3479800"/>
          <p14:tracePt t="30829" x="5918200" y="3498850"/>
          <p14:tracePt t="30848" x="5899150" y="3524250"/>
          <p14:tracePt t="30863" x="5899150" y="3530600"/>
          <p14:tracePt t="30880" x="5899150" y="3549650"/>
          <p14:tracePt t="30881" x="5905500" y="3556000"/>
          <p14:tracePt t="30896" x="5911850" y="3562350"/>
          <p14:tracePt t="30914" x="5975350" y="3575050"/>
          <p14:tracePt t="30929" x="6057900" y="3575050"/>
          <p14:tracePt t="30947" x="6146800" y="3568700"/>
          <p14:tracePt t="30962" x="6191250" y="3549650"/>
          <p14:tracePt t="30979" x="6210300" y="3536950"/>
          <p14:tracePt t="30995" x="6210300" y="3524250"/>
          <p14:tracePt t="31012" x="6210300" y="3511550"/>
          <p14:tracePt t="31029" x="6210300" y="3505200"/>
          <p14:tracePt t="31045" x="6210300" y="3486150"/>
          <p14:tracePt t="31062" x="6191250" y="3467100"/>
          <p14:tracePt t="31079" x="6165850" y="3454400"/>
          <p14:tracePt t="31097" x="6070600" y="3416300"/>
          <p14:tracePt t="31113" x="6026150" y="3409950"/>
          <p14:tracePt t="31131" x="5892800" y="3403600"/>
          <p14:tracePt t="31147" x="5854700" y="3422650"/>
          <p14:tracePt t="31164" x="5842000" y="3448050"/>
          <p14:tracePt t="31180" x="5842000" y="3467100"/>
          <p14:tracePt t="31195" x="5848350" y="3505200"/>
          <p14:tracePt t="31214" x="5861050" y="3524250"/>
          <p14:tracePt t="31229" x="5899150" y="3536950"/>
          <p14:tracePt t="31245" x="5924550" y="3543300"/>
          <p14:tracePt t="31262" x="5949950" y="3543300"/>
          <p14:tracePt t="31279" x="5975350" y="3543300"/>
          <p14:tracePt t="31295" x="5988050" y="3530600"/>
          <p14:tracePt t="31297" x="5994400" y="3517900"/>
          <p14:tracePt t="31312" x="5994400" y="3511550"/>
          <p14:tracePt t="31329" x="5994400" y="3498850"/>
          <p14:tracePt t="31594" x="0" y="0"/>
        </p14:tracePtLst>
        <p14:tracePtLst>
          <p14:tracePt t="33073" x="1911350" y="6483350"/>
          <p14:tracePt t="33137" x="1917700" y="6483350"/>
          <p14:tracePt t="33146" x="1936750" y="6483350"/>
          <p14:tracePt t="33153" x="1974850" y="6483350"/>
          <p14:tracePt t="33163" x="2038350" y="6483350"/>
          <p14:tracePt t="33180" x="2228850" y="6483350"/>
          <p14:tracePt t="33197" x="2546350" y="6483350"/>
          <p14:tracePt t="33212" x="2914650" y="6483350"/>
          <p14:tracePt t="33228" x="3162300" y="6483350"/>
          <p14:tracePt t="33247" x="3270250" y="6483350"/>
          <p14:tracePt t="33261" x="3282950" y="6483350"/>
          <p14:tracePt t="33278" x="3289300" y="6483350"/>
          <p14:tracePt t="33339" x="3276600" y="6483350"/>
          <p14:tracePt t="33347" x="3244850" y="6483350"/>
          <p14:tracePt t="33364" x="3092450" y="6483350"/>
          <p14:tracePt t="33379" x="2908300" y="6483350"/>
          <p14:tracePt t="33396" x="2717800" y="6483350"/>
          <p14:tracePt t="33412" x="2609850" y="6483350"/>
          <p14:tracePt t="33429" x="2584450" y="6483350"/>
          <p14:tracePt t="33446" x="2578100" y="6483350"/>
          <p14:tracePt t="33506" x="2584450" y="6483350"/>
          <p14:tracePt t="33514" x="2616200" y="6483350"/>
          <p14:tracePt t="33530" x="2755900" y="6483350"/>
          <p14:tracePt t="33545" x="2946400" y="6483350"/>
          <p14:tracePt t="33562" x="3111500" y="6483350"/>
          <p14:tracePt t="33578" x="3194050" y="6483350"/>
          <p14:tracePt t="33594" x="3219450" y="6489700"/>
          <p14:tracePt t="33612" x="3225800" y="6489700"/>
          <p14:tracePt t="33645" x="3213100" y="6489700"/>
          <p14:tracePt t="33661" x="3168650" y="6489700"/>
          <p14:tracePt t="33679" x="3092450" y="6489700"/>
          <p14:tracePt t="33696" x="3003550" y="6489700"/>
          <p14:tracePt t="33712" x="2952750" y="6489700"/>
          <p14:tracePt t="33714" x="2946400" y="6489700"/>
          <p14:tracePt t="33728" x="2940050" y="6489700"/>
          <p14:tracePt t="33777" x="2952750" y="6489700"/>
          <p14:tracePt t="33787" x="2990850" y="6496050"/>
          <p14:tracePt t="33797" x="3041650" y="6508750"/>
          <p14:tracePt t="33811" x="3168650" y="6508750"/>
          <p14:tracePt t="33828" x="3359150" y="6508750"/>
          <p14:tracePt t="33844" x="3505200" y="6508750"/>
          <p14:tracePt t="33861" x="3562350" y="6508750"/>
          <p14:tracePt t="33880" x="3575050" y="6508750"/>
          <p14:tracePt t="34170" x="3581400" y="6508750"/>
          <p14:tracePt t="34180" x="3594100" y="6515100"/>
          <p14:tracePt t="34197" x="3676650" y="6534150"/>
          <p14:tracePt t="34212" x="3816350" y="6559550"/>
          <p14:tracePt t="34229" x="3975100" y="6565900"/>
          <p14:tracePt t="34245" x="4152900" y="6565900"/>
          <p14:tracePt t="34262" x="4298950" y="6565900"/>
          <p14:tracePt t="34279" x="4368800" y="6565900"/>
          <p14:tracePt t="34295" x="4381500" y="6565900"/>
          <p14:tracePt t="34346" x="4349750" y="6565900"/>
          <p14:tracePt t="34353" x="4292600" y="6565900"/>
          <p14:tracePt t="34362" x="4210050" y="6565900"/>
          <p14:tracePt t="34378" x="4038600" y="6559550"/>
          <p14:tracePt t="34395" x="3898900" y="6559550"/>
          <p14:tracePt t="34412" x="3835400" y="6559550"/>
          <p14:tracePt t="34430" x="3822700" y="6559550"/>
          <p14:tracePt t="34498" x="3829050" y="6559550"/>
          <p14:tracePt t="34505" x="3854450" y="6559550"/>
          <p14:tracePt t="34514" x="3892550" y="6559550"/>
          <p14:tracePt t="34527" x="3943350" y="6559550"/>
          <p14:tracePt t="34544" x="4127500" y="6565900"/>
          <p14:tracePt t="34561" x="4565650" y="6578600"/>
          <p14:tracePt t="34578" x="5016500" y="6578600"/>
          <p14:tracePt t="34594" x="5384800" y="6578600"/>
          <p14:tracePt t="34613" x="5575300" y="6578600"/>
          <p14:tracePt t="34630" x="5619750" y="6578600"/>
          <p14:tracePt t="34645" x="5626100" y="6578600"/>
          <p14:tracePt t="34679" x="5613400" y="6578600"/>
          <p14:tracePt t="34694" x="5492750" y="6565900"/>
          <p14:tracePt t="34712" x="5276850" y="6540500"/>
          <p14:tracePt t="34727" x="5080000" y="6534150"/>
          <p14:tracePt t="34729" x="4984750" y="6534150"/>
          <p14:tracePt t="34745" x="4908550" y="6534150"/>
          <p14:tracePt t="34761" x="4838700" y="6534150"/>
          <p14:tracePt t="34780" x="4832350" y="6534150"/>
          <p14:tracePt t="34834" x="4845050" y="6534150"/>
          <p14:tracePt t="34842" x="4870450" y="6534150"/>
          <p14:tracePt t="34850" x="4902200" y="6534150"/>
          <p14:tracePt t="34860" x="4959350" y="6534150"/>
          <p14:tracePt t="34880" x="5092700" y="6534150"/>
          <p14:tracePt t="34895" x="5187950" y="6534150"/>
          <p14:tracePt t="34911" x="5232400" y="6534150"/>
          <p14:tracePt t="34930" x="5245100" y="6534150"/>
          <p14:tracePt t="34962" x="5232400" y="6527800"/>
          <p14:tracePt t="34970" x="5200650" y="6521450"/>
          <p14:tracePt t="34978" x="5168900" y="6515100"/>
          <p14:tracePt t="34994" x="5105400" y="6502400"/>
          <p14:tracePt t="35011" x="5092700" y="6502400"/>
          <p14:tracePt t="35027" x="5086350" y="6502400"/>
          <p14:tracePt t="35106" x="5099050" y="6502400"/>
          <p14:tracePt t="35114" x="5124450" y="6502400"/>
          <p14:tracePt t="35130" x="5181600" y="6502400"/>
          <p14:tracePt t="35144" x="5213350" y="6502400"/>
          <p14:tracePt t="35162" x="5353050" y="6502400"/>
          <p14:tracePt t="35180" x="5429250" y="6502400"/>
          <p14:tracePt t="35194" x="5473700" y="6502400"/>
          <p14:tracePt t="35213" x="5499100" y="6502400"/>
          <p14:tracePt t="35274" x="5486400" y="6502400"/>
          <p14:tracePt t="35281" x="5461000" y="6502400"/>
          <p14:tracePt t="35297" x="5410200" y="6502400"/>
          <p14:tracePt t="35311" x="5391150" y="6502400"/>
          <p14:tracePt t="35327" x="5353050" y="6502400"/>
          <p14:tracePt t="35348" x="5346700" y="6502400"/>
          <p14:tracePt t="35413" x="5365750" y="6502400"/>
          <p14:tracePt t="35423" x="5397500" y="6502400"/>
          <p14:tracePt t="35435" x="5511800" y="6502400"/>
          <p14:tracePt t="35450" x="5600700" y="6502400"/>
          <p14:tracePt t="35461" x="5829300" y="6502400"/>
          <p14:tracePt t="35479" x="6134100" y="6502400"/>
          <p14:tracePt t="35495" x="6400800" y="6502400"/>
          <p14:tracePt t="35499" x="6496050" y="6502400"/>
          <p14:tracePt t="35511" x="6572250" y="6502400"/>
          <p14:tracePt t="35529" x="6635750" y="6502400"/>
          <p14:tracePt t="35544" x="6642100" y="6502400"/>
          <p14:tracePt t="35594" x="6623050" y="6496050"/>
          <p14:tracePt t="35602" x="6604000" y="6496050"/>
          <p14:tracePt t="35613" x="6565900" y="6489700"/>
          <p14:tracePt t="35629" x="6496050" y="6477000"/>
          <p14:tracePt t="35646" x="6457950" y="6470650"/>
          <p14:tracePt t="35662" x="6451600" y="6464300"/>
          <p14:tracePt t="35678" x="6445250" y="6464300"/>
          <p14:tracePt t="35746" x="6464300" y="6464300"/>
          <p14:tracePt t="35756" x="6483350" y="6464300"/>
          <p14:tracePt t="35764" x="6496050" y="6464300"/>
          <p14:tracePt t="35778" x="6515100" y="6464300"/>
          <p14:tracePt t="35794" x="6527800" y="6464300"/>
          <p14:tracePt t="36131" x="0" y="0"/>
        </p14:tracePtLst>
        <p14:tracePtLst>
          <p14:tracePt t="36716" x="7473950" y="6432550"/>
          <p14:tracePt t="36820" x="7480300" y="6432550"/>
          <p14:tracePt t="36827" x="7499350" y="6432550"/>
          <p14:tracePt t="36847" x="7613650" y="6438900"/>
          <p14:tracePt t="36861" x="7766050" y="6438900"/>
          <p14:tracePt t="36878" x="7981950" y="6438900"/>
          <p14:tracePt t="36894" x="8242300" y="6438900"/>
          <p14:tracePt t="36897" x="8356600" y="6438900"/>
          <p14:tracePt t="36910" x="8477250" y="6438900"/>
          <p14:tracePt t="36929" x="8661400" y="6438900"/>
          <p14:tracePt t="36945" x="8769350" y="6438900"/>
          <p14:tracePt t="36961" x="8794750" y="6438900"/>
          <p14:tracePt t="37011" x="8801100" y="6445250"/>
          <p14:tracePt t="37028" x="8794750" y="6451600"/>
          <p14:tracePt t="37045" x="8743950" y="6451600"/>
          <p14:tracePt t="37061" x="8629650" y="6451600"/>
          <p14:tracePt t="37077" x="8445500" y="6451600"/>
          <p14:tracePt t="37094" x="8261350" y="6451600"/>
          <p14:tracePt t="37111" x="8134350" y="6451600"/>
          <p14:tracePt t="37114" x="8115300" y="6451600"/>
          <p14:tracePt t="37130" x="8102600" y="6451600"/>
          <p14:tracePt t="37210" x="8121650" y="6451600"/>
          <p14:tracePt t="37219" x="8147050" y="6451600"/>
          <p14:tracePt t="37231" x="8185150" y="6457950"/>
          <p14:tracePt t="37245" x="8274050" y="6477000"/>
          <p14:tracePt t="37261" x="8420100" y="6477000"/>
          <p14:tracePt t="37278" x="8642350" y="6477000"/>
          <p14:tracePt t="37294" x="8902700" y="6477000"/>
          <p14:tracePt t="37311" x="9188450" y="6477000"/>
          <p14:tracePt t="37313" x="9315450" y="6477000"/>
          <p14:tracePt t="37327" x="9429750" y="6477000"/>
          <p14:tracePt t="37344" x="9601200" y="6477000"/>
          <p14:tracePt t="37362" x="9721850" y="6477000"/>
          <p14:tracePt t="37379" x="9740900" y="6477000"/>
          <p14:tracePt t="37396" x="9747250" y="6477000"/>
          <p14:tracePt t="37532" x="9728200" y="6477000"/>
          <p14:tracePt t="37549" x="9632950" y="6477000"/>
          <p14:tracePt t="37562" x="9505950" y="6477000"/>
          <p14:tracePt t="37579" x="9385300" y="6477000"/>
          <p14:tracePt t="37594" x="9315450" y="6477000"/>
          <p14:tracePt t="37611" x="9283700" y="6477000"/>
          <p14:tracePt t="37682" x="9302750" y="6477000"/>
          <p14:tracePt t="37691" x="9340850" y="6483350"/>
          <p14:tracePt t="37700" x="9385300" y="6489700"/>
          <p14:tracePt t="37711" x="9429750" y="6489700"/>
          <p14:tracePt t="37727" x="9588500" y="6489700"/>
          <p14:tracePt t="37744" x="9798050" y="6489700"/>
          <p14:tracePt t="37747" x="9899650" y="6489700"/>
          <p14:tracePt t="37761" x="10121900" y="6489700"/>
          <p14:tracePt t="37778" x="10293350" y="6489700"/>
          <p14:tracePt t="37794" x="10350500" y="6489700"/>
          <p14:tracePt t="37810" x="10363200" y="6489700"/>
          <p14:tracePt t="38107" x="0" y="0"/>
        </p14:tracePtLst>
        <p14:tracePtLst>
          <p14:tracePt t="39229" x="1320800" y="4248150"/>
          <p14:tracePt t="39242" x="1308100" y="4260850"/>
          <p14:tracePt t="39259" x="1308100" y="4279900"/>
          <p14:tracePt t="39276" x="1301750" y="4298950"/>
          <p14:tracePt t="39293" x="1295400" y="4330700"/>
          <p14:tracePt t="39309" x="1295400" y="4349750"/>
          <p14:tracePt t="39327" x="1289050" y="4368800"/>
          <p14:tracePt t="39343" x="1289050" y="4375150"/>
          <p14:tracePt t="39359" x="1289050" y="4387850"/>
          <p14:tracePt t="39379" x="1289050" y="4413250"/>
          <p14:tracePt t="39394" x="1295400" y="4419600"/>
          <p14:tracePt t="39411" x="1327150" y="4476750"/>
          <p14:tracePt t="39426" x="1365250" y="4508500"/>
          <p14:tracePt t="39443" x="1409700" y="4527550"/>
          <p14:tracePt t="39460" x="1460500" y="4559300"/>
          <p14:tracePt t="39476" x="1511300" y="4578350"/>
          <p14:tracePt t="39493" x="1568450" y="4591050"/>
          <p14:tracePt t="39509" x="1600200" y="4591050"/>
          <p14:tracePt t="39526" x="1631950" y="4591050"/>
          <p14:tracePt t="39545" x="1689100" y="4591050"/>
          <p14:tracePt t="39559" x="1714500" y="4591050"/>
          <p14:tracePt t="39576" x="1771650" y="4578350"/>
          <p14:tracePt t="39593" x="1841500" y="4533900"/>
          <p14:tracePt t="39609" x="1860550" y="4508500"/>
          <p14:tracePt t="39626" x="1873250" y="4495800"/>
          <p14:tracePt t="39643" x="1873250" y="4476750"/>
          <p14:tracePt t="39662" x="1873250" y="4451350"/>
          <p14:tracePt t="39677" x="1860550" y="4406900"/>
          <p14:tracePt t="39694" x="1816100" y="4349750"/>
          <p14:tracePt t="39710" x="1758950" y="4279900"/>
          <p14:tracePt t="39726" x="1708150" y="4241800"/>
          <p14:tracePt t="39743" x="1676400" y="4210050"/>
          <p14:tracePt t="39759" x="1644650" y="4191000"/>
          <p14:tracePt t="39761" x="1631950" y="4191000"/>
          <p14:tracePt t="39778" x="1600200" y="4178300"/>
          <p14:tracePt t="39792" x="1581150" y="4171950"/>
          <p14:tracePt t="39810" x="1524000" y="4171950"/>
          <p14:tracePt t="39826" x="1460500" y="4171950"/>
          <p14:tracePt t="39843" x="1397000" y="4171950"/>
          <p14:tracePt t="39861" x="1327150" y="4171950"/>
          <p14:tracePt t="39875" x="1270000" y="4178300"/>
          <p14:tracePt t="39894" x="1238250" y="4191000"/>
          <p14:tracePt t="39910" x="1219200" y="4210050"/>
          <p14:tracePt t="39926" x="1200150" y="4241800"/>
          <p14:tracePt t="39942" x="1187450" y="4273550"/>
          <p14:tracePt t="39960" x="1174750" y="4318000"/>
          <p14:tracePt t="39976" x="1155700" y="4356100"/>
          <p14:tracePt t="39977" x="1155700" y="4375150"/>
          <p14:tracePt t="39993" x="1155700" y="4400550"/>
          <p14:tracePt t="40009" x="1155700" y="4438650"/>
          <p14:tracePt t="40026" x="1168400" y="4457700"/>
          <p14:tracePt t="40043" x="1200150" y="4483100"/>
          <p14:tracePt t="40059" x="1257300" y="4508500"/>
          <p14:tracePt t="40077" x="1358900" y="4533900"/>
          <p14:tracePt t="40092" x="1466850" y="4546600"/>
          <p14:tracePt t="40109" x="1562100" y="4546600"/>
          <p14:tracePt t="40129" x="1644650" y="4546600"/>
          <p14:tracePt t="40142" x="1689100" y="4533900"/>
          <p14:tracePt t="40160" x="1714500" y="4508500"/>
          <p14:tracePt t="40161" x="1727200" y="4489450"/>
          <p14:tracePt t="40177" x="1739900" y="4470400"/>
          <p14:tracePt t="40194" x="1739900" y="4445000"/>
          <p14:tracePt t="40210" x="1739900" y="4375150"/>
          <p14:tracePt t="40227" x="1727200" y="4343400"/>
          <p14:tracePt t="40242" x="1689100" y="4305300"/>
          <p14:tracePt t="40261" x="1644650" y="4267200"/>
          <p14:tracePt t="40275" x="1568450" y="4222750"/>
          <p14:tracePt t="40292" x="1504950" y="4191000"/>
          <p14:tracePt t="40309" x="1403350" y="4152900"/>
          <p14:tracePt t="40325" x="1320800" y="4133850"/>
          <p14:tracePt t="40342" x="1270000" y="4127500"/>
          <p14:tracePt t="40359" x="1225550" y="4127500"/>
          <p14:tracePt t="40376" x="1187450" y="4127500"/>
          <p14:tracePt t="40378" x="1168400" y="4127500"/>
          <p14:tracePt t="40393" x="1149350" y="4133850"/>
          <p14:tracePt t="40410" x="1092200" y="4171950"/>
          <p14:tracePt t="40427" x="1066800" y="4222750"/>
          <p14:tracePt t="40443" x="1047750" y="4298950"/>
          <p14:tracePt t="40460" x="1041400" y="4362450"/>
          <p14:tracePt t="40477" x="1041400" y="4419600"/>
          <p14:tracePt t="40492" x="1054100" y="4470400"/>
          <p14:tracePt t="40510" x="1092200" y="4508500"/>
          <p14:tracePt t="40525" x="1130300" y="4533900"/>
          <p14:tracePt t="40542" x="1168400" y="4552950"/>
          <p14:tracePt t="40559" x="1193800" y="4552950"/>
          <p14:tracePt t="40576" x="1238250" y="4552950"/>
          <p14:tracePt t="40592" x="1301750" y="4546600"/>
          <p14:tracePt t="40594" x="1346200" y="4533900"/>
          <p14:tracePt t="40609" x="1428750" y="4495800"/>
          <p14:tracePt t="40626" x="1473200" y="4464050"/>
          <p14:tracePt t="40642" x="1504950" y="4445000"/>
          <p14:tracePt t="40676" x="1511300" y="4438650"/>
          <p14:tracePt t="40777" x="1524000" y="4438650"/>
          <p14:tracePt t="40787" x="1549400" y="4438650"/>
          <p14:tracePt t="40795" x="1581150" y="4438650"/>
          <p14:tracePt t="40812" x="1689100" y="4451350"/>
          <p14:tracePt t="40826" x="1847850" y="4483100"/>
          <p14:tracePt t="40842" x="2000250" y="4508500"/>
          <p14:tracePt t="40858" x="2089150" y="4508500"/>
          <p14:tracePt t="40877" x="2127250" y="4508500"/>
          <p14:tracePt t="40892" x="2146300" y="4508500"/>
          <p14:tracePt t="40911" x="2165350" y="4483100"/>
          <p14:tracePt t="40926" x="2171700" y="4445000"/>
          <p14:tracePt t="40944" x="2171700" y="4394200"/>
          <p14:tracePt t="40961" x="2108200" y="4292600"/>
          <p14:tracePt t="40975" x="2044700" y="4248150"/>
          <p14:tracePt t="40994" x="1822450" y="4121150"/>
          <p14:tracePt t="41009" x="1670050" y="4076700"/>
          <p14:tracePt t="41027" x="1562100" y="4064000"/>
          <p14:tracePt t="41042" x="1485900" y="4064000"/>
          <p14:tracePt t="41059" x="1435100" y="4076700"/>
          <p14:tracePt t="41075" x="1365250" y="4127500"/>
          <p14:tracePt t="41092" x="1308100" y="4222750"/>
          <p14:tracePt t="41109" x="1257300" y="4305300"/>
          <p14:tracePt t="41126" x="1225550" y="4368800"/>
          <p14:tracePt t="41144" x="1206500" y="4413250"/>
          <p14:tracePt t="41160" x="1206500" y="4445000"/>
          <p14:tracePt t="41161" x="1206500" y="4470400"/>
          <p14:tracePt t="41176" x="1212850" y="4495800"/>
          <p14:tracePt t="41194" x="1270000" y="4546600"/>
          <p14:tracePt t="41210" x="1339850" y="4565650"/>
          <p14:tracePt t="41227" x="1422400" y="4565650"/>
          <p14:tracePt t="41243" x="1511300" y="4565650"/>
          <p14:tracePt t="41258" x="1612900" y="4540250"/>
          <p14:tracePt t="41276" x="1676400" y="4508500"/>
          <p14:tracePt t="41292" x="1701800" y="4470400"/>
          <p14:tracePt t="41309" x="1714500" y="4445000"/>
          <p14:tracePt t="41325" x="1727200" y="4425950"/>
          <p14:tracePt t="41358" x="1733550" y="4419600"/>
          <p14:tracePt t="41378" x="1733550" y="4413250"/>
          <p14:tracePt t="41393" x="1733550" y="4400550"/>
          <p14:tracePt t="41490" x="1733550" y="4394200"/>
          <p14:tracePt t="41498" x="1746250" y="4394200"/>
          <p14:tracePt t="41511" x="1765300" y="4400550"/>
          <p14:tracePt t="41526" x="1841500" y="4425950"/>
          <p14:tracePt t="41542" x="1974850" y="4457700"/>
          <p14:tracePt t="41559" x="2095500" y="4483100"/>
          <p14:tracePt t="41575" x="2127250" y="4489450"/>
          <p14:tracePt t="41592" x="2139950" y="4489450"/>
          <p14:tracePt t="41675" x="2146300" y="4489450"/>
          <p14:tracePt t="41681" x="2159000" y="4489450"/>
          <p14:tracePt t="41694" x="2197100" y="4489450"/>
          <p14:tracePt t="41710" x="2355850" y="4489450"/>
          <p14:tracePt t="41726" x="2597150" y="4489450"/>
          <p14:tracePt t="41742" x="2946400" y="4489450"/>
          <p14:tracePt t="41758" x="3359150" y="4489450"/>
          <p14:tracePt t="41775" x="3771900" y="4489450"/>
          <p14:tracePt t="41792" x="4076700" y="4489450"/>
          <p14:tracePt t="41794" x="4191000" y="4489450"/>
          <p14:tracePt t="41809" x="4381500" y="4489450"/>
          <p14:tracePt t="41825" x="4508500" y="4489450"/>
          <p14:tracePt t="41842" x="4565650" y="4489450"/>
          <p14:tracePt t="41858" x="4584700" y="4489450"/>
          <p14:tracePt t="42105" x="0" y="0"/>
        </p14:tracePtLst>
        <p14:tracePtLst>
          <p14:tracePt t="42759" x="1485900" y="4692650"/>
          <p14:tracePt t="42776" x="1441450" y="4692650"/>
          <p14:tracePt t="42793" x="1384300" y="4692650"/>
          <p14:tracePt t="42811" x="1346200" y="4692650"/>
          <p14:tracePt t="42825" x="1301750" y="4692650"/>
          <p14:tracePt t="42842" x="1238250" y="4692650"/>
          <p14:tracePt t="42858" x="1187450" y="4711700"/>
          <p14:tracePt t="42874" x="1155700" y="4730750"/>
          <p14:tracePt t="42891" x="1111250" y="4743450"/>
          <p14:tracePt t="42909" x="1098550" y="4756150"/>
          <p14:tracePt t="42942" x="1092200" y="4756150"/>
          <p14:tracePt t="42960" x="1092200" y="4781550"/>
          <p14:tracePt t="42975" x="1092200" y="4819650"/>
          <p14:tracePt t="42993" x="1111250" y="4857750"/>
          <p14:tracePt t="43008" x="1149350" y="4908550"/>
          <p14:tracePt t="43025" x="1276350" y="5003800"/>
          <p14:tracePt t="43043" x="1377950" y="5041900"/>
          <p14:tracePt t="43059" x="1485900" y="5073650"/>
          <p14:tracePt t="43075" x="1574800" y="5080000"/>
          <p14:tracePt t="43091" x="1644650" y="5080000"/>
          <p14:tracePt t="43108" x="1695450" y="5080000"/>
          <p14:tracePt t="43124" x="1733550" y="5035550"/>
          <p14:tracePt t="43141" x="1758950" y="4965700"/>
          <p14:tracePt t="43159" x="1765300" y="4895850"/>
          <p14:tracePt t="43176" x="1765300" y="4838700"/>
          <p14:tracePt t="43177" x="1765300" y="4800600"/>
          <p14:tracePt t="43192" x="1752600" y="4775200"/>
          <p14:tracePt t="43209" x="1720850" y="4730750"/>
          <p14:tracePt t="43225" x="1644650" y="4673600"/>
          <p14:tracePt t="43242" x="1606550" y="4660900"/>
          <p14:tracePt t="43258" x="1574800" y="4648200"/>
          <p14:tracePt t="43274" x="1543050" y="4648200"/>
          <p14:tracePt t="43291" x="1524000" y="4648200"/>
          <p14:tracePt t="43308" x="1485900" y="4648200"/>
          <p14:tracePt t="43324" x="1441450" y="4667250"/>
          <p14:tracePt t="43341" x="1397000" y="4699000"/>
          <p14:tracePt t="43358" x="1358900" y="4730750"/>
          <p14:tracePt t="43375" x="1352550" y="4743450"/>
          <p14:tracePt t="43391" x="1352550" y="4749800"/>
          <p14:tracePt t="43410" x="1352550" y="4756150"/>
          <p14:tracePt t="43426" x="1352550" y="4762500"/>
          <p14:tracePt t="43444" x="1358900" y="4775200"/>
          <p14:tracePt t="43460" x="1371600" y="4775200"/>
          <p14:tracePt t="43475" x="1403350" y="4775200"/>
          <p14:tracePt t="43493" x="1435100" y="4762500"/>
          <p14:tracePt t="43508" x="1466850" y="4737100"/>
          <p14:tracePt t="43525" x="1466850" y="4730750"/>
          <p14:tracePt t="43543" x="1466850" y="4711700"/>
          <p14:tracePt t="43842" x="0" y="0"/>
        </p14:tracePtLst>
        <p14:tracePtLst>
          <p14:tracePt t="44357" x="1435100" y="5118100"/>
          <p14:tracePt t="44369" x="1422400" y="5118100"/>
          <p14:tracePt t="44383" x="1377950" y="5118100"/>
          <p14:tracePt t="44395" x="1327150" y="5124450"/>
          <p14:tracePt t="44408" x="1308100" y="5130800"/>
          <p14:tracePt t="44426" x="1206500" y="5162550"/>
          <p14:tracePt t="44443" x="1155700" y="5187950"/>
          <p14:tracePt t="44459" x="1123950" y="5200650"/>
          <p14:tracePt t="44476" x="1104900" y="5213350"/>
          <p14:tracePt t="44491" x="1098550" y="5219700"/>
          <p14:tracePt t="44509" x="1098550" y="5232400"/>
          <p14:tracePt t="44524" x="1098550" y="5251450"/>
          <p14:tracePt t="44541" x="1098550" y="5276850"/>
          <p14:tracePt t="44558" x="1098550" y="5308600"/>
          <p14:tracePt t="44574" x="1111250" y="5359400"/>
          <p14:tracePt t="44591" x="1143000" y="5403850"/>
          <p14:tracePt t="44609" x="1231900" y="5467350"/>
          <p14:tracePt t="44625" x="1358900" y="5518150"/>
          <p14:tracePt t="44642" x="1479550" y="5543550"/>
          <p14:tracePt t="44658" x="1593850" y="5556250"/>
          <p14:tracePt t="44675" x="1695450" y="5556250"/>
          <p14:tracePt t="44691" x="1771650" y="5543550"/>
          <p14:tracePt t="44708" x="1816100" y="5518150"/>
          <p14:tracePt t="44725" x="1841500" y="5486400"/>
          <p14:tracePt t="44741" x="1866900" y="5435600"/>
          <p14:tracePt t="44757" x="1879600" y="5365750"/>
          <p14:tracePt t="44775" x="1879600" y="5321300"/>
          <p14:tracePt t="44791" x="1873250" y="5270500"/>
          <p14:tracePt t="44807" x="1835150" y="5232400"/>
          <p14:tracePt t="44824" x="1790700" y="5200650"/>
          <p14:tracePt t="44825" x="1765300" y="5194300"/>
          <p14:tracePt t="44841" x="1714500" y="5175250"/>
          <p14:tracePt t="44858" x="1663700" y="5156200"/>
          <p14:tracePt t="44874" x="1644650" y="5156200"/>
          <p14:tracePt t="44893" x="1587500" y="5156200"/>
          <p14:tracePt t="44910" x="1524000" y="5162550"/>
          <p14:tracePt t="44925" x="1441450" y="5194300"/>
          <p14:tracePt t="44941" x="1371600" y="5213350"/>
          <p14:tracePt t="44959" x="1320800" y="5232400"/>
          <p14:tracePt t="44974" x="1289050" y="5245100"/>
          <p14:tracePt t="44991" x="1282700" y="5251450"/>
          <p14:tracePt t="45024" x="1282700" y="5257800"/>
          <p14:tracePt t="45042" x="1276350" y="5264150"/>
          <p14:tracePt t="45059" x="1276350" y="5270500"/>
          <p14:tracePt t="45076" x="1276350" y="5276850"/>
          <p14:tracePt t="45090" x="1276350" y="5295900"/>
          <p14:tracePt t="45107" x="1276350" y="5340350"/>
          <p14:tracePt t="45126" x="1289050" y="5384800"/>
          <p14:tracePt t="45141" x="1327150" y="5448300"/>
          <p14:tracePt t="45157" x="1365250" y="5499100"/>
          <p14:tracePt t="45174" x="1403350" y="5537200"/>
          <p14:tracePt t="45191" x="1473200" y="5581650"/>
          <p14:tracePt t="45209" x="1555750" y="5607050"/>
          <p14:tracePt t="45211" x="1587500" y="5607050"/>
          <p14:tracePt t="45227" x="1676400" y="5607050"/>
          <p14:tracePt t="45242" x="1778000" y="5581650"/>
          <p14:tracePt t="45260" x="1873250" y="5524500"/>
          <p14:tracePt t="45274" x="1930400" y="5467350"/>
          <p14:tracePt t="45291" x="1968500" y="5403850"/>
          <p14:tracePt t="45308" x="1981200" y="5346700"/>
          <p14:tracePt t="45324" x="1981200" y="5302250"/>
          <p14:tracePt t="45341" x="1981200" y="5264150"/>
          <p14:tracePt t="45357" x="1962150" y="5238750"/>
          <p14:tracePt t="45374" x="1917700" y="5213350"/>
          <p14:tracePt t="45392" x="1847850" y="5175250"/>
          <p14:tracePt t="45408" x="1739900" y="5130800"/>
          <p14:tracePt t="45411" x="1689100" y="5111750"/>
          <p14:tracePt t="45427" x="1568450" y="5099050"/>
          <p14:tracePt t="45442" x="1498600" y="5092700"/>
          <p14:tracePt t="45460" x="1441450" y="5092700"/>
          <p14:tracePt t="45476" x="1403350" y="5099050"/>
          <p14:tracePt t="45493" x="1377950" y="5124450"/>
          <p14:tracePt t="45508" x="1358900" y="5175250"/>
          <p14:tracePt t="45525" x="1339850" y="5219700"/>
          <p14:tracePt t="45542" x="1320800" y="5270500"/>
          <p14:tracePt t="45558" x="1314450" y="5295900"/>
          <p14:tracePt t="45576" x="1314450" y="5327650"/>
          <p14:tracePt t="45592" x="1333500" y="5372100"/>
          <p14:tracePt t="45593" x="1339850" y="5391150"/>
          <p14:tracePt t="45608" x="1352550" y="5410200"/>
          <p14:tracePt t="45625" x="1403350" y="5454650"/>
          <p14:tracePt t="45641" x="1447800" y="5473700"/>
          <p14:tracePt t="45660" x="1498600" y="5473700"/>
          <p14:tracePt t="45675" x="1568450" y="5461000"/>
          <p14:tracePt t="45692" x="1638300" y="5422900"/>
          <p14:tracePt t="45709" x="1701800" y="5372100"/>
          <p14:tracePt t="45726" x="1739900" y="5321300"/>
          <p14:tracePt t="45742" x="1758950" y="5283200"/>
          <p14:tracePt t="45758" x="1758950" y="5264150"/>
          <p14:tracePt t="45774" x="1758950" y="5251450"/>
          <p14:tracePt t="45791" x="1758950" y="5238750"/>
          <p14:tracePt t="45807" x="1758950" y="5226050"/>
          <p14:tracePt t="46082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12" y="1211865"/>
            <a:ext cx="11941176" cy="5547749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try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System.out.println(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正在连接数据库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..."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Class.forName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1600" dirty="0" err="1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com.mysql.jdbc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. Driver"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Connection con = null;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con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DriverManager.getConnection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://localhost:3306/test”, 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“root"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“root”);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if(con != null) System.out.println(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成功连接到数据库。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Statement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sta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con.createStatement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ResultSet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sta.executeQuery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"SELECT * FROM Friends"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System.out.println(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查询到数据如下：</a:t>
            </a:r>
            <a:r>
              <a:rPr lang="en-US" altLang="zh-CN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	</a:t>
            </a:r>
            <a:r>
              <a:rPr lang="en-US" altLang="zh-CN" sz="16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while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rs.next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()) {      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循环将结果集游标往下移动，到达末尾返回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false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根据字段名称获得各个字段的值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System.out.print(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"Name"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+ 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"\t"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   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获得字符串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System.out.print(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"Address"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+ 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"\t"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获得字符串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System.out.print(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"Telephone"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+ 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"\t"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 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获得整数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System.out.print(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en-US" sz="1600" dirty="0" err="1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HireDate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+ 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"\t"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 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获得日期型数据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System.out.println(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rs.getFloat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en-US" sz="1600" dirty="0">
                <a:solidFill>
                  <a:srgbClr val="CC0066"/>
                </a:solidFill>
                <a:latin typeface="华文新魏" pitchFamily="2" charset="-122"/>
                <a:ea typeface="华文新魏" pitchFamily="2" charset="-122"/>
              </a:rPr>
              <a:t>"Salary"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));         </a:t>
            </a:r>
            <a:r>
              <a:rPr lang="en-US" altLang="zh-CN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获得浮点型数据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rs.close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sta.close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con.close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catch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ClassNotFoundException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cnfe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{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cnfe.printStackTrace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catch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{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}</a:t>
            </a: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0243D05-9D9E-48DC-9BF0-BC0C3FA54DBB}"/>
              </a:ext>
            </a:extLst>
          </p:cNvPr>
          <p:cNvSpPr/>
          <p:nvPr/>
        </p:nvSpPr>
        <p:spPr>
          <a:xfrm>
            <a:off x="4346137" y="1408635"/>
            <a:ext cx="1909824" cy="304419"/>
          </a:xfrm>
          <a:prstGeom prst="wedgeRoundRectCallout">
            <a:avLst>
              <a:gd name="adj1" fmla="val -48309"/>
              <a:gd name="adj2" fmla="val 98179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加载驱动</a:t>
            </a: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D9064A86-4552-419F-8AA5-B0CA4478BA80}"/>
              </a:ext>
            </a:extLst>
          </p:cNvPr>
          <p:cNvSpPr/>
          <p:nvPr/>
        </p:nvSpPr>
        <p:spPr>
          <a:xfrm>
            <a:off x="6255961" y="1713054"/>
            <a:ext cx="3430121" cy="348788"/>
          </a:xfrm>
          <a:prstGeom prst="wedgeRoundRectCallout">
            <a:avLst>
              <a:gd name="adj1" fmla="val -43585"/>
              <a:gd name="adj2" fmla="val 128046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连接数据库，得到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Connection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</a:t>
            </a: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0A468E35-C225-4259-989E-C41252FB28AE}"/>
              </a:ext>
            </a:extLst>
          </p:cNvPr>
          <p:cNvSpPr/>
          <p:nvPr/>
        </p:nvSpPr>
        <p:spPr>
          <a:xfrm>
            <a:off x="7160715" y="2853416"/>
            <a:ext cx="3430121" cy="575583"/>
          </a:xfrm>
          <a:prstGeom prst="wedgeRoundRectCallout">
            <a:avLst>
              <a:gd name="adj1" fmla="val -69905"/>
              <a:gd name="adj2" fmla="val 537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创建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Statement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对象，通过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Statement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对象执行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查询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F3166E-A6E0-4780-8EB2-35506741F543}"/>
              </a:ext>
            </a:extLst>
          </p:cNvPr>
          <p:cNvSpPr/>
          <p:nvPr/>
        </p:nvSpPr>
        <p:spPr>
          <a:xfrm>
            <a:off x="370390" y="2853416"/>
            <a:ext cx="5962891" cy="575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7CC047-AA63-4ACB-986A-8DB8D64031D5}"/>
              </a:ext>
            </a:extLst>
          </p:cNvPr>
          <p:cNvSpPr/>
          <p:nvPr/>
        </p:nvSpPr>
        <p:spPr>
          <a:xfrm>
            <a:off x="370390" y="3661386"/>
            <a:ext cx="6991109" cy="2195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4">
            <a:extLst>
              <a:ext uri="{FF2B5EF4-FFF2-40B4-BE49-F238E27FC236}">
                <a16:creationId xmlns:a16="http://schemas.microsoft.com/office/drawing/2014/main" id="{2927E7DA-39B9-456A-891A-8B274C50C63F}"/>
              </a:ext>
            </a:extLst>
          </p:cNvPr>
          <p:cNvSpPr/>
          <p:nvPr/>
        </p:nvSpPr>
        <p:spPr>
          <a:xfrm>
            <a:off x="8158067" y="4002135"/>
            <a:ext cx="3430121" cy="575583"/>
          </a:xfrm>
          <a:prstGeom prst="wedgeRoundRectCallout">
            <a:avLst>
              <a:gd name="adj1" fmla="val -69905"/>
              <a:gd name="adj2" fmla="val 537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遍历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ResultSet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里每条记录，获取记录每个字段的值，并打印</a:t>
            </a:r>
          </a:p>
        </p:txBody>
      </p:sp>
      <p:sp>
        <p:nvSpPr>
          <p:cNvPr id="12" name="圆角矩形标注 14">
            <a:extLst>
              <a:ext uri="{FF2B5EF4-FFF2-40B4-BE49-F238E27FC236}">
                <a16:creationId xmlns:a16="http://schemas.microsoft.com/office/drawing/2014/main" id="{6CFD83D1-794B-4D12-9E25-B9886F75C979}"/>
              </a:ext>
            </a:extLst>
          </p:cNvPr>
          <p:cNvSpPr/>
          <p:nvPr/>
        </p:nvSpPr>
        <p:spPr>
          <a:xfrm>
            <a:off x="7801180" y="5671925"/>
            <a:ext cx="3430121" cy="411406"/>
          </a:xfrm>
          <a:prstGeom prst="wedgeRoundRectCallout">
            <a:avLst>
              <a:gd name="adj1" fmla="val -63831"/>
              <a:gd name="adj2" fmla="val 1101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最后别忘了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close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91"/>
    </mc:Choice>
    <mc:Fallback xmlns="">
      <p:transition spd="slow" advTm="143891"/>
    </mc:Fallback>
  </mc:AlternateContent>
  <p:extLst>
    <p:ext uri="{3A86A75C-4F4B-4683-9AE1-C65F6400EC91}">
      <p14:laserTraceLst xmlns:p14="http://schemas.microsoft.com/office/powerpoint/2010/main">
        <p14:tracePtLst>
          <p14:tracePt t="1589" x="2114550" y="965200"/>
          <p14:tracePt t="1652" x="2152650" y="965200"/>
          <p14:tracePt t="1661" x="2216150" y="971550"/>
          <p14:tracePt t="1671" x="2298700" y="990600"/>
          <p14:tracePt t="1687" x="2578100" y="1016000"/>
          <p14:tracePt t="1704" x="3054350" y="1098550"/>
          <p14:tracePt t="1707" x="3327400" y="1136650"/>
          <p14:tracePt t="1721" x="3594100" y="1162050"/>
          <p14:tracePt t="1739" x="4191000" y="1187450"/>
          <p14:tracePt t="1756" x="4413250" y="1187450"/>
          <p14:tracePt t="1772" x="4502150" y="1187450"/>
          <p14:tracePt t="1789" x="4514850" y="1187450"/>
          <p14:tracePt t="1805" x="4521200" y="1187450"/>
          <p14:tracePt t="1859" x="4508500" y="1187450"/>
          <p14:tracePt t="1868" x="4457700" y="1187450"/>
          <p14:tracePt t="1876" x="4387850" y="1181100"/>
          <p14:tracePt t="1888" x="4279900" y="1168400"/>
          <p14:tracePt t="1904" x="3937000" y="1168400"/>
          <p14:tracePt t="1920" x="3371850" y="1168400"/>
          <p14:tracePt t="1937" x="2813050" y="1168400"/>
          <p14:tracePt t="1938" x="2597150" y="1168400"/>
          <p14:tracePt t="1955" x="2343150" y="1168400"/>
          <p14:tracePt t="1971" x="2222500" y="1168400"/>
          <p14:tracePt t="1988" x="2197100" y="1168400"/>
          <p14:tracePt t="2004" x="2190750" y="1168400"/>
          <p14:tracePt t="2068" x="2197100" y="1168400"/>
          <p14:tracePt t="2075" x="2222500" y="1162050"/>
          <p14:tracePt t="2087" x="2260600" y="1162050"/>
          <p14:tracePt t="2105" x="2451100" y="1162050"/>
          <p14:tracePt t="2121" x="2698750" y="1162050"/>
          <p14:tracePt t="2122" x="2851150" y="1162050"/>
          <p14:tracePt t="2138" x="3117850" y="1162050"/>
          <p14:tracePt t="2155" x="3251200" y="1162050"/>
          <p14:tracePt t="2171" x="3282950" y="1162050"/>
          <p14:tracePt t="2211" x="3244850" y="1162050"/>
          <p14:tracePt t="2220" x="3162300" y="1162050"/>
          <p14:tracePt t="2237" x="2901950" y="1162050"/>
          <p14:tracePt t="2257" x="2470150" y="1162050"/>
          <p14:tracePt t="2272" x="2076450" y="1162050"/>
          <p14:tracePt t="2275" x="1962150" y="1162050"/>
          <p14:tracePt t="2288" x="1879600" y="1162050"/>
          <p14:tracePt t="2307" x="1809750" y="1162050"/>
          <p14:tracePt t="2321" x="1803400" y="1162050"/>
          <p14:tracePt t="2355" x="1822450" y="1162050"/>
          <p14:tracePt t="2364" x="1860550" y="1162050"/>
          <p14:tracePt t="2373" x="1917700" y="1162050"/>
          <p14:tracePt t="2388" x="2114550" y="1162050"/>
          <p14:tracePt t="2404" x="2457450" y="1162050"/>
          <p14:tracePt t="2422" x="2971800" y="1162050"/>
          <p14:tracePt t="2437" x="3575050" y="1162050"/>
          <p14:tracePt t="2454" x="4095750" y="1162050"/>
          <p14:tracePt t="2470" x="4375150" y="1162050"/>
          <p14:tracePt t="2488" x="4470400" y="1162050"/>
          <p14:tracePt t="2506" x="4489450" y="1162050"/>
          <p14:tracePt t="2531" x="4489450" y="1155700"/>
          <p14:tracePt t="2540" x="4470400" y="1149350"/>
          <p14:tracePt t="2556" x="4343400" y="1123950"/>
          <p14:tracePt t="2573" x="4133850" y="1117600"/>
          <p14:tracePt t="2588" x="3790950" y="1104900"/>
          <p14:tracePt t="2605" x="3460750" y="1104900"/>
          <p14:tracePt t="2621" x="3295650" y="1104900"/>
          <p14:tracePt t="2638" x="3251200" y="1104900"/>
          <p14:tracePt t="2654" x="3244850" y="1104900"/>
          <p14:tracePt t="2688" x="3314700" y="1104900"/>
          <p14:tracePt t="2704" x="3467100" y="1104900"/>
          <p14:tracePt t="2721" x="3702050" y="1104900"/>
          <p14:tracePt t="2739" x="4152900" y="1104900"/>
          <p14:tracePt t="2755" x="4394200" y="1104900"/>
          <p14:tracePt t="2773" x="4476750" y="1104900"/>
          <p14:tracePt t="2788" x="4495800" y="1104900"/>
          <p14:tracePt t="2821" x="4483100" y="1092200"/>
          <p14:tracePt t="2838" x="4337050" y="1060450"/>
          <p14:tracePt t="2855" x="4006850" y="996950"/>
          <p14:tracePt t="2871" x="3613150" y="939800"/>
          <p14:tracePt t="2887" x="3384550" y="927100"/>
          <p14:tracePt t="2903" x="3295650" y="927100"/>
          <p14:tracePt t="2921" x="3282950" y="927100"/>
          <p14:tracePt t="2954" x="3359150" y="927100"/>
          <p14:tracePt t="2971" x="3530600" y="927100"/>
          <p14:tracePt t="2988" x="3790950" y="927100"/>
          <p14:tracePt t="3006" x="4133850" y="927100"/>
          <p14:tracePt t="3021" x="4527550" y="927100"/>
          <p14:tracePt t="3040" x="4895850" y="927100"/>
          <p14:tracePt t="3054" x="5162550" y="927100"/>
          <p14:tracePt t="3071" x="5340350" y="927100"/>
          <p14:tracePt t="3088" x="5429250" y="927100"/>
          <p14:tracePt t="3090" x="5435600" y="927100"/>
          <p14:tracePt t="3104" x="5441950" y="927100"/>
          <p14:tracePt t="3121" x="5448300" y="927100"/>
          <p14:tracePt t="3244" x="5454650" y="927100"/>
          <p14:tracePt t="3252" x="5461000" y="927100"/>
          <p14:tracePt t="3272" x="5492750" y="927100"/>
          <p14:tracePt t="3288" x="5619750" y="927100"/>
          <p14:tracePt t="3291" x="5721350" y="927100"/>
          <p14:tracePt t="3305" x="5848350" y="927100"/>
          <p14:tracePt t="3322" x="6197600" y="927100"/>
          <p14:tracePt t="3337" x="6521450" y="927100"/>
          <p14:tracePt t="3354" x="6858000" y="927100"/>
          <p14:tracePt t="3371" x="6953250" y="927100"/>
          <p14:tracePt t="3388" x="6965950" y="927100"/>
          <p14:tracePt t="3404" x="6972300" y="927100"/>
          <p14:tracePt t="4068" x="0" y="0"/>
        </p14:tracePtLst>
        <p14:tracePtLst>
          <p14:tracePt t="5727" x="3702050" y="3181350"/>
          <p14:tracePt t="5774" x="3708400" y="3194050"/>
          <p14:tracePt t="5791" x="3733800" y="3206750"/>
          <p14:tracePt t="5795" x="3759200" y="3206750"/>
          <p14:tracePt t="5808" x="3829050" y="3219450"/>
          <p14:tracePt t="5821" x="3987800" y="3238500"/>
          <p14:tracePt t="5838" x="4235450" y="3257550"/>
          <p14:tracePt t="5854" x="4584700" y="3257550"/>
          <p14:tracePt t="5872" x="5010150" y="3289300"/>
          <p14:tracePt t="5887" x="5340350" y="3346450"/>
          <p14:tracePt t="5902" x="5518150" y="3384550"/>
          <p14:tracePt t="5920" x="5600700" y="3397250"/>
          <p14:tracePt t="5936" x="5607050" y="3397250"/>
          <p14:tracePt t="5953" x="5613400" y="3397250"/>
          <p14:tracePt t="6011" x="5600700" y="3397250"/>
          <p14:tracePt t="6020" x="5556250" y="3397250"/>
          <p14:tracePt t="6039" x="5410200" y="3397250"/>
          <p14:tracePt t="6053" x="5149850" y="3397250"/>
          <p14:tracePt t="6071" x="4699000" y="3397250"/>
          <p14:tracePt t="6087" x="4241800" y="3397250"/>
          <p14:tracePt t="6104" x="3917950" y="3397250"/>
          <p14:tracePt t="6120" x="3759200" y="3397250"/>
          <p14:tracePt t="6123" x="3733800" y="3397250"/>
          <p14:tracePt t="6136" x="3727450" y="3397250"/>
          <p14:tracePt t="6153" x="3721100" y="3397250"/>
          <p14:tracePt t="6399" x="3733800" y="3397250"/>
          <p14:tracePt t="6418" x="3771900" y="3397250"/>
          <p14:tracePt t="6437" x="3949700" y="3397250"/>
          <p14:tracePt t="6453" x="4171950" y="3397250"/>
          <p14:tracePt t="6470" x="4451350" y="3397250"/>
          <p14:tracePt t="6486" x="4718050" y="3397250"/>
          <p14:tracePt t="6505" x="4845050" y="3397250"/>
          <p14:tracePt t="6521" x="4876800" y="3397250"/>
          <p14:tracePt t="6564" x="4832350" y="3397250"/>
          <p14:tracePt t="6574" x="4781550" y="3390900"/>
          <p14:tracePt t="6588" x="4610100" y="3359150"/>
          <p14:tracePt t="6604" x="4260850" y="3295650"/>
          <p14:tracePt t="6621" x="3803650" y="3219450"/>
          <p14:tracePt t="6637" x="3505200" y="3187700"/>
          <p14:tracePt t="6653" x="3378200" y="3187700"/>
          <p14:tracePt t="6670" x="3352800" y="3187700"/>
          <p14:tracePt t="6686" x="3346450" y="3187700"/>
          <p14:tracePt t="6740" x="3359150" y="3187700"/>
          <p14:tracePt t="6749" x="3384550" y="3187700"/>
          <p14:tracePt t="6759" x="3435350" y="3187700"/>
          <p14:tracePt t="6771" x="3587750" y="3187700"/>
          <p14:tracePt t="6788" x="3810000" y="3187700"/>
          <p14:tracePt t="6805" x="4019550" y="3187700"/>
          <p14:tracePt t="6822" x="4146550" y="3187700"/>
          <p14:tracePt t="6837" x="4184650" y="3187700"/>
          <p14:tracePt t="6906" x="4165600" y="3187700"/>
          <p14:tracePt t="6915" x="4140200" y="3187700"/>
          <p14:tracePt t="6923" x="4121150" y="3187700"/>
          <p14:tracePt t="6935" x="4102100" y="3187700"/>
          <p14:tracePt t="6952" x="4083050" y="3187700"/>
          <p14:tracePt t="6970" x="4076700" y="3187700"/>
          <p14:tracePt t="7003" x="4102100" y="3187700"/>
          <p14:tracePt t="7010" x="4146550" y="3187700"/>
          <p14:tracePt t="7020" x="4210050" y="3187700"/>
          <p14:tracePt t="7036" x="4375150" y="3187700"/>
          <p14:tracePt t="7054" x="4597400" y="3187700"/>
          <p14:tracePt t="7071" x="4819650" y="3187700"/>
          <p14:tracePt t="7086" x="4978400" y="3187700"/>
          <p14:tracePt t="7102" x="5048250" y="3194050"/>
          <p14:tracePt t="7120" x="5054600" y="3194050"/>
          <p14:tracePt t="7155" x="5016500" y="3194050"/>
          <p14:tracePt t="7169" x="4978400" y="3194050"/>
          <p14:tracePt t="7186" x="4730750" y="3194050"/>
          <p14:tracePt t="7202" x="4565650" y="3194050"/>
          <p14:tracePt t="7219" x="4489450" y="3194050"/>
          <p14:tracePt t="7235" x="4470400" y="3194050"/>
          <p14:tracePt t="7270" x="4489450" y="3200400"/>
          <p14:tracePt t="7287" x="4622800" y="3200400"/>
          <p14:tracePt t="7303" x="4883150" y="3200400"/>
          <p14:tracePt t="7321" x="5276850" y="3200400"/>
          <p14:tracePt t="7336" x="5664200" y="3200400"/>
          <p14:tracePt t="7338" x="5759450" y="3200400"/>
          <p14:tracePt t="7352" x="5810250" y="3200400"/>
          <p14:tracePt t="7369" x="5848350" y="3200400"/>
          <p14:tracePt t="7385" x="5854700" y="3200400"/>
          <p14:tracePt t="7413" x="5842000" y="3200400"/>
          <p14:tracePt t="7421" x="5835650" y="3200400"/>
          <p14:tracePt t="7435" x="5822950" y="3200400"/>
          <p14:tracePt t="7859" x="0" y="0"/>
        </p14:tracePtLst>
        <p14:tracePtLst>
          <p14:tracePt t="10380" x="596900" y="1219200"/>
          <p14:tracePt t="10397" x="590550" y="1219200"/>
          <p14:tracePt t="10420" x="584200" y="1219200"/>
          <p14:tracePt t="10431" x="577850" y="1219200"/>
          <p14:tracePt t="10445" x="571500" y="1219200"/>
          <p14:tracePt t="10454" x="571500" y="1225550"/>
          <p14:tracePt t="10468" x="571500" y="1263650"/>
          <p14:tracePt t="10484" x="571500" y="1327150"/>
          <p14:tracePt t="10501" x="596900" y="1428750"/>
          <p14:tracePt t="10518" x="635000" y="1530350"/>
          <p14:tracePt t="10534" x="660400" y="1593850"/>
          <p14:tracePt t="10552" x="673100" y="1625600"/>
          <p14:tracePt t="10569" x="673100" y="1631950"/>
          <p14:tracePt t="10586" x="679450" y="1644650"/>
          <p14:tracePt t="10588" x="679450" y="1651000"/>
          <p14:tracePt t="10603" x="679450" y="1657350"/>
          <p14:tracePt t="10619" x="666750" y="1663700"/>
          <p14:tracePt t="10635" x="628650" y="1670050"/>
          <p14:tracePt t="10651" x="609600" y="1670050"/>
          <p14:tracePt t="10668" x="603250" y="1670050"/>
          <p14:tracePt t="10684" x="584200" y="1670050"/>
          <p14:tracePt t="10701" x="571500" y="1670050"/>
          <p14:tracePt t="10734" x="571500" y="1663700"/>
          <p14:tracePt t="10751" x="558800" y="1644650"/>
          <p14:tracePt t="10768" x="558800" y="1625600"/>
          <p14:tracePt t="10805" x="552450" y="1612900"/>
          <p14:tracePt t="10811" x="546100" y="1606550"/>
          <p14:tracePt t="11068" x="0" y="0"/>
        </p14:tracePtLst>
        <p14:tracePtLst>
          <p14:tracePt t="12139" x="501650" y="1250950"/>
          <p14:tracePt t="12147" x="495300" y="1250950"/>
          <p14:tracePt t="12155" x="488950" y="1250950"/>
          <p14:tracePt t="12167" x="482600" y="1250950"/>
          <p14:tracePt t="12184" x="482600" y="1263650"/>
          <p14:tracePt t="12201" x="476250" y="1289050"/>
          <p14:tracePt t="12217" x="469900" y="1301750"/>
          <p14:tracePt t="12218" x="469900" y="1320800"/>
          <p14:tracePt t="12234" x="469900" y="1365250"/>
          <p14:tracePt t="12251" x="476250" y="1441450"/>
          <p14:tracePt t="12267" x="508000" y="1536700"/>
          <p14:tracePt t="12284" x="558800" y="1606550"/>
          <p14:tracePt t="12301" x="590550" y="1644650"/>
          <p14:tracePt t="12318" x="603250" y="1657350"/>
          <p14:tracePt t="12429" x="590550" y="1657350"/>
          <p14:tracePt t="12439" x="571500" y="1657350"/>
          <p14:tracePt t="12452" x="527050" y="1657350"/>
          <p14:tracePt t="12468" x="508000" y="1651000"/>
          <p14:tracePt t="12485" x="495300" y="1644650"/>
          <p14:tracePt t="12579" x="0" y="0"/>
        </p14:tracePtLst>
        <p14:tracePtLst>
          <p14:tracePt t="13082" x="533400" y="1866900"/>
          <p14:tracePt t="13106" x="539750" y="1866900"/>
          <p14:tracePt t="13122" x="571500" y="1873250"/>
          <p14:tracePt t="13131" x="628650" y="1879600"/>
          <p14:tracePt t="13138" x="692150" y="1892300"/>
          <p14:tracePt t="13150" x="774700" y="1898650"/>
          <p14:tracePt t="13166" x="1092200" y="1930400"/>
          <p14:tracePt t="13183" x="1524000" y="2006600"/>
          <p14:tracePt t="13200" x="1936750" y="2063750"/>
          <p14:tracePt t="13216" x="2133600" y="2082800"/>
          <p14:tracePt t="13233" x="2165350" y="2082800"/>
          <p14:tracePt t="13235" x="2171700" y="2082800"/>
          <p14:tracePt t="13315" x="2165350" y="2082800"/>
          <p14:tracePt t="13323" x="2133600" y="2082800"/>
          <p14:tracePt t="13336" x="2082800" y="2082800"/>
          <p14:tracePt t="13352" x="1898650" y="2082800"/>
          <p14:tracePt t="13367" x="1600200" y="2082800"/>
          <p14:tracePt t="13384" x="1206500" y="2082800"/>
          <p14:tracePt t="13400" x="927100" y="2082800"/>
          <p14:tracePt t="13416" x="774700" y="2082800"/>
          <p14:tracePt t="13433" x="742950" y="2082800"/>
          <p14:tracePt t="13434" x="736600" y="2082800"/>
          <p14:tracePt t="13523" x="762000" y="2082800"/>
          <p14:tracePt t="13531" x="812800" y="2082800"/>
          <p14:tracePt t="13538" x="908050" y="2082800"/>
          <p14:tracePt t="13551" x="1022350" y="2082800"/>
          <p14:tracePt t="13567" x="1327150" y="2082800"/>
          <p14:tracePt t="13584" x="1651000" y="2082800"/>
          <p14:tracePt t="13601" x="1879600" y="2082800"/>
          <p14:tracePt t="13603" x="1962150" y="2082800"/>
          <p14:tracePt t="13617" x="2006600" y="2082800"/>
          <p14:tracePt t="13634" x="2044700" y="2082800"/>
          <p14:tracePt t="13636" x="2051050" y="2082800"/>
          <p14:tracePt t="13650" x="2057400" y="2082800"/>
          <p14:tracePt t="13683" x="2044700" y="2082800"/>
          <p14:tracePt t="13690" x="2012950" y="2076450"/>
          <p14:tracePt t="13700" x="1949450" y="2070100"/>
          <p14:tracePt t="13717" x="1752600" y="2063750"/>
          <p14:tracePt t="13733" x="1517650" y="2063750"/>
          <p14:tracePt t="13750" x="1295400" y="2063750"/>
          <p14:tracePt t="13769" x="1181100" y="2063750"/>
          <p14:tracePt t="13783" x="1155700" y="2063750"/>
          <p14:tracePt t="13818" x="1168400" y="2057400"/>
          <p14:tracePt t="13826" x="1212850" y="2051050"/>
          <p14:tracePt t="13835" x="1270000" y="2038350"/>
          <p14:tracePt t="13851" x="1435100" y="2038350"/>
          <p14:tracePt t="13868" x="1695450" y="2038350"/>
          <p14:tracePt t="13884" x="2063750" y="2038350"/>
          <p14:tracePt t="13901" x="2432050" y="2038350"/>
          <p14:tracePt t="13919" x="2698750" y="2044700"/>
          <p14:tracePt t="13933" x="2832100" y="2070100"/>
          <p14:tracePt t="13951" x="2844800" y="2070100"/>
          <p14:tracePt t="13966" x="2851150" y="2070100"/>
          <p14:tracePt t="14001" x="2806700" y="2070100"/>
          <p14:tracePt t="14016" x="2705100" y="2057400"/>
          <p14:tracePt t="14017" x="2667000" y="2057400"/>
          <p14:tracePt t="14033" x="2622550" y="2057400"/>
          <p14:tracePt t="14035" x="2590800" y="2057400"/>
          <p14:tracePt t="14050" x="2559050" y="2057400"/>
          <p14:tracePt t="14099" x="2603500" y="2057400"/>
          <p14:tracePt t="14107" x="2673350" y="2063750"/>
          <p14:tracePt t="14116" x="2749550" y="2076450"/>
          <p14:tracePt t="14134" x="2946400" y="2114550"/>
          <p14:tracePt t="14150" x="3168650" y="2152650"/>
          <p14:tracePt t="14166" x="3352800" y="2178050"/>
          <p14:tracePt t="14183" x="3403600" y="2184400"/>
          <p14:tracePt t="14200" x="3422650" y="2184400"/>
          <p14:tracePt t="14659" x="0" y="0"/>
        </p14:tracePtLst>
        <p14:tracePtLst>
          <p14:tracePt t="15206" x="4895850" y="1111250"/>
          <p14:tracePt t="15220" x="4845050" y="1111250"/>
          <p14:tracePt t="15236" x="4768850" y="1117600"/>
          <p14:tracePt t="15253" x="4711700" y="1155700"/>
          <p14:tracePt t="15268" x="4679950" y="1200150"/>
          <p14:tracePt t="15284" x="4654550" y="1282700"/>
          <p14:tracePt t="15301" x="4629150" y="1390650"/>
          <p14:tracePt t="15318" x="4622800" y="1511300"/>
          <p14:tracePt t="15334" x="4641850" y="1638300"/>
          <p14:tracePt t="15351" x="4699000" y="1752600"/>
          <p14:tracePt t="15368" x="4787900" y="1841500"/>
          <p14:tracePt t="15385" x="4940300" y="1917700"/>
          <p14:tracePt t="15400" x="5124450" y="1955800"/>
          <p14:tracePt t="15402" x="5232400" y="1962150"/>
          <p14:tracePt t="15417" x="5334000" y="1974850"/>
          <p14:tracePt t="15434" x="5645150" y="1943100"/>
          <p14:tracePt t="15450" x="5784850" y="1905000"/>
          <p14:tracePt t="15467" x="5842000" y="1860550"/>
          <p14:tracePt t="15483" x="5867400" y="1816100"/>
          <p14:tracePt t="15500" x="5873750" y="1746250"/>
          <p14:tracePt t="15517" x="5848350" y="1657350"/>
          <p14:tracePt t="15533" x="5791200" y="1562100"/>
          <p14:tracePt t="15550" x="5740400" y="1479550"/>
          <p14:tracePt t="15568" x="5695950" y="1441450"/>
          <p14:tracePt t="15584" x="5670550" y="1422400"/>
          <p14:tracePt t="15586" x="5651500" y="1416050"/>
          <p14:tracePt t="15604" x="5645150" y="1416050"/>
          <p14:tracePt t="15618" x="5638800" y="1416050"/>
          <p14:tracePt t="15633" x="5632450" y="1416050"/>
          <p14:tracePt t="15651" x="5619750" y="1416050"/>
          <p14:tracePt t="15923" x="0" y="0"/>
        </p14:tracePtLst>
        <p14:tracePtLst>
          <p14:tracePt t="17267" x="635000" y="1276350"/>
          <p14:tracePt t="17275" x="628650" y="1276350"/>
          <p14:tracePt t="17283" x="622300" y="1276350"/>
          <p14:tracePt t="17299" x="590550" y="1276350"/>
          <p14:tracePt t="17317" x="552450" y="1276350"/>
          <p14:tracePt t="17333" x="514350" y="1276350"/>
          <p14:tracePt t="17350" x="482600" y="1282700"/>
          <p14:tracePt t="17365" x="463550" y="1289050"/>
          <p14:tracePt t="17383" x="450850" y="1308100"/>
          <p14:tracePt t="17399" x="450850" y="1339850"/>
          <p14:tracePt t="17415" x="450850" y="1377950"/>
          <p14:tracePt t="17432" x="450850" y="1409700"/>
          <p14:tracePt t="17448" x="457200" y="1454150"/>
          <p14:tracePt t="17450" x="463550" y="1466850"/>
          <p14:tracePt t="17466" x="469900" y="1473200"/>
          <p14:tracePt t="17482" x="495300" y="1543050"/>
          <p14:tracePt t="17499" x="514350" y="1593850"/>
          <p14:tracePt t="17515" x="533400" y="1638300"/>
          <p14:tracePt t="17532" x="539750" y="1644650"/>
          <p14:tracePt t="17643" x="0" y="0"/>
        </p14:tracePtLst>
        <p14:tracePtLst>
          <p14:tracePt t="18347" x="292100" y="6172200"/>
          <p14:tracePt t="18396" x="292100" y="6178550"/>
          <p14:tracePt t="18403" x="285750" y="6178550"/>
          <p14:tracePt t="18417" x="285750" y="6184900"/>
          <p14:tracePt t="18432" x="279400" y="6210300"/>
          <p14:tracePt t="18449" x="273050" y="6229350"/>
          <p14:tracePt t="18451" x="266700" y="6235700"/>
          <p14:tracePt t="18465" x="260350" y="6248400"/>
          <p14:tracePt t="18481" x="254000" y="6261100"/>
          <p14:tracePt t="19085" x="254000" y="6242050"/>
          <p14:tracePt t="19094" x="260350" y="6223000"/>
          <p14:tracePt t="19105" x="273050" y="6197600"/>
          <p14:tracePt t="19118" x="317500" y="6115050"/>
          <p14:tracePt t="19132" x="381000" y="5956300"/>
          <p14:tracePt t="19149" x="463550" y="5683250"/>
          <p14:tracePt t="19165" x="628650" y="5276850"/>
          <p14:tracePt t="19182" x="762000" y="4883150"/>
          <p14:tracePt t="19198" x="844550" y="4597400"/>
          <p14:tracePt t="19215" x="901700" y="4413250"/>
          <p14:tracePt t="19232" x="920750" y="4260850"/>
          <p14:tracePt t="19248" x="971550" y="4127500"/>
          <p14:tracePt t="19251" x="990600" y="4051300"/>
          <p14:tracePt t="19266" x="1035050" y="3879850"/>
          <p14:tracePt t="19282" x="1066800" y="3689350"/>
          <p14:tracePt t="19299" x="1066800" y="3498850"/>
          <p14:tracePt t="19315" x="1079500" y="3295650"/>
          <p14:tracePt t="19332" x="1079500" y="3130550"/>
          <p14:tracePt t="19349" x="1047750" y="2959100"/>
          <p14:tracePt t="19366" x="1022350" y="2806700"/>
          <p14:tracePt t="19382" x="1016000" y="2686050"/>
          <p14:tracePt t="19399" x="1016000" y="2559050"/>
          <p14:tracePt t="19416" x="1016000" y="2432050"/>
          <p14:tracePt t="19432" x="1016000" y="2298700"/>
          <p14:tracePt t="19434" x="1016000" y="2235200"/>
          <p14:tracePt t="19448" x="1016000" y="2159000"/>
          <p14:tracePt t="19465" x="1003300" y="2038350"/>
          <p14:tracePt t="19466" x="990600" y="1981200"/>
          <p14:tracePt t="19482" x="977900" y="1892300"/>
          <p14:tracePt t="19500" x="965200" y="1803400"/>
          <p14:tracePt t="19515" x="946150" y="1739900"/>
          <p14:tracePt t="19531" x="927100" y="1676400"/>
          <p14:tracePt t="19548" x="908050" y="1612900"/>
          <p14:tracePt t="19565" x="889000" y="1562100"/>
          <p14:tracePt t="19583" x="869950" y="1511300"/>
          <p14:tracePt t="19599" x="844550" y="1473200"/>
          <p14:tracePt t="19616" x="819150" y="1435100"/>
          <p14:tracePt t="19632" x="806450" y="1409700"/>
          <p14:tracePt t="19648" x="793750" y="1397000"/>
          <p14:tracePt t="19665" x="774700" y="1384300"/>
          <p14:tracePt t="19665" x="755650" y="1371600"/>
          <p14:tracePt t="19682" x="723900" y="1346200"/>
          <p14:tracePt t="19698" x="698500" y="1339850"/>
          <p14:tracePt t="19715" x="666750" y="1339850"/>
          <p14:tracePt t="19732" x="635000" y="1339850"/>
          <p14:tracePt t="19749" x="596900" y="1371600"/>
          <p14:tracePt t="19765" x="546100" y="1428750"/>
          <p14:tracePt t="19781" x="501650" y="1504950"/>
          <p14:tracePt t="19798" x="463550" y="1612900"/>
          <p14:tracePt t="19814" x="438150" y="1746250"/>
          <p14:tracePt t="19832" x="412750" y="1924050"/>
          <p14:tracePt t="19848" x="419100" y="2235200"/>
          <p14:tracePt t="19865" x="482600" y="2774950"/>
          <p14:tracePt t="19883" x="615950" y="3816350"/>
          <p14:tracePt t="19898" x="660400" y="4191000"/>
          <p14:tracePt t="19916" x="749300" y="5200650"/>
          <p14:tracePt t="19933" x="762000" y="5613400"/>
          <p14:tracePt t="19949" x="762000" y="5816600"/>
          <p14:tracePt t="19964" x="762000" y="5930900"/>
          <p14:tracePt t="19981" x="736600" y="6013450"/>
          <p14:tracePt t="19997" x="717550" y="6064250"/>
          <p14:tracePt t="20014" x="692150" y="6102350"/>
          <p14:tracePt t="20034" x="641350" y="6178550"/>
          <p14:tracePt t="20048" x="622300" y="6210300"/>
          <p14:tracePt t="20064" x="571500" y="6273800"/>
          <p14:tracePt t="20081" x="533400" y="6337300"/>
          <p14:tracePt t="20082" x="520700" y="6362700"/>
          <p14:tracePt t="20099" x="482600" y="6426200"/>
          <p14:tracePt t="20115" x="450850" y="6483350"/>
          <p14:tracePt t="20132" x="431800" y="6540500"/>
          <p14:tracePt t="20148" x="412750" y="6584950"/>
          <p14:tracePt t="20164" x="400050" y="6610350"/>
          <p14:tracePt t="20182" x="393700" y="6623050"/>
          <p14:tracePt t="20198" x="393700" y="6629400"/>
          <p14:tracePt t="20723" x="0" y="0"/>
        </p14:tracePtLst>
        <p14:tracePtLst>
          <p14:tracePt t="21247" x="514350" y="6242050"/>
          <p14:tracePt t="21284" x="514350" y="6267450"/>
          <p14:tracePt t="21292" x="508000" y="6299200"/>
          <p14:tracePt t="21300" x="501650" y="6343650"/>
          <p14:tracePt t="21317" x="488950" y="6445250"/>
          <p14:tracePt t="21332" x="463550" y="6534150"/>
          <p14:tracePt t="21348" x="457200" y="6584950"/>
          <p14:tracePt t="21365" x="457200" y="6629400"/>
          <p14:tracePt t="21382" x="450850" y="6635750"/>
          <p14:tracePt t="21398" x="444500" y="6648450"/>
          <p14:tracePt t="21415" x="444500" y="6654800"/>
          <p14:tracePt t="21431" x="444500" y="6661150"/>
          <p14:tracePt t="21467" x="450850" y="6661150"/>
          <p14:tracePt t="21476" x="450850" y="6654800"/>
          <p14:tracePt t="21484" x="457200" y="6635750"/>
          <p14:tracePt t="21498" x="482600" y="6584950"/>
          <p14:tracePt t="21515" x="508000" y="6527800"/>
          <p14:tracePt t="21532" x="533400" y="6470650"/>
          <p14:tracePt t="21548" x="546100" y="6407150"/>
          <p14:tracePt t="21564" x="558800" y="6369050"/>
          <p14:tracePt t="21582" x="558800" y="6350000"/>
          <p14:tracePt t="21694" x="558800" y="6375400"/>
          <p14:tracePt t="21709" x="552450" y="6438900"/>
          <p14:tracePt t="21726" x="539750" y="6508750"/>
          <p14:tracePt t="21739" x="533400" y="6553200"/>
          <p14:tracePt t="21751" x="533400" y="6572250"/>
          <p14:tracePt t="21764" x="520700" y="6584950"/>
          <p14:tracePt t="21837" x="520700" y="6559550"/>
          <p14:tracePt t="21846" x="533400" y="6521450"/>
          <p14:tracePt t="21866" x="546100" y="6426200"/>
          <p14:tracePt t="21883" x="565150" y="6337300"/>
          <p14:tracePt t="21899" x="577850" y="6280150"/>
          <p14:tracePt t="21915" x="584200" y="6261100"/>
          <p14:tracePt t="21988" x="584200" y="6267450"/>
          <p14:tracePt t="21995" x="584200" y="6292850"/>
          <p14:tracePt t="22004" x="577850" y="6311900"/>
          <p14:tracePt t="22014" x="577850" y="6330950"/>
          <p14:tracePt t="22030" x="565150" y="6419850"/>
          <p14:tracePt t="22047" x="546100" y="6508750"/>
          <p14:tracePt t="22064" x="533400" y="6565900"/>
          <p14:tracePt t="22081" x="533400" y="6591300"/>
          <p14:tracePt t="22083" x="533400" y="6597650"/>
          <p14:tracePt t="22098" x="533400" y="6604000"/>
          <p14:tracePt t="22123" x="527050" y="6604000"/>
          <p14:tracePt t="22155" x="527050" y="6584950"/>
          <p14:tracePt t="22163" x="527050" y="6565900"/>
          <p14:tracePt t="22171" x="527050" y="6540500"/>
          <p14:tracePt t="22180" x="533400" y="6508750"/>
          <p14:tracePt t="22197" x="539750" y="6457950"/>
          <p14:tracePt t="22214" x="539750" y="6438900"/>
          <p14:tracePt t="22233" x="539750" y="6413500"/>
          <p14:tracePt t="22249" x="539750" y="6407150"/>
          <p14:tracePt t="22298" x="539750" y="6426200"/>
          <p14:tracePt t="22306" x="539750" y="6438900"/>
          <p14:tracePt t="22317" x="539750" y="6457950"/>
          <p14:tracePt t="22330" x="539750" y="6477000"/>
          <p14:tracePt t="22347" x="539750" y="6483350"/>
          <p14:tracePt t="22451" x="0" y="0"/>
        </p14:tracePtLst>
        <p14:tracePtLst>
          <p14:tracePt t="22931" x="2343150" y="2216150"/>
          <p14:tracePt t="22963" x="2330450" y="2222500"/>
          <p14:tracePt t="22971" x="2317750" y="2247900"/>
          <p14:tracePt t="22980" x="2311400" y="2292350"/>
          <p14:tracePt t="22997" x="2286000" y="2457450"/>
          <p14:tracePt t="23014" x="2247900" y="2736850"/>
          <p14:tracePt t="23030" x="2197100" y="3143250"/>
          <p14:tracePt t="23049" x="2127250" y="3663950"/>
          <p14:tracePt t="23063" x="2089150" y="4235450"/>
          <p14:tracePt t="23080" x="2089150" y="4749800"/>
          <p14:tracePt t="23083" x="2089150" y="4946650"/>
          <p14:tracePt t="23098" x="2089150" y="5207000"/>
          <p14:tracePt t="23116" x="2089150" y="5353050"/>
          <p14:tracePt t="23131" x="2089150" y="5461000"/>
          <p14:tracePt t="23148" x="2089150" y="5543550"/>
          <p14:tracePt t="23165" x="2089150" y="5588000"/>
          <p14:tracePt t="23180" x="2089150" y="5600700"/>
          <p14:tracePt t="23219" x="2095500" y="5607050"/>
          <p14:tracePt t="23230" x="2101850" y="5600700"/>
          <p14:tracePt t="23248" x="2114550" y="5549900"/>
          <p14:tracePt t="23263" x="2146300" y="5397500"/>
          <p14:tracePt t="23280" x="2190750" y="5194300"/>
          <p14:tracePt t="23296" x="2216150" y="4959350"/>
          <p14:tracePt t="23298" x="2216150" y="4870450"/>
          <p14:tracePt t="23313" x="2216150" y="4762500"/>
          <p14:tracePt t="23330" x="2235200" y="4495800"/>
          <p14:tracePt t="23346" x="2241550" y="4406900"/>
          <p14:tracePt t="23364" x="2241550" y="4375150"/>
          <p14:tracePt t="23381" x="2241550" y="4362450"/>
          <p14:tracePt t="23466" x="2241550" y="4368800"/>
          <p14:tracePt t="23476" x="2241550" y="4394200"/>
          <p14:tracePt t="23482" x="2241550" y="4425950"/>
          <p14:tracePt t="23497" x="2241550" y="4470400"/>
          <p14:tracePt t="23514" x="2260600" y="4622800"/>
          <p14:tracePt t="23531" x="2279650" y="4699000"/>
          <p14:tracePt t="23547" x="2298700" y="4743450"/>
          <p14:tracePt t="23564" x="2311400" y="4768850"/>
          <p14:tracePt t="23597" x="2311400" y="4775200"/>
          <p14:tracePt t="23613" x="2343150" y="4730750"/>
          <p14:tracePt t="23631" x="2432050" y="4514850"/>
          <p14:tracePt t="23647" x="2571750" y="4095750"/>
          <p14:tracePt t="23664" x="2673350" y="3613150"/>
          <p14:tracePt t="23682" x="2813050" y="2978150"/>
          <p14:tracePt t="23696" x="2844800" y="2832100"/>
          <p14:tracePt t="23714" x="2901950" y="2616200"/>
          <p14:tracePt t="23730" x="2933700" y="2495550"/>
          <p14:tracePt t="23748" x="2933700" y="2489200"/>
          <p14:tracePt t="23788" x="2933700" y="2501900"/>
          <p14:tracePt t="23796" x="2921000" y="2552700"/>
          <p14:tracePt t="23813" x="2857500" y="2787650"/>
          <p14:tracePt t="23830" x="2768600" y="3251200"/>
          <p14:tracePt t="23846" x="2679700" y="3689350"/>
          <p14:tracePt t="23865" x="2597150" y="3956050"/>
          <p14:tracePt t="23867" x="2590800" y="4038600"/>
          <p14:tracePt t="23880" x="2578100" y="4114800"/>
          <p14:tracePt t="23897" x="2578100" y="4222750"/>
          <p14:tracePt t="23914" x="2578100" y="4260850"/>
          <p14:tracePt t="23915" x="2578100" y="4267200"/>
          <p14:tracePt t="23930" x="2578100" y="4273550"/>
          <p14:tracePt t="23964" x="2578100" y="4267200"/>
          <p14:tracePt t="23970" x="2584450" y="4248150"/>
          <p14:tracePt t="23979" x="2590800" y="4229100"/>
          <p14:tracePt t="23996" x="2609850" y="4197350"/>
          <p14:tracePt t="24013" x="2616200" y="4191000"/>
          <p14:tracePt t="24029" x="2616200" y="4184650"/>
          <p14:tracePt t="24507" x="0" y="0"/>
        </p14:tracePtLst>
        <p14:tracePtLst>
          <p14:tracePt t="26237" x="660400" y="2000250"/>
          <p14:tracePt t="26308" x="679450" y="2000250"/>
          <p14:tracePt t="26325" x="806450" y="1993900"/>
          <p14:tracePt t="26342" x="1085850" y="1993900"/>
          <p14:tracePt t="26357" x="1562100" y="1993900"/>
          <p14:tracePt t="26367" x="1841500" y="1993900"/>
          <p14:tracePt t="26381" x="2336800" y="1993900"/>
          <p14:tracePt t="26396" x="2686050" y="1993900"/>
          <p14:tracePt t="26414" x="2863850" y="1993900"/>
          <p14:tracePt t="26430" x="2959100" y="1993900"/>
          <p14:tracePt t="26446" x="3009900" y="1993900"/>
          <p14:tracePt t="26463" x="3035300" y="1993900"/>
          <p14:tracePt t="26481" x="3054350" y="1993900"/>
          <p14:tracePt t="26483" x="3073400" y="1993900"/>
          <p14:tracePt t="26496" x="3092450" y="1993900"/>
          <p14:tracePt t="26513" x="3124200" y="1993900"/>
          <p14:tracePt t="26529" x="3136900" y="1993900"/>
          <p14:tracePt t="26699" x="3111500" y="1993900"/>
          <p14:tracePt t="26711" x="3060700" y="1993900"/>
          <p14:tracePt t="26731" x="2736850" y="1993900"/>
          <p14:tracePt t="26747" x="2279650" y="1993900"/>
          <p14:tracePt t="26764" x="1720850" y="1993900"/>
          <p14:tracePt t="26781" x="1130300" y="1949450"/>
          <p14:tracePt t="26797" x="635000" y="1885950"/>
          <p14:tracePt t="26818" x="381000" y="1873250"/>
          <p14:tracePt t="26835" x="228600" y="1873250"/>
          <p14:tracePt t="26846" x="222250" y="1873250"/>
          <p14:tracePt t="26862" x="209550" y="1873250"/>
          <p14:tracePt t="26939" x="228600" y="1873250"/>
          <p14:tracePt t="26948" x="285750" y="1873250"/>
          <p14:tracePt t="26965" x="482600" y="1873250"/>
          <p14:tracePt t="26979" x="857250" y="1873250"/>
          <p14:tracePt t="26997" x="1428750" y="1892300"/>
          <p14:tracePt t="27012" x="2006600" y="1962150"/>
          <p14:tracePt t="27030" x="2476500" y="2000250"/>
          <p14:tracePt t="27045" x="2686050" y="2012950"/>
          <p14:tracePt t="27063" x="2743200" y="2012950"/>
          <p14:tracePt t="27080" x="2755900" y="2012950"/>
          <p14:tracePt t="27130" x="2749550" y="2012950"/>
          <p14:tracePt t="27138" x="2711450" y="2012950"/>
          <p14:tracePt t="27146" x="2635250" y="2012950"/>
          <p14:tracePt t="27164" x="2425700" y="2012950"/>
          <p14:tracePt t="27180" x="2165350" y="2012950"/>
          <p14:tracePt t="27195" x="1917700" y="2012950"/>
          <p14:tracePt t="27214" x="1739900" y="2012950"/>
          <p14:tracePt t="27228" x="1682750" y="2012950"/>
          <p14:tracePt t="27245" x="1670050" y="2012950"/>
          <p14:tracePt t="27298" x="1689100" y="2012950"/>
          <p14:tracePt t="27307" x="1739900" y="2012950"/>
          <p14:tracePt t="27315" x="1816100" y="2012950"/>
          <p14:tracePt t="27328" x="1930400" y="2012950"/>
          <p14:tracePt t="27345" x="2266950" y="2012950"/>
          <p14:tracePt t="27364" x="3022600" y="2012950"/>
          <p14:tracePt t="27380" x="3454400" y="2012950"/>
          <p14:tracePt t="27396" x="3746500" y="2012950"/>
          <p14:tracePt t="27412" x="3860800" y="2012950"/>
          <p14:tracePt t="27430" x="3886200" y="2012950"/>
          <p14:tracePt t="27493" x="3879850" y="2012950"/>
          <p14:tracePt t="27502" x="3829050" y="2012950"/>
          <p14:tracePt t="27512" x="3778250" y="2006600"/>
          <p14:tracePt t="27529" x="3587750" y="1987550"/>
          <p14:tracePt t="27533" x="3467100" y="1987550"/>
          <p14:tracePt t="27547" x="3194050" y="1987550"/>
          <p14:tracePt t="27563" x="2997200" y="1987550"/>
          <p14:tracePt t="27579" x="2908300" y="1987550"/>
          <p14:tracePt t="27596" x="2895600" y="1987550"/>
          <p14:tracePt t="27636" x="2908300" y="1987550"/>
          <p14:tracePt t="27647" x="2940050" y="1987550"/>
          <p14:tracePt t="27663" x="3067050" y="1987550"/>
          <p14:tracePt t="27681" x="3263900" y="1987550"/>
          <p14:tracePt t="27682" x="3390900" y="1987550"/>
          <p14:tracePt t="27695" x="3524250" y="1987550"/>
          <p14:tracePt t="27712" x="3727450" y="1987550"/>
          <p14:tracePt t="27729" x="3803650" y="1987550"/>
          <p14:tracePt t="27732" x="3810000" y="1987550"/>
          <p14:tracePt t="27747" x="3822700" y="1987550"/>
          <p14:tracePt t="27780" x="3810000" y="1987550"/>
          <p14:tracePt t="27796" x="3714750" y="1974850"/>
          <p14:tracePt t="27813" x="3625850" y="1962150"/>
          <p14:tracePt t="27829" x="3543300" y="1962150"/>
          <p14:tracePt t="27846" x="3511550" y="1962150"/>
          <p14:tracePt t="27862" x="3498850" y="1962150"/>
          <p14:tracePt t="27915" x="3505200" y="1962150"/>
          <p14:tracePt t="27923" x="3517900" y="1962150"/>
          <p14:tracePt t="27932" x="3530600" y="1962150"/>
          <p14:tracePt t="27945" x="3556000" y="1962150"/>
          <p14:tracePt t="27963" x="3613150" y="1962150"/>
          <p14:tracePt t="27979" x="3632200" y="1962150"/>
          <p14:tracePt t="27995" x="3638550" y="1962150"/>
          <p14:tracePt t="28882" x="0" y="0"/>
        </p14:tracePtLst>
        <p14:tracePtLst>
          <p14:tracePt t="29644" x="952500" y="2076450"/>
          <p14:tracePt t="29676" x="946150" y="2076450"/>
          <p14:tracePt t="29693" x="933450" y="2076450"/>
          <p14:tracePt t="29703" x="914400" y="2076450"/>
          <p14:tracePt t="29715" x="882650" y="2082800"/>
          <p14:tracePt t="29729" x="863600" y="2089150"/>
          <p14:tracePt t="29746" x="838200" y="2108200"/>
          <p14:tracePt t="29763" x="825500" y="2114550"/>
          <p14:tracePt t="29779" x="819150" y="2120900"/>
          <p14:tracePt t="29797" x="819150" y="2139950"/>
          <p14:tracePt t="29811" x="819150" y="2165350"/>
          <p14:tracePt t="29828" x="819150" y="2184400"/>
          <p14:tracePt t="29844" x="819150" y="2203450"/>
          <p14:tracePt t="29861" x="825500" y="2235200"/>
          <p14:tracePt t="29879" x="838200" y="2254250"/>
          <p14:tracePt t="29895" x="869950" y="2279650"/>
          <p14:tracePt t="29912" x="920750" y="2298700"/>
          <p14:tracePt t="29928" x="990600" y="2311400"/>
          <p14:tracePt t="29945" x="1085850" y="2330450"/>
          <p14:tracePt t="29962" x="1174750" y="2330450"/>
          <p14:tracePt t="29979" x="1206500" y="2330450"/>
          <p14:tracePt t="29994" x="1238250" y="2330450"/>
          <p14:tracePt t="30011" x="1257300" y="2324100"/>
          <p14:tracePt t="30028" x="1270000" y="2311400"/>
          <p14:tracePt t="30045" x="1276350" y="2311400"/>
          <p14:tracePt t="30061" x="1289050" y="2298700"/>
          <p14:tracePt t="30078" x="1289050" y="2292350"/>
          <p14:tracePt t="30139" x="1289050" y="2286000"/>
          <p14:tracePt t="30155" x="1289050" y="2279650"/>
          <p14:tracePt t="30171" x="1289050" y="2273300"/>
          <p14:tracePt t="30187" x="1295400" y="2254250"/>
          <p14:tracePt t="30213" x="1295400" y="2241550"/>
          <p14:tracePt t="30220" x="1289050" y="2235200"/>
          <p14:tracePt t="30228" x="1282700" y="2216150"/>
          <p14:tracePt t="30246" x="1250950" y="2190750"/>
          <p14:tracePt t="30262" x="1206500" y="2159000"/>
          <p14:tracePt t="30278" x="1162050" y="2139950"/>
          <p14:tracePt t="30294" x="1136650" y="2127250"/>
          <p14:tracePt t="30311" x="1117600" y="2127250"/>
          <p14:tracePt t="30328" x="1092200" y="2127250"/>
          <p14:tracePt t="30330" x="1079500" y="2127250"/>
          <p14:tracePt t="30345" x="1054100" y="2127250"/>
          <p14:tracePt t="30361" x="1022350" y="2127250"/>
          <p14:tracePt t="30378" x="952500" y="2127250"/>
          <p14:tracePt t="30395" x="920750" y="2146300"/>
          <p14:tracePt t="30412" x="889000" y="2165350"/>
          <p14:tracePt t="30428" x="876300" y="2178050"/>
          <p14:tracePt t="30446" x="869950" y="2190750"/>
          <p14:tracePt t="30462" x="869950" y="2197100"/>
          <p14:tracePt t="30478" x="869950" y="2209800"/>
          <p14:tracePt t="30495" x="869950" y="2216150"/>
          <p14:tracePt t="30511" x="869950" y="2228850"/>
          <p14:tracePt t="30529" x="889000" y="2254250"/>
          <p14:tracePt t="30532" x="908050" y="2260600"/>
          <p14:tracePt t="30545" x="927100" y="2266950"/>
          <p14:tracePt t="30562" x="971550" y="2266950"/>
          <p14:tracePt t="30578" x="1047750" y="2266950"/>
          <p14:tracePt t="30595" x="1098550" y="2247900"/>
          <p14:tracePt t="30611" x="1130300" y="2228850"/>
          <p14:tracePt t="30629" x="1130300" y="2222500"/>
          <p14:tracePt t="30646" x="1130300" y="2209800"/>
          <p14:tracePt t="30662" x="1130300" y="2203450"/>
          <p14:tracePt t="30678" x="1130300" y="2197100"/>
          <p14:tracePt t="30695" x="1130300" y="2190750"/>
          <p14:tracePt t="30923" x="1130300" y="2184400"/>
          <p14:tracePt t="30931" x="1130300" y="2178050"/>
          <p14:tracePt t="30948" x="1111250" y="2171700"/>
          <p14:tracePt t="30963" x="1104900" y="2171700"/>
          <p14:tracePt t="30978" x="1079500" y="2171700"/>
          <p14:tracePt t="30996" x="1066800" y="2171700"/>
          <p14:tracePt t="31011" x="1047750" y="2171700"/>
          <p14:tracePt t="31299" x="1054100" y="2171700"/>
          <p14:tracePt t="31308" x="1066800" y="2178050"/>
          <p14:tracePt t="31328" x="1117600" y="2190750"/>
          <p14:tracePt t="31345" x="1238250" y="2203450"/>
          <p14:tracePt t="31348" x="1327150" y="2222500"/>
          <p14:tracePt t="31364" x="1524000" y="2247900"/>
          <p14:tracePt t="31378" x="1746250" y="2260600"/>
          <p14:tracePt t="31395" x="1949450" y="2260600"/>
          <p14:tracePt t="31413" x="2044700" y="2260600"/>
          <p14:tracePt t="31428" x="2063750" y="2260600"/>
          <p14:tracePt t="31445" x="2070100" y="2260600"/>
          <p14:tracePt t="31622" x="2057400" y="2260600"/>
          <p14:tracePt t="31639" x="2006600" y="2260600"/>
          <p14:tracePt t="31657" x="1955800" y="2266950"/>
          <p14:tracePt t="31660" x="1936750" y="2273300"/>
          <p14:tracePt t="31674" x="1905000" y="2273300"/>
          <p14:tracePt t="31686" x="1898650" y="2273300"/>
          <p14:tracePt t="31697" x="1885950" y="2273300"/>
          <p14:tracePt t="31711" x="1866900" y="2273300"/>
          <p14:tracePt t="31728" x="1854200" y="2273300"/>
          <p14:tracePt t="31852" x="1873250" y="2273300"/>
          <p14:tracePt t="31860" x="1885950" y="2273300"/>
          <p14:tracePt t="31880" x="1917700" y="2273300"/>
          <p14:tracePt t="31964" x="1924050" y="2273300"/>
          <p14:tracePt t="31970" x="1930400" y="2273300"/>
          <p14:tracePt t="31979" x="1943100" y="2273300"/>
          <p14:tracePt t="31995" x="2006600" y="2273300"/>
          <p14:tracePt t="32010" x="2101850" y="2273300"/>
          <p14:tracePt t="32029" x="2241550" y="2273300"/>
          <p14:tracePt t="32043" x="2413000" y="2273300"/>
          <p14:tracePt t="32060" x="2546350" y="2273300"/>
          <p14:tracePt t="32077" x="2635250" y="2273300"/>
          <p14:tracePt t="32095" x="2654300" y="2273300"/>
          <p14:tracePt t="32162" x="2641600" y="2273300"/>
          <p14:tracePt t="32170" x="2622550" y="2273300"/>
          <p14:tracePt t="32179" x="2609850" y="2273300"/>
          <p14:tracePt t="32195" x="2578100" y="2273300"/>
          <p14:tracePt t="32213" x="2565400" y="2273300"/>
          <p14:tracePt t="32931" x="0" y="0"/>
        </p14:tracePtLst>
        <p14:tracePtLst>
          <p14:tracePt t="33374" x="565150" y="2482850"/>
          <p14:tracePt t="33532" x="584200" y="2482850"/>
          <p14:tracePt t="33550" x="615950" y="2482850"/>
          <p14:tracePt t="33568" x="660400" y="2482850"/>
          <p14:tracePt t="33571" x="673100" y="2482850"/>
          <p14:tracePt t="33587" x="685800" y="2482850"/>
          <p14:tracePt t="33596" x="692150" y="2482850"/>
          <p14:tracePt t="33675" x="0" y="0"/>
        </p14:tracePtLst>
        <p14:tracePtLst>
          <p14:tracePt t="34212" x="1714500" y="2533650"/>
          <p14:tracePt t="34339" x="1727200" y="2533650"/>
          <p14:tracePt t="34350" x="1746250" y="2533650"/>
          <p14:tracePt t="34360" x="1778000" y="2533650"/>
          <p14:tracePt t="34377" x="1885950" y="2533650"/>
          <p14:tracePt t="34396" x="2025650" y="2533650"/>
          <p14:tracePt t="34397" x="2108200" y="2533650"/>
          <p14:tracePt t="34412" x="2286000" y="2533650"/>
          <p14:tracePt t="34428" x="2444750" y="2533650"/>
          <p14:tracePt t="34444" x="2565400" y="2533650"/>
          <p14:tracePt t="34462" x="2628900" y="2533650"/>
          <p14:tracePt t="34478" x="2641600" y="2533650"/>
          <p14:tracePt t="34495" x="2654300" y="2533650"/>
          <p14:tracePt t="34701" x="2667000" y="2533650"/>
          <p14:tracePt t="34710" x="2686050" y="2533650"/>
          <p14:tracePt t="34728" x="2724150" y="2533650"/>
          <p14:tracePt t="34744" x="2800350" y="2533650"/>
          <p14:tracePt t="34747" x="2844800" y="2533650"/>
          <p14:tracePt t="34761" x="2908300" y="2533650"/>
          <p14:tracePt t="34777" x="3060700" y="2533650"/>
          <p14:tracePt t="34779" x="3136900" y="2533650"/>
          <p14:tracePt t="34794" x="3282950" y="2533650"/>
          <p14:tracePt t="34810" x="3384550" y="2533650"/>
          <p14:tracePt t="34827" x="3416300" y="2533650"/>
          <p14:tracePt t="34843" x="3422650" y="2533650"/>
          <p14:tracePt t="35027" x="3416300" y="2533650"/>
          <p14:tracePt t="35035" x="3390900" y="2533650"/>
          <p14:tracePt t="35045" x="3352800" y="2533650"/>
          <p14:tracePt t="35059" x="3257550" y="2533650"/>
          <p14:tracePt t="35078" x="3149600" y="2533650"/>
          <p14:tracePt t="35092" x="3086100" y="2533650"/>
          <p14:tracePt t="35109" x="3054350" y="2533650"/>
          <p14:tracePt t="35129" x="3048000" y="2533650"/>
          <p14:tracePt t="35212" x="3079750" y="2533650"/>
          <p14:tracePt t="35218" x="3124200" y="2533650"/>
          <p14:tracePt t="35228" x="3181350" y="2533650"/>
          <p14:tracePt t="35244" x="3314700" y="2533650"/>
          <p14:tracePt t="35259" x="3441700" y="2533650"/>
          <p14:tracePt t="35278" x="3543300" y="2533650"/>
          <p14:tracePt t="35292" x="3587750" y="2533650"/>
          <p14:tracePt t="35310" x="3619500" y="2533650"/>
          <p14:tracePt t="35325" x="3663950" y="2533650"/>
          <p14:tracePt t="35342" x="3708400" y="2533650"/>
          <p14:tracePt t="35359" x="3759200" y="2533650"/>
          <p14:tracePt t="35378" x="3784600" y="2533650"/>
          <p14:tracePt t="35428" x="3803650" y="2533650"/>
          <p14:tracePt t="35444" x="3835400" y="2540000"/>
          <p14:tracePt t="35451" x="3867150" y="2546350"/>
          <p14:tracePt t="35460" x="3924300" y="2552700"/>
          <p14:tracePt t="35477" x="4032250" y="2552700"/>
          <p14:tracePt t="35495" x="4178300" y="2552700"/>
          <p14:tracePt t="35509" x="4337050" y="2552700"/>
          <p14:tracePt t="35527" x="4464050" y="2552700"/>
          <p14:tracePt t="35542" x="4514850" y="2552700"/>
          <p14:tracePt t="35559" x="4521200" y="2552700"/>
          <p14:tracePt t="35675" x="4476750" y="2552700"/>
          <p14:tracePt t="35683" x="4425950" y="2546350"/>
          <p14:tracePt t="35694" x="4356100" y="2540000"/>
          <p14:tracePt t="35710" x="4140200" y="2489200"/>
          <p14:tracePt t="35727" x="3803650" y="2425700"/>
          <p14:tracePt t="35744" x="3562350" y="2406650"/>
          <p14:tracePt t="35747" x="3479800" y="2406650"/>
          <p14:tracePt t="35760" x="3416300" y="2406650"/>
          <p14:tracePt t="35776" x="3346450" y="2406650"/>
          <p14:tracePt t="35793" x="3333750" y="2406650"/>
          <p14:tracePt t="35843" x="3340100" y="2406650"/>
          <p14:tracePt t="35853" x="3384550" y="2406650"/>
          <p14:tracePt t="35864" x="3454400" y="2406650"/>
          <p14:tracePt t="35876" x="3676650" y="2406650"/>
          <p14:tracePt t="35893" x="4032250" y="2406650"/>
          <p14:tracePt t="35909" x="4546600" y="2406650"/>
          <p14:tracePt t="35927" x="5086350" y="2406650"/>
          <p14:tracePt t="35944" x="5499100" y="2406650"/>
          <p14:tracePt t="35960" x="5676900" y="2406650"/>
          <p14:tracePt t="35962" x="5721350" y="2406650"/>
          <p14:tracePt t="35975" x="5740400" y="2406650"/>
          <p14:tracePt t="35993" x="5746750" y="2406650"/>
          <p14:tracePt t="36075" x="5715000" y="2400300"/>
          <p14:tracePt t="36086" x="5651500" y="2393950"/>
          <p14:tracePt t="36095" x="5581650" y="2381250"/>
          <p14:tracePt t="36110" x="5403850" y="2355850"/>
          <p14:tracePt t="36126" x="5226050" y="2355850"/>
          <p14:tracePt t="36143" x="5086350" y="2355850"/>
          <p14:tracePt t="36160" x="5016500" y="2355850"/>
          <p14:tracePt t="36162" x="5010150" y="2355850"/>
          <p14:tracePt t="36177" x="5003800" y="2355850"/>
          <p14:tracePt t="36252" x="5029200" y="2355850"/>
          <p14:tracePt t="36258" x="5080000" y="2368550"/>
          <p14:tracePt t="36277" x="5232400" y="2393950"/>
          <p14:tracePt t="36293" x="5448300" y="2425700"/>
          <p14:tracePt t="36309" x="5734050" y="2476500"/>
          <p14:tracePt t="36326" x="6038850" y="2520950"/>
          <p14:tracePt t="36342" x="6235700" y="2552700"/>
          <p14:tracePt t="36359" x="6299200" y="2578100"/>
          <p14:tracePt t="36377" x="6305550" y="2578100"/>
          <p14:tracePt t="36409" x="6299200" y="2578100"/>
          <p14:tracePt t="36426" x="6146800" y="2571750"/>
          <p14:tracePt t="36443" x="5911850" y="2552700"/>
          <p14:tracePt t="36459" x="5480050" y="2489200"/>
          <p14:tracePt t="36476" x="4984750" y="2425700"/>
          <p14:tracePt t="36493" x="4591050" y="2413000"/>
          <p14:tracePt t="36510" x="4387850" y="2413000"/>
          <p14:tracePt t="36525" x="4349750" y="2413000"/>
          <p14:tracePt t="36544" x="4337050" y="2413000"/>
          <p14:tracePt t="36578" x="4343400" y="2413000"/>
          <p14:tracePt t="36592" x="4362450" y="2413000"/>
          <p14:tracePt t="36608" x="4432300" y="2413000"/>
          <p14:tracePt t="36625" x="4546600" y="2413000"/>
          <p14:tracePt t="36627" x="4629150" y="2413000"/>
          <p14:tracePt t="36642" x="4838700" y="2413000"/>
          <p14:tracePt t="36661" x="5143500" y="2413000"/>
          <p14:tracePt t="36675" x="5448300" y="2413000"/>
          <p14:tracePt t="36692" x="5657850" y="2413000"/>
          <p14:tracePt t="36709" x="5765800" y="2425700"/>
          <p14:tracePt t="36726" x="5778500" y="2425700"/>
          <p14:tracePt t="36868" x="5765800" y="2425700"/>
          <p14:tracePt t="36874" x="5727700" y="2425700"/>
          <p14:tracePt t="36882" x="5670550" y="2425700"/>
          <p14:tracePt t="36891" x="5600700" y="2425700"/>
          <p14:tracePt t="36909" x="5397500" y="2425700"/>
          <p14:tracePt t="36926" x="5219700" y="2425700"/>
          <p14:tracePt t="36942" x="5111750" y="2425700"/>
          <p14:tracePt t="36960" x="5086350" y="2425700"/>
          <p14:tracePt t="36976" x="5080000" y="2425700"/>
          <p14:tracePt t="36994" x="5118100" y="2432050"/>
          <p14:tracePt t="37008" x="5181600" y="2444750"/>
          <p14:tracePt t="37026" x="5422900" y="2451100"/>
          <p14:tracePt t="37045" x="5657850" y="2451100"/>
          <p14:tracePt t="37059" x="5854700" y="2451100"/>
          <p14:tracePt t="37075" x="5949950" y="2451100"/>
          <p14:tracePt t="37094" x="5975350" y="2451100"/>
          <p14:tracePt t="37171" x="5956300" y="2451100"/>
          <p14:tracePt t="37179" x="5924550" y="2451100"/>
          <p14:tracePt t="37195" x="5797550" y="2451100"/>
          <p14:tracePt t="37210" x="5702300" y="2451100"/>
          <p14:tracePt t="37226" x="5422900" y="2451100"/>
          <p14:tracePt t="37244" x="4902200" y="2451100"/>
          <p14:tracePt t="37260" x="4679950" y="2451100"/>
          <p14:tracePt t="37278" x="4610100" y="2451100"/>
          <p14:tracePt t="37293" x="4597400" y="2451100"/>
          <p14:tracePt t="37356" x="4641850" y="2457450"/>
          <p14:tracePt t="37363" x="4673600" y="2463800"/>
          <p14:tracePt t="37379" x="4813300" y="2470150"/>
          <p14:tracePt t="37392" x="4914900" y="2470150"/>
          <p14:tracePt t="37411" x="5480050" y="2495550"/>
          <p14:tracePt t="37426" x="5683250" y="2508250"/>
          <p14:tracePt t="37443" x="6089650" y="2527300"/>
          <p14:tracePt t="37459" x="6153150" y="2527300"/>
          <p14:tracePt t="37475" x="6165850" y="2527300"/>
          <p14:tracePt t="37493" x="6172200" y="2527300"/>
          <p14:tracePt t="37546" x="6153150" y="2527300"/>
          <p14:tracePt t="37554" x="6115050" y="2527300"/>
          <p14:tracePt t="37562" x="6026150" y="2527300"/>
          <p14:tracePt t="37577" x="5956300" y="2527300"/>
          <p14:tracePt t="37592" x="5715000" y="2514600"/>
          <p14:tracePt t="37609" x="5473700" y="2514600"/>
          <p14:tracePt t="37611" x="5359400" y="2514600"/>
          <p14:tracePt t="37625" x="5251450" y="2514600"/>
          <p14:tracePt t="37644" x="5118100" y="2514600"/>
          <p14:tracePt t="37658" x="5111750" y="2514600"/>
          <p14:tracePt t="37707" x="5124450" y="2514600"/>
          <p14:tracePt t="37714" x="5149850" y="2514600"/>
          <p14:tracePt t="37725" x="5181600" y="2514600"/>
          <p14:tracePt t="37742" x="5276850" y="2514600"/>
          <p14:tracePt t="37760" x="5441950" y="2514600"/>
          <p14:tracePt t="37775" x="5626100" y="2514600"/>
          <p14:tracePt t="37793" x="5753100" y="2514600"/>
          <p14:tracePt t="37809" x="5791200" y="2514600"/>
          <p14:tracePt t="37811" x="5797550" y="2514600"/>
          <p14:tracePt t="37825" x="5803900" y="2514600"/>
          <p14:tracePt t="38043" x="5810250" y="2514600"/>
          <p14:tracePt t="38051" x="5816600" y="2514600"/>
          <p14:tracePt t="38060" x="5835650" y="2514600"/>
          <p14:tracePt t="38075" x="5892800" y="2514600"/>
          <p14:tracePt t="38091" x="5988050" y="2514600"/>
          <p14:tracePt t="38111" x="6096000" y="2514600"/>
          <p14:tracePt t="38125" x="6165850" y="2514600"/>
          <p14:tracePt t="38143" x="6203950" y="2514600"/>
          <p14:tracePt t="38161" x="6216650" y="2514600"/>
          <p14:tracePt t="38177" x="6223000" y="2514600"/>
          <p14:tracePt t="39476" x="6203950" y="2495550"/>
          <p14:tracePt t="39494" x="6115050" y="2463800"/>
          <p14:tracePt t="39514" x="6026150" y="2451100"/>
          <p14:tracePt t="39517" x="5981700" y="2444750"/>
          <p14:tracePt t="39532" x="5911850" y="2425700"/>
          <p14:tracePt t="39545" x="5886450" y="2419350"/>
          <p14:tracePt t="39559" x="5873750" y="2419350"/>
          <p14:tracePt t="39575" x="5842000" y="2419350"/>
          <p14:tracePt t="39592" x="5829300" y="2419350"/>
          <p14:tracePt t="39595" x="5822950" y="2419350"/>
          <p14:tracePt t="39609" x="5816600" y="2419350"/>
          <p14:tracePt t="39625" x="5803900" y="2419350"/>
          <p14:tracePt t="39642" x="5797550" y="2419350"/>
          <p14:tracePt t="39740" x="5803900" y="2419350"/>
          <p14:tracePt t="39750" x="5842000" y="2425700"/>
          <p14:tracePt t="39761" x="5886450" y="2432050"/>
          <p14:tracePt t="39777" x="5994400" y="2444750"/>
          <p14:tracePt t="39792" x="6127750" y="2470150"/>
          <p14:tracePt t="39794" x="6184900" y="2489200"/>
          <p14:tracePt t="39809" x="6229350" y="2495550"/>
          <p14:tracePt t="39826" x="6261100" y="2501900"/>
          <p14:tracePt t="39841" x="6267450" y="2501900"/>
          <p14:tracePt t="39899" x="6248400" y="2501900"/>
          <p14:tracePt t="39906" x="6216650" y="2501900"/>
          <p14:tracePt t="39927" x="6134100" y="2501900"/>
          <p14:tracePt t="39942" x="6013450" y="2501900"/>
          <p14:tracePt t="39958" x="5899150" y="2501900"/>
          <p14:tracePt t="39975" x="5803900" y="2501900"/>
          <p14:tracePt t="39992" x="5746750" y="2501900"/>
          <p14:tracePt t="40009" x="5727700" y="2501900"/>
          <p14:tracePt t="40024" x="5721350" y="2501900"/>
          <p14:tracePt t="40101" x="5734050" y="2501900"/>
          <p14:tracePt t="40110" x="5753100" y="2501900"/>
          <p14:tracePt t="40125" x="5791200" y="2501900"/>
          <p14:tracePt t="40141" x="5829300" y="2501900"/>
          <p14:tracePt t="40159" x="5867400" y="2501900"/>
          <p14:tracePt t="40175" x="5899150" y="2501900"/>
          <p14:tracePt t="40178" x="5911850" y="2501900"/>
          <p14:tracePt t="40309" x="5918200" y="2501900"/>
          <p14:tracePt t="40319" x="5930900" y="2501900"/>
          <p14:tracePt t="40330" x="5962650" y="2501900"/>
          <p14:tracePt t="40341" x="5988050" y="2501900"/>
          <p14:tracePt t="40357" x="6057900" y="2501900"/>
          <p14:tracePt t="40374" x="6146800" y="2501900"/>
          <p14:tracePt t="40391" x="6216650" y="2501900"/>
          <p14:tracePt t="40407" x="6248400" y="2501900"/>
          <p14:tracePt t="40424" x="6254750" y="2501900"/>
          <p14:tracePt t="40690" x="0" y="0"/>
        </p14:tracePtLst>
        <p14:tracePtLst>
          <p14:tracePt t="41366" x="7531100" y="2349500"/>
          <p14:tracePt t="41485" x="7531100" y="2362200"/>
          <p14:tracePt t="41501" x="7537450" y="2444750"/>
          <p14:tracePt t="41513" x="7543800" y="2501900"/>
          <p14:tracePt t="41527" x="7569200" y="2590800"/>
          <p14:tracePt t="41540" x="7594600" y="2654300"/>
          <p14:tracePt t="41557" x="7607300" y="2673350"/>
          <p14:tracePt t="41574" x="7607300" y="2679700"/>
          <p14:tracePt t="41607" x="7607300" y="2686050"/>
          <p14:tracePt t="41624" x="7620000" y="2686050"/>
          <p14:tracePt t="41640" x="7626350" y="2654300"/>
          <p14:tracePt t="41657" x="7639050" y="2597150"/>
          <p14:tracePt t="41658" x="7645400" y="2559050"/>
          <p14:tracePt t="41674" x="7658100" y="2457450"/>
          <p14:tracePt t="41693" x="7670800" y="2393950"/>
          <p14:tracePt t="41708" x="7677150" y="2355850"/>
          <p14:tracePt t="41726" x="7689850" y="2343150"/>
          <p14:tracePt t="41795" x="7689850" y="2355850"/>
          <p14:tracePt t="41802" x="7689850" y="2374900"/>
          <p14:tracePt t="41811" x="7689850" y="2393950"/>
          <p14:tracePt t="41824" x="7689850" y="2413000"/>
          <p14:tracePt t="41840" x="7689850" y="2425700"/>
          <p14:tracePt t="41907" x="7696200" y="2432050"/>
          <p14:tracePt t="41914" x="7696200" y="2425700"/>
          <p14:tracePt t="41924" x="7702550" y="2406650"/>
          <p14:tracePt t="41941" x="7715250" y="2336800"/>
          <p14:tracePt t="41958" x="7727950" y="2266950"/>
          <p14:tracePt t="41975" x="7734300" y="2228850"/>
          <p14:tracePt t="41990" x="7734300" y="2222500"/>
          <p14:tracePt t="42037" x="7734300" y="2228850"/>
          <p14:tracePt t="42043" x="7734300" y="2260600"/>
          <p14:tracePt t="42057" x="7734300" y="2298700"/>
          <p14:tracePt t="42074" x="7727950" y="2400300"/>
          <p14:tracePt t="42090" x="7727950" y="2425700"/>
          <p14:tracePt t="42107" x="7727950" y="2457450"/>
          <p14:tracePt t="42124" x="7727950" y="2482850"/>
          <p14:tracePt t="42141" x="7727950" y="2501900"/>
          <p14:tracePt t="42227" x="7727950" y="2495550"/>
          <p14:tracePt t="42234" x="7727950" y="2489200"/>
          <p14:tracePt t="42244" x="7727950" y="2470150"/>
          <p14:tracePt t="42259" x="7727950" y="2457450"/>
          <p14:tracePt t="42275" x="7727950" y="2451100"/>
          <p14:tracePt t="42292" x="7727950" y="2444750"/>
          <p14:tracePt t="42547" x="0" y="0"/>
        </p14:tracePtLst>
        <p14:tracePtLst>
          <p14:tracePt t="42795" x="8585200" y="2482850"/>
          <p14:tracePt t="42883" x="8585200" y="2489200"/>
          <p14:tracePt t="42896" x="8585200" y="2501900"/>
          <p14:tracePt t="42911" x="8585200" y="2520950"/>
          <p14:tracePt t="43115" x="0" y="0"/>
        </p14:tracePtLst>
        <p14:tracePtLst>
          <p14:tracePt t="45075" x="666750" y="2273300"/>
          <p14:tracePt t="45100" x="654050" y="2273300"/>
          <p14:tracePt t="45110" x="647700" y="2286000"/>
          <p14:tracePt t="45124" x="641350" y="2311400"/>
          <p14:tracePt t="45140" x="641350" y="2349500"/>
          <p14:tracePt t="45156" x="641350" y="2381250"/>
          <p14:tracePt t="45173" x="641350" y="2419350"/>
          <p14:tracePt t="45189" x="673100" y="2451100"/>
          <p14:tracePt t="45207" x="711200" y="2470150"/>
          <p14:tracePt t="45223" x="723900" y="2476500"/>
          <p14:tracePt t="45243" x="742950" y="2476500"/>
          <p14:tracePt t="45244" x="755650" y="2476500"/>
          <p14:tracePt t="45258" x="768350" y="2476500"/>
          <p14:tracePt t="45273" x="774700" y="2476500"/>
          <p14:tracePt t="45292" x="793750" y="2444750"/>
          <p14:tracePt t="45306" x="806450" y="2419350"/>
          <p14:tracePt t="45324" x="806450" y="2400300"/>
          <p14:tracePt t="45340" x="806450" y="2393950"/>
          <p14:tracePt t="45442" x="0" y="0"/>
        </p14:tracePtLst>
        <p14:tracePtLst>
          <p14:tracePt t="45923" x="1130300" y="2622550"/>
          <p14:tracePt t="45965" x="1130300" y="2628900"/>
          <p14:tracePt t="45973" x="1130300" y="2635250"/>
          <p14:tracePt t="45991" x="1123950" y="2679700"/>
          <p14:tracePt t="46008" x="1117600" y="2698750"/>
          <p14:tracePt t="46010" x="1117600" y="2705100"/>
          <p14:tracePt t="46024" x="1117600" y="2711450"/>
          <p14:tracePt t="46091" x="1117600" y="2717800"/>
          <p14:tracePt t="46100" x="1123950" y="2717800"/>
          <p14:tracePt t="46109" x="1136650" y="2717800"/>
          <p14:tracePt t="46122" x="1200150" y="2717800"/>
          <p14:tracePt t="46123" x="0" y="0"/>
        </p14:tracePtLst>
        <p14:tracePtLst>
          <p14:tracePt t="46225" x="1911350" y="2806700"/>
          <p14:tracePt t="46239" x="1917700" y="2806700"/>
          <p14:tracePt t="46331" x="1892300" y="2806700"/>
          <p14:tracePt t="46338" x="1847850" y="2800350"/>
          <p14:tracePt t="46357" x="1739900" y="2787650"/>
          <p14:tracePt t="46372" x="1587500" y="2762250"/>
          <p14:tracePt t="46389" x="1466850" y="2736850"/>
          <p14:tracePt t="46405" x="1403350" y="2730500"/>
          <p14:tracePt t="46422" x="1384300" y="2730500"/>
          <p14:tracePt t="46440" x="1377950" y="2730500"/>
          <p14:tracePt t="46472" x="0" y="0"/>
        </p14:tracePtLst>
        <p14:tracePtLst>
          <p14:tracePt t="46693" x="749300" y="2730500"/>
          <p14:tracePt t="46758" x="768350" y="2730500"/>
          <p14:tracePt t="46771" x="863600" y="2730500"/>
          <p14:tracePt t="46783" x="946150" y="2730500"/>
          <p14:tracePt t="46796" x="1219200" y="2730500"/>
          <p14:tracePt t="46811" x="1631950" y="2730500"/>
          <p14:tracePt t="46824" x="1847850" y="2730500"/>
          <p14:tracePt t="46839" x="2216150" y="2730500"/>
          <p14:tracePt t="46855" x="2501900" y="2730500"/>
          <p14:tracePt t="46872" x="2679700" y="2736850"/>
          <p14:tracePt t="46875" x="2717800" y="2749550"/>
          <p14:tracePt t="46890" x="2724150" y="2749550"/>
          <p14:tracePt t="46905" x="2730500" y="2749550"/>
          <p14:tracePt t="47012" x="2736850" y="2749550"/>
          <p14:tracePt t="47085" x="2730500" y="2749550"/>
          <p14:tracePt t="47092" x="2698750" y="2749550"/>
          <p14:tracePt t="47106" x="2590800" y="2749550"/>
          <p14:tracePt t="47123" x="2432050" y="2749550"/>
          <p14:tracePt t="47139" x="2317750" y="2749550"/>
          <p14:tracePt t="47155" x="2273300" y="2749550"/>
          <p14:tracePt t="47172" x="2266950" y="2749550"/>
          <p14:tracePt t="47315" x="2260600" y="2749550"/>
          <p14:tracePt t="47323" x="2247900" y="2749550"/>
          <p14:tracePt t="47341" x="2184400" y="2730500"/>
          <p14:tracePt t="47356" x="2070100" y="2686050"/>
          <p14:tracePt t="47372" x="1905000" y="2622550"/>
          <p14:tracePt t="47389" x="1631950" y="2508250"/>
          <p14:tracePt t="47406" x="1409700" y="2451100"/>
          <p14:tracePt t="47422" x="1282700" y="2419350"/>
          <p14:tracePt t="47439" x="1250950" y="2413000"/>
          <p14:tracePt t="47456" x="1244600" y="2413000"/>
          <p14:tracePt t="47492" x="1238250" y="2413000"/>
          <p14:tracePt t="47627" x="1244600" y="2413000"/>
          <p14:tracePt t="47635" x="1276350" y="2413000"/>
          <p14:tracePt t="47643" x="1314450" y="2419350"/>
          <p14:tracePt t="47655" x="1327150" y="2419350"/>
          <p14:tracePt t="47672" x="1371600" y="2432050"/>
          <p14:tracePt t="47708" x="1377950" y="2438400"/>
          <p14:tracePt t="47725" x="1365250" y="2438400"/>
          <p14:tracePt t="47741" x="1289050" y="2438400"/>
          <p14:tracePt t="47756" x="1225550" y="2451100"/>
          <p14:tracePt t="47773" x="1206500" y="2457450"/>
          <p14:tracePt t="47789" x="1200150" y="2457450"/>
          <p14:tracePt t="47882" x="1200150" y="2463800"/>
          <p14:tracePt t="47890" x="1212850" y="2463800"/>
          <p14:tracePt t="47908" x="1289050" y="2463800"/>
          <p14:tracePt t="47922" x="1422400" y="2463800"/>
          <p14:tracePt t="47939" x="1581150" y="2463800"/>
          <p14:tracePt t="47955" x="1733550" y="2463800"/>
          <p14:tracePt t="47974" x="1841500" y="2482850"/>
          <p14:tracePt t="47990" x="1873250" y="2495550"/>
          <p14:tracePt t="48006" x="1879600" y="2495550"/>
          <p14:tracePt t="48053" x="1854200" y="2495550"/>
          <p14:tracePt t="48061" x="1822450" y="2495550"/>
          <p14:tracePt t="48073" x="1797050" y="2495550"/>
          <p14:tracePt t="48089" x="1739900" y="2495550"/>
          <p14:tracePt t="48105" x="1727200" y="2495550"/>
          <p14:tracePt t="48139" x="1733550" y="2495550"/>
          <p14:tracePt t="48147" x="1765300" y="2501900"/>
          <p14:tracePt t="48156" x="1797050" y="2501900"/>
          <p14:tracePt t="48172" x="1943100" y="2501900"/>
          <p14:tracePt t="48188" x="2165350" y="2501900"/>
          <p14:tracePt t="48205" x="2520950" y="2501900"/>
          <p14:tracePt t="48221" x="2933700" y="2501900"/>
          <p14:tracePt t="48240" x="3365500" y="2501900"/>
          <p14:tracePt t="48255" x="3733800" y="2501900"/>
          <p14:tracePt t="48273" x="4032250" y="2533650"/>
          <p14:tracePt t="48289" x="4152900" y="2559050"/>
          <p14:tracePt t="48306" x="4165600" y="2559050"/>
          <p14:tracePt t="48306" x="4171950" y="2559050"/>
          <p14:tracePt t="48468" x="4178300" y="2559050"/>
          <p14:tracePt t="48484" x="4203700" y="2565400"/>
          <p14:tracePt t="48496" x="4229100" y="2571750"/>
          <p14:tracePt t="48510" x="4286250" y="2584450"/>
          <p14:tracePt t="48524" x="4324350" y="2603500"/>
          <p14:tracePt t="48555" x="4324350" y="2609850"/>
          <p14:tracePt t="48563" x="4324350" y="2628900"/>
          <p14:tracePt t="48572" x="4318000" y="2635250"/>
          <p14:tracePt t="48588" x="4273550" y="2660650"/>
          <p14:tracePt t="48607" x="4241800" y="2686050"/>
          <p14:tracePt t="48622" x="4222750" y="2698750"/>
          <p14:tracePt t="48718" x="4229100" y="2698750"/>
          <p14:tracePt t="48734" x="4286250" y="2717800"/>
          <p14:tracePt t="48751" x="4387850" y="2736850"/>
          <p14:tracePt t="48755" x="4445000" y="2749550"/>
          <p14:tracePt t="48772" x="4552950" y="2774950"/>
          <p14:tracePt t="48791" x="4578350" y="2781300"/>
          <p14:tracePt t="48806" x="4591050" y="2781300"/>
          <p14:tracePt t="48827" x="4584700" y="2781300"/>
          <p14:tracePt t="48838" x="4540250" y="2781300"/>
          <p14:tracePt t="48855" x="4387850" y="2755900"/>
          <p14:tracePt t="48873" x="4203700" y="2730500"/>
          <p14:tracePt t="48875" x="4121150" y="2730500"/>
          <p14:tracePt t="48890" x="4044950" y="2730500"/>
          <p14:tracePt t="48906" x="3905250" y="2730500"/>
          <p14:tracePt t="48923" x="3879850" y="2730500"/>
          <p14:tracePt t="48938" x="3873500" y="2730500"/>
          <p14:tracePt t="48996" x="3892550" y="2730500"/>
          <p14:tracePt t="49004" x="3937000" y="2730500"/>
          <p14:tracePt t="49024" x="4076700" y="2755900"/>
          <p14:tracePt t="49026" x="4171950" y="2774950"/>
          <p14:tracePt t="49039" x="4279900" y="2787650"/>
          <p14:tracePt t="49056" x="4508500" y="2838450"/>
          <p14:tracePt t="49072" x="4692650" y="2863850"/>
          <p14:tracePt t="49075" x="4762500" y="2870200"/>
          <p14:tracePt t="49088" x="4794250" y="2870200"/>
          <p14:tracePt t="49105" x="4838700" y="2870200"/>
          <p14:tracePt t="49122" x="4845050" y="2870200"/>
          <p14:tracePt t="49171" x="4832350" y="2870200"/>
          <p14:tracePt t="49178" x="4800600" y="2870200"/>
          <p14:tracePt t="49188" x="4749800" y="2870200"/>
          <p14:tracePt t="49204" x="4648200" y="2844800"/>
          <p14:tracePt t="49221" x="4610100" y="2838450"/>
          <p14:tracePt t="49239" x="4597400" y="2838450"/>
          <p14:tracePt t="49275" x="4597400" y="2832100"/>
          <p14:tracePt t="49291" x="4610100" y="2832100"/>
          <p14:tracePt t="49305" x="4629150" y="2832100"/>
          <p14:tracePt t="49321" x="4673600" y="2832100"/>
          <p14:tracePt t="49339" x="4737100" y="2832100"/>
          <p14:tracePt t="49355" x="4743450" y="2832100"/>
          <p14:tracePt t="50146" x="0" y="0"/>
        </p14:tracePtLst>
        <p14:tracePtLst>
          <p14:tracePt t="51141" x="2533650" y="2921000"/>
          <p14:tracePt t="51282" x="2533650" y="2927350"/>
          <p14:tracePt t="51291" x="2533650" y="2933700"/>
          <p14:tracePt t="51306" x="2540000" y="2959100"/>
          <p14:tracePt t="51323" x="2546350" y="3003550"/>
          <p14:tracePt t="51338" x="2546350" y="3111500"/>
          <p14:tracePt t="51356" x="2552700" y="3181350"/>
          <p14:tracePt t="51371" x="2552700" y="3244850"/>
          <p14:tracePt t="51388" x="2552700" y="3282950"/>
          <p14:tracePt t="51404" x="2552700" y="3295650"/>
          <p14:tracePt t="51542" x="2559050" y="3302000"/>
          <p14:tracePt t="51559" x="2565400" y="3295650"/>
          <p14:tracePt t="51576" x="2578100" y="3257550"/>
          <p14:tracePt t="51579" x="2584450" y="3244850"/>
          <p14:tracePt t="51594" x="2603500" y="3194050"/>
          <p14:tracePt t="51607" x="2603500" y="3175000"/>
          <p14:tracePt t="51621" x="2616200" y="3136900"/>
          <p14:tracePt t="51637" x="2622550" y="3117850"/>
          <p14:tracePt t="51727" x="2622550" y="3111500"/>
          <p14:tracePt t="51736" x="2622550" y="3105150"/>
          <p14:tracePt t="51757" x="2622550" y="3092450"/>
          <p14:tracePt t="51773" x="2622550" y="3079750"/>
          <p14:tracePt t="51788" x="2622550" y="3054350"/>
          <p14:tracePt t="51806" x="2622550" y="3041650"/>
          <p14:tracePt t="51822" x="2622550" y="3035300"/>
          <p14:tracePt t="51899" x="2622550" y="3041650"/>
          <p14:tracePt t="51909" x="2622550" y="3073400"/>
          <p14:tracePt t="51922" x="2622550" y="3124200"/>
          <p14:tracePt t="51937" x="2616200" y="3162300"/>
          <p14:tracePt t="51954" x="2609850" y="3219450"/>
          <p14:tracePt t="51971" x="2609850" y="3238500"/>
          <p14:tracePt t="51987" x="2609850" y="3244850"/>
          <p14:tracePt t="52204" x="2628900" y="3244850"/>
          <p14:tracePt t="52204" x="0" y="0"/>
        </p14:tracePtLst>
        <p14:tracePtLst>
          <p14:tracePt t="52779" x="7931150" y="3054350"/>
          <p14:tracePt t="52842" x="7950200" y="3054350"/>
          <p14:tracePt t="52851" x="8013700" y="3054350"/>
          <p14:tracePt t="52858" x="8077200" y="3060700"/>
          <p14:tracePt t="52870" x="8153400" y="3079750"/>
          <p14:tracePt t="52887" x="8331200" y="3105150"/>
          <p14:tracePt t="52903" x="8470900" y="3117850"/>
          <p14:tracePt t="52920" x="8515350" y="3117850"/>
          <p14:tracePt t="52936" x="8528050" y="3117850"/>
          <p14:tracePt t="53012" x="8521700" y="3117850"/>
          <p14:tracePt t="53012" x="0" y="0"/>
        </p14:tracePtLst>
        <p14:tracePtLst>
          <p14:tracePt t="54038" x="819150" y="2978150"/>
          <p14:tracePt t="54058" x="819150" y="2984500"/>
          <p14:tracePt t="54069" x="819150" y="2990850"/>
          <p14:tracePt t="54086" x="819150" y="2997200"/>
          <p14:tracePt t="54102" x="819150" y="3003550"/>
          <p14:tracePt t="54120" x="819150" y="3022600"/>
          <p14:tracePt t="54136" x="819150" y="3041650"/>
          <p14:tracePt t="54154" x="844550" y="3079750"/>
          <p14:tracePt t="54171" x="914400" y="3111500"/>
          <p14:tracePt t="54187" x="946150" y="3117850"/>
          <p14:tracePt t="54203" x="996950" y="3117850"/>
          <p14:tracePt t="54221" x="1041400" y="3117850"/>
          <p14:tracePt t="54236" x="1066800" y="3117850"/>
          <p14:tracePt t="54252" x="1098550" y="3117850"/>
          <p14:tracePt t="54270" x="1098550" y="3111500"/>
          <p14:tracePt t="54287" x="1111250" y="3111500"/>
          <p14:tracePt t="54827" x="0" y="0"/>
        </p14:tracePtLst>
        <p14:tracePtLst>
          <p14:tracePt t="55772" x="590550" y="2432050"/>
          <p14:tracePt t="55788" x="590550" y="2451100"/>
          <p14:tracePt t="55805" x="596900" y="2476500"/>
          <p14:tracePt t="55822" x="622300" y="2501900"/>
          <p14:tracePt t="55837" x="666750" y="2533650"/>
          <p14:tracePt t="55853" x="692150" y="2540000"/>
          <p14:tracePt t="55870" x="704850" y="2540000"/>
          <p14:tracePt t="55886" x="717550" y="2540000"/>
          <p14:tracePt t="55902" x="723900" y="2540000"/>
          <p14:tracePt t="55919" x="742950" y="2540000"/>
          <p14:tracePt t="56011" x="0" y="0"/>
        </p14:tracePtLst>
        <p14:tracePtLst>
          <p14:tracePt t="57317" x="2825750" y="2952750"/>
          <p14:tracePt t="57349" x="2819400" y="2952750"/>
          <p14:tracePt t="57365" x="2813050" y="2952750"/>
          <p14:tracePt t="57398" x="2806700" y="2952750"/>
          <p14:tracePt t="57413" x="2806700" y="2959100"/>
          <p14:tracePt t="57429" x="2806700" y="2965450"/>
          <p14:tracePt t="57439" x="2806700" y="2978150"/>
          <p14:tracePt t="57453" x="2806700" y="2997200"/>
          <p14:tracePt t="57468" x="2838450" y="3035300"/>
          <p14:tracePt t="57485" x="2857500" y="3060700"/>
          <p14:tracePt t="57502" x="2914650" y="3098800"/>
          <p14:tracePt t="57520" x="2952750" y="3124200"/>
          <p14:tracePt t="57523" x="2978150" y="3130550"/>
          <p14:tracePt t="57537" x="2997200" y="3130550"/>
          <p14:tracePt t="57553" x="3028950" y="3136900"/>
          <p14:tracePt t="57570" x="3060700" y="3136900"/>
          <p14:tracePt t="57586" x="3073400" y="3136900"/>
          <p14:tracePt t="57602" x="3079750" y="3136900"/>
          <p14:tracePt t="57642" x="3086100" y="3124200"/>
          <p14:tracePt t="57651" x="3092450" y="3124200"/>
          <p14:tracePt t="57669" x="3092450" y="3105150"/>
          <p14:tracePt t="57685" x="3092450" y="3086100"/>
          <p14:tracePt t="57703" x="3092450" y="3067050"/>
          <p14:tracePt t="57718" x="3092450" y="3048000"/>
          <p14:tracePt t="57735" x="3086100" y="3035300"/>
          <p14:tracePt t="57752" x="3079750" y="3022600"/>
          <p14:tracePt t="57769" x="3060700" y="3016250"/>
          <p14:tracePt t="57785" x="3048000" y="3009900"/>
          <p14:tracePt t="57786" x="3028950" y="3003550"/>
          <p14:tracePt t="57802" x="3022600" y="2997200"/>
          <p14:tracePt t="57819" x="3003550" y="2997200"/>
          <p14:tracePt t="57837" x="2997200" y="2997200"/>
          <p14:tracePt t="57868" x="2990850" y="2997200"/>
          <p14:tracePt t="57886" x="2984500" y="2997200"/>
          <p14:tracePt t="57901" x="2984500" y="3003550"/>
          <p14:tracePt t="57920" x="2984500" y="3009900"/>
          <p14:tracePt t="57935" x="2990850" y="3016250"/>
          <p14:tracePt t="57951" x="3022600" y="3022600"/>
          <p14:tracePt t="57968" x="3035300" y="3022600"/>
          <p14:tracePt t="57985" x="3041650" y="3022600"/>
          <p14:tracePt t="58002" x="3048000" y="3022600"/>
          <p14:tracePt t="58018" x="3054350" y="3022600"/>
          <p14:tracePt t="58906" x="0" y="0"/>
        </p14:tracePtLst>
        <p14:tracePtLst>
          <p14:tracePt t="60260" x="965200" y="2863850"/>
          <p14:tracePt t="60277" x="958850" y="2863850"/>
          <p14:tracePt t="60292" x="946150" y="2863850"/>
          <p14:tracePt t="60308" x="939800" y="2876550"/>
          <p14:tracePt t="60319" x="939800" y="2882900"/>
          <p14:tracePt t="60336" x="939800" y="2908300"/>
          <p14:tracePt t="60353" x="939800" y="2927350"/>
          <p14:tracePt t="60354" x="939800" y="2946400"/>
          <p14:tracePt t="60369" x="939800" y="2952750"/>
          <p14:tracePt t="60386" x="965200" y="2990850"/>
          <p14:tracePt t="60400" x="977900" y="2990850"/>
          <p14:tracePt t="60419" x="1028700" y="3022600"/>
          <p14:tracePt t="60434" x="1073150" y="3035300"/>
          <p14:tracePt t="60451" x="1098550" y="3048000"/>
          <p14:tracePt t="60467" x="1104900" y="3048000"/>
          <p14:tracePt t="60586" x="0" y="0"/>
        </p14:tracePtLst>
        <p14:tracePtLst>
          <p14:tracePt t="60884" x="1631950" y="3035300"/>
          <p14:tracePt t="61051" x="0" y="0"/>
        </p14:tracePtLst>
        <p14:tracePtLst>
          <p14:tracePt t="63854" x="1860550" y="3232150"/>
          <p14:tracePt t="63866" x="1835150" y="3238500"/>
          <p14:tracePt t="63884" x="1797050" y="3257550"/>
          <p14:tracePt t="63901" x="1790700" y="3263900"/>
          <p14:tracePt t="63916" x="1784350" y="3276600"/>
          <p14:tracePt t="63933" x="1784350" y="3289300"/>
          <p14:tracePt t="63950" x="1784350" y="3302000"/>
          <p14:tracePt t="63966" x="1784350" y="3321050"/>
          <p14:tracePt t="63983" x="1809750" y="3340100"/>
          <p14:tracePt t="63999" x="1841500" y="3352800"/>
          <p14:tracePt t="64016" x="1866900" y="3352800"/>
          <p14:tracePt t="64033" x="1898650" y="3352800"/>
          <p14:tracePt t="64035" x="1911350" y="3352800"/>
          <p14:tracePt t="64051" x="1930400" y="3333750"/>
          <p14:tracePt t="64067" x="1936750" y="3308350"/>
          <p14:tracePt t="64085" x="1936750" y="3295650"/>
          <p14:tracePt t="64100" x="1943100" y="3295650"/>
          <p14:tracePt t="64195" x="0" y="0"/>
        </p14:tracePtLst>
        <p14:tracePtLst>
          <p14:tracePt t="64451" x="2578100" y="3333750"/>
          <p14:tracePt t="64570" x="2584450" y="3333750"/>
          <p14:tracePt t="64579" x="2590800" y="3333750"/>
          <p14:tracePt t="64587" x="2597150" y="3333750"/>
          <p14:tracePt t="64587" x="0" y="0"/>
        </p14:tracePtLst>
        <p14:tracePtLst>
          <p14:tracePt t="64819" x="2647950" y="3162300"/>
          <p14:tracePt t="64858" x="2641600" y="3162300"/>
          <p14:tracePt t="64875" x="2635250" y="3175000"/>
          <p14:tracePt t="64884" x="2628900" y="3181350"/>
          <p14:tracePt t="64899" x="2628900" y="3187700"/>
          <p14:tracePt t="64916" x="2628900" y="3200400"/>
          <p14:tracePt t="64932" x="2628900" y="3219450"/>
          <p14:tracePt t="64949" x="2647950" y="3232150"/>
          <p14:tracePt t="64966" x="2711450" y="3263900"/>
          <p14:tracePt t="64983" x="2800350" y="3282950"/>
          <p14:tracePt t="64999" x="2889250" y="3302000"/>
          <p14:tracePt t="65016" x="2959100" y="3308350"/>
          <p14:tracePt t="65032" x="2997200" y="3308350"/>
          <p14:tracePt t="65034" x="3003550" y="3308350"/>
          <p14:tracePt t="65049" x="3009900" y="3308350"/>
          <p14:tracePt t="65083" x="3016250" y="3308350"/>
          <p14:tracePt t="65379" x="0" y="0"/>
        </p14:tracePtLst>
        <p14:tracePtLst>
          <p14:tracePt t="65828" x="3663950" y="3289300"/>
          <p14:tracePt t="65859" x="3670300" y="3289300"/>
          <p14:tracePt t="65872" x="3683000" y="3289300"/>
          <p14:tracePt t="65885" x="3765550" y="3302000"/>
          <p14:tracePt t="65900" x="3898900" y="3314700"/>
          <p14:tracePt t="65916" x="4076700" y="3314700"/>
          <p14:tracePt t="65933" x="4343400" y="3333750"/>
          <p14:tracePt t="65949" x="4603750" y="3333750"/>
          <p14:tracePt t="65966" x="4838700" y="3333750"/>
          <p14:tracePt t="65982" x="4978400" y="3333750"/>
          <p14:tracePt t="65999" x="5022850" y="3333750"/>
          <p14:tracePt t="66016" x="5029200" y="3333750"/>
          <p14:tracePt t="66076" x="4997450" y="3333750"/>
          <p14:tracePt t="66084" x="4940300" y="3333750"/>
          <p14:tracePt t="66101" x="4749800" y="3327400"/>
          <p14:tracePt t="66117" x="4584700" y="3327400"/>
          <p14:tracePt t="66134" x="4483100" y="3327400"/>
          <p14:tracePt t="66150" x="4457700" y="3327400"/>
          <p14:tracePt t="66167" x="4451350" y="3327400"/>
          <p14:tracePt t="66235" x="4464050" y="3327400"/>
          <p14:tracePt t="66244" x="4489450" y="3327400"/>
          <p14:tracePt t="66252" x="4527550" y="3327400"/>
          <p14:tracePt t="66266" x="4654550" y="3327400"/>
          <p14:tracePt t="66283" x="4826000" y="3327400"/>
          <p14:tracePt t="66299" x="4959350" y="3327400"/>
          <p14:tracePt t="66317" x="5010150" y="3327400"/>
          <p14:tracePt t="66334" x="5016500" y="3327400"/>
          <p14:tracePt t="66371" x="4991100" y="3327400"/>
          <p14:tracePt t="66383" x="4940300" y="3327400"/>
          <p14:tracePt t="66399" x="4781550" y="3327400"/>
          <p14:tracePt t="66417" x="4584700" y="3327400"/>
          <p14:tracePt t="66417" x="4495800" y="3327400"/>
          <p14:tracePt t="66434" x="4394200" y="3327400"/>
          <p14:tracePt t="66448" x="4375150" y="3327400"/>
          <p14:tracePt t="66465" x="4362450" y="3327400"/>
          <p14:tracePt t="66507" x="4375150" y="3327400"/>
          <p14:tracePt t="66514" x="4413250" y="3327400"/>
          <p14:tracePt t="66523" x="4457700" y="3333750"/>
          <p14:tracePt t="66532" x="4514850" y="3333750"/>
          <p14:tracePt t="66549" x="4679950" y="3333750"/>
          <p14:tracePt t="66567" x="4819650" y="3333750"/>
          <p14:tracePt t="66583" x="4864100" y="3333750"/>
          <p14:tracePt t="66600" x="4870450" y="3333750"/>
          <p14:tracePt t="66642" x="4857750" y="3333750"/>
          <p14:tracePt t="66650" x="4819650" y="3333750"/>
          <p14:tracePt t="66667" x="4699000" y="3308350"/>
          <p14:tracePt t="66682" x="4470400" y="3270250"/>
          <p14:tracePt t="66699" x="4235450" y="3257550"/>
          <p14:tracePt t="66715" x="4070350" y="3257550"/>
          <p14:tracePt t="66732" x="4025900" y="3257550"/>
          <p14:tracePt t="66748" x="4019550" y="3257550"/>
          <p14:tracePt t="66787" x="4038600" y="3257550"/>
          <p14:tracePt t="66798" x="4089400" y="3257550"/>
          <p14:tracePt t="66815" x="4203700" y="3270250"/>
          <p14:tracePt t="66834" x="4368800" y="3295650"/>
          <p14:tracePt t="66850" x="4559300" y="3333750"/>
          <p14:tracePt t="66867" x="4743450" y="3340100"/>
          <p14:tracePt t="66882" x="4762500" y="3340100"/>
          <p14:tracePt t="66900" x="4768850" y="3340100"/>
          <p14:tracePt t="66971" x="4762500" y="3340100"/>
          <p14:tracePt t="66980" x="4730750" y="3340100"/>
          <p14:tracePt t="67000" x="4584700" y="3340100"/>
          <p14:tracePt t="67016" x="4394200" y="3340100"/>
          <p14:tracePt t="67018" x="4298950" y="3340100"/>
          <p14:tracePt t="67033" x="4235450" y="3340100"/>
          <p14:tracePt t="67050" x="4165600" y="3340100"/>
          <p14:tracePt t="67066" x="4159250" y="3340100"/>
          <p14:tracePt t="67107" x="4165600" y="3340100"/>
          <p14:tracePt t="67119" x="4191000" y="3340100"/>
          <p14:tracePt t="67134" x="4273550" y="3340100"/>
          <p14:tracePt t="67149" x="4419600" y="3340100"/>
          <p14:tracePt t="67167" x="4629150" y="3340100"/>
          <p14:tracePt t="67182" x="4870450" y="3359150"/>
          <p14:tracePt t="67200" x="5073650" y="3384550"/>
          <p14:tracePt t="67216" x="5194300" y="3409950"/>
          <p14:tracePt t="67218" x="5226050" y="3416300"/>
          <p14:tracePt t="67234" x="5264150" y="3429000"/>
          <p14:tracePt t="67249" x="5270500" y="3429000"/>
          <p14:tracePt t="67265" x="5283200" y="3429000"/>
          <p14:tracePt t="67826" x="0" y="0"/>
        </p14:tracePtLst>
        <p14:tracePtLst>
          <p14:tracePt t="68885" x="5251450" y="3333750"/>
          <p14:tracePt t="69035" x="5257800" y="3321050"/>
          <p14:tracePt t="69052" x="5257800" y="3314700"/>
          <p14:tracePt t="69058" x="5264150" y="3295650"/>
          <p14:tracePt t="69068" x="5264150" y="3282950"/>
          <p14:tracePt t="69083" x="5264150" y="3244850"/>
          <p14:tracePt t="69098" x="5251450" y="3187700"/>
          <p14:tracePt t="69115" x="5232400" y="3155950"/>
          <p14:tracePt t="69133" x="5226050" y="3130550"/>
          <p14:tracePt t="69148" x="5207000" y="3124200"/>
          <p14:tracePt t="69164" x="5200650" y="3111500"/>
          <p14:tracePt t="69198" x="5194300" y="3111500"/>
          <p14:tracePt t="69307" x="0" y="0"/>
        </p14:tracePtLst>
        <p14:tracePtLst>
          <p14:tracePt t="69925" x="768350" y="3149600"/>
          <p14:tracePt t="69971" x="768350" y="3155950"/>
          <p14:tracePt t="69983" x="768350" y="3162300"/>
          <p14:tracePt t="69999" x="768350" y="3181350"/>
          <p14:tracePt t="70016" x="781050" y="3219450"/>
          <p14:tracePt t="70019" x="793750" y="3238500"/>
          <p14:tracePt t="70036" x="825500" y="3263900"/>
          <p14:tracePt t="70049" x="850900" y="3276600"/>
          <p14:tracePt t="70065" x="914400" y="3295650"/>
          <p14:tracePt t="70068" x="927100" y="3295650"/>
          <p14:tracePt t="70083" x="977900" y="3295650"/>
          <p14:tracePt t="70099" x="1009650" y="3295650"/>
          <p14:tracePt t="70115" x="1035050" y="3295650"/>
          <p14:tracePt t="70132" x="1035050" y="3289300"/>
          <p14:tracePt t="70148" x="1035050" y="3270250"/>
          <p14:tracePt t="70166" x="1035050" y="3257550"/>
          <p14:tracePt t="70181" x="1035050" y="3244850"/>
          <p14:tracePt t="70403" x="0" y="0"/>
        </p14:tracePtLst>
        <p14:tracePtLst>
          <p14:tracePt t="71019" x="1365250" y="3155950"/>
          <p14:tracePt t="71026" x="1358900" y="3155950"/>
          <p14:tracePt t="71035" x="1352550" y="3155950"/>
          <p14:tracePt t="71053" x="1352550" y="3162300"/>
          <p14:tracePt t="71064" x="1352550" y="3175000"/>
          <p14:tracePt t="71080" x="1352550" y="3200400"/>
          <p14:tracePt t="71098" x="1352550" y="3232150"/>
          <p14:tracePt t="71099" x="1352550" y="3238500"/>
          <p14:tracePt t="71115" x="1352550" y="3263900"/>
          <p14:tracePt t="71132" x="1371600" y="3276600"/>
          <p14:tracePt t="71148" x="1397000" y="3302000"/>
          <p14:tracePt t="71165" x="1435100" y="3321050"/>
          <p14:tracePt t="71181" x="1460500" y="3321050"/>
          <p14:tracePt t="71197" x="1498600" y="3321050"/>
          <p14:tracePt t="71215" x="1524000" y="3321050"/>
          <p14:tracePt t="71230" x="1543050" y="3321050"/>
          <p14:tracePt t="71247" x="1555750" y="3321050"/>
          <p14:tracePt t="71264" x="1562100" y="3321050"/>
          <p14:tracePt t="71297" x="1562100" y="3314700"/>
          <p14:tracePt t="71507" x="0" y="0"/>
        </p14:tracePtLst>
        <p14:tracePtLst>
          <p14:tracePt t="72955" x="508000" y="3752850"/>
          <p14:tracePt t="73020" x="508000" y="3759200"/>
          <p14:tracePt t="73036" x="508000" y="3771900"/>
          <p14:tracePt t="73043" x="508000" y="3797300"/>
          <p14:tracePt t="73051" x="508000" y="3816350"/>
          <p14:tracePt t="73063" x="508000" y="3848100"/>
          <p14:tracePt t="73080" x="508000" y="3943350"/>
          <p14:tracePt t="73096" x="501650" y="4083050"/>
          <p14:tracePt t="73098" x="501650" y="4159250"/>
          <p14:tracePt t="73115" x="501650" y="4260850"/>
          <p14:tracePt t="73131" x="482600" y="4603750"/>
          <p14:tracePt t="73148" x="463550" y="4819650"/>
          <p14:tracePt t="73163" x="457200" y="4997450"/>
          <p14:tracePt t="73181" x="457200" y="5143500"/>
          <p14:tracePt t="73198" x="457200" y="5238750"/>
          <p14:tracePt t="73213" x="457200" y="5289550"/>
          <p14:tracePt t="73230" x="457200" y="5308600"/>
          <p14:tracePt t="73246" x="457200" y="5327650"/>
          <p14:tracePt t="73280" x="463550" y="5346700"/>
          <p14:tracePt t="73297" x="463550" y="5353050"/>
          <p14:tracePt t="73331" x="463550" y="5365750"/>
          <p14:tracePt t="73371" x="469900" y="5365750"/>
          <p14:tracePt t="73387" x="482600" y="5372100"/>
          <p14:tracePt t="73403" x="495300" y="5372100"/>
          <p14:tracePt t="73413" x="520700" y="5372100"/>
          <p14:tracePt t="73431" x="622300" y="5372100"/>
          <p14:tracePt t="73447" x="812800" y="5372100"/>
          <p14:tracePt t="73463" x="1162050" y="5384800"/>
          <p14:tracePt t="73480" x="1822450" y="5441950"/>
          <p14:tracePt t="73496" x="2832100" y="5588000"/>
          <p14:tracePt t="73498" x="3378200" y="5657850"/>
          <p14:tracePt t="73513" x="3924300" y="5740400"/>
          <p14:tracePt t="73530" x="5353050" y="5803900"/>
          <p14:tracePt t="73547" x="5867400" y="5803900"/>
          <p14:tracePt t="73563" x="6064250" y="5803900"/>
          <p14:tracePt t="73579" x="6096000" y="5803900"/>
          <p14:tracePt t="73596" x="6108700" y="5803900"/>
          <p14:tracePt t="73725" x="6115050" y="5803900"/>
          <p14:tracePt t="73731" x="6127750" y="5803900"/>
          <p14:tracePt t="73749" x="6134100" y="5791200"/>
          <p14:tracePt t="73764" x="6140450" y="5759450"/>
          <p14:tracePt t="73781" x="6172200" y="5683250"/>
          <p14:tracePt t="73796" x="6178550" y="5581650"/>
          <p14:tracePt t="73813" x="6203950" y="5416550"/>
          <p14:tracePt t="73830" x="6197600" y="5226050"/>
          <p14:tracePt t="73846" x="6172200" y="5029200"/>
          <p14:tracePt t="73864" x="6140450" y="4857750"/>
          <p14:tracePt t="73880" x="6121400" y="4730750"/>
          <p14:tracePt t="73882" x="6121400" y="4686300"/>
          <p14:tracePt t="73898" x="6121400" y="4610100"/>
          <p14:tracePt t="73914" x="6121400" y="4578350"/>
          <p14:tracePt t="73930" x="6121400" y="4521200"/>
          <p14:tracePt t="73947" x="6121400" y="4495800"/>
          <p14:tracePt t="73965" x="6121400" y="4476750"/>
          <p14:tracePt t="73979" x="6127750" y="4464050"/>
          <p14:tracePt t="74013" x="6127750" y="4457700"/>
          <p14:tracePt t="74030" x="6127750" y="4451350"/>
          <p14:tracePt t="74047" x="6127750" y="4438650"/>
          <p14:tracePt t="74063" x="6140450" y="4413250"/>
          <p14:tracePt t="74079" x="6146800" y="4381500"/>
          <p14:tracePt t="74096" x="6146800" y="4330700"/>
          <p14:tracePt t="74098" x="6146800" y="4311650"/>
          <p14:tracePt t="74115" x="6146800" y="4292600"/>
          <p14:tracePt t="74131" x="6153150" y="4241800"/>
          <p14:tracePt t="74147" x="6159500" y="4210050"/>
          <p14:tracePt t="74164" x="6159500" y="4191000"/>
          <p14:tracePt t="74180" x="6165850" y="4171950"/>
          <p14:tracePt t="74197" x="6165850" y="4165600"/>
          <p14:tracePt t="74213" x="6165850" y="4152900"/>
          <p14:tracePt t="74298" x="6165850" y="4165600"/>
          <p14:tracePt t="74306" x="6165850" y="4197350"/>
          <p14:tracePt t="74315" x="6165850" y="4235450"/>
          <p14:tracePt t="74330" x="6178550" y="4362450"/>
          <p14:tracePt t="74346" x="6184900" y="4489450"/>
          <p14:tracePt t="74365" x="6184900" y="4648200"/>
          <p14:tracePt t="74380" x="6191250" y="4838700"/>
          <p14:tracePt t="74396" x="6203950" y="4984750"/>
          <p14:tracePt t="74414" x="6197600" y="5137150"/>
          <p14:tracePt t="74430" x="6191250" y="5245100"/>
          <p14:tracePt t="74447" x="6178550" y="5302250"/>
          <p14:tracePt t="74462" x="6172200" y="5321300"/>
          <p14:tracePt t="74699" x="6165850" y="5321300"/>
          <p14:tracePt t="74699" x="0" y="0"/>
        </p14:tracePtLst>
        <p14:tracePtLst>
          <p14:tracePt t="75452" x="1543050" y="3949700"/>
          <p14:tracePt t="75507" x="1536700" y="3949700"/>
          <p14:tracePt t="75515" x="1536700" y="3956050"/>
          <p14:tracePt t="75531" x="1530350" y="4000500"/>
          <p14:tracePt t="75546" x="1517650" y="4070350"/>
          <p14:tracePt t="75564" x="1517650" y="4165600"/>
          <p14:tracePt t="75579" x="1517650" y="4311650"/>
          <p14:tracePt t="75595" x="1517650" y="4502150"/>
          <p14:tracePt t="75613" x="1492250" y="4724400"/>
          <p14:tracePt t="75630" x="1460500" y="4927600"/>
          <p14:tracePt t="75647" x="1460500" y="5054600"/>
          <p14:tracePt t="75662" x="1460500" y="5162550"/>
          <p14:tracePt t="75681" x="1460500" y="5219700"/>
          <p14:tracePt t="75697" x="1460500" y="5251450"/>
          <p14:tracePt t="75698" x="1466850" y="5257800"/>
          <p14:tracePt t="75731" x="1466850" y="5264150"/>
          <p14:tracePt t="75773" x="1473200" y="5270500"/>
          <p14:tracePt t="75788" x="1485900" y="5276850"/>
          <p14:tracePt t="75796" x="1492250" y="5283200"/>
          <p14:tracePt t="75812" x="1536700" y="5302250"/>
          <p14:tracePt t="75829" x="1625600" y="5308600"/>
          <p14:tracePt t="75846" x="1847850" y="5308600"/>
          <p14:tracePt t="75863" x="2362200" y="5308600"/>
          <p14:tracePt t="75880" x="3098800" y="5308600"/>
          <p14:tracePt t="75896" x="3911600" y="5308600"/>
          <p14:tracePt t="75898" x="4343400" y="5308600"/>
          <p14:tracePt t="75912" x="4730750" y="5308600"/>
          <p14:tracePt t="75931" x="5524500" y="5308600"/>
          <p14:tracePt t="75947" x="5715000" y="5308600"/>
          <p14:tracePt t="75963" x="5778500" y="5308600"/>
          <p14:tracePt t="75980" x="5791200" y="5308600"/>
          <p14:tracePt t="76013" x="5797550" y="5308600"/>
          <p14:tracePt t="76029" x="5810250" y="5308600"/>
          <p14:tracePt t="76046" x="5842000" y="5308600"/>
          <p14:tracePt t="76062" x="5873750" y="5295900"/>
          <p14:tracePt t="76079" x="5905500" y="5283200"/>
          <p14:tracePt t="76096" x="5949950" y="5264150"/>
          <p14:tracePt t="76098" x="5975350" y="5251450"/>
          <p14:tracePt t="76112" x="6019800" y="5245100"/>
          <p14:tracePt t="76131" x="6140450" y="5213350"/>
          <p14:tracePt t="76147" x="6451600" y="5149850"/>
          <p14:tracePt t="76164" x="6635750" y="5111750"/>
          <p14:tracePt t="76180" x="6737350" y="5080000"/>
          <p14:tracePt t="76197" x="6775450" y="5067300"/>
          <p14:tracePt t="76212" x="6781800" y="5054600"/>
          <p14:tracePt t="76229" x="6794500" y="5041900"/>
          <p14:tracePt t="76246" x="6794500" y="5016500"/>
          <p14:tracePt t="76262" x="6794500" y="4972050"/>
          <p14:tracePt t="76279" x="6794500" y="4914900"/>
          <p14:tracePt t="76295" x="6794500" y="4851400"/>
          <p14:tracePt t="76312" x="6781800" y="4787900"/>
          <p14:tracePt t="76329" x="6775450" y="4749800"/>
          <p14:tracePt t="76331" x="6769100" y="4730750"/>
          <p14:tracePt t="76346" x="6762750" y="4711700"/>
          <p14:tracePt t="76365" x="6756400" y="4692650"/>
          <p14:tracePt t="76380" x="6750050" y="4673600"/>
          <p14:tracePt t="76397" x="6750050" y="4667250"/>
          <p14:tracePt t="76414" x="6750050" y="4635500"/>
          <p14:tracePt t="76429" x="6750050" y="4603750"/>
          <p14:tracePt t="76445" x="6750050" y="4572000"/>
          <p14:tracePt t="76463" x="6750050" y="4521200"/>
          <p14:tracePt t="76479" x="6750050" y="4464050"/>
          <p14:tracePt t="76495" x="6750050" y="4419600"/>
          <p14:tracePt t="76512" x="6750050" y="4381500"/>
          <p14:tracePt t="76529" x="6750050" y="4343400"/>
          <p14:tracePt t="76531" x="6750050" y="4330700"/>
          <p14:tracePt t="76545" x="6750050" y="4311650"/>
          <p14:tracePt t="76562" x="6737350" y="4273550"/>
          <p14:tracePt t="76579" x="6737350" y="4260850"/>
          <p14:tracePt t="77084" x="0" y="0"/>
        </p14:tracePtLst>
        <p14:tracePtLst>
          <p14:tracePt t="78539" x="1200150" y="3759200"/>
          <p14:tracePt t="78595" x="1200150" y="3765550"/>
          <p14:tracePt t="78604" x="1200150" y="3778250"/>
          <p14:tracePt t="78616" x="1200150" y="3784600"/>
          <p14:tracePt t="78629" x="1200150" y="3810000"/>
          <p14:tracePt t="78646" x="1200150" y="3841750"/>
          <p14:tracePt t="78662" x="1206500" y="3879850"/>
          <p14:tracePt t="78680" x="1225550" y="3924300"/>
          <p14:tracePt t="78683" x="1231900" y="3937000"/>
          <p14:tracePt t="78763" x="1238250" y="3937000"/>
          <p14:tracePt t="78772" x="1244600" y="3937000"/>
          <p14:tracePt t="78780" x="1244600" y="3924300"/>
          <p14:tracePt t="78795" x="1257300" y="3886200"/>
          <p14:tracePt t="78811" x="1263650" y="3854450"/>
          <p14:tracePt t="78828" x="1263650" y="3829050"/>
          <p14:tracePt t="78845" x="1263650" y="3816350"/>
          <p14:tracePt t="78955" x="1263650" y="3835400"/>
          <p14:tracePt t="78967" x="1263650" y="3854450"/>
          <p14:tracePt t="78981" x="1263650" y="3867150"/>
          <p14:tracePt t="78996" x="1257300" y="3873500"/>
          <p14:tracePt t="79107" x="1257300" y="3867150"/>
          <p14:tracePt t="79123" x="1257300" y="3860800"/>
          <p14:tracePt t="79148" x="1257300" y="3854450"/>
          <p14:tracePt t="79155" x="1257300" y="3848100"/>
          <p14:tracePt t="79506" x="0" y="0"/>
        </p14:tracePtLst>
        <p14:tracePtLst>
          <p14:tracePt t="80011" x="3911600" y="4229100"/>
          <p14:tracePt t="80053" x="3911600" y="4222750"/>
          <p14:tracePt t="80059" x="3905250" y="4229100"/>
          <p14:tracePt t="80078" x="3886200" y="4279900"/>
          <p14:tracePt t="80094" x="3873500" y="4387850"/>
          <p14:tracePt t="80111" x="3848100" y="4508500"/>
          <p14:tracePt t="80129" x="3835400" y="4635500"/>
          <p14:tracePt t="80146" x="3835400" y="4775200"/>
          <p14:tracePt t="80147" x="3835400" y="4838700"/>
          <p14:tracePt t="80161" x="3841750" y="4902200"/>
          <p14:tracePt t="80178" x="3848100" y="4978400"/>
          <p14:tracePt t="80196" x="3854450" y="5003800"/>
          <p14:tracePt t="80212" x="3860800" y="5010150"/>
          <p14:tracePt t="80229" x="3860800" y="5016500"/>
          <p14:tracePt t="80261" x="3867150" y="5016500"/>
          <p14:tracePt t="80277" x="3892550" y="4984750"/>
          <p14:tracePt t="80294" x="3930650" y="4883150"/>
          <p14:tracePt t="80311" x="3981450" y="4749800"/>
          <p14:tracePt t="80327" x="4038600" y="4591050"/>
          <p14:tracePt t="80344" x="4083050" y="4432300"/>
          <p14:tracePt t="80346" x="4089400" y="4356100"/>
          <p14:tracePt t="80361" x="4108450" y="4292600"/>
          <p14:tracePt t="80380" x="4114800" y="4178300"/>
          <p14:tracePt t="80395" x="4114800" y="4152900"/>
          <p14:tracePt t="80411" x="4114800" y="4146550"/>
          <p14:tracePt t="80459" x="4108450" y="4171950"/>
          <p14:tracePt t="80467" x="4083050" y="4229100"/>
          <p14:tracePt t="80477" x="4057650" y="4292600"/>
          <p14:tracePt t="80494" x="3987800" y="4476750"/>
          <p14:tracePt t="80513" x="3917950" y="4660900"/>
          <p14:tracePt t="80528" x="3879850" y="4826000"/>
          <p14:tracePt t="80530" x="3854450" y="4889500"/>
          <p14:tracePt t="80544" x="3841750" y="4959350"/>
          <p14:tracePt t="80562" x="3822700" y="5060950"/>
          <p14:tracePt t="80577" x="3816350" y="5067300"/>
          <p14:tracePt t="80619" x="3816350" y="5060950"/>
          <p14:tracePt t="80628" x="3816350" y="5010150"/>
          <p14:tracePt t="80645" x="3816350" y="4902200"/>
          <p14:tracePt t="80662" x="3816350" y="4743450"/>
          <p14:tracePt t="80678" x="3816350" y="4565650"/>
          <p14:tracePt t="80695" x="3829050" y="4406900"/>
          <p14:tracePt t="80710" x="3829050" y="4286250"/>
          <p14:tracePt t="80728" x="3816350" y="4235450"/>
          <p14:tracePt t="80744" x="3816350" y="4229100"/>
          <p14:tracePt t="80764" x="3810000" y="4222750"/>
          <p14:tracePt t="80788" x="3797300" y="4222750"/>
          <p14:tracePt t="80796" x="3784600" y="4248150"/>
          <p14:tracePt t="80811" x="3733800" y="4381500"/>
          <p14:tracePt t="80827" x="3651250" y="4591050"/>
          <p14:tracePt t="80844" x="3562350" y="4838700"/>
          <p14:tracePt t="80861" x="3505200" y="4984750"/>
          <p14:tracePt t="80878" x="3486150" y="5035550"/>
          <p14:tracePt t="80895" x="3486150" y="5041900"/>
          <p14:tracePt t="80938" x="3486150" y="5029200"/>
          <p14:tracePt t="80947" x="3486150" y="4984750"/>
          <p14:tracePt t="80962" x="3486150" y="4921250"/>
          <p14:tracePt t="80978" x="3486150" y="4692650"/>
          <p14:tracePt t="80994" x="3486150" y="4597400"/>
          <p14:tracePt t="81012" x="3486150" y="4356100"/>
          <p14:tracePt t="81027" x="3486150" y="4267200"/>
          <p14:tracePt t="81043" x="3486150" y="4254500"/>
          <p14:tracePt t="81062" x="3486150" y="4248150"/>
          <p14:tracePt t="81091" x="3473450" y="4254500"/>
          <p14:tracePt t="81098" x="3460750" y="4292600"/>
          <p14:tracePt t="81110" x="3435350" y="4349750"/>
          <p14:tracePt t="81127" x="3378200" y="4483100"/>
          <p14:tracePt t="81143" x="3333750" y="4635500"/>
          <p14:tracePt t="81161" x="3302000" y="4743450"/>
          <p14:tracePt t="81178" x="3289300" y="4806950"/>
          <p14:tracePt t="81195" x="3276600" y="4864100"/>
          <p14:tracePt t="81212" x="3276600" y="4870450"/>
          <p14:tracePt t="81250" x="3276600" y="4864100"/>
          <p14:tracePt t="81260" x="3276600" y="4819650"/>
          <p14:tracePt t="81277" x="3289300" y="4692650"/>
          <p14:tracePt t="81293" x="3302000" y="4559300"/>
          <p14:tracePt t="81310" x="3302000" y="4445000"/>
          <p14:tracePt t="81327" x="3302000" y="4394200"/>
          <p14:tracePt t="81344" x="3302000" y="4375150"/>
          <p14:tracePt t="81492" x="3295650" y="4387850"/>
          <p14:tracePt t="81502" x="3276600" y="4432300"/>
          <p14:tracePt t="81514" x="3244850" y="4578350"/>
          <p14:tracePt t="81528" x="3225800" y="4654550"/>
          <p14:tracePt t="81543" x="3187700" y="4775200"/>
          <p14:tracePt t="81560" x="3181350" y="4851400"/>
          <p14:tracePt t="81577" x="3181350" y="4883150"/>
          <p14:tracePt t="81578" x="3181350" y="4889500"/>
          <p14:tracePt t="81594" x="3181350" y="4902200"/>
          <p14:tracePt t="81651" x="3181350" y="4889500"/>
          <p14:tracePt t="81658" x="3187700" y="4838700"/>
          <p14:tracePt t="81667" x="3194050" y="4775200"/>
          <p14:tracePt t="81678" x="3213100" y="4699000"/>
          <p14:tracePt t="81694" x="3244850" y="4540250"/>
          <p14:tracePt t="81711" x="3263900" y="4406900"/>
          <p14:tracePt t="81728" x="3270250" y="4349750"/>
          <p14:tracePt t="81745" x="3270250" y="4343400"/>
          <p14:tracePt t="81779" x="3270250" y="4349750"/>
          <p14:tracePt t="81795" x="3257550" y="4425950"/>
          <p14:tracePt t="81811" x="3232150" y="4591050"/>
          <p14:tracePt t="81828" x="3187700" y="4762500"/>
          <p14:tracePt t="81844" x="3168650" y="4902200"/>
          <p14:tracePt t="81860" x="3168650" y="5010150"/>
          <p14:tracePt t="81877" x="3168650" y="5092700"/>
          <p14:tracePt t="81893" x="3168650" y="5149850"/>
          <p14:tracePt t="81912" x="3168650" y="5194300"/>
          <p14:tracePt t="81928" x="3168650" y="5213350"/>
          <p14:tracePt t="81945" x="3175000" y="5232400"/>
          <p14:tracePt t="82508" x="0" y="0"/>
        </p14:tracePtLst>
        <p14:tracePtLst>
          <p14:tracePt t="86141" x="1466850" y="4127500"/>
          <p14:tracePt t="86157" x="1485900" y="4127500"/>
          <p14:tracePt t="86176" x="1555750" y="4127500"/>
          <p14:tracePt t="86178" x="1606550" y="4127500"/>
          <p14:tracePt t="86193" x="1682750" y="4127500"/>
          <p14:tracePt t="86209" x="1879600" y="4127500"/>
          <p14:tracePt t="86228" x="2228850" y="4127500"/>
          <p14:tracePt t="86243" x="2393950" y="4127500"/>
          <p14:tracePt t="86260" x="2514600" y="4127500"/>
          <p14:tracePt t="86277" x="2571750" y="4127500"/>
          <p14:tracePt t="86293" x="2609850" y="4127500"/>
          <p14:tracePt t="86310" x="2628900" y="4127500"/>
          <p14:tracePt t="86326" x="2635250" y="4127500"/>
          <p14:tracePt t="86341" x="2654300" y="4127500"/>
          <p14:tracePt t="86376" x="2660650" y="4127500"/>
          <p14:tracePt t="86426" x="2667000" y="4127500"/>
          <p14:tracePt t="86450" x="2673350" y="4127500"/>
          <p14:tracePt t="86459" x="2686050" y="4127500"/>
          <p14:tracePt t="86475" x="2698750" y="4127500"/>
          <p14:tracePt t="86482" x="2705100" y="4127500"/>
          <p14:tracePt t="86546" x="2698750" y="4127500"/>
          <p14:tracePt t="86554" x="2667000" y="4127500"/>
          <p14:tracePt t="86562" x="2641600" y="4127500"/>
          <p14:tracePt t="86575" x="2603500" y="4133850"/>
          <p14:tracePt t="86592" x="2533650" y="4133850"/>
          <p14:tracePt t="86609" x="2495550" y="4133850"/>
          <p14:tracePt t="86610" x="2489200" y="4133850"/>
          <p14:tracePt t="86698" x="2501900" y="4133850"/>
          <p14:tracePt t="86706" x="2540000" y="4133850"/>
          <p14:tracePt t="86714" x="2616200" y="4133850"/>
          <p14:tracePt t="86727" x="2711450" y="4152900"/>
          <p14:tracePt t="86742" x="2882900" y="4178300"/>
          <p14:tracePt t="86759" x="2971800" y="4203700"/>
          <p14:tracePt t="86775" x="2990850" y="4203700"/>
          <p14:tracePt t="86793" x="2997200" y="4203700"/>
          <p14:tracePt t="86866" x="2959100" y="4203700"/>
          <p14:tracePt t="86874" x="2895600" y="4197350"/>
          <p14:tracePt t="86882" x="2813050" y="4178300"/>
          <p14:tracePt t="86892" x="2692400" y="4159250"/>
          <p14:tracePt t="86908" x="2444750" y="4108450"/>
          <p14:tracePt t="86925" x="2292350" y="4076700"/>
          <p14:tracePt t="86942" x="2260600" y="4070350"/>
          <p14:tracePt t="87010" x="2279650" y="4070350"/>
          <p14:tracePt t="87018" x="2311400" y="4070350"/>
          <p14:tracePt t="87026" x="2349500" y="4070350"/>
          <p14:tracePt t="87042" x="2457450" y="4070350"/>
          <p14:tracePt t="87058" x="2552700" y="4070350"/>
          <p14:tracePt t="87076" x="2635250" y="4070350"/>
          <p14:tracePt t="87091" x="2673350" y="4076700"/>
          <p14:tracePt t="87108" x="2698750" y="4076700"/>
          <p14:tracePt t="87306" x="0" y="0"/>
        </p14:tracePtLst>
        <p14:tracePtLst>
          <p14:tracePt t="87804" x="4095750" y="4248150"/>
          <p14:tracePt t="87843" x="4089400" y="4248150"/>
          <p14:tracePt t="87851" x="4089400" y="4254500"/>
          <p14:tracePt t="87862" x="4083050" y="4273550"/>
          <p14:tracePt t="87876" x="4057650" y="4349750"/>
          <p14:tracePt t="87892" x="4032250" y="4483100"/>
          <p14:tracePt t="87908" x="4006850" y="4641850"/>
          <p14:tracePt t="87925" x="4000500" y="4813300"/>
          <p14:tracePt t="87942" x="4000500" y="5010150"/>
          <p14:tracePt t="87959" x="4000500" y="5213350"/>
          <p14:tracePt t="87974" x="4000500" y="5378450"/>
          <p14:tracePt t="87992" x="4000500" y="5537200"/>
          <p14:tracePt t="88008" x="4006850" y="5638800"/>
          <p14:tracePt t="88010" x="4013200" y="5657850"/>
          <p14:tracePt t="88027" x="4013200" y="5664200"/>
          <p14:tracePt t="88091" x="4019550" y="5657850"/>
          <p14:tracePt t="88102" x="4025900" y="5632450"/>
          <p14:tracePt t="88115" x="4051300" y="5530850"/>
          <p14:tracePt t="88125" x="4064000" y="5467350"/>
          <p14:tracePt t="88142" x="4089400" y="5302250"/>
          <p14:tracePt t="88158" x="4102100" y="5111750"/>
          <p14:tracePt t="88176" x="4108450" y="4876800"/>
          <p14:tracePt t="88192" x="4121150" y="4660900"/>
          <p14:tracePt t="88194" x="4121150" y="4565650"/>
          <p14:tracePt t="88210" x="4108450" y="4419600"/>
          <p14:tracePt t="88226" x="4102100" y="4368800"/>
          <p14:tracePt t="88243" x="4102100" y="4356100"/>
          <p14:tracePt t="88258" x="4102100" y="4349750"/>
          <p14:tracePt t="88275" x="4095750" y="4349750"/>
          <p14:tracePt t="88298" x="4095750" y="4375150"/>
          <p14:tracePt t="88308" x="4095750" y="4419600"/>
          <p14:tracePt t="88326" x="4095750" y="4603750"/>
          <p14:tracePt t="88341" x="4064000" y="4895850"/>
          <p14:tracePt t="88358" x="4044950" y="5118100"/>
          <p14:tracePt t="88374" x="4044950" y="5245100"/>
          <p14:tracePt t="88391" x="4044950" y="5314950"/>
          <p14:tracePt t="88407" x="4044950" y="5327650"/>
          <p14:tracePt t="88451" x="4057650" y="5314950"/>
          <p14:tracePt t="88459" x="4064000" y="5270500"/>
          <p14:tracePt t="88476" x="4083050" y="5137150"/>
          <p14:tracePt t="88491" x="4089400" y="4972050"/>
          <p14:tracePt t="88508" x="4089400" y="4787900"/>
          <p14:tracePt t="88525" x="4089400" y="4591050"/>
          <p14:tracePt t="88541" x="4102100" y="4387850"/>
          <p14:tracePt t="88557" x="4114800" y="4241800"/>
          <p14:tracePt t="88574" x="4121150" y="4165600"/>
          <p14:tracePt t="88591" x="4121150" y="4146550"/>
          <p14:tracePt t="88609" x="4121150" y="4140200"/>
          <p14:tracePt t="88643" x="4121150" y="4184650"/>
          <p14:tracePt t="88658" x="4121150" y="4375150"/>
          <p14:tracePt t="88676" x="4095750" y="4724400"/>
          <p14:tracePt t="88692" x="4051300" y="5067300"/>
          <p14:tracePt t="88708" x="4038600" y="5289550"/>
          <p14:tracePt t="88726" x="4038600" y="5397500"/>
          <p14:tracePt t="88743" x="4038600" y="5422900"/>
          <p14:tracePt t="88759" x="4038600" y="5429250"/>
          <p14:tracePt t="88794" x="4038600" y="5410200"/>
          <p14:tracePt t="88805" x="4044950" y="5365750"/>
          <p14:tracePt t="88813" x="4057650" y="5314950"/>
          <p14:tracePt t="88825" x="4064000" y="5238750"/>
          <p14:tracePt t="88843" x="4133850" y="4959350"/>
          <p14:tracePt t="88858" x="4159250" y="4787900"/>
          <p14:tracePt t="88875" x="4191000" y="4654550"/>
          <p14:tracePt t="88892" x="4191000" y="4603750"/>
          <p14:tracePt t="88908" x="4191000" y="4591050"/>
          <p14:tracePt t="88928" x="4197350" y="4584700"/>
          <p14:tracePt t="88959" x="4197350" y="4591050"/>
          <p14:tracePt t="88977" x="4171950" y="4679950"/>
          <p14:tracePt t="88992" x="4146550" y="4826000"/>
          <p14:tracePt t="89009" x="4121150" y="5010150"/>
          <p14:tracePt t="89012" x="4114800" y="5086350"/>
          <p14:tracePt t="89025" x="4114800" y="5137150"/>
          <p14:tracePt t="89043" x="4114800" y="5245100"/>
          <p14:tracePt t="89058" x="4114800" y="5276850"/>
          <p14:tracePt t="89076" x="4114800" y="5283200"/>
          <p14:tracePt t="89091" x="4114800" y="5289550"/>
          <p14:tracePt t="89124" x="4114800" y="5270500"/>
          <p14:tracePt t="89141" x="4127500" y="5213350"/>
          <p14:tracePt t="89158" x="4146550" y="5105400"/>
          <p14:tracePt t="89175" x="4171950" y="4997450"/>
          <p14:tracePt t="89192" x="4191000" y="4876800"/>
          <p14:tracePt t="89194" x="4203700" y="4806950"/>
          <p14:tracePt t="89209" x="4210050" y="4756150"/>
          <p14:tracePt t="89226" x="4222750" y="4705350"/>
          <p14:tracePt t="89228" x="4222750" y="4699000"/>
          <p14:tracePt t="89243" x="4222750" y="4686300"/>
          <p14:tracePt t="89315" x="4222750" y="4724400"/>
          <p14:tracePt t="89322" x="4216400" y="4775200"/>
          <p14:tracePt t="89332" x="4203700" y="4851400"/>
          <p14:tracePt t="89341" x="4191000" y="4921250"/>
          <p14:tracePt t="89358" x="4165600" y="5048250"/>
          <p14:tracePt t="89375" x="4165600" y="5105400"/>
          <p14:tracePt t="89391" x="4165600" y="5118100"/>
          <p14:tracePt t="89510" x="4165600" y="5105400"/>
          <p14:tracePt t="89527" x="4165600" y="5092700"/>
          <p14:tracePt t="89547" x="4165600" y="5080000"/>
          <p14:tracePt t="89547" x="0" y="0"/>
        </p14:tracePtLst>
        <p14:tracePtLst>
          <p14:tracePt t="90156" x="3263900" y="4267200"/>
          <p14:tracePt t="90188" x="3251200" y="4273550"/>
          <p14:tracePt t="90199" x="3238500" y="4305300"/>
          <p14:tracePt t="90213" x="3200400" y="4432300"/>
          <p14:tracePt t="90227" x="3175000" y="4514850"/>
          <p14:tracePt t="90243" x="3130550" y="4699000"/>
          <p14:tracePt t="90259" x="3086100" y="4959350"/>
          <p14:tracePt t="90275" x="3073400" y="5048250"/>
          <p14:tracePt t="90291" x="3060700" y="5080000"/>
          <p14:tracePt t="90356" x="3060700" y="5060950"/>
          <p14:tracePt t="90364" x="3067050" y="5016500"/>
          <p14:tracePt t="90375" x="3073400" y="4972050"/>
          <p14:tracePt t="90391" x="3092450" y="4857750"/>
          <p14:tracePt t="90408" x="3105150" y="4724400"/>
          <p14:tracePt t="90427" x="3136900" y="4584700"/>
          <p14:tracePt t="90428" x="3155950" y="4514850"/>
          <p14:tracePt t="90443" x="3175000" y="4451350"/>
          <p14:tracePt t="90459" x="3187700" y="4343400"/>
          <p14:tracePt t="90476" x="3194050" y="4324350"/>
          <p14:tracePt t="90539" x="3187700" y="4343400"/>
          <p14:tracePt t="90547" x="3181350" y="4406900"/>
          <p14:tracePt t="90559" x="3162300" y="4489450"/>
          <p14:tracePt t="90574" x="3117850" y="4711700"/>
          <p14:tracePt t="90590" x="3079750" y="4914900"/>
          <p14:tracePt t="90607" x="3073400" y="5048250"/>
          <p14:tracePt t="90624" x="3073400" y="5099050"/>
          <p14:tracePt t="90640" x="3073400" y="5111750"/>
          <p14:tracePt t="90692" x="3079750" y="5086350"/>
          <p14:tracePt t="90700" x="3086100" y="5041900"/>
          <p14:tracePt t="90711" x="3092450" y="4984750"/>
          <p14:tracePt t="90725" x="3124200" y="4883150"/>
          <p14:tracePt t="90742" x="3136900" y="4794250"/>
          <p14:tracePt t="90758" x="3162300" y="4718050"/>
          <p14:tracePt t="90774" x="3168650" y="4692650"/>
          <p14:tracePt t="90792" x="3168650" y="4686300"/>
          <p14:tracePt t="90922" x="0" y="0"/>
        </p14:tracePtLst>
        <p14:tracePtLst>
          <p14:tracePt t="91845" x="3321050" y="4102100"/>
          <p14:tracePt t="91923" x="3346450" y="4102100"/>
          <p14:tracePt t="91932" x="3397250" y="4102100"/>
          <p14:tracePt t="91944" x="3448050" y="4102100"/>
          <p14:tracePt t="91958" x="3575050" y="4102100"/>
          <p14:tracePt t="91975" x="3695700" y="4102100"/>
          <p14:tracePt t="91990" x="3778250" y="4102100"/>
          <p14:tracePt t="92008" x="3854450" y="4102100"/>
          <p14:tracePt t="92025" x="3886200" y="4089400"/>
          <p14:tracePt t="92354" x="0" y="0"/>
        </p14:tracePtLst>
        <p14:tracePtLst>
          <p14:tracePt t="94341" x="5797550" y="4470400"/>
          <p14:tracePt t="94372" x="5803900" y="4464050"/>
          <p14:tracePt t="94388" x="5810250" y="4457700"/>
          <p14:tracePt t="94407" x="5822950" y="4457700"/>
          <p14:tracePt t="94423" x="5829300" y="4457700"/>
          <p14:tracePt t="94440" x="5835650" y="4457700"/>
          <p14:tracePt t="94456" x="5854700" y="4457700"/>
          <p14:tracePt t="94492" x="5861050" y="4457700"/>
          <p14:tracePt t="94867" x="0" y="0"/>
        </p14:tracePtLst>
        <p14:tracePtLst>
          <p14:tracePt t="95598" x="5384800" y="4362450"/>
          <p14:tracePt t="95617" x="5511800" y="4362450"/>
          <p14:tracePt t="95630" x="5721350" y="4362450"/>
          <p14:tracePt t="95643" x="5962650" y="4362450"/>
          <p14:tracePt t="95656" x="6057900" y="4362450"/>
          <p14:tracePt t="95673" x="6146800" y="4362450"/>
          <p14:tracePt t="95693" x="6165850" y="4362450"/>
          <p14:tracePt t="95980" x="6153150" y="4368800"/>
          <p14:tracePt t="95998" x="6096000" y="4375150"/>
          <p14:tracePt t="96015" x="6013450" y="4387850"/>
          <p14:tracePt t="96028" x="5943600" y="4394200"/>
          <p14:tracePt t="96041" x="5911850" y="4400550"/>
          <p14:tracePt t="96056" x="5880100" y="4406900"/>
          <p14:tracePt t="96058" x="5867400" y="4406900"/>
          <p14:tracePt t="96073" x="5854700" y="4413250"/>
          <p14:tracePt t="96090" x="5848350" y="4413250"/>
          <p14:tracePt t="96172" x="5854700" y="4413250"/>
          <p14:tracePt t="96180" x="5873750" y="4413250"/>
          <p14:tracePt t="96193" x="5905500" y="4413250"/>
          <p14:tracePt t="96207" x="5956300" y="4413250"/>
          <p14:tracePt t="96224" x="5975350" y="4413250"/>
          <p14:tracePt t="96226" x="5981700" y="4413250"/>
          <p14:tracePt t="96347" x="0" y="0"/>
        </p14:tracePtLst>
        <p14:tracePtLst>
          <p14:tracePt t="96748" x="3816350" y="4114800"/>
          <p14:tracePt t="96773" x="3810000" y="4121150"/>
          <p14:tracePt t="96782" x="3803650" y="4146550"/>
          <p14:tracePt t="96792" x="3803650" y="4191000"/>
          <p14:tracePt t="96806" x="3803650" y="4337050"/>
          <p14:tracePt t="96823" x="3803650" y="4540250"/>
          <p14:tracePt t="96839" x="3797300" y="4737100"/>
          <p14:tracePt t="96856" x="3784600" y="4876800"/>
          <p14:tracePt t="96858" x="3790950" y="4933950"/>
          <p14:tracePt t="96873" x="3790950" y="4946650"/>
          <p14:tracePt t="96890" x="3790950" y="4965700"/>
          <p14:tracePt t="96923" x="3803650" y="4965700"/>
          <p14:tracePt t="96938" x="3835400" y="4895850"/>
          <p14:tracePt t="96955" x="3873500" y="4756150"/>
          <p14:tracePt t="96971" x="3905250" y="4616450"/>
          <p14:tracePt t="96990" x="3937000" y="4514850"/>
          <p14:tracePt t="97006" x="3943350" y="4464050"/>
          <p14:tracePt t="97022" x="3943350" y="4457700"/>
          <p14:tracePt t="97068" x="3943350" y="4470400"/>
          <p14:tracePt t="97077" x="3943350" y="4533900"/>
          <p14:tracePt t="97089" x="3943350" y="4629150"/>
          <p14:tracePt t="97106" x="3943350" y="4978400"/>
          <p14:tracePt t="97122" x="3943350" y="5137150"/>
          <p14:tracePt t="97140" x="3943350" y="5194300"/>
          <p14:tracePt t="97156" x="3943350" y="5207000"/>
          <p14:tracePt t="97219" x="3943350" y="5187950"/>
          <p14:tracePt t="97228" x="3943350" y="5156200"/>
          <p14:tracePt t="97240" x="3943350" y="5124450"/>
          <p14:tracePt t="97257" x="3949700" y="5041900"/>
          <p14:tracePt t="97274" x="3956050" y="5010150"/>
          <p14:tracePt t="97291" x="3956050" y="5003800"/>
          <p14:tracePt t="97306" x="3956050" y="4997450"/>
          <p14:tracePt t="97468" x="3956050" y="5048250"/>
          <p14:tracePt t="97477" x="3937000" y="5111750"/>
          <p14:tracePt t="97491" x="3924300" y="5187950"/>
          <p14:tracePt t="97508" x="3898900" y="5372100"/>
          <p14:tracePt t="97524" x="3892550" y="5403850"/>
          <p14:tracePt t="97540" x="3892550" y="5410200"/>
          <p14:tracePt t="97564" x="3892550" y="5416550"/>
          <p14:tracePt t="97579" x="3898900" y="5416550"/>
          <p14:tracePt t="97589" x="3905250" y="5397500"/>
          <p14:tracePt t="97605" x="3924300" y="5327650"/>
          <p14:tracePt t="97622" x="3956050" y="5187950"/>
          <p14:tracePt t="97639" x="3975100" y="5016500"/>
          <p14:tracePt t="97655" x="4000500" y="4870450"/>
          <p14:tracePt t="97658" x="4019550" y="4813300"/>
          <p14:tracePt t="97673" x="4025900" y="4775200"/>
          <p14:tracePt t="97690" x="4044950" y="4737100"/>
          <p14:tracePt t="97731" x="4044950" y="4749800"/>
          <p14:tracePt t="97742" x="4044950" y="4787900"/>
          <p14:tracePt t="97757" x="4044950" y="4933950"/>
          <p14:tracePt t="97772" x="4038600" y="5092700"/>
          <p14:tracePt t="97790" x="4038600" y="5168900"/>
          <p14:tracePt t="97807" x="4038600" y="5187950"/>
          <p14:tracePt t="97875" x="4038600" y="5168900"/>
          <p14:tracePt t="97883" x="4038600" y="5130800"/>
          <p14:tracePt t="97894" x="4038600" y="5080000"/>
          <p14:tracePt t="97904" x="4038600" y="5035550"/>
          <p14:tracePt t="97921" x="4038600" y="4959350"/>
          <p14:tracePt t="97938" x="4038600" y="4933950"/>
          <p14:tracePt t="97970" x="4038600" y="4927600"/>
          <p14:tracePt t="97995" x="4038600" y="4940300"/>
          <p14:tracePt t="98003" x="4038600" y="4972050"/>
          <p14:tracePt t="98011" x="4038600" y="5003800"/>
          <p14:tracePt t="98022" x="4038600" y="5048250"/>
          <p14:tracePt t="98038" x="4038600" y="5105400"/>
          <p14:tracePt t="98056" x="4038600" y="5130800"/>
          <p14:tracePt t="98071" x="4038600" y="5137150"/>
          <p14:tracePt t="98186" x="4038600" y="5143500"/>
          <p14:tracePt t="98203" x="4032250" y="5130800"/>
          <p14:tracePt t="98203" x="0" y="0"/>
        </p14:tracePtLst>
        <p14:tracePtLst>
          <p14:tracePt t="98658" x="3289300" y="4254500"/>
          <p14:tracePt t="98675" x="3276600" y="4260850"/>
          <p14:tracePt t="98683" x="3263900" y="4286250"/>
          <p14:tracePt t="98690" x="3257550" y="4318000"/>
          <p14:tracePt t="98704" x="3251200" y="4362450"/>
          <p14:tracePt t="98721" x="3238500" y="4445000"/>
          <p14:tracePt t="98739" x="3219450" y="4483100"/>
          <p14:tracePt t="98827" x="3219450" y="4457700"/>
          <p14:tracePt t="98838" x="3219450" y="4432300"/>
          <p14:tracePt t="98857" x="3219450" y="4387850"/>
          <p14:tracePt t="98871" x="3219450" y="4356100"/>
          <p14:tracePt t="98948" x="3219450" y="4362450"/>
          <p14:tracePt t="98957" x="3213100" y="4368800"/>
          <p14:tracePt t="98975" x="3206750" y="4381500"/>
          <p14:tracePt t="98989" x="3187700" y="4419600"/>
          <p14:tracePt t="99006" x="3168650" y="4502150"/>
          <p14:tracePt t="99022" x="3143250" y="4616450"/>
          <p14:tracePt t="99038" x="3124200" y="4686300"/>
          <p14:tracePt t="99056" x="3124200" y="4705350"/>
          <p14:tracePt t="99073" x="3124200" y="4711700"/>
          <p14:tracePt t="99148" x="3117850" y="4724400"/>
          <p14:tracePt t="99155" x="3117850" y="4737100"/>
          <p14:tracePt t="99173" x="3105150" y="4787900"/>
          <p14:tracePt t="99189" x="3098800" y="4813300"/>
          <p14:tracePt t="99207" x="3098800" y="4826000"/>
          <p14:tracePt t="99261" x="3098800" y="4819650"/>
          <p14:tracePt t="99271" x="3098800" y="4813300"/>
          <p14:tracePt t="99291" x="3098800" y="4787900"/>
          <p14:tracePt t="99305" x="3098800" y="4775200"/>
          <p14:tracePt t="99323" x="3098800" y="4768850"/>
          <p14:tracePt t="99364" x="3105150" y="4762500"/>
          <p14:tracePt t="99372" x="3105150" y="4756150"/>
          <p14:tracePt t="99396" x="3111500" y="4749800"/>
          <p14:tracePt t="99396" x="0" y="0"/>
        </p14:tracePtLst>
        <p14:tracePtLst>
          <p14:tracePt t="100349" x="4171950" y="4908550"/>
          <p14:tracePt t="100445" x="4184650" y="4908550"/>
          <p14:tracePt t="100464" x="4318000" y="4933950"/>
          <p14:tracePt t="100484" x="4711700" y="4972050"/>
          <p14:tracePt t="100496" x="4883150" y="4972050"/>
          <p14:tracePt t="100508" x="5213350" y="4972050"/>
          <p14:tracePt t="100521" x="5314950" y="4972050"/>
          <p14:tracePt t="100524" x="5378450" y="4972050"/>
          <p14:tracePt t="100538" x="5410200" y="4972050"/>
          <p14:tracePt t="100555" x="5429250" y="4972050"/>
          <p14:tracePt t="100643" x="5416550" y="4972050"/>
          <p14:tracePt t="100651" x="5378450" y="4972050"/>
          <p14:tracePt t="100658" x="5321300" y="4972050"/>
          <p14:tracePt t="100670" x="5251450" y="4972050"/>
          <p14:tracePt t="100688" x="5111750" y="4972050"/>
          <p14:tracePt t="100704" x="5054600" y="4972050"/>
          <p14:tracePt t="100707" x="5048250" y="4972050"/>
          <p14:tracePt t="100720" x="5041900" y="4972050"/>
          <p14:tracePt t="100747" x="5054600" y="4972050"/>
          <p14:tracePt t="100756" x="5086350" y="4972050"/>
          <p14:tracePt t="100771" x="5200650" y="4972050"/>
          <p14:tracePt t="100788" x="5378450" y="4972050"/>
          <p14:tracePt t="100804" x="5607050" y="4972050"/>
          <p14:tracePt t="100823" x="5791200" y="4972050"/>
          <p14:tracePt t="100837" x="5854700" y="4972050"/>
          <p14:tracePt t="100854" x="5880100" y="4972050"/>
          <p14:tracePt t="100871" x="5892800" y="4972050"/>
          <p14:tracePt t="101107" x="5899150" y="4972050"/>
          <p14:tracePt t="101114" x="5918200" y="4972050"/>
          <p14:tracePt t="101123" x="5943600" y="4972050"/>
          <p14:tracePt t="101136" x="5975350" y="4972050"/>
          <p14:tracePt t="101153" x="6051550" y="4972050"/>
          <p14:tracePt t="101170" x="6108700" y="4972050"/>
          <p14:tracePt t="101187" x="6121400" y="4972050"/>
          <p14:tracePt t="101338" x="0" y="0"/>
        </p14:tracePtLst>
        <p14:tracePtLst>
          <p14:tracePt t="101884" x="3073400" y="4737100"/>
          <p14:tracePt t="101898" x="3060700" y="4737100"/>
          <p14:tracePt t="101911" x="3048000" y="4737100"/>
          <p14:tracePt t="101923" x="3041650" y="4756150"/>
          <p14:tracePt t="101937" x="3035300" y="4775200"/>
          <p14:tracePt t="101955" x="3028950" y="4832350"/>
          <p14:tracePt t="101971" x="3022600" y="4876800"/>
          <p14:tracePt t="101987" x="3022600" y="4914900"/>
          <p14:tracePt t="102004" x="3022600" y="4940300"/>
          <p14:tracePt t="102021" x="3022600" y="4953000"/>
          <p14:tracePt t="102068" x="3022600" y="4959350"/>
          <p14:tracePt t="102077" x="3028950" y="4953000"/>
          <p14:tracePt t="102091" x="3054350" y="4914900"/>
          <p14:tracePt t="102107" x="3086100" y="4876800"/>
          <p14:tracePt t="102122" x="3105150" y="4857750"/>
          <p14:tracePt t="102138" x="3111500" y="4845050"/>
          <p14:tracePt t="102378" x="0" y="0"/>
        </p14:tracePtLst>
        <p14:tracePtLst>
          <p14:tracePt t="103213" x="3962400" y="5156200"/>
          <p14:tracePt t="103287" x="3975100" y="5156200"/>
          <p14:tracePt t="103299" x="4114800" y="5156200"/>
          <p14:tracePt t="103312" x="4216400" y="5156200"/>
          <p14:tracePt t="103325" x="4597400" y="5156200"/>
          <p14:tracePt t="103340" x="5156200" y="5156200"/>
          <p14:tracePt t="103356" x="5746750" y="5187950"/>
          <p14:tracePt t="103370" x="6032500" y="5219700"/>
          <p14:tracePt t="103388" x="6102350" y="5226050"/>
          <p14:tracePt t="103403" x="6115050" y="5226050"/>
          <p14:tracePt t="103572" x="0" y="0"/>
        </p14:tracePtLst>
        <p14:tracePtLst>
          <p14:tracePt t="104812" x="3143250" y="5111750"/>
          <p14:tracePt t="104891" x="3168650" y="5111750"/>
          <p14:tracePt t="104903" x="3232150" y="5111750"/>
          <p14:tracePt t="104920" x="3473450" y="5111750"/>
          <p14:tracePt t="104922" x="3670300" y="5111750"/>
          <p14:tracePt t="104936" x="3886200" y="5111750"/>
          <p14:tracePt t="104952" x="4349750" y="5143500"/>
          <p14:tracePt t="104969" x="4610100" y="5181600"/>
          <p14:tracePt t="104971" x="4667250" y="5187950"/>
          <p14:tracePt t="104986" x="4686300" y="5187950"/>
          <p14:tracePt t="105076" x="4667250" y="5187950"/>
          <p14:tracePt t="105083" x="4635500" y="5187950"/>
          <p14:tracePt t="105105" x="4495800" y="5187950"/>
          <p14:tracePt t="105120" x="4324350" y="5187950"/>
          <p14:tracePt t="105122" x="4254500" y="5187950"/>
          <p14:tracePt t="105135" x="4197350" y="5187950"/>
          <p14:tracePt t="105153" x="4152900" y="5187950"/>
          <p14:tracePt t="105169" x="4133850" y="5187950"/>
          <p14:tracePt t="105234" x="4140200" y="5187950"/>
          <p14:tracePt t="105243" x="4165600" y="5187950"/>
          <p14:tracePt t="105252" x="4203700" y="5187950"/>
          <p14:tracePt t="105271" x="4330700" y="5187950"/>
          <p14:tracePt t="105286" x="4508500" y="5187950"/>
          <p14:tracePt t="105304" x="4711700" y="5187950"/>
          <p14:tracePt t="105321" x="4876800" y="5187950"/>
          <p14:tracePt t="105323" x="4933950" y="5187950"/>
          <p14:tracePt t="105336" x="4953000" y="5187950"/>
          <p14:tracePt t="105354" x="4978400" y="5187950"/>
          <p14:tracePt t="105427" x="4984750" y="5187950"/>
          <p14:tracePt t="105434" x="4997450" y="5187950"/>
          <p14:tracePt t="105454" x="5060950" y="5187950"/>
          <p14:tracePt t="105469" x="5175250" y="5187950"/>
          <p14:tracePt t="105486" x="5353050" y="5187950"/>
          <p14:tracePt t="105502" x="5530850" y="5187950"/>
          <p14:tracePt t="105520" x="5746750" y="5187950"/>
          <p14:tracePt t="105523" x="5835650" y="5187950"/>
          <p14:tracePt t="105537" x="5943600" y="5187950"/>
          <p14:tracePt t="105554" x="6102350" y="5187950"/>
          <p14:tracePt t="105571" x="6165850" y="5187950"/>
          <p14:tracePt t="105586" x="6184900" y="5187950"/>
          <p14:tracePt t="105707" x="6159500" y="5194300"/>
          <p14:tracePt t="105715" x="6115050" y="5200650"/>
          <p14:tracePt t="105724" x="6070600" y="5200650"/>
          <p14:tracePt t="105735" x="6007100" y="5200650"/>
          <p14:tracePt t="105752" x="5930900" y="5200650"/>
          <p14:tracePt t="105770" x="5918200" y="5200650"/>
          <p14:tracePt t="105836" x="5943600" y="5200650"/>
          <p14:tracePt t="105842" x="5988050" y="5200650"/>
          <p14:tracePt t="105852" x="6051550" y="5200650"/>
          <p14:tracePt t="105868" x="6184900" y="5200650"/>
          <p14:tracePt t="105886" x="6311900" y="5200650"/>
          <p14:tracePt t="105904" x="6362700" y="5200650"/>
          <p14:tracePt t="105918" x="6388100" y="5200650"/>
          <p14:tracePt t="106002" x="6388100" y="5207000"/>
          <p14:tracePt t="106010" x="6381750" y="5207000"/>
          <p14:tracePt t="106021" x="6362700" y="5207000"/>
          <p14:tracePt t="106036" x="6343650" y="5207000"/>
          <p14:tracePt t="106052" x="6337300" y="5207000"/>
          <p14:tracePt t="106115" x="6356350" y="5207000"/>
          <p14:tracePt t="106122" x="6394450" y="5207000"/>
          <p14:tracePt t="106137" x="6445250" y="5207000"/>
          <p14:tracePt t="106153" x="6565900" y="5207000"/>
          <p14:tracePt t="106168" x="6623050" y="5207000"/>
          <p14:tracePt t="106170" x="6629400" y="5207000"/>
          <p14:tracePt t="106185" x="6635750" y="5207000"/>
          <p14:tracePt t="106283" x="6616700" y="5207000"/>
          <p14:tracePt t="106291" x="6597650" y="5207000"/>
          <p14:tracePt t="106305" x="6591300" y="5207000"/>
          <p14:tracePt t="106319" x="6578600" y="5207000"/>
          <p14:tracePt t="106336" x="6572250" y="5207000"/>
          <p14:tracePt t="106427" x="6584950" y="5207000"/>
          <p14:tracePt t="106659" x="0" y="0"/>
        </p14:tracePtLst>
        <p14:tracePtLst>
          <p14:tracePt t="107453" x="3219450" y="5067300"/>
          <p14:tracePt t="107491" x="3213100" y="5073650"/>
          <p14:tracePt t="107502" x="3213100" y="5080000"/>
          <p14:tracePt t="107520" x="3213100" y="5105400"/>
          <p14:tracePt t="107524" x="3213100" y="5124450"/>
          <p14:tracePt t="107536" x="3213100" y="5130800"/>
          <p14:tracePt t="107553" x="3213100" y="5149850"/>
          <p14:tracePt t="107570" x="3213100" y="5156200"/>
          <p14:tracePt t="107645" x="3213100" y="5137150"/>
          <p14:tracePt t="107654" x="3213100" y="5111750"/>
          <p14:tracePt t="107669" x="3213100" y="5086350"/>
          <p14:tracePt t="107685" x="3213100" y="5067300"/>
          <p14:tracePt t="107702" x="3213100" y="5054600"/>
          <p14:tracePt t="107772" x="3213100" y="5067300"/>
          <p14:tracePt t="107781" x="3213100" y="5080000"/>
          <p14:tracePt t="107790" x="3213100" y="5086350"/>
          <p14:tracePt t="107803" x="3213100" y="5105400"/>
          <p14:tracePt t="107819" x="3213100" y="5111750"/>
          <p14:tracePt t="107922" x="3213100" y="5105400"/>
          <p14:tracePt t="107930" x="3213100" y="5099050"/>
          <p14:tracePt t="107938" x="3213100" y="5086350"/>
          <p14:tracePt t="107954" x="3213100" y="5080000"/>
          <p14:tracePt t="108146" x="0" y="0"/>
        </p14:tracePtLst>
        <p14:tracePtLst>
          <p14:tracePt t="110447" x="6477000" y="3917950"/>
          <p14:tracePt t="110456" x="6400800" y="3911600"/>
          <p14:tracePt t="110469" x="6172200" y="3873500"/>
          <p14:tracePt t="110484" x="5880100" y="3854450"/>
          <p14:tracePt t="110500" x="5632450" y="3860800"/>
          <p14:tracePt t="110518" x="5384800" y="3905250"/>
          <p14:tracePt t="110534" x="5105400" y="3981450"/>
          <p14:tracePt t="110552" x="4857750" y="4070350"/>
          <p14:tracePt t="110568" x="4584700" y="4171950"/>
          <p14:tracePt t="110570" x="4425950" y="4229100"/>
          <p14:tracePt t="110585" x="4286250" y="4279900"/>
          <p14:tracePt t="110603" x="3924300" y="4451350"/>
          <p14:tracePt t="110618" x="3829050" y="4495800"/>
          <p14:tracePt t="110635" x="3644900" y="4622800"/>
          <p14:tracePt t="110651" x="3575050" y="4699000"/>
          <p14:tracePt t="110667" x="3543300" y="4781550"/>
          <p14:tracePt t="110684" x="3530600" y="4851400"/>
          <p14:tracePt t="110702" x="3530600" y="4933950"/>
          <p14:tracePt t="110717" x="3556000" y="5010150"/>
          <p14:tracePt t="110734" x="3600450" y="5099050"/>
          <p14:tracePt t="110750" x="3689350" y="5207000"/>
          <p14:tracePt t="110768" x="3860800" y="5308600"/>
          <p14:tracePt t="110784" x="4191000" y="5422900"/>
          <p14:tracePt t="110788" x="4387850" y="5467350"/>
          <p14:tracePt t="110802" x="4591050" y="5492750"/>
          <p14:tracePt t="110818" x="5003800" y="5505450"/>
          <p14:tracePt t="110835" x="5556250" y="5384800"/>
          <p14:tracePt t="110851" x="5734050" y="5276850"/>
          <p14:tracePt t="110868" x="5822950" y="5143500"/>
          <p14:tracePt t="110885" x="5854700" y="5010150"/>
          <p14:tracePt t="110900" x="5842000" y="4889500"/>
          <p14:tracePt t="110918" x="5797550" y="4794250"/>
          <p14:tracePt t="110934" x="5734050" y="4711700"/>
          <p14:tracePt t="110950" x="5645150" y="4622800"/>
          <p14:tracePt t="110967" x="5549900" y="4546600"/>
          <p14:tracePt t="110984" x="5486400" y="4495800"/>
          <p14:tracePt t="111000" x="5454650" y="4476750"/>
          <p14:tracePt t="111004" x="5448300" y="4470400"/>
          <p14:tracePt t="111099" x="0" y="0"/>
        </p14:tracePtLst>
        <p14:tracePtLst>
          <p14:tracePt t="111843" x="781050" y="6000750"/>
          <p14:tracePt t="111915" x="787400" y="6000750"/>
          <p14:tracePt t="111924" x="831850" y="6000750"/>
          <p14:tracePt t="111934" x="901700" y="6000750"/>
          <p14:tracePt t="111950" x="1155700" y="6000750"/>
          <p14:tracePt t="111966" x="1479550" y="6000750"/>
          <p14:tracePt t="111983" x="1771650" y="6000750"/>
          <p14:tracePt t="112000" x="1924050" y="6000750"/>
          <p14:tracePt t="112016" x="2025650" y="6000750"/>
          <p14:tracePt t="112018" x="2057400" y="6000750"/>
          <p14:tracePt t="112033" x="2082800" y="6000750"/>
          <p14:tracePt t="112051" x="2101850" y="6000750"/>
          <p14:tracePt t="112067" x="2108200" y="6000750"/>
          <p14:tracePt t="112107" x="2101850" y="6013450"/>
          <p14:tracePt t="112116" x="2070100" y="6019800"/>
          <p14:tracePt t="112134" x="1962150" y="6019800"/>
          <p14:tracePt t="112151" x="1803400" y="6019800"/>
          <p14:tracePt t="112166" x="1600200" y="6019800"/>
          <p14:tracePt t="112183" x="1390650" y="6019800"/>
          <p14:tracePt t="112200" x="1212850" y="6019800"/>
          <p14:tracePt t="112216" x="1085850" y="6019800"/>
          <p14:tracePt t="112233" x="1041400" y="6019800"/>
          <p14:tracePt t="112249" x="1035050" y="6019800"/>
          <p14:tracePt t="112298" x="1054100" y="6019800"/>
          <p14:tracePt t="112307" x="1085850" y="6019800"/>
          <p14:tracePt t="112319" x="1162050" y="6019800"/>
          <p14:tracePt t="112334" x="1371600" y="6019800"/>
          <p14:tracePt t="112351" x="1695450" y="6019800"/>
          <p14:tracePt t="112367" x="2057400" y="6051550"/>
          <p14:tracePt t="112385" x="2260600" y="6102350"/>
          <p14:tracePt t="112400" x="2292350" y="6108700"/>
          <p14:tracePt t="112417" x="2298700" y="6108700"/>
          <p14:tracePt t="112452" x="2266950" y="6115050"/>
          <p14:tracePt t="112459" x="2222500" y="6115050"/>
          <p14:tracePt t="112467" x="2146300" y="6115050"/>
          <p14:tracePt t="112483" x="1955800" y="6115050"/>
          <p14:tracePt t="112500" x="1714500" y="6115050"/>
          <p14:tracePt t="112516" x="1524000" y="6115050"/>
          <p14:tracePt t="112533" x="1435100" y="6115050"/>
          <p14:tracePt t="112550" x="1422400" y="6115050"/>
          <p14:tracePt t="112584" x="1428750" y="6115050"/>
          <p14:tracePt t="112600" x="1498600" y="6115050"/>
          <p14:tracePt t="112618" x="1638300" y="6115050"/>
          <p14:tracePt t="112620" x="1746250" y="6115050"/>
          <p14:tracePt t="112634" x="1962150" y="6115050"/>
          <p14:tracePt t="112651" x="2171700" y="6115050"/>
          <p14:tracePt t="112667" x="2311400" y="6115050"/>
          <p14:tracePt t="112684" x="2343150" y="6115050"/>
          <p14:tracePt t="112700" x="2355850" y="6115050"/>
          <p14:tracePt t="112740" x="2336800" y="6115050"/>
          <p14:tracePt t="112750" x="2305050" y="6115050"/>
          <p14:tracePt t="112767" x="2184400" y="6115050"/>
          <p14:tracePt t="112784" x="2057400" y="6115050"/>
          <p14:tracePt t="112786" x="2012950" y="6108700"/>
          <p14:tracePt t="112801" x="2006600" y="6108700"/>
          <p14:tracePt t="112818" x="1993900" y="6108700"/>
          <p14:tracePt t="112843" x="2000250" y="6108700"/>
          <p14:tracePt t="112854" x="2032000" y="6108700"/>
          <p14:tracePt t="112868" x="2178050" y="6108700"/>
          <p14:tracePt t="112885" x="2438400" y="6108700"/>
          <p14:tracePt t="112901" x="2851150" y="6108700"/>
          <p14:tracePt t="112917" x="3175000" y="6108700"/>
          <p14:tracePt t="112933" x="3263900" y="6108700"/>
          <p14:tracePt t="112949" x="3276600" y="6108700"/>
          <p14:tracePt t="112966" x="3282950" y="6108700"/>
          <p14:tracePt t="112983" x="3276600" y="6102350"/>
          <p14:tracePt t="112999" x="3200400" y="6089650"/>
          <p14:tracePt t="113016" x="3048000" y="6064250"/>
          <p14:tracePt t="113033" x="2857500" y="6026150"/>
          <p14:tracePt t="113035" x="2768600" y="6013450"/>
          <p14:tracePt t="113053" x="2679700" y="5988050"/>
          <p14:tracePt t="113067" x="2667000" y="5988050"/>
          <p14:tracePt t="113107" x="2667000" y="5981700"/>
          <p14:tracePt t="113116" x="2679700" y="5981700"/>
          <p14:tracePt t="113134" x="2749550" y="5981700"/>
          <p14:tracePt t="113151" x="2870200" y="5981700"/>
          <p14:tracePt t="113166" x="2940050" y="5981700"/>
          <p14:tracePt t="113182" x="2952750" y="5981700"/>
          <p14:tracePt t="113235" x="2946400" y="5981700"/>
          <p14:tracePt t="113245" x="2927350" y="5981700"/>
          <p14:tracePt t="113256" x="2914650" y="5981700"/>
          <p14:tracePt t="113267" x="2908300" y="5981700"/>
          <p14:tracePt t="113325" x="2940050" y="5981700"/>
          <p14:tracePt t="113332" x="2984500" y="5981700"/>
          <p14:tracePt t="113353" x="3111500" y="5988050"/>
          <p14:tracePt t="113368" x="3175000" y="6000750"/>
          <p14:tracePt t="113428" x="3168650" y="6000750"/>
          <p14:tracePt t="113435" x="3149600" y="6000750"/>
          <p14:tracePt t="113452" x="3117850" y="6000750"/>
          <p14:tracePt t="113466" x="3105150" y="6000750"/>
          <p14:tracePt t="114763" x="0" y="0"/>
        </p14:tracePtLst>
        <p14:tracePtLst>
          <p14:tracePt t="116387" x="495300" y="6254750"/>
          <p14:tracePt t="116444" x="495300" y="6248400"/>
          <p14:tracePt t="116467" x="495300" y="6261100"/>
          <p14:tracePt t="116476" x="495300" y="6273800"/>
          <p14:tracePt t="116484" x="495300" y="6286500"/>
          <p14:tracePt t="116498" x="495300" y="6337300"/>
          <p14:tracePt t="116515" x="495300" y="6394450"/>
          <p14:tracePt t="116532" x="495300" y="6432550"/>
          <p14:tracePt t="116548" x="495300" y="6445250"/>
          <p14:tracePt t="116565" x="495300" y="6451600"/>
          <p14:tracePt t="116716" x="495300" y="6438900"/>
          <p14:tracePt t="116723" x="501650" y="6419850"/>
          <p14:tracePt t="116739" x="501650" y="6413500"/>
          <p14:tracePt t="116748" x="501650" y="6400800"/>
          <p14:tracePt t="116765" x="501650" y="6394450"/>
          <p14:tracePt t="116852" x="501650" y="6400800"/>
          <p14:tracePt t="116858" x="501650" y="6413500"/>
          <p14:tracePt t="116867" x="501650" y="6419850"/>
          <p14:tracePt t="116883" x="501650" y="6438900"/>
          <p14:tracePt t="116963" x="508000" y="6438900"/>
          <p14:tracePt t="116996" x="514350" y="6419850"/>
          <p14:tracePt t="117011" x="520700" y="6381750"/>
          <p14:tracePt t="117028" x="533400" y="6330950"/>
          <p14:tracePt t="117045" x="546100" y="6299200"/>
          <p14:tracePt t="117057" x="552450" y="6286500"/>
          <p14:tracePt t="117132" x="552450" y="6292850"/>
          <p14:tracePt t="117140" x="552450" y="6330950"/>
          <p14:tracePt t="117149" x="539750" y="6375400"/>
          <p14:tracePt t="117167" x="520700" y="6477000"/>
          <p14:tracePt t="117182" x="514350" y="6546850"/>
          <p14:tracePt t="117199" x="514350" y="6578600"/>
          <p14:tracePt t="117215" x="514350" y="6591300"/>
          <p14:tracePt t="117268" x="514350" y="6578600"/>
          <p14:tracePt t="117281" x="520700" y="6553200"/>
          <p14:tracePt t="117302" x="527050" y="6483350"/>
          <p14:tracePt t="117317" x="527050" y="6432550"/>
          <p14:tracePt t="117333" x="527050" y="6407150"/>
          <p14:tracePt t="117349" x="527050" y="6388100"/>
          <p14:tracePt t="117366" x="527050" y="6381750"/>
          <p14:tracePt t="117403" x="533400" y="6375400"/>
          <p14:tracePt t="117428" x="527050" y="6388100"/>
          <p14:tracePt t="117438" x="527050" y="6407150"/>
          <p14:tracePt t="117450" x="501650" y="6477000"/>
          <p14:tracePt t="117465" x="501650" y="6489700"/>
          <p14:tracePt t="117482" x="495300" y="6521450"/>
          <p14:tracePt t="117499" x="495300" y="6540500"/>
          <p14:tracePt t="117571" x="495300" y="6534150"/>
          <p14:tracePt t="117578" x="495300" y="6508750"/>
          <p14:tracePt t="117586" x="495300" y="6489700"/>
          <p14:tracePt t="117599" x="495300" y="6464300"/>
          <p14:tracePt t="117615" x="495300" y="6419850"/>
          <p14:tracePt t="117632" x="495300" y="6407150"/>
          <p14:tracePt t="117698" x="495300" y="6413500"/>
          <p14:tracePt t="117706" x="488950" y="6445250"/>
          <p14:tracePt t="117715" x="482600" y="6470650"/>
          <p14:tracePt t="117732" x="469900" y="6515100"/>
          <p14:tracePt t="117748" x="469900" y="6521450"/>
          <p14:tracePt t="117766" x="469900" y="6527800"/>
          <p14:tracePt t="117971" x="469900" y="6534150"/>
          <p14:tracePt t="117978" x="463550" y="6527800"/>
          <p14:tracePt t="117979" x="0" y="0"/>
        </p14:tracePtLst>
        <p14:tracePtLst>
          <p14:tracePt t="118547" x="1066800" y="1549400"/>
          <p14:tracePt t="118571" x="1060450" y="1555750"/>
          <p14:tracePt t="118578" x="1054100" y="1574800"/>
          <p14:tracePt t="118586" x="1047750" y="1619250"/>
          <p14:tracePt t="118598" x="1035050" y="1689100"/>
          <p14:tracePt t="118615" x="1028700" y="1866900"/>
          <p14:tracePt t="118631" x="1003300" y="2178050"/>
          <p14:tracePt t="118648" x="971550" y="2559050"/>
          <p14:tracePt t="118664" x="958850" y="3041650"/>
          <p14:tracePt t="118666" x="958850" y="3276600"/>
          <p14:tracePt t="118682" x="958850" y="3556000"/>
          <p14:tracePt t="118697" x="946150" y="4165600"/>
          <p14:tracePt t="118714" x="876300" y="4965700"/>
          <p14:tracePt t="118731" x="857250" y="5302250"/>
          <p14:tracePt t="118747" x="844550" y="5480050"/>
          <p14:tracePt t="118764" x="844550" y="5543550"/>
          <p14:tracePt t="118781" x="844550" y="5568950"/>
          <p14:tracePt t="118842" x="844550" y="5556250"/>
          <p14:tracePt t="118851" x="857250" y="5505450"/>
          <p14:tracePt t="118866" x="914400" y="5340350"/>
          <p14:tracePt t="118881" x="952500" y="5219700"/>
          <p14:tracePt t="118898" x="1104900" y="4699000"/>
          <p14:tracePt t="118915" x="1155700" y="4445000"/>
          <p14:tracePt t="118931" x="1168400" y="4305300"/>
          <p14:tracePt t="118948" x="1168400" y="4260850"/>
          <p14:tracePt t="118966" x="1168400" y="4248150"/>
          <p14:tracePt t="119002" x="1168400" y="4260850"/>
          <p14:tracePt t="119014" x="1155700" y="4318000"/>
          <p14:tracePt t="119030" x="1104900" y="4502150"/>
          <p14:tracePt t="119049" x="1047750" y="4749800"/>
          <p14:tracePt t="119064" x="1016000" y="5029200"/>
          <p14:tracePt t="119066" x="1003300" y="5168900"/>
          <p14:tracePt t="119081" x="996950" y="5302250"/>
          <p14:tracePt t="119098" x="984250" y="5607050"/>
          <p14:tracePt t="119114" x="984250" y="5727700"/>
          <p14:tracePt t="119132" x="984250" y="5759450"/>
          <p14:tracePt t="119148" x="984250" y="5765800"/>
          <p14:tracePt t="119180" x="984250" y="5715000"/>
          <p14:tracePt t="119200" x="1016000" y="5556250"/>
          <p14:tracePt t="119214" x="1060450" y="5353050"/>
          <p14:tracePt t="119231" x="1098550" y="5092700"/>
          <p14:tracePt t="119247" x="1130300" y="4787900"/>
          <p14:tracePt t="119264" x="1168400" y="4483100"/>
          <p14:tracePt t="119280" x="1219200" y="4254500"/>
          <p14:tracePt t="119282" x="1225550" y="4171950"/>
          <p14:tracePt t="119297" x="1231900" y="4114800"/>
          <p14:tracePt t="119315" x="1231900" y="4076700"/>
          <p14:tracePt t="119354" x="1231900" y="4095750"/>
          <p14:tracePt t="119363" x="1231900" y="4165600"/>
          <p14:tracePt t="119371" x="1231900" y="4273550"/>
          <p14:tracePt t="119380" x="1231900" y="4419600"/>
          <p14:tracePt t="119397" x="1168400" y="4832350"/>
          <p14:tracePt t="119415" x="1136650" y="5111750"/>
          <p14:tracePt t="119431" x="1136650" y="5257800"/>
          <p14:tracePt t="119448" x="1136650" y="5340350"/>
          <p14:tracePt t="119464" x="1136650" y="5353050"/>
          <p14:tracePt t="119498" x="1136650" y="5321300"/>
          <p14:tracePt t="119514" x="1168400" y="5143500"/>
          <p14:tracePt t="119531" x="1238250" y="4832350"/>
          <p14:tracePt t="119547" x="1320800" y="4432300"/>
          <p14:tracePt t="119564" x="1397000" y="4019550"/>
          <p14:tracePt t="119580" x="1466850" y="3638550"/>
          <p14:tracePt t="119598" x="1524000" y="3365500"/>
          <p14:tracePt t="119615" x="1555750" y="3213100"/>
          <p14:tracePt t="119631" x="1574800" y="3143250"/>
          <p14:tracePt t="119647" x="1574800" y="3130550"/>
          <p14:tracePt t="119691" x="1574800" y="3149600"/>
          <p14:tracePt t="119698" x="1568450" y="3225800"/>
          <p14:tracePt t="119715" x="1524000" y="3435350"/>
          <p14:tracePt t="119731" x="1504950" y="3746500"/>
          <p14:tracePt t="119747" x="1492250" y="4038600"/>
          <p14:tracePt t="119763" x="1492250" y="4273550"/>
          <p14:tracePt t="119780" x="1498600" y="4419600"/>
          <p14:tracePt t="119797" x="1511300" y="4476750"/>
          <p14:tracePt t="119835" x="1536700" y="4451350"/>
          <p14:tracePt t="119847" x="1562100" y="4387850"/>
          <p14:tracePt t="119865" x="1651000" y="4121150"/>
          <p14:tracePt t="119881" x="1758950" y="3733800"/>
          <p14:tracePt t="119882" x="1809750" y="3498850"/>
          <p14:tracePt t="119898" x="1847850" y="3289300"/>
          <p14:tracePt t="119915" x="1943100" y="2692400"/>
          <p14:tracePt t="119932" x="1974850" y="2419350"/>
          <p14:tracePt t="119947" x="2000250" y="2241550"/>
          <p14:tracePt t="119964" x="2012950" y="2139950"/>
          <p14:tracePt t="119980" x="2012950" y="2114550"/>
          <p14:tracePt t="119998" x="2012950" y="2108200"/>
          <p14:tracePt t="120034" x="2012950" y="2120900"/>
          <p14:tracePt t="120049" x="2006600" y="2184400"/>
          <p14:tracePt t="120063" x="1968500" y="2457450"/>
          <p14:tracePt t="120080" x="1860550" y="2984500"/>
          <p14:tracePt t="120098" x="1765300" y="3492500"/>
          <p14:tracePt t="120099" x="1746250" y="3676650"/>
          <p14:tracePt t="120115" x="1733550" y="3867150"/>
          <p14:tracePt t="120131" x="1733550" y="3962400"/>
          <p14:tracePt t="120148" x="1733550" y="3994150"/>
          <p14:tracePt t="120166" x="1733550" y="4000500"/>
          <p14:tracePt t="120202" x="1746250" y="3994150"/>
          <p14:tracePt t="120213" x="1752600" y="3962400"/>
          <p14:tracePt t="120230" x="1784350" y="3784600"/>
          <p14:tracePt t="120247" x="1847850" y="3479800"/>
          <p14:tracePt t="120266" x="1943100" y="3041650"/>
          <p14:tracePt t="120280" x="1962150" y="2933700"/>
          <p14:tracePt t="120297" x="1987550" y="2794000"/>
          <p14:tracePt t="120298" x="1993900" y="2762250"/>
          <p14:tracePt t="120315" x="1993900" y="2743200"/>
          <p14:tracePt t="120330" x="1993900" y="2736850"/>
          <p14:tracePt t="120370" x="1993900" y="2755900"/>
          <p14:tracePt t="120382" x="1981200" y="2813050"/>
          <p14:tracePt t="120398" x="1924050" y="3035300"/>
          <p14:tracePt t="120414" x="1854200" y="3390900"/>
          <p14:tracePt t="120431" x="1797050" y="3784600"/>
          <p14:tracePt t="120447" x="1765300" y="4000500"/>
          <p14:tracePt t="120450" x="1765300" y="4051300"/>
          <p14:tracePt t="120464" x="1765300" y="4108450"/>
          <p14:tracePt t="120483" x="1765300" y="4159250"/>
          <p14:tracePt t="120499" x="1765300" y="4165600"/>
          <p14:tracePt t="120538" x="1765300" y="4133850"/>
          <p14:tracePt t="120547" x="1784350" y="4064000"/>
          <p14:tracePt t="120554" x="1790700" y="3981450"/>
          <p14:tracePt t="120564" x="1809750" y="3886200"/>
          <p14:tracePt t="120581" x="1854200" y="3708400"/>
          <p14:tracePt t="120598" x="1885950" y="3556000"/>
          <p14:tracePt t="120616" x="1898650" y="3479800"/>
          <p14:tracePt t="120631" x="1898650" y="3473450"/>
          <p14:tracePt t="120648" x="1898650" y="3467100"/>
          <p14:tracePt t="120795" x="0" y="0"/>
        </p14:tracePtLst>
        <p14:tracePtLst>
          <p14:tracePt t="121835" x="1327150" y="6178550"/>
          <p14:tracePt t="121852" x="1320800" y="6184900"/>
          <p14:tracePt t="121858" x="1314450" y="6184900"/>
          <p14:tracePt t="121898" x="1314450" y="6191250"/>
          <p14:tracePt t="121955" x="1314450" y="6197600"/>
          <p14:tracePt t="121962" x="1320800" y="6197600"/>
          <p14:tracePt t="121982" x="1377950" y="6197600"/>
          <p14:tracePt t="121996" x="1549400" y="6197600"/>
          <p14:tracePt t="122013" x="1828800" y="6197600"/>
          <p14:tracePt t="122029" x="2216150" y="6197600"/>
          <p14:tracePt t="122046" x="2565400" y="6197600"/>
          <p14:tracePt t="122063" x="2755900" y="6197600"/>
          <p14:tracePt t="122079" x="2844800" y="6197600"/>
          <p14:tracePt t="122096" x="2857500" y="6197600"/>
          <p14:tracePt t="122114" x="2863850" y="6197600"/>
          <p14:tracePt t="122492" x="2863850" y="6203950"/>
          <p14:tracePt t="122498" x="2857500" y="6210300"/>
          <p14:tracePt t="122515" x="2806700" y="6223000"/>
          <p14:tracePt t="122530" x="2628900" y="6242050"/>
          <p14:tracePt t="122547" x="2235200" y="6261100"/>
          <p14:tracePt t="122563" x="1720850" y="6261100"/>
          <p14:tracePt t="122579" x="1181100" y="6261100"/>
          <p14:tracePt t="122599" x="901700" y="6261100"/>
          <p14:tracePt t="122613" x="806450" y="6261100"/>
          <p14:tracePt t="122631" x="787400" y="6261100"/>
          <p14:tracePt t="122755" x="806450" y="6261100"/>
          <p14:tracePt t="122763" x="838200" y="6261100"/>
          <p14:tracePt t="122771" x="863600" y="6261100"/>
          <p14:tracePt t="122779" x="908050" y="6261100"/>
          <p14:tracePt t="122798" x="1016000" y="6254750"/>
          <p14:tracePt t="122813" x="1136650" y="6254750"/>
          <p14:tracePt t="122829" x="1200150" y="6254750"/>
          <p14:tracePt t="122846" x="1238250" y="6254750"/>
          <p14:tracePt t="122863" x="1270000" y="6254750"/>
          <p14:tracePt t="122881" x="1289050" y="6254750"/>
          <p14:tracePt t="122896" x="1308100" y="6254750"/>
          <p14:tracePt t="122914" x="1320800" y="6254750"/>
          <p14:tracePt t="123004" x="1314450" y="6254750"/>
          <p14:tracePt t="123010" x="1295400" y="6254750"/>
          <p14:tracePt t="123018" x="1282700" y="6254750"/>
          <p14:tracePt t="123029" x="1263650" y="6254750"/>
          <p14:tracePt t="123047" x="1238250" y="6254750"/>
          <p14:tracePt t="123062" x="1231900" y="6254750"/>
          <p14:tracePt t="123106" x="1238250" y="6254750"/>
          <p14:tracePt t="123115" x="1270000" y="6254750"/>
          <p14:tracePt t="123131" x="1409700" y="6254750"/>
          <p14:tracePt t="123147" x="1606550" y="6254750"/>
          <p14:tracePt t="123164" x="1809750" y="6254750"/>
          <p14:tracePt t="123179" x="1924050" y="6254750"/>
          <p14:tracePt t="123198" x="1962150" y="6254750"/>
          <p14:tracePt t="123298" x="1968500" y="6254750"/>
          <p14:tracePt t="123307" x="1974850" y="6254750"/>
          <p14:tracePt t="123315" x="1981200" y="6254750"/>
          <p14:tracePt t="123329" x="2000250" y="6254750"/>
          <p14:tracePt t="123346" x="2082800" y="6254750"/>
          <p14:tracePt t="123363" x="2159000" y="6254750"/>
          <p14:tracePt t="123381" x="2292350" y="6254750"/>
          <p14:tracePt t="123397" x="2476500" y="6254750"/>
          <p14:tracePt t="123414" x="2673350" y="6254750"/>
          <p14:tracePt t="123431" x="2832100" y="6254750"/>
          <p14:tracePt t="123446" x="2927350" y="6254750"/>
          <p14:tracePt t="123463" x="2952750" y="6254750"/>
          <p14:tracePt t="123480" x="2959100" y="6254750"/>
          <p14:tracePt t="123595" x="2952750" y="6254750"/>
          <p14:tracePt t="123602" x="2908300" y="6254750"/>
          <p14:tracePt t="123616" x="2844800" y="6254750"/>
          <p14:tracePt t="123630" x="2667000" y="6254750"/>
          <p14:tracePt t="123647" x="2489200" y="6254750"/>
          <p14:tracePt t="123664" x="2381250" y="6254750"/>
          <p14:tracePt t="123680" x="2355850" y="6254750"/>
          <p14:tracePt t="123695" x="2349500" y="6254750"/>
          <p14:tracePt t="123762" x="2362200" y="6254750"/>
          <p14:tracePt t="123772" x="2393950" y="6254750"/>
          <p14:tracePt t="123781" x="2425700" y="6254750"/>
          <p14:tracePt t="123795" x="2546350" y="6254750"/>
          <p14:tracePt t="123812" x="2686050" y="6254750"/>
          <p14:tracePt t="123829" x="2768600" y="6254750"/>
          <p14:tracePt t="123846" x="2794000" y="6254750"/>
          <p14:tracePt t="124019" x="0" y="0"/>
        </p14:tracePtLst>
        <p14:tracePtLst>
          <p14:tracePt t="124719" x="584200" y="2089150"/>
          <p14:tracePt t="124797" x="584200" y="2082800"/>
          <p14:tracePt t="124817" x="692150" y="2082800"/>
          <p14:tracePt t="124838" x="1181100" y="2082800"/>
          <p14:tracePt t="124851" x="1809750" y="2082800"/>
          <p14:tracePt t="124864" x="2152650" y="2082800"/>
          <p14:tracePt t="124880" x="2819400" y="2082800"/>
          <p14:tracePt t="124896" x="3295650" y="2082800"/>
          <p14:tracePt t="124898" x="3467100" y="2082800"/>
          <p14:tracePt t="124912" x="3600450" y="2082800"/>
          <p14:tracePt t="124931" x="3778250" y="2082800"/>
          <p14:tracePt t="124932" x="3829050" y="2082800"/>
          <p14:tracePt t="124947" x="3848100" y="2082800"/>
          <p14:tracePt t="124962" x="3867150" y="2082800"/>
          <p14:tracePt t="125027" x="3860800" y="2082800"/>
          <p14:tracePt t="125036" x="3829050" y="2082800"/>
          <p14:tracePt t="125046" x="3765550" y="2082800"/>
          <p14:tracePt t="125062" x="3556000" y="2082800"/>
          <p14:tracePt t="125079" x="3257550" y="2082800"/>
          <p14:tracePt t="125096" x="2844800" y="2082800"/>
          <p14:tracePt t="125098" x="2673350" y="2082800"/>
          <p14:tracePt t="125114" x="2520950" y="2082800"/>
          <p14:tracePt t="125131" x="2330450" y="2082800"/>
          <p14:tracePt t="125146" x="2260600" y="2082800"/>
          <p14:tracePt t="125165" x="2254250" y="2082800"/>
          <p14:tracePt t="125245" x="2273300" y="2082800"/>
          <p14:tracePt t="125254" x="2330450" y="2082800"/>
          <p14:tracePt t="125266" x="2406650" y="2082800"/>
          <p14:tracePt t="125280" x="2622550" y="2089150"/>
          <p14:tracePt t="125296" x="2870200" y="2089150"/>
          <p14:tracePt t="125298" x="2971800" y="2089150"/>
          <p14:tracePt t="125313" x="3060700" y="2089150"/>
          <p14:tracePt t="125331" x="3124200" y="2089150"/>
          <p14:tracePt t="125390" x="3124200" y="2095500"/>
          <p14:tracePt t="125411" x="3003550" y="2101850"/>
          <p14:tracePt t="125423" x="2940050" y="2101850"/>
          <p14:tracePt t="125435" x="2813050" y="2101850"/>
          <p14:tracePt t="125449" x="2794000" y="2101850"/>
          <p14:tracePt t="125464" x="2781300" y="2101850"/>
          <p14:tracePt t="125499" x="2774950" y="2095500"/>
          <p14:tracePt t="125525" x="2800350" y="2095500"/>
          <p14:tracePt t="125532" x="2844800" y="2095500"/>
          <p14:tracePt t="125546" x="2971800" y="2095500"/>
          <p14:tracePt t="125562" x="3111500" y="2095500"/>
          <p14:tracePt t="125579" x="3219450" y="2095500"/>
          <p14:tracePt t="125596" x="3257550" y="2095500"/>
          <p14:tracePt t="125612" x="3270250" y="2095500"/>
          <p14:tracePt t="125667" x="3257550" y="2095500"/>
          <p14:tracePt t="125676" x="3232150" y="2095500"/>
          <p14:tracePt t="125684" x="3206750" y="2095500"/>
          <p14:tracePt t="125696" x="3200400" y="2095500"/>
          <p14:tracePt t="125712" x="3194050" y="2095500"/>
          <p14:tracePt t="125868" x="0" y="0"/>
        </p14:tracePtLst>
        <p14:tracePtLst>
          <p14:tracePt t="126620" x="2228850" y="2819400"/>
          <p14:tracePt t="126644" x="2222500" y="2813050"/>
          <p14:tracePt t="126654" x="2216150" y="2813050"/>
          <p14:tracePt t="126668" x="2197100" y="2870200"/>
          <p14:tracePt t="126678" x="2184400" y="2946400"/>
          <p14:tracePt t="126696" x="2108200" y="3155950"/>
          <p14:tracePt t="126713" x="1993900" y="3505200"/>
          <p14:tracePt t="126715" x="1930400" y="3683000"/>
          <p14:tracePt t="126728" x="1885950" y="3854450"/>
          <p14:tracePt t="126745" x="1822450" y="4146550"/>
          <p14:tracePt t="126762" x="1778000" y="4521200"/>
          <p14:tracePt t="126779" x="1778000" y="4768850"/>
          <p14:tracePt t="126794" x="1803400" y="5067300"/>
          <p14:tracePt t="126811" x="1841500" y="5353050"/>
          <p14:tracePt t="126828" x="1892300" y="5619750"/>
          <p14:tracePt t="126845" x="1936750" y="5803900"/>
          <p14:tracePt t="126861" x="1962150" y="5886450"/>
          <p14:tracePt t="126878" x="1974850" y="5899150"/>
          <p14:tracePt t="126895" x="1987550" y="5905500"/>
          <p14:tracePt t="126912" x="2019300" y="5892800"/>
          <p14:tracePt t="126929" x="2114550" y="5829300"/>
          <p14:tracePt t="126946" x="2247900" y="5632450"/>
          <p14:tracePt t="126947" x="2330450" y="5467350"/>
          <p14:tracePt t="126962" x="2508250" y="5060950"/>
          <p14:tracePt t="126978" x="2641600" y="4546600"/>
          <p14:tracePt t="126996" x="2749550" y="4038600"/>
          <p14:tracePt t="127011" x="2762250" y="3663950"/>
          <p14:tracePt t="127030" x="2736850" y="3302000"/>
          <p14:tracePt t="127046" x="2679700" y="3048000"/>
          <p14:tracePt t="127061" x="2603500" y="2838450"/>
          <p14:tracePt t="127078" x="2559050" y="2717800"/>
          <p14:tracePt t="127095" x="2527300" y="2654300"/>
          <p14:tracePt t="127112" x="2520950" y="2641600"/>
          <p14:tracePt t="127147" x="2514600" y="2641600"/>
          <p14:tracePt t="127164" x="2495550" y="2692400"/>
          <p14:tracePt t="127178" x="2438400" y="2895600"/>
          <p14:tracePt t="127196" x="2355850" y="3295650"/>
          <p14:tracePt t="127213" x="2266950" y="3759200"/>
          <p14:tracePt t="127228" x="2228850" y="4159250"/>
          <p14:tracePt t="127245" x="2235200" y="4406900"/>
          <p14:tracePt t="127262" x="2241550" y="4565650"/>
          <p14:tracePt t="127278" x="2266950" y="4667250"/>
          <p14:tracePt t="127295" x="2273300" y="4686300"/>
          <p14:tracePt t="127311" x="2273300" y="4692650"/>
          <p14:tracePt t="127328" x="2273300" y="4699000"/>
          <p14:tracePt t="127348" x="2330450" y="4584700"/>
          <p14:tracePt t="127362" x="2406650" y="4330700"/>
          <p14:tracePt t="127380" x="2495550" y="3987800"/>
          <p14:tracePt t="127397" x="2565400" y="3613150"/>
          <p14:tracePt t="127412" x="2590800" y="3295650"/>
          <p14:tracePt t="127429" x="2590800" y="3067050"/>
          <p14:tracePt t="127446" x="2590800" y="2889250"/>
          <p14:tracePt t="127463" x="2590800" y="2800350"/>
          <p14:tracePt t="127478" x="2590800" y="2781300"/>
          <p14:tracePt t="127512" x="2578100" y="2781300"/>
          <p14:tracePt t="127528" x="2540000" y="2914650"/>
          <p14:tracePt t="127530" x="2508250" y="3048000"/>
          <p14:tracePt t="127545" x="2457450" y="3282950"/>
          <p14:tracePt t="127563" x="2279650" y="4089400"/>
          <p14:tracePt t="127579" x="2197100" y="4508500"/>
          <p14:tracePt t="127595" x="2165350" y="4724400"/>
          <p14:tracePt t="127611" x="2165350" y="4851400"/>
          <p14:tracePt t="127629" x="2171700" y="4921250"/>
          <p14:tracePt t="127646" x="2171700" y="4933950"/>
          <p14:tracePt t="127679" x="2184400" y="4927600"/>
          <p14:tracePt t="127696" x="2222500" y="4781550"/>
          <p14:tracePt t="127698" x="2273300" y="4654550"/>
          <p14:tracePt t="127712" x="2324100" y="4457700"/>
          <p14:tracePt t="127729" x="2393950" y="4044950"/>
          <p14:tracePt t="127732" x="2432050" y="3854450"/>
          <p14:tracePt t="127745" x="2463800" y="3689350"/>
          <p14:tracePt t="127763" x="2476500" y="3390900"/>
          <p14:tracePt t="127778" x="2482850" y="3321050"/>
          <p14:tracePt t="127795" x="2482850" y="3308350"/>
          <p14:tracePt t="127811" x="2482850" y="3302000"/>
          <p14:tracePt t="127845" x="2482850" y="3359150"/>
          <p14:tracePt t="127861" x="2470150" y="3613150"/>
          <p14:tracePt t="127878" x="2470150" y="4044950"/>
          <p14:tracePt t="127896" x="2470150" y="4540250"/>
          <p14:tracePt t="127912" x="2476500" y="4959350"/>
          <p14:tracePt t="127914" x="2482850" y="5073650"/>
          <p14:tracePt t="127930" x="2501900" y="5149850"/>
          <p14:tracePt t="127946" x="2520950" y="5213350"/>
          <p14:tracePt t="127961" x="2533650" y="5226050"/>
          <p14:tracePt t="127979" x="2559050" y="5213350"/>
          <p14:tracePt t="127996" x="2673350" y="5022850"/>
          <p14:tracePt t="128012" x="2844800" y="4654550"/>
          <p14:tracePt t="128028" x="2984500" y="4222750"/>
          <p14:tracePt t="128045" x="3079750" y="3835400"/>
          <p14:tracePt t="128061" x="3149600" y="3498850"/>
          <p14:tracePt t="128078" x="3181350" y="3200400"/>
          <p14:tracePt t="128095" x="3206750" y="2965450"/>
          <p14:tracePt t="128112" x="3219450" y="2762250"/>
          <p14:tracePt t="128129" x="3219450" y="2616200"/>
          <p14:tracePt t="128130" x="3219450" y="2559050"/>
          <p14:tracePt t="128146" x="3219450" y="2540000"/>
          <p14:tracePt t="128162" x="3219450" y="2520950"/>
          <p14:tracePt t="128196" x="3194050" y="2603500"/>
          <p14:tracePt t="128211" x="3143250" y="2933700"/>
          <p14:tracePt t="128228" x="3048000" y="3454400"/>
          <p14:tracePt t="128246" x="2952750" y="4000500"/>
          <p14:tracePt t="128263" x="2901950" y="4406900"/>
          <p14:tracePt t="128278" x="2889250" y="4591050"/>
          <p14:tracePt t="128294" x="2889250" y="4622800"/>
          <p14:tracePt t="128311" x="2889250" y="4635500"/>
          <p14:tracePt t="128346" x="2914650" y="4502150"/>
          <p14:tracePt t="128361" x="2940050" y="4394200"/>
          <p14:tracePt t="128379" x="3016250" y="4025900"/>
          <p14:tracePt t="128397" x="3054350" y="3803650"/>
          <p14:tracePt t="128412" x="3092450" y="3644900"/>
          <p14:tracePt t="128429" x="3111500" y="3524250"/>
          <p14:tracePt t="128445" x="3117850" y="3492500"/>
          <p14:tracePt t="128547" x="3117850" y="3517900"/>
          <p14:tracePt t="128555" x="3117850" y="3536950"/>
          <p14:tracePt t="128563" x="3111500" y="3575050"/>
          <p14:tracePt t="128578" x="3098800" y="3632200"/>
          <p14:tracePt t="128579" x="0" y="0"/>
        </p14:tracePtLst>
        <p14:tracePtLst>
          <p14:tracePt t="130741" x="1130300" y="6502400"/>
          <p14:tracePt t="130797" x="1143000" y="6502400"/>
          <p14:tracePt t="130815" x="1181100" y="6502400"/>
          <p14:tracePt t="130834" x="1257300" y="6502400"/>
          <p14:tracePt t="130837" x="1308100" y="6502400"/>
          <p14:tracePt t="130851" x="1447800" y="6502400"/>
          <p14:tracePt t="130865" x="1543050" y="6502400"/>
          <p14:tracePt t="130877" x="1733550" y="6502400"/>
          <p14:tracePt t="130895" x="1860550" y="6502400"/>
          <p14:tracePt t="130912" x="1911350" y="6502400"/>
          <p14:tracePt t="130928" x="1917700" y="6502400"/>
          <p14:tracePt t="131087" x="1898650" y="6502400"/>
          <p14:tracePt t="131104" x="1835150" y="6502400"/>
          <p14:tracePt t="131117" x="1746250" y="6502400"/>
          <p14:tracePt t="131132" x="1644650" y="6502400"/>
          <p14:tracePt t="131145" x="1587500" y="6502400"/>
          <p14:tracePt t="131162" x="1530350" y="6502400"/>
          <p14:tracePt t="131163" x="1511300" y="6502400"/>
          <p14:tracePt t="131178" x="1504950" y="6502400"/>
          <p14:tracePt t="131279" x="1517650" y="6502400"/>
          <p14:tracePt t="131298" x="1568450" y="6515100"/>
          <p14:tracePt t="131319" x="1701800" y="6540500"/>
          <p14:tracePt t="131334" x="1733550" y="6540500"/>
          <p14:tracePt t="131351" x="1739900" y="6540500"/>
          <p14:tracePt t="131419" x="1733550" y="6540500"/>
          <p14:tracePt t="131428" x="1714500" y="6540500"/>
          <p14:tracePt t="131445" x="1670050" y="6540500"/>
          <p14:tracePt t="131460" x="1644650" y="6540500"/>
          <p14:tracePt t="131478" x="1638300" y="6540500"/>
          <p14:tracePt t="131575" x="1651000" y="6540500"/>
          <p14:tracePt t="131592" x="1657350" y="6540500"/>
          <p14:tracePt t="131906" x="0" y="0"/>
        </p14:tracePtLst>
        <p14:tracePtLst>
          <p14:tracePt t="133621" x="3632200" y="2768600"/>
          <p14:tracePt t="133636" x="3625850" y="2768600"/>
          <p14:tracePt t="133652" x="3600450" y="2781300"/>
          <p14:tracePt t="133667" x="3517900" y="2838450"/>
          <p14:tracePt t="133677" x="3454400" y="2908300"/>
          <p14:tracePt t="133694" x="3263900" y="3155950"/>
          <p14:tracePt t="133711" x="3028950" y="3505200"/>
          <p14:tracePt t="133728" x="2806700" y="3924300"/>
          <p14:tracePt t="133744" x="2641600" y="4324350"/>
          <p14:tracePt t="133747" x="2597150" y="4495800"/>
          <p14:tracePt t="133760" x="2571750" y="4660900"/>
          <p14:tracePt t="133777" x="2540000" y="4959350"/>
          <p14:tracePt t="133779" x="2540000" y="5067300"/>
          <p14:tracePt t="133794" x="2578100" y="5289550"/>
          <p14:tracePt t="133811" x="2660650" y="5480050"/>
          <p14:tracePt t="133828" x="2787650" y="5657850"/>
          <p14:tracePt t="133843" x="3016250" y="5848350"/>
          <p14:tracePt t="133861" x="3384550" y="6019800"/>
          <p14:tracePt t="133876" x="3848100" y="6108700"/>
          <p14:tracePt t="133893" x="4311650" y="6115050"/>
          <p14:tracePt t="133910" x="4743450" y="6000750"/>
          <p14:tracePt t="133928" x="5111750" y="5746750"/>
          <p14:tracePt t="133944" x="5327650" y="5422900"/>
          <p14:tracePt t="133946" x="5429250" y="5219700"/>
          <p14:tracePt t="133960" x="5492750" y="5003800"/>
          <p14:tracePt t="133976" x="5588000" y="4521200"/>
          <p14:tracePt t="133994" x="5588000" y="4083050"/>
          <p14:tracePt t="133996" x="5581650" y="3867150"/>
          <p14:tracePt t="134009" x="5530850" y="3670300"/>
          <p14:tracePt t="134026" x="5308600" y="3149600"/>
          <p14:tracePt t="134043" x="5124450" y="2870200"/>
          <p14:tracePt t="134060" x="4953000" y="2679700"/>
          <p14:tracePt t="134075" x="4781550" y="2559050"/>
          <p14:tracePt t="134093" x="4597400" y="2470150"/>
          <p14:tracePt t="134109" x="4406900" y="2425700"/>
          <p14:tracePt t="134126" x="4241800" y="2406650"/>
          <p14:tracePt t="134143" x="4108450" y="2413000"/>
          <p14:tracePt t="134163" x="3911600" y="2444750"/>
          <p14:tracePt t="134178" x="3854450" y="2470150"/>
          <p14:tracePt t="134194" x="3714750" y="2552700"/>
          <p14:tracePt t="134211" x="3530600" y="2806700"/>
          <p14:tracePt t="134228" x="3409950" y="3105150"/>
          <p14:tracePt t="134243" x="3340100" y="3416300"/>
          <p14:tracePt t="134260" x="3321050" y="3771900"/>
          <p14:tracePt t="134275" x="3340100" y="4197350"/>
          <p14:tracePt t="134292" x="3435350" y="4578350"/>
          <p14:tracePt t="134310" x="3549650" y="4806950"/>
          <p14:tracePt t="134328" x="3632200" y="4908550"/>
          <p14:tracePt t="134343" x="3670300" y="4940300"/>
          <p14:tracePt t="134360" x="3683000" y="4940300"/>
          <p14:tracePt t="134376" x="3727450" y="4927600"/>
          <p14:tracePt t="134378" x="3752850" y="4908550"/>
          <p14:tracePt t="134393" x="3803650" y="4870450"/>
          <p14:tracePt t="134412" x="3917950" y="4730750"/>
          <p14:tracePt t="134427" x="3962400" y="4654550"/>
          <p14:tracePt t="134445" x="3981450" y="4622800"/>
          <p14:tracePt t="134462" x="3987800" y="4603750"/>
          <p14:tracePt t="134478" x="3987800" y="4591050"/>
          <p14:tracePt t="134494" x="4000500" y="4578350"/>
          <p14:tracePt t="134826" x="0" y="0"/>
        </p14:tracePtLst>
        <p14:tracePtLst>
          <p14:tracePt t="135661" x="2552700" y="1917700"/>
          <p14:tracePt t="135741" x="2546350" y="1917700"/>
          <p14:tracePt t="135758" x="2533650" y="1968500"/>
          <p14:tracePt t="135778" x="2508250" y="2089150"/>
          <p14:tracePt t="135780" x="2482850" y="2171700"/>
          <p14:tracePt t="135794" x="2432050" y="2393950"/>
          <p14:tracePt t="135810" x="2368550" y="2705100"/>
          <p14:tracePt t="135828" x="2279650" y="3111500"/>
          <p14:tracePt t="135844" x="2190750" y="3530600"/>
          <p14:tracePt t="135859" x="2120900" y="3949700"/>
          <p14:tracePt t="135875" x="2038350" y="4349750"/>
          <p14:tracePt t="135892" x="1987550" y="4718050"/>
          <p14:tracePt t="135909" x="1955800" y="5054600"/>
          <p14:tracePt t="135928" x="1943100" y="5365750"/>
          <p14:tracePt t="135943" x="1943100" y="5613400"/>
          <p14:tracePt t="135959" x="1930400" y="5822950"/>
          <p14:tracePt t="135975" x="1905000" y="5956300"/>
          <p14:tracePt t="135993" x="1898650" y="6007100"/>
          <p14:tracePt t="136010" x="1892300" y="6032500"/>
          <p14:tracePt t="136011" x="1892300" y="6045200"/>
          <p14:tracePt t="136026" x="1885950" y="6070600"/>
          <p14:tracePt t="136042" x="1879600" y="6083300"/>
          <p14:tracePt t="136059" x="1879600" y="6096000"/>
          <p14:tracePt t="136075" x="1873250" y="6108700"/>
          <p14:tracePt t="136123" x="1873250" y="6102350"/>
          <p14:tracePt t="136131" x="1873250" y="6083300"/>
          <p14:tracePt t="136141" x="1873250" y="6045200"/>
          <p14:tracePt t="136158" x="1898650" y="5911850"/>
          <p14:tracePt t="136176" x="1936750" y="5708650"/>
          <p14:tracePt t="136193" x="1987550" y="5410200"/>
          <p14:tracePt t="136195" x="2025650" y="5200650"/>
          <p14:tracePt t="136210" x="2044700" y="4978400"/>
          <p14:tracePt t="136227" x="2165350" y="4229100"/>
          <p14:tracePt t="136243" x="2222500" y="3670300"/>
          <p14:tracePt t="136260" x="2247900" y="3124200"/>
          <p14:tracePt t="136275" x="2247900" y="2711450"/>
          <p14:tracePt t="136293" x="2247900" y="2432050"/>
          <p14:tracePt t="136308" x="2247900" y="2273300"/>
          <p14:tracePt t="136325" x="2247900" y="2184400"/>
          <p14:tracePt t="136342" x="2247900" y="2146300"/>
          <p14:tracePt t="136358" x="2247900" y="2133600"/>
          <p14:tracePt t="137291" x="2247900" y="2152650"/>
          <p14:tracePt t="137298" x="2247900" y="2184400"/>
          <p14:tracePt t="137310" x="2247900" y="2222500"/>
          <p14:tracePt t="137324" x="2247900" y="2381250"/>
          <p14:tracePt t="137341" x="2235200" y="2597150"/>
          <p14:tracePt t="137358" x="2203450" y="2876550"/>
          <p14:tracePt t="137375" x="2171700" y="3257550"/>
          <p14:tracePt t="137391" x="2159000" y="3676650"/>
          <p14:tracePt t="137407" x="2108200" y="4127500"/>
          <p14:tracePt t="137424" x="2070100" y="4552950"/>
          <p14:tracePt t="137426" x="2057400" y="4749800"/>
          <p14:tracePt t="137442" x="2051050" y="4927600"/>
          <p14:tracePt t="137458" x="2051050" y="5264150"/>
          <p14:tracePt t="137476" x="2051050" y="5410200"/>
          <p14:tracePt t="137492" x="2051050" y="5454650"/>
          <p14:tracePt t="137508" x="2051050" y="5461000"/>
          <p14:tracePt t="137563" x="2051050" y="5435600"/>
          <p14:tracePt t="137571" x="2070100" y="5397500"/>
          <p14:tracePt t="137578" x="2076450" y="5334000"/>
          <p14:tracePt t="137591" x="2095500" y="5238750"/>
          <p14:tracePt t="137608" x="2120900" y="4972050"/>
          <p14:tracePt t="137624" x="2197100" y="4578350"/>
          <p14:tracePt t="137626" x="2203450" y="4356100"/>
          <p14:tracePt t="137641" x="2228850" y="4133850"/>
          <p14:tracePt t="137658" x="2311400" y="3371850"/>
          <p14:tracePt t="137676" x="2362200" y="2921000"/>
          <p14:tracePt t="137692" x="2419350" y="2590800"/>
          <p14:tracePt t="137708" x="2432050" y="2381250"/>
          <p14:tracePt t="137726" x="2432050" y="2241550"/>
          <p14:tracePt t="137742" x="2432050" y="2159000"/>
          <p14:tracePt t="137758" x="2432050" y="2120900"/>
          <p14:tracePt t="137836" x="2432050" y="2127250"/>
          <p14:tracePt t="137842" x="2432050" y="2178050"/>
          <p14:tracePt t="137860" x="2387600" y="2349500"/>
          <p14:tracePt t="137875" x="2349500" y="2609850"/>
          <p14:tracePt t="137892" x="2317750" y="2933700"/>
          <p14:tracePt t="137908" x="2298700" y="3308350"/>
          <p14:tracePt t="137924" x="2235200" y="3746500"/>
          <p14:tracePt t="137941" x="2197100" y="4165600"/>
          <p14:tracePt t="137959" x="2184400" y="4502150"/>
          <p14:tracePt t="137977" x="2165350" y="4749800"/>
          <p14:tracePt t="137991" x="2159000" y="4902200"/>
          <p14:tracePt t="138008" x="2159000" y="4984750"/>
          <p14:tracePt t="138024" x="2159000" y="5022850"/>
          <p14:tracePt t="138026" x="2159000" y="5029200"/>
          <p14:tracePt t="138076" x="2159000" y="5022850"/>
          <p14:tracePt t="138084" x="2159000" y="4984750"/>
          <p14:tracePt t="138092" x="2165350" y="4927600"/>
          <p14:tracePt t="138107" x="2165350" y="4813300"/>
          <p14:tracePt t="138124" x="2165350" y="4629150"/>
          <p14:tracePt t="138141" x="2222500" y="4330700"/>
          <p14:tracePt t="138158" x="2286000" y="3854450"/>
          <p14:tracePt t="138176" x="2393950" y="3282950"/>
          <p14:tracePt t="138192" x="2482850" y="2825750"/>
          <p14:tracePt t="138208" x="2514600" y="2552700"/>
          <p14:tracePt t="138225" x="2514600" y="2457450"/>
          <p14:tracePt t="138226" x="2514600" y="2438400"/>
          <p14:tracePt t="138241" x="2514600" y="2432050"/>
          <p14:tracePt t="138258" x="2514600" y="2425700"/>
          <p14:tracePt t="138507" x="2514600" y="2451100"/>
          <p14:tracePt t="138514" x="2514600" y="2514600"/>
          <p14:tracePt t="138526" x="2495550" y="2590800"/>
          <p14:tracePt t="138541" x="2482850" y="2781300"/>
          <p14:tracePt t="138557" x="2451100" y="3016250"/>
          <p14:tracePt t="138574" x="2444750" y="3282950"/>
          <p14:tracePt t="138592" x="2444750" y="3492500"/>
          <p14:tracePt t="138607" x="2444750" y="3683000"/>
          <p14:tracePt t="138624" x="2444750" y="3765550"/>
          <p14:tracePt t="138640" x="2444750" y="3790950"/>
          <p14:tracePt t="138683" x="2444750" y="3759200"/>
          <p14:tracePt t="138690" x="2444750" y="3676650"/>
          <p14:tracePt t="138698" x="2451100" y="3587750"/>
          <p14:tracePt t="138708" x="2451100" y="3492500"/>
          <p14:tracePt t="138725" x="2482850" y="3219450"/>
          <p14:tracePt t="138741" x="2514600" y="2901950"/>
          <p14:tracePt t="138758" x="2527300" y="2590800"/>
          <p14:tracePt t="138776" x="2527300" y="2266950"/>
          <p14:tracePt t="138791" x="2527300" y="2057400"/>
          <p14:tracePt t="138808" x="2527300" y="1949450"/>
          <p14:tracePt t="138823" x="2527300" y="1898650"/>
          <p14:tracePt t="138842" x="2527300" y="1885950"/>
          <p14:tracePt t="138906" x="2527300" y="1911350"/>
          <p14:tracePt t="138915" x="2520950" y="1974850"/>
          <p14:tracePt t="138926" x="2508250" y="2063750"/>
          <p14:tracePt t="138940" x="2470150" y="2305050"/>
          <p14:tracePt t="138958" x="2438400" y="2603500"/>
          <p14:tracePt t="138976" x="2406650" y="2946400"/>
          <p14:tracePt t="138993" x="2381250" y="3365500"/>
          <p14:tracePt t="138995" x="2368550" y="3625850"/>
          <p14:tracePt t="139007" x="2355850" y="3911600"/>
          <p14:tracePt t="139025" x="2355850" y="4451350"/>
          <p14:tracePt t="139028" x="2343150" y="4737100"/>
          <p14:tracePt t="139041" x="2330450" y="4978400"/>
          <p14:tracePt t="139058" x="2317750" y="5461000"/>
          <p14:tracePt t="139075" x="2317750" y="5651500"/>
          <p14:tracePt t="139091" x="2317750" y="5746750"/>
          <p14:tracePt t="139107" x="2317750" y="5765800"/>
          <p14:tracePt t="139124" x="2317750" y="5772150"/>
          <p14:tracePt t="139229" x="2317750" y="5734050"/>
          <p14:tracePt t="139237" x="2324100" y="5689600"/>
          <p14:tracePt t="139245" x="2336800" y="5638800"/>
          <p14:tracePt t="139259" x="2368550" y="5473700"/>
          <p14:tracePt t="139275" x="2413000" y="5257800"/>
          <p14:tracePt t="139293" x="2438400" y="5029200"/>
          <p14:tracePt t="139308" x="2476500" y="4648200"/>
          <p14:tracePt t="139324" x="2527300" y="4133850"/>
          <p14:tracePt t="139341" x="2571750" y="3587750"/>
          <p14:tracePt t="139359" x="2584450" y="3124200"/>
          <p14:tracePt t="139375" x="2584450" y="2781300"/>
          <p14:tracePt t="139391" x="2590800" y="2546350"/>
          <p14:tracePt t="139394" x="2590800" y="2476500"/>
          <p14:tracePt t="139408" x="2590800" y="2413000"/>
          <p14:tracePt t="139424" x="2590800" y="2336800"/>
          <p14:tracePt t="139427" x="2590800" y="2317750"/>
          <p14:tracePt t="139442" x="2590800" y="2311400"/>
          <p14:tracePt t="139493" x="2590800" y="2336800"/>
          <p14:tracePt t="139501" x="2590800" y="2406650"/>
          <p14:tracePt t="139510" x="2590800" y="2501900"/>
          <p14:tracePt t="139524" x="2571750" y="2781300"/>
          <p14:tracePt t="139542" x="2520950" y="3213100"/>
          <p14:tracePt t="139558" x="2438400" y="3733800"/>
          <p14:tracePt t="139575" x="2413000" y="4260850"/>
          <p14:tracePt t="139591" x="2387600" y="4787900"/>
          <p14:tracePt t="139608" x="2374900" y="5156200"/>
          <p14:tracePt t="139624" x="2374900" y="5403850"/>
          <p14:tracePt t="139626" x="2374900" y="5486400"/>
          <p14:tracePt t="139640" x="2374900" y="5543550"/>
          <p14:tracePt t="139659" x="2374900" y="5581650"/>
          <p14:tracePt t="139698" x="2374900" y="5530850"/>
          <p14:tracePt t="139709" x="2381250" y="5454650"/>
          <p14:tracePt t="139725" x="2419350" y="5213350"/>
          <p14:tracePt t="139741" x="2444750" y="4838700"/>
          <p14:tracePt t="139757" x="2457450" y="4400550"/>
          <p14:tracePt t="139773" x="2470150" y="3943350"/>
          <p14:tracePt t="139791" x="2520950" y="3473450"/>
          <p14:tracePt t="139809" x="2578100" y="3117850"/>
          <p14:tracePt t="139823" x="2578100" y="2940050"/>
          <p14:tracePt t="139842" x="2578100" y="2844800"/>
          <p14:tracePt t="139858" x="2578100" y="2832100"/>
          <p14:tracePt t="139906" x="2578100" y="2857500"/>
          <p14:tracePt t="139914" x="2578100" y="2921000"/>
          <p14:tracePt t="139923" x="2565400" y="3016250"/>
          <p14:tracePt t="139940" x="2514600" y="3321050"/>
          <p14:tracePt t="139957" x="2476500" y="3746500"/>
          <p14:tracePt t="139974" x="2463800" y="4229100"/>
          <p14:tracePt t="139990" x="2463800" y="4743450"/>
          <p14:tracePt t="140007" x="2463800" y="5219700"/>
          <p14:tracePt t="140026" x="2463800" y="5651500"/>
          <p14:tracePt t="140042" x="2463800" y="5772150"/>
          <p14:tracePt t="140058" x="2463800" y="5803900"/>
          <p14:tracePt t="140075" x="2463800" y="5810250"/>
          <p14:tracePt t="140114" x="2463800" y="5784850"/>
          <p14:tracePt t="140123" x="2463800" y="5676900"/>
          <p14:tracePt t="140143" x="2495550" y="5321300"/>
          <p14:tracePt t="140156" x="2520950" y="4838700"/>
          <p14:tracePt t="140174" x="2546350" y="4330700"/>
          <p14:tracePt t="140193" x="2571750" y="3803650"/>
          <p14:tracePt t="140207" x="2597150" y="3321050"/>
          <p14:tracePt t="140224" x="2660650" y="2870200"/>
          <p14:tracePt t="140242" x="2705100" y="2330450"/>
          <p14:tracePt t="140258" x="2705100" y="2159000"/>
          <p14:tracePt t="140274" x="2705100" y="2095500"/>
          <p14:tracePt t="140291" x="2705100" y="2000250"/>
          <p14:tracePt t="140307" x="2705100" y="1974850"/>
          <p14:tracePt t="140324" x="2705100" y="1968500"/>
          <p14:tracePt t="140387" x="2705100" y="1993900"/>
          <p14:tracePt t="140396" x="2705100" y="2057400"/>
          <p14:tracePt t="140407" x="2705100" y="2152650"/>
          <p14:tracePt t="140424" x="2654300" y="2546350"/>
          <p14:tracePt t="140443" x="2603500" y="3098800"/>
          <p14:tracePt t="140444" x="2584450" y="3429000"/>
          <p14:tracePt t="140458" x="2546350" y="4064000"/>
          <p14:tracePt t="140475" x="2533650" y="4648200"/>
          <p14:tracePt t="140492" x="2533650" y="4991100"/>
          <p14:tracePt t="140508" x="2533650" y="5194300"/>
          <p14:tracePt t="140526" x="2533650" y="5245100"/>
          <p14:tracePt t="140540" x="2533650" y="5251450"/>
          <p14:tracePt t="140571" x="2533650" y="5213350"/>
          <p14:tracePt t="140579" x="2540000" y="5130800"/>
          <p14:tracePt t="140590" x="2559050" y="5010150"/>
          <p14:tracePt t="140607" x="2628900" y="4616450"/>
          <p14:tracePt t="140624" x="2641600" y="4241800"/>
          <p14:tracePt t="140627" x="2654300" y="4019550"/>
          <p14:tracePt t="140640" x="2667000" y="3822700"/>
          <p14:tracePt t="140658" x="2711450" y="3282950"/>
          <p14:tracePt t="140674" x="2724150" y="3028950"/>
          <p14:tracePt t="140692" x="2736850" y="2838450"/>
          <p14:tracePt t="140708" x="2736850" y="2749550"/>
          <p14:tracePt t="140725" x="2736850" y="2717800"/>
          <p14:tracePt t="140741" x="2736850" y="2711450"/>
          <p14:tracePt t="140779" x="2736850" y="2724150"/>
          <p14:tracePt t="140790" x="2736850" y="2774950"/>
          <p14:tracePt t="140808" x="2736850" y="2990850"/>
          <p14:tracePt t="140823" x="2705100" y="3308350"/>
          <p14:tracePt t="140826" x="2692400" y="3530600"/>
          <p14:tracePt t="140841" x="2692400" y="3727450"/>
          <p14:tracePt t="140844" x="2679700" y="3987800"/>
          <p14:tracePt t="140858" x="2667000" y="4406900"/>
          <p14:tracePt t="140874" x="2667000" y="4730750"/>
          <p14:tracePt t="140891" x="2667000" y="4902200"/>
          <p14:tracePt t="140907" x="2667000" y="4946650"/>
          <p14:tracePt t="140923" x="2667000" y="4953000"/>
          <p14:tracePt t="140959" x="2667000" y="4908550"/>
          <p14:tracePt t="140975" x="2692400" y="4692650"/>
          <p14:tracePt t="140991" x="2749550" y="4298950"/>
          <p14:tracePt t="141007" x="2800350" y="3810000"/>
          <p14:tracePt t="141025" x="2870200" y="3333750"/>
          <p14:tracePt t="141027" x="2882900" y="3092450"/>
          <p14:tracePt t="141039" x="2901950" y="2882900"/>
          <p14:tracePt t="141059" x="2927350" y="2432050"/>
          <p14:tracePt t="141074" x="2940050" y="2254250"/>
          <p14:tracePt t="141092" x="2952750" y="2178050"/>
          <p14:tracePt t="141108" x="2952750" y="2152650"/>
          <p14:tracePt t="141124" x="2952750" y="2146300"/>
          <p14:tracePt t="141165" x="2952750" y="2165350"/>
          <p14:tracePt t="141173" x="2952750" y="2209800"/>
          <p14:tracePt t="141190" x="2921000" y="2470150"/>
          <p14:tracePt t="141208" x="2857500" y="2921000"/>
          <p14:tracePt t="141225" x="2774950" y="3524250"/>
          <p14:tracePt t="141226" x="2743200" y="3816350"/>
          <p14:tracePt t="141242" x="2717800" y="4102100"/>
          <p14:tracePt t="141258" x="2679700" y="4654550"/>
          <p14:tracePt t="141275" x="2622550" y="5137150"/>
          <p14:tracePt t="141290" x="2622550" y="5200650"/>
          <p14:tracePt t="141307" x="2622550" y="5219700"/>
          <p14:tracePt t="141340" x="2622550" y="5175250"/>
          <p14:tracePt t="141357" x="2635250" y="4972050"/>
          <p14:tracePt t="141373" x="2686050" y="4705350"/>
          <p14:tracePt t="141391" x="2705100" y="4343400"/>
          <p14:tracePt t="141407" x="2755900" y="3917950"/>
          <p14:tracePt t="141423" x="2813050" y="3524250"/>
          <p14:tracePt t="141440" x="2870200" y="3175000"/>
          <p14:tracePt t="141443" x="2889250" y="3028950"/>
          <p14:tracePt t="141458" x="2901950" y="2832100"/>
          <p14:tracePt t="141475" x="2901950" y="2679700"/>
          <p14:tracePt t="141492" x="2901950" y="2616200"/>
          <p14:tracePt t="141508" x="2901950" y="2603500"/>
          <p14:tracePt t="141524" x="2901950" y="2597150"/>
          <p14:tracePt t="141578" x="2901950" y="2616200"/>
          <p14:tracePt t="141587" x="2901950" y="2673350"/>
          <p14:tracePt t="141595" x="2901950" y="2755900"/>
          <p14:tracePt t="141607" x="2901950" y="2870200"/>
          <p14:tracePt t="141623" x="2895600" y="3276600"/>
          <p14:tracePt t="141640" x="2870200" y="3759200"/>
          <p14:tracePt t="141643" x="2844800" y="4025900"/>
          <p14:tracePt t="141657" x="2832100" y="4267200"/>
          <p14:tracePt t="141675" x="2794000" y="4889500"/>
          <p14:tracePt t="141692" x="2774950" y="5048250"/>
          <p14:tracePt t="141708" x="2774950" y="5073650"/>
          <p14:tracePt t="141725" x="2774950" y="5086350"/>
          <p14:tracePt t="141757" x="2774950" y="5060950"/>
          <p14:tracePt t="141774" x="2781300" y="4845050"/>
          <p14:tracePt t="141791" x="2819400" y="4419600"/>
          <p14:tracePt t="141808" x="2857500" y="3873500"/>
          <p14:tracePt t="141823" x="2895600" y="3340100"/>
          <p14:tracePt t="141840" x="2959100" y="2889250"/>
          <p14:tracePt t="141842" x="2971800" y="2730500"/>
          <p14:tracePt t="141857" x="2978150" y="2616200"/>
          <p14:tracePt t="141874" x="2978150" y="2400300"/>
          <p14:tracePt t="141892" x="2978150" y="2368550"/>
          <p14:tracePt t="141909" x="2978150" y="2355850"/>
          <p14:tracePt t="141939" x="2978150" y="2425700"/>
          <p14:tracePt t="141957" x="2952750" y="2647950"/>
          <p14:tracePt t="141974" x="2889250" y="3079750"/>
          <p14:tracePt t="141990" x="2825750" y="3575050"/>
          <p14:tracePt t="142009" x="2762250" y="4032250"/>
          <p14:tracePt t="142011" x="2749550" y="4229100"/>
          <p14:tracePt t="142023" x="2749550" y="4362450"/>
          <p14:tracePt t="142040" x="2749550" y="4578350"/>
          <p14:tracePt t="142057" x="2749550" y="4737100"/>
          <p14:tracePt t="142057" x="2749550" y="4800600"/>
          <p14:tracePt t="142073" x="2749550" y="4864100"/>
          <p14:tracePt t="142089" x="2762250" y="4927600"/>
          <p14:tracePt t="142106" x="2762250" y="4940300"/>
          <p14:tracePt t="142138" x="2774950" y="4933950"/>
          <p14:tracePt t="142147" x="2787650" y="4883150"/>
          <p14:tracePt t="142156" x="2825750" y="4794250"/>
          <p14:tracePt t="142173" x="2870200" y="4578350"/>
          <p14:tracePt t="142189" x="2908300" y="4330700"/>
          <p14:tracePt t="142206" x="2921000" y="4083050"/>
          <p14:tracePt t="142224" x="2927350" y="3860800"/>
          <p14:tracePt t="142240" x="2933700" y="3670300"/>
          <p14:tracePt t="142258" x="2946400" y="3562350"/>
          <p14:tracePt t="142260" x="2946400" y="3530600"/>
          <p14:tracePt t="142275" x="2946400" y="3486150"/>
          <p14:tracePt t="142290" x="2946400" y="3479800"/>
          <p14:tracePt t="142475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PreparedStatement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73886" y="1287426"/>
            <a:ext cx="11012923" cy="4283148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en-US" alt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Statement接口用于执行不含参数的静态SQL语句</a:t>
            </a:r>
            <a:endParaRPr lang="en-US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但更多情况是我们的应用程序要根据用户的输入去执行不同的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语句</a:t>
            </a:r>
            <a:endParaRPr lang="en-US" altLang="en-US" sz="24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en-US" alt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PreparedStatement</a:t>
            </a:r>
            <a:r>
              <a:rPr lang="en-US" altLang="en-US" sz="28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可以创建参数化的SQL语句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，重复执行它们时效率较高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en-US" alt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PreparedStatement接口继承自</a:t>
            </a:r>
            <a:r>
              <a:rPr lang="en-US" altLang="en-US" sz="2800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Statement</a:t>
            </a:r>
            <a:endParaRPr lang="en-US" altLang="en-US" sz="2800" b="1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23"/>
    </mc:Choice>
    <mc:Fallback xmlns="">
      <p:transition spd="slow" advTm="55923"/>
    </mc:Fallback>
  </mc:AlternateContent>
  <p:extLst>
    <p:ext uri="{3A86A75C-4F4B-4683-9AE1-C65F6400EC91}">
      <p14:laserTraceLst xmlns:p14="http://schemas.microsoft.com/office/powerpoint/2010/main">
        <p14:tracePtLst>
          <p14:tracePt t="2013" x="222250" y="838200"/>
          <p14:tracePt t="2101" x="228600" y="838200"/>
          <p14:tracePt t="2109" x="260350" y="838200"/>
          <p14:tracePt t="2119" x="304800" y="850900"/>
          <p14:tracePt t="2136" x="457200" y="863600"/>
          <p14:tracePt t="2152" x="698500" y="876300"/>
          <p14:tracePt t="2170" x="1047750" y="876300"/>
          <p14:tracePt t="2186" x="1282700" y="876300"/>
          <p14:tracePt t="2204" x="1397000" y="876300"/>
          <p14:tracePt t="2204" x="1422400" y="876300"/>
          <p14:tracePt t="2219" x="1435100" y="876300"/>
          <p14:tracePt t="2733" x="0" y="0"/>
        </p14:tracePtLst>
        <p14:tracePtLst>
          <p14:tracePt t="3527" x="1676400" y="768350"/>
          <p14:tracePt t="3628" x="1689100" y="768350"/>
          <p14:tracePt t="3636" x="1720850" y="768350"/>
          <p14:tracePt t="3654" x="1828800" y="768350"/>
          <p14:tracePt t="3670" x="2025650" y="768350"/>
          <p14:tracePt t="3686" x="2324100" y="768350"/>
          <p14:tracePt t="3702" x="2711450" y="768350"/>
          <p14:tracePt t="3718" x="3086100" y="768350"/>
          <p14:tracePt t="3735" x="3327400" y="768350"/>
          <p14:tracePt t="3753" x="3479800" y="768350"/>
          <p14:tracePt t="3768" x="3536950" y="768350"/>
          <p14:tracePt t="3785" x="3549650" y="768350"/>
          <p14:tracePt t="3802" x="3556000" y="768350"/>
          <p14:tracePt t="3835" x="3568700" y="768350"/>
          <p14:tracePt t="3851" x="3575050" y="768350"/>
          <p14:tracePt t="3868" x="3594100" y="768350"/>
          <p14:tracePt t="3885" x="3600450" y="768350"/>
          <p14:tracePt t="3916" x="3606800" y="768350"/>
          <p14:tracePt t="3925" x="3613150" y="768350"/>
          <p14:tracePt t="3940" x="3619500" y="768350"/>
          <p14:tracePt t="3952" x="3625850" y="768350"/>
          <p14:tracePt t="3968" x="3644900" y="768350"/>
          <p14:tracePt t="3986" x="3657600" y="768350"/>
          <p14:tracePt t="4002" x="3670300" y="768350"/>
          <p14:tracePt t="4206" x="0" y="0"/>
        </p14:tracePtLst>
        <p14:tracePtLst>
          <p14:tracePt t="4671" x="3467100" y="711200"/>
          <p14:tracePt t="4719" x="3473450" y="711200"/>
          <p14:tracePt t="4735" x="3562350" y="711200"/>
          <p14:tracePt t="4755" x="3708400" y="711200"/>
          <p14:tracePt t="4768" x="3905250" y="711200"/>
          <p14:tracePt t="4786" x="4191000" y="711200"/>
          <p14:tracePt t="4802" x="4610100" y="730250"/>
          <p14:tracePt t="4818" x="5073650" y="755650"/>
          <p14:tracePt t="4820" x="5289550" y="762000"/>
          <p14:tracePt t="4835" x="5467350" y="762000"/>
          <p14:tracePt t="4852" x="5778500" y="762000"/>
          <p14:tracePt t="4868" x="5835650" y="762000"/>
          <p14:tracePt t="4886" x="5848350" y="762000"/>
          <p14:tracePt t="5470" x="0" y="0"/>
        </p14:tracePtLst>
        <p14:tracePtLst>
          <p14:tracePt t="6802" x="1187450" y="1466850"/>
          <p14:tracePt t="6861" x="1187450" y="1473200"/>
          <p14:tracePt t="6875" x="1200150" y="1473200"/>
          <p14:tracePt t="6894" x="1263650" y="1485900"/>
          <p14:tracePt t="6905" x="1314450" y="1485900"/>
          <p14:tracePt t="6918" x="1447800" y="1485900"/>
          <p14:tracePt t="6934" x="1638300" y="1485900"/>
          <p14:tracePt t="6951" x="1898650" y="1485900"/>
          <p14:tracePt t="6969" x="2203450" y="1485900"/>
          <p14:tracePt t="6984" x="2451100" y="1485900"/>
          <p14:tracePt t="7001" x="2628900" y="1485900"/>
          <p14:tracePt t="7019" x="2705100" y="1485900"/>
          <p14:tracePt t="7034" x="2717800" y="1485900"/>
          <p14:tracePt t="7052" x="2724150" y="1485900"/>
          <p14:tracePt t="7182" x="2711450" y="1485900"/>
          <p14:tracePt t="7190" x="2686050" y="1473200"/>
          <p14:tracePt t="7203" x="2660650" y="1466850"/>
          <p14:tracePt t="7218" x="2590800" y="1435100"/>
          <p14:tracePt t="7234" x="2520950" y="1409700"/>
          <p14:tracePt t="7236" x="2470150" y="1390650"/>
          <p14:tracePt t="7251" x="2438400" y="1377950"/>
          <p14:tracePt t="7269" x="2355850" y="1358900"/>
          <p14:tracePt t="7284" x="2178050" y="1327150"/>
          <p14:tracePt t="7302" x="2051050" y="1327150"/>
          <p14:tracePt t="7317" x="1892300" y="1327150"/>
          <p14:tracePt t="7334" x="1765300" y="1327150"/>
          <p14:tracePt t="7351" x="1638300" y="1327150"/>
          <p14:tracePt t="7367" x="1555750" y="1327150"/>
          <p14:tracePt t="7384" x="1466850" y="1333500"/>
          <p14:tracePt t="7400" x="1397000" y="1346200"/>
          <p14:tracePt t="7417" x="1346200" y="1358900"/>
          <p14:tracePt t="7435" x="1308100" y="1371600"/>
          <p14:tracePt t="7451" x="1276350" y="1390650"/>
          <p14:tracePt t="7469" x="1250950" y="1403350"/>
          <p14:tracePt t="7471" x="1238250" y="1416050"/>
          <p14:tracePt t="7485" x="1219200" y="1428750"/>
          <p14:tracePt t="7503" x="1206500" y="1447800"/>
          <p14:tracePt t="7517" x="1193800" y="1454150"/>
          <p14:tracePt t="7534" x="1187450" y="1473200"/>
          <p14:tracePt t="7550" x="1187450" y="1485900"/>
          <p14:tracePt t="7568" x="1187450" y="1498600"/>
          <p14:tracePt t="7584" x="1187450" y="1511300"/>
          <p14:tracePt t="7600" x="1187450" y="1536700"/>
          <p14:tracePt t="7617" x="1187450" y="1549400"/>
          <p14:tracePt t="7634" x="1206500" y="1574800"/>
          <p14:tracePt t="7651" x="1219200" y="1600200"/>
          <p14:tracePt t="7667" x="1244600" y="1612900"/>
          <p14:tracePt t="7669" x="1257300" y="1625600"/>
          <p14:tracePt t="7685" x="1295400" y="1651000"/>
          <p14:tracePt t="7702" x="1346200" y="1670050"/>
          <p14:tracePt t="7718" x="1428750" y="1708150"/>
          <p14:tracePt t="7734" x="1549400" y="1746250"/>
          <p14:tracePt t="7751" x="1695450" y="1771650"/>
          <p14:tracePt t="7768" x="1866900" y="1797050"/>
          <p14:tracePt t="7783" x="2012950" y="1797050"/>
          <p14:tracePt t="7800" x="2127250" y="1797050"/>
          <p14:tracePt t="7818" x="2216150" y="1790700"/>
          <p14:tracePt t="7834" x="2260600" y="1778000"/>
          <p14:tracePt t="7850" x="2286000" y="1752600"/>
          <p14:tracePt t="7852" x="2298700" y="1739900"/>
          <p14:tracePt t="7867" x="2311400" y="1727200"/>
          <p14:tracePt t="7884" x="2343150" y="1689100"/>
          <p14:tracePt t="7901" x="2355850" y="1651000"/>
          <p14:tracePt t="7917" x="2362200" y="1612900"/>
          <p14:tracePt t="7935" x="2355850" y="1555750"/>
          <p14:tracePt t="7952" x="2355850" y="1511300"/>
          <p14:tracePt t="7968" x="2330450" y="1479550"/>
          <p14:tracePt t="7984" x="2305050" y="1447800"/>
          <p14:tracePt t="8002" x="2266950" y="1416050"/>
          <p14:tracePt t="8017" x="2197100" y="1377950"/>
          <p14:tracePt t="8035" x="2095500" y="1346200"/>
          <p14:tracePt t="8039" x="2038350" y="1327150"/>
          <p14:tracePt t="8051" x="1987550" y="1314450"/>
          <p14:tracePt t="8069" x="1809750" y="1282700"/>
          <p14:tracePt t="8084" x="1701800" y="1282700"/>
          <p14:tracePt t="8101" x="1593850" y="1282700"/>
          <p14:tracePt t="8118" x="1498600" y="1289050"/>
          <p14:tracePt t="8134" x="1416050" y="1308100"/>
          <p14:tracePt t="8150" x="1365250" y="1339850"/>
          <p14:tracePt t="8167" x="1327150" y="1371600"/>
          <p14:tracePt t="8184" x="1301750" y="1409700"/>
          <p14:tracePt t="8202" x="1289050" y="1454150"/>
          <p14:tracePt t="8218" x="1270000" y="1504950"/>
          <p14:tracePt t="8234" x="1270000" y="1536700"/>
          <p14:tracePt t="8237" x="1270000" y="1562100"/>
          <p14:tracePt t="8251" x="1270000" y="1581150"/>
          <p14:tracePt t="8268" x="1270000" y="1625600"/>
          <p14:tracePt t="8284" x="1308100" y="1676400"/>
          <p14:tracePt t="8301" x="1352550" y="1720850"/>
          <p14:tracePt t="8317" x="1460500" y="1765300"/>
          <p14:tracePt t="8334" x="1581150" y="1797050"/>
          <p14:tracePt t="8350" x="1752600" y="1816100"/>
          <p14:tracePt t="8367" x="1917700" y="1816100"/>
          <p14:tracePt t="8384" x="2095500" y="1816100"/>
          <p14:tracePt t="8400" x="2260600" y="1790700"/>
          <p14:tracePt t="8417" x="2355850" y="1752600"/>
          <p14:tracePt t="8434" x="2393950" y="1727200"/>
          <p14:tracePt t="8452" x="2413000" y="1695450"/>
          <p14:tracePt t="8454" x="2419350" y="1676400"/>
          <p14:tracePt t="8469" x="2419350" y="1670050"/>
          <p14:tracePt t="8486" x="2419350" y="1612900"/>
          <p14:tracePt t="8501" x="2413000" y="1555750"/>
          <p14:tracePt t="8519" x="2381250" y="1517650"/>
          <p14:tracePt t="8533" x="2330450" y="1473200"/>
          <p14:tracePt t="8551" x="2254250" y="1422400"/>
          <p14:tracePt t="8567" x="2171700" y="1384300"/>
          <p14:tracePt t="8584" x="2101850" y="1371600"/>
          <p14:tracePt t="8600" x="2032000" y="1358900"/>
          <p14:tracePt t="8617" x="1962150" y="1352550"/>
          <p14:tracePt t="8634" x="1879600" y="1352550"/>
          <p14:tracePt t="8650" x="1790700" y="1352550"/>
          <p14:tracePt t="8667" x="1714500" y="1352550"/>
          <p14:tracePt t="8668" x="1670050" y="1352550"/>
          <p14:tracePt t="8684" x="1638300" y="1358900"/>
          <p14:tracePt t="8701" x="1587500" y="1371600"/>
          <p14:tracePt t="8718" x="1555750" y="1390650"/>
          <p14:tracePt t="8734" x="1536700" y="1416050"/>
          <p14:tracePt t="8750" x="1517650" y="1454150"/>
          <p14:tracePt t="8768" x="1504950" y="1492250"/>
          <p14:tracePt t="8783" x="1492250" y="1536700"/>
          <p14:tracePt t="8802" x="1492250" y="1574800"/>
          <p14:tracePt t="8817" x="1492250" y="1631950"/>
          <p14:tracePt t="8833" x="1504950" y="1689100"/>
          <p14:tracePt t="8851" x="1555750" y="1746250"/>
          <p14:tracePt t="8867" x="1638300" y="1790700"/>
          <p14:tracePt t="8869" x="1695450" y="1816100"/>
          <p14:tracePt t="8883" x="1752600" y="1841500"/>
          <p14:tracePt t="8900" x="1987550" y="1885950"/>
          <p14:tracePt t="8919" x="2159000" y="1885950"/>
          <p14:tracePt t="8933" x="2317750" y="1879600"/>
          <p14:tracePt t="8951" x="2406650" y="1860550"/>
          <p14:tracePt t="8968" x="2451100" y="1828800"/>
          <p14:tracePt t="8984" x="2482850" y="1765300"/>
          <p14:tracePt t="9000" x="2495550" y="1708150"/>
          <p14:tracePt t="9018" x="2495550" y="1631950"/>
          <p14:tracePt t="9034" x="2476500" y="1568450"/>
          <p14:tracePt t="9037" x="2476500" y="1555750"/>
          <p14:tracePt t="9050" x="2463800" y="1536700"/>
          <p14:tracePt t="9067" x="2425700" y="1504950"/>
          <p14:tracePt t="9084" x="2381250" y="1479550"/>
          <p14:tracePt t="9100" x="2368550" y="1479550"/>
          <p14:tracePt t="9117" x="2343150" y="1479550"/>
          <p14:tracePt t="9133" x="2330450" y="1479550"/>
          <p14:tracePt t="9151" x="2292350" y="1498600"/>
          <p14:tracePt t="9167" x="2247900" y="1562100"/>
          <p14:tracePt t="9183" x="2228850" y="1612900"/>
          <p14:tracePt t="9202" x="2222500" y="1638300"/>
          <p14:tracePt t="9217" x="2222500" y="1657350"/>
          <p14:tracePt t="9235" x="2241550" y="1682750"/>
          <p14:tracePt t="9251" x="2292350" y="1701800"/>
          <p14:tracePt t="9252" x="2324100" y="1708150"/>
          <p14:tracePt t="9269" x="2362200" y="1714500"/>
          <p14:tracePt t="9283" x="2425700" y="1714500"/>
          <p14:tracePt t="9301" x="2501900" y="1714500"/>
          <p14:tracePt t="9317" x="2540000" y="1695450"/>
          <p14:tracePt t="9333" x="2552700" y="1682750"/>
          <p14:tracePt t="9350" x="2565400" y="1670050"/>
          <p14:tracePt t="9740" x="0" y="0"/>
        </p14:tracePtLst>
        <p14:tracePtLst>
          <p14:tracePt t="10069" x="2000250" y="1365250"/>
          <p14:tracePt t="10077" x="1993900" y="1365250"/>
          <p14:tracePt t="10084" x="1981200" y="1365250"/>
          <p14:tracePt t="10100" x="1955800" y="1365250"/>
          <p14:tracePt t="10118" x="1917700" y="1377950"/>
          <p14:tracePt t="10133" x="1898650" y="1403350"/>
          <p14:tracePt t="10149" x="1879600" y="1441450"/>
          <p14:tracePt t="10166" x="1854200" y="1473200"/>
          <p14:tracePt t="10183" x="1835150" y="1517650"/>
          <p14:tracePt t="10200" x="1828800" y="1543050"/>
          <p14:tracePt t="10216" x="1828800" y="1581150"/>
          <p14:tracePt t="10234" x="1828800" y="1612900"/>
          <p14:tracePt t="10250" x="1841500" y="1670050"/>
          <p14:tracePt t="10267" x="1879600" y="1714500"/>
          <p14:tracePt t="10268" x="1917700" y="1739900"/>
          <p14:tracePt t="10283" x="1968500" y="1771650"/>
          <p14:tracePt t="10299" x="2108200" y="1822450"/>
          <p14:tracePt t="10316" x="2400300" y="1866900"/>
          <p14:tracePt t="10334" x="2559050" y="1866900"/>
          <p14:tracePt t="10349" x="2667000" y="1854200"/>
          <p14:tracePt t="10366" x="2705100" y="1822450"/>
          <p14:tracePt t="10382" x="2717800" y="1797050"/>
          <p14:tracePt t="10399" x="2717800" y="1752600"/>
          <p14:tracePt t="10416" x="2705100" y="1701800"/>
          <p14:tracePt t="10434" x="2686050" y="1651000"/>
          <p14:tracePt t="10449" x="2654300" y="1606550"/>
          <p14:tracePt t="10466" x="2628900" y="1568450"/>
          <p14:tracePt t="10483" x="2590800" y="1536700"/>
          <p14:tracePt t="10485" x="2571750" y="1524000"/>
          <p14:tracePt t="10500" x="2559050" y="1511300"/>
          <p14:tracePt t="10517" x="2527300" y="1485900"/>
          <p14:tracePt t="10534" x="2514600" y="1473200"/>
          <p14:tracePt t="10557" x="2508250" y="1473200"/>
          <p14:tracePt t="10566" x="2501900" y="1473200"/>
          <p14:tracePt t="10584" x="2495550" y="1473200"/>
          <p14:tracePt t="10599" x="2476500" y="1466850"/>
          <p14:tracePt t="10635" x="2470150" y="1466850"/>
          <p14:tracePt t="10649" x="2463800" y="1466850"/>
          <p14:tracePt t="10669" x="2444750" y="1460500"/>
          <p14:tracePt t="10700" x="2432050" y="1460500"/>
          <p14:tracePt t="10719" x="2413000" y="1460500"/>
          <p14:tracePt t="10734" x="2387600" y="1460500"/>
          <p14:tracePt t="10751" x="2374900" y="1473200"/>
          <p14:tracePt t="10767" x="2349500" y="1492250"/>
          <p14:tracePt t="10784" x="2343150" y="1504950"/>
          <p14:tracePt t="10799" x="2330450" y="1530350"/>
          <p14:tracePt t="10817" x="2330450" y="1543050"/>
          <p14:tracePt t="10833" x="2330450" y="1549400"/>
          <p14:tracePt t="10849" x="2330450" y="1555750"/>
          <p14:tracePt t="10866" x="2330450" y="1562100"/>
          <p14:tracePt t="11013" x="0" y="0"/>
        </p14:tracePtLst>
        <p14:tracePtLst>
          <p14:tracePt t="11448" x="3651250" y="1765300"/>
          <p14:tracePt t="11493" x="3657600" y="1771650"/>
          <p14:tracePt t="11502" x="3663950" y="1771650"/>
          <p14:tracePt t="11518" x="3695700" y="1771650"/>
          <p14:tracePt t="11534" x="3784600" y="1771650"/>
          <p14:tracePt t="11549" x="3930650" y="1771650"/>
          <p14:tracePt t="11566" x="4121150" y="1771650"/>
          <p14:tracePt t="11583" x="4349750" y="1771650"/>
          <p14:tracePt t="11599" x="4616450" y="1771650"/>
          <p14:tracePt t="11616" x="4857750" y="1771650"/>
          <p14:tracePt t="11632" x="5016500" y="1771650"/>
          <p14:tracePt t="11649" x="5086350" y="1771650"/>
          <p14:tracePt t="11666" x="5099050" y="1771650"/>
          <p14:tracePt t="11758" x="5092700" y="1771650"/>
          <p14:tracePt t="11768" x="5073650" y="1771650"/>
          <p14:tracePt t="11784" x="5041900" y="1771650"/>
          <p14:tracePt t="11800" x="5022850" y="1771650"/>
          <p14:tracePt t="11817" x="5010150" y="1771650"/>
          <p14:tracePt t="11833" x="4972050" y="1771650"/>
          <p14:tracePt t="11850" x="4927600" y="1771650"/>
          <p14:tracePt t="11853" x="4895850" y="1771650"/>
          <p14:tracePt t="11867" x="4851400" y="1771650"/>
          <p14:tracePt t="11885" x="4641850" y="1771650"/>
          <p14:tracePt t="11901" x="4502150" y="1771650"/>
          <p14:tracePt t="11917" x="4413250" y="1771650"/>
          <p14:tracePt t="11934" x="4394200" y="1771650"/>
          <p14:tracePt t="11951" x="4387850" y="1771650"/>
          <p14:tracePt t="12033" x="4394200" y="1771650"/>
          <p14:tracePt t="12044" x="4425950" y="1771650"/>
          <p14:tracePt t="12055" x="4508500" y="1771650"/>
          <p14:tracePt t="12066" x="4584700" y="1771650"/>
          <p14:tracePt t="12083" x="4762500" y="1771650"/>
          <p14:tracePt t="12085" x="4857750" y="1771650"/>
          <p14:tracePt t="12100" x="5067300" y="1771650"/>
          <p14:tracePt t="12117" x="5289550" y="1771650"/>
          <p14:tracePt t="12134" x="5480050" y="1771650"/>
          <p14:tracePt t="12149" x="5581650" y="1771650"/>
          <p14:tracePt t="12166" x="5619750" y="1771650"/>
          <p14:tracePt t="12183" x="5626100" y="1771650"/>
          <p14:tracePt t="12237" x="5607050" y="1771650"/>
          <p14:tracePt t="12245" x="5556250" y="1771650"/>
          <p14:tracePt t="12253" x="5492750" y="1771650"/>
          <p14:tracePt t="12267" x="5416550" y="1771650"/>
          <p14:tracePt t="12282" x="5238750" y="1771650"/>
          <p14:tracePt t="12301" x="5111750" y="1771650"/>
          <p14:tracePt t="12303" x="5080000" y="1771650"/>
          <p14:tracePt t="12316" x="5060950" y="1771650"/>
          <p14:tracePt t="12381" x="5067300" y="1771650"/>
          <p14:tracePt t="12390" x="5086350" y="1771650"/>
          <p14:tracePt t="12399" x="5111750" y="1771650"/>
          <p14:tracePt t="12415" x="5194300" y="1771650"/>
          <p14:tracePt t="12432" x="5327650" y="1771650"/>
          <p14:tracePt t="12449" x="5511800" y="1771650"/>
          <p14:tracePt t="12466" x="5689600" y="1771650"/>
          <p14:tracePt t="12484" x="5803900" y="1771650"/>
          <p14:tracePt t="12485" x="5835650" y="1771650"/>
          <p14:tracePt t="12501" x="5848350" y="1771650"/>
          <p14:tracePt t="12517" x="5854700" y="1771650"/>
          <p14:tracePt t="12847" x="5861050" y="1771650"/>
          <p14:tracePt t="12853" x="5873750" y="1771650"/>
          <p14:tracePt t="12868" x="5956300" y="1771650"/>
          <p14:tracePt t="12882" x="6038850" y="1771650"/>
          <p14:tracePt t="12899" x="6286500" y="1771650"/>
          <p14:tracePt t="12901" x="6483350" y="1771650"/>
          <p14:tracePt t="12915" x="6699250" y="1771650"/>
          <p14:tracePt t="12932" x="7346950" y="1771650"/>
          <p14:tracePt t="12950" x="7588250" y="1771650"/>
          <p14:tracePt t="12966" x="7689850" y="1771650"/>
          <p14:tracePt t="12983" x="7721600" y="1771650"/>
          <p14:tracePt t="13109" x="7696200" y="1771650"/>
          <p14:tracePt t="13117" x="7664450" y="1771650"/>
          <p14:tracePt t="13134" x="7569200" y="1771650"/>
          <p14:tracePt t="13149" x="7416800" y="1771650"/>
          <p14:tracePt t="13165" x="7219950" y="1752600"/>
          <p14:tracePt t="13182" x="6946900" y="1720850"/>
          <p14:tracePt t="13200" x="6743700" y="1714500"/>
          <p14:tracePt t="13217" x="6604000" y="1714500"/>
          <p14:tracePt t="13233" x="6578600" y="1714500"/>
          <p14:tracePt t="13249" x="6572250" y="1714500"/>
          <p14:tracePt t="13302" x="6578600" y="1714500"/>
          <p14:tracePt t="13310" x="6591300" y="1714500"/>
          <p14:tracePt t="13318" x="6604000" y="1714500"/>
          <p14:tracePt t="13332" x="6680200" y="1714500"/>
          <p14:tracePt t="13349" x="6807200" y="1714500"/>
          <p14:tracePt t="13366" x="6965950" y="1714500"/>
          <p14:tracePt t="13383" x="7143750" y="1714500"/>
          <p14:tracePt t="13399" x="7296150" y="1714500"/>
          <p14:tracePt t="13415" x="7359650" y="1714500"/>
          <p14:tracePt t="13432" x="7372350" y="1714500"/>
          <p14:tracePt t="13502" x="7353300" y="1714500"/>
          <p14:tracePt t="13509" x="7321550" y="1714500"/>
          <p14:tracePt t="13518" x="7289800" y="1714500"/>
          <p14:tracePt t="13534" x="7226300" y="1714500"/>
          <p14:tracePt t="13551" x="7175500" y="1714500"/>
          <p14:tracePt t="13565" x="7156450" y="1714500"/>
          <p14:tracePt t="13582" x="7150100" y="1714500"/>
          <p14:tracePt t="13646" x="7156450" y="1714500"/>
          <p14:tracePt t="13654" x="7188200" y="1714500"/>
          <p14:tracePt t="13669" x="7283450" y="1714500"/>
          <p14:tracePt t="13682" x="7366000" y="1714500"/>
          <p14:tracePt t="13698" x="7524750" y="1714500"/>
          <p14:tracePt t="13700" x="7620000" y="1714500"/>
          <p14:tracePt t="13716" x="7791450" y="1714500"/>
          <p14:tracePt t="13733" x="7886700" y="1714500"/>
          <p14:tracePt t="13750" x="7912100" y="1714500"/>
          <p14:tracePt t="13766" x="7918450" y="1714500"/>
          <p14:tracePt t="14422" x="0" y="0"/>
        </p14:tracePtLst>
        <p14:tracePtLst>
          <p14:tracePt t="15646" x="1943100" y="2540000"/>
          <p14:tracePt t="15735" x="1955800" y="2540000"/>
          <p14:tracePt t="15742" x="2000250" y="2540000"/>
          <p14:tracePt t="15751" x="2063750" y="2540000"/>
          <p14:tracePt t="15766" x="2254250" y="2540000"/>
          <p14:tracePt t="15781" x="2590800" y="2540000"/>
          <p14:tracePt t="15800" x="3022600" y="2540000"/>
          <p14:tracePt t="15814" x="3390900" y="2540000"/>
          <p14:tracePt t="15832" x="3562350" y="2540000"/>
          <p14:tracePt t="15848" x="3613150" y="2540000"/>
          <p14:tracePt t="15865" x="3619500" y="2540000"/>
          <p14:tracePt t="15957" x="3587750" y="2540000"/>
          <p14:tracePt t="15966" x="3530600" y="2540000"/>
          <p14:tracePt t="15983" x="3365500" y="2540000"/>
          <p14:tracePt t="16000" x="3117850" y="2540000"/>
          <p14:tracePt t="16015" x="2889250" y="2540000"/>
          <p14:tracePt t="16032" x="2711450" y="2540000"/>
          <p14:tracePt t="16049" x="2647950" y="2540000"/>
          <p14:tracePt t="16066" x="2641600" y="2540000"/>
          <p14:tracePt t="16134" x="2647950" y="2527300"/>
          <p14:tracePt t="16143" x="2673350" y="2527300"/>
          <p14:tracePt t="16151" x="2724150" y="2527300"/>
          <p14:tracePt t="16165" x="2870200" y="2527300"/>
          <p14:tracePt t="16181" x="3079750" y="2527300"/>
          <p14:tracePt t="16198" x="3302000" y="2527300"/>
          <p14:tracePt t="16215" x="3467100" y="2527300"/>
          <p14:tracePt t="16232" x="3536950" y="2527300"/>
          <p14:tracePt t="16249" x="3549650" y="2527300"/>
          <p14:tracePt t="16473" x="3524250" y="2527300"/>
          <p14:tracePt t="16488" x="3460750" y="2527300"/>
          <p14:tracePt t="16507" x="3371850" y="2527300"/>
          <p14:tracePt t="16524" x="3289300" y="2527300"/>
          <p14:tracePt t="16538" x="3282950" y="2527300"/>
          <p14:tracePt t="16549" x="3276600" y="2527300"/>
          <p14:tracePt t="16632" x="3282950" y="2527300"/>
          <p14:tracePt t="16642" x="3308350" y="2527300"/>
          <p14:tracePt t="16654" x="3390900" y="2527300"/>
          <p14:tracePt t="16665" x="3454400" y="2527300"/>
          <p14:tracePt t="16682" x="3644900" y="2527300"/>
          <p14:tracePt t="16684" x="3771900" y="2527300"/>
          <p14:tracePt t="16698" x="3943350" y="2527300"/>
          <p14:tracePt t="16716" x="4375150" y="2527300"/>
          <p14:tracePt t="16718" x="4591050" y="2527300"/>
          <p14:tracePt t="16732" x="4984750" y="2527300"/>
          <p14:tracePt t="16748" x="5137150" y="2527300"/>
          <p14:tracePt t="16767" x="5422900" y="2527300"/>
          <p14:tracePt t="16781" x="5486400" y="2527300"/>
          <p14:tracePt t="16798" x="5499100" y="2527300"/>
          <p14:tracePt t="16814" x="5505450" y="2527300"/>
          <p14:tracePt t="16847" x="5492750" y="2527300"/>
          <p14:tracePt t="16864" x="5372100" y="2508250"/>
          <p14:tracePt t="16881" x="5200650" y="2501900"/>
          <p14:tracePt t="16898" x="5029200" y="2501900"/>
          <p14:tracePt t="16914" x="4895850" y="2501900"/>
          <p14:tracePt t="16916" x="4851400" y="2501900"/>
          <p14:tracePt t="16931" x="4819650" y="2501900"/>
          <p14:tracePt t="16947" x="4794250" y="2501900"/>
          <p14:tracePt t="17030" x="4806950" y="2501900"/>
          <p14:tracePt t="17037" x="4832350" y="2501900"/>
          <p14:tracePt t="17047" x="4870450" y="2501900"/>
          <p14:tracePt t="17065" x="4959350" y="2527300"/>
          <p14:tracePt t="17081" x="5054600" y="2546350"/>
          <p14:tracePt t="17097" x="5124450" y="2559050"/>
          <p14:tracePt t="17114" x="5130800" y="2559050"/>
          <p14:tracePt t="17131" x="5137150" y="2559050"/>
          <p14:tracePt t="17645" x="0" y="0"/>
        </p14:tracePtLst>
        <p14:tracePtLst>
          <p14:tracePt t="18175" x="5588000" y="2552700"/>
          <p14:tracePt t="18246" x="5619750" y="2552700"/>
          <p14:tracePt t="18254" x="5645150" y="2552700"/>
          <p14:tracePt t="18265" x="5689600" y="2559050"/>
          <p14:tracePt t="18282" x="5803900" y="2578100"/>
          <p14:tracePt t="18297" x="5975350" y="2603500"/>
          <p14:tracePt t="18315" x="6153150" y="2603500"/>
          <p14:tracePt t="18331" x="6356350" y="2603500"/>
          <p14:tracePt t="18332" x="6457950" y="2603500"/>
          <p14:tracePt t="18347" x="6546850" y="2603500"/>
          <p14:tracePt t="18364" x="6743700" y="2603500"/>
          <p14:tracePt t="18380" x="6788150" y="2603500"/>
          <p14:tracePt t="18397" x="6800850" y="2603500"/>
          <p14:tracePt t="18440" x="6794500" y="2603500"/>
          <p14:tracePt t="18451" x="6788150" y="2603500"/>
          <p14:tracePt t="18464" x="6743700" y="2597150"/>
          <p14:tracePt t="18480" x="6667500" y="2584450"/>
          <p14:tracePt t="18499" x="6604000" y="2578100"/>
          <p14:tracePt t="18515" x="6464300" y="2578100"/>
          <p14:tracePt t="18517" x="6381750" y="2578100"/>
          <p14:tracePt t="18532" x="6286500" y="2578100"/>
          <p14:tracePt t="18534" x="6203950" y="2578100"/>
          <p14:tracePt t="18555" x="6032500" y="2578100"/>
          <p14:tracePt t="18563" x="5981700" y="2578100"/>
          <p14:tracePt t="18565" x="5943600" y="2578100"/>
          <p14:tracePt t="18580" x="5930900" y="2578100"/>
          <p14:tracePt t="18596" x="5918200" y="2578100"/>
          <p14:tracePt t="18685" x="5930900" y="2578100"/>
          <p14:tracePt t="18693" x="5975350" y="2578100"/>
          <p14:tracePt t="18701" x="6019800" y="2578100"/>
          <p14:tracePt t="18713" x="6089650" y="2578100"/>
          <p14:tracePt t="18733" x="6394450" y="2578100"/>
          <p14:tracePt t="18748" x="6521450" y="2578100"/>
          <p14:tracePt t="18764" x="6731000" y="2578100"/>
          <p14:tracePt t="18781" x="6883400" y="2578100"/>
          <p14:tracePt t="18798" x="6902450" y="2578100"/>
          <p14:tracePt t="18853" x="6889750" y="2571750"/>
          <p14:tracePt t="18861" x="6864350" y="2565400"/>
          <p14:tracePt t="18869" x="6832600" y="2559050"/>
          <p14:tracePt t="18880" x="6800850" y="2559050"/>
          <p14:tracePt t="18898" x="6724650" y="2559050"/>
          <p14:tracePt t="18913" x="6667500" y="2559050"/>
          <p14:tracePt t="18930" x="6635750" y="2559050"/>
          <p14:tracePt t="18947" x="6616700" y="2559050"/>
          <p14:tracePt t="19053" x="6629400" y="2559050"/>
          <p14:tracePt t="19062" x="6673850" y="2559050"/>
          <p14:tracePt t="19069" x="6711950" y="2559050"/>
          <p14:tracePt t="19080" x="6769100" y="2559050"/>
          <p14:tracePt t="19097" x="6908800" y="2559050"/>
          <p14:tracePt t="19114" x="7054850" y="2559050"/>
          <p14:tracePt t="19130" x="7181850" y="2559050"/>
          <p14:tracePt t="19146" x="7264400" y="2559050"/>
          <p14:tracePt t="19164" x="7366000" y="2552700"/>
          <p14:tracePt t="19181" x="7391400" y="2540000"/>
          <p14:tracePt t="19198" x="7397750" y="2540000"/>
          <p14:tracePt t="19214" x="7423150" y="2533650"/>
          <p14:tracePt t="19230" x="7429500" y="2501900"/>
          <p14:tracePt t="19248" x="7442200" y="2463800"/>
          <p14:tracePt t="19264" x="7448550" y="2413000"/>
          <p14:tracePt t="19281" x="7448550" y="2355850"/>
          <p14:tracePt t="19299" x="7454900" y="2298700"/>
          <p14:tracePt t="19313" x="7454900" y="2266950"/>
          <p14:tracePt t="19317" x="7454900" y="2247900"/>
          <p14:tracePt t="19332" x="7454900" y="2235200"/>
          <p14:tracePt t="19346" x="7448550" y="2209800"/>
          <p14:tracePt t="19364" x="7442200" y="2197100"/>
          <p14:tracePt t="19381" x="7416800" y="2184400"/>
          <p14:tracePt t="19397" x="7359650" y="2165350"/>
          <p14:tracePt t="19414" x="7239000" y="2139950"/>
          <p14:tracePt t="19430" x="7086600" y="2101850"/>
          <p14:tracePt t="19447" x="6959600" y="2095500"/>
          <p14:tracePt t="19463" x="6838950" y="2095500"/>
          <p14:tracePt t="19481" x="6743700" y="2108200"/>
          <p14:tracePt t="19497" x="6686550" y="2139950"/>
          <p14:tracePt t="19514" x="6654800" y="2184400"/>
          <p14:tracePt t="19530" x="6629400" y="2254250"/>
          <p14:tracePt t="19548" x="6616700" y="2324100"/>
          <p14:tracePt t="19564" x="6629400" y="2413000"/>
          <p14:tracePt t="19581" x="6667500" y="2470150"/>
          <p14:tracePt t="19597" x="6731000" y="2508250"/>
          <p14:tracePt t="19614" x="6838950" y="2559050"/>
          <p14:tracePt t="19630" x="6946900" y="2584450"/>
          <p14:tracePt t="19646" x="7067550" y="2603500"/>
          <p14:tracePt t="19663" x="7124700" y="2616200"/>
          <p14:tracePt t="19679" x="7156450" y="2616200"/>
          <p14:tracePt t="19696" x="7169150" y="2616200"/>
          <p14:tracePt t="19712" x="7175500" y="2616200"/>
          <p14:tracePt t="20273" x="7188200" y="2616200"/>
          <p14:tracePt t="20287" x="7283450" y="2622550"/>
          <p14:tracePt t="20303" x="7461250" y="2635250"/>
          <p14:tracePt t="20313" x="7569200" y="2635250"/>
          <p14:tracePt t="20332" x="7848600" y="2635250"/>
          <p14:tracePt t="20334" x="8001000" y="2635250"/>
          <p14:tracePt t="20346" x="8153400" y="2635250"/>
          <p14:tracePt t="20364" x="8445500" y="2635250"/>
          <p14:tracePt t="20381" x="8515350" y="2635250"/>
          <p14:tracePt t="20397" x="8534400" y="2635250"/>
          <p14:tracePt t="20520" x="8528050" y="2635250"/>
          <p14:tracePt t="20528" x="8509000" y="2635250"/>
          <p14:tracePt t="20549" x="8432800" y="2635250"/>
          <p14:tracePt t="20565" x="8337550" y="2635250"/>
          <p14:tracePt t="20581" x="8185150" y="2635250"/>
          <p14:tracePt t="20596" x="8134350" y="2635250"/>
          <p14:tracePt t="20614" x="8128000" y="2635250"/>
          <p14:tracePt t="20749" x="8134350" y="2635250"/>
          <p14:tracePt t="20756" x="8166100" y="2635250"/>
          <p14:tracePt t="20765" x="8210550" y="2635250"/>
          <p14:tracePt t="20780" x="8261350" y="2635250"/>
          <p14:tracePt t="20797" x="8477250" y="2635250"/>
          <p14:tracePt t="20812" x="8655050" y="2635250"/>
          <p14:tracePt t="20831" x="8845550" y="2635250"/>
          <p14:tracePt t="20847" x="9023350" y="2635250"/>
          <p14:tracePt t="20863" x="9182100" y="2635250"/>
          <p14:tracePt t="20879" x="9264650" y="2635250"/>
          <p14:tracePt t="20895" x="9309100" y="2635250"/>
          <p14:tracePt t="20912" x="9315450" y="2635250"/>
          <p14:tracePt t="20957" x="9290050" y="2635250"/>
          <p14:tracePt t="20966" x="9258300" y="2635250"/>
          <p14:tracePt t="20979" x="9226550" y="2635250"/>
          <p14:tracePt t="20997" x="9093200" y="2635250"/>
          <p14:tracePt t="21013" x="9010650" y="2635250"/>
          <p14:tracePt t="21030" x="8947150" y="2635250"/>
          <p14:tracePt t="21047" x="8934450" y="2635250"/>
          <p14:tracePt t="21111" x="8940800" y="2635250"/>
          <p14:tracePt t="21117" x="8959850" y="2635250"/>
          <p14:tracePt t="21130" x="8991600" y="2635250"/>
          <p14:tracePt t="21146" x="9067800" y="2635250"/>
          <p14:tracePt t="21163" x="9188450" y="2635250"/>
          <p14:tracePt t="21165" x="9258300" y="2635250"/>
          <p14:tracePt t="21179" x="9334500" y="2635250"/>
          <p14:tracePt t="21196" x="9525000" y="2635250"/>
          <p14:tracePt t="21213" x="9785350" y="2635250"/>
          <p14:tracePt t="21229" x="9925050" y="2635250"/>
          <p14:tracePt t="21245" x="9975850" y="2635250"/>
          <p14:tracePt t="21263" x="9988550" y="2635250"/>
          <p14:tracePt t="21301" x="9963150" y="2635250"/>
          <p14:tracePt t="21314" x="9918700" y="2635250"/>
          <p14:tracePt t="21331" x="9810750" y="2635250"/>
          <p14:tracePt t="21347" x="9728200" y="2635250"/>
          <p14:tracePt t="21349" x="9702800" y="2635250"/>
          <p14:tracePt t="21362" x="9696450" y="2635250"/>
          <p14:tracePt t="21380" x="9690100" y="2635250"/>
          <p14:tracePt t="21438" x="9702800" y="2635250"/>
          <p14:tracePt t="21445" x="9728200" y="2635250"/>
          <p14:tracePt t="21464" x="9772650" y="2635250"/>
          <p14:tracePt t="21479" x="9829800" y="2635250"/>
          <p14:tracePt t="21496" x="9906000" y="2635250"/>
          <p14:tracePt t="21513" x="9950450" y="2635250"/>
          <p14:tracePt t="21530" x="9988550" y="2635250"/>
          <p14:tracePt t="21533" x="10001250" y="2635250"/>
          <p14:tracePt t="21547" x="10013950" y="2635250"/>
          <p14:tracePt t="21564" x="10039350" y="2635250"/>
          <p14:tracePt t="21565" x="10058400" y="2635250"/>
          <p14:tracePt t="21579" x="10064750" y="2635250"/>
          <p14:tracePt t="21597" x="10090150" y="2635250"/>
          <p14:tracePt t="22222" x="0" y="0"/>
        </p14:tracePtLst>
        <p14:tracePtLst>
          <p14:tracePt t="23048" x="1524000" y="1301750"/>
          <p14:tracePt t="23057" x="1517650" y="1301750"/>
          <p14:tracePt t="23068" x="1485900" y="1301750"/>
          <p14:tracePt t="23080" x="1460500" y="1308100"/>
          <p14:tracePt t="23096" x="1428750" y="1308100"/>
          <p14:tracePt t="23112" x="1371600" y="1320800"/>
          <p14:tracePt t="23130" x="1339850" y="1339850"/>
          <p14:tracePt t="23145" x="1320800" y="1365250"/>
          <p14:tracePt t="23149" x="1308100" y="1377950"/>
          <p14:tracePt t="23162" x="1301750" y="1384300"/>
          <p14:tracePt t="23180" x="1282700" y="1416050"/>
          <p14:tracePt t="23181" x="1282700" y="1422400"/>
          <p14:tracePt t="23195" x="1276350" y="1454150"/>
          <p14:tracePt t="23212" x="1276350" y="1517650"/>
          <p14:tracePt t="23229" x="1276350" y="1549400"/>
          <p14:tracePt t="23245" x="1282700" y="1587500"/>
          <p14:tracePt t="23263" x="1333500" y="1644650"/>
          <p14:tracePt t="23280" x="1409700" y="1714500"/>
          <p14:tracePt t="23296" x="1517650" y="1778000"/>
          <p14:tracePt t="23312" x="1638300" y="1835150"/>
          <p14:tracePt t="23330" x="1784350" y="1873250"/>
          <p14:tracePt t="23346" x="1930400" y="1898650"/>
          <p14:tracePt t="23362" x="2057400" y="1898650"/>
          <p14:tracePt t="23379" x="2190750" y="1898650"/>
          <p14:tracePt t="23381" x="2241550" y="1892300"/>
          <p14:tracePt t="23395" x="2279650" y="1885950"/>
          <p14:tracePt t="23413" x="2355850" y="1835150"/>
          <p14:tracePt t="23429" x="2400300" y="1790700"/>
          <p14:tracePt t="23446" x="2419350" y="1739900"/>
          <p14:tracePt t="23462" x="2432050" y="1676400"/>
          <p14:tracePt t="23479" x="2432050" y="1638300"/>
          <p14:tracePt t="23495" x="2419350" y="1581150"/>
          <p14:tracePt t="23513" x="2381250" y="1536700"/>
          <p14:tracePt t="23529" x="2349500" y="1498600"/>
          <p14:tracePt t="23546" x="2273300" y="1460500"/>
          <p14:tracePt t="23563" x="2203450" y="1441450"/>
          <p14:tracePt t="23565" x="2171700" y="1435100"/>
          <p14:tracePt t="23580" x="2146300" y="1435100"/>
          <p14:tracePt t="23596" x="2057400" y="1435100"/>
          <p14:tracePt t="23612" x="2019300" y="1435100"/>
          <p14:tracePt t="23629" x="1981200" y="1435100"/>
          <p14:tracePt t="23645" x="1974850" y="1447800"/>
          <p14:tracePt t="23662" x="1962150" y="1460500"/>
          <p14:tracePt t="23678" x="1962150" y="1473200"/>
          <p14:tracePt t="23695" x="1962150" y="1511300"/>
          <p14:tracePt t="23712" x="1968500" y="1568450"/>
          <p14:tracePt t="23728" x="2019300" y="1625600"/>
          <p14:tracePt t="23746" x="2101850" y="1670050"/>
          <p14:tracePt t="23764" x="2209800" y="1714500"/>
          <p14:tracePt t="23781" x="2317750" y="1733550"/>
          <p14:tracePt t="23796" x="2393950" y="1739900"/>
          <p14:tracePt t="23814" x="2482850" y="1739900"/>
          <p14:tracePt t="23830" x="2520950" y="1727200"/>
          <p14:tracePt t="23846" x="2552700" y="1682750"/>
          <p14:tracePt t="23862" x="2571750" y="1638300"/>
          <p14:tracePt t="23878" x="2571750" y="1612900"/>
          <p14:tracePt t="23897" x="2571750" y="1587500"/>
          <p14:tracePt t="23911" x="2559050" y="1568450"/>
          <p14:tracePt t="23928" x="2520950" y="1536700"/>
          <p14:tracePt t="23946" x="2489200" y="1524000"/>
          <p14:tracePt t="23962" x="2470150" y="1517650"/>
          <p14:tracePt t="23964" x="2463800" y="1517650"/>
          <p14:tracePt t="23979" x="2457450" y="1517650"/>
          <p14:tracePt t="24165" x="0" y="0"/>
        </p14:tracePtLst>
        <p14:tracePtLst>
          <p14:tracePt t="25214" x="2533650" y="2463800"/>
          <p14:tracePt t="25229" x="2533650" y="2470150"/>
          <p14:tracePt t="25246" x="2546350" y="2470150"/>
          <p14:tracePt t="25254" x="2559050" y="2470150"/>
          <p14:tracePt t="25265" x="2571750" y="2470150"/>
          <p14:tracePt t="25280" x="2647950" y="2470150"/>
          <p14:tracePt t="25295" x="2774950" y="2470150"/>
          <p14:tracePt t="25312" x="2984500" y="2470150"/>
          <p14:tracePt t="25328" x="3302000" y="2470150"/>
          <p14:tracePt t="25345" x="3759200" y="2470150"/>
          <p14:tracePt t="25361" x="4298950" y="2470150"/>
          <p14:tracePt t="25378" x="4876800" y="2470150"/>
          <p14:tracePt t="25394" x="5505450" y="2470150"/>
          <p14:tracePt t="25397" x="5822950" y="2470150"/>
          <p14:tracePt t="25411" x="6127750" y="2470150"/>
          <p14:tracePt t="25428" x="6667500" y="2470150"/>
          <p14:tracePt t="25444" x="7251700" y="2470150"/>
          <p14:tracePt t="25462" x="7461250" y="2470150"/>
          <p14:tracePt t="25478" x="7620000" y="2482850"/>
          <p14:tracePt t="25494" x="7677150" y="2495550"/>
          <p14:tracePt t="25511" x="7696200" y="2495550"/>
          <p14:tracePt t="25528" x="7702550" y="2495550"/>
          <p14:tracePt t="25598" x="7689850" y="2495550"/>
          <p14:tracePt t="25605" x="7658100" y="2495550"/>
          <p14:tracePt t="25613" x="7581900" y="2489200"/>
          <p14:tracePt t="25627" x="7499350" y="2470150"/>
          <p14:tracePt t="25645" x="7042150" y="2387600"/>
          <p14:tracePt t="25661" x="6654800" y="2336800"/>
          <p14:tracePt t="25677" x="6273800" y="2317750"/>
          <p14:tracePt t="25694" x="6057900" y="2317750"/>
          <p14:tracePt t="25713" x="5905500" y="2317750"/>
          <p14:tracePt t="25727" x="5867400" y="2317750"/>
          <p14:tracePt t="25744" x="5854700" y="2317750"/>
          <p14:tracePt t="25804" x="5873750" y="2317750"/>
          <p14:tracePt t="25812" x="5905500" y="2317750"/>
          <p14:tracePt t="25830" x="6038850" y="2317750"/>
          <p14:tracePt t="25847" x="6261100" y="2317750"/>
          <p14:tracePt t="25862" x="6616700" y="2317750"/>
          <p14:tracePt t="25877" x="7112000" y="2317750"/>
          <p14:tracePt t="25894" x="7607300" y="2317750"/>
          <p14:tracePt t="25913" x="8108950" y="2317750"/>
          <p14:tracePt t="25927" x="8496300" y="2317750"/>
          <p14:tracePt t="25946" x="8718550" y="2317750"/>
          <p14:tracePt t="25960" x="8851900" y="2317750"/>
          <p14:tracePt t="25978" x="8890000" y="2317750"/>
          <p14:tracePt t="25994" x="8902700" y="2317750"/>
          <p14:tracePt t="26013" x="8909050" y="2317750"/>
          <p14:tracePt t="26174" x="8902700" y="2317750"/>
          <p14:tracePt t="26181" x="8883650" y="2317750"/>
          <p14:tracePt t="26195" x="8839200" y="2317750"/>
          <p14:tracePt t="26213" x="8705850" y="2330450"/>
          <p14:tracePt t="26229" x="8655050" y="2330450"/>
          <p14:tracePt t="26248" x="8623300" y="2330450"/>
          <p14:tracePt t="26398" x="8616950" y="2330450"/>
          <p14:tracePt t="26415" x="8585200" y="2330450"/>
          <p14:tracePt t="26429" x="8489950" y="2330450"/>
          <p14:tracePt t="26445" x="8286750" y="2330450"/>
          <p14:tracePt t="26461" x="7854950" y="2330450"/>
          <p14:tracePt t="26477" x="7124700" y="2330450"/>
          <p14:tracePt t="26494" x="6432550" y="2330450"/>
          <p14:tracePt t="26511" x="5981700" y="2330450"/>
          <p14:tracePt t="26529" x="5822950" y="2330450"/>
          <p14:tracePt t="26545" x="5784850" y="2330450"/>
          <p14:tracePt t="26623" x="5791200" y="2330450"/>
          <p14:tracePt t="26633" x="5822950" y="2330450"/>
          <p14:tracePt t="26646" x="5962650" y="2330450"/>
          <p14:tracePt t="26662" x="6210300" y="2330450"/>
          <p14:tracePt t="26679" x="6705600" y="2330450"/>
          <p14:tracePt t="26695" x="7308850" y="2330450"/>
          <p14:tracePt t="26712" x="7956550" y="2330450"/>
          <p14:tracePt t="26727" x="8496300" y="2330450"/>
          <p14:tracePt t="26744" x="8807450" y="2330450"/>
          <p14:tracePt t="26761" x="8953500" y="2330450"/>
          <p14:tracePt t="26777" x="8997950" y="2330450"/>
          <p14:tracePt t="26794" x="9004300" y="2330450"/>
          <p14:tracePt t="26829" x="8997950" y="2330450"/>
          <p14:tracePt t="26845" x="8909050" y="2330450"/>
          <p14:tracePt t="26862" x="8737600" y="2305050"/>
          <p14:tracePt t="26877" x="8439150" y="2273300"/>
          <p14:tracePt t="26894" x="8064500" y="2260600"/>
          <p14:tracePt t="26911" x="7740650" y="2260600"/>
          <p14:tracePt t="26927" x="7575550" y="2260600"/>
          <p14:tracePt t="26944" x="7524750" y="2260600"/>
          <p14:tracePt t="26960" x="7512050" y="2260600"/>
          <p14:tracePt t="26997" x="7531100" y="2260600"/>
          <p14:tracePt t="27010" x="7543800" y="2260600"/>
          <p14:tracePt t="27028" x="7683500" y="2286000"/>
          <p14:tracePt t="27045" x="7854950" y="2292350"/>
          <p14:tracePt t="27061" x="8096250" y="2292350"/>
          <p14:tracePt t="27078" x="8362950" y="2292350"/>
          <p14:tracePt t="27094" x="8604250" y="2292350"/>
          <p14:tracePt t="27112" x="8775700" y="2292350"/>
          <p14:tracePt t="27129" x="8864600" y="2292350"/>
          <p14:tracePt t="27144" x="8877300" y="2292350"/>
          <p14:tracePt t="27160" x="8883650" y="2292350"/>
          <p14:tracePt t="27179" x="8864600" y="2292350"/>
          <p14:tracePt t="27194" x="8743950" y="2279650"/>
          <p14:tracePt t="27210" x="8585200" y="2273300"/>
          <p14:tracePt t="27227" x="8413750" y="2273300"/>
          <p14:tracePt t="27244" x="8242300" y="2273300"/>
          <p14:tracePt t="27260" x="8216900" y="2273300"/>
          <p14:tracePt t="27279" x="8210550" y="2273300"/>
          <p14:tracePt t="27310" x="8242300" y="2273300"/>
          <p14:tracePt t="27328" x="8426450" y="2298700"/>
          <p14:tracePt t="27345" x="8693150" y="2317750"/>
          <p14:tracePt t="27362" x="9017000" y="2317750"/>
          <p14:tracePt t="27377" x="9340850" y="2317750"/>
          <p14:tracePt t="27394" x="9569450" y="2317750"/>
          <p14:tracePt t="27411" x="9639300" y="2317750"/>
          <p14:tracePt t="27412" x="9652000" y="2317750"/>
          <p14:tracePt t="27454" x="9632950" y="2317750"/>
          <p14:tracePt t="27461" x="9607550" y="2317750"/>
          <p14:tracePt t="27478" x="9525000" y="2317750"/>
          <p14:tracePt t="27494" x="9404350" y="2311400"/>
          <p14:tracePt t="27511" x="9245600" y="2311400"/>
          <p14:tracePt t="27528" x="9055100" y="2311400"/>
          <p14:tracePt t="27544" x="8877300" y="2324100"/>
          <p14:tracePt t="27562" x="8756650" y="2336800"/>
          <p14:tracePt t="27579" x="8699500" y="2355850"/>
          <p14:tracePt t="27581" x="8693150" y="2355850"/>
          <p14:tracePt t="27594" x="8686800" y="2355850"/>
          <p14:tracePt t="27654" x="8693150" y="2355850"/>
          <p14:tracePt t="27661" x="8718550" y="2355850"/>
          <p14:tracePt t="27678" x="8788400" y="2355850"/>
          <p14:tracePt t="27694" x="8864600" y="2355850"/>
          <p14:tracePt t="27710" x="8959850" y="2355850"/>
          <p14:tracePt t="27727" x="9048750" y="2355850"/>
          <p14:tracePt t="27744" x="9118600" y="2355850"/>
          <p14:tracePt t="27761" x="9131300" y="2355850"/>
          <p14:tracePt t="27777" x="9137650" y="2355850"/>
          <p14:tracePt t="27794" x="9131300" y="2355850"/>
          <p14:tracePt t="27811" x="9017000" y="2349500"/>
          <p14:tracePt t="27813" x="8953500" y="2343150"/>
          <p14:tracePt t="27829" x="8864600" y="2324100"/>
          <p14:tracePt t="27831" x="8782050" y="2305050"/>
          <p14:tracePt t="27847" x="8693150" y="2298700"/>
          <p14:tracePt t="27863" x="8667750" y="2298700"/>
          <p14:tracePt t="27878" x="8661400" y="2298700"/>
          <p14:tracePt t="27911" x="8667750" y="2298700"/>
          <p14:tracePt t="27927" x="8743950" y="2298700"/>
          <p14:tracePt t="27944" x="8851900" y="2298700"/>
          <p14:tracePt t="27960" x="8985250" y="2298700"/>
          <p14:tracePt t="27977" x="9144000" y="2298700"/>
          <p14:tracePt t="27993" x="9283700" y="2298700"/>
          <p14:tracePt t="28010" x="9372600" y="2298700"/>
          <p14:tracePt t="28013" x="9378950" y="2298700"/>
          <p14:tracePt t="28027" x="9385300" y="2298700"/>
          <p14:tracePt t="28045" x="9391650" y="2298700"/>
          <p14:tracePt t="28487" x="0" y="0"/>
        </p14:tracePtLst>
        <p14:tracePtLst>
          <p14:tracePt t="29973" x="2971800" y="254000"/>
          <p14:tracePt t="30004" x="2959100" y="254000"/>
          <p14:tracePt t="30013" x="2952750" y="260350"/>
          <p14:tracePt t="30029" x="2946400" y="298450"/>
          <p14:tracePt t="30042" x="2946400" y="311150"/>
          <p14:tracePt t="30061" x="2959100" y="444500"/>
          <p14:tracePt t="30077" x="3003550" y="533400"/>
          <p14:tracePt t="30093" x="3086100" y="622300"/>
          <p14:tracePt t="30110" x="3187700" y="685800"/>
          <p14:tracePt t="30127" x="3314700" y="755650"/>
          <p14:tracePt t="30143" x="3467100" y="806450"/>
          <p14:tracePt t="30160" x="3632200" y="838200"/>
          <p14:tracePt t="30176" x="3822700" y="857250"/>
          <p14:tracePt t="30193" x="4019550" y="857250"/>
          <p14:tracePt t="30209" x="4254500" y="857250"/>
          <p14:tracePt t="30226" x="4445000" y="857250"/>
          <p14:tracePt t="30243" x="4572000" y="831850"/>
          <p14:tracePt t="30244" x="4616450" y="819150"/>
          <p14:tracePt t="30259" x="4635500" y="800100"/>
          <p14:tracePt t="30277" x="4667250" y="749300"/>
          <p14:tracePt t="30293" x="4673600" y="717550"/>
          <p14:tracePt t="30310" x="4673600" y="666750"/>
          <p14:tracePt t="30327" x="4673600" y="628650"/>
          <p14:tracePt t="30346" x="4673600" y="584200"/>
          <p14:tracePt t="30359" x="4641850" y="552450"/>
          <p14:tracePt t="30376" x="4597400" y="514350"/>
          <p14:tracePt t="30393" x="4533900" y="469900"/>
          <p14:tracePt t="30409" x="4425950" y="412750"/>
          <p14:tracePt t="30425" x="4311650" y="355600"/>
          <p14:tracePt t="30442" x="4203700" y="323850"/>
          <p14:tracePt t="30460" x="4057650" y="285750"/>
          <p14:tracePt t="30477" x="4000500" y="285750"/>
          <p14:tracePt t="30495" x="3937000" y="285750"/>
          <p14:tracePt t="30512" x="3867150" y="285750"/>
          <p14:tracePt t="30525" x="3790950" y="285750"/>
          <p14:tracePt t="30542" x="3721100" y="298450"/>
          <p14:tracePt t="30560" x="3651250" y="336550"/>
          <p14:tracePt t="30577" x="3594100" y="381000"/>
          <p14:tracePt t="30593" x="3562350" y="431800"/>
          <p14:tracePt t="30610" x="3543300" y="495300"/>
          <p14:tracePt t="30627" x="3536950" y="520700"/>
          <p14:tracePt t="30630" x="3536950" y="546100"/>
          <p14:tracePt t="30643" x="3536950" y="565150"/>
          <p14:tracePt t="30660" x="3549650" y="615950"/>
          <p14:tracePt t="30678" x="3613150" y="692150"/>
          <p14:tracePt t="30694" x="3695700" y="736600"/>
          <p14:tracePt t="30710" x="3841750" y="768350"/>
          <p14:tracePt t="30726" x="4013200" y="793750"/>
          <p14:tracePt t="30743" x="4191000" y="793750"/>
          <p14:tracePt t="30760" x="4324350" y="762000"/>
          <p14:tracePt t="30776" x="4406900" y="717550"/>
          <p14:tracePt t="30793" x="4445000" y="673100"/>
          <p14:tracePt t="30811" x="4457700" y="641350"/>
          <p14:tracePt t="30829" x="4464050" y="615950"/>
          <p14:tracePt t="30831" x="4464050" y="609600"/>
          <p14:tracePt t="30844" x="4464050" y="603250"/>
          <p14:tracePt t="30861" x="4464050" y="584200"/>
          <p14:tracePt t="30876" x="4464050" y="565150"/>
          <p14:tracePt t="30894" x="4464050" y="552450"/>
          <p14:tracePt t="30926" x="4464050" y="546100"/>
          <p14:tracePt t="31117" x="4464050" y="539750"/>
          <p14:tracePt t="31126" x="4464050" y="533400"/>
          <p14:tracePt t="31144" x="4451350" y="501650"/>
          <p14:tracePt t="31159" x="4438650" y="469900"/>
          <p14:tracePt t="31177" x="4413250" y="438150"/>
          <p14:tracePt t="31194" x="4368800" y="400050"/>
          <p14:tracePt t="31210" x="4286250" y="368300"/>
          <p14:tracePt t="31213" x="4241800" y="355600"/>
          <p14:tracePt t="31227" x="4203700" y="336550"/>
          <p14:tracePt t="31244" x="4108450" y="304800"/>
          <p14:tracePt t="31260" x="4044950" y="292100"/>
          <p14:tracePt t="31278" x="4006850" y="292100"/>
          <p14:tracePt t="31295" x="3975100" y="292100"/>
          <p14:tracePt t="31310" x="3937000" y="292100"/>
          <p14:tracePt t="31328" x="3905250" y="292100"/>
          <p14:tracePt t="31344" x="3879850" y="304800"/>
          <p14:tracePt t="31359" x="3854450" y="323850"/>
          <p14:tracePt t="31377" x="3829050" y="355600"/>
          <p14:tracePt t="31394" x="3810000" y="387350"/>
          <p14:tracePt t="31410" x="3803650" y="425450"/>
          <p14:tracePt t="31412" x="3797300" y="450850"/>
          <p14:tracePt t="31427" x="3790950" y="469900"/>
          <p14:tracePt t="31444" x="3784600" y="565150"/>
          <p14:tracePt t="31459" x="3784600" y="596900"/>
          <p14:tracePt t="31477" x="3784600" y="654050"/>
          <p14:tracePt t="31492" x="3790950" y="666750"/>
          <p14:tracePt t="31509" x="3822700" y="685800"/>
          <p14:tracePt t="31526" x="3860800" y="704850"/>
          <p14:tracePt t="31542" x="3943350" y="717550"/>
          <p14:tracePt t="31559" x="4051300" y="717550"/>
          <p14:tracePt t="31576" x="4203700" y="717550"/>
          <p14:tracePt t="31594" x="4362450" y="717550"/>
          <p14:tracePt t="31610" x="4502150" y="717550"/>
          <p14:tracePt t="31626" x="4622800" y="711200"/>
          <p14:tracePt t="31642" x="4679950" y="685800"/>
          <p14:tracePt t="31659" x="4705350" y="660400"/>
          <p14:tracePt t="31675" x="4718050" y="615950"/>
          <p14:tracePt t="31677" x="4718050" y="603250"/>
          <p14:tracePt t="31692" x="4718050" y="558800"/>
          <p14:tracePt t="31709" x="4718050" y="501650"/>
          <p14:tracePt t="31725" x="4699000" y="463550"/>
          <p14:tracePt t="31742" x="4660900" y="406400"/>
          <p14:tracePt t="31759" x="4610100" y="368300"/>
          <p14:tracePt t="31775" x="4565650" y="342900"/>
          <p14:tracePt t="31792" x="4540250" y="330200"/>
          <p14:tracePt t="31810" x="4527550" y="330200"/>
          <p14:tracePt t="31827" x="4514850" y="330200"/>
          <p14:tracePt t="31829" x="4508500" y="330200"/>
          <p14:tracePt t="31843" x="4502150" y="330200"/>
          <p14:tracePt t="31859" x="4495800" y="330200"/>
          <p14:tracePt t="31876" x="4489450" y="330200"/>
          <p14:tracePt t="32101" x="0" y="0"/>
        </p14:tracePtLst>
        <p14:tracePtLst>
          <p14:tracePt t="33488" x="1974850" y="2844800"/>
          <p14:tracePt t="33505" x="1962150" y="2844800"/>
          <p14:tracePt t="33523" x="1955800" y="2851150"/>
          <p14:tracePt t="33537" x="1955800" y="2870200"/>
          <p14:tracePt t="33549" x="1943100" y="2914650"/>
          <p14:tracePt t="33560" x="1943100" y="2921000"/>
          <p14:tracePt t="33577" x="1936750" y="2971800"/>
          <p14:tracePt t="33593" x="1955800" y="3067050"/>
          <p14:tracePt t="33610" x="2000250" y="3181350"/>
          <p14:tracePt t="33613" x="2044700" y="3238500"/>
          <p14:tracePt t="33626" x="2095500" y="3308350"/>
          <p14:tracePt t="33642" x="2216150" y="3422650"/>
          <p14:tracePt t="33644" x="2273300" y="3460750"/>
          <p14:tracePt t="33660" x="2419350" y="3530600"/>
          <p14:tracePt t="33677" x="2578100" y="3575050"/>
          <p14:tracePt t="33693" x="2698750" y="3581400"/>
          <p14:tracePt t="33710" x="2813050" y="3581400"/>
          <p14:tracePt t="33725" x="2908300" y="3543300"/>
          <p14:tracePt t="33742" x="2965450" y="3448050"/>
          <p14:tracePt t="33758" x="3009900" y="3352800"/>
          <p14:tracePt t="33775" x="3016250" y="3276600"/>
          <p14:tracePt t="33792" x="3016250" y="3187700"/>
          <p14:tracePt t="33808" x="3003550" y="3086100"/>
          <p14:tracePt t="33824" x="2946400" y="3003550"/>
          <p14:tracePt t="33843" x="2838450" y="2914650"/>
          <p14:tracePt t="33859" x="2692400" y="2819400"/>
          <p14:tracePt t="33860" x="2603500" y="2774950"/>
          <p14:tracePt t="33876" x="2514600" y="2730500"/>
          <p14:tracePt t="33893" x="2374900" y="2679700"/>
          <p14:tracePt t="33908" x="2260600" y="2647950"/>
          <p14:tracePt t="33926" x="2235200" y="2647950"/>
          <p14:tracePt t="33942" x="2197100" y="2647950"/>
          <p14:tracePt t="33959" x="2152650" y="2698750"/>
          <p14:tracePt t="33975" x="2101850" y="2787650"/>
          <p14:tracePt t="33991" x="2044700" y="2901950"/>
          <p14:tracePt t="34008" x="2006600" y="2997200"/>
          <p14:tracePt t="34025" x="2000250" y="3067050"/>
          <p14:tracePt t="34041" x="2000250" y="3143250"/>
          <p14:tracePt t="34058" x="2038350" y="3206750"/>
          <p14:tracePt t="34076" x="2095500" y="3257550"/>
          <p14:tracePt t="34077" x="2133600" y="3270250"/>
          <p14:tracePt t="34093" x="2190750" y="3289300"/>
          <p14:tracePt t="34109" x="2266950" y="3289300"/>
          <p14:tracePt t="34126" x="2368550" y="3270250"/>
          <p14:tracePt t="34143" x="2476500" y="3200400"/>
          <p14:tracePt t="34158" x="2546350" y="3092450"/>
          <p14:tracePt t="34175" x="2603500" y="2990850"/>
          <p14:tracePt t="34191" x="2635250" y="2908300"/>
          <p14:tracePt t="34208" x="2641600" y="2870200"/>
          <p14:tracePt t="34225" x="2641600" y="2851150"/>
          <p14:tracePt t="34242" x="2641600" y="2844800"/>
          <p14:tracePt t="34364" x="0" y="0"/>
        </p14:tracePtLst>
        <p14:tracePtLst>
          <p14:tracePt t="34727" x="4216400" y="3289300"/>
          <p14:tracePt t="34828" x="4216400" y="3295650"/>
          <p14:tracePt t="34837" x="4241800" y="3302000"/>
          <p14:tracePt t="34845" x="4286250" y="3308350"/>
          <p14:tracePt t="34859" x="4362450" y="3327400"/>
          <p14:tracePt t="34875" x="4514850" y="3352800"/>
          <p14:tracePt t="34892" x="4686300" y="3359150"/>
          <p14:tracePt t="34909" x="4718050" y="3359150"/>
          <p14:tracePt t="34925" x="4724400" y="3359150"/>
          <p14:tracePt t="35079" x="4718050" y="3359150"/>
          <p14:tracePt t="35085" x="4711700" y="3365500"/>
          <p14:tracePt t="35094" x="4705350" y="3365500"/>
          <p14:tracePt t="35110" x="4641850" y="3378200"/>
          <p14:tracePt t="35126" x="4591050" y="3384550"/>
          <p14:tracePt t="35141" x="4527550" y="3397250"/>
          <p14:tracePt t="35159" x="4489450" y="3397250"/>
          <p14:tracePt t="35175" x="4451350" y="3397250"/>
          <p14:tracePt t="35191" x="4419600" y="3397250"/>
          <p14:tracePt t="35208" x="4387850" y="3397250"/>
          <p14:tracePt t="35224" x="4368800" y="3390900"/>
          <p14:tracePt t="35284" x="4381500" y="3390900"/>
          <p14:tracePt t="35294" x="4400550" y="3390900"/>
          <p14:tracePt t="35311" x="4495800" y="3390900"/>
          <p14:tracePt t="35326" x="4635500" y="3390900"/>
          <p14:tracePt t="35342" x="4826000" y="3390900"/>
          <p14:tracePt t="35358" x="5067300" y="3390900"/>
          <p14:tracePt t="35376" x="5308600" y="3390900"/>
          <p14:tracePt t="35391" x="5575300" y="3390900"/>
          <p14:tracePt t="35408" x="5791200" y="3390900"/>
          <p14:tracePt t="35424" x="5899150" y="3390900"/>
          <p14:tracePt t="35442" x="5918200" y="3390900"/>
          <p14:tracePt t="35474" x="5899150" y="3390900"/>
          <p14:tracePt t="35491" x="5791200" y="3390900"/>
          <p14:tracePt t="35508" x="5537200" y="3390900"/>
          <p14:tracePt t="35524" x="5365750" y="3390900"/>
          <p14:tracePt t="35541" x="5238750" y="3378200"/>
          <p14:tracePt t="35558" x="5207000" y="3371850"/>
          <p14:tracePt t="35574" x="5194300" y="3365500"/>
          <p14:tracePt t="35592" x="5187950" y="3359150"/>
          <p14:tracePt t="35638" x="5194300" y="3352800"/>
          <p14:tracePt t="35646" x="5200650" y="3352800"/>
          <p14:tracePt t="35658" x="5232400" y="3352800"/>
          <p14:tracePt t="35675" x="5327650" y="3352800"/>
          <p14:tracePt t="35691" x="5486400" y="3352800"/>
          <p14:tracePt t="35693" x="5575300" y="3352800"/>
          <p14:tracePt t="35708" x="5657850" y="3352800"/>
          <p14:tracePt t="35724" x="5848350" y="3352800"/>
          <p14:tracePt t="35741" x="5873750" y="3352800"/>
          <p14:tracePt t="35757" x="5880100" y="3352800"/>
          <p14:tracePt t="35821" x="5873750" y="3352800"/>
          <p14:tracePt t="35829" x="5861050" y="3352800"/>
          <p14:tracePt t="35844" x="5848350" y="3352800"/>
          <p14:tracePt t="35859" x="5842000" y="3352800"/>
          <p14:tracePt t="35949" x="5848350" y="3352800"/>
          <p14:tracePt t="35958" x="5867400" y="3352800"/>
          <p14:tracePt t="35975" x="5924550" y="3352800"/>
          <p14:tracePt t="35991" x="6019800" y="3352800"/>
          <p14:tracePt t="36008" x="6146800" y="3352800"/>
          <p14:tracePt t="36024" x="6267450" y="3352800"/>
          <p14:tracePt t="36042" x="6350000" y="3352800"/>
          <p14:tracePt t="36045" x="6375400" y="3352800"/>
          <p14:tracePt t="36057" x="6388100" y="3352800"/>
          <p14:tracePt t="36076" x="6394450" y="3352800"/>
          <p14:tracePt t="36129" x="6381750" y="3352800"/>
          <p14:tracePt t="36148" x="6324600" y="3340100"/>
          <p14:tracePt t="36152" x="6286500" y="3327400"/>
          <p14:tracePt t="36174" x="6159500" y="3302000"/>
          <p14:tracePt t="36193" x="6121400" y="3302000"/>
          <p14:tracePt t="36208" x="6108700" y="3302000"/>
          <p14:tracePt t="36225" x="6096000" y="3302000"/>
          <p14:tracePt t="36293" x="6115050" y="3302000"/>
          <p14:tracePt t="36301" x="6134100" y="3302000"/>
          <p14:tracePt t="36310" x="6165850" y="3302000"/>
          <p14:tracePt t="36324" x="6254750" y="3302000"/>
          <p14:tracePt t="36342" x="6369050" y="3302000"/>
          <p14:tracePt t="36359" x="6508750" y="3302000"/>
          <p14:tracePt t="36374" x="6667500" y="3302000"/>
          <p14:tracePt t="36392" x="6838950" y="3302000"/>
          <p14:tracePt t="36408" x="7035800" y="3302000"/>
          <p14:tracePt t="36425" x="7226300" y="3302000"/>
          <p14:tracePt t="36440" x="7366000" y="3302000"/>
          <p14:tracePt t="36457" x="7397750" y="3302000"/>
          <p14:tracePt t="36475" x="7404100" y="3302000"/>
          <p14:tracePt t="37197" x="0" y="0"/>
        </p14:tracePtLst>
        <p14:tracePtLst>
          <p14:tracePt t="37560" x="6800850" y="2863850"/>
          <p14:tracePt t="37574" x="6794500" y="2863850"/>
          <p14:tracePt t="37593" x="6781800" y="2863850"/>
          <p14:tracePt t="37609" x="6762750" y="2863850"/>
          <p14:tracePt t="37626" x="6737350" y="2863850"/>
          <p14:tracePt t="37628" x="6718300" y="2863850"/>
          <p14:tracePt t="37644" x="6680200" y="2882900"/>
          <p14:tracePt t="37658" x="6661150" y="2901950"/>
          <p14:tracePt t="37674" x="6616700" y="2946400"/>
          <p14:tracePt t="37677" x="6604000" y="2971800"/>
          <p14:tracePt t="37691" x="6584950" y="3009900"/>
          <p14:tracePt t="37707" x="6559550" y="3079750"/>
          <p14:tracePt t="37724" x="6553200" y="3162300"/>
          <p14:tracePt t="37725" x="6553200" y="3200400"/>
          <p14:tracePt t="37740" x="6553200" y="3270250"/>
          <p14:tracePt t="37758" x="6565900" y="3327400"/>
          <p14:tracePt t="37773" x="6591300" y="3378200"/>
          <p14:tracePt t="37790" x="6629400" y="3429000"/>
          <p14:tracePt t="37807" x="6705600" y="3467100"/>
          <p14:tracePt t="37823" x="6807200" y="3517900"/>
          <p14:tracePt t="37840" x="6946900" y="3549650"/>
          <p14:tracePt t="37857" x="7112000" y="3575050"/>
          <p14:tracePt t="37874" x="7277100" y="3587750"/>
          <p14:tracePt t="37892" x="7461250" y="3581400"/>
          <p14:tracePt t="37909" x="7632700" y="3543300"/>
          <p14:tracePt t="37925" x="7677150" y="3511550"/>
          <p14:tracePt t="37941" x="7702550" y="3473450"/>
          <p14:tracePt t="37958" x="7715250" y="3429000"/>
          <p14:tracePt t="37974" x="7727950" y="3346450"/>
          <p14:tracePt t="37990" x="7740650" y="3282950"/>
          <p14:tracePt t="38007" x="7740650" y="3206750"/>
          <p14:tracePt t="38024" x="7740650" y="3149600"/>
          <p14:tracePt t="38040" x="7734300" y="3086100"/>
          <p14:tracePt t="38057" x="7721600" y="3022600"/>
          <p14:tracePt t="38074" x="7683500" y="2959100"/>
          <p14:tracePt t="38092" x="7626350" y="2914650"/>
          <p14:tracePt t="38093" x="7594600" y="2889250"/>
          <p14:tracePt t="38109" x="7562850" y="2876550"/>
          <p14:tracePt t="38125" x="7435850" y="2832100"/>
          <p14:tracePt t="38142" x="7340600" y="2800350"/>
          <p14:tracePt t="38159" x="7232650" y="2768600"/>
          <p14:tracePt t="38174" x="7131050" y="2755900"/>
          <p14:tracePt t="38191" x="7023100" y="2736850"/>
          <p14:tracePt t="38207" x="6915150" y="2730500"/>
          <p14:tracePt t="38224" x="6819900" y="2730500"/>
          <p14:tracePt t="38240" x="6750050" y="2730500"/>
          <p14:tracePt t="38257" x="6673850" y="2736850"/>
          <p14:tracePt t="38274" x="6623050" y="2768600"/>
          <p14:tracePt t="38290" x="6584950" y="2800350"/>
          <p14:tracePt t="38292" x="6565900" y="2832100"/>
          <p14:tracePt t="38307" x="6540500" y="2870200"/>
          <p14:tracePt t="38324" x="6489700" y="2997200"/>
          <p14:tracePt t="38342" x="6470650" y="3067050"/>
          <p14:tracePt t="38359" x="6457950" y="3143250"/>
          <p14:tracePt t="38374" x="6464300" y="3238500"/>
          <p14:tracePt t="38391" x="6483350" y="3321050"/>
          <p14:tracePt t="38409" x="6534150" y="3397250"/>
          <p14:tracePt t="38424" x="6604000" y="3454400"/>
          <p14:tracePt t="38441" x="6692900" y="3492500"/>
          <p14:tracePt t="38458" x="6794500" y="3524250"/>
          <p14:tracePt t="38460" x="6851650" y="3543300"/>
          <p14:tracePt t="38474" x="6915150" y="3549650"/>
          <p14:tracePt t="38490" x="7023100" y="3549650"/>
          <p14:tracePt t="38492" x="7080250" y="3549650"/>
          <p14:tracePt t="38507" x="7131050" y="3549650"/>
          <p14:tracePt t="38523" x="7226300" y="3498850"/>
          <p14:tracePt t="38540" x="7302500" y="3397250"/>
          <p14:tracePt t="38558" x="7315200" y="3308350"/>
          <p14:tracePt t="38574" x="7315200" y="3232150"/>
          <p14:tracePt t="38591" x="7296150" y="3143250"/>
          <p14:tracePt t="38608" x="7277100" y="3092450"/>
          <p14:tracePt t="38624" x="7264400" y="3054350"/>
          <p14:tracePt t="38640" x="7219950" y="3009900"/>
          <p14:tracePt t="38658" x="7169150" y="2959100"/>
          <p14:tracePt t="38674" x="7080250" y="2901950"/>
          <p14:tracePt t="38691" x="6965950" y="2838450"/>
          <p14:tracePt t="38707" x="6858000" y="2794000"/>
          <p14:tracePt t="38708" x="6813550" y="2787650"/>
          <p14:tracePt t="38724" x="6762750" y="2768600"/>
          <p14:tracePt t="38740" x="6743700" y="2768600"/>
          <p14:tracePt t="38757" x="6724650" y="2768600"/>
          <p14:tracePt t="38775" x="6692900" y="2781300"/>
          <p14:tracePt t="38790" x="6648450" y="2825750"/>
          <p14:tracePt t="38807" x="6616700" y="2889250"/>
          <p14:tracePt t="38823" x="6578600" y="2965450"/>
          <p14:tracePt t="38841" x="6559550" y="3035300"/>
          <p14:tracePt t="38858" x="6553200" y="3079750"/>
          <p14:tracePt t="38874" x="6553200" y="3143250"/>
          <p14:tracePt t="38876" x="6559550" y="3168650"/>
          <p14:tracePt t="38891" x="6572250" y="3206750"/>
          <p14:tracePt t="38908" x="6604000" y="3257550"/>
          <p14:tracePt t="38910" x="6635750" y="3282950"/>
          <p14:tracePt t="38925" x="6680200" y="3321050"/>
          <p14:tracePt t="38940" x="6743700" y="3352800"/>
          <p14:tracePt t="38958" x="6813550" y="3378200"/>
          <p14:tracePt t="38974" x="6902450" y="3397250"/>
          <p14:tracePt t="38992" x="6965950" y="3403600"/>
          <p14:tracePt t="39007" x="7004050" y="3403600"/>
          <p14:tracePt t="39024" x="7048500" y="3371850"/>
          <p14:tracePt t="39041" x="7092950" y="3282950"/>
          <p14:tracePt t="39057" x="7143750" y="3187700"/>
          <p14:tracePt t="39073" x="7162800" y="3105150"/>
          <p14:tracePt t="39091" x="7169150" y="3048000"/>
          <p14:tracePt t="39108" x="7169150" y="2990850"/>
          <p14:tracePt t="39110" x="7169150" y="2971800"/>
          <p14:tracePt t="39125" x="7162800" y="2914650"/>
          <p14:tracePt t="39142" x="7131050" y="2857500"/>
          <p14:tracePt t="39158" x="7092950" y="2813050"/>
          <p14:tracePt t="39174" x="7016750" y="2768600"/>
          <p14:tracePt t="39190" x="6915150" y="2717800"/>
          <p14:tracePt t="39207" x="6845300" y="2705100"/>
          <p14:tracePt t="39224" x="6794500" y="2698750"/>
          <p14:tracePt t="39240" x="6769100" y="2698750"/>
          <p14:tracePt t="39256" x="6750050" y="2698750"/>
          <p14:tracePt t="39273" x="6718300" y="2724150"/>
          <p14:tracePt t="39290" x="6661150" y="2806700"/>
          <p14:tracePt t="39308" x="6616700" y="2908300"/>
          <p14:tracePt t="39309" x="6597650" y="2959100"/>
          <p14:tracePt t="39325" x="6584950" y="3035300"/>
          <p14:tracePt t="39340" x="6584950" y="3092450"/>
          <p14:tracePt t="39357" x="6597650" y="3168650"/>
          <p14:tracePt t="39373" x="6635750" y="3232150"/>
          <p14:tracePt t="39391" x="6705600" y="3276600"/>
          <p14:tracePt t="39407" x="6769100" y="3314700"/>
          <p14:tracePt t="39424" x="6826250" y="3327400"/>
          <p14:tracePt t="39440" x="6851650" y="3333750"/>
          <p14:tracePt t="39458" x="6896100" y="3333750"/>
          <p14:tracePt t="39473" x="6946900" y="3302000"/>
          <p14:tracePt t="39489" x="7035800" y="3225800"/>
          <p14:tracePt t="39506" x="7131050" y="3098800"/>
          <p14:tracePt t="39523" x="7207250" y="2952750"/>
          <p14:tracePt t="39540" x="7245350" y="2819400"/>
          <p14:tracePt t="39541" x="7245350" y="2774950"/>
          <p14:tracePt t="39556" x="7232650" y="2667000"/>
          <p14:tracePt t="39573" x="7169150" y="2590800"/>
          <p14:tracePt t="39589" x="7061200" y="2533650"/>
          <p14:tracePt t="39607" x="6953250" y="2501900"/>
          <p14:tracePt t="39623" x="6870700" y="2495550"/>
          <p14:tracePt t="39641" x="6775450" y="2501900"/>
          <p14:tracePt t="39657" x="6680200" y="2559050"/>
          <p14:tracePt t="39673" x="6616700" y="2679700"/>
          <p14:tracePt t="39690" x="6553200" y="2857500"/>
          <p14:tracePt t="39706" x="6521450" y="3048000"/>
          <p14:tracePt t="39723" x="6521450" y="3206750"/>
          <p14:tracePt t="39739" x="6565900" y="3340100"/>
          <p14:tracePt t="39742" x="6597650" y="3390900"/>
          <p14:tracePt t="39756" x="6667500" y="3454400"/>
          <p14:tracePt t="39773" x="6724650" y="3486150"/>
          <p14:tracePt t="39790" x="6775450" y="3492500"/>
          <p14:tracePt t="39806" x="6858000" y="3460750"/>
          <p14:tracePt t="39823" x="6934200" y="3384550"/>
          <p14:tracePt t="39840" x="6997700" y="3276600"/>
          <p14:tracePt t="39857" x="7042150" y="3155950"/>
          <p14:tracePt t="39873" x="7048500" y="3060700"/>
          <p14:tracePt t="39890" x="7048500" y="3009900"/>
          <p14:tracePt t="39907" x="7048500" y="2990850"/>
          <p14:tracePt t="39989" x="7048500" y="3003550"/>
          <p14:tracePt t="39999" x="7054850" y="3028950"/>
          <p14:tracePt t="40009" x="7061200" y="3035300"/>
          <p14:tracePt t="40023" x="7105650" y="3067050"/>
          <p14:tracePt t="40040" x="7156450" y="3092450"/>
          <p14:tracePt t="40057" x="7207250" y="3117850"/>
          <p14:tracePt t="40073" x="7219950" y="3117850"/>
          <p14:tracePt t="40091" x="7232650" y="3098800"/>
          <p14:tracePt t="40109" x="7239000" y="3022600"/>
          <p14:tracePt t="40124" x="7239000" y="2927350"/>
          <p14:tracePt t="40142" x="7226300" y="2825750"/>
          <p14:tracePt t="40158" x="7207250" y="2800350"/>
          <p14:tracePt t="40174" x="7169150" y="2781300"/>
          <p14:tracePt t="40191" x="7131050" y="2781300"/>
          <p14:tracePt t="40206" x="7086600" y="2781300"/>
          <p14:tracePt t="40223" x="7029450" y="2781300"/>
          <p14:tracePt t="40240" x="6991350" y="2800350"/>
          <p14:tracePt t="40257" x="6965950" y="2819400"/>
          <p14:tracePt t="40273" x="6959600" y="2825750"/>
          <p14:tracePt t="40391" x="0" y="0"/>
        </p14:tracePtLst>
        <p14:tracePtLst>
          <p14:tracePt t="40807" x="5080000" y="2730500"/>
          <p14:tracePt t="40816" x="5035550" y="2730500"/>
          <p14:tracePt t="40827" x="5003800" y="2730500"/>
          <p14:tracePt t="40841" x="4959350" y="2755900"/>
          <p14:tracePt t="40857" x="4921250" y="2781300"/>
          <p14:tracePt t="40874" x="4895850" y="2819400"/>
          <p14:tracePt t="40891" x="4883150" y="2882900"/>
          <p14:tracePt t="40894" x="4883150" y="2927350"/>
          <p14:tracePt t="40908" x="4883150" y="2978150"/>
          <p14:tracePt t="40910" x="4883150" y="3035300"/>
          <p14:tracePt t="40923" x="4883150" y="3098800"/>
          <p14:tracePt t="40941" x="4940300" y="3327400"/>
          <p14:tracePt t="40958" x="5016500" y="3454400"/>
          <p14:tracePt t="40974" x="5143500" y="3556000"/>
          <p14:tracePt t="40991" x="5283200" y="3613150"/>
          <p14:tracePt t="41007" x="5435600" y="3638550"/>
          <p14:tracePt t="41024" x="5556250" y="3638550"/>
          <p14:tracePt t="41040" x="5683250" y="3600450"/>
          <p14:tracePt t="41057" x="5810250" y="3536950"/>
          <p14:tracePt t="41074" x="5918200" y="3448050"/>
          <p14:tracePt t="41077" x="5956300" y="3397250"/>
          <p14:tracePt t="41091" x="5988050" y="3346450"/>
          <p14:tracePt t="41108" x="6051550" y="3187700"/>
          <p14:tracePt t="41125" x="6064250" y="3105150"/>
          <p14:tracePt t="41142" x="6064250" y="2997200"/>
          <p14:tracePt t="41158" x="6045200" y="2901950"/>
          <p14:tracePt t="41175" x="6013450" y="2851150"/>
          <p14:tracePt t="41190" x="5949950" y="2806700"/>
          <p14:tracePt t="41208" x="5854700" y="2768600"/>
          <p14:tracePt t="41223" x="5784850" y="2762250"/>
          <p14:tracePt t="41241" x="5708650" y="2762250"/>
          <p14:tracePt t="41256" x="5638800" y="2800350"/>
          <p14:tracePt t="41273" x="5549900" y="2851150"/>
          <p14:tracePt t="41290" x="5492750" y="2940050"/>
          <p14:tracePt t="41293" x="5467350" y="2965450"/>
          <p14:tracePt t="41307" x="5454650" y="3003550"/>
          <p14:tracePt t="41326" x="5429250" y="3098800"/>
          <p14:tracePt t="41342" x="5422900" y="3155950"/>
          <p14:tracePt t="41357" x="5435600" y="3251200"/>
          <p14:tracePt t="41374" x="5486400" y="3333750"/>
          <p14:tracePt t="41391" x="5543550" y="3403600"/>
          <p14:tracePt t="41407" x="5626100" y="3454400"/>
          <p14:tracePt t="41422" x="5727700" y="3486150"/>
          <p14:tracePt t="41440" x="5797550" y="3492500"/>
          <p14:tracePt t="41456" x="5873750" y="3479800"/>
          <p14:tracePt t="41473" x="5943600" y="3416300"/>
          <p14:tracePt t="41489" x="5988050" y="3308350"/>
          <p14:tracePt t="41506" x="6013450" y="3187700"/>
          <p14:tracePt t="41522" x="6013450" y="3073400"/>
          <p14:tracePt t="41524" x="5994400" y="3003550"/>
          <p14:tracePt t="41539" x="5981700" y="2946400"/>
          <p14:tracePt t="41556" x="5899150" y="2844800"/>
          <p14:tracePt t="41574" x="5810250" y="2800350"/>
          <p14:tracePt t="41589" x="5734050" y="2774950"/>
          <p14:tracePt t="41607" x="5689600" y="2768600"/>
          <p14:tracePt t="41623" x="5638800" y="2787650"/>
          <p14:tracePt t="41640" x="5581650" y="2863850"/>
          <p14:tracePt t="41657" x="5524500" y="2978150"/>
          <p14:tracePt t="41674" x="5486400" y="3079750"/>
          <p14:tracePt t="41690" x="5480050" y="3130550"/>
          <p14:tracePt t="41692" x="5480050" y="3155950"/>
          <p14:tracePt t="41706" x="5480050" y="3175000"/>
          <p14:tracePt t="41723" x="5492750" y="3213100"/>
          <p14:tracePt t="41725" x="5518150" y="3225800"/>
          <p14:tracePt t="41738" x="5537200" y="3232150"/>
          <p14:tracePt t="41756" x="5562600" y="3232150"/>
          <p14:tracePt t="41772" x="5632450" y="3219450"/>
          <p14:tracePt t="41788" x="5670550" y="3181350"/>
          <p14:tracePt t="41805" x="5702300" y="3136900"/>
          <p14:tracePt t="41824" x="5708650" y="3111500"/>
          <p14:tracePt t="41838" x="5715000" y="3092450"/>
          <p14:tracePt t="41857" x="5715000" y="3079750"/>
          <p14:tracePt t="41891" x="5715000" y="3073400"/>
          <p14:tracePt t="42078" x="0" y="0"/>
        </p14:tracePtLst>
        <p14:tracePtLst>
          <p14:tracePt t="43998" x="3632200" y="3327400"/>
          <p14:tracePt t="44037" x="3651250" y="3327400"/>
          <p14:tracePt t="44047" x="3683000" y="3327400"/>
          <p14:tracePt t="44055" x="3746500" y="3327400"/>
          <p14:tracePt t="44072" x="4032250" y="3378200"/>
          <p14:tracePt t="44089" x="4616450" y="3479800"/>
          <p14:tracePt t="44107" x="5422900" y="3536950"/>
          <p14:tracePt t="44110" x="5899150" y="3556000"/>
          <p14:tracePt t="44123" x="6394450" y="3556000"/>
          <p14:tracePt t="44140" x="7359650" y="3556000"/>
          <p14:tracePt t="44157" x="8197850" y="3556000"/>
          <p14:tracePt t="44173" x="8743950" y="3556000"/>
          <p14:tracePt t="44190" x="8807450" y="3556000"/>
          <p14:tracePt t="44207" x="8820150" y="3556000"/>
          <p14:tracePt t="44311" x="8826500" y="3556000"/>
          <p14:tracePt t="44319" x="8839200" y="3556000"/>
          <p14:tracePt t="44339" x="8902700" y="3556000"/>
          <p14:tracePt t="44358" x="9137650" y="3543300"/>
          <p14:tracePt t="44373" x="9353550" y="3505200"/>
          <p14:tracePt t="44390" x="9563100" y="3473450"/>
          <p14:tracePt t="44407" x="9734550" y="3448050"/>
          <p14:tracePt t="44423" x="9829800" y="3422650"/>
          <p14:tracePt t="44439" x="9861550" y="3416300"/>
          <p14:tracePt t="44456" x="9886950" y="3409950"/>
          <p14:tracePt t="44503" x="9886950" y="3403600"/>
          <p14:tracePt t="44513" x="9867900" y="3390900"/>
          <p14:tracePt t="44522" x="9836150" y="3378200"/>
          <p14:tracePt t="44539" x="9715500" y="3340100"/>
          <p14:tracePt t="44543" x="9626600" y="3321050"/>
          <p14:tracePt t="44557" x="9467850" y="3295650"/>
          <p14:tracePt t="44572" x="9309100" y="3295650"/>
          <p14:tracePt t="44588" x="9201150" y="3295650"/>
          <p14:tracePt t="44606" x="9169400" y="3295650"/>
          <p14:tracePt t="44623" x="9163050" y="3295650"/>
          <p14:tracePt t="44661" x="9169400" y="3295650"/>
          <p14:tracePt t="44672" x="9201150" y="3295650"/>
          <p14:tracePt t="44689" x="9296400" y="3295650"/>
          <p14:tracePt t="44706" x="9423400" y="3295650"/>
          <p14:tracePt t="44722" x="9569450" y="3295650"/>
          <p14:tracePt t="44724" x="9645650" y="3295650"/>
          <p14:tracePt t="44737" x="9715500" y="3295650"/>
          <p14:tracePt t="44755" x="9867900" y="3295650"/>
          <p14:tracePt t="44757" x="9931400" y="3295650"/>
          <p14:tracePt t="44771" x="9982200" y="3295650"/>
          <p14:tracePt t="44788" x="10090150" y="3295650"/>
          <p14:tracePt t="44805" x="10109200" y="3295650"/>
          <p14:tracePt t="44845" x="10096500" y="3295650"/>
          <p14:tracePt t="44854" x="10052050" y="3295650"/>
          <p14:tracePt t="44871" x="9899650" y="3295650"/>
          <p14:tracePt t="44889" x="9740900" y="3295650"/>
          <p14:tracePt t="44906" x="9607550" y="3295650"/>
          <p14:tracePt t="44923" x="9537700" y="3295650"/>
          <p14:tracePt t="44939" x="9512300" y="3295650"/>
          <p14:tracePt t="44940" x="9505950" y="3295650"/>
          <p14:tracePt t="44964" x="9499600" y="3295650"/>
          <p14:tracePt t="44982" x="9486900" y="3295650"/>
          <p14:tracePt t="44988" x="9467850" y="3295650"/>
          <p14:tracePt t="45005" x="9417050" y="3295650"/>
          <p14:tracePt t="45021" x="9296400" y="3295650"/>
          <p14:tracePt t="45038" x="9131300" y="3295650"/>
          <p14:tracePt t="45055" x="8940800" y="3295650"/>
          <p14:tracePt t="45072" x="8813800" y="3295650"/>
          <p14:tracePt t="45089" x="8763000" y="3295650"/>
          <p14:tracePt t="45105" x="8756650" y="3295650"/>
          <p14:tracePt t="45165" x="8769350" y="3295650"/>
          <p14:tracePt t="45174" x="8782050" y="3295650"/>
          <p14:tracePt t="45190" x="8832850" y="3295650"/>
          <p14:tracePt t="45204" x="8921750" y="3295650"/>
          <p14:tracePt t="45221" x="9023350" y="3295650"/>
          <p14:tracePt t="45238" x="9093200" y="3295650"/>
          <p14:tracePt t="45255" x="9105900" y="3295650"/>
          <p14:tracePt t="45292" x="9074150" y="3295650"/>
          <p14:tracePt t="45304" x="9029700" y="3295650"/>
          <p14:tracePt t="45321" x="8953500" y="3295650"/>
          <p14:tracePt t="45338" x="8921750" y="3295650"/>
          <p14:tracePt t="45354" x="8909050" y="3295650"/>
          <p14:tracePt t="45380" x="8915400" y="3295650"/>
          <p14:tracePt t="45390" x="8947150" y="3295650"/>
          <p14:tracePt t="45406" x="9055100" y="3295650"/>
          <p14:tracePt t="45422" x="9220200" y="3295650"/>
          <p14:tracePt t="45438" x="9467850" y="3295650"/>
          <p14:tracePt t="45455" x="9791700" y="3295650"/>
          <p14:tracePt t="45471" x="10115550" y="3295650"/>
          <p14:tracePt t="45489" x="10287000" y="3295650"/>
          <p14:tracePt t="45504" x="10331450" y="3295650"/>
          <p14:tracePt t="45521" x="10337800" y="3295650"/>
          <p14:tracePt t="45554" x="10280650" y="3282950"/>
          <p14:tracePt t="45571" x="10128250" y="3251200"/>
          <p14:tracePt t="45573" x="10039350" y="3232150"/>
          <p14:tracePt t="45587" x="9963150" y="3225800"/>
          <p14:tracePt t="45607" x="9823450" y="3225800"/>
          <p14:tracePt t="45622" x="9810750" y="3225800"/>
          <p14:tracePt t="45639" x="9804400" y="3225800"/>
          <p14:tracePt t="45672" x="9867900" y="3225800"/>
          <p14:tracePt t="45689" x="10007600" y="3225800"/>
          <p14:tracePt t="45704" x="10179050" y="3225800"/>
          <p14:tracePt t="45722" x="10312400" y="3225800"/>
          <p14:tracePt t="45738" x="10350500" y="3225800"/>
          <p14:tracePt t="45754" x="10356850" y="3225800"/>
          <p14:tracePt t="45853" x="10363200" y="3225800"/>
          <p14:tracePt t="45861" x="10369550" y="3225800"/>
          <p14:tracePt t="45878" x="10375900" y="3225800"/>
          <p14:tracePt t="45888" x="10382250" y="3225800"/>
          <p14:tracePt t="45905" x="10394950" y="3225800"/>
          <p14:tracePt t="45921" x="10401300" y="3225800"/>
          <p14:tracePt t="45939" x="10433050" y="3225800"/>
          <p14:tracePt t="45954" x="10464800" y="3225800"/>
          <p14:tracePt t="45957" x="10490200" y="3225800"/>
          <p14:tracePt t="45971" x="10509250" y="3225800"/>
          <p14:tracePt t="45989" x="10560050" y="3225800"/>
          <p14:tracePt t="46005" x="10566400" y="3225800"/>
          <p14:tracePt t="46126" x="10553700" y="3225800"/>
          <p14:tracePt t="46134" x="10521950" y="3225800"/>
          <p14:tracePt t="46142" x="10490200" y="3225800"/>
          <p14:tracePt t="46142" x="0" y="0"/>
        </p14:tracePtLst>
        <p14:tracePtLst>
          <p14:tracePt t="46725" x="1276350" y="3575050"/>
          <p14:tracePt t="46805" x="1282700" y="3581400"/>
          <p14:tracePt t="46813" x="1295400" y="3581400"/>
          <p14:tracePt t="46821" x="1327150" y="3581400"/>
          <p14:tracePt t="46837" x="1441450" y="3581400"/>
          <p14:tracePt t="46853" x="1651000" y="3581400"/>
          <p14:tracePt t="46870" x="1911350" y="3581400"/>
          <p14:tracePt t="46887" x="2108200" y="3581400"/>
          <p14:tracePt t="46904" x="2197100" y="3581400"/>
          <p14:tracePt t="46922" x="2209800" y="3581400"/>
          <p14:tracePt t="46938" x="2216150" y="3581400"/>
          <p14:tracePt t="47101" x="0" y="0"/>
        </p14:tracePtLst>
        <p14:tracePtLst>
          <p14:tracePt t="48732" x="2127250" y="4159250"/>
          <p14:tracePt t="48788" x="2114550" y="4159250"/>
          <p14:tracePt t="48796" x="2108200" y="4178300"/>
          <p14:tracePt t="48805" x="2095500" y="4197350"/>
          <p14:tracePt t="48821" x="2089150" y="4254500"/>
          <p14:tracePt t="48837" x="2089150" y="4324350"/>
          <p14:tracePt t="48853" x="2101850" y="4425950"/>
          <p14:tracePt t="48869" x="2114550" y="4514850"/>
          <p14:tracePt t="48886" x="2146300" y="4584700"/>
          <p14:tracePt t="48903" x="2190750" y="4648200"/>
          <p14:tracePt t="48921" x="2209800" y="4686300"/>
          <p14:tracePt t="48936" x="2241550" y="4718050"/>
          <p14:tracePt t="48953" x="2279650" y="4737100"/>
          <p14:tracePt t="48971" x="2343150" y="4762500"/>
          <p14:tracePt t="48987" x="2419350" y="4762500"/>
          <p14:tracePt t="48989" x="2463800" y="4762500"/>
          <p14:tracePt t="49003" x="2508250" y="4762500"/>
          <p14:tracePt t="49019" x="2578100" y="4743450"/>
          <p14:tracePt t="49037" x="2622550" y="4705350"/>
          <p14:tracePt t="49053" x="2654300" y="4660900"/>
          <p14:tracePt t="49069" x="2686050" y="4591050"/>
          <p14:tracePt t="49086" x="2698750" y="4514850"/>
          <p14:tracePt t="49103" x="2705100" y="4413250"/>
          <p14:tracePt t="49120" x="2698750" y="4305300"/>
          <p14:tracePt t="49139" x="2673350" y="4235450"/>
          <p14:tracePt t="49154" x="2628900" y="4159250"/>
          <p14:tracePt t="49157" x="2603500" y="4133850"/>
          <p14:tracePt t="49171" x="2590800" y="4121150"/>
          <p14:tracePt t="49189" x="2571750" y="4089400"/>
          <p14:tracePt t="49205" x="2533650" y="4070350"/>
          <p14:tracePt t="49222" x="2470150" y="4044950"/>
          <p14:tracePt t="49238" x="2381250" y="4025900"/>
          <p14:tracePt t="49254" x="2273300" y="4019550"/>
          <p14:tracePt t="49270" x="2120900" y="4019550"/>
          <p14:tracePt t="49287" x="1968500" y="4038600"/>
          <p14:tracePt t="49303" x="1828800" y="4064000"/>
          <p14:tracePt t="49320" x="1714500" y="4114800"/>
          <p14:tracePt t="49337" x="1631950" y="4165600"/>
          <p14:tracePt t="49353" x="1587500" y="4229100"/>
          <p14:tracePt t="49370" x="1549400" y="4311650"/>
          <p14:tracePt t="49386" x="1536700" y="4400550"/>
          <p14:tracePt t="49388" x="1530350" y="4438650"/>
          <p14:tracePt t="49404" x="1530350" y="4489450"/>
          <p14:tracePt t="49421" x="1530350" y="4540250"/>
          <p14:tracePt t="49438" x="1543050" y="4597400"/>
          <p14:tracePt t="49455" x="1587500" y="4673600"/>
          <p14:tracePt t="49470" x="1651000" y="4756150"/>
          <p14:tracePt t="49488" x="1746250" y="4838700"/>
          <p14:tracePt t="49503" x="1879600" y="4908550"/>
          <p14:tracePt t="49520" x="2057400" y="4965700"/>
          <p14:tracePt t="49536" x="2298700" y="5022850"/>
          <p14:tracePt t="49553" x="2559050" y="5054600"/>
          <p14:tracePt t="49570" x="2800350" y="5054600"/>
          <p14:tracePt t="49586" x="2997200" y="5003800"/>
          <p14:tracePt t="49589" x="3067050" y="4972050"/>
          <p14:tracePt t="49603" x="3111500" y="4933950"/>
          <p14:tracePt t="49621" x="3175000" y="4781550"/>
          <p14:tracePt t="49638" x="3187700" y="4686300"/>
          <p14:tracePt t="49654" x="3187700" y="4610100"/>
          <p14:tracePt t="49672" x="3181350" y="4508500"/>
          <p14:tracePt t="49687" x="3130550" y="4406900"/>
          <p14:tracePt t="49704" x="3048000" y="4286250"/>
          <p14:tracePt t="49721" x="2952750" y="4178300"/>
          <p14:tracePt t="49737" x="2844800" y="4095750"/>
          <p14:tracePt t="49753" x="2736850" y="4032250"/>
          <p14:tracePt t="49770" x="2622550" y="3987800"/>
          <p14:tracePt t="49787" x="2533650" y="3943350"/>
          <p14:tracePt t="49803" x="2432050" y="3930650"/>
          <p14:tracePt t="49804" x="2387600" y="3924300"/>
          <p14:tracePt t="49819" x="2355850" y="3924300"/>
          <p14:tracePt t="49836" x="2228850" y="3924300"/>
          <p14:tracePt t="49853" x="2139950" y="3930650"/>
          <p14:tracePt t="49870" x="2070100" y="3956050"/>
          <p14:tracePt t="49888" x="1993900" y="4000500"/>
          <p14:tracePt t="49904" x="1917700" y="4076700"/>
          <p14:tracePt t="49920" x="1847850" y="4191000"/>
          <p14:tracePt t="49937" x="1803400" y="4305300"/>
          <p14:tracePt t="49954" x="1758950" y="4425950"/>
          <p14:tracePt t="49970" x="1752600" y="4521200"/>
          <p14:tracePt t="49987" x="1758950" y="4654550"/>
          <p14:tracePt t="50003" x="1803400" y="4768850"/>
          <p14:tracePt t="50004" x="1835150" y="4813300"/>
          <p14:tracePt t="50019" x="1866900" y="4864100"/>
          <p14:tracePt t="50037" x="1974850" y="4959350"/>
          <p14:tracePt t="50053" x="2044700" y="4997450"/>
          <p14:tracePt t="50069" x="2101850" y="5003800"/>
          <p14:tracePt t="50086" x="2178050" y="4997450"/>
          <p14:tracePt t="50102" x="2286000" y="4921250"/>
          <p14:tracePt t="50119" x="2400300" y="4794250"/>
          <p14:tracePt t="50136" x="2501900" y="4648200"/>
          <p14:tracePt t="50153" x="2571750" y="4508500"/>
          <p14:tracePt t="50170" x="2590800" y="4413250"/>
          <p14:tracePt t="50186" x="2590800" y="4356100"/>
          <p14:tracePt t="50205" x="2590800" y="4286250"/>
          <p14:tracePt t="50219" x="2584450" y="4273550"/>
          <p14:tracePt t="50236" x="2540000" y="4229100"/>
          <p14:tracePt t="50253" x="2495550" y="4210050"/>
          <p14:tracePt t="50271" x="2463800" y="4197350"/>
          <p14:tracePt t="50287" x="2444750" y="4197350"/>
          <p14:tracePt t="50303" x="2425700" y="4197350"/>
          <p14:tracePt t="50320" x="2400300" y="4203700"/>
          <p14:tracePt t="50336" x="2374900" y="4248150"/>
          <p14:tracePt t="50353" x="2355850" y="4330700"/>
          <p14:tracePt t="50369" x="2343150" y="4387850"/>
          <p14:tracePt t="50387" x="2355850" y="4457700"/>
          <p14:tracePt t="50405" x="2413000" y="4521200"/>
          <p14:tracePt t="50420" x="2495550" y="4565650"/>
          <p14:tracePt t="50437" x="2578100" y="4603750"/>
          <p14:tracePt t="50453" x="2603500" y="4610100"/>
          <p14:tracePt t="50470" x="2609850" y="4610100"/>
          <p14:tracePt t="50604" x="2616200" y="4616450"/>
          <p14:tracePt t="50612" x="2622550" y="4622800"/>
          <p14:tracePt t="50621" x="2628900" y="4641850"/>
          <p14:tracePt t="50636" x="2647950" y="4699000"/>
          <p14:tracePt t="50653" x="2698750" y="4794250"/>
          <p14:tracePt t="50670" x="2825750" y="4933950"/>
          <p14:tracePt t="50686" x="3035300" y="5080000"/>
          <p14:tracePt t="50703" x="3390900" y="5219700"/>
          <p14:tracePt t="50719" x="3937000" y="5314950"/>
          <p14:tracePt t="50736" x="4508500" y="5359400"/>
          <p14:tracePt t="50754" x="5092700" y="5372100"/>
          <p14:tracePt t="50770" x="5708650" y="5346700"/>
          <p14:tracePt t="50787" x="6140450" y="5289550"/>
          <p14:tracePt t="50788" x="6280150" y="5264150"/>
          <p14:tracePt t="50802" x="6388100" y="5238750"/>
          <p14:tracePt t="50819" x="6540500" y="5207000"/>
          <p14:tracePt t="50836" x="6610350" y="5187950"/>
          <p14:tracePt t="50837" x="6623050" y="5181600"/>
          <p14:tracePt t="50852" x="6642100" y="5162550"/>
          <p14:tracePt t="50870" x="6661150" y="5130800"/>
          <p14:tracePt t="50886" x="6661150" y="5073650"/>
          <p14:tracePt t="50902" x="6661150" y="4965700"/>
          <p14:tracePt t="50920" x="6661150" y="4838700"/>
          <p14:tracePt t="50936" x="6654800" y="4768850"/>
          <p14:tracePt t="50953" x="6635750" y="4679950"/>
          <p14:tracePt t="50969" x="6610350" y="4597400"/>
          <p14:tracePt t="50987" x="6591300" y="4546600"/>
          <p14:tracePt t="51003" x="6572250" y="4502150"/>
          <p14:tracePt t="51004" x="6565900" y="4483100"/>
          <p14:tracePt t="51019" x="6559550" y="4464050"/>
          <p14:tracePt t="51035" x="6553200" y="4445000"/>
          <p14:tracePt t="51038" x="6546850" y="4425950"/>
          <p14:tracePt t="51054" x="6534150" y="4394200"/>
          <p14:tracePt t="51069" x="6527800" y="4375150"/>
          <p14:tracePt t="51085" x="6527800" y="4362450"/>
          <p14:tracePt t="51141" x="6521450" y="4356100"/>
          <p14:tracePt t="51164" x="6515100" y="4368800"/>
          <p14:tracePt t="51173" x="6502400" y="4387850"/>
          <p14:tracePt t="51187" x="6489700" y="4413250"/>
          <p14:tracePt t="51203" x="6477000" y="4508500"/>
          <p14:tracePt t="51219" x="6464300" y="4591050"/>
          <p14:tracePt t="51220" x="6457950" y="4616450"/>
          <p14:tracePt t="51236" x="6451600" y="4622800"/>
          <p14:tracePt t="51325" x="6445250" y="4584700"/>
          <p14:tracePt t="51333" x="6438900" y="4552950"/>
          <p14:tracePt t="51341" x="6438900" y="4527550"/>
          <p14:tracePt t="51352" x="6426200" y="4483100"/>
          <p14:tracePt t="51369" x="6400800" y="4387850"/>
          <p14:tracePt t="51385" x="6369050" y="4324350"/>
          <p14:tracePt t="51402" x="6350000" y="4286250"/>
          <p14:tracePt t="51420" x="6337300" y="4260850"/>
          <p14:tracePt t="51477" x="6337300" y="4254500"/>
          <p14:tracePt t="51484" x="6330950" y="4260850"/>
          <p14:tracePt t="51493" x="6330950" y="4273550"/>
          <p14:tracePt t="51502" x="6324600" y="4311650"/>
          <p14:tracePt t="51520" x="6324600" y="4406900"/>
          <p14:tracePt t="51536" x="6299200" y="4572000"/>
          <p14:tracePt t="51552" x="6280150" y="4711700"/>
          <p14:tracePt t="51569" x="6273800" y="4787900"/>
          <p14:tracePt t="51585" x="6273800" y="4813300"/>
          <p14:tracePt t="51602" x="6273800" y="4819650"/>
          <p14:tracePt t="51661" x="6273800" y="4806950"/>
          <p14:tracePt t="51670" x="6273800" y="4781550"/>
          <p14:tracePt t="51686" x="6273800" y="4692650"/>
          <p14:tracePt t="51703" x="6286500" y="4597400"/>
          <p14:tracePt t="51720" x="6286500" y="4489450"/>
          <p14:tracePt t="51737" x="6292850" y="4394200"/>
          <p14:tracePt t="51754" x="6292850" y="4349750"/>
          <p14:tracePt t="51769" x="6292850" y="4343400"/>
          <p14:tracePt t="51831" x="6286500" y="4362450"/>
          <p14:tracePt t="51838" x="6280150" y="4394200"/>
          <p14:tracePt t="51853" x="6267450" y="4483100"/>
          <p14:tracePt t="51869" x="6267450" y="4540250"/>
          <p14:tracePt t="51886" x="6267450" y="4565650"/>
          <p14:tracePt t="51903" x="6267450" y="4578350"/>
          <p14:tracePt t="51989" x="6267450" y="4559300"/>
          <p14:tracePt t="51998" x="6267450" y="4527550"/>
          <p14:tracePt t="52005" x="6273800" y="4502150"/>
          <p14:tracePt t="52019" x="6273800" y="4483100"/>
          <p14:tracePt t="52036" x="6292850" y="4368800"/>
          <p14:tracePt t="52052" x="6292850" y="4330700"/>
          <p14:tracePt t="52070" x="6292850" y="4311650"/>
          <p14:tracePt t="52085" x="6292850" y="4305300"/>
          <p14:tracePt t="52142" x="6286500" y="4330700"/>
          <p14:tracePt t="52149" x="6286500" y="4362450"/>
          <p14:tracePt t="52158" x="6286500" y="4425950"/>
          <p14:tracePt t="52169" x="6267450" y="4495800"/>
          <p14:tracePt t="52187" x="6254750" y="4591050"/>
          <p14:tracePt t="52202" x="6254750" y="4622800"/>
          <p14:tracePt t="52285" x="6254750" y="4610100"/>
          <p14:tracePt t="52293" x="6254750" y="4591050"/>
          <p14:tracePt t="52302" x="6254750" y="4559300"/>
          <p14:tracePt t="52319" x="6254750" y="4476750"/>
          <p14:tracePt t="52335" x="6254750" y="4394200"/>
          <p14:tracePt t="52352" x="6254750" y="4324350"/>
          <p14:tracePt t="52369" x="6254750" y="4286250"/>
          <p14:tracePt t="52385" x="6254750" y="4273550"/>
          <p14:tracePt t="52438" x="6254750" y="4286250"/>
          <p14:tracePt t="52445" x="6254750" y="4311650"/>
          <p14:tracePt t="52453" x="6254750" y="4349750"/>
          <p14:tracePt t="52471" x="6254750" y="4445000"/>
          <p14:tracePt t="52485" x="6254750" y="4502150"/>
          <p14:tracePt t="52503" x="6254750" y="4514850"/>
          <p14:tracePt t="52519" x="6254750" y="4521200"/>
          <p14:tracePt t="52573" x="6261100" y="4514850"/>
          <p14:tracePt t="52581" x="6261100" y="4508500"/>
          <p14:tracePt t="52589" x="6261100" y="4476750"/>
          <p14:tracePt t="52602" x="6261100" y="4445000"/>
          <p14:tracePt t="52618" x="6267450" y="4343400"/>
          <p14:tracePt t="52635" x="6267450" y="4311650"/>
          <p14:tracePt t="52637" x="6267450" y="4298950"/>
          <p14:tracePt t="52653" x="6267450" y="4292600"/>
          <p14:tracePt t="52701" x="6267450" y="4305300"/>
          <p14:tracePt t="52709" x="6267450" y="4349750"/>
          <p14:tracePt t="52719" x="6261100" y="4400550"/>
          <p14:tracePt t="52737" x="6261100" y="4502150"/>
          <p14:tracePt t="52752" x="6261100" y="4552950"/>
          <p14:tracePt t="52769" x="6261100" y="4572000"/>
          <p14:tracePt t="52869" x="6261100" y="4565650"/>
          <p14:tracePt t="52885" x="6261100" y="4559300"/>
          <p14:tracePt t="52894" x="6261100" y="4552950"/>
          <p14:tracePt t="52924" x="0" y="0"/>
        </p14:tracePtLst>
        <p14:tracePtLst>
          <p14:tracePt t="53279" x="4705350" y="4724400"/>
          <p14:tracePt t="53375" x="4724400" y="4724400"/>
          <p14:tracePt t="53383" x="4775200" y="4724400"/>
          <p14:tracePt t="53404" x="4972050" y="4724400"/>
          <p14:tracePt t="53421" x="5346700" y="4724400"/>
          <p14:tracePt t="53437" x="5911850" y="4724400"/>
          <p14:tracePt t="53454" x="6083300" y="4724400"/>
          <p14:tracePt t="53469" x="6140450" y="4718050"/>
          <p14:tracePt t="53487" x="6146800" y="4718050"/>
          <p14:tracePt t="53764" x="0" y="0"/>
        </p14:tracePtLst>
        <p14:tracePtLst>
          <p14:tracePt t="54069" x="6159500" y="4171950"/>
          <p14:tracePt t="54117" x="6153150" y="4171950"/>
          <p14:tracePt t="54125" x="6146800" y="4178300"/>
          <p14:tracePt t="54138" x="6140450" y="4197350"/>
          <p14:tracePt t="54151" x="6140450" y="4254500"/>
          <p14:tracePt t="54169" x="6140450" y="4362450"/>
          <p14:tracePt t="54185" x="6140450" y="4470400"/>
          <p14:tracePt t="54203" x="6146800" y="4540250"/>
          <p14:tracePt t="54219" x="6153150" y="4584700"/>
          <p14:tracePt t="54221" x="6153150" y="4597400"/>
          <p14:tracePt t="54236" x="6159500" y="4610100"/>
          <p14:tracePt t="54251" x="6159500" y="4616450"/>
          <p14:tracePt t="54521" x="6172200" y="4622800"/>
          <p14:tracePt t="54539" x="6197600" y="4622800"/>
          <p14:tracePt t="54545" x="6210300" y="4622800"/>
          <p14:tracePt t="54566" x="6324600" y="4648200"/>
          <p14:tracePt t="54586" x="6457950" y="4660900"/>
          <p14:tracePt t="54603" x="6604000" y="4660900"/>
          <p14:tracePt t="54605" x="6680200" y="4660900"/>
          <p14:tracePt t="54623" x="6762750" y="4660900"/>
          <p14:tracePt t="54636" x="6781800" y="4660900"/>
          <p14:tracePt t="54653" x="6794500" y="4660900"/>
          <p14:tracePt t="54917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PreparedStatement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8896" y="1258850"/>
            <a:ext cx="12053104" cy="504031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包含在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PreparedStatement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对象中的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语句可以带有一个或多个参数，使用“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?”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作为占位符，如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PreparedStatement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con.prepareStatement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"UPDATE Friends SET Address = ? WHERE Name = ?"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在执行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语句之前，必须使用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PreparedStatement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对象中的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setX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方法设置每个“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?”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位置的参数值；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如：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ps.setString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(1,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长沙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ps.setString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(2,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王五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</p:txBody>
      </p:sp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15262"/>
              </p:ext>
            </p:extLst>
          </p:nvPr>
        </p:nvGraphicFramePr>
        <p:xfrm>
          <a:off x="486137" y="2832452"/>
          <a:ext cx="11458935" cy="1716397"/>
        </p:xfrm>
        <a:graphic>
          <a:graphicData uri="http://schemas.openxmlformats.org/drawingml/2006/table">
            <a:tbl>
              <a:tblPr/>
              <a:tblGrid>
                <a:gridCol w="439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方 法 原 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setX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parameterIndex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, X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throws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SQLException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：指代某一种数据类型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parameterIndex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：占位符？的索引编号，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“索引从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开始。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完成功能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：将指定索引编号的的“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?”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指定为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的值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41"/>
    </mc:Choice>
    <mc:Fallback xmlns="">
      <p:transition spd="slow" advTm="188941"/>
    </mc:Fallback>
  </mc:AlternateContent>
  <p:extLst>
    <p:ext uri="{3A86A75C-4F4B-4683-9AE1-C65F6400EC91}">
      <p14:laserTraceLst xmlns:p14="http://schemas.microsoft.com/office/powerpoint/2010/main">
        <p14:tracePtLst>
          <p14:tracePt t="2111" x="3162300" y="1714500"/>
          <p14:tracePt t="2190" x="3175000" y="1714500"/>
          <p14:tracePt t="2199" x="3219450" y="1714500"/>
          <p14:tracePt t="2220" x="3397250" y="1714500"/>
          <p14:tracePt t="2234" x="3733800" y="1714500"/>
          <p14:tracePt t="2250" x="4254500" y="1714500"/>
          <p14:tracePt t="2267" x="4857750" y="1714500"/>
          <p14:tracePt t="2268" x="5137150" y="1714500"/>
          <p14:tracePt t="2286" x="5632450" y="1714500"/>
          <p14:tracePt t="2302" x="5956300" y="1714500"/>
          <p14:tracePt t="2318" x="6115050" y="1714500"/>
          <p14:tracePt t="2333" x="6153150" y="1714500"/>
          <p14:tracePt t="2352" x="6159500" y="1714500"/>
          <p14:tracePt t="2461" x="6153150" y="1714500"/>
          <p14:tracePt t="2470" x="6121400" y="1714500"/>
          <p14:tracePt t="2485" x="6000750" y="1714500"/>
          <p14:tracePt t="2501" x="5778500" y="1714500"/>
          <p14:tracePt t="2519" x="5391150" y="1714500"/>
          <p14:tracePt t="2535" x="4914900" y="1714500"/>
          <p14:tracePt t="2551" x="4521200" y="1714500"/>
          <p14:tracePt t="2567" x="4324350" y="1714500"/>
          <p14:tracePt t="2585" x="4267200" y="1714500"/>
          <p14:tracePt t="2600" x="4248150" y="1714500"/>
          <p14:tracePt t="2688" x="4260850" y="1714500"/>
          <p14:tracePt t="2707" x="4349750" y="1714500"/>
          <p14:tracePt t="2723" x="4533900" y="1714500"/>
          <p14:tracePt t="2726" x="4648200" y="1714500"/>
          <p14:tracePt t="2739" x="4775200" y="1714500"/>
          <p14:tracePt t="2752" x="5060950" y="1714500"/>
          <p14:tracePt t="2769" x="5257800" y="1714500"/>
          <p14:tracePt t="2784" x="5372100" y="1714500"/>
          <p14:tracePt t="2801" x="5410200" y="1714500"/>
          <p14:tracePt t="2819" x="5416550" y="1714500"/>
          <p14:tracePt t="2879" x="5384800" y="1714500"/>
          <p14:tracePt t="2890" x="5340350" y="1720850"/>
          <p14:tracePt t="2904" x="5226050" y="1720850"/>
          <p14:tracePt t="2918" x="5035550" y="1720850"/>
          <p14:tracePt t="2934" x="4826000" y="1720850"/>
          <p14:tracePt t="2952" x="4667250" y="1720850"/>
          <p14:tracePt t="2967" x="4591050" y="1720850"/>
          <p14:tracePt t="2984" x="4578350" y="1720850"/>
          <p14:tracePt t="3060" x="4584700" y="1720850"/>
          <p14:tracePt t="3068" x="4610100" y="1720850"/>
          <p14:tracePt t="3085" x="4686300" y="1720850"/>
          <p14:tracePt t="3101" x="4800600" y="1720850"/>
          <p14:tracePt t="3117" x="4927600" y="1720850"/>
          <p14:tracePt t="3133" x="5041900" y="1720850"/>
          <p14:tracePt t="3150" x="5143500" y="1720850"/>
          <p14:tracePt t="3168" x="5187950" y="1720850"/>
          <p14:tracePt t="3184" x="5200650" y="1720850"/>
          <p14:tracePt t="3278" x="5207000" y="1720850"/>
          <p14:tracePt t="3285" x="5213350" y="1720850"/>
          <p14:tracePt t="4853" x="5226050" y="1714500"/>
          <p14:tracePt t="4862" x="5238750" y="1708150"/>
          <p14:tracePt t="4869" x="5264150" y="1701800"/>
          <p14:tracePt t="4883" x="5314950" y="1689100"/>
          <p14:tracePt t="4901" x="5562600" y="1644650"/>
          <p14:tracePt t="4916" x="5791200" y="1587500"/>
          <p14:tracePt t="4933" x="6064250" y="1536700"/>
          <p14:tracePt t="4950" x="6292850" y="1530350"/>
          <p14:tracePt t="4966" x="6464300" y="1530350"/>
          <p14:tracePt t="4985" x="6546850" y="1530350"/>
          <p14:tracePt t="5000" x="6578600" y="1530350"/>
          <p14:tracePt t="5452" x="0" y="0"/>
        </p14:tracePtLst>
        <p14:tracePtLst>
          <p14:tracePt t="6163" x="4819650" y="1651000"/>
          <p14:tracePt t="6274" x="4826000" y="1644650"/>
          <p14:tracePt t="6290" x="4864100" y="1638300"/>
          <p14:tracePt t="6309" x="5003800" y="1638300"/>
          <p14:tracePt t="6326" x="5162550" y="1638300"/>
          <p14:tracePt t="6337" x="5257800" y="1638300"/>
          <p14:tracePt t="6350" x="5473700" y="1638300"/>
          <p14:tracePt t="6366" x="5695950" y="1638300"/>
          <p14:tracePt t="6383" x="5905500" y="1638300"/>
          <p14:tracePt t="6399" x="6096000" y="1638300"/>
          <p14:tracePt t="6415" x="6223000" y="1638300"/>
          <p14:tracePt t="6432" x="6280150" y="1638300"/>
          <p14:tracePt t="6449" x="6292850" y="1638300"/>
          <p14:tracePt t="6588" x="6267450" y="1638300"/>
          <p14:tracePt t="6596" x="6223000" y="1638300"/>
          <p14:tracePt t="6604" x="6153150" y="1638300"/>
          <p14:tracePt t="6615" x="6076950" y="1638300"/>
          <p14:tracePt t="6632" x="5867400" y="1638300"/>
          <p14:tracePt t="6651" x="5638800" y="1638300"/>
          <p14:tracePt t="6665" x="5403850" y="1638300"/>
          <p14:tracePt t="6682" x="5245100" y="1638300"/>
          <p14:tracePt t="6699" x="5137150" y="1638300"/>
          <p14:tracePt t="6700" x="5111750" y="1638300"/>
          <p14:tracePt t="6716" x="5092700" y="1638300"/>
          <p14:tracePt t="6732" x="5067300" y="1638300"/>
          <p14:tracePt t="6748" x="5060950" y="1638300"/>
          <p14:tracePt t="6917" x="5073650" y="1638300"/>
          <p14:tracePt t="6925" x="5111750" y="1638300"/>
          <p14:tracePt t="6934" x="5156200" y="1638300"/>
          <p14:tracePt t="6949" x="5283200" y="1638300"/>
          <p14:tracePt t="6965" x="5454650" y="1638300"/>
          <p14:tracePt t="6984" x="5619750" y="1638300"/>
          <p14:tracePt t="7000" x="5778500" y="1638300"/>
          <p14:tracePt t="7017" x="5899150" y="1638300"/>
          <p14:tracePt t="7021" x="5937250" y="1638300"/>
          <p14:tracePt t="7037" x="5988050" y="1638300"/>
          <p14:tracePt t="7050" x="6000750" y="1638300"/>
          <p14:tracePt t="7067" x="6007100" y="1638300"/>
          <p14:tracePt t="7358" x="5988050" y="1638300"/>
          <p14:tracePt t="7368" x="5981700" y="1638300"/>
          <p14:tracePt t="7383" x="5943600" y="1638300"/>
          <p14:tracePt t="7399" x="5880100" y="1638300"/>
          <p14:tracePt t="7416" x="5784850" y="1638300"/>
          <p14:tracePt t="7434" x="5708650" y="1638300"/>
          <p14:tracePt t="7449" x="5638800" y="1638300"/>
          <p14:tracePt t="7466" x="5613400" y="1644650"/>
          <p14:tracePt t="7468" x="5600700" y="1644650"/>
          <p14:tracePt t="7500" x="5594350" y="1644650"/>
          <p14:tracePt t="7616" x="5607050" y="1644650"/>
          <p14:tracePt t="7625" x="5638800" y="1644650"/>
          <p14:tracePt t="7635" x="5683250" y="1644650"/>
          <p14:tracePt t="7649" x="5829300" y="1644650"/>
          <p14:tracePt t="7666" x="6007100" y="1644650"/>
          <p14:tracePt t="7682" x="6197600" y="1644650"/>
          <p14:tracePt t="7699" x="6369050" y="1644650"/>
          <p14:tracePt t="7715" x="6496050" y="1644650"/>
          <p14:tracePt t="7716" x="6534150" y="1644650"/>
          <p14:tracePt t="7732" x="6584950" y="1644650"/>
          <p14:tracePt t="7748" x="6623050" y="1644650"/>
          <p14:tracePt t="7765" x="6629400" y="1644650"/>
          <p14:tracePt t="8048" x="6635750" y="1644650"/>
          <p14:tracePt t="8068" x="6661150" y="1644650"/>
          <p14:tracePt t="8090" x="6781800" y="1644650"/>
          <p14:tracePt t="8101" x="6915150" y="1644650"/>
          <p14:tracePt t="8117" x="7073900" y="1644650"/>
          <p14:tracePt t="8131" x="7169150" y="1644650"/>
          <p14:tracePt t="8149" x="7404100" y="1644650"/>
          <p14:tracePt t="8165" x="7486650" y="1644650"/>
          <p14:tracePt t="8182" x="7512050" y="1644650"/>
          <p14:tracePt t="8199" x="7524750" y="1644650"/>
          <p14:tracePt t="8695" x="7531100" y="1644650"/>
          <p14:tracePt t="8714" x="7550150" y="1644650"/>
          <p14:tracePt t="8734" x="7613650" y="1644650"/>
          <p14:tracePt t="8751" x="7658100" y="1644650"/>
          <p14:tracePt t="8767" x="7715250" y="1644650"/>
          <p14:tracePt t="8782" x="7772400" y="1644650"/>
          <p14:tracePt t="8799" x="7810500" y="1644650"/>
          <p14:tracePt t="8817" x="7842250" y="1644650"/>
          <p14:tracePt t="8833" x="7854950" y="1644650"/>
          <p14:tracePt t="9830" x="0" y="0"/>
        </p14:tracePtLst>
        <p14:tracePtLst>
          <p14:tracePt t="10655" x="8559800" y="1644650"/>
          <p14:tracePt t="10750" x="8566150" y="1644650"/>
          <p14:tracePt t="10757" x="8578850" y="1644650"/>
          <p14:tracePt t="10766" x="8604250" y="1644650"/>
          <p14:tracePt t="10782" x="8648700" y="1644650"/>
          <p14:tracePt t="10798" x="8686800" y="1644650"/>
          <p14:tracePt t="10815" x="8718550" y="1644650"/>
          <p14:tracePt t="10831" x="8743950" y="1644650"/>
          <p14:tracePt t="10973" x="0" y="0"/>
        </p14:tracePtLst>
        <p14:tracePtLst>
          <p14:tracePt t="11478" x="9055100" y="1295400"/>
          <p14:tracePt t="11486" x="9080500" y="1295400"/>
          <p14:tracePt t="11500" x="9124950" y="1320800"/>
          <p14:tracePt t="11514" x="9163050" y="1346200"/>
          <p14:tracePt t="11531" x="9232900" y="1377950"/>
          <p14:tracePt t="11533" x="9264650" y="1390650"/>
          <p14:tracePt t="11549" x="9290050" y="1403350"/>
          <p14:tracePt t="11565" x="9309100" y="1422400"/>
          <p14:tracePt t="11583" x="9315450" y="1428750"/>
          <p14:tracePt t="11614" x="9315450" y="1441450"/>
          <p14:tracePt t="11630" x="9309100" y="1460500"/>
          <p14:tracePt t="11647" x="9302750" y="1479550"/>
          <p14:tracePt t="11665" x="9283700" y="1504950"/>
          <p14:tracePt t="11680" x="9258300" y="1536700"/>
          <p14:tracePt t="11697" x="9226550" y="1562100"/>
          <p14:tracePt t="11714" x="9201150" y="1581150"/>
          <p14:tracePt t="11731" x="9201150" y="1587500"/>
          <p14:tracePt t="11892" x="0" y="0"/>
        </p14:tracePtLst>
        <p14:tracePtLst>
          <p14:tracePt t="12366" x="9588500" y="1619250"/>
          <p14:tracePt t="12455" x="9594850" y="1619250"/>
          <p14:tracePt t="12466" x="9613900" y="1619250"/>
          <p14:tracePt t="12481" x="9696450" y="1619250"/>
          <p14:tracePt t="12497" x="9810750" y="1619250"/>
          <p14:tracePt t="12515" x="9969500" y="1619250"/>
          <p14:tracePt t="12519" x="10064750" y="1619250"/>
          <p14:tracePt t="12531" x="10160000" y="1619250"/>
          <p14:tracePt t="12549" x="10350500" y="1619250"/>
          <p14:tracePt t="12566" x="10547350" y="1619250"/>
          <p14:tracePt t="12581" x="10604500" y="1619250"/>
          <p14:tracePt t="12599" x="10636250" y="1619250"/>
          <p14:tracePt t="12613" x="10655300" y="1612900"/>
          <p14:tracePt t="12630" x="10674350" y="1600200"/>
          <p14:tracePt t="12648" x="10687050" y="1574800"/>
          <p14:tracePt t="12663" x="10693400" y="1549400"/>
          <p14:tracePt t="12680" x="10693400" y="1524000"/>
          <p14:tracePt t="12698" x="10687050" y="1479550"/>
          <p14:tracePt t="12713" x="10668000" y="1460500"/>
          <p14:tracePt t="12730" x="10617200" y="1441450"/>
          <p14:tracePt t="12747" x="10566400" y="1422400"/>
          <p14:tracePt t="12748" x="10541000" y="1416050"/>
          <p14:tracePt t="12766" x="10509250" y="1403350"/>
          <p14:tracePt t="12781" x="10477500" y="1397000"/>
          <p14:tracePt t="12800" x="10452100" y="1390650"/>
          <p14:tracePt t="12815" x="10445750" y="1390650"/>
          <p14:tracePt t="13005" x="0" y="0"/>
        </p14:tracePtLst>
        <p14:tracePtLst>
          <p14:tracePt t="14310" x="1511300" y="2057400"/>
          <p14:tracePt t="14350" x="1524000" y="2063750"/>
          <p14:tracePt t="14359" x="1555750" y="2063750"/>
          <p14:tracePt t="14368" x="1631950" y="2063750"/>
          <p14:tracePt t="14379" x="1739900" y="2063750"/>
          <p14:tracePt t="14398" x="2419350" y="2063750"/>
          <p14:tracePt t="14413" x="3238500" y="2063750"/>
          <p14:tracePt t="14431" x="4311650" y="2063750"/>
          <p14:tracePt t="14446" x="5467350" y="2063750"/>
          <p14:tracePt t="14463" x="6432550" y="2063750"/>
          <p14:tracePt t="14480" x="7054850" y="2063750"/>
          <p14:tracePt t="14497" x="7283450" y="2063750"/>
          <p14:tracePt t="14513" x="7315200" y="2063750"/>
          <p14:tracePt t="14530" x="7327900" y="2063750"/>
          <p14:tracePt t="14677" x="0" y="0"/>
        </p14:tracePtLst>
        <p14:tracePtLst>
          <p14:tracePt t="15622" x="3340100" y="1778000"/>
          <p14:tracePt t="15647" x="3333750" y="1778000"/>
          <p14:tracePt t="15662" x="3333750" y="1790700"/>
          <p14:tracePt t="15673" x="3333750" y="1816100"/>
          <p14:tracePt t="15685" x="3333750" y="1892300"/>
          <p14:tracePt t="15696" x="3340100" y="1924050"/>
          <p14:tracePt t="15714" x="3352800" y="1993900"/>
          <p14:tracePt t="15730" x="3365500" y="2057400"/>
          <p14:tracePt t="15732" x="3378200" y="2076450"/>
          <p14:tracePt t="15746" x="3378200" y="2095500"/>
          <p14:tracePt t="15763" x="3390900" y="2114550"/>
          <p14:tracePt t="15779" x="3397250" y="2133600"/>
          <p14:tracePt t="15796" x="3403600" y="2146300"/>
          <p14:tracePt t="15821" x="3403600" y="2152650"/>
          <p14:tracePt t="15878" x="3409950" y="2146300"/>
          <p14:tracePt t="15888" x="3409950" y="2133600"/>
          <p14:tracePt t="15899" x="3409950" y="2114550"/>
          <p14:tracePt t="15913" x="3409950" y="2032000"/>
          <p14:tracePt t="15929" x="3409950" y="1943100"/>
          <p14:tracePt t="15933" x="3409950" y="1898650"/>
          <p14:tracePt t="15946" x="3409950" y="1866900"/>
          <p14:tracePt t="15963" x="3409950" y="1809750"/>
          <p14:tracePt t="15965" x="3409950" y="1784350"/>
          <p14:tracePt t="15980" x="3409950" y="1765300"/>
          <p14:tracePt t="16012" x="3409950" y="1758950"/>
          <p14:tracePt t="16069" x="3409950" y="1778000"/>
          <p14:tracePt t="16077" x="3409950" y="1809750"/>
          <p14:tracePt t="16085" x="3403600" y="1835150"/>
          <p14:tracePt t="16095" x="3403600" y="1860550"/>
          <p14:tracePt t="16113" x="3397250" y="1917700"/>
          <p14:tracePt t="16129" x="3397250" y="1962150"/>
          <p14:tracePt t="16147" x="3397250" y="2000250"/>
          <p14:tracePt t="16163" x="3397250" y="2019300"/>
          <p14:tracePt t="16164" x="3397250" y="2025650"/>
          <p14:tracePt t="16179" x="3397250" y="2038350"/>
          <p14:tracePt t="16195" x="3397250" y="2044700"/>
          <p14:tracePt t="16276" x="3397250" y="2032000"/>
          <p14:tracePt t="16284" x="3397250" y="2006600"/>
          <p14:tracePt t="16298" x="3397250" y="1981200"/>
          <p14:tracePt t="16313" x="3397250" y="1917700"/>
          <p14:tracePt t="16329" x="3397250" y="1866900"/>
          <p14:tracePt t="16346" x="3397250" y="1835150"/>
          <p14:tracePt t="16364" x="3397250" y="1816100"/>
          <p14:tracePt t="16378" x="3397250" y="1803400"/>
          <p14:tracePt t="16429" x="3390900" y="1822450"/>
          <p14:tracePt t="16438" x="3384550" y="1854200"/>
          <p14:tracePt t="16446" x="3378200" y="1898650"/>
          <p14:tracePt t="16462" x="3352800" y="2000250"/>
          <p14:tracePt t="16478" x="3346450" y="2076450"/>
          <p14:tracePt t="16495" x="3327400" y="2152650"/>
          <p14:tracePt t="16512" x="3327400" y="2203450"/>
          <p14:tracePt t="16528" x="3327400" y="2228850"/>
          <p14:tracePt t="16546" x="3327400" y="2235200"/>
          <p14:tracePt t="16597" x="3327400" y="2222500"/>
          <p14:tracePt t="16604" x="3327400" y="2209800"/>
          <p14:tracePt t="16614" x="3327400" y="2184400"/>
          <p14:tracePt t="16631" x="3327400" y="2120900"/>
          <p14:tracePt t="16646" x="3327400" y="2044700"/>
          <p14:tracePt t="16663" x="3327400" y="1955800"/>
          <p14:tracePt t="16679" x="3333750" y="1879600"/>
          <p14:tracePt t="16696" x="3333750" y="1860550"/>
          <p14:tracePt t="16713" x="3333750" y="1854200"/>
          <p14:tracePt t="16757" x="3333750" y="1873250"/>
          <p14:tracePt t="16766" x="3333750" y="1917700"/>
          <p14:tracePt t="16778" x="3333750" y="1981200"/>
          <p14:tracePt t="16797" x="3333750" y="2101850"/>
          <p14:tracePt t="16813" x="3333750" y="2178050"/>
          <p14:tracePt t="16830" x="3333750" y="2190750"/>
          <p14:tracePt t="16847" x="3333750" y="2197100"/>
          <p14:tracePt t="16910" x="3333750" y="2190750"/>
          <p14:tracePt t="16917" x="3333750" y="2171700"/>
          <p14:tracePt t="16930" x="3333750" y="2139950"/>
          <p14:tracePt t="16945" x="3333750" y="2063750"/>
          <p14:tracePt t="16962" x="3333750" y="1993900"/>
          <p14:tracePt t="16981" x="3333750" y="1930400"/>
          <p14:tracePt t="16995" x="3333750" y="1924050"/>
          <p14:tracePt t="17012" x="3333750" y="1917700"/>
          <p14:tracePt t="17061" x="3333750" y="1930400"/>
          <p14:tracePt t="17069" x="3327400" y="1981200"/>
          <p14:tracePt t="17080" x="3321050" y="2038350"/>
          <p14:tracePt t="17096" x="3302000" y="2159000"/>
          <p14:tracePt t="17112" x="3295650" y="2203450"/>
          <p14:tracePt t="17130" x="3295650" y="2216150"/>
          <p14:tracePt t="17213" x="3295650" y="2203450"/>
          <p14:tracePt t="17221" x="3295650" y="2178050"/>
          <p14:tracePt t="17231" x="3295650" y="2146300"/>
          <p14:tracePt t="17245" x="3302000" y="2108200"/>
          <p14:tracePt t="17261" x="3308350" y="2076450"/>
          <p14:tracePt t="17281" x="3308350" y="2063750"/>
          <p14:tracePt t="17340" x="3308350" y="2082800"/>
          <p14:tracePt t="17348" x="3308350" y="2101850"/>
          <p14:tracePt t="17365" x="3308350" y="2127250"/>
          <p14:tracePt t="17379" x="3308350" y="2152650"/>
          <p14:tracePt t="17396" x="3308350" y="2159000"/>
          <p14:tracePt t="17478" x="3308350" y="2152650"/>
          <p14:tracePt t="17487" x="3308350" y="2127250"/>
          <p14:tracePt t="17499" x="3308350" y="2101850"/>
          <p14:tracePt t="17512" x="3321050" y="2044700"/>
          <p14:tracePt t="17529" x="3321050" y="2019300"/>
          <p14:tracePt t="17547" x="3321050" y="2006600"/>
          <p14:tracePt t="17885" x="0" y="0"/>
        </p14:tracePtLst>
        <p14:tracePtLst>
          <p14:tracePt t="18665" x="3321050" y="1822450"/>
          <p14:tracePt t="18728" x="3321050" y="1835150"/>
          <p14:tracePt t="18745" x="3321050" y="1879600"/>
          <p14:tracePt t="18766" x="3321050" y="1962150"/>
          <p14:tracePt t="18782" x="3327400" y="2063750"/>
          <p14:tracePt t="18797" x="3333750" y="2108200"/>
          <p14:tracePt t="18814" x="3346450" y="2209800"/>
          <p14:tracePt t="18831" x="3352800" y="2228850"/>
          <p14:tracePt t="18847" x="3352800" y="2235200"/>
          <p14:tracePt t="18902" x="3359150" y="2241550"/>
          <p14:tracePt t="18918" x="3365500" y="2228850"/>
          <p14:tracePt t="18929" x="3365500" y="2216150"/>
          <p14:tracePt t="18945" x="3365500" y="2139950"/>
          <p14:tracePt t="18962" x="3371850" y="2044700"/>
          <p14:tracePt t="18965" x="3371850" y="2006600"/>
          <p14:tracePt t="18979" x="3371850" y="1955800"/>
          <p14:tracePt t="18995" x="3384550" y="1847850"/>
          <p14:tracePt t="19013" x="3384550" y="1746250"/>
          <p14:tracePt t="19031" x="3384550" y="1727200"/>
          <p14:tracePt t="19046" x="3384550" y="1720850"/>
          <p14:tracePt t="19112" x="3384550" y="1733550"/>
          <p14:tracePt t="19121" x="3384550" y="1765300"/>
          <p14:tracePt t="19133" x="3384550" y="1854200"/>
          <p14:tracePt t="19147" x="3384550" y="1885950"/>
          <p14:tracePt t="19161" x="3384550" y="1943100"/>
          <p14:tracePt t="19178" x="3384550" y="2000250"/>
          <p14:tracePt t="19194" x="3384550" y="2019300"/>
          <p14:tracePt t="19196" x="3384550" y="2032000"/>
          <p14:tracePt t="19292" x="3384550" y="2025650"/>
          <p14:tracePt t="19301" x="3384550" y="2000250"/>
          <p14:tracePt t="19315" x="3384550" y="1981200"/>
          <p14:tracePt t="19329" x="3390900" y="1924050"/>
          <p14:tracePt t="19346" x="3397250" y="1892300"/>
          <p14:tracePt t="19348" x="3397250" y="1885950"/>
          <p14:tracePt t="19363" x="3397250" y="1879600"/>
          <p14:tracePt t="19413" x="3397250" y="1885950"/>
          <p14:tracePt t="19422" x="3397250" y="1917700"/>
          <p14:tracePt t="19431" x="3397250" y="1949450"/>
          <p14:tracePt t="19445" x="3397250" y="2057400"/>
          <p14:tracePt t="19462" x="3397250" y="2139950"/>
          <p14:tracePt t="19478" x="3397250" y="2178050"/>
          <p14:tracePt t="19495" x="3397250" y="2184400"/>
          <p14:tracePt t="19569" x="3397250" y="2178050"/>
          <p14:tracePt t="19586" x="3403600" y="2146300"/>
          <p14:tracePt t="19605" x="3416300" y="2070100"/>
          <p14:tracePt t="19622" x="3422650" y="2044700"/>
          <p14:tracePt t="19633" x="3422650" y="2025650"/>
          <p14:tracePt t="19645" x="3422650" y="1993900"/>
          <p14:tracePt t="19662" x="3422650" y="1987550"/>
          <p14:tracePt t="19677" x="3422650" y="1981200"/>
          <p14:tracePt t="19736" x="3422650" y="2006600"/>
          <p14:tracePt t="19759" x="3422650" y="2070100"/>
          <p14:tracePt t="19780" x="3422650" y="2089150"/>
          <p14:tracePt t="19901" x="0" y="0"/>
        </p14:tracePtLst>
        <p14:tracePtLst>
          <p14:tracePt t="20792" x="4152900" y="1924050"/>
          <p14:tracePt t="20855" x="4159250" y="1930400"/>
          <p14:tracePt t="20874" x="4171950" y="1974850"/>
          <p14:tracePt t="20878" x="4184650" y="2012950"/>
          <p14:tracePt t="20898" x="4210050" y="2082800"/>
          <p14:tracePt t="20901" x="4222750" y="2127250"/>
          <p14:tracePt t="20918" x="4267200" y="2190750"/>
          <p14:tracePt t="20931" x="4279900" y="2216150"/>
          <p14:tracePt t="20945" x="4298950" y="2241550"/>
          <p14:tracePt t="20961" x="4318000" y="2247900"/>
          <p14:tracePt t="21005" x="4337050" y="2247900"/>
          <p14:tracePt t="21013" x="4349750" y="2241550"/>
          <p14:tracePt t="21027" x="4362450" y="2222500"/>
          <p14:tracePt t="21045" x="4413250" y="2139950"/>
          <p14:tracePt t="21063" x="4438650" y="2089150"/>
          <p14:tracePt t="21078" x="4470400" y="2044700"/>
          <p14:tracePt t="21095" x="4502150" y="2000250"/>
          <p14:tracePt t="21111" x="4527550" y="1968500"/>
          <p14:tracePt t="21129" x="4540250" y="1962150"/>
          <p14:tracePt t="21161" x="4546600" y="1962150"/>
          <p14:tracePt t="21177" x="4559300" y="1962150"/>
          <p14:tracePt t="21194" x="4597400" y="1993900"/>
          <p14:tracePt t="21210" x="4648200" y="2044700"/>
          <p14:tracePt t="21214" x="4686300" y="2089150"/>
          <p14:tracePt t="21228" x="4724400" y="2127250"/>
          <p14:tracePt t="21244" x="4883150" y="2203450"/>
          <p14:tracePt t="21261" x="4946650" y="2228850"/>
          <p14:tracePt t="21277" x="4965700" y="2235200"/>
          <p14:tracePt t="21294" x="4978400" y="2222500"/>
          <p14:tracePt t="21312" x="4978400" y="2171700"/>
          <p14:tracePt t="21329" x="4978400" y="2108200"/>
          <p14:tracePt t="21345" x="4984750" y="2032000"/>
          <p14:tracePt t="21361" x="4984750" y="2006600"/>
          <p14:tracePt t="21378" x="4984750" y="1993900"/>
          <p14:tracePt t="21693" x="0" y="0"/>
        </p14:tracePtLst>
        <p14:tracePtLst>
          <p14:tracePt t="22077" x="4800600" y="2082800"/>
          <p14:tracePt t="22125" x="4800600" y="2076450"/>
          <p14:tracePt t="22133" x="4800600" y="2070100"/>
          <p14:tracePt t="22145" x="4800600" y="2057400"/>
          <p14:tracePt t="22160" x="4800600" y="2051050"/>
          <p14:tracePt t="22176" x="4800600" y="2044700"/>
          <p14:tracePt t="22193" x="4800600" y="2038350"/>
          <p14:tracePt t="22221" x="4800600" y="2032000"/>
          <p14:tracePt t="22229" x="4800600" y="2025650"/>
          <p14:tracePt t="22243" x="4794250" y="2012950"/>
          <p14:tracePt t="22261" x="4756150" y="1962150"/>
          <p14:tracePt t="22277" x="4718050" y="1943100"/>
          <p14:tracePt t="22293" x="4667250" y="1924050"/>
          <p14:tracePt t="22310" x="4584700" y="1898650"/>
          <p14:tracePt t="22328" x="4445000" y="1873250"/>
          <p14:tracePt t="22345" x="4267200" y="1866900"/>
          <p14:tracePt t="22362" x="4006850" y="1866900"/>
          <p14:tracePt t="22364" x="3835400" y="1866900"/>
          <p14:tracePt t="22378" x="3619500" y="1866900"/>
          <p14:tracePt t="22395" x="3162300" y="1866900"/>
          <p14:tracePt t="22397" x="2946400" y="1866900"/>
          <p14:tracePt t="22410" x="2749550" y="1866900"/>
          <p14:tracePt t="22427" x="2406650" y="1866900"/>
          <p14:tracePt t="22445" x="2006600" y="1866900"/>
          <p14:tracePt t="22461" x="1790700" y="1866900"/>
          <p14:tracePt t="22477" x="1612900" y="1866900"/>
          <p14:tracePt t="22494" x="1441450" y="1885950"/>
          <p14:tracePt t="22510" x="1327150" y="1911350"/>
          <p14:tracePt t="22527" x="1225550" y="1930400"/>
          <p14:tracePt t="22544" x="1149350" y="1955800"/>
          <p14:tracePt t="22560" x="1073150" y="1981200"/>
          <p14:tracePt t="22578" x="1016000" y="2000250"/>
          <p14:tracePt t="22595" x="977900" y="2019300"/>
          <p14:tracePt t="22611" x="958850" y="2032000"/>
          <p14:tracePt t="22613" x="952500" y="2038350"/>
          <p14:tracePt t="22628" x="946150" y="2044700"/>
          <p14:tracePt t="22646" x="933450" y="2057400"/>
          <p14:tracePt t="22661" x="927100" y="2070100"/>
          <p14:tracePt t="22679" x="927100" y="2076450"/>
          <p14:tracePt t="22742" x="927100" y="2082800"/>
          <p14:tracePt t="22750" x="927100" y="2089150"/>
          <p14:tracePt t="22800" x="927100" y="2101850"/>
          <p14:tracePt t="22821" x="927100" y="2108200"/>
          <p14:tracePt t="22830" x="933450" y="2108200"/>
          <p14:tracePt t="22844" x="965200" y="2108200"/>
          <p14:tracePt t="22861" x="1016000" y="2108200"/>
          <p14:tracePt t="22878" x="1073150" y="2095500"/>
          <p14:tracePt t="22895" x="1143000" y="2057400"/>
          <p14:tracePt t="22910" x="1238250" y="2019300"/>
          <p14:tracePt t="22928" x="1333500" y="1962150"/>
          <p14:tracePt t="22943" x="1416050" y="1911350"/>
          <p14:tracePt t="22960" x="1479550" y="1841500"/>
          <p14:tracePt t="22977" x="1498600" y="1803400"/>
          <p14:tracePt t="22993" x="1517650" y="1784350"/>
          <p14:tracePt t="23014" x="1517650" y="1778000"/>
          <p14:tracePt t="23027" x="1517650" y="1771650"/>
          <p14:tracePt t="23157" x="1511300" y="1771650"/>
          <p14:tracePt t="23167" x="1498600" y="1771650"/>
          <p14:tracePt t="23179" x="1485900" y="1771650"/>
          <p14:tracePt t="23194" x="1454150" y="1797050"/>
          <p14:tracePt t="23210" x="1403350" y="1860550"/>
          <p14:tracePt t="23226" x="1365250" y="1955800"/>
          <p14:tracePt t="23228" x="1358900" y="2000250"/>
          <p14:tracePt t="23243" x="1339850" y="2044700"/>
          <p14:tracePt t="23259" x="1333500" y="2101850"/>
          <p14:tracePt t="23276" x="1333500" y="2165350"/>
          <p14:tracePt t="23293" x="1333500" y="2171700"/>
          <p14:tracePt t="23334" x="1346200" y="2178050"/>
          <p14:tracePt t="23349" x="1365250" y="2178050"/>
          <p14:tracePt t="23365" x="1384300" y="2178050"/>
          <p14:tracePt t="23377" x="1479550" y="2165350"/>
          <p14:tracePt t="23395" x="1612900" y="2139950"/>
          <p14:tracePt t="23396" x="1676400" y="2120900"/>
          <p14:tracePt t="23410" x="1746250" y="2095500"/>
          <p14:tracePt t="23428" x="1892300" y="2051050"/>
          <p14:tracePt t="23444" x="1911350" y="2032000"/>
          <p14:tracePt t="23460" x="1955800" y="2006600"/>
          <p14:tracePt t="23477" x="1962150" y="2000250"/>
          <p14:tracePt t="23493" x="1968500" y="1987550"/>
          <p14:tracePt t="23589" x="1968500" y="1981200"/>
          <p14:tracePt t="23735" x="1968500" y="1974850"/>
          <p14:tracePt t="23745" x="1968500" y="1968500"/>
          <p14:tracePt t="23761" x="1955800" y="1949450"/>
          <p14:tracePt t="23777" x="1930400" y="1930400"/>
          <p14:tracePt t="23794" x="1911350" y="1924050"/>
          <p14:tracePt t="23810" x="1898650" y="1911350"/>
          <p14:tracePt t="23812" x="1892300" y="1911350"/>
          <p14:tracePt t="23830" x="1885950" y="1911350"/>
          <p14:tracePt t="23845" x="1847850" y="1898650"/>
          <p14:tracePt t="23862" x="1828800" y="1898650"/>
          <p14:tracePt t="23879" x="1784350" y="1892300"/>
          <p14:tracePt t="23894" x="1765300" y="1892300"/>
          <p14:tracePt t="23911" x="1752600" y="1892300"/>
          <p14:tracePt t="23927" x="1739900" y="1892300"/>
          <p14:tracePt t="23958" x="1733550" y="1892300"/>
          <p14:tracePt t="23974" x="1727200" y="1892300"/>
          <p14:tracePt t="23990" x="1720850" y="1892300"/>
          <p14:tracePt t="24005" x="1714500" y="1892300"/>
          <p14:tracePt t="24019" x="1708150" y="1892300"/>
          <p14:tracePt t="24046" x="1701800" y="1892300"/>
          <p14:tracePt t="24058" x="1695450" y="1892300"/>
          <p14:tracePt t="24080" x="1689100" y="1892300"/>
          <p14:tracePt t="24094" x="1676400" y="1892300"/>
          <p14:tracePt t="24111" x="1625600" y="1892300"/>
          <p14:tracePt t="24128" x="1568450" y="1892300"/>
          <p14:tracePt t="24145" x="1485900" y="1892300"/>
          <p14:tracePt t="24149" x="1441450" y="1892300"/>
          <p14:tracePt t="24160" x="1390650" y="1892300"/>
          <p14:tracePt t="24176" x="1295400" y="1917700"/>
          <p14:tracePt t="24194" x="1225550" y="1943100"/>
          <p14:tracePt t="24209" x="1181100" y="1968500"/>
          <p14:tracePt t="24226" x="1162050" y="1993900"/>
          <p14:tracePt t="24242" x="1136650" y="2006600"/>
          <p14:tracePt t="24244" x="1130300" y="2012950"/>
          <p14:tracePt t="24259" x="1130300" y="2019300"/>
          <p14:tracePt t="24277" x="1123950" y="2051050"/>
          <p14:tracePt t="24293" x="1117600" y="2076450"/>
          <p14:tracePt t="24309" x="1117600" y="2120900"/>
          <p14:tracePt t="24327" x="1117600" y="2165350"/>
          <p14:tracePt t="24345" x="1130300" y="2197100"/>
          <p14:tracePt t="24361" x="1149350" y="2216150"/>
          <p14:tracePt t="24377" x="1168400" y="2235200"/>
          <p14:tracePt t="24393" x="1187450" y="2235200"/>
          <p14:tracePt t="24411" x="1219200" y="2235200"/>
          <p14:tracePt t="24426" x="1289050" y="2203450"/>
          <p14:tracePt t="24428" x="1327150" y="2184400"/>
          <p14:tracePt t="24443" x="1377950" y="2159000"/>
          <p14:tracePt t="24461" x="1504950" y="2057400"/>
          <p14:tracePt t="24476" x="1568450" y="1981200"/>
          <p14:tracePt t="24493" x="1625600" y="1911350"/>
          <p14:tracePt t="24510" x="1657350" y="1854200"/>
          <p14:tracePt t="24527" x="1682750" y="1816100"/>
          <p14:tracePt t="24543" x="1695450" y="1790700"/>
          <p14:tracePt t="24560" x="1695450" y="1778000"/>
          <p14:tracePt t="24577" x="1695450" y="1771650"/>
          <p14:tracePt t="24594" x="1695450" y="1758950"/>
          <p14:tracePt t="24596" x="1695450" y="1752600"/>
          <p14:tracePt t="24613" x="1695450" y="1739900"/>
          <p14:tracePt t="24627" x="1689100" y="1733550"/>
          <p14:tracePt t="24645" x="1676400" y="1727200"/>
          <p14:tracePt t="24660" x="1638300" y="1720850"/>
          <p14:tracePt t="24678" x="1606550" y="1720850"/>
          <p14:tracePt t="24693" x="1568450" y="1720850"/>
          <p14:tracePt t="24709" x="1530350" y="1720850"/>
          <p14:tracePt t="24726" x="1485900" y="1739900"/>
          <p14:tracePt t="24743" x="1422400" y="1790700"/>
          <p14:tracePt t="24760" x="1358900" y="1854200"/>
          <p14:tracePt t="24776" x="1308100" y="1924050"/>
          <p14:tracePt t="24793" x="1289050" y="1968500"/>
          <p14:tracePt t="24809" x="1282700" y="2000250"/>
          <p14:tracePt t="24826" x="1282700" y="2032000"/>
          <p14:tracePt t="24844" x="1282700" y="2076450"/>
          <p14:tracePt t="24860" x="1289050" y="2089150"/>
          <p14:tracePt t="24876" x="1301750" y="2095500"/>
          <p14:tracePt t="24895" x="1339850" y="2095500"/>
          <p14:tracePt t="24911" x="1397000" y="2095500"/>
          <p14:tracePt t="24926" x="1498600" y="2076450"/>
          <p14:tracePt t="24943" x="1593850" y="2025650"/>
          <p14:tracePt t="24959" x="1657350" y="1974850"/>
          <p14:tracePt t="24976" x="1714500" y="1936750"/>
          <p14:tracePt t="24993" x="1739900" y="1905000"/>
          <p14:tracePt t="25010" x="1739900" y="1892300"/>
          <p14:tracePt t="25027" x="1739900" y="1885950"/>
          <p14:tracePt t="25486" x="0" y="0"/>
        </p14:tracePtLst>
        <p14:tracePtLst>
          <p14:tracePt t="27535" x="5067300" y="2057400"/>
          <p14:tracePt t="27647" x="5080000" y="2057400"/>
          <p14:tracePt t="27664" x="5143500" y="2057400"/>
          <p14:tracePt t="27682" x="5270500" y="2057400"/>
          <p14:tracePt t="27686" x="5353050" y="2057400"/>
          <p14:tracePt t="27686" x="0" y="0"/>
        </p14:tracePtLst>
        <p14:tracePtLst>
          <p14:tracePt t="27826" x="6337300" y="2057400"/>
          <p14:tracePt t="27965" x="0" y="0"/>
        </p14:tracePtLst>
        <p14:tracePtLst>
          <p14:tracePt t="28221" x="6057900" y="2146300"/>
          <p14:tracePt t="28326" x="6057900" y="2152650"/>
          <p14:tracePt t="28343" x="6070600" y="2152650"/>
          <p14:tracePt t="28360" x="6127750" y="2152650"/>
          <p14:tracePt t="28376" x="6267450" y="2152650"/>
          <p14:tracePt t="28394" x="6457950" y="2152650"/>
          <p14:tracePt t="28409" x="6686550" y="2152650"/>
          <p14:tracePt t="28426" x="6915150" y="2152650"/>
          <p14:tracePt t="28442" x="7150100" y="2152650"/>
          <p14:tracePt t="28459" x="7391400" y="2152650"/>
          <p14:tracePt t="28475" x="7620000" y="2152650"/>
          <p14:tracePt t="28477" x="7734300" y="2152650"/>
          <p14:tracePt t="28492" x="7950200" y="2152650"/>
          <p14:tracePt t="28509" x="8128000" y="2152650"/>
          <p14:tracePt t="28525" x="8286750" y="2152650"/>
          <p14:tracePt t="28542" x="8413750" y="2152650"/>
          <p14:tracePt t="28558" x="8521700" y="2152650"/>
          <p14:tracePt t="28575" x="8604250" y="2152650"/>
          <p14:tracePt t="28593" x="8680450" y="2152650"/>
          <p14:tracePt t="28609" x="8769350" y="2152650"/>
          <p14:tracePt t="28626" x="8864600" y="2152650"/>
          <p14:tracePt t="28643" x="8972550" y="2152650"/>
          <p14:tracePt t="28645" x="9036050" y="2152650"/>
          <p14:tracePt t="28659" x="9105900" y="2152650"/>
          <p14:tracePt t="28676" x="9258300" y="2152650"/>
          <p14:tracePt t="28693" x="9486900" y="2152650"/>
          <p14:tracePt t="28709" x="9632950" y="2152650"/>
          <p14:tracePt t="28727" x="9766300" y="2152650"/>
          <p14:tracePt t="28742" x="9893300" y="2152650"/>
          <p14:tracePt t="28759" x="10020300" y="2152650"/>
          <p14:tracePt t="28775" x="10134600" y="2152650"/>
          <p14:tracePt t="28792" x="10287000" y="2178050"/>
          <p14:tracePt t="28808" x="10439400" y="2203450"/>
          <p14:tracePt t="28825" x="10585450" y="2228850"/>
          <p14:tracePt t="28843" x="10706100" y="2235200"/>
          <p14:tracePt t="28844" x="10756900" y="2235200"/>
          <p14:tracePt t="28861" x="10858500" y="2235200"/>
          <p14:tracePt t="28877" x="10909300" y="2235200"/>
          <p14:tracePt t="28892" x="10928350" y="2235200"/>
          <p14:tracePt t="28909" x="10953750" y="2235200"/>
          <p14:tracePt t="28925" x="10972800" y="2235200"/>
          <p14:tracePt t="29245" x="10941050" y="2241550"/>
          <p14:tracePt t="29253" x="10902950" y="2247900"/>
          <p14:tracePt t="29260" x="10845800" y="2266950"/>
          <p14:tracePt t="29275" x="10782300" y="2273300"/>
          <p14:tracePt t="29293" x="10560050" y="2279650"/>
          <p14:tracePt t="29309" x="10299700" y="2279650"/>
          <p14:tracePt t="29325" x="9804400" y="2279650"/>
          <p14:tracePt t="29341" x="9010650" y="2279650"/>
          <p14:tracePt t="29360" x="8083550" y="2279650"/>
          <p14:tracePt t="29375" x="7207250" y="2279650"/>
          <p14:tracePt t="29392" x="6559550" y="2279650"/>
          <p14:tracePt t="29409" x="6248400" y="2279650"/>
          <p14:tracePt t="29425" x="6140450" y="2279650"/>
          <p14:tracePt t="29442" x="6102350" y="2286000"/>
          <p14:tracePt t="29458" x="6064250" y="2298700"/>
          <p14:tracePt t="29475" x="6032500" y="2311400"/>
          <p14:tracePt t="29476" x="6007100" y="2317750"/>
          <p14:tracePt t="29491" x="5988050" y="2324100"/>
          <p14:tracePt t="29509" x="5943600" y="2336800"/>
          <p14:tracePt t="29525" x="5918200" y="2343150"/>
          <p14:tracePt t="29541" x="5905500" y="2343150"/>
          <p14:tracePt t="29558" x="5892800" y="2343150"/>
          <p14:tracePt t="29802" x="5899150" y="2343150"/>
          <p14:tracePt t="29823" x="5994400" y="2336800"/>
          <p14:tracePt t="29846" x="6159500" y="2305050"/>
          <p14:tracePt t="29864" x="6330950" y="2279650"/>
          <p14:tracePt t="29879" x="6527800" y="2260600"/>
          <p14:tracePt t="29895" x="6711950" y="2260600"/>
          <p14:tracePt t="29910" x="6902450" y="2260600"/>
          <p14:tracePt t="29926" x="7073900" y="2260600"/>
          <p14:tracePt t="29942" x="7200900" y="2260600"/>
          <p14:tracePt t="29957" x="7315200" y="2260600"/>
          <p14:tracePt t="29974" x="7404100" y="2260600"/>
          <p14:tracePt t="29991" x="7512050" y="2260600"/>
          <p14:tracePt t="30007" x="7594600" y="2260600"/>
          <p14:tracePt t="30024" x="7702550" y="2260600"/>
          <p14:tracePt t="30041" x="7810500" y="2260600"/>
          <p14:tracePt t="30057" x="7905750" y="2260600"/>
          <p14:tracePt t="30060" x="7969250" y="2260600"/>
          <p14:tracePt t="30074" x="8032750" y="2260600"/>
          <p14:tracePt t="30091" x="8172450" y="2260600"/>
          <p14:tracePt t="30093" x="8255000" y="2260600"/>
          <p14:tracePt t="30110" x="8401050" y="2260600"/>
          <p14:tracePt t="30126" x="8559800" y="2260600"/>
          <p14:tracePt t="30142" x="8712200" y="2260600"/>
          <p14:tracePt t="30158" x="8858250" y="2260600"/>
          <p14:tracePt t="30176" x="9023350" y="2260600"/>
          <p14:tracePt t="30191" x="9207500" y="2260600"/>
          <p14:tracePt t="30207" x="9372600" y="2260600"/>
          <p14:tracePt t="30225" x="9531350" y="2260600"/>
          <p14:tracePt t="30240" x="9690100" y="2260600"/>
          <p14:tracePt t="30257" x="9848850" y="2260600"/>
          <p14:tracePt t="30276" x="10083800" y="2260600"/>
          <p14:tracePt t="30290" x="10147300" y="2260600"/>
          <p14:tracePt t="30307" x="10248900" y="2260600"/>
          <p14:tracePt t="30309" x="10293350" y="2260600"/>
          <p14:tracePt t="30324" x="10356850" y="2260600"/>
          <p14:tracePt t="30340" x="10414000" y="2260600"/>
          <p14:tracePt t="30358" x="10483850" y="2260600"/>
          <p14:tracePt t="30375" x="10547350" y="2260600"/>
          <p14:tracePt t="30391" x="10610850" y="2260600"/>
          <p14:tracePt t="30408" x="10668000" y="2260600"/>
          <p14:tracePt t="30424" x="10712450" y="2260600"/>
          <p14:tracePt t="30441" x="10744200" y="2260600"/>
          <p14:tracePt t="30458" x="10756900" y="2260600"/>
          <p14:tracePt t="30813" x="0" y="0"/>
        </p14:tracePtLst>
        <p14:tracePtLst>
          <p14:tracePt t="31496" x="6292850" y="2152650"/>
          <p14:tracePt t="31590" x="6318250" y="2152650"/>
          <p14:tracePt t="31602" x="6369050" y="2152650"/>
          <p14:tracePt t="31615" x="6527800" y="2152650"/>
          <p14:tracePt t="31630" x="6775450" y="2152650"/>
          <p14:tracePt t="31644" x="7143750" y="2152650"/>
          <p14:tracePt t="31658" x="7359650" y="2152650"/>
          <p14:tracePt t="31677" x="7772400" y="2152650"/>
          <p14:tracePt t="31679" x="7962900" y="2152650"/>
          <p14:tracePt t="31694" x="8293100" y="2152650"/>
          <p14:tracePt t="31710" x="8540750" y="2152650"/>
          <p14:tracePt t="31725" x="8737600" y="2152650"/>
          <p14:tracePt t="31742" x="8915400" y="2152650"/>
          <p14:tracePt t="31758" x="9105900" y="2152650"/>
          <p14:tracePt t="31774" x="9296400" y="2152650"/>
          <p14:tracePt t="31791" x="9486900" y="2152650"/>
          <p14:tracePt t="31807" x="9664700" y="2152650"/>
          <p14:tracePt t="31823" x="9791700" y="2152650"/>
          <p14:tracePt t="31840" x="9918700" y="2152650"/>
          <p14:tracePt t="31857" x="10033000" y="2152650"/>
          <p14:tracePt t="31874" x="10172700" y="2152650"/>
          <p14:tracePt t="31890" x="10312400" y="2152650"/>
          <p14:tracePt t="31908" x="10439400" y="2152650"/>
          <p14:tracePt t="31924" x="10566400" y="2152650"/>
          <p14:tracePt t="31941" x="10674350" y="2152650"/>
          <p14:tracePt t="31957" x="10712450" y="2152650"/>
          <p14:tracePt t="31973" x="10750550" y="2152650"/>
          <p14:tracePt t="31989" x="10788650" y="2152650"/>
          <p14:tracePt t="32006" x="10852150" y="2152650"/>
          <p14:tracePt t="32023" x="10909300" y="2152650"/>
          <p14:tracePt t="32042" x="10966450" y="2152650"/>
          <p14:tracePt t="32056" x="11004550" y="2152650"/>
          <p14:tracePt t="32073" x="11042650" y="2152650"/>
          <p14:tracePt t="32089" x="11068050" y="2152650"/>
          <p14:tracePt t="32106" x="11074400" y="2152650"/>
          <p14:tracePt t="32123" x="11087100" y="2152650"/>
          <p14:tracePt t="32469" x="0" y="0"/>
        </p14:tracePtLst>
        <p14:tracePtLst>
          <p14:tracePt t="33641" x="6134100" y="1816100"/>
          <p14:tracePt t="33678" x="6134100" y="1828800"/>
          <p14:tracePt t="33698" x="6134100" y="1873250"/>
          <p14:tracePt t="33715" x="6134100" y="1924050"/>
          <p14:tracePt t="33717" x="6134100" y="1949450"/>
          <p14:tracePt t="33728" x="6134100" y="1974850"/>
          <p14:tracePt t="33742" x="6134100" y="2025650"/>
          <p14:tracePt t="33757" x="6146800" y="2051050"/>
          <p14:tracePt t="33773" x="6172200" y="2063750"/>
          <p14:tracePt t="33790" x="6203950" y="2076450"/>
          <p14:tracePt t="33806" x="6229350" y="2076450"/>
          <p14:tracePt t="33823" x="6267450" y="2076450"/>
          <p14:tracePt t="33839" x="6299200" y="2057400"/>
          <p14:tracePt t="33857" x="6318250" y="2019300"/>
          <p14:tracePt t="33874" x="6337300" y="1981200"/>
          <p14:tracePt t="33877" x="6343650" y="1968500"/>
          <p14:tracePt t="33893" x="6343650" y="1962150"/>
          <p14:tracePt t="33908" x="6343650" y="1955800"/>
          <p14:tracePt t="33924" x="6343650" y="1949450"/>
          <p14:tracePt t="34053" x="0" y="0"/>
        </p14:tracePtLst>
        <p14:tracePtLst>
          <p14:tracePt t="34457" x="7226300" y="1930400"/>
          <p14:tracePt t="34510" x="7219950" y="1943100"/>
          <p14:tracePt t="34531" x="7219950" y="1974850"/>
          <p14:tracePt t="34552" x="7219950" y="2019300"/>
          <p14:tracePt t="34564" x="7219950" y="2032000"/>
          <p14:tracePt t="34577" x="7219950" y="2038350"/>
          <p14:tracePt t="34589" x="7219950" y="2044700"/>
          <p14:tracePt t="34688" x="7219950" y="2025650"/>
          <p14:tracePt t="34707" x="7226300" y="1993900"/>
          <p14:tracePt t="34729" x="7232650" y="1943100"/>
          <p14:tracePt t="34743" x="7239000" y="1930400"/>
          <p14:tracePt t="34806" x="7239000" y="1936750"/>
          <p14:tracePt t="34816" x="7239000" y="1943100"/>
          <p14:tracePt t="34827" x="7239000" y="1974850"/>
          <p14:tracePt t="34843" x="7239000" y="2019300"/>
          <p14:tracePt t="34856" x="7239000" y="2038350"/>
          <p14:tracePt t="34875" x="7239000" y="2044700"/>
          <p14:tracePt t="34958" x="7239000" y="2032000"/>
          <p14:tracePt t="34968" x="7239000" y="2025650"/>
          <p14:tracePt t="34979" x="7239000" y="2012950"/>
          <p14:tracePt t="34990" x="7239000" y="1987550"/>
          <p14:tracePt t="35005" x="7239000" y="1974850"/>
          <p14:tracePt t="35087" x="7226300" y="1981200"/>
          <p14:tracePt t="35105" x="7219950" y="2012950"/>
          <p14:tracePt t="35124" x="7207250" y="2044700"/>
          <p14:tracePt t="35141" x="7207250" y="2051050"/>
          <p14:tracePt t="35212" x="7207250" y="2038350"/>
          <p14:tracePt t="35222" x="7207250" y="2012950"/>
          <p14:tracePt t="35240" x="7200900" y="1949450"/>
          <p14:tracePt t="35256" x="7194550" y="1879600"/>
          <p14:tracePt t="35272" x="7188200" y="1860550"/>
          <p14:tracePt t="35289" x="7181850" y="1854200"/>
          <p14:tracePt t="35325" x="7181850" y="1847850"/>
          <p14:tracePt t="35333" x="7175500" y="1854200"/>
          <p14:tracePt t="35342" x="7162800" y="1879600"/>
          <p14:tracePt t="35356" x="7131050" y="1949450"/>
          <p14:tracePt t="35375" x="7112000" y="2006600"/>
          <p14:tracePt t="35390" x="7105650" y="2032000"/>
          <p14:tracePt t="35407" x="7105650" y="2044700"/>
          <p14:tracePt t="35510" x="7105650" y="2032000"/>
          <p14:tracePt t="35519" x="7105650" y="2012950"/>
          <p14:tracePt t="35528" x="7105650" y="2000250"/>
          <p14:tracePt t="35539" x="7105650" y="1987550"/>
          <p14:tracePt t="35555" x="7105650" y="1981200"/>
          <p14:tracePt t="35631" x="7105650" y="1993900"/>
          <p14:tracePt t="35640" x="7105650" y="2000250"/>
          <p14:tracePt t="35657" x="7105650" y="2032000"/>
          <p14:tracePt t="35673" x="7105650" y="2038350"/>
          <p14:tracePt t="35689" x="7105650" y="2044700"/>
          <p14:tracePt t="35773" x="7105650" y="2032000"/>
          <p14:tracePt t="35784" x="7105650" y="2012950"/>
          <p14:tracePt t="35803" x="7112000" y="1974850"/>
          <p14:tracePt t="35807" x="7118350" y="1968500"/>
          <p14:tracePt t="35820" x="7118350" y="1955800"/>
          <p14:tracePt t="35832" x="7118350" y="1943100"/>
          <p14:tracePt t="35843" x="7118350" y="1936750"/>
          <p14:tracePt t="35910" x="7118350" y="1943100"/>
          <p14:tracePt t="35929" x="7118350" y="1993900"/>
          <p14:tracePt t="35942" x="7118350" y="2051050"/>
          <p14:tracePt t="35958" x="7118350" y="2070100"/>
          <p14:tracePt t="35973" x="7118350" y="2076450"/>
          <p14:tracePt t="36045" x="7118350" y="2063750"/>
          <p14:tracePt t="36053" x="7124700" y="2044700"/>
          <p14:tracePt t="36074" x="7131050" y="2019300"/>
          <p14:tracePt t="36089" x="7131050" y="1993900"/>
          <p14:tracePt t="36106" x="7131050" y="1974850"/>
          <p14:tracePt t="36196" x="7131050" y="1981200"/>
          <p14:tracePt t="36205" x="7131050" y="1987550"/>
          <p14:tracePt t="37438" x="0" y="0"/>
        </p14:tracePtLst>
        <p14:tracePtLst>
          <p14:tracePt t="37965" x="7131050" y="1917700"/>
          <p14:tracePt t="38053" x="7131050" y="1930400"/>
          <p14:tracePt t="38061" x="7131050" y="1962150"/>
          <p14:tracePt t="38074" x="7131050" y="1993900"/>
          <p14:tracePt t="38087" x="7131050" y="2044700"/>
          <p14:tracePt t="38104" x="7131050" y="2076450"/>
          <p14:tracePt t="38121" x="7137400" y="2101850"/>
          <p14:tracePt t="38138" x="7137400" y="2108200"/>
          <p14:tracePt t="38196" x="7150100" y="2108200"/>
          <p14:tracePt t="38205" x="7150100" y="2101850"/>
          <p14:tracePt t="38212" x="7156450" y="2089150"/>
          <p14:tracePt t="38222" x="7162800" y="2070100"/>
          <p14:tracePt t="38239" x="7169150" y="2025650"/>
          <p14:tracePt t="38257" x="7181850" y="1987550"/>
          <p14:tracePt t="38271" x="7181850" y="1974850"/>
          <p14:tracePt t="38288" x="7181850" y="1962150"/>
          <p14:tracePt t="38621" x="0" y="0"/>
        </p14:tracePtLst>
        <p14:tracePtLst>
          <p14:tracePt t="40839" x="9664700" y="2139950"/>
          <p14:tracePt t="40853" x="9690100" y="2139950"/>
          <p14:tracePt t="40870" x="9785350" y="2159000"/>
          <p14:tracePt t="40887" x="9880600" y="2159000"/>
          <p14:tracePt t="40904" x="10020300" y="2159000"/>
          <p14:tracePt t="40920" x="10166350" y="2159000"/>
          <p14:tracePt t="40938" x="10306050" y="2159000"/>
          <p14:tracePt t="40954" x="10420350" y="2159000"/>
          <p14:tracePt t="40956" x="10483850" y="2159000"/>
          <p14:tracePt t="40971" x="10547350" y="2159000"/>
          <p14:tracePt t="40987" x="10674350" y="2159000"/>
          <p14:tracePt t="41005" x="10858500" y="2159000"/>
          <p14:tracePt t="41020" x="10941050" y="2159000"/>
          <p14:tracePt t="41038" x="10979150" y="2159000"/>
          <p14:tracePt t="41053" x="10985500" y="2159000"/>
          <p14:tracePt t="41245" x="0" y="0"/>
        </p14:tracePtLst>
        <p14:tracePtLst>
          <p14:tracePt t="41591" x="9855200" y="2171700"/>
          <p14:tracePt t="41647" x="9867900" y="2171700"/>
          <p14:tracePt t="41663" x="9937750" y="2171700"/>
          <p14:tracePt t="41680" x="10090150" y="2171700"/>
          <p14:tracePt t="41694" x="10274300" y="2171700"/>
          <p14:tracePt t="41704" x="10363200" y="2171700"/>
          <p14:tracePt t="41720" x="10496550" y="2171700"/>
          <p14:tracePt t="41739" x="10585450" y="2171700"/>
          <p14:tracePt t="41753" x="10610850" y="2171700"/>
          <p14:tracePt t="41756" x="10617200" y="2171700"/>
          <p14:tracePt t="41770" x="10623550" y="2171700"/>
          <p14:tracePt t="42830" x="0" y="0"/>
        </p14:tracePtLst>
        <p14:tracePtLst>
          <p14:tracePt t="43717" x="10610850" y="1841500"/>
          <p14:tracePt t="43741" x="10604500" y="1841500"/>
          <p14:tracePt t="43750" x="10604500" y="1847850"/>
          <p14:tracePt t="43757" x="10604500" y="1854200"/>
          <p14:tracePt t="43769" x="10604500" y="1873250"/>
          <p14:tracePt t="43788" x="10610850" y="1949450"/>
          <p14:tracePt t="43802" x="10617200" y="1981200"/>
          <p14:tracePt t="43821" x="10655300" y="2051050"/>
          <p14:tracePt t="43836" x="10674350" y="2082800"/>
          <p14:tracePt t="43853" x="10680700" y="2082800"/>
          <p14:tracePt t="43886" x="10687050" y="2082800"/>
          <p14:tracePt t="43902" x="10693400" y="2082800"/>
          <p14:tracePt t="43921" x="10706100" y="2082800"/>
          <p14:tracePt t="43935" x="10718800" y="2076450"/>
          <p14:tracePt t="43953" x="10725150" y="2044700"/>
          <p14:tracePt t="43970" x="10731500" y="2006600"/>
          <p14:tracePt t="43987" x="10737850" y="1981200"/>
          <p14:tracePt t="43988" x="10737850" y="1962150"/>
          <p14:tracePt t="44004" x="10737850" y="1943100"/>
          <p14:tracePt t="44020" x="10737850" y="1930400"/>
          <p14:tracePt t="44111" x="10737850" y="1936750"/>
          <p14:tracePt t="44117" x="10737850" y="1968500"/>
          <p14:tracePt t="44126" x="10737850" y="2012950"/>
          <p14:tracePt t="44135" x="10737850" y="2057400"/>
          <p14:tracePt t="44153" x="10737850" y="2120900"/>
          <p14:tracePt t="44169" x="10737850" y="2159000"/>
          <p14:tracePt t="44188" x="10744200" y="2165350"/>
          <p14:tracePt t="44205" x="10750550" y="2165350"/>
          <p14:tracePt t="44221" x="10750550" y="2152650"/>
          <p14:tracePt t="44235" x="10763250" y="2095500"/>
          <p14:tracePt t="44254" x="10795000" y="1962150"/>
          <p14:tracePt t="44269" x="10801350" y="1917700"/>
          <p14:tracePt t="44286" x="10807700" y="1879600"/>
          <p14:tracePt t="44303" x="10814050" y="1873250"/>
          <p14:tracePt t="44454" x="10820400" y="1873250"/>
          <p14:tracePt t="44454" x="0" y="0"/>
        </p14:tracePtLst>
        <p14:tracePtLst>
          <p14:tracePt t="45093" x="11474450" y="1860550"/>
          <p14:tracePt t="45116" x="11474450" y="1854200"/>
          <p14:tracePt t="45141" x="11468100" y="1860550"/>
          <p14:tracePt t="45158" x="11468100" y="1885950"/>
          <p14:tracePt t="45164" x="11461750" y="1911350"/>
          <p14:tracePt t="45173" x="11461750" y="1930400"/>
          <p14:tracePt t="45186" x="11461750" y="1974850"/>
          <p14:tracePt t="45203" x="11468100" y="2070100"/>
          <p14:tracePt t="45221" x="11493500" y="2165350"/>
          <p14:tracePt t="45236" x="11499850" y="2184400"/>
          <p14:tracePt t="45253" x="11518900" y="2197100"/>
          <p14:tracePt t="45325" x="11525250" y="2197100"/>
          <p14:tracePt t="45332" x="11531600" y="2178050"/>
          <p14:tracePt t="45341" x="11537950" y="2152650"/>
          <p14:tracePt t="45352" x="11544300" y="2127250"/>
          <p14:tracePt t="45368" x="11557000" y="2063750"/>
          <p14:tracePt t="45385" x="11557000" y="2012950"/>
          <p14:tracePt t="45402" x="11563350" y="1955800"/>
          <p14:tracePt t="45404" x="11563350" y="1949450"/>
          <p14:tracePt t="45419" x="11563350" y="1936750"/>
          <p14:tracePt t="45436" x="11563350" y="1930400"/>
          <p14:tracePt t="45501" x="11563350" y="1924050"/>
          <p14:tracePt t="45517" x="11557000" y="1930400"/>
          <p14:tracePt t="45525" x="11544300" y="1955800"/>
          <p14:tracePt t="45535" x="11531600" y="1993900"/>
          <p14:tracePt t="45552" x="11499850" y="2057400"/>
          <p14:tracePt t="45569" x="11499850" y="2082800"/>
          <p14:tracePt t="45588" x="11499850" y="2089150"/>
          <p14:tracePt t="45661" x="11499850" y="2082800"/>
          <p14:tracePt t="45671" x="11499850" y="2063750"/>
          <p14:tracePt t="45687" x="11487150" y="2006600"/>
          <p14:tracePt t="45704" x="11480800" y="1955800"/>
          <p14:tracePt t="45720" x="11474450" y="1930400"/>
          <p14:tracePt t="45737" x="11461750" y="1905000"/>
          <p14:tracePt t="45822" x="11455400" y="1911350"/>
          <p14:tracePt t="45832" x="11455400" y="1930400"/>
          <p14:tracePt t="45845" x="11455400" y="1955800"/>
          <p14:tracePt t="45856" x="11455400" y="2012950"/>
          <p14:tracePt t="45869" x="11455400" y="2038350"/>
          <p14:tracePt t="45886" x="11455400" y="2044700"/>
          <p14:tracePt t="45965" x="11455400" y="2025650"/>
          <p14:tracePt t="45975" x="11455400" y="2012950"/>
          <p14:tracePt t="45986" x="11455400" y="1987550"/>
          <p14:tracePt t="46004" x="11455400" y="1949450"/>
          <p14:tracePt t="46019" x="11455400" y="1924050"/>
          <p14:tracePt t="46023" x="11455400" y="1917700"/>
          <p14:tracePt t="46046" x="11455400" y="1911350"/>
          <p14:tracePt t="46127" x="11455400" y="1905000"/>
          <p14:tracePt t="46149" x="11461750" y="1905000"/>
          <p14:tracePt t="46159" x="11468100" y="1905000"/>
          <p14:tracePt t="46181" x="11474450" y="1905000"/>
          <p14:tracePt t="46192" x="11487150" y="1905000"/>
          <p14:tracePt t="46205" x="11487150" y="1911350"/>
          <p14:tracePt t="46221" x="11487150" y="1917700"/>
          <p14:tracePt t="46237" x="11487150" y="1955800"/>
          <p14:tracePt t="46254" x="11487150" y="2000250"/>
          <p14:tracePt t="46268" x="11487150" y="2019300"/>
          <p14:tracePt t="46285" x="11487150" y="2038350"/>
          <p14:tracePt t="46303" x="11487150" y="2044700"/>
          <p14:tracePt t="46320" x="11487150" y="2063750"/>
          <p14:tracePt t="47568" x="11487150" y="2057400"/>
          <p14:tracePt t="47591" x="11480800" y="2051050"/>
          <p14:tracePt t="47616" x="11480800" y="2044700"/>
          <p14:tracePt t="47634" x="11480800" y="2038350"/>
          <p14:tracePt t="47653" x="11480800" y="2025650"/>
          <p14:tracePt t="47669" x="11480800" y="2006600"/>
          <p14:tracePt t="47686" x="11468100" y="1981200"/>
          <p14:tracePt t="47704" x="11468100" y="1955800"/>
          <p14:tracePt t="47720" x="11468100" y="1936750"/>
          <p14:tracePt t="47736" x="11455400" y="1911350"/>
          <p14:tracePt t="47752" x="11455400" y="1898650"/>
          <p14:tracePt t="47771" x="11455400" y="1879600"/>
          <p14:tracePt t="47773" x="11449050" y="1866900"/>
          <p14:tracePt t="47789" x="11449050" y="1854200"/>
          <p14:tracePt t="47803" x="11449050" y="1847850"/>
          <p14:tracePt t="47818" x="11449050" y="1841500"/>
          <p14:tracePt t="48006" x="11455400" y="1841500"/>
          <p14:tracePt t="48025" x="11461750" y="1847850"/>
          <p14:tracePt t="48030" x="11468100" y="1854200"/>
          <p14:tracePt t="48052" x="11468100" y="1860550"/>
          <p14:tracePt t="48069" x="11468100" y="1866900"/>
          <p14:tracePt t="48085" x="11474450" y="1873250"/>
          <p14:tracePt t="48102" x="11474450" y="1885950"/>
          <p14:tracePt t="48119" x="11474450" y="1905000"/>
          <p14:tracePt t="48135" x="11474450" y="1917700"/>
          <p14:tracePt t="48152" x="11474450" y="1924050"/>
          <p14:tracePt t="48169" x="11474450" y="1930400"/>
          <p14:tracePt t="48221" x="11474450" y="1936750"/>
          <p14:tracePt t="48244" x="11474450" y="1943100"/>
          <p14:tracePt t="48253" x="11474450" y="1949450"/>
          <p14:tracePt t="48270" x="11474450" y="1955800"/>
          <p14:tracePt t="48285" x="11474450" y="1968500"/>
          <p14:tracePt t="48302" x="11474450" y="1974850"/>
          <p14:tracePt t="48319" x="11474450" y="1987550"/>
          <p14:tracePt t="48352" x="11474450" y="2000250"/>
          <p14:tracePt t="48368" x="11474450" y="2006600"/>
          <p14:tracePt t="48384" x="11474450" y="2012950"/>
          <p14:tracePt t="48487" x="11468100" y="2012950"/>
          <p14:tracePt t="48496" x="11461750" y="2006600"/>
          <p14:tracePt t="48509" x="11461750" y="2000250"/>
          <p14:tracePt t="48521" x="11455400" y="1987550"/>
          <p14:tracePt t="48536" x="11442700" y="1968500"/>
          <p14:tracePt t="48552" x="11423650" y="1930400"/>
          <p14:tracePt t="48569" x="11404600" y="1898650"/>
          <p14:tracePt t="48585" x="11398250" y="1860550"/>
          <p14:tracePt t="48726" x="11398250" y="1854200"/>
          <p14:tracePt t="48752" x="11398250" y="1847850"/>
          <p14:tracePt t="48768" x="11404600" y="1847850"/>
          <p14:tracePt t="48786" x="11423650" y="1847850"/>
          <p14:tracePt t="48801" x="11436350" y="1860550"/>
          <p14:tracePt t="48818" x="11449050" y="1860550"/>
          <p14:tracePt t="48835" x="11455400" y="1866900"/>
          <p14:tracePt t="48851" x="11461750" y="1879600"/>
          <p14:tracePt t="48868" x="11474450" y="1898650"/>
          <p14:tracePt t="48886" x="11474450" y="1911350"/>
          <p14:tracePt t="48902" x="11474450" y="1917700"/>
          <p14:tracePt t="48918" x="11480800" y="1930400"/>
          <p14:tracePt t="48935" x="11487150" y="1936750"/>
          <p14:tracePt t="49037" x="11487150" y="1943100"/>
          <p14:tracePt t="49048" x="11487150" y="1949450"/>
          <p14:tracePt t="49070" x="11487150" y="1955800"/>
          <p14:tracePt t="49078" x="11487150" y="1962150"/>
          <p14:tracePt t="49086" x="11487150" y="1968500"/>
          <p14:tracePt t="49102" x="11487150" y="1974850"/>
          <p14:tracePt t="49118" x="11487150" y="1987550"/>
          <p14:tracePt t="49149" x="11487150" y="1993900"/>
          <p14:tracePt t="49293" x="11487150" y="2000250"/>
          <p14:tracePt t="49301" x="11487150" y="2006600"/>
          <p14:tracePt t="49320" x="11487150" y="2019300"/>
          <p14:tracePt t="49693" x="0" y="0"/>
        </p14:tracePtLst>
        <p14:tracePtLst>
          <p14:tracePt t="50790" x="10445750" y="2089150"/>
          <p14:tracePt t="50846" x="10464800" y="2089150"/>
          <p14:tracePt t="50860" x="10502900" y="2089150"/>
          <p14:tracePt t="50872" x="10604500" y="2070100"/>
          <p14:tracePt t="50884" x="10731500" y="2070100"/>
          <p14:tracePt t="50901" x="10877550" y="2070100"/>
          <p14:tracePt t="50917" x="11004550" y="2070100"/>
          <p14:tracePt t="50934" x="11112500" y="2070100"/>
          <p14:tracePt t="50951" x="11150600" y="2070100"/>
          <p14:tracePt t="50968" x="11169650" y="2070100"/>
          <p14:tracePt t="51054" x="11163300" y="2070100"/>
          <p14:tracePt t="51074" x="11080750" y="2070100"/>
          <p14:tracePt t="51088" x="10890250" y="2070100"/>
          <p14:tracePt t="51103" x="10591800" y="2070100"/>
          <p14:tracePt t="51117" x="10287000" y="2070100"/>
          <p14:tracePt t="51133" x="10096500" y="2082800"/>
          <p14:tracePt t="51151" x="9994900" y="2095500"/>
          <p14:tracePt t="51167" x="9988550" y="2101850"/>
          <p14:tracePt t="51184" x="9982200" y="2101850"/>
          <p14:tracePt t="51245" x="10013950" y="2101850"/>
          <p14:tracePt t="51253" x="10071100" y="2101850"/>
          <p14:tracePt t="51269" x="10134600" y="2101850"/>
          <p14:tracePt t="51271" x="10229850" y="2101850"/>
          <p14:tracePt t="51286" x="10331450" y="2101850"/>
          <p14:tracePt t="51301" x="10668000" y="2101850"/>
          <p14:tracePt t="51318" x="10845800" y="2101850"/>
          <p14:tracePt t="51334" x="10941050" y="2101850"/>
          <p14:tracePt t="51350" x="10966450" y="2101850"/>
          <p14:tracePt t="51367" x="10972800" y="2101850"/>
          <p14:tracePt t="51509" x="10960100" y="2101850"/>
          <p14:tracePt t="51519" x="10922000" y="2101850"/>
          <p14:tracePt t="51534" x="10750550" y="2101850"/>
          <p14:tracePt t="51550" x="10541000" y="2101850"/>
          <p14:tracePt t="51567" x="10344150" y="2101850"/>
          <p14:tracePt t="51585" x="10204450" y="2101850"/>
          <p14:tracePt t="51600" x="10160000" y="2101850"/>
          <p14:tracePt t="51617" x="10153650" y="2101850"/>
          <p14:tracePt t="51662" x="10160000" y="2101850"/>
          <p14:tracePt t="51685" x="10312400" y="2101850"/>
          <p14:tracePt t="51705" x="10490200" y="2101850"/>
          <p14:tracePt t="51719" x="10680700" y="2101850"/>
          <p14:tracePt t="51735" x="10807700" y="2101850"/>
          <p14:tracePt t="51751" x="10852150" y="2101850"/>
          <p14:tracePt t="51767" x="10858500" y="2101850"/>
          <p14:tracePt t="52141" x="0" y="0"/>
        </p14:tracePtLst>
        <p14:tracePtLst>
          <p14:tracePt t="53038" x="7880350" y="1816100"/>
          <p14:tracePt t="53079" x="7880350" y="1822450"/>
          <p14:tracePt t="53091" x="7874000" y="1835150"/>
          <p14:tracePt t="53104" x="7874000" y="1879600"/>
          <p14:tracePt t="53117" x="7874000" y="1955800"/>
          <p14:tracePt t="53133" x="7874000" y="2025650"/>
          <p14:tracePt t="53150" x="7874000" y="2082800"/>
          <p14:tracePt t="53166" x="7874000" y="2108200"/>
          <p14:tracePt t="53183" x="7874000" y="2114550"/>
          <p14:tracePt t="53228" x="7874000" y="2120900"/>
          <p14:tracePt t="53270" x="7874000" y="2108200"/>
          <p14:tracePt t="53281" x="7880350" y="2101850"/>
          <p14:tracePt t="53302" x="7899400" y="2063750"/>
          <p14:tracePt t="53318" x="7905750" y="2032000"/>
          <p14:tracePt t="53335" x="7905750" y="2025650"/>
          <p14:tracePt t="53350" x="7905750" y="2012950"/>
          <p14:tracePt t="53367" x="7905750" y="2000250"/>
          <p14:tracePt t="53384" x="7905750" y="1993900"/>
          <p14:tracePt t="53471" x="7905750" y="2012950"/>
          <p14:tracePt t="53484" x="7905750" y="2032000"/>
          <p14:tracePt t="53501" x="7905750" y="2063750"/>
          <p14:tracePt t="53519" x="7905750" y="2070100"/>
          <p14:tracePt t="53661" x="0" y="0"/>
        </p14:tracePtLst>
        <p14:tracePtLst>
          <p14:tracePt t="54196" x="8299450" y="1885950"/>
          <p14:tracePt t="54254" x="8299450" y="1898650"/>
          <p14:tracePt t="54261" x="8299450" y="1924050"/>
          <p14:tracePt t="54268" x="8299450" y="1949450"/>
          <p14:tracePt t="54283" x="8305800" y="1987550"/>
          <p14:tracePt t="54299" x="8324850" y="2038350"/>
          <p14:tracePt t="54317" x="8331200" y="2057400"/>
          <p14:tracePt t="54318" x="8337550" y="2063750"/>
          <p14:tracePt t="54333" x="8343900" y="2070100"/>
          <p14:tracePt t="54350" x="8362950" y="2070100"/>
          <p14:tracePt t="54366" x="8388350" y="2070100"/>
          <p14:tracePt t="54383" x="8432800" y="2070100"/>
          <p14:tracePt t="54399" x="8464550" y="2038350"/>
          <p14:tracePt t="54416" x="8489950" y="1993900"/>
          <p14:tracePt t="54433" x="8502650" y="1955800"/>
          <p14:tracePt t="54449" x="8509000" y="1924050"/>
          <p14:tracePt t="54466" x="8515350" y="1924050"/>
          <p14:tracePt t="54551" x="8515350" y="1936750"/>
          <p14:tracePt t="54560" x="8515350" y="1943100"/>
          <p14:tracePt t="54570" x="8515350" y="1955800"/>
          <p14:tracePt t="54583" x="8515350" y="1962150"/>
          <p14:tracePt t="54702" x="8521700" y="1968500"/>
          <p14:tracePt t="54702" x="0" y="0"/>
        </p14:tracePtLst>
        <p14:tracePtLst>
          <p14:tracePt t="55256" x="9055100" y="1987550"/>
          <p14:tracePt t="55287" x="9061450" y="1987550"/>
          <p14:tracePt t="55446" x="9061450" y="1981200"/>
          <p14:tracePt t="55456" x="9067800" y="1981200"/>
          <p14:tracePt t="55456" x="0" y="0"/>
        </p14:tracePtLst>
        <p14:tracePtLst>
          <p14:tracePt t="55783" x="9315450" y="1828800"/>
          <p14:tracePt t="55798" x="9328150" y="1828800"/>
          <p14:tracePt t="55807" x="9334500" y="1828800"/>
          <p14:tracePt t="55818" x="9340850" y="1828800"/>
          <p14:tracePt t="55833" x="9378950" y="1835150"/>
          <p14:tracePt t="55851" x="9391650" y="1847850"/>
          <p14:tracePt t="55866" x="9398000" y="1847850"/>
          <p14:tracePt t="55883" x="9404350" y="1854200"/>
          <p14:tracePt t="55911" x="9404350" y="1860550"/>
          <p14:tracePt t="55921" x="9404350" y="1873250"/>
          <p14:tracePt t="55932" x="9404350" y="1885950"/>
          <p14:tracePt t="55949" x="9404350" y="1905000"/>
          <p14:tracePt t="55965" x="9404350" y="1930400"/>
          <p14:tracePt t="55982" x="9398000" y="1949450"/>
          <p14:tracePt t="56000" x="9391650" y="1962150"/>
          <p14:tracePt t="56016" x="9385300" y="1974850"/>
          <p14:tracePt t="56034" x="9385300" y="1981200"/>
          <p14:tracePt t="56144" x="9378950" y="1987550"/>
          <p14:tracePt t="56167" x="9366250" y="1993900"/>
          <p14:tracePt t="56188" x="9359900" y="2019300"/>
          <p14:tracePt t="56215" x="9359900" y="2025650"/>
          <p14:tracePt t="57518" x="0" y="0"/>
        </p14:tracePtLst>
        <p14:tracePtLst>
          <p14:tracePt t="58174" x="6311900" y="2051050"/>
          <p14:tracePt t="58236" x="6330950" y="2051050"/>
          <p14:tracePt t="58245" x="6400800" y="2051050"/>
          <p14:tracePt t="58252" x="6496050" y="2038350"/>
          <p14:tracePt t="58266" x="6642100" y="2032000"/>
          <p14:tracePt t="58282" x="7137400" y="2032000"/>
          <p14:tracePt t="58299" x="7912100" y="2032000"/>
          <p14:tracePt t="58301" x="8362950" y="2032000"/>
          <p14:tracePt t="58315" x="8813800" y="2032000"/>
          <p14:tracePt t="58331" x="9690100" y="2032000"/>
          <p14:tracePt t="58349" x="10661650" y="2032000"/>
          <p14:tracePt t="58366" x="10941050" y="2032000"/>
          <p14:tracePt t="58381" x="11036300" y="2032000"/>
          <p14:tracePt t="58397" x="11049000" y="2032000"/>
          <p14:tracePt t="58415" x="11055350" y="2032000"/>
          <p14:tracePt t="58551" x="11049000" y="2032000"/>
          <p14:tracePt t="58571" x="10960100" y="2032000"/>
          <p14:tracePt t="58585" x="10814050" y="2032000"/>
          <p14:tracePt t="58598" x="10509250" y="2032000"/>
          <p14:tracePt t="58614" x="9994900" y="2032000"/>
          <p14:tracePt t="58631" x="9436100" y="2032000"/>
          <p14:tracePt t="58649" x="8997950" y="2032000"/>
          <p14:tracePt t="58665" x="8775700" y="2032000"/>
          <p14:tracePt t="58682" x="8667750" y="2032000"/>
          <p14:tracePt t="58697" x="8636000" y="2032000"/>
          <p14:tracePt t="58715" x="8623300" y="2032000"/>
          <p14:tracePt t="58781" x="8642350" y="2032000"/>
          <p14:tracePt t="58789" x="8686800" y="2032000"/>
          <p14:tracePt t="58798" x="8750300" y="2032000"/>
          <p14:tracePt t="58815" x="8940800" y="2032000"/>
          <p14:tracePt t="58831" x="9194800" y="2032000"/>
          <p14:tracePt t="58849" x="9499600" y="2032000"/>
          <p14:tracePt t="58864" x="9804400" y="2032000"/>
          <p14:tracePt t="58881" x="10013950" y="2032000"/>
          <p14:tracePt t="58897" x="10134600" y="2032000"/>
          <p14:tracePt t="58900" x="10153650" y="2032000"/>
          <p14:tracePt t="58914" x="10160000" y="2032000"/>
          <p14:tracePt t="58931" x="10166350" y="2032000"/>
          <p14:tracePt t="58972" x="10160000" y="2032000"/>
          <p14:tracePt t="58981" x="10134600" y="2032000"/>
          <p14:tracePt t="59000" x="10033000" y="2032000"/>
          <p14:tracePt t="59015" x="9823450" y="2032000"/>
          <p14:tracePt t="59031" x="9429750" y="2032000"/>
          <p14:tracePt t="59049" x="8915400" y="2032000"/>
          <p14:tracePt t="59064" x="8521700" y="2032000"/>
          <p14:tracePt t="59082" x="8350250" y="2051050"/>
          <p14:tracePt t="59099" x="8324850" y="2057400"/>
          <p14:tracePt t="59100" x="8318500" y="2057400"/>
          <p14:tracePt t="59142" x="8337550" y="2057400"/>
          <p14:tracePt t="59149" x="8388350" y="2057400"/>
          <p14:tracePt t="59166" x="8534400" y="2057400"/>
          <p14:tracePt t="59182" x="8743950" y="2057400"/>
          <p14:tracePt t="59204" x="9048750" y="2057400"/>
          <p14:tracePt t="59216" x="9372600" y="2057400"/>
          <p14:tracePt t="59231" x="9677400" y="2057400"/>
          <p14:tracePt t="59247" x="9937750" y="2057400"/>
          <p14:tracePt t="59265" x="10115550" y="2057400"/>
          <p14:tracePt t="59281" x="10172700" y="2057400"/>
          <p14:tracePt t="59299" x="10185400" y="2057400"/>
          <p14:tracePt t="59350" x="10166350" y="2057400"/>
          <p14:tracePt t="59357" x="10147300" y="2057400"/>
          <p14:tracePt t="59365" x="10102850" y="2057400"/>
          <p14:tracePt t="59381" x="9975850" y="2057400"/>
          <p14:tracePt t="59397" x="9829800" y="2057400"/>
          <p14:tracePt t="59414" x="9702800" y="2057400"/>
          <p14:tracePt t="59431" x="9632950" y="2057400"/>
          <p14:tracePt t="59447" x="9620250" y="2057400"/>
          <p14:tracePt t="59464" x="9613900" y="2057400"/>
          <p14:tracePt t="59501" x="9626600" y="2057400"/>
          <p14:tracePt t="59516" x="9645650" y="2057400"/>
          <p14:tracePt t="59518" x="9671050" y="2057400"/>
          <p14:tracePt t="59531" x="9709150" y="2057400"/>
          <p14:tracePt t="59549" x="9772650" y="2057400"/>
          <p14:tracePt t="59565" x="9836150" y="2057400"/>
          <p14:tracePt t="59581" x="9848850" y="2057400"/>
          <p14:tracePt t="59653" x="9829800" y="2057400"/>
          <p14:tracePt t="59660" x="9785350" y="2057400"/>
          <p14:tracePt t="59668" x="9728200" y="2057400"/>
          <p14:tracePt t="59681" x="9658350" y="2057400"/>
          <p14:tracePt t="59697" x="9455150" y="2057400"/>
          <p14:tracePt t="59714" x="9239250" y="2057400"/>
          <p14:tracePt t="59730" x="9067800" y="2063750"/>
          <p14:tracePt t="59747" x="9023350" y="2063750"/>
          <p14:tracePt t="59765" x="9017000" y="2063750"/>
          <p14:tracePt t="59797" x="9042400" y="2063750"/>
          <p14:tracePt t="59805" x="9086850" y="2063750"/>
          <p14:tracePt t="59814" x="9150350" y="2063750"/>
          <p14:tracePt t="59831" x="9315450" y="2063750"/>
          <p14:tracePt t="59848" x="9531350" y="2063750"/>
          <p14:tracePt t="59866" x="9810750" y="2063750"/>
          <p14:tracePt t="59882" x="10115550" y="2063750"/>
          <p14:tracePt t="59897" x="10325100" y="2063750"/>
          <p14:tracePt t="59916" x="10433050" y="2063750"/>
          <p14:tracePt t="59932" x="10439400" y="2063750"/>
          <p14:tracePt t="59957" x="10420350" y="2063750"/>
          <p14:tracePt t="59965" x="10356850" y="2063750"/>
          <p14:tracePt t="59981" x="10153650" y="2063750"/>
          <p14:tracePt t="59997" x="9893300" y="2063750"/>
          <p14:tracePt t="60013" x="9658350" y="2063750"/>
          <p14:tracePt t="60031" x="9544050" y="2063750"/>
          <p14:tracePt t="60048" x="9518650" y="2063750"/>
          <p14:tracePt t="60085" x="9550400" y="2063750"/>
          <p14:tracePt t="60097" x="9607550" y="2063750"/>
          <p14:tracePt t="60114" x="9759950" y="2063750"/>
          <p14:tracePt t="60131" x="9950450" y="2063750"/>
          <p14:tracePt t="60133" x="10039350" y="2063750"/>
          <p14:tracePt t="60147" x="10121900" y="2063750"/>
          <p14:tracePt t="60165" x="10229850" y="2063750"/>
          <p14:tracePt t="60181" x="10236200" y="2063750"/>
          <p14:tracePt t="60213" x="10172700" y="2063750"/>
          <p14:tracePt t="60231" x="9950450" y="2051050"/>
          <p14:tracePt t="60247" x="9677400" y="2051050"/>
          <p14:tracePt t="60266" x="9429750" y="2051050"/>
          <p14:tracePt t="60281" x="9315450" y="2051050"/>
          <p14:tracePt t="60299" x="9283700" y="2051050"/>
          <p14:tracePt t="60350" x="9302750" y="2051050"/>
          <p14:tracePt t="60358" x="9334500" y="2051050"/>
          <p14:tracePt t="60366" x="9366250" y="2051050"/>
          <p14:tracePt t="60380" x="9448800" y="2051050"/>
          <p14:tracePt t="60398" x="9537700" y="2051050"/>
          <p14:tracePt t="60413" x="9569450" y="2051050"/>
          <p14:tracePt t="60430" x="9575800" y="2051050"/>
          <p14:tracePt t="60464" x="9556750" y="2051050"/>
          <p14:tracePt t="60480" x="9436100" y="2051050"/>
          <p14:tracePt t="60497" x="9271000" y="2051050"/>
          <p14:tracePt t="60513" x="9086850" y="2051050"/>
          <p14:tracePt t="60531" x="8991600" y="2051050"/>
          <p14:tracePt t="60532" x="8978900" y="2051050"/>
          <p14:tracePt t="60548" x="8972550" y="2051050"/>
          <p14:tracePt t="60565" x="8966200" y="2051050"/>
          <p14:tracePt t="60582" x="8985250" y="2051050"/>
          <p14:tracePt t="60598" x="9067800" y="2051050"/>
          <p14:tracePt t="60613" x="9207500" y="2051050"/>
          <p14:tracePt t="60631" x="9378950" y="2051050"/>
          <p14:tracePt t="60647" x="9512300" y="2051050"/>
          <p14:tracePt t="60665" x="9556750" y="2051050"/>
          <p14:tracePt t="60680" x="9569450" y="2051050"/>
          <p14:tracePt t="60709" x="9544050" y="2051050"/>
          <p14:tracePt t="60717" x="9474200" y="2051050"/>
          <p14:tracePt t="60730" x="9391650" y="2051050"/>
          <p14:tracePt t="60747" x="9194800" y="2051050"/>
          <p14:tracePt t="60765" x="8947150" y="2051050"/>
          <p14:tracePt t="60766" x="8858250" y="2051050"/>
          <p14:tracePt t="60781" x="8769350" y="2051050"/>
          <p14:tracePt t="60798" x="8750300" y="2051050"/>
          <p14:tracePt t="60830" x="8769350" y="2051050"/>
          <p14:tracePt t="60848" x="8870950" y="2051050"/>
          <p14:tracePt t="60865" x="9029700" y="2051050"/>
          <p14:tracePt t="60880" x="9201150" y="2051050"/>
          <p14:tracePt t="60897" x="9334500" y="2051050"/>
          <p14:tracePt t="60913" x="9404350" y="2051050"/>
          <p14:tracePt t="60930" x="9417050" y="2051050"/>
          <p14:tracePt t="60947" x="9423400" y="2051050"/>
          <p14:tracePt t="60964" x="9391650" y="2044700"/>
          <p14:tracePt t="60980" x="9264650" y="2032000"/>
          <p14:tracePt t="60997" x="9074150" y="2006600"/>
          <p14:tracePt t="61013" x="8934450" y="2006600"/>
          <p14:tracePt t="61031" x="8883650" y="2006600"/>
          <p14:tracePt t="61050" x="8870950" y="2006600"/>
          <p14:tracePt t="61078" x="8896350" y="2006600"/>
          <p14:tracePt t="61086" x="8934450" y="2006600"/>
          <p14:tracePt t="61096" x="9004300" y="2006600"/>
          <p14:tracePt t="61114" x="9194800" y="2006600"/>
          <p14:tracePt t="61130" x="9436100" y="2006600"/>
          <p14:tracePt t="61147" x="9696450" y="2006600"/>
          <p14:tracePt t="61164" x="9937750" y="2006600"/>
          <p14:tracePt t="61180" x="9982200" y="2006600"/>
          <p14:tracePt t="61197" x="9994900" y="2006600"/>
          <p14:tracePt t="61438" x="0" y="0"/>
        </p14:tracePtLst>
        <p14:tracePtLst>
          <p14:tracePt t="65189" x="5276850" y="2514600"/>
          <p14:tracePt t="65197" x="5321300" y="2482850"/>
          <p14:tracePt t="65212" x="5403850" y="2444750"/>
          <p14:tracePt t="65229" x="5549900" y="2387600"/>
          <p14:tracePt t="65246" x="5759450" y="2311400"/>
          <p14:tracePt t="65262" x="6083300" y="2222500"/>
          <p14:tracePt t="65279" x="6508750" y="2127250"/>
          <p14:tracePt t="65297" x="6946900" y="2038350"/>
          <p14:tracePt t="65313" x="7346950" y="1962150"/>
          <p14:tracePt t="65330" x="7600950" y="1905000"/>
          <p14:tracePt t="65345" x="7721600" y="1879600"/>
          <p14:tracePt t="65362" x="7747000" y="1879600"/>
          <p14:tracePt t="65379" x="7753350" y="1879600"/>
          <p14:tracePt t="65397" x="7759700" y="1885950"/>
          <p14:tracePt t="65413" x="7759700" y="1943100"/>
          <p14:tracePt t="65429" x="7734300" y="2057400"/>
          <p14:tracePt t="65446" x="7689850" y="2209800"/>
          <p14:tracePt t="65462" x="7664450" y="2349500"/>
          <p14:tracePt t="65479" x="7651750" y="2438400"/>
          <p14:tracePt t="65495" x="7632700" y="2489200"/>
          <p14:tracePt t="65512" x="7632700" y="2501900"/>
          <p14:tracePt t="65529" x="7626350" y="2501900"/>
          <p14:tracePt t="65557" x="7626350" y="2482850"/>
          <p14:tracePt t="65566" x="7645400" y="2457450"/>
          <p14:tracePt t="65581" x="7658100" y="2413000"/>
          <p14:tracePt t="65597" x="7734300" y="2241550"/>
          <p14:tracePt t="65614" x="7772400" y="2146300"/>
          <p14:tracePt t="65631" x="7797800" y="2089150"/>
          <p14:tracePt t="65645" x="7823200" y="2051050"/>
          <p14:tracePt t="65663" x="7829550" y="2044700"/>
          <p14:tracePt t="65710" x="7829550" y="2057400"/>
          <p14:tracePt t="65718" x="7823200" y="2095500"/>
          <p14:tracePt t="65729" x="7816850" y="2146300"/>
          <p14:tracePt t="65746" x="7772400" y="2254250"/>
          <p14:tracePt t="65762" x="7753350" y="2292350"/>
          <p14:tracePt t="65764" x="7753350" y="2298700"/>
          <p14:tracePt t="65779" x="7753350" y="2305050"/>
          <p14:tracePt t="65781" x="7753350" y="2311400"/>
          <p14:tracePt t="65837" x="7753350" y="2298700"/>
          <p14:tracePt t="65844" x="7753350" y="2279650"/>
          <p14:tracePt t="65853" x="7753350" y="2247900"/>
          <p14:tracePt t="65862" x="7766050" y="2197100"/>
          <p14:tracePt t="65878" x="7797800" y="2082800"/>
          <p14:tracePt t="65895" x="7848600" y="1968500"/>
          <p14:tracePt t="65912" x="7867650" y="1898650"/>
          <p14:tracePt t="65928" x="7867650" y="1885950"/>
          <p14:tracePt t="65945" x="7867650" y="1879600"/>
          <p14:tracePt t="65978" x="7867650" y="1898650"/>
          <p14:tracePt t="65997" x="7810500" y="2076450"/>
          <p14:tracePt t="66012" x="7772400" y="2178050"/>
          <p14:tracePt t="66028" x="7734300" y="2241550"/>
          <p14:tracePt t="66045" x="7727950" y="2254250"/>
          <p14:tracePt t="66118" x="7727950" y="2235200"/>
          <p14:tracePt t="66127" x="7740650" y="2203450"/>
          <p14:tracePt t="66146" x="7759700" y="2108200"/>
          <p14:tracePt t="66162" x="7810500" y="2000250"/>
          <p14:tracePt t="66164" x="7829550" y="1955800"/>
          <p14:tracePt t="66179" x="7854950" y="1911350"/>
          <p14:tracePt t="66196" x="7867650" y="1866900"/>
          <p14:tracePt t="66212" x="7867650" y="1860550"/>
          <p14:tracePt t="66253" x="7867650" y="1873250"/>
          <p14:tracePt t="66261" x="7867650" y="1911350"/>
          <p14:tracePt t="66280" x="7848600" y="1987550"/>
          <p14:tracePt t="66296" x="7804150" y="2082800"/>
          <p14:tracePt t="66313" x="7778750" y="2152650"/>
          <p14:tracePt t="66330" x="7759700" y="2190750"/>
          <p14:tracePt t="66381" x="7759700" y="2184400"/>
          <p14:tracePt t="66389" x="7766050" y="2159000"/>
          <p14:tracePt t="66397" x="7778750" y="2127250"/>
          <p14:tracePt t="66413" x="7816850" y="2025650"/>
          <p14:tracePt t="66428" x="7848600" y="1943100"/>
          <p14:tracePt t="66445" x="7861300" y="1905000"/>
          <p14:tracePt t="66501" x="7861300" y="1930400"/>
          <p14:tracePt t="66509" x="7854950" y="1968500"/>
          <p14:tracePt t="66517" x="7842250" y="1993900"/>
          <p14:tracePt t="66528" x="7829550" y="2025650"/>
          <p14:tracePt t="66545" x="7810500" y="2070100"/>
          <p14:tracePt t="66563" x="7804150" y="2082800"/>
          <p14:tracePt t="66565" x="7804150" y="2089150"/>
          <p14:tracePt t="66647" x="7804150" y="2076450"/>
          <p14:tracePt t="66657" x="7810500" y="2063750"/>
          <p14:tracePt t="66668" x="7816850" y="2038350"/>
          <p14:tracePt t="66681" x="7823200" y="2025650"/>
          <p14:tracePt t="66734" x="7823200" y="2032000"/>
          <p14:tracePt t="66744" x="7823200" y="2051050"/>
          <p14:tracePt t="66762" x="7816850" y="2057400"/>
          <p14:tracePt t="66779" x="7816850" y="2070100"/>
          <p14:tracePt t="67148" x="0" y="0"/>
        </p14:tracePtLst>
        <p14:tracePtLst>
          <p14:tracePt t="67896" x="3987800" y="2362200"/>
          <p14:tracePt t="68001" x="3981450" y="2362200"/>
          <p14:tracePt t="68029" x="3981450" y="2438400"/>
          <p14:tracePt t="68046" x="3987800" y="2520950"/>
          <p14:tracePt t="68063" x="4000500" y="2578100"/>
          <p14:tracePt t="68080" x="4019550" y="2597150"/>
          <p14:tracePt t="68096" x="4038600" y="2622550"/>
          <p14:tracePt t="68116" x="4089400" y="2635250"/>
          <p14:tracePt t="68127" x="4121150" y="2635250"/>
          <p14:tracePt t="68145" x="4222750" y="2635250"/>
          <p14:tracePt t="68161" x="4343400" y="2584450"/>
          <p14:tracePt t="68180" x="4540250" y="2463800"/>
          <p14:tracePt t="68194" x="4584700" y="2425700"/>
          <p14:tracePt t="68212" x="4686300" y="2317750"/>
          <p14:tracePt t="68228" x="4711700" y="2254250"/>
          <p14:tracePt t="68244" x="4718050" y="2222500"/>
          <p14:tracePt t="68261" x="4718050" y="2209800"/>
          <p14:tracePt t="68278" x="4718050" y="2203450"/>
          <p14:tracePt t="68349" x="4718050" y="2216150"/>
          <p14:tracePt t="68357" x="4718050" y="2247900"/>
          <p14:tracePt t="68367" x="4718050" y="2292350"/>
          <p14:tracePt t="68382" x="4737100" y="2393950"/>
          <p14:tracePt t="68394" x="4743450" y="2425700"/>
          <p14:tracePt t="68411" x="4762500" y="2470150"/>
          <p14:tracePt t="68428" x="4775200" y="2482850"/>
          <p14:tracePt t="68477" x="4781550" y="2489200"/>
          <p14:tracePt t="68493" x="4794250" y="2489200"/>
          <p14:tracePt t="68508" x="4832350" y="2444750"/>
          <p14:tracePt t="68523" x="4857750" y="2406650"/>
          <p14:tracePt t="68525" x="4870450" y="2362200"/>
          <p14:tracePt t="68542" x="4902200" y="2292350"/>
          <p14:tracePt t="68562" x="4921250" y="2228850"/>
          <p14:tracePt t="68579" x="4927600" y="2216150"/>
          <p14:tracePt t="68662" x="4927600" y="2228850"/>
          <p14:tracePt t="68675" x="4927600" y="2254250"/>
          <p14:tracePt t="68695" x="4927600" y="2349500"/>
          <p14:tracePt t="68711" x="4927600" y="2425700"/>
          <p14:tracePt t="68728" x="4927600" y="2495550"/>
          <p14:tracePt t="68745" x="4927600" y="2527300"/>
          <p14:tracePt t="68765" x="4927600" y="2546350"/>
          <p14:tracePt t="68821" x="4940300" y="2540000"/>
          <p14:tracePt t="68830" x="4946650" y="2520950"/>
          <p14:tracePt t="68847" x="4972050" y="2470150"/>
          <p14:tracePt t="68862" x="4984750" y="2425700"/>
          <p14:tracePt t="68879" x="5003800" y="2368550"/>
          <p14:tracePt t="68895" x="5003800" y="2349500"/>
          <p14:tracePt t="68911" x="5003800" y="2336800"/>
          <p14:tracePt t="68981" x="5003800" y="2355850"/>
          <p14:tracePt t="68989" x="5003800" y="2374900"/>
          <p14:tracePt t="68999" x="5003800" y="2419350"/>
          <p14:tracePt t="69011" x="5003800" y="2463800"/>
          <p14:tracePt t="69028" x="5003800" y="2527300"/>
          <p14:tracePt t="69044" x="5003800" y="2578100"/>
          <p14:tracePt t="69062" x="5003800" y="2590800"/>
          <p14:tracePt t="69142" x="5010150" y="2578100"/>
          <p14:tracePt t="69149" x="5016500" y="2546350"/>
          <p14:tracePt t="69163" x="5022850" y="2520950"/>
          <p14:tracePt t="69178" x="5029200" y="2482850"/>
          <p14:tracePt t="69194" x="5029200" y="2451100"/>
          <p14:tracePt t="69196" x="5029200" y="2444750"/>
          <p14:tracePt t="69211" x="5029200" y="2438400"/>
          <p14:tracePt t="69269" x="5029200" y="2444750"/>
          <p14:tracePt t="69277" x="5041900" y="2476500"/>
          <p14:tracePt t="69294" x="5054600" y="2565400"/>
          <p14:tracePt t="69312" x="5073650" y="2622550"/>
          <p14:tracePt t="69328" x="5080000" y="2647950"/>
          <p14:tracePt t="69345" x="5080000" y="2654300"/>
          <p14:tracePt t="69380" x="5086350" y="2654300"/>
          <p14:tracePt t="69396" x="5092700" y="2654300"/>
          <p14:tracePt t="69404" x="5105400" y="2647950"/>
          <p14:tracePt t="69413" x="5111750" y="2635250"/>
          <p14:tracePt t="69428" x="5137150" y="2590800"/>
          <p14:tracePt t="69444" x="5162550" y="2527300"/>
          <p14:tracePt t="69461" x="5181600" y="2489200"/>
          <p14:tracePt t="69478" x="5187950" y="2470150"/>
          <p14:tracePt t="69494" x="5187950" y="2463800"/>
          <p14:tracePt t="69529" x="5194300" y="2457450"/>
          <p14:tracePt t="69544" x="5194300" y="2463800"/>
          <p14:tracePt t="69561" x="5207000" y="2508250"/>
          <p14:tracePt t="69578" x="5213350" y="2552700"/>
          <p14:tracePt t="69580" x="5219700" y="2571750"/>
          <p14:tracePt t="69595" x="5226050" y="2571750"/>
          <p14:tracePt t="69611" x="5226050" y="2578100"/>
          <p14:tracePt t="69646" x="5232400" y="2584450"/>
          <p14:tracePt t="69661" x="5251450" y="2584450"/>
          <p14:tracePt t="69678" x="5283200" y="2552700"/>
          <p14:tracePt t="69694" x="5302250" y="2527300"/>
          <p14:tracePt t="69711" x="5321300" y="2508250"/>
          <p14:tracePt t="69728" x="5327650" y="2501900"/>
          <p14:tracePt t="70288" x="5327650" y="2495550"/>
          <p14:tracePt t="70305" x="5327650" y="2489200"/>
          <p14:tracePt t="70322" x="5327650" y="2470150"/>
          <p14:tracePt t="70325" x="5327650" y="2463800"/>
          <p14:tracePt t="70343" x="5327650" y="2451100"/>
          <p14:tracePt t="70373" x="5327650" y="2444750"/>
          <p14:tracePt t="70407" x="5327650" y="2432050"/>
          <p14:tracePt t="70461" x="5327650" y="2425700"/>
          <p14:tracePt t="70492" x="5327650" y="2419350"/>
          <p14:tracePt t="70532" x="5327650" y="2413000"/>
          <p14:tracePt t="70653" x="5327650" y="2419350"/>
          <p14:tracePt t="70661" x="5327650" y="2432050"/>
          <p14:tracePt t="70679" x="5327650" y="2444750"/>
          <p14:tracePt t="70695" x="5334000" y="2457450"/>
          <p14:tracePt t="70814" x="5340350" y="2457450"/>
          <p14:tracePt t="70828" x="5346700" y="2457450"/>
          <p14:tracePt t="70845" x="5353050" y="2432050"/>
          <p14:tracePt t="70861" x="5365750" y="2406650"/>
          <p14:tracePt t="70878" x="5372100" y="2387600"/>
          <p14:tracePt t="70895" x="5378450" y="2381250"/>
          <p14:tracePt t="70973" x="5378450" y="2406650"/>
          <p14:tracePt t="70986" x="5378450" y="2432050"/>
          <p14:tracePt t="71001" x="5378450" y="2476500"/>
          <p14:tracePt t="71013" x="5378450" y="2489200"/>
          <p14:tracePt t="71028" x="5378450" y="2495550"/>
          <p14:tracePt t="71134" x="5378450" y="2476500"/>
          <p14:tracePt t="71146" x="5378450" y="2470150"/>
          <p14:tracePt t="71162" x="5384800" y="2425700"/>
          <p14:tracePt t="71177" x="5384800" y="2419350"/>
          <p14:tracePt t="71246" x="5384800" y="2425700"/>
          <p14:tracePt t="71254" x="5384800" y="2444750"/>
          <p14:tracePt t="71262" x="5391150" y="2470150"/>
          <p14:tracePt t="71277" x="5397500" y="2482850"/>
          <p14:tracePt t="71293" x="5397500" y="2495550"/>
          <p14:tracePt t="71381" x="5403850" y="2495550"/>
          <p14:tracePt t="71408" x="5410200" y="2482850"/>
          <p14:tracePt t="71429" x="5422900" y="2451100"/>
          <p14:tracePt t="71450" x="5429250" y="2438400"/>
          <p14:tracePt t="72261" x="0" y="0"/>
        </p14:tracePtLst>
        <p14:tracePtLst>
          <p14:tracePt t="73087" x="7270750" y="2298700"/>
          <p14:tracePt t="73112" x="7264400" y="2298700"/>
          <p14:tracePt t="73129" x="7264400" y="2324100"/>
          <p14:tracePt t="73144" x="7251700" y="2381250"/>
          <p14:tracePt t="73160" x="7251700" y="2432050"/>
          <p14:tracePt t="73178" x="7251700" y="2470150"/>
          <p14:tracePt t="73193" x="7251700" y="2501900"/>
          <p14:tracePt t="73212" x="7258050" y="2520950"/>
          <p14:tracePt t="73255" x="7264400" y="2527300"/>
          <p14:tracePt t="73286" x="7277100" y="2527300"/>
          <p14:tracePt t="73302" x="7289800" y="2520950"/>
          <p14:tracePt t="73316" x="7327900" y="2501900"/>
          <p14:tracePt t="73329" x="7340600" y="2489200"/>
          <p14:tracePt t="73345" x="7372350" y="2463800"/>
          <p14:tracePt t="73361" x="7404100" y="2451100"/>
          <p14:tracePt t="73381" x="7410450" y="2451100"/>
          <p14:tracePt t="73981" x="0" y="0"/>
        </p14:tracePtLst>
        <p14:tracePtLst>
          <p14:tracePt t="74489" x="8159750" y="2546350"/>
          <p14:tracePt t="74557" x="8159750" y="2552700"/>
          <p14:tracePt t="74567" x="8166100" y="2552700"/>
          <p14:tracePt t="74579" x="8185150" y="2552700"/>
          <p14:tracePt t="74594" x="8261350" y="2552700"/>
          <p14:tracePt t="74610" x="8375650" y="2552700"/>
          <p14:tracePt t="74612" x="8464550" y="2552700"/>
          <p14:tracePt t="74626" x="8534400" y="2552700"/>
          <p14:tracePt t="74642" x="8680450" y="2552700"/>
          <p14:tracePt t="74645" x="8737600" y="2552700"/>
          <p14:tracePt t="74660" x="8788400" y="2552700"/>
          <p14:tracePt t="74677" x="8870950" y="2552700"/>
          <p14:tracePt t="74692" x="8890000" y="2552700"/>
          <p14:tracePt t="74710" x="8896350" y="2552700"/>
          <p14:tracePt t="74868" x="0" y="0"/>
        </p14:tracePtLst>
        <p14:tracePtLst>
          <p14:tracePt t="76946" x="9785350" y="2571750"/>
          <p14:tracePt t="77023" x="9804400" y="2571750"/>
          <p14:tracePt t="77048" x="9886950" y="2578100"/>
          <p14:tracePt t="77067" x="9956800" y="2578100"/>
          <p14:tracePt t="77069" x="9988550" y="2578100"/>
          <p14:tracePt t="77084" x="10071100" y="2578100"/>
          <p14:tracePt t="77097" x="10102850" y="2578100"/>
          <p14:tracePt t="77109" x="10160000" y="2578100"/>
          <p14:tracePt t="77126" x="10179050" y="2578100"/>
          <p14:tracePt t="77461" x="0" y="0"/>
        </p14:tracePtLst>
        <p14:tracePtLst>
          <p14:tracePt t="77868" x="10382250" y="2641600"/>
          <p14:tracePt t="77958" x="10394950" y="2641600"/>
          <p14:tracePt t="77965" x="10433050" y="2641600"/>
          <p14:tracePt t="77977" x="10490200" y="2641600"/>
          <p14:tracePt t="77990" x="10642600" y="2641600"/>
          <p14:tracePt t="78007" x="10814050" y="2641600"/>
          <p14:tracePt t="78024" x="10960100" y="2641600"/>
          <p14:tracePt t="78043" x="11049000" y="2641600"/>
          <p14:tracePt t="78058" x="11080750" y="2641600"/>
          <p14:tracePt t="78074" x="11087100" y="2641600"/>
          <p14:tracePt t="78157" x="11080750" y="2641600"/>
          <p14:tracePt t="78164" x="11061700" y="2641600"/>
          <p14:tracePt t="78175" x="11029950" y="2641600"/>
          <p14:tracePt t="78192" x="10922000" y="2641600"/>
          <p14:tracePt t="78208" x="10807700" y="2641600"/>
          <p14:tracePt t="78225" x="10725150" y="2647950"/>
          <p14:tracePt t="78241" x="10712450" y="2654300"/>
          <p14:tracePt t="78349" x="10725150" y="2654300"/>
          <p14:tracePt t="78356" x="10744200" y="2654300"/>
          <p14:tracePt t="78378" x="10769600" y="2654300"/>
          <p14:tracePt t="78392" x="10782300" y="2654300"/>
          <p14:tracePt t="78409" x="10788650" y="2654300"/>
          <p14:tracePt t="78701" x="0" y="0"/>
        </p14:tracePtLst>
        <p14:tracePtLst>
          <p14:tracePt t="82695" x="1282700" y="1689100"/>
          <p14:tracePt t="82705" x="1276350" y="1695450"/>
          <p14:tracePt t="82726" x="1238250" y="1739900"/>
          <p14:tracePt t="82740" x="1212850" y="1778000"/>
          <p14:tracePt t="82757" x="1200150" y="1835150"/>
          <p14:tracePt t="82773" x="1187450" y="1905000"/>
          <p14:tracePt t="82790" x="1187450" y="1955800"/>
          <p14:tracePt t="82806" x="1200150" y="2038350"/>
          <p14:tracePt t="82823" x="1219200" y="2089150"/>
          <p14:tracePt t="82840" x="1250950" y="2127250"/>
          <p14:tracePt t="82856" x="1282700" y="2146300"/>
          <p14:tracePt t="82873" x="1339850" y="2184400"/>
          <p14:tracePt t="82891" x="1377950" y="2203450"/>
          <p14:tracePt t="82908" x="1441450" y="2209800"/>
          <p14:tracePt t="82910" x="1460500" y="2209800"/>
          <p14:tracePt t="82925" x="1492250" y="2209800"/>
          <p14:tracePt t="82940" x="1593850" y="2209800"/>
          <p14:tracePt t="82956" x="1676400" y="2184400"/>
          <p14:tracePt t="82974" x="1739900" y="2114550"/>
          <p14:tracePt t="82989" x="1784350" y="2044700"/>
          <p14:tracePt t="83006" x="1809750" y="1974850"/>
          <p14:tracePt t="83023" x="1816100" y="1911350"/>
          <p14:tracePt t="83039" x="1816100" y="1879600"/>
          <p14:tracePt t="83056" x="1816100" y="1847850"/>
          <p14:tracePt t="83073" x="1809750" y="1809750"/>
          <p14:tracePt t="83090" x="1778000" y="1790700"/>
          <p14:tracePt t="83106" x="1746250" y="1778000"/>
          <p14:tracePt t="83123" x="1727200" y="1778000"/>
          <p14:tracePt t="83125" x="1708150" y="1778000"/>
          <p14:tracePt t="83141" x="1695450" y="1778000"/>
          <p14:tracePt t="83157" x="1663700" y="1778000"/>
          <p14:tracePt t="83173" x="1644650" y="1803400"/>
          <p14:tracePt t="83190" x="1625600" y="1841500"/>
          <p14:tracePt t="83207" x="1619250" y="1873250"/>
          <p14:tracePt t="83223" x="1619250" y="1917700"/>
          <p14:tracePt t="83241" x="1619250" y="1962150"/>
          <p14:tracePt t="83258" x="1619250" y="2019300"/>
          <p14:tracePt t="83272" x="1638300" y="2051050"/>
          <p14:tracePt t="83289" x="1651000" y="2070100"/>
          <p14:tracePt t="83307" x="1657350" y="2076450"/>
          <p14:tracePt t="83341" x="1670050" y="2076450"/>
          <p14:tracePt t="83358" x="1682750" y="2044700"/>
          <p14:tracePt t="83374" x="1720850" y="1968500"/>
          <p14:tracePt t="83391" x="1733550" y="1898650"/>
          <p14:tracePt t="83408" x="1739900" y="1854200"/>
          <p14:tracePt t="83424" x="1746250" y="1809750"/>
          <p14:tracePt t="83509" x="1746250" y="1828800"/>
          <p14:tracePt t="83519" x="1733550" y="1866900"/>
          <p14:tracePt t="83529" x="1733550" y="1898650"/>
          <p14:tracePt t="83541" x="1733550" y="1955800"/>
          <p14:tracePt t="83557" x="1733550" y="1987550"/>
          <p14:tracePt t="83629" x="1733550" y="1993900"/>
          <p14:tracePt t="83645" x="1733550" y="1981200"/>
          <p14:tracePt t="83658" x="1739900" y="1949450"/>
          <p14:tracePt t="83674" x="1746250" y="1898650"/>
          <p14:tracePt t="83690" x="1752600" y="1866900"/>
          <p14:tracePt t="83692" x="1752600" y="1847850"/>
          <p14:tracePt t="83707" x="1752600" y="1828800"/>
          <p14:tracePt t="83723" x="1752600" y="1816100"/>
          <p14:tracePt t="84077" x="0" y="0"/>
        </p14:tracePtLst>
        <p14:tracePtLst>
          <p14:tracePt t="85337" x="7137400" y="2260600"/>
          <p14:tracePt t="85366" x="7137400" y="2266950"/>
          <p14:tracePt t="85387" x="7156450" y="2330450"/>
          <p14:tracePt t="85407" x="7213600" y="2463800"/>
          <p14:tracePt t="85424" x="7251700" y="2552700"/>
          <p14:tracePt t="85441" x="7283450" y="2616200"/>
          <p14:tracePt t="85457" x="7302500" y="2647950"/>
          <p14:tracePt t="85472" x="7308850" y="2660650"/>
          <p14:tracePt t="85490" x="7315200" y="2667000"/>
          <p14:tracePt t="85505" x="7321550" y="2667000"/>
          <p14:tracePt t="85522" x="7334250" y="2667000"/>
          <p14:tracePt t="85538" x="7378700" y="2660650"/>
          <p14:tracePt t="85555" x="7410450" y="2628900"/>
          <p14:tracePt t="85557" x="7423150" y="2603500"/>
          <p14:tracePt t="85572" x="7467600" y="2546350"/>
          <p14:tracePt t="85590" x="7499350" y="2470150"/>
          <p14:tracePt t="85605" x="7518400" y="2400300"/>
          <p14:tracePt t="85622" x="7524750" y="2362200"/>
          <p14:tracePt t="85639" x="7524750" y="2349500"/>
          <p14:tracePt t="85656" x="7531100" y="2336800"/>
          <p14:tracePt t="85710" x="7531100" y="2355850"/>
          <p14:tracePt t="85717" x="7524750" y="2381250"/>
          <p14:tracePt t="85725" x="7505700" y="2425700"/>
          <p14:tracePt t="85738" x="7499350" y="2463800"/>
          <p14:tracePt t="85756" x="7493000" y="2533650"/>
          <p14:tracePt t="85772" x="7493000" y="2546350"/>
          <p14:tracePt t="85789" x="7493000" y="2559050"/>
          <p14:tracePt t="85869" x="7493000" y="2546350"/>
          <p14:tracePt t="85883" x="7493000" y="2514600"/>
          <p14:tracePt t="85898" x="7505700" y="2463800"/>
          <p14:tracePt t="85913" x="7505700" y="2413000"/>
          <p14:tracePt t="85926" x="7505700" y="2368550"/>
          <p14:tracePt t="85938" x="7505700" y="2349500"/>
          <p14:tracePt t="85956" x="7505700" y="2324100"/>
          <p14:tracePt t="85973" x="7505700" y="2317750"/>
          <p14:tracePt t="86029" x="7505700" y="2343150"/>
          <p14:tracePt t="86038" x="7505700" y="2381250"/>
          <p14:tracePt t="86057" x="7493000" y="2476500"/>
          <p14:tracePt t="86072" x="7493000" y="2520950"/>
          <p14:tracePt t="86089" x="7493000" y="2546350"/>
          <p14:tracePt t="86105" x="7493000" y="2552700"/>
          <p14:tracePt t="86165" x="7493000" y="2540000"/>
          <p14:tracePt t="86174" x="7493000" y="2520950"/>
          <p14:tracePt t="86189" x="7493000" y="2463800"/>
          <p14:tracePt t="86206" x="7493000" y="2419350"/>
          <p14:tracePt t="86222" x="7493000" y="2387600"/>
          <p14:tracePt t="86238" x="7493000" y="2381250"/>
          <p14:tracePt t="86261" x="7493000" y="2374900"/>
          <p14:tracePt t="86477" x="0" y="0"/>
        </p14:tracePtLst>
        <p14:tracePtLst>
          <p14:tracePt t="87719" x="1358900" y="3556000"/>
          <p14:tracePt t="87774" x="1352550" y="3562350"/>
          <p14:tracePt t="87801" x="1339850" y="3613150"/>
          <p14:tracePt t="87819" x="1339850" y="3663950"/>
          <p14:tracePt t="87820" x="1339850" y="3695700"/>
          <p14:tracePt t="87838" x="1339850" y="3740150"/>
          <p14:tracePt t="87854" x="1339850" y="3778250"/>
          <p14:tracePt t="87871" x="1339850" y="3803650"/>
          <p14:tracePt t="87888" x="1339850" y="3816350"/>
          <p14:tracePt t="87961" x="1352550" y="3797300"/>
          <p14:tracePt t="87983" x="1371600" y="3746500"/>
          <p14:tracePt t="88008" x="1371600" y="3708400"/>
          <p14:tracePt t="88025" x="1377950" y="3676650"/>
          <p14:tracePt t="88040" x="1377950" y="3670300"/>
          <p14:tracePt t="88055" x="1377950" y="3663950"/>
          <p14:tracePt t="88127" x="1377950" y="3676650"/>
          <p14:tracePt t="88142" x="1377950" y="3702050"/>
          <p14:tracePt t="88157" x="1377950" y="3714750"/>
          <p14:tracePt t="88158" x="1377950" y="3721100"/>
          <p14:tracePt t="88261" x="1384300" y="3714750"/>
          <p14:tracePt t="88268" x="1384300" y="3708400"/>
          <p14:tracePt t="88276" x="1390650" y="3695700"/>
          <p14:tracePt t="88287" x="1397000" y="3683000"/>
          <p14:tracePt t="88308" x="1397000" y="3676650"/>
          <p14:tracePt t="88413" x="1397000" y="3689350"/>
          <p14:tracePt t="88422" x="1397000" y="3702050"/>
          <p14:tracePt t="88597" x="1397000" y="3695700"/>
          <p14:tracePt t="88694" x="1397000" y="3702050"/>
          <p14:tracePt t="88703" x="1397000" y="3721100"/>
          <p14:tracePt t="88726" x="1397000" y="3752850"/>
          <p14:tracePt t="88743" x="1397000" y="3759200"/>
          <p14:tracePt t="88760" x="1397000" y="3765550"/>
          <p14:tracePt t="88838" x="1397000" y="3759200"/>
          <p14:tracePt t="88861" x="1397000" y="3708400"/>
          <p14:tracePt t="88882" x="1403350" y="3676650"/>
          <p14:tracePt t="88893" x="1403350" y="3657600"/>
          <p14:tracePt t="88905" x="1403350" y="3651250"/>
          <p14:tracePt t="88980" x="1403350" y="3663950"/>
          <p14:tracePt t="88989" x="1403350" y="3683000"/>
          <p14:tracePt t="89007" x="1403350" y="3721100"/>
          <p14:tracePt t="89021" x="1403350" y="3759200"/>
          <p14:tracePt t="89037" x="1403350" y="3771900"/>
          <p14:tracePt t="89135" x="1409700" y="3771900"/>
          <p14:tracePt t="89156" x="1409700" y="3759200"/>
          <p14:tracePt t="89179" x="1416050" y="3733800"/>
          <p14:tracePt t="89192" x="1416050" y="3721100"/>
          <p14:tracePt t="89207" x="1416050" y="3708400"/>
          <p14:tracePt t="89312" x="1416050" y="3714750"/>
          <p14:tracePt t="89462" x="1422400" y="3702050"/>
          <p14:tracePt t="89485" x="1428750" y="3683000"/>
          <p14:tracePt t="89511" x="1428750" y="3644900"/>
          <p14:tracePt t="89526" x="1428750" y="3625850"/>
          <p14:tracePt t="89540" x="1428750" y="3619500"/>
          <p14:tracePt t="89622" x="1428750" y="3625850"/>
          <p14:tracePt t="89645" x="1428750" y="3676650"/>
          <p14:tracePt t="89667" x="1422400" y="3714750"/>
          <p14:tracePt t="89669" x="1422400" y="3727450"/>
          <p14:tracePt t="89687" x="1409700" y="3771900"/>
          <p14:tracePt t="89709" x="1403350" y="3790950"/>
          <p14:tracePt t="89723" x="1403350" y="3797300"/>
          <p14:tracePt t="89781" x="1403350" y="3784600"/>
          <p14:tracePt t="89792" x="1403350" y="3765550"/>
          <p14:tracePt t="89804" x="1403350" y="3740150"/>
          <p14:tracePt t="89820" x="1403350" y="3721100"/>
          <p14:tracePt t="89837" x="1403350" y="3714750"/>
          <p14:tracePt t="90008" x="1403350" y="3708400"/>
          <p14:tracePt t="90021" x="1403350" y="3702050"/>
          <p14:tracePt t="90038" x="1403350" y="3689350"/>
          <p14:tracePt t="90054" x="1403350" y="3683000"/>
          <p14:tracePt t="90188" x="0" y="0"/>
        </p14:tracePtLst>
        <p14:tracePtLst>
          <p14:tracePt t="90968" x="5105400" y="3727450"/>
          <p14:tracePt t="91193" x="5099050" y="3727450"/>
          <p14:tracePt t="91202" x="0" y="0"/>
        </p14:tracePtLst>
        <p14:tracePtLst>
          <p14:tracePt t="91789" x="5683250" y="3765550"/>
          <p14:tracePt t="91902" x="5695950" y="3765550"/>
          <p14:tracePt t="91922" x="5753100" y="3765550"/>
          <p14:tracePt t="91941" x="5943600" y="3765550"/>
          <p14:tracePt t="91956" x="6134100" y="3765550"/>
          <p14:tracePt t="91970" x="6235700" y="3765550"/>
          <p14:tracePt t="91987" x="6470650" y="3765550"/>
          <p14:tracePt t="91989" x="6584950" y="3765550"/>
          <p14:tracePt t="92004" x="6680200" y="3765550"/>
          <p14:tracePt t="92021" x="6870700" y="3765550"/>
          <p14:tracePt t="92036" x="6902450" y="3765550"/>
          <p14:tracePt t="92055" x="6908800" y="3765550"/>
          <p14:tracePt t="92142" x="6896100" y="3765550"/>
          <p14:tracePt t="92152" x="6870700" y="3765550"/>
          <p14:tracePt t="92171" x="6769100" y="3765550"/>
          <p14:tracePt t="92188" x="6496050" y="3765550"/>
          <p14:tracePt t="92205" x="6153150" y="3765550"/>
          <p14:tracePt t="92220" x="5784850" y="3765550"/>
          <p14:tracePt t="92237" x="5518150" y="3771900"/>
          <p14:tracePt t="92253" x="5416550" y="3790950"/>
          <p14:tracePt t="92270" x="5403850" y="3790950"/>
          <p14:tracePt t="92286" x="5397500" y="3790950"/>
          <p14:tracePt t="92365" x="5416550" y="3790950"/>
          <p14:tracePt t="92372" x="5467350" y="3790950"/>
          <p14:tracePt t="92390" x="5632450" y="3790950"/>
          <p14:tracePt t="92403" x="5753100" y="3790950"/>
          <p14:tracePt t="92419" x="6007100" y="3790950"/>
          <p14:tracePt t="92421" x="6140450" y="3790950"/>
          <p14:tracePt t="92437" x="6369050" y="3790950"/>
          <p14:tracePt t="92455" x="6496050" y="3790950"/>
          <p14:tracePt t="92471" x="6540500" y="3790950"/>
          <p14:tracePt t="92487" x="6546850" y="3790950"/>
          <p14:tracePt t="92574" x="6515100" y="3790950"/>
          <p14:tracePt t="92599" x="6223000" y="3759200"/>
          <p14:tracePt t="92615" x="5981700" y="3746500"/>
          <p14:tracePt t="92629" x="5765800" y="3746500"/>
          <p14:tracePt t="92640" x="5676900" y="3746500"/>
          <p14:tracePt t="92653" x="5607050" y="3746500"/>
          <p14:tracePt t="92670" x="5594350" y="3746500"/>
          <p14:tracePt t="92750" x="5613400" y="3746500"/>
          <p14:tracePt t="92758" x="5645150" y="3746500"/>
          <p14:tracePt t="92772" x="5803900" y="3746500"/>
          <p14:tracePt t="92786" x="5918200" y="3746500"/>
          <p14:tracePt t="92803" x="6216650" y="3746500"/>
          <p14:tracePt t="92805" x="6388100" y="3746500"/>
          <p14:tracePt t="92819" x="6559550" y="3746500"/>
          <p14:tracePt t="92836" x="6864350" y="3746500"/>
          <p14:tracePt t="92853" x="6902450" y="3746500"/>
          <p14:tracePt t="92869" x="6915150" y="3746500"/>
          <p14:tracePt t="92926" x="6902450" y="3746500"/>
          <p14:tracePt t="92941" x="6832600" y="3752850"/>
          <p14:tracePt t="92963" x="6711950" y="3752850"/>
          <p14:tracePt t="92965" x="6629400" y="3752850"/>
          <p14:tracePt t="92981" x="6419850" y="3752850"/>
          <p14:tracePt t="92995" x="6324600" y="3752850"/>
          <p14:tracePt t="92996" x="6242050" y="3752850"/>
          <p14:tracePt t="93013" x="6146800" y="3752850"/>
          <p14:tracePt t="93025" x="6127750" y="3752850"/>
          <p14:tracePt t="93039" x="6121400" y="3752850"/>
          <p14:tracePt t="93120" x="6146800" y="3752850"/>
          <p14:tracePt t="93143" x="6337300" y="3746500"/>
          <p14:tracePt t="93171" x="6762750" y="3746500"/>
          <p14:tracePt t="93172" x="6959600" y="3746500"/>
          <p14:tracePt t="93187" x="7175500" y="3746500"/>
          <p14:tracePt t="93203" x="7518400" y="3746500"/>
          <p14:tracePt t="93204" x="7632700" y="3746500"/>
          <p14:tracePt t="93220" x="7708900" y="3746500"/>
          <p14:tracePt t="93237" x="7797800" y="3746500"/>
          <p14:tracePt t="93253" x="7804150" y="3746500"/>
          <p14:tracePt t="93301" x="7791450" y="3746500"/>
          <p14:tracePt t="93309" x="7772400" y="3746500"/>
          <p14:tracePt t="93319" x="7740650" y="3746500"/>
          <p14:tracePt t="93336" x="7613650" y="3746500"/>
          <p14:tracePt t="93353" x="7429500" y="3746500"/>
          <p14:tracePt t="93371" x="7245350" y="3746500"/>
          <p14:tracePt t="93373" x="7181850" y="3746500"/>
          <p14:tracePt t="93386" x="7137400" y="3746500"/>
          <p14:tracePt t="93403" x="7112000" y="3746500"/>
          <p14:tracePt t="93486" x="7124700" y="3746500"/>
          <p14:tracePt t="93493" x="7137400" y="3746500"/>
          <p14:tracePt t="93505" x="7162800" y="3746500"/>
          <p14:tracePt t="93520" x="7219950" y="3746500"/>
          <p14:tracePt t="93536" x="7308850" y="3746500"/>
          <p14:tracePt t="93552" x="7353300" y="3746500"/>
          <p14:tracePt t="93569" x="7372350" y="3746500"/>
          <p14:tracePt t="93585" x="7378700" y="3746500"/>
          <p14:tracePt t="94501" x="0" y="0"/>
        </p14:tracePtLst>
        <p14:tracePtLst>
          <p14:tracePt t="95245" x="1511300" y="3613150"/>
          <p14:tracePt t="95311" x="1511300" y="3632200"/>
          <p14:tracePt t="95334" x="1517650" y="3721100"/>
          <p14:tracePt t="95361" x="1517650" y="3784600"/>
          <p14:tracePt t="95377" x="1524000" y="3816350"/>
          <p14:tracePt t="95394" x="1530350" y="3835400"/>
          <p14:tracePt t="95410" x="1536700" y="3835400"/>
          <p14:tracePt t="95488" x="1543050" y="3835400"/>
          <p14:tracePt t="95510" x="1555750" y="3778250"/>
          <p14:tracePt t="95526" x="1568450" y="3733800"/>
          <p14:tracePt t="95544" x="1581150" y="3670300"/>
          <p14:tracePt t="95559" x="1587500" y="3632200"/>
          <p14:tracePt t="95579" x="1587500" y="3619500"/>
          <p14:tracePt t="95646" x="1587500" y="3644900"/>
          <p14:tracePt t="95670" x="1587500" y="3733800"/>
          <p14:tracePt t="95692" x="1587500" y="3797300"/>
          <p14:tracePt t="95705" x="1587500" y="3810000"/>
          <p14:tracePt t="95720" x="1587500" y="3822700"/>
          <p14:tracePt t="95736" x="1587500" y="3829050"/>
          <p14:tracePt t="95798" x="1587500" y="3822700"/>
          <p14:tracePt t="95806" x="1587500" y="3816350"/>
          <p14:tracePt t="95820" x="1593850" y="3778250"/>
          <p14:tracePt t="95835" x="1593850" y="3765550"/>
          <p14:tracePt t="95852" x="1600200" y="3740150"/>
          <p14:tracePt t="95868" x="1606550" y="3733800"/>
          <p14:tracePt t="95941" x="1606550" y="3752850"/>
          <p14:tracePt t="95948" x="1606550" y="3765550"/>
          <p14:tracePt t="95957" x="1600200" y="3778250"/>
          <p14:tracePt t="95969" x="1600200" y="3784600"/>
          <p14:tracePt t="95986" x="1600200" y="3790950"/>
          <p14:tracePt t="96064" x="1600200" y="3778250"/>
          <p14:tracePt t="96086" x="1600200" y="3702050"/>
          <p14:tracePt t="96103" x="1600200" y="3657600"/>
          <p14:tracePt t="96123" x="1600200" y="3632200"/>
          <p14:tracePt t="96124" x="1600200" y="3625850"/>
          <p14:tracePt t="96181" x="1593850" y="3651250"/>
          <p14:tracePt t="96191" x="1587500" y="3689350"/>
          <p14:tracePt t="96203" x="1574800" y="3714750"/>
          <p14:tracePt t="96219" x="1555750" y="3790950"/>
          <p14:tracePt t="96220" x="1549400" y="3829050"/>
          <p14:tracePt t="96236" x="1536700" y="3879850"/>
          <p14:tracePt t="96254" x="1536700" y="3886200"/>
          <p14:tracePt t="96324" x="1536700" y="3867150"/>
          <p14:tracePt t="96332" x="1536700" y="3835400"/>
          <p14:tracePt t="96340" x="1536700" y="3790950"/>
          <p14:tracePt t="96351" x="1536700" y="3746500"/>
          <p14:tracePt t="96368" x="1536700" y="3683000"/>
          <p14:tracePt t="96385" x="1536700" y="3657600"/>
          <p14:tracePt t="96401" x="1536700" y="3644900"/>
          <p14:tracePt t="96429" x="1543050" y="3638550"/>
          <p14:tracePt t="96445" x="1543050" y="3644900"/>
          <p14:tracePt t="96454" x="1536700" y="3670300"/>
          <p14:tracePt t="96469" x="1530350" y="3759200"/>
          <p14:tracePt t="96488" x="1517650" y="3822700"/>
          <p14:tracePt t="96504" x="1504950" y="3854450"/>
          <p14:tracePt t="96520" x="1504950" y="3860800"/>
          <p14:tracePt t="96589" x="1504950" y="3848100"/>
          <p14:tracePt t="96601" x="1504950" y="3829050"/>
          <p14:tracePt t="96619" x="1504950" y="3784600"/>
          <p14:tracePt t="96635" x="1504950" y="3746500"/>
          <p14:tracePt t="96636" x="1504950" y="3733800"/>
          <p14:tracePt t="96651" x="1504950" y="3727450"/>
          <p14:tracePt t="96668" x="1504950" y="3721100"/>
          <p14:tracePt t="96737" x="1498600" y="3740150"/>
          <p14:tracePt t="96766" x="1498600" y="3778250"/>
          <p14:tracePt t="96911" x="1498600" y="3771900"/>
          <p14:tracePt t="96927" x="1498600" y="3765550"/>
          <p14:tracePt t="97055" x="1498600" y="3771900"/>
          <p14:tracePt t="97075" x="1498600" y="3784600"/>
          <p14:tracePt t="97381" x="0" y="0"/>
        </p14:tracePtLst>
        <p14:tracePtLst>
          <p14:tracePt t="102879" x="2762250" y="3644900"/>
          <p14:tracePt t="102929" x="2762250" y="3676650"/>
          <p14:tracePt t="102953" x="2787650" y="3835400"/>
          <p14:tracePt t="102971" x="2832100" y="3924300"/>
          <p14:tracePt t="102973" x="2851150" y="3962400"/>
          <p14:tracePt t="102992" x="2870200" y="4000500"/>
          <p14:tracePt t="103009" x="2876550" y="4006850"/>
          <p14:tracePt t="103046" x="2882900" y="4006850"/>
          <p14:tracePt t="103062" x="2895600" y="4000500"/>
          <p14:tracePt t="103072" x="2901950" y="3981450"/>
          <p14:tracePt t="103083" x="2908300" y="3949700"/>
          <p14:tracePt t="103100" x="2940050" y="3816350"/>
          <p14:tracePt t="103118" x="2940050" y="3765550"/>
          <p14:tracePt t="103134" x="2940050" y="3740150"/>
          <p14:tracePt t="103149" x="2940050" y="3727450"/>
          <p14:tracePt t="103166" x="2946400" y="3727450"/>
          <p14:tracePt t="103221" x="2946400" y="3746500"/>
          <p14:tracePt t="103231" x="2946400" y="3765550"/>
          <p14:tracePt t="103253" x="2952750" y="3829050"/>
          <p14:tracePt t="103267" x="2959100" y="3854450"/>
          <p14:tracePt t="103269" x="2965450" y="3860800"/>
          <p14:tracePt t="103285" x="2971800" y="3879850"/>
          <p14:tracePt t="103359" x="2984500" y="3873500"/>
          <p14:tracePt t="103374" x="3009900" y="3848100"/>
          <p14:tracePt t="103389" x="3016250" y="3810000"/>
          <p14:tracePt t="103405" x="3016250" y="3797300"/>
          <p14:tracePt t="103416" x="3016250" y="3790950"/>
          <p14:tracePt t="103432" x="3016250" y="3784600"/>
          <p14:tracePt t="103510" x="3016250" y="3797300"/>
          <p14:tracePt t="103524" x="3016250" y="3835400"/>
          <p14:tracePt t="103538" x="3016250" y="3854450"/>
          <p14:tracePt t="103553" x="3016250" y="3873500"/>
          <p14:tracePt t="103567" x="3016250" y="3879850"/>
          <p14:tracePt t="103647" x="3022600" y="3860800"/>
          <p14:tracePt t="103662" x="3022600" y="3829050"/>
          <p14:tracePt t="103674" x="3022600" y="3797300"/>
          <p14:tracePt t="103685" x="3022600" y="3746500"/>
          <p14:tracePt t="103699" x="3022600" y="3733800"/>
          <p14:tracePt t="103716" x="3022600" y="3708400"/>
          <p14:tracePt t="103783" x="3022600" y="3733800"/>
          <p14:tracePt t="103797" x="3009900" y="3765550"/>
          <p14:tracePt t="103813" x="3003550" y="3835400"/>
          <p14:tracePt t="103832" x="3003550" y="3848100"/>
          <p14:tracePt t="103910" x="3003550" y="3841750"/>
          <p14:tracePt t="103938" x="3003550" y="3740150"/>
          <p14:tracePt t="103955" x="3003550" y="3670300"/>
          <p14:tracePt t="103959" x="3003550" y="3644900"/>
          <p14:tracePt t="103976" x="3003550" y="3619500"/>
          <p14:tracePt t="104037" x="3003550" y="3644900"/>
          <p14:tracePt t="104053" x="3003550" y="3708400"/>
          <p14:tracePt t="104065" x="3003550" y="3740150"/>
          <p14:tracePt t="104083" x="3003550" y="3784600"/>
          <p14:tracePt t="104099" x="3003550" y="3797300"/>
          <p14:tracePt t="104100" x="3003550" y="3803650"/>
          <p14:tracePt t="104175" x="3009900" y="3803650"/>
          <p14:tracePt t="104184" x="3016250" y="3778250"/>
          <p14:tracePt t="104199" x="3035300" y="3740150"/>
          <p14:tracePt t="104216" x="3041650" y="3727450"/>
          <p14:tracePt t="104233" x="3041650" y="3714750"/>
          <p14:tracePt t="104284" x="3041650" y="3733800"/>
          <p14:tracePt t="104294" x="3041650" y="3752850"/>
          <p14:tracePt t="104303" x="3041650" y="3771900"/>
          <p14:tracePt t="104316" x="3041650" y="3784600"/>
          <p14:tracePt t="104332" x="3041650" y="3790950"/>
          <p14:tracePt t="105325" x="0" y="0"/>
        </p14:tracePtLst>
        <p14:tracePtLst>
          <p14:tracePt t="106102" x="2692400" y="3619500"/>
          <p14:tracePt t="106159" x="2692400" y="3632200"/>
          <p14:tracePt t="106174" x="2692400" y="3708400"/>
          <p14:tracePt t="106191" x="2692400" y="3810000"/>
          <p14:tracePt t="106210" x="2692400" y="3911600"/>
          <p14:tracePt t="106224" x="2692400" y="3962400"/>
          <p14:tracePt t="106235" x="2692400" y="3981450"/>
          <p14:tracePt t="106249" x="2692400" y="3994150"/>
          <p14:tracePt t="106266" x="2692400" y="4000500"/>
          <p14:tracePt t="106282" x="2692400" y="4006850"/>
          <p14:tracePt t="106308" x="2705100" y="4006850"/>
          <p14:tracePt t="106317" x="2711450" y="3994150"/>
          <p14:tracePt t="106333" x="2736850" y="3949700"/>
          <p14:tracePt t="106350" x="2774950" y="3892550"/>
          <p14:tracePt t="106365" x="2800350" y="3829050"/>
          <p14:tracePt t="106382" x="2825750" y="3765550"/>
          <p14:tracePt t="106398" x="2832100" y="3746500"/>
          <p14:tracePt t="106415" x="2838450" y="3727450"/>
          <p14:tracePt t="106432" x="2838450" y="3721100"/>
          <p14:tracePt t="106484" x="2838450" y="3727450"/>
          <p14:tracePt t="106492" x="2838450" y="3746500"/>
          <p14:tracePt t="106501" x="2844800" y="3797300"/>
          <p14:tracePt t="106517" x="2851150" y="3841750"/>
          <p14:tracePt t="106518" x="2870200" y="3886200"/>
          <p14:tracePt t="106535" x="2882900" y="3949700"/>
          <p14:tracePt t="106551" x="2882900" y="3956050"/>
          <p14:tracePt t="106565" x="2882900" y="3962400"/>
          <p14:tracePt t="106621" x="2889250" y="3956050"/>
          <p14:tracePt t="106628" x="2889250" y="3937000"/>
          <p14:tracePt t="106637" x="2895600" y="3905250"/>
          <p14:tracePt t="106648" x="2901950" y="3873500"/>
          <p14:tracePt t="106665" x="2908300" y="3803650"/>
          <p14:tracePt t="106682" x="2908300" y="3740150"/>
          <p14:tracePt t="106698" x="2908300" y="3695700"/>
          <p14:tracePt t="106714" x="2908300" y="3683000"/>
          <p14:tracePt t="106716" x="2908300" y="3676650"/>
          <p14:tracePt t="106782" x="2908300" y="3695700"/>
          <p14:tracePt t="106792" x="2908300" y="3727450"/>
          <p14:tracePt t="106805" x="2908300" y="3810000"/>
          <p14:tracePt t="106817" x="2908300" y="3841750"/>
          <p14:tracePt t="106832" x="2908300" y="3892550"/>
          <p14:tracePt t="106848" x="2908300" y="3911600"/>
          <p14:tracePt t="106867" x="2908300" y="3917950"/>
          <p14:tracePt t="106932" x="2914650" y="3911600"/>
          <p14:tracePt t="106947" x="2921000" y="3886200"/>
          <p14:tracePt t="106972" x="2952750" y="3771900"/>
          <p14:tracePt t="106987" x="2959100" y="3746500"/>
          <p14:tracePt t="107003" x="2959100" y="3727450"/>
          <p14:tracePt t="107070" x="2959100" y="3740150"/>
          <p14:tracePt t="107079" x="2959100" y="3759200"/>
          <p14:tracePt t="107101" x="2971800" y="3841750"/>
          <p14:tracePt t="107131" x="2971800" y="3860800"/>
          <p14:tracePt t="107204" x="2978150" y="3841750"/>
          <p14:tracePt t="107212" x="2984500" y="3822700"/>
          <p14:tracePt t="107235" x="2990850" y="3771900"/>
          <p14:tracePt t="107248" x="2997200" y="3721100"/>
          <p14:tracePt t="107266" x="3003550" y="3702050"/>
          <p14:tracePt t="107281" x="3009900" y="3689350"/>
          <p14:tracePt t="107340" x="3009900" y="3702050"/>
          <p14:tracePt t="107349" x="3009900" y="3714750"/>
          <p14:tracePt t="107366" x="3009900" y="3746500"/>
          <p14:tracePt t="107381" x="3009900" y="3759200"/>
          <p14:tracePt t="108396" x="0" y="0"/>
        </p14:tracePtLst>
        <p14:tracePtLst>
          <p14:tracePt t="111453" x="9721850" y="4076700"/>
          <p14:tracePt t="111533" x="9747250" y="4076700"/>
          <p14:tracePt t="111541" x="9791700" y="4076700"/>
          <p14:tracePt t="111549" x="9867900" y="4076700"/>
          <p14:tracePt t="111564" x="9944100" y="4076700"/>
          <p14:tracePt t="111580" x="10153650" y="4076700"/>
          <p14:tracePt t="111597" x="10445750" y="4076700"/>
          <p14:tracePt t="111614" x="10617200" y="4076700"/>
          <p14:tracePt t="111630" x="10744200" y="4076700"/>
          <p14:tracePt t="111648" x="10807700" y="4076700"/>
          <p14:tracePt t="111663" x="10839450" y="4076700"/>
          <p14:tracePt t="111680" x="10858500" y="4076700"/>
          <p14:tracePt t="111725" x="10858500" y="4083050"/>
          <p14:tracePt t="111741" x="10852150" y="4089400"/>
          <p14:tracePt t="111753" x="10826750" y="4095750"/>
          <p14:tracePt t="111767" x="10718800" y="4095750"/>
          <p14:tracePt t="111782" x="10560050" y="4095750"/>
          <p14:tracePt t="111798" x="10394950" y="4095750"/>
          <p14:tracePt t="111814" x="10255250" y="4095750"/>
          <p14:tracePt t="111830" x="10172700" y="4095750"/>
          <p14:tracePt t="111846" x="10134600" y="4095750"/>
          <p14:tracePt t="111934" x="10166350" y="4095750"/>
          <p14:tracePt t="111955" x="10242550" y="4095750"/>
          <p14:tracePt t="111972" x="10414000" y="4095750"/>
          <p14:tracePt t="111985" x="10490200" y="4095750"/>
          <p14:tracePt t="111997" x="10623550" y="4095750"/>
          <p14:tracePt t="112013" x="10718800" y="4095750"/>
          <p14:tracePt t="112030" x="10775950" y="4095750"/>
          <p14:tracePt t="112048" x="10814050" y="4095750"/>
          <p14:tracePt t="112118" x="10807700" y="4095750"/>
          <p14:tracePt t="112146" x="10648950" y="4095750"/>
          <p14:tracePt t="112166" x="10363200" y="4095750"/>
          <p14:tracePt t="112182" x="10204450" y="4095750"/>
          <p14:tracePt t="112197" x="10153650" y="4095750"/>
          <p14:tracePt t="112214" x="10147300" y="4095750"/>
          <p14:tracePt t="112244" x="10166350" y="4095750"/>
          <p14:tracePt t="112253" x="10198100" y="4095750"/>
          <p14:tracePt t="112262" x="10248900" y="4095750"/>
          <p14:tracePt t="112279" x="10369550" y="4095750"/>
          <p14:tracePt t="112297" x="10496550" y="4095750"/>
          <p14:tracePt t="112314" x="10604500" y="4095750"/>
          <p14:tracePt t="112316" x="10642600" y="4095750"/>
          <p14:tracePt t="112331" x="10680700" y="4095750"/>
          <p14:tracePt t="112347" x="10706100" y="4095750"/>
          <p14:tracePt t="112363" x="10712450" y="4095750"/>
          <p14:tracePt t="112957" x="0" y="0"/>
        </p14:tracePtLst>
        <p14:tracePtLst>
          <p14:tracePt t="113894" x="9277350" y="1873250"/>
          <p14:tracePt t="113901" x="9290050" y="1873250"/>
          <p14:tracePt t="113912" x="9315450" y="1873250"/>
          <p14:tracePt t="113929" x="9347200" y="1873250"/>
          <p14:tracePt t="113945" x="9378950" y="1873250"/>
          <p14:tracePt t="113962" x="9398000" y="1873250"/>
          <p14:tracePt t="113978" x="9404350" y="1873250"/>
          <p14:tracePt t="113996" x="9417050" y="1879600"/>
          <p14:tracePt t="114013" x="9423400" y="1892300"/>
          <p14:tracePt t="114030" x="9423400" y="1905000"/>
          <p14:tracePt t="114046" x="9423400" y="1924050"/>
          <p14:tracePt t="114064" x="9423400" y="1949450"/>
          <p14:tracePt t="114080" x="9423400" y="1974850"/>
          <p14:tracePt t="114097" x="9423400" y="1993900"/>
          <p14:tracePt t="114112" x="9423400" y="2000250"/>
          <p14:tracePt t="114133" x="9423400" y="2006600"/>
          <p14:tracePt t="114145" x="9423400" y="2012950"/>
          <p14:tracePt t="114162" x="9423400" y="2025650"/>
          <p14:tracePt t="114179" x="9423400" y="2032000"/>
          <p14:tracePt t="114195" x="9410700" y="2032000"/>
          <p14:tracePt t="114212" x="9391650" y="2044700"/>
          <p14:tracePt t="114229" x="9385300" y="2044700"/>
          <p14:tracePt t="114412" x="9385300" y="2051050"/>
          <p14:tracePt t="114424" x="9385300" y="2057400"/>
          <p14:tracePt t="115741" x="0" y="0"/>
        </p14:tracePtLst>
        <p14:tracePtLst>
          <p14:tracePt t="116527" x="11423650" y="1847850"/>
          <p14:tracePt t="116546" x="11442700" y="1847850"/>
          <p14:tracePt t="116563" x="11474450" y="1847850"/>
          <p14:tracePt t="116579" x="11499850" y="1847850"/>
          <p14:tracePt t="116581" x="11525250" y="1847850"/>
          <p14:tracePt t="116597" x="11537950" y="1847850"/>
          <p14:tracePt t="116613" x="11544300" y="1847850"/>
          <p14:tracePt t="116645" x="11544300" y="1854200"/>
          <p14:tracePt t="116661" x="11544300" y="1860550"/>
          <p14:tracePt t="116671" x="11544300" y="1866900"/>
          <p14:tracePt t="116685" x="11550650" y="1885950"/>
          <p14:tracePt t="116701" x="11550650" y="1898650"/>
          <p14:tracePt t="116711" x="11550650" y="1911350"/>
          <p14:tracePt t="116728" x="11563350" y="1930400"/>
          <p14:tracePt t="116745" x="11563350" y="1936750"/>
          <p14:tracePt t="116805" x="11563350" y="1943100"/>
          <p14:tracePt t="116814" x="11563350" y="1955800"/>
          <p14:tracePt t="116830" x="11557000" y="1955800"/>
          <p14:tracePt t="116846" x="11550650" y="1968500"/>
          <p14:tracePt t="116862" x="11531600" y="1974850"/>
          <p14:tracePt t="116878" x="11518900" y="1981200"/>
          <p14:tracePt t="116895" x="11499850" y="1993900"/>
          <p14:tracePt t="116912" x="11499850" y="2000250"/>
          <p14:tracePt t="116929" x="11487150" y="2006600"/>
          <p14:tracePt t="117132" x="11487150" y="2012950"/>
          <p14:tracePt t="117156" x="11487150" y="2019300"/>
          <p14:tracePt t="117805" x="0" y="0"/>
        </p14:tracePtLst>
        <p14:tracePtLst>
          <p14:tracePt t="118685" x="2908300" y="3594100"/>
          <p14:tracePt t="118736" x="2908300" y="3600450"/>
          <p14:tracePt t="118751" x="2908300" y="3683000"/>
          <p14:tracePt t="118770" x="2908300" y="3822700"/>
          <p14:tracePt t="118772" x="2908300" y="3905250"/>
          <p14:tracePt t="118788" x="2908300" y="4044950"/>
          <p14:tracePt t="118800" x="2914650" y="4108450"/>
          <p14:tracePt t="118814" x="2933700" y="4171950"/>
          <p14:tracePt t="118829" x="2952750" y="4197350"/>
          <p14:tracePt t="118885" x="2965450" y="4178300"/>
          <p14:tracePt t="118894" x="2978150" y="4146550"/>
          <p14:tracePt t="118913" x="3009900" y="4032250"/>
          <p14:tracePt t="118927" x="3035300" y="3911600"/>
          <p14:tracePt t="118944" x="3048000" y="3803650"/>
          <p14:tracePt t="118961" x="3048000" y="3727450"/>
          <p14:tracePt t="118980" x="3048000" y="3695700"/>
          <p14:tracePt t="119080" x="3048000" y="3714750"/>
          <p14:tracePt t="119097" x="3041650" y="3778250"/>
          <p14:tracePt t="119115" x="3035300" y="3841750"/>
          <p14:tracePt t="119117" x="3035300" y="3867150"/>
          <p14:tracePt t="119138" x="3035300" y="3898900"/>
          <p14:tracePt t="119156" x="3035300" y="3905250"/>
          <p14:tracePt t="119222" x="3035300" y="3892550"/>
          <p14:tracePt t="119241" x="3035300" y="3841750"/>
          <p14:tracePt t="119263" x="3035300" y="3759200"/>
          <p14:tracePt t="119277" x="3035300" y="3733800"/>
          <p14:tracePt t="119294" x="3035300" y="3721100"/>
          <p14:tracePt t="119365" x="3035300" y="3727450"/>
          <p14:tracePt t="119373" x="3035300" y="3752850"/>
          <p14:tracePt t="119381" x="3035300" y="3784600"/>
          <p14:tracePt t="119394" x="3035300" y="3816350"/>
          <p14:tracePt t="119411" x="3035300" y="3879850"/>
          <p14:tracePt t="119427" x="3035300" y="3917950"/>
          <p14:tracePt t="119445" x="3035300" y="3924300"/>
          <p14:tracePt t="119493" x="3035300" y="3930650"/>
          <p14:tracePt t="119509" x="3048000" y="3924300"/>
          <p14:tracePt t="119521" x="3048000" y="3911600"/>
          <p14:tracePt t="119534" x="3048000" y="3841750"/>
          <p14:tracePt t="119549" x="3054350" y="3810000"/>
          <p14:tracePt t="119550" x="3054350" y="3784600"/>
          <p14:tracePt t="119565" x="3054350" y="3740150"/>
          <p14:tracePt t="119578" x="3054350" y="3721100"/>
          <p14:tracePt t="119594" x="3054350" y="3702050"/>
          <p14:tracePt t="119596" x="3054350" y="3695700"/>
          <p14:tracePt t="119685" x="3054350" y="3702050"/>
          <p14:tracePt t="119709" x="3048000" y="3771900"/>
          <p14:tracePt t="119727" x="3048000" y="3822700"/>
          <p14:tracePt t="119744" x="3048000" y="3879850"/>
          <p14:tracePt t="119760" x="3048000" y="3905250"/>
          <p14:tracePt t="119777" x="3048000" y="3924300"/>
          <p14:tracePt t="119837" x="3048000" y="3911600"/>
          <p14:tracePt t="119845" x="3048000" y="3892550"/>
          <p14:tracePt t="119863" x="3048000" y="3829050"/>
          <p14:tracePt t="119877" x="3048000" y="3784600"/>
          <p14:tracePt t="119894" x="3048000" y="3759200"/>
          <p14:tracePt t="119910" x="3048000" y="3746500"/>
          <p14:tracePt t="119964" x="3048000" y="3752850"/>
          <p14:tracePt t="119973" x="3048000" y="3784600"/>
          <p14:tracePt t="119981" x="3048000" y="3816350"/>
          <p14:tracePt t="119993" x="3048000" y="3860800"/>
          <p14:tracePt t="120010" x="3048000" y="3917950"/>
          <p14:tracePt t="120027" x="3048000" y="3943350"/>
          <p14:tracePt t="120101" x="3060700" y="3924300"/>
          <p14:tracePt t="120109" x="3073400" y="3879850"/>
          <p14:tracePt t="120130" x="3092450" y="3790950"/>
          <p14:tracePt t="120146" x="3105150" y="3727450"/>
          <p14:tracePt t="120161" x="3105150" y="3714750"/>
          <p14:tracePt t="120177" x="3105150" y="3708400"/>
          <p14:tracePt t="120228" x="3105150" y="3727450"/>
          <p14:tracePt t="120238" x="3105150" y="3759200"/>
          <p14:tracePt t="120249" x="3105150" y="3790950"/>
          <p14:tracePt t="120260" x="3098800" y="3848100"/>
          <p14:tracePt t="120277" x="3098800" y="3860800"/>
          <p14:tracePt t="120324" x="3098800" y="3867150"/>
          <p14:tracePt t="120848" x="3098800" y="3854450"/>
          <p14:tracePt t="120877" x="3098800" y="3797300"/>
          <p14:tracePt t="120901" x="3098800" y="3733800"/>
          <p14:tracePt t="120919" x="3092450" y="3714750"/>
          <p14:tracePt t="120937" x="3086100" y="3708400"/>
          <p14:tracePt t="120958" x="3073400" y="3676650"/>
          <p14:tracePt t="121029" x="3073400" y="3689350"/>
          <p14:tracePt t="121039" x="3067050" y="3708400"/>
          <p14:tracePt t="121051" x="3067050" y="3727450"/>
          <p14:tracePt t="121063" x="3060700" y="3778250"/>
          <p14:tracePt t="121079" x="3054350" y="3803650"/>
          <p14:tracePt t="121095" x="3054350" y="3816350"/>
          <p14:tracePt t="121317" x="0" y="0"/>
        </p14:tracePtLst>
        <p14:tracePtLst>
          <p14:tracePt t="122183" x="9232900" y="1841500"/>
          <p14:tracePt t="122203" x="9264650" y="1822450"/>
          <p14:tracePt t="122204" x="9277350" y="1816100"/>
          <p14:tracePt t="122233" x="9290050" y="1816100"/>
          <p14:tracePt t="122277" x="9296400" y="1816100"/>
          <p14:tracePt t="122287" x="9302750" y="1816100"/>
          <p14:tracePt t="122299" x="9309100" y="1816100"/>
          <p14:tracePt t="122313" x="9321800" y="1841500"/>
          <p14:tracePt t="122327" x="9347200" y="1873250"/>
          <p14:tracePt t="122344" x="9359900" y="1885950"/>
          <p14:tracePt t="122361" x="9359900" y="1892300"/>
          <p14:tracePt t="122377" x="9359900" y="1911350"/>
          <p14:tracePt t="122394" x="9366250" y="1924050"/>
          <p14:tracePt t="122487" x="9366250" y="1930400"/>
          <p14:tracePt t="122499" x="9366250" y="1943100"/>
          <p14:tracePt t="122512" x="9359900" y="1962150"/>
          <p14:tracePt t="122526" x="9347200" y="1974850"/>
          <p14:tracePt t="122543" x="9340850" y="1987550"/>
          <p14:tracePt t="122669" x="0" y="0"/>
        </p14:tracePtLst>
        <p14:tracePtLst>
          <p14:tracePt t="123558" x="11436350" y="1873250"/>
          <p14:tracePt t="123606" x="11449050" y="1873250"/>
          <p14:tracePt t="123626" x="11474450" y="1885950"/>
          <p14:tracePt t="123647" x="11525250" y="1905000"/>
          <p14:tracePt t="123661" x="11531600" y="1911350"/>
          <p14:tracePt t="123724" x="11537950" y="1911350"/>
          <p14:tracePt t="123741" x="11537950" y="1917700"/>
          <p14:tracePt t="123749" x="11537950" y="1924050"/>
          <p14:tracePt t="123758" x="11537950" y="1936750"/>
          <p14:tracePt t="123775" x="11537950" y="1962150"/>
          <p14:tracePt t="123792" x="11531600" y="1974850"/>
          <p14:tracePt t="123825" x="11525250" y="1987550"/>
          <p14:tracePt t="123925" x="0" y="0"/>
        </p14:tracePtLst>
        <p14:tracePtLst>
          <p14:tracePt t="127212" x="1403350" y="3924300"/>
          <p14:tracePt t="127278" x="1422400" y="3924300"/>
          <p14:tracePt t="127299" x="1543050" y="3924300"/>
          <p14:tracePt t="127316" x="1930400" y="3924300"/>
          <p14:tracePt t="127331" x="2120900" y="3924300"/>
          <p14:tracePt t="127344" x="2470150" y="3924300"/>
          <p14:tracePt t="127360" x="2698750" y="3924300"/>
          <p14:tracePt t="127376" x="2813050" y="3924300"/>
          <p14:tracePt t="127393" x="2844800" y="3924300"/>
          <p14:tracePt t="127396" x="2851150" y="3924300"/>
          <p14:tracePt t="127502" x="2857500" y="3930650"/>
          <p14:tracePt t="127845" x="0" y="0"/>
        </p14:tracePtLst>
        <p14:tracePtLst>
          <p14:tracePt t="128982" x="6572250" y="4451350"/>
          <p14:tracePt t="129023" x="6584950" y="4451350"/>
          <p14:tracePt t="129049" x="6629400" y="4451350"/>
          <p14:tracePt t="129065" x="6699250" y="4451350"/>
          <p14:tracePt t="129068" x="6756400" y="4451350"/>
          <p14:tracePt t="129082" x="6838950" y="4451350"/>
          <p14:tracePt t="129097" x="7048500" y="4451350"/>
          <p14:tracePt t="129114" x="7366000" y="4451350"/>
          <p14:tracePt t="129128" x="7759700" y="4451350"/>
          <p14:tracePt t="129143" x="8083550" y="4451350"/>
          <p14:tracePt t="129158" x="8261350" y="4451350"/>
          <p14:tracePt t="129175" x="8337550" y="4451350"/>
          <p14:tracePt t="129190" x="8356600" y="4451350"/>
          <p14:tracePt t="129261" x="8337550" y="4451350"/>
          <p14:tracePt t="129275" x="8318500" y="4451350"/>
          <p14:tracePt t="129291" x="8229600" y="4445000"/>
          <p14:tracePt t="129308" x="8039100" y="4445000"/>
          <p14:tracePt t="129328" x="7829550" y="4445000"/>
          <p14:tracePt t="129345" x="7600950" y="4445000"/>
          <p14:tracePt t="129348" x="7493000" y="4445000"/>
          <p14:tracePt t="129360" x="7397750" y="4445000"/>
          <p14:tracePt t="129375" x="7283450" y="4445000"/>
          <p14:tracePt t="129391" x="7239000" y="4445000"/>
          <p14:tracePt t="129408" x="7232650" y="4445000"/>
          <p14:tracePt t="129503" x="7239000" y="4445000"/>
          <p14:tracePt t="129521" x="7315200" y="4445000"/>
          <p14:tracePt t="129525" x="7366000" y="4445000"/>
          <p14:tracePt t="129537" x="7429500" y="4445000"/>
          <p14:tracePt t="129550" x="7569200" y="4445000"/>
          <p14:tracePt t="129562" x="7632700" y="4445000"/>
          <p14:tracePt t="129573" x="7721600" y="4445000"/>
          <p14:tracePt t="129590" x="7734300" y="4445000"/>
          <p14:tracePt t="129607" x="7740650" y="4445000"/>
          <p14:tracePt t="129653" x="7727950" y="4445000"/>
          <p14:tracePt t="129665" x="7696200" y="4445000"/>
          <p14:tracePt t="129677" x="7581900" y="4445000"/>
          <p14:tracePt t="129691" x="7493000" y="4445000"/>
          <p14:tracePt t="129707" x="7359650" y="4445000"/>
          <p14:tracePt t="129708" x="7302500" y="4445000"/>
          <p14:tracePt t="129724" x="7270750" y="4445000"/>
          <p14:tracePt t="129740" x="7232650" y="4445000"/>
          <p14:tracePt t="129804" x="7245350" y="4445000"/>
          <p14:tracePt t="129817" x="7258050" y="4445000"/>
          <p14:tracePt t="129830" x="7353300" y="4445000"/>
          <p14:tracePt t="129840" x="7416800" y="4445000"/>
          <p14:tracePt t="129857" x="7588250" y="4445000"/>
          <p14:tracePt t="129876" x="7899400" y="4445000"/>
          <p14:tracePt t="129890" x="7994650" y="4445000"/>
          <p14:tracePt t="129908" x="8140700" y="4445000"/>
          <p14:tracePt t="129908" x="8185150" y="4445000"/>
          <p14:tracePt t="129924" x="8210550" y="4445000"/>
          <p14:tracePt t="129940" x="8223250" y="4445000"/>
          <p14:tracePt t="129981" x="8191500" y="4445000"/>
          <p14:tracePt t="129988" x="8134350" y="4445000"/>
          <p14:tracePt t="129997" x="8064500" y="4445000"/>
          <p14:tracePt t="130006" x="7969250" y="4445000"/>
          <p14:tracePt t="130023" x="7791450" y="4445000"/>
          <p14:tracePt t="130042" x="7664450" y="4445000"/>
          <p14:tracePt t="130056" x="7620000" y="4445000"/>
          <p14:tracePt t="130075" x="7607300" y="4445000"/>
          <p14:tracePt t="130126" x="7620000" y="4445000"/>
          <p14:tracePt t="130132" x="7639050" y="4445000"/>
          <p14:tracePt t="130141" x="7683500" y="4445000"/>
          <p14:tracePt t="130158" x="7797800" y="4445000"/>
          <p14:tracePt t="130175" x="7975600" y="4445000"/>
          <p14:tracePt t="130192" x="8178800" y="4445000"/>
          <p14:tracePt t="130208" x="8343900" y="4445000"/>
          <p14:tracePt t="130226" x="8439150" y="4445000"/>
          <p14:tracePt t="130228" x="8458200" y="4445000"/>
          <p14:tracePt t="130240" x="8470900" y="4445000"/>
          <p14:tracePt t="130541" x="0" y="0"/>
        </p14:tracePtLst>
        <p14:tracePtLst>
          <p14:tracePt t="131493" x="9156700" y="4451350"/>
          <p14:tracePt t="131502" x="9207500" y="4451350"/>
          <p14:tracePt t="131511" x="9271000" y="4451350"/>
          <p14:tracePt t="131523" x="9347200" y="4451350"/>
          <p14:tracePt t="131540" x="9601200" y="4451350"/>
          <p14:tracePt t="131557" x="9734550" y="4451350"/>
          <p14:tracePt t="131573" x="9810750" y="4451350"/>
          <p14:tracePt t="131590" x="9880600" y="4451350"/>
          <p14:tracePt t="131606" x="9944100" y="4451350"/>
          <p14:tracePt t="131623" x="10007600" y="4451350"/>
          <p14:tracePt t="131641" x="10058400" y="4451350"/>
          <p14:tracePt t="131658" x="10096500" y="4451350"/>
          <p14:tracePt t="131660" x="10102850" y="4451350"/>
          <p14:tracePt t="131674" x="10109200" y="4451350"/>
          <p14:tracePt t="131707" x="10121900" y="4445000"/>
          <p14:tracePt t="131723" x="10128250" y="4445000"/>
          <p14:tracePt t="131740" x="10140950" y="4425950"/>
          <p14:tracePt t="131757" x="10147300" y="4394200"/>
          <p14:tracePt t="131773" x="10160000" y="4368800"/>
          <p14:tracePt t="131789" x="10160000" y="4349750"/>
          <p14:tracePt t="131806" x="10166350" y="4324350"/>
          <p14:tracePt t="131823" x="10166350" y="4318000"/>
          <p14:tracePt t="131840" x="10160000" y="4298950"/>
          <p14:tracePt t="131856" x="10140950" y="4286250"/>
          <p14:tracePt t="131874" x="10071100" y="4273550"/>
          <p14:tracePt t="131876" x="10039350" y="4273550"/>
          <p14:tracePt t="131890" x="9994900" y="4273550"/>
          <p14:tracePt t="131907" x="9906000" y="4273550"/>
          <p14:tracePt t="131908" x="9867900" y="4273550"/>
          <p14:tracePt t="131925" x="9829800" y="4273550"/>
          <p14:tracePt t="131940" x="9823450" y="4273550"/>
          <p14:tracePt t="132060" x="0" y="0"/>
        </p14:tracePtLst>
        <p14:tracePtLst>
          <p14:tracePt t="133398" x="1511300" y="3625850"/>
          <p14:tracePt t="133413" x="1498600" y="3625850"/>
          <p14:tracePt t="133427" x="1492250" y="3632200"/>
          <p14:tracePt t="133429" x="1485900" y="3651250"/>
          <p14:tracePt t="133439" x="1479550" y="3670300"/>
          <p14:tracePt t="133457" x="1473200" y="3714750"/>
          <p14:tracePt t="133475" x="1473200" y="3771900"/>
          <p14:tracePt t="133477" x="1473200" y="3790950"/>
          <p14:tracePt t="133489" x="1473200" y="3797300"/>
          <p14:tracePt t="133505" x="1473200" y="3816350"/>
          <p14:tracePt t="133565" x="1473200" y="3790950"/>
          <p14:tracePt t="133581" x="1479550" y="3765550"/>
          <p14:tracePt t="133595" x="1492250" y="3714750"/>
          <p14:tracePt t="133596" x="1498600" y="3708400"/>
          <p14:tracePt t="133612" x="1504950" y="3695700"/>
          <p14:tracePt t="133628" x="1504950" y="3689350"/>
          <p14:tracePt t="133705" x="1504950" y="3695700"/>
          <p14:tracePt t="133734" x="1504950" y="3708400"/>
          <p14:tracePt t="133839" x="1504950" y="3714750"/>
          <p14:tracePt t="134092" x="0" y="0"/>
        </p14:tracePtLst>
        <p14:tracePtLst>
          <p14:tracePt t="134814" x="1301750" y="3644900"/>
          <p14:tracePt t="134843" x="1301750" y="3695700"/>
          <p14:tracePt t="134871" x="1301750" y="3752850"/>
          <p14:tracePt t="134898" x="1301750" y="3759200"/>
          <p14:tracePt t="134949" x="1301750" y="3765550"/>
          <p14:tracePt t="134966" x="1308100" y="3765550"/>
          <p14:tracePt t="134979" x="1327150" y="3765550"/>
          <p14:tracePt t="134993" x="1339850" y="3752850"/>
          <p14:tracePt t="135008" x="1365250" y="3733800"/>
          <p14:tracePt t="135026" x="1390650" y="3714750"/>
          <p14:tracePt t="135042" x="1397000" y="3714750"/>
          <p14:tracePt t="135181" x="0" y="0"/>
        </p14:tracePtLst>
        <p14:tracePtLst>
          <p14:tracePt t="135652" x="3924300" y="3708400"/>
          <p14:tracePt t="135660" x="3924300" y="3721100"/>
          <p14:tracePt t="135674" x="3930650" y="3759200"/>
          <p14:tracePt t="135689" x="3943350" y="3810000"/>
          <p14:tracePt t="135707" x="3949700" y="3829050"/>
          <p14:tracePt t="135780" x="3956050" y="3835400"/>
          <p14:tracePt t="135789" x="3956050" y="3829050"/>
          <p14:tracePt t="135807" x="3975100" y="3810000"/>
          <p14:tracePt t="135821" x="3994150" y="3771900"/>
          <p14:tracePt t="135840" x="4006850" y="3752850"/>
          <p14:tracePt t="135856" x="4013200" y="3740150"/>
          <p14:tracePt t="135917" x="4025900" y="3740150"/>
          <p14:tracePt t="135925" x="4025900" y="3752850"/>
          <p14:tracePt t="135940" x="4038600" y="3771900"/>
          <p14:tracePt t="135996" x="4044950" y="3778250"/>
          <p14:tracePt t="135997" x="0" y="0"/>
        </p14:tracePtLst>
        <p14:tracePtLst>
          <p14:tracePt t="136350" x="4260850" y="3740150"/>
          <p14:tracePt t="136392" x="4260850" y="3759200"/>
          <p14:tracePt t="136412" x="4260850" y="3803650"/>
          <p14:tracePt t="136431" x="4260850" y="3816350"/>
          <p14:tracePt t="136551" x="4267200" y="3822700"/>
          <p14:tracePt t="136614" x="4267200" y="3829050"/>
          <p14:tracePt t="136634" x="4267200" y="3841750"/>
          <p14:tracePt t="136646" x="4267200" y="3848100"/>
          <p14:tracePt t="136733" x="4267200" y="3841750"/>
          <p14:tracePt t="136742" x="4273550" y="3822700"/>
          <p14:tracePt t="136757" x="4279900" y="3810000"/>
          <p14:tracePt t="136774" x="4279900" y="3797300"/>
          <p14:tracePt t="137149" x="4279900" y="3803650"/>
          <p14:tracePt t="137160" x="4273550" y="3816350"/>
          <p14:tracePt t="137309" x="4273550" y="3810000"/>
          <p14:tracePt t="137325" x="4273550" y="3803650"/>
          <p14:tracePt t="137532" x="0" y="0"/>
        </p14:tracePtLst>
        <p14:tracePtLst>
          <p14:tracePt t="137971" x="2717800" y="3663950"/>
          <p14:tracePt t="138005" x="2717800" y="3676650"/>
          <p14:tracePt t="138021" x="2692400" y="3746500"/>
          <p14:tracePt t="138039" x="2673350" y="3816350"/>
          <p14:tracePt t="138054" x="2667000" y="3848100"/>
          <p14:tracePt t="138071" x="2660650" y="3867150"/>
          <p14:tracePt t="138088" x="2660650" y="3873500"/>
          <p14:tracePt t="138140" x="2667000" y="3873500"/>
          <p14:tracePt t="138149" x="2667000" y="3867150"/>
          <p14:tracePt t="138157" x="2679700" y="3841750"/>
          <p14:tracePt t="138170" x="2692400" y="3816350"/>
          <p14:tracePt t="138188" x="2711450" y="3759200"/>
          <p14:tracePt t="138205" x="2717800" y="3721100"/>
          <p14:tracePt t="138221" x="2730500" y="3702050"/>
          <p14:tracePt t="138309" x="2730500" y="3727450"/>
          <p14:tracePt t="138317" x="2730500" y="3746500"/>
          <p14:tracePt t="138325" x="2730500" y="3759200"/>
          <p14:tracePt t="138337" x="2730500" y="3778250"/>
          <p14:tracePt t="138354" x="2730500" y="3790950"/>
          <p14:tracePt t="138370" x="2730500" y="3797300"/>
          <p14:tracePt t="138387" x="2730500" y="3803650"/>
          <p14:tracePt t="138404" x="2736850" y="3810000"/>
          <p14:tracePt t="138461" x="2743200" y="3797300"/>
          <p14:tracePt t="138477" x="2762250" y="3733800"/>
          <p14:tracePt t="138494" x="2781300" y="3663950"/>
          <p14:tracePt t="138509" x="2806700" y="3600450"/>
          <p14:tracePt t="138521" x="2806700" y="3594100"/>
          <p14:tracePt t="138537" x="2806700" y="3587750"/>
          <p14:tracePt t="138599" x="2806700" y="3606800"/>
          <p14:tracePt t="138609" x="2806700" y="3644900"/>
          <p14:tracePt t="138623" x="2806700" y="3765550"/>
          <p14:tracePt t="138637" x="2806700" y="3841750"/>
          <p14:tracePt t="138653" x="2806700" y="3873500"/>
          <p14:tracePt t="138671" x="2806700" y="3886200"/>
          <p14:tracePt t="138735" x="2813050" y="3873500"/>
          <p14:tracePt t="138744" x="2813050" y="3860800"/>
          <p14:tracePt t="138756" x="2825750" y="3803650"/>
          <p14:tracePt t="138771" x="2832100" y="3778250"/>
          <p14:tracePt t="138788" x="2857500" y="3721100"/>
          <p14:tracePt t="138804" x="2863850" y="3721100"/>
          <p14:tracePt t="138869" x="2863850" y="3727450"/>
          <p14:tracePt t="138883" x="2863850" y="3746500"/>
          <p14:tracePt t="138895" x="2863850" y="3765550"/>
          <p14:tracePt t="138906" x="2863850" y="3771900"/>
          <p14:tracePt t="138997" x="2863850" y="3765550"/>
          <p14:tracePt t="139005" x="2870200" y="3746500"/>
          <p14:tracePt t="139023" x="2870200" y="3740150"/>
          <p14:tracePt t="139038" x="2876550" y="3727450"/>
          <p14:tracePt t="139212" x="0" y="0"/>
        </p14:tracePtLst>
        <p14:tracePtLst>
          <p14:tracePt t="139986" x="3924300" y="3587750"/>
          <p14:tracePt t="140030" x="3924300" y="3594100"/>
          <p14:tracePt t="140051" x="3937000" y="3651250"/>
          <p14:tracePt t="140053" x="3962400" y="3702050"/>
          <p14:tracePt t="140069" x="4013200" y="3797300"/>
          <p14:tracePt t="140089" x="4057650" y="3867150"/>
          <p14:tracePt t="140105" x="4102100" y="3917950"/>
          <p14:tracePt t="140122" x="4114800" y="3930650"/>
          <p14:tracePt t="140213" x="4114800" y="3911600"/>
          <p14:tracePt t="140231" x="4114800" y="3873500"/>
          <p14:tracePt t="140244" x="4114800" y="3835400"/>
          <p14:tracePt t="140256" x="4114800" y="3822700"/>
          <p14:tracePt t="140270" x="4114800" y="3803650"/>
          <p14:tracePt t="140452" x="0" y="0"/>
        </p14:tracePtLst>
        <p14:tracePtLst>
          <p14:tracePt t="141542" x="5695950" y="3422650"/>
          <p14:tracePt t="141574" x="5702300" y="3441700"/>
          <p14:tracePt t="141594" x="5721350" y="3486150"/>
          <p14:tracePt t="141610" x="5778500" y="3536950"/>
          <p14:tracePt t="141628" x="5918200" y="3606800"/>
          <p14:tracePt t="141645" x="6165850" y="3663950"/>
          <p14:tracePt t="141659" x="6261100" y="3670300"/>
          <p14:tracePt t="141671" x="6407150" y="3683000"/>
          <p14:tracePt t="141687" x="6572250" y="3663950"/>
          <p14:tracePt t="141704" x="6692900" y="3619500"/>
          <p14:tracePt t="141723" x="6781800" y="3594100"/>
          <p14:tracePt t="141724" x="6813550" y="3568700"/>
          <p14:tracePt t="141739" x="6832600" y="3549650"/>
          <p14:tracePt t="141754" x="6845300" y="3530600"/>
          <p14:tracePt t="141964" x="0" y="0"/>
        </p14:tracePtLst>
        <p14:tracePtLst>
          <p14:tracePt t="142709" x="4178300" y="3759200"/>
          <p14:tracePt t="142742" x="4178300" y="3752850"/>
          <p14:tracePt t="142760" x="4178300" y="3746500"/>
          <p14:tracePt t="142778" x="4197350" y="3746500"/>
          <p14:tracePt t="142794" x="4222750" y="3740150"/>
          <p14:tracePt t="142806" x="4229100" y="3740150"/>
          <p14:tracePt t="142820" x="4235450" y="3740150"/>
          <p14:tracePt t="142836" x="4241800" y="3733800"/>
          <p14:tracePt t="142927" x="4254500" y="3740150"/>
          <p14:tracePt t="142941" x="4273550" y="3784600"/>
          <p14:tracePt t="142955" x="4279900" y="3803650"/>
          <p14:tracePt t="142957" x="4286250" y="3822700"/>
          <p14:tracePt t="142972" x="4292600" y="3841750"/>
          <p14:tracePt t="143117" x="4298950" y="3848100"/>
          <p14:tracePt t="143117" x="0" y="0"/>
        </p14:tracePtLst>
        <p14:tracePtLst>
          <p14:tracePt t="145583" x="1212850" y="5213350"/>
          <p14:tracePt t="145599" x="1193800" y="5276850"/>
          <p14:tracePt t="145620" x="1162050" y="5403850"/>
          <p14:tracePt t="145635" x="1149350" y="5454650"/>
          <p14:tracePt t="145652" x="1149350" y="5575300"/>
          <p14:tracePt t="145669" x="1149350" y="5651500"/>
          <p14:tracePt t="145685" x="1149350" y="5708650"/>
          <p14:tracePt t="145703" x="1149350" y="5740400"/>
          <p14:tracePt t="145718" x="1149350" y="5791200"/>
          <p14:tracePt t="145735" x="1155700" y="5835650"/>
          <p14:tracePt t="145753" x="1162050" y="5886450"/>
          <p14:tracePt t="145769" x="1168400" y="5899150"/>
          <p14:tracePt t="145786" x="1168400" y="5905500"/>
          <p14:tracePt t="145804" x="1174750" y="5905500"/>
          <p14:tracePt t="145837" x="1181100" y="5899150"/>
          <p14:tracePt t="145845" x="1187450" y="5880100"/>
          <p14:tracePt t="145855" x="1193800" y="5861050"/>
          <p14:tracePt t="145868" x="1193800" y="5791200"/>
          <p14:tracePt t="145885" x="1193800" y="5651500"/>
          <p14:tracePt t="145901" x="1200150" y="5505450"/>
          <p14:tracePt t="145918" x="1206500" y="5384800"/>
          <p14:tracePt t="145935" x="1206500" y="5346700"/>
          <p14:tracePt t="145952" x="1206500" y="5334000"/>
          <p14:tracePt t="146014" x="1200150" y="5359400"/>
          <p14:tracePt t="146031" x="1168400" y="5480050"/>
          <p14:tracePt t="146049" x="1130300" y="5651500"/>
          <p14:tracePt t="146065" x="1092200" y="5816600"/>
          <p14:tracePt t="146076" x="1079500" y="5918200"/>
          <p14:tracePt t="146087" x="1079500" y="5937250"/>
          <p14:tracePt t="146102" x="1079500" y="5956300"/>
          <p14:tracePt t="146173" x="1079500" y="5937250"/>
          <p14:tracePt t="146189" x="1092200" y="5886450"/>
          <p14:tracePt t="146207" x="1104900" y="5848350"/>
          <p14:tracePt t="146221" x="1111250" y="5822950"/>
          <p14:tracePt t="146252" x="1111250" y="5816600"/>
          <p14:tracePt t="146391" x="1117600" y="5803900"/>
          <p14:tracePt t="146401" x="1130300" y="5797550"/>
          <p14:tracePt t="146401" x="0" y="0"/>
        </p14:tracePtLst>
        <p14:tracePtLst>
          <p14:tracePt t="147469" x="1689100" y="2000250"/>
          <p14:tracePt t="147541" x="1695450" y="2000250"/>
          <p14:tracePt t="147549" x="1727200" y="2000250"/>
          <p14:tracePt t="147570" x="1892300" y="2000250"/>
          <p14:tracePt t="147584" x="2216150" y="2000250"/>
          <p14:tracePt t="147603" x="2819400" y="2000250"/>
          <p14:tracePt t="147617" x="3613150" y="2000250"/>
          <p14:tracePt t="147620" x="4064000" y="2000250"/>
          <p14:tracePt t="147634" x="4540250" y="2000250"/>
          <p14:tracePt t="147652" x="5930900" y="2000250"/>
          <p14:tracePt t="147667" x="6381750" y="2000250"/>
          <p14:tracePt t="147684" x="7651750" y="2000250"/>
          <p14:tracePt t="147701" x="8382000" y="2000250"/>
          <p14:tracePt t="147718" x="9004300" y="2000250"/>
          <p14:tracePt t="147737" x="9505950" y="2000250"/>
          <p14:tracePt t="147752" x="9848850" y="2000250"/>
          <p14:tracePt t="147770" x="10064750" y="2000250"/>
          <p14:tracePt t="147784" x="10204450" y="2000250"/>
          <p14:tracePt t="147801" x="10287000" y="2000250"/>
          <p14:tracePt t="147819" x="10344150" y="2000250"/>
          <p14:tracePt t="147820" x="10369550" y="2000250"/>
          <p14:tracePt t="147834" x="10394950" y="2000250"/>
          <p14:tracePt t="147850" x="10439400" y="2000250"/>
          <p14:tracePt t="147870" x="10509250" y="2000250"/>
          <p14:tracePt t="147884" x="10534650" y="2000250"/>
          <p14:tracePt t="147900" x="10541000" y="2000250"/>
          <p14:tracePt t="148062" x="10521950" y="2000250"/>
          <p14:tracePt t="148074" x="10483850" y="2000250"/>
          <p14:tracePt t="148088" x="10356850" y="2000250"/>
          <p14:tracePt t="148101" x="10115550" y="2000250"/>
          <p14:tracePt t="148117" x="9690100" y="2038350"/>
          <p14:tracePt t="148136" x="9042400" y="2038350"/>
          <p14:tracePt t="148150" x="8312150" y="2038350"/>
          <p14:tracePt t="148167" x="7664450" y="2038350"/>
          <p14:tracePt t="148186" x="7188200" y="2038350"/>
          <p14:tracePt t="148188" x="7016750" y="2038350"/>
          <p14:tracePt t="148200" x="6883400" y="2038350"/>
          <p14:tracePt t="148221" x="6546850" y="2038350"/>
          <p14:tracePt t="148236" x="6330950" y="2038350"/>
          <p14:tracePt t="148253" x="6026150" y="2025650"/>
          <p14:tracePt t="148269" x="5911850" y="2025650"/>
          <p14:tracePt t="148284" x="5594350" y="2025650"/>
          <p14:tracePt t="148301" x="5473700" y="2025650"/>
          <p14:tracePt t="148317" x="5397500" y="2025650"/>
          <p14:tracePt t="148333" x="5372100" y="2025650"/>
          <p14:tracePt t="148352" x="5359400" y="2025650"/>
          <p14:tracePt t="148421" x="5365750" y="2019300"/>
          <p14:tracePt t="148429" x="5397500" y="2012950"/>
          <p14:tracePt t="148443" x="5454650" y="2012950"/>
          <p14:tracePt t="148457" x="5689600" y="2012950"/>
          <p14:tracePt t="148473" x="6229350" y="2012950"/>
          <p14:tracePt t="148488" x="6985000" y="2012950"/>
          <p14:tracePt t="148504" x="7886700" y="2012950"/>
          <p14:tracePt t="148520" x="8851900" y="2012950"/>
          <p14:tracePt t="148533" x="9772650" y="2012950"/>
          <p14:tracePt t="148551" x="10483850" y="2012950"/>
          <p14:tracePt t="148567" x="10871200" y="2012950"/>
          <p14:tracePt t="148584" x="10998200" y="2012950"/>
          <p14:tracePt t="148600" x="11023600" y="2012950"/>
          <p14:tracePt t="148636" x="11029950" y="2006600"/>
          <p14:tracePt t="148652" x="11017250" y="2006600"/>
          <p14:tracePt t="148661" x="10979150" y="2000250"/>
          <p14:tracePt t="148670" x="10922000" y="1993900"/>
          <p14:tracePt t="148684" x="10775950" y="1993900"/>
          <p14:tracePt t="148701" x="10515600" y="1993900"/>
          <p14:tracePt t="148718" x="10058400" y="1993900"/>
          <p14:tracePt t="148734" x="9455150" y="1993900"/>
          <p14:tracePt t="148751" x="8832850" y="1993900"/>
          <p14:tracePt t="148769" x="8337550" y="1993900"/>
          <p14:tracePt t="148783" x="8108950" y="1993900"/>
          <p14:tracePt t="148801" x="8039100" y="1993900"/>
          <p14:tracePt t="148817" x="8032750" y="1993900"/>
          <p14:tracePt t="148868" x="8039100" y="1993900"/>
          <p14:tracePt t="148877" x="8089900" y="1993900"/>
          <p14:tracePt t="148886" x="8172450" y="1993900"/>
          <p14:tracePt t="148900" x="8496300" y="1993900"/>
          <p14:tracePt t="148917" x="9080500" y="1993900"/>
          <p14:tracePt t="148933" x="9747250" y="1993900"/>
          <p14:tracePt t="148952" x="10261600" y="1993900"/>
          <p14:tracePt t="148969" x="10502900" y="1993900"/>
          <p14:tracePt t="148984" x="10560050" y="1993900"/>
          <p14:tracePt t="149001" x="10572750" y="1993900"/>
          <p14:tracePt t="149079" x="10572750" y="1987550"/>
          <p14:tracePt t="149097" x="10483850" y="1974850"/>
          <p14:tracePt t="149117" x="10198100" y="1949450"/>
          <p14:tracePt t="149134" x="9937750" y="1949450"/>
          <p14:tracePt t="149150" x="9734550" y="1949450"/>
          <p14:tracePt t="149167" x="9652000" y="1949450"/>
          <p14:tracePt t="149186" x="9632950" y="1949450"/>
          <p14:tracePt t="149220" x="9652000" y="1943100"/>
          <p14:tracePt t="149228" x="9683750" y="1943100"/>
          <p14:tracePt t="149238" x="9734550" y="1943100"/>
          <p14:tracePt t="149251" x="9823450" y="1943100"/>
          <p14:tracePt t="149268" x="10033000" y="1943100"/>
          <p14:tracePt t="149285" x="10541000" y="1943100"/>
          <p14:tracePt t="149300" x="10775950" y="1943100"/>
          <p14:tracePt t="149317" x="10871200" y="1943100"/>
          <p14:tracePt t="149333" x="10883900" y="1943100"/>
          <p14:tracePt t="149381" x="10864850" y="1943100"/>
          <p14:tracePt t="149388" x="10826750" y="1943100"/>
          <p14:tracePt t="149402" x="10763250" y="1943100"/>
          <p14:tracePt t="149417" x="10560050" y="1943100"/>
          <p14:tracePt t="149433" x="10375900" y="1943100"/>
          <p14:tracePt t="149452" x="10274300" y="1943100"/>
          <p14:tracePt t="149492" x="10306050" y="1943100"/>
          <p14:tracePt t="149501" x="10369550" y="1943100"/>
          <p14:tracePt t="149519" x="10560050" y="1943100"/>
          <p14:tracePt t="149534" x="10788650" y="1943100"/>
          <p14:tracePt t="149551" x="11023600" y="1943100"/>
          <p14:tracePt t="149567" x="11150600" y="1968500"/>
          <p14:tracePt t="149584" x="11176000" y="1974850"/>
          <p14:tracePt t="149837" x="0" y="0"/>
        </p14:tracePtLst>
        <p14:tracePtLst>
          <p14:tracePt t="151998" x="2571750" y="1854200"/>
          <p14:tracePt t="152038" x="2571750" y="1866900"/>
          <p14:tracePt t="152054" x="2571750" y="1924050"/>
          <p14:tracePt t="152069" x="2578100" y="2000250"/>
          <p14:tracePt t="152087" x="2597150" y="2076450"/>
          <p14:tracePt t="152099" x="2609850" y="2114550"/>
          <p14:tracePt t="152101" x="2622550" y="2152650"/>
          <p14:tracePt t="152116" x="2667000" y="2203450"/>
          <p14:tracePt t="152133" x="2698750" y="2241550"/>
          <p14:tracePt t="152149" x="2736850" y="2266950"/>
          <p14:tracePt t="152166" x="2768600" y="2279650"/>
          <p14:tracePt t="152182" x="2806700" y="2279650"/>
          <p14:tracePt t="152199" x="2863850" y="2279650"/>
          <p14:tracePt t="152216" x="2927350" y="2247900"/>
          <p14:tracePt t="152234" x="2971800" y="2165350"/>
          <p14:tracePt t="152250" x="3003550" y="2051050"/>
          <p14:tracePt t="152251" x="3009900" y="2000250"/>
          <p14:tracePt t="152268" x="3016250" y="1943100"/>
          <p14:tracePt t="152283" x="3016250" y="1847850"/>
          <p14:tracePt t="152300" x="3003550" y="1797050"/>
          <p14:tracePt t="152301" x="2997200" y="1784350"/>
          <p14:tracePt t="152316" x="2990850" y="1778000"/>
          <p14:tracePt t="152373" x="2984500" y="1778000"/>
          <p14:tracePt t="152381" x="2978150" y="1778000"/>
          <p14:tracePt t="152400" x="2908300" y="1790700"/>
          <p14:tracePt t="152416" x="2844800" y="1835150"/>
          <p14:tracePt t="152433" x="2755900" y="1892300"/>
          <p14:tracePt t="152449" x="2705100" y="1962150"/>
          <p14:tracePt t="152466" x="2692400" y="2000250"/>
          <p14:tracePt t="152468" x="2692400" y="2012950"/>
          <p14:tracePt t="152484" x="2692400" y="2019300"/>
          <p14:tracePt t="152500" x="2692400" y="2025650"/>
          <p14:tracePt t="152573" x="2692400" y="2019300"/>
          <p14:tracePt t="152586" x="2692400" y="1993900"/>
          <p14:tracePt t="152602" x="2692400" y="1949450"/>
          <p14:tracePt t="152622" x="2692400" y="1911350"/>
          <p14:tracePt t="152636" x="2692400" y="1898650"/>
          <p14:tracePt t="152694" x="2692400" y="1905000"/>
          <p14:tracePt t="152704" x="2692400" y="1943100"/>
          <p14:tracePt t="152719" x="2673350" y="2082800"/>
          <p14:tracePt t="152734" x="2667000" y="2190750"/>
          <p14:tracePt t="152750" x="2667000" y="2241550"/>
          <p14:tracePt t="152767" x="2667000" y="2254250"/>
          <p14:tracePt t="152783" x="2667000" y="2260600"/>
          <p14:tracePt t="152814" x="2667000" y="2266950"/>
          <p14:tracePt t="152832" x="2686050" y="2235200"/>
          <p14:tracePt t="152849" x="2705100" y="2152650"/>
          <p14:tracePt t="152866" x="2717800" y="2082800"/>
          <p14:tracePt t="152883" x="2724150" y="2032000"/>
          <p14:tracePt t="152885" x="2730500" y="2012950"/>
          <p14:tracePt t="152899" x="2730500" y="2006600"/>
          <p14:tracePt t="152916" x="2730500" y="1987550"/>
          <p14:tracePt t="152981" x="2730500" y="2000250"/>
          <p14:tracePt t="153000" x="2730500" y="2076450"/>
          <p14:tracePt t="153021" x="2730500" y="2127250"/>
          <p14:tracePt t="153022" x="2730500" y="2139950"/>
          <p14:tracePt t="153035" x="2730500" y="2146300"/>
          <p14:tracePt t="153078" x="2736850" y="2152650"/>
          <p14:tracePt t="153096" x="2743200" y="2139950"/>
          <p14:tracePt t="153116" x="2749550" y="2038350"/>
          <p14:tracePt t="153137" x="2755900" y="1949450"/>
          <p14:tracePt t="153140" x="2755900" y="1905000"/>
          <p14:tracePt t="153155" x="2755900" y="1873250"/>
          <p14:tracePt t="153156" x="2755900" y="1847850"/>
          <p14:tracePt t="153173" x="2743200" y="1835150"/>
          <p14:tracePt t="153228" x="2743200" y="1847850"/>
          <p14:tracePt t="153236" x="2724150" y="1885950"/>
          <p14:tracePt t="153251" x="2711450" y="1943100"/>
          <p14:tracePt t="153266" x="2686050" y="2095500"/>
          <p14:tracePt t="153282" x="2667000" y="2184400"/>
          <p14:tracePt t="153284" x="2667000" y="2197100"/>
          <p14:tracePt t="153300" x="2667000" y="2216150"/>
          <p14:tracePt t="153316" x="2667000" y="2222500"/>
          <p14:tracePt t="153365" x="2667000" y="2203450"/>
          <p14:tracePt t="153373" x="2667000" y="2171700"/>
          <p14:tracePt t="153384" x="2667000" y="2127250"/>
          <p14:tracePt t="153399" x="2667000" y="2019300"/>
          <p14:tracePt t="153415" x="2667000" y="1936750"/>
          <p14:tracePt t="153432" x="2667000" y="1885950"/>
          <p14:tracePt t="153449" x="2667000" y="1873250"/>
          <p14:tracePt t="153468" x="2667000" y="1866900"/>
          <p14:tracePt t="153501" x="2667000" y="1892300"/>
          <p14:tracePt t="153508" x="2667000" y="1949450"/>
          <p14:tracePt t="153519" x="2667000" y="2012950"/>
          <p14:tracePt t="153533" x="2667000" y="2127250"/>
          <p14:tracePt t="153549" x="2667000" y="2178050"/>
          <p14:tracePt t="153566" x="2667000" y="2190750"/>
          <p14:tracePt t="153582" x="2667000" y="2197100"/>
          <p14:tracePt t="153617" x="2673350" y="2203450"/>
          <p14:tracePt t="153632" x="2679700" y="2184400"/>
          <p14:tracePt t="153649" x="2692400" y="2120900"/>
          <p14:tracePt t="153665" x="2717800" y="2025650"/>
          <p14:tracePt t="153682" x="2730500" y="1936750"/>
          <p14:tracePt t="153684" x="2743200" y="1892300"/>
          <p14:tracePt t="153699" x="2749550" y="1860550"/>
          <p14:tracePt t="153716" x="2755900" y="1822450"/>
          <p14:tracePt t="153772" x="2755900" y="1866900"/>
          <p14:tracePt t="153781" x="2755900" y="1930400"/>
          <p14:tracePt t="153802" x="2755900" y="2057400"/>
          <p14:tracePt t="153816" x="2755900" y="2139950"/>
          <p14:tracePt t="153832" x="2755900" y="2190750"/>
          <p14:tracePt t="153849" x="2755900" y="2203450"/>
          <p14:tracePt t="153900" x="2762250" y="2203450"/>
          <p14:tracePt t="153917" x="2762250" y="2197100"/>
          <p14:tracePt t="153927" x="2762250" y="2178050"/>
          <p14:tracePt t="153943" x="2781300" y="2146300"/>
          <p14:tracePt t="153959" x="2819400" y="2108200"/>
          <p14:tracePt t="153970" x="2870200" y="2082800"/>
          <p14:tracePt t="153971" x="0" y="0"/>
        </p14:tracePtLst>
        <p14:tracePtLst>
          <p14:tracePt t="154415" x="6388100" y="2114550"/>
          <p14:tracePt t="154461" x="6419850" y="2114550"/>
          <p14:tracePt t="154476" x="6584950" y="2114550"/>
          <p14:tracePt t="154489" x="6731000" y="2114550"/>
          <p14:tracePt t="154502" x="7143750" y="2114550"/>
          <p14:tracePt t="154517" x="7404100" y="2114550"/>
          <p14:tracePt t="154518" x="7683500" y="2114550"/>
          <p14:tracePt t="154532" x="8178800" y="2114550"/>
          <p14:tracePt t="154549" x="8566150" y="2114550"/>
          <p14:tracePt t="154566" x="8737600" y="2114550"/>
          <p14:tracePt t="154584" x="8788400" y="2114550"/>
          <p14:tracePt t="154601" x="8794750" y="2114550"/>
          <p14:tracePt t="154628" x="8775700" y="2114550"/>
          <p14:tracePt t="154636" x="8731250" y="2114550"/>
          <p14:tracePt t="154648" x="8655050" y="2114550"/>
          <p14:tracePt t="154667" x="8407400" y="2114550"/>
          <p14:tracePt t="154681" x="8013700" y="2114550"/>
          <p14:tracePt t="154698" x="7727950" y="2114550"/>
          <p14:tracePt t="154715" x="7588250" y="2114550"/>
          <p14:tracePt t="154717" x="7556500" y="2114550"/>
          <p14:tracePt t="154733" x="7543800" y="2114550"/>
          <p14:tracePt t="154766" x="7550150" y="2114550"/>
          <p14:tracePt t="154773" x="7607300" y="2114550"/>
          <p14:tracePt t="154781" x="7715250" y="2114550"/>
          <p14:tracePt t="154799" x="8096250" y="2114550"/>
          <p14:tracePt t="154815" x="8718550" y="2114550"/>
          <p14:tracePt t="154833" x="9429750" y="2114550"/>
          <p14:tracePt t="154848" x="10007600" y="2114550"/>
          <p14:tracePt t="154868" x="10280650" y="2114550"/>
          <p14:tracePt t="154882" x="10293350" y="2114550"/>
          <p14:tracePt t="154914" x="10274300" y="2114550"/>
          <p14:tracePt t="154932" x="9931400" y="2114550"/>
          <p14:tracePt t="154949" x="9328150" y="2114550"/>
          <p14:tracePt t="154968" x="8616950" y="2114550"/>
          <p14:tracePt t="154981" x="8140700" y="2114550"/>
          <p14:tracePt t="155001" x="8026400" y="2114550"/>
          <p14:tracePt t="155016" x="8007350" y="2114550"/>
          <p14:tracePt t="155032" x="8026400" y="2114550"/>
          <p14:tracePt t="155049" x="8216900" y="2127250"/>
          <p14:tracePt t="155065" x="8585200" y="2178050"/>
          <p14:tracePt t="155083" x="9061450" y="2254250"/>
          <p14:tracePt t="155098" x="9588500" y="2362200"/>
          <p14:tracePt t="155100" x="9798050" y="2400300"/>
          <p14:tracePt t="155115" x="9918700" y="2419350"/>
          <p14:tracePt t="155132" x="9994900" y="2432050"/>
          <p14:tracePt t="155166" x="9975850" y="2432050"/>
          <p14:tracePt t="155181" x="9779000" y="2419350"/>
          <p14:tracePt t="155198" x="9474200" y="2362200"/>
          <p14:tracePt t="155215" x="9226550" y="2324100"/>
          <p14:tracePt t="155231" x="9163050" y="2317750"/>
          <p14:tracePt t="155249" x="9150350" y="2317750"/>
          <p14:tracePt t="155293" x="9150350" y="2311400"/>
          <p14:tracePt t="155301" x="9169400" y="2305050"/>
          <p14:tracePt t="155317" x="9213850" y="2298700"/>
          <p14:tracePt t="155332" x="9245600" y="2298700"/>
          <p14:tracePt t="155351" x="9385300" y="2292350"/>
          <p14:tracePt t="155366" x="9417050" y="2279650"/>
          <p14:tracePt t="155381" x="9423400" y="2279650"/>
          <p14:tracePt t="155724" x="0" y="0"/>
        </p14:tracePtLst>
        <p14:tracePtLst>
          <p14:tracePt t="157502" x="546100" y="5391150"/>
          <p14:tracePt t="157574" x="546100" y="5397500"/>
          <p14:tracePt t="157595" x="539750" y="5441950"/>
          <p14:tracePt t="157613" x="527050" y="5537200"/>
          <p14:tracePt t="157631" x="520700" y="5581650"/>
          <p14:tracePt t="157647" x="520700" y="5607050"/>
          <p14:tracePt t="157666" x="520700" y="5626100"/>
          <p14:tracePt t="157751" x="527050" y="5626100"/>
          <p14:tracePt t="157772" x="565150" y="5543550"/>
          <p14:tracePt t="157791" x="584200" y="5505450"/>
          <p14:tracePt t="157805" x="596900" y="5473700"/>
          <p14:tracePt t="157817" x="603250" y="5461000"/>
          <p14:tracePt t="157832" x="603250" y="5454650"/>
          <p14:tracePt t="157957" x="0" y="0"/>
        </p14:tracePtLst>
        <p14:tracePtLst>
          <p14:tracePt t="158381" x="1263650" y="5454650"/>
          <p14:tracePt t="159397" x="0" y="0"/>
        </p14:tracePtLst>
        <p14:tracePtLst>
          <p14:tracePt t="161070" x="9436100" y="1797050"/>
          <p14:tracePt t="161094" x="9582150" y="1816100"/>
          <p14:tracePt t="161115" x="9620250" y="1828800"/>
          <p14:tracePt t="161133" x="9626600" y="1847850"/>
          <p14:tracePt t="161147" x="9626600" y="1854200"/>
          <p14:tracePt t="161148" x="9626600" y="1873250"/>
          <p14:tracePt t="161163" x="9626600" y="1892300"/>
          <p14:tracePt t="161180" x="9626600" y="1924050"/>
          <p14:tracePt t="161199" x="9626600" y="1936750"/>
          <p14:tracePt t="161213" x="9620250" y="1943100"/>
          <p14:tracePt t="161248" x="9607550" y="1949450"/>
          <p14:tracePt t="161332" x="0" y="0"/>
        </p14:tracePtLst>
        <p14:tracePtLst>
          <p14:tracePt t="162023" x="11398250" y="1860550"/>
          <p14:tracePt t="162038" x="11404600" y="1860550"/>
          <p14:tracePt t="162052" x="11430000" y="1860550"/>
          <p14:tracePt t="162080" x="11442700" y="1860550"/>
          <p14:tracePt t="162096" x="11449050" y="1860550"/>
          <p14:tracePt t="162112" x="11461750" y="1860550"/>
          <p14:tracePt t="162130" x="11474450" y="1879600"/>
          <p14:tracePt t="162145" x="11487150" y="1892300"/>
          <p14:tracePt t="162164" x="11487150" y="1898650"/>
          <p14:tracePt t="162179" x="11493500" y="1924050"/>
          <p14:tracePt t="162196" x="11493500" y="1936750"/>
          <p14:tracePt t="162213" x="11493500" y="1955800"/>
          <p14:tracePt t="162229" x="11493500" y="1962150"/>
          <p14:tracePt t="162318" x="11493500" y="1968500"/>
          <p14:tracePt t="162334" x="11493500" y="1974850"/>
          <p14:tracePt t="162349" x="11493500" y="1993900"/>
          <p14:tracePt t="162379" x="11493500" y="2006600"/>
          <p14:tracePt t="162518" x="0" y="0"/>
        </p14:tracePtLst>
        <p14:tracePtLst>
          <p14:tracePt t="163229" x="9448800" y="1866900"/>
          <p14:tracePt t="163318" x="9448800" y="1860550"/>
          <p14:tracePt t="163337" x="9461500" y="1866900"/>
          <p14:tracePt t="163350" x="9474200" y="1873250"/>
          <p14:tracePt t="163362" x="9480550" y="1879600"/>
          <p14:tracePt t="163380" x="9480550" y="1885950"/>
          <p14:tracePt t="163461" x="0" y="0"/>
        </p14:tracePtLst>
        <p14:tracePtLst>
          <p14:tracePt t="164176" x="11487150" y="1866900"/>
          <p14:tracePt t="164205" x="11512550" y="1866900"/>
          <p14:tracePt t="164229" x="11512550" y="1873250"/>
          <p14:tracePt t="164241" x="11512550" y="1879600"/>
          <p14:tracePt t="164250" x="11512550" y="1885950"/>
          <p14:tracePt t="164262" x="11518900" y="1898650"/>
          <p14:tracePt t="164278" x="11518900" y="1905000"/>
          <p14:tracePt t="164296" x="11518900" y="1917700"/>
          <p14:tracePt t="164313" x="11518900" y="1943100"/>
          <p14:tracePt t="164329" x="11512550" y="1955800"/>
          <p14:tracePt t="164345" x="11506200" y="1974850"/>
          <p14:tracePt t="164363" x="11499850" y="1981200"/>
          <p14:tracePt t="164364" x="11493500" y="1987550"/>
          <p14:tracePt t="164485" x="0" y="0"/>
        </p14:tracePtLst>
        <p14:tracePtLst>
          <p14:tracePt t="164775" x="11525250" y="2070100"/>
          <p14:tracePt t="164893" x="0" y="0"/>
        </p14:tracePtLst>
        <p14:tracePtLst>
          <p14:tracePt t="166582" x="1181100" y="5099050"/>
          <p14:tracePt t="166621" x="1174750" y="5105400"/>
          <p14:tracePt t="166639" x="1174750" y="5162550"/>
          <p14:tracePt t="166659" x="1174750" y="5264150"/>
          <p14:tracePt t="166660" x="1168400" y="5353050"/>
          <p14:tracePt t="166674" x="1162050" y="5435600"/>
          <p14:tracePt t="166684" x="1162050" y="5594350"/>
          <p14:tracePt t="166694" x="1149350" y="5689600"/>
          <p14:tracePt t="166711" x="1149350" y="5829300"/>
          <p14:tracePt t="166728" x="1143000" y="5956300"/>
          <p14:tracePt t="166744" x="1136650" y="6019800"/>
          <p14:tracePt t="166761" x="1136650" y="6045200"/>
          <p14:tracePt t="166778" x="1136650" y="6057900"/>
          <p14:tracePt t="167172" x="0" y="0"/>
        </p14:tracePtLst>
        <p14:tracePtLst>
          <p14:tracePt t="168617" x="9372600" y="1790700"/>
          <p14:tracePt t="168637" x="9398000" y="1790700"/>
          <p14:tracePt t="168653" x="9404350" y="1790700"/>
          <p14:tracePt t="168663" x="9417050" y="1790700"/>
          <p14:tracePt t="168678" x="9417050" y="1797050"/>
          <p14:tracePt t="168694" x="9417050" y="1828800"/>
          <p14:tracePt t="168710" x="9417050" y="1860550"/>
          <p14:tracePt t="168727" x="9417050" y="1879600"/>
          <p14:tracePt t="168743" x="9417050" y="1892300"/>
          <p14:tracePt t="168760" x="9417050" y="1898650"/>
          <p14:tracePt t="168777" x="9404350" y="1911350"/>
          <p14:tracePt t="168793" x="9372600" y="1924050"/>
          <p14:tracePt t="168811" x="9347200" y="1936750"/>
          <p14:tracePt t="168828" x="9334500" y="1943100"/>
          <p14:tracePt t="168924" x="0" y="0"/>
        </p14:tracePtLst>
        <p14:tracePtLst>
          <p14:tracePt t="169965" x="1841500" y="5372100"/>
          <p14:tracePt t="170014" x="1841500" y="5384800"/>
          <p14:tracePt t="170024" x="1835150" y="5397500"/>
          <p14:tracePt t="170043" x="1828800" y="5416550"/>
          <p14:tracePt t="170078" x="1828800" y="5422900"/>
          <p14:tracePt t="170094" x="1828800" y="5429250"/>
          <p14:tracePt t="170111" x="1828800" y="5435600"/>
          <p14:tracePt t="170189" x="1841500" y="5429250"/>
          <p14:tracePt t="170189" x="0" y="0"/>
        </p14:tracePtLst>
        <p14:tracePtLst>
          <p14:tracePt t="170479" x="2317750" y="5181600"/>
          <p14:tracePt t="170493" x="2292350" y="5187950"/>
          <p14:tracePt t="170510" x="2279650" y="5194300"/>
          <p14:tracePt t="170526" x="2266950" y="5207000"/>
          <p14:tracePt t="170543" x="2235200" y="5238750"/>
          <p14:tracePt t="170559" x="2203450" y="5276850"/>
          <p14:tracePt t="170577" x="2190750" y="5327650"/>
          <p14:tracePt t="170593" x="2178050" y="5378450"/>
          <p14:tracePt t="170611" x="2171700" y="5454650"/>
          <p14:tracePt t="170627" x="2178050" y="5518150"/>
          <p14:tracePt t="170628" x="2209800" y="5543550"/>
          <p14:tracePt t="170644" x="2247900" y="5568950"/>
          <p14:tracePt t="170661" x="2419350" y="5600700"/>
          <p14:tracePt t="170676" x="2527300" y="5600700"/>
          <p14:tracePt t="170696" x="2616200" y="5594350"/>
          <p14:tracePt t="170710" x="2654300" y="5568950"/>
          <p14:tracePt t="170727" x="2660650" y="5543550"/>
          <p14:tracePt t="170743" x="2660650" y="5492750"/>
          <p14:tracePt t="170760" x="2654300" y="5441950"/>
          <p14:tracePt t="170776" x="2609850" y="5391150"/>
          <p14:tracePt t="170793" x="2590800" y="5365750"/>
          <p14:tracePt t="170809" x="2565400" y="5353050"/>
          <p14:tracePt t="170836" x="2559050" y="5353050"/>
          <p14:tracePt t="171077" x="0" y="0"/>
        </p14:tracePtLst>
        <p14:tracePtLst>
          <p14:tracePt t="172494" x="11595100" y="1822450"/>
          <p14:tracePt t="172511" x="11595100" y="1828800"/>
          <p14:tracePt t="172530" x="11595100" y="1841500"/>
          <p14:tracePt t="172630" x="0" y="0"/>
        </p14:tracePtLst>
        <p14:tracePtLst>
          <p14:tracePt t="173501" x="1714500" y="5842000"/>
          <p14:tracePt t="173549" x="1714500" y="5835650"/>
          <p14:tracePt t="173571" x="1758950" y="5835650"/>
          <p14:tracePt t="173585" x="1835150" y="5835650"/>
          <p14:tracePt t="173598" x="1860550" y="5848350"/>
          <p14:tracePt t="173613" x="1873250" y="5848350"/>
          <p14:tracePt t="173646" x="1879600" y="5854700"/>
          <p14:tracePt t="173660" x="1873250" y="5867400"/>
          <p14:tracePt t="173669" x="1847850" y="5873750"/>
          <p14:tracePt t="173677" x="1809750" y="5886450"/>
          <p14:tracePt t="173693" x="1739900" y="5924550"/>
          <p14:tracePt t="173709" x="1682750" y="5949950"/>
          <p14:tracePt t="173725" x="1682750" y="5956300"/>
          <p14:tracePt t="173788" x="1676400" y="5956300"/>
          <p14:tracePt t="173821" x="1682750" y="5956300"/>
          <p14:tracePt t="173834" x="1689100" y="5956300"/>
          <p14:tracePt t="173848" x="1701800" y="5956300"/>
          <p14:tracePt t="173863" x="1720850" y="5949950"/>
          <p14:tracePt t="173878" x="1758950" y="5943600"/>
          <p14:tracePt t="173879" x="0" y="0"/>
        </p14:tracePtLst>
        <p14:tracePtLst>
          <p14:tracePt t="174454" x="2425700" y="5772150"/>
          <p14:tracePt t="174470" x="2419350" y="5778500"/>
          <p14:tracePt t="174487" x="2406650" y="5810250"/>
          <p14:tracePt t="174503" x="2387600" y="5848350"/>
          <p14:tracePt t="174521" x="2381250" y="5886450"/>
          <p14:tracePt t="174535" x="2374900" y="5943600"/>
          <p14:tracePt t="174546" x="2374900" y="5949950"/>
          <p14:tracePt t="174558" x="2374900" y="5969000"/>
          <p14:tracePt t="174575" x="2374900" y="5975350"/>
          <p14:tracePt t="174653" x="2374900" y="5969000"/>
          <p14:tracePt t="174668" x="2387600" y="5949950"/>
          <p14:tracePt t="174683" x="2393950" y="5949950"/>
          <p14:tracePt t="174684" x="2393950" y="5937250"/>
          <p14:tracePt t="174700" x="2406650" y="5930900"/>
          <p14:tracePt t="174832" x="2406650" y="5937250"/>
          <p14:tracePt t="174866" x="2406650" y="5969000"/>
          <p14:tracePt t="174887" x="2406650" y="5988050"/>
          <p14:tracePt t="174933" x="2406650" y="5994400"/>
          <p14:tracePt t="174945" x="2413000" y="5994400"/>
          <p14:tracePt t="174960" x="2419350" y="5962650"/>
          <p14:tracePt t="174975" x="2419350" y="5930900"/>
          <p14:tracePt t="174992" x="2419350" y="5892800"/>
          <p14:tracePt t="175008" x="2419350" y="5880100"/>
          <p14:tracePt t="175027" x="2419350" y="5873750"/>
          <p14:tracePt t="175068" x="2419350" y="5880100"/>
          <p14:tracePt t="175080" x="2413000" y="5899150"/>
          <p14:tracePt t="175094" x="2413000" y="5924550"/>
          <p14:tracePt t="175110" x="2413000" y="5949950"/>
          <p14:tracePt t="175126" x="2413000" y="5962650"/>
          <p14:tracePt t="175213" x="2413000" y="5956300"/>
          <p14:tracePt t="175245" x="2419350" y="5918200"/>
          <p14:tracePt t="175263" x="2425700" y="5905500"/>
          <p14:tracePt t="175325" x="2425700" y="5924550"/>
          <p14:tracePt t="175337" x="2425700" y="5943600"/>
          <p14:tracePt t="175349" x="2419350" y="5956300"/>
          <p14:tracePt t="175361" x="2419350" y="5962650"/>
          <p14:tracePt t="175376" x="2419350" y="5969000"/>
          <p14:tracePt t="175765" x="0" y="0"/>
        </p14:tracePtLst>
        <p14:tracePtLst>
          <p14:tracePt t="176798" x="342900" y="5289550"/>
          <p14:tracePt t="176831" x="336550" y="5289550"/>
          <p14:tracePt t="176852" x="317500" y="5289550"/>
          <p14:tracePt t="176874" x="304800" y="5302250"/>
          <p14:tracePt t="176893" x="279400" y="5397500"/>
          <p14:tracePt t="176909" x="247650" y="5499100"/>
          <p14:tracePt t="176926" x="222250" y="5626100"/>
          <p14:tracePt t="176941" x="215900" y="5746750"/>
          <p14:tracePt t="176958" x="215900" y="5886450"/>
          <p14:tracePt t="176974" x="241300" y="5981700"/>
          <p14:tracePt t="176991" x="273050" y="6057900"/>
          <p14:tracePt t="177007" x="304800" y="6127750"/>
          <p14:tracePt t="177024" x="355600" y="6197600"/>
          <p14:tracePt t="177041" x="425450" y="6261100"/>
          <p14:tracePt t="177057" x="533400" y="6337300"/>
          <p14:tracePt t="177074" x="647700" y="6381750"/>
          <p14:tracePt t="177077" x="711200" y="6407150"/>
          <p14:tracePt t="177091" x="800100" y="6426200"/>
          <p14:tracePt t="177108" x="1155700" y="6451600"/>
          <p14:tracePt t="177125" x="1695450" y="6451600"/>
          <p14:tracePt t="177142" x="2362200" y="6451600"/>
          <p14:tracePt t="177158" x="2901950" y="6451600"/>
          <p14:tracePt t="177175" x="3187700" y="6451600"/>
          <p14:tracePt t="177191" x="3346450" y="6451600"/>
          <p14:tracePt t="177210" x="3467100" y="6445250"/>
          <p14:tracePt t="177225" x="3543300" y="6432550"/>
          <p14:tracePt t="177241" x="3613150" y="6407150"/>
          <p14:tracePt t="177258" x="3663950" y="6388100"/>
          <p14:tracePt t="177274" x="3727450" y="6369050"/>
          <p14:tracePt t="177291" x="3752850" y="6350000"/>
          <p14:tracePt t="177292" x="3765550" y="6343650"/>
          <p14:tracePt t="177308" x="3778250" y="6330950"/>
          <p14:tracePt t="177324" x="3784600" y="6305550"/>
          <p14:tracePt t="177341" x="3784600" y="6261100"/>
          <p14:tracePt t="177358" x="3784600" y="6216650"/>
          <p14:tracePt t="177376" x="3784600" y="6159500"/>
          <p14:tracePt t="177391" x="3784600" y="6102350"/>
          <p14:tracePt t="177408" x="3784600" y="6057900"/>
          <p14:tracePt t="177425" x="3771900" y="5969000"/>
          <p14:tracePt t="177442" x="3714750" y="5867400"/>
          <p14:tracePt t="177457" x="3638550" y="5746750"/>
          <p14:tracePt t="177475" x="3587750" y="5657850"/>
          <p14:tracePt t="177490" x="3524250" y="5581650"/>
          <p14:tracePt t="177492" x="3492500" y="5549900"/>
          <p14:tracePt t="177509" x="3429000" y="5518150"/>
          <p14:tracePt t="177524" x="3371850" y="5486400"/>
          <p14:tracePt t="177541" x="3302000" y="5467350"/>
          <p14:tracePt t="177557" x="3187700" y="5441950"/>
          <p14:tracePt t="177574" x="3028950" y="5410200"/>
          <p14:tracePt t="177590" x="2832100" y="5372100"/>
          <p14:tracePt t="177607" x="2622550" y="5340350"/>
          <p14:tracePt t="177624" x="2374900" y="5289550"/>
          <p14:tracePt t="177641" x="2044700" y="5232400"/>
          <p14:tracePt t="177658" x="1651000" y="5162550"/>
          <p14:tracePt t="177660" x="1416050" y="5111750"/>
          <p14:tracePt t="177674" x="1181100" y="5060950"/>
          <p14:tracePt t="177692" x="685800" y="4972050"/>
          <p14:tracePt t="177708" x="596900" y="4959350"/>
          <p14:tracePt t="177724" x="450850" y="4959350"/>
          <p14:tracePt t="177741" x="393700" y="4959350"/>
          <p14:tracePt t="177757" x="349250" y="4978400"/>
          <p14:tracePt t="177774" x="285750" y="5016500"/>
          <p14:tracePt t="177790" x="222250" y="5067300"/>
          <p14:tracePt t="177807" x="165100" y="5118100"/>
          <p14:tracePt t="177824" x="120650" y="5187950"/>
          <p14:tracePt t="177840" x="82550" y="5283200"/>
          <p14:tracePt t="177858" x="57150" y="5372100"/>
          <p14:tracePt t="177874" x="38100" y="5461000"/>
          <p14:tracePt t="177876" x="38100" y="5499100"/>
          <p14:tracePt t="177893" x="38100" y="5537200"/>
          <p14:tracePt t="177908" x="38100" y="5619750"/>
          <p14:tracePt t="177925" x="38100" y="5670550"/>
          <p14:tracePt t="177941" x="50800" y="5727700"/>
          <p14:tracePt t="177957" x="69850" y="5778500"/>
          <p14:tracePt t="177974" x="120650" y="5854700"/>
          <p14:tracePt t="177990" x="190500" y="5918200"/>
          <p14:tracePt t="178007" x="279400" y="5981700"/>
          <p14:tracePt t="178024" x="387350" y="6032500"/>
          <p14:tracePt t="178042" x="514350" y="6070600"/>
          <p14:tracePt t="178057" x="615950" y="6102350"/>
          <p14:tracePt t="178073" x="736600" y="6127750"/>
          <p14:tracePt t="178091" x="863600" y="6153150"/>
          <p14:tracePt t="178092" x="939800" y="6165850"/>
          <p14:tracePt t="178107" x="1035050" y="6184900"/>
          <p14:tracePt t="178125" x="1346200" y="6242050"/>
          <p14:tracePt t="178141" x="1504950" y="6254750"/>
          <p14:tracePt t="178158" x="1574800" y="6254750"/>
          <p14:tracePt t="178174" x="1587500" y="6254750"/>
          <p14:tracePt t="178261" x="1600200" y="6254750"/>
          <p14:tracePt t="178278" x="1612900" y="6242050"/>
          <p14:tracePt t="178293" x="1657350" y="6203950"/>
          <p14:tracePt t="178293" x="0" y="0"/>
        </p14:tracePtLst>
        <p14:tracePtLst>
          <p14:tracePt t="179293" x="5638800" y="1987550"/>
          <p14:tracePt t="179307" x="5664200" y="1987550"/>
          <p14:tracePt t="179324" x="5772150" y="1987550"/>
          <p14:tracePt t="179341" x="5829300" y="1987550"/>
          <p14:tracePt t="179358" x="5873750" y="2000250"/>
          <p14:tracePt t="179373" x="5905500" y="2006600"/>
          <p14:tracePt t="179390" x="5962650" y="2006600"/>
          <p14:tracePt t="179410" x="6134100" y="2006600"/>
          <p14:tracePt t="179425" x="6407150" y="2006600"/>
          <p14:tracePt t="179440" x="6946900" y="2006600"/>
          <p14:tracePt t="179457" x="7658100" y="2006600"/>
          <p14:tracePt t="179476" x="8858250" y="2006600"/>
          <p14:tracePt t="179491" x="9378950" y="2006600"/>
          <p14:tracePt t="179508" x="9505950" y="2006600"/>
          <p14:tracePt t="179523" x="9607550" y="2006600"/>
          <p14:tracePt t="179526" x="9613900" y="2006600"/>
          <p14:tracePt t="179542" x="9620250" y="2006600"/>
          <p14:tracePt t="179648" x="9601200" y="2019300"/>
          <p14:tracePt t="179684" x="8877300" y="2025650"/>
          <p14:tracePt t="179723" x="7924800" y="2025650"/>
          <p14:tracePt t="179724" x="7810500" y="2025650"/>
          <p14:tracePt t="179745" x="7696200" y="2025650"/>
          <p14:tracePt t="179758" x="7651750" y="2025650"/>
          <p14:tracePt t="179773" x="7645400" y="2025650"/>
          <p14:tracePt t="179885" x="7670800" y="2025650"/>
          <p14:tracePt t="179895" x="7702550" y="2025650"/>
          <p14:tracePt t="179910" x="7753350" y="2025650"/>
          <p14:tracePt t="179923" x="7759700" y="2025650"/>
          <p14:tracePt t="180070" x="7772400" y="2025650"/>
          <p14:tracePt t="180097" x="7867650" y="2019300"/>
          <p14:tracePt t="180121" x="8223250" y="2019300"/>
          <p14:tracePt t="180141" x="9169400" y="2019300"/>
          <p14:tracePt t="180161" x="9798050" y="2019300"/>
          <p14:tracePt t="180177" x="10128250" y="2019300"/>
          <p14:tracePt t="180189" x="10217150" y="2019300"/>
          <p14:tracePt t="180209" x="10229850" y="2019300"/>
          <p14:tracePt t="180236" x="10217150" y="2019300"/>
          <p14:tracePt t="180245" x="10179050" y="2019300"/>
          <p14:tracePt t="180257" x="10115550" y="2019300"/>
          <p14:tracePt t="180276" x="9937750" y="2019300"/>
          <p14:tracePt t="180289" x="9632950" y="2019300"/>
          <p14:tracePt t="180306" x="9163050" y="2019300"/>
          <p14:tracePt t="180308" x="8858250" y="2019300"/>
          <p14:tracePt t="180325" x="8235950" y="2019300"/>
          <p14:tracePt t="180343" x="7778750" y="2019300"/>
          <p14:tracePt t="180357" x="7632700" y="2019300"/>
          <p14:tracePt t="180376" x="7607300" y="2019300"/>
          <p14:tracePt t="180390" x="7600950" y="2019300"/>
          <p14:tracePt t="180412" x="7632700" y="2019300"/>
          <p14:tracePt t="180422" x="7696200" y="2019300"/>
          <p14:tracePt t="180440" x="7880350" y="2019300"/>
          <p14:tracePt t="180458" x="8153400" y="2019300"/>
          <p14:tracePt t="180460" x="8350250" y="2019300"/>
          <p14:tracePt t="180473" x="8585200" y="2019300"/>
          <p14:tracePt t="180490" x="9042400" y="2019300"/>
          <p14:tracePt t="180508" x="9328150" y="2019300"/>
          <p14:tracePt t="180523" x="9347200" y="2019300"/>
          <p14:tracePt t="180540" x="9359900" y="2019300"/>
          <p14:tracePt t="180558" x="9334500" y="2019300"/>
          <p14:tracePt t="180574" x="9175750" y="2019300"/>
          <p14:tracePt t="180589" x="8953500" y="2019300"/>
          <p14:tracePt t="180608" x="8794750" y="2019300"/>
          <p14:tracePt t="180623" x="8763000" y="2019300"/>
          <p14:tracePt t="180640" x="8750300" y="2019300"/>
          <p14:tracePt t="180676" x="8763000" y="2019300"/>
          <p14:tracePt t="180690" x="8851900" y="2012950"/>
          <p14:tracePt t="180707" x="8997950" y="2012950"/>
          <p14:tracePt t="180708" x="9105900" y="2012950"/>
          <p14:tracePt t="180723" x="9232900" y="2012950"/>
          <p14:tracePt t="180740" x="9779000" y="2012950"/>
          <p14:tracePt t="180756" x="10045700" y="2012950"/>
          <p14:tracePt t="180773" x="10179050" y="2012950"/>
          <p14:tracePt t="180789" x="10248900" y="2012950"/>
          <p14:tracePt t="180806" x="10261600" y="2012950"/>
          <p14:tracePt t="181236" x="0" y="0"/>
        </p14:tracePtLst>
        <p14:tracePtLst>
          <p14:tracePt t="183573" x="7747000" y="2012950"/>
          <p14:tracePt t="183612" x="7747000" y="2006600"/>
          <p14:tracePt t="183622" x="7753350" y="2006600"/>
          <p14:tracePt t="183641" x="7810500" y="2012950"/>
          <p14:tracePt t="183656" x="7931150" y="2032000"/>
          <p14:tracePt t="183673" x="8032750" y="2044700"/>
          <p14:tracePt t="183689" x="8083550" y="2051050"/>
          <p14:tracePt t="183706" x="8108950" y="2051050"/>
          <p14:tracePt t="183723" x="8121650" y="2051050"/>
          <p14:tracePt t="183797" x="0" y="0"/>
        </p14:tracePtLst>
        <p14:tracePtLst>
          <p14:tracePt t="184052" x="8528050" y="2038350"/>
          <p14:tracePt t="184197" x="0" y="0"/>
        </p14:tracePtLst>
        <p14:tracePtLst>
          <p14:tracePt t="185193" x="2146300" y="5505450"/>
          <p14:tracePt t="185270" x="2159000" y="5505450"/>
          <p14:tracePt t="185288" x="2273300" y="5511800"/>
          <p14:tracePt t="185308" x="2508250" y="5511800"/>
          <p14:tracePt t="185329" x="2565400" y="5511800"/>
          <p14:tracePt t="185342" x="2578100" y="5511800"/>
          <p14:tracePt t="185516" x="0" y="0"/>
        </p14:tracePtLst>
        <p14:tracePtLst>
          <p14:tracePt t="186213" x="10020300" y="1993900"/>
          <p14:tracePt t="186253" x="10020300" y="2006600"/>
          <p14:tracePt t="186262" x="10026650" y="2019300"/>
          <p14:tracePt t="186274" x="10039350" y="2038350"/>
          <p14:tracePt t="186288" x="10102850" y="2070100"/>
          <p14:tracePt t="186306" x="10179050" y="2095500"/>
          <p14:tracePt t="186321" x="10280650" y="2101850"/>
          <p14:tracePt t="186338" x="10471150" y="2101850"/>
          <p14:tracePt t="186356" x="10852150" y="2101850"/>
          <p14:tracePt t="186371" x="10985500" y="2101850"/>
          <p14:tracePt t="186389" x="11207750" y="2101850"/>
          <p14:tracePt t="186404" x="11226800" y="2101850"/>
          <p14:tracePt t="186423" x="11233150" y="2101850"/>
          <p14:tracePt t="186645" x="11239500" y="2101850"/>
          <p14:tracePt t="186662" x="11252200" y="2101850"/>
          <p14:tracePt t="186677" x="11258550" y="2101850"/>
          <p14:tracePt t="186689" x="11271250" y="2101850"/>
          <p14:tracePt t="186705" x="11277600" y="2101850"/>
          <p14:tracePt t="186721" x="11290300" y="2101850"/>
          <p14:tracePt t="186738" x="11315700" y="2101850"/>
          <p14:tracePt t="186754" x="11347450" y="2095500"/>
          <p14:tracePt t="186771" x="11366500" y="2095500"/>
          <p14:tracePt t="186772" x="11379200" y="2095500"/>
          <p14:tracePt t="186788" x="11391900" y="2095500"/>
          <p14:tracePt t="187180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0" y="182038"/>
            <a:ext cx="9971691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12" y="1211865"/>
            <a:ext cx="11941176" cy="554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Mysql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数据库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里创建表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student</a:t>
            </a:r>
          </a:p>
          <a:p>
            <a:pPr marL="342900" indent="-342900">
              <a:lnSpc>
                <a:spcPct val="110000"/>
              </a:lnSpc>
              <a:defRPr/>
            </a:pP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CREATE TABLE `student` (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	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char(9)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	NOT NULL default ‘’,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 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varchar(25)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 `mi`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char(1) 	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 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varchar(25)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 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date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	 `street`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varchar(25)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	`phone`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char(11) 	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	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char(5) 	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	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 		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char(4) 	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	default NULL,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	PRIMARY KEY  (`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`)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) ENGINE=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InnoDB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DEFAULT CHARSET=utf8;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程序获取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一条记录的每个字段值时，除了</a:t>
            </a: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字段外，其它字段都用</a:t>
            </a: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getString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方法；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字段用</a:t>
            </a: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getDate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方法，返回数据类型为</a:t>
            </a: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java.sql.Date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（不是</a:t>
            </a:r>
            <a:r>
              <a:rPr lang="en-US" altLang="zh-CN" sz="20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java.util.Date</a:t>
            </a: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70"/>
    </mc:Choice>
    <mc:Fallback xmlns="">
      <p:transition spd="slow" advTm="109570"/>
    </mc:Fallback>
  </mc:AlternateContent>
  <p:extLst>
    <p:ext uri="{3A86A75C-4F4B-4683-9AE1-C65F6400EC91}">
      <p14:laserTraceLst xmlns:p14="http://schemas.microsoft.com/office/powerpoint/2010/main">
        <p14:tracePtLst>
          <p14:tracePt t="1880" x="2228850" y="749300"/>
          <p14:tracePt t="1897" x="2400300" y="749300"/>
          <p14:tracePt t="1913" x="2762250" y="749300"/>
          <p14:tracePt t="1927" x="3473450" y="749300"/>
          <p14:tracePt t="1944" x="4438650" y="749300"/>
          <p14:tracePt t="1960" x="5505450" y="749300"/>
          <p14:tracePt t="1977" x="6496050" y="749300"/>
          <p14:tracePt t="1996" x="7207250" y="749300"/>
          <p14:tracePt t="2012" x="7594600" y="749300"/>
          <p14:tracePt t="2027" x="7766050" y="749300"/>
          <p14:tracePt t="2045" x="7823200" y="749300"/>
          <p14:tracePt t="2062" x="7835900" y="749300"/>
          <p14:tracePt t="2096" x="7829550" y="749300"/>
          <p14:tracePt t="2112" x="7715250" y="749300"/>
          <p14:tracePt t="2127" x="7537450" y="736600"/>
          <p14:tracePt t="2144" x="7258050" y="736600"/>
          <p14:tracePt t="2160" x="6991350" y="736600"/>
          <p14:tracePt t="2177" x="6832600" y="736600"/>
          <p14:tracePt t="2193" x="6788150" y="736600"/>
          <p14:tracePt t="2210" x="6775450" y="736600"/>
          <p14:tracePt t="2247" x="6794500" y="736600"/>
          <p14:tracePt t="2260" x="6845300" y="736600"/>
          <p14:tracePt t="2277" x="7016750" y="736600"/>
          <p14:tracePt t="2294" x="7289800" y="736600"/>
          <p14:tracePt t="2311" x="7747000" y="736600"/>
          <p14:tracePt t="2313" x="7981950" y="736600"/>
          <p14:tracePt t="2327" x="8350250" y="736600"/>
          <p14:tracePt t="2346" x="8521700" y="736600"/>
          <p14:tracePt t="2362" x="8553450" y="736600"/>
          <p14:tracePt t="2377" x="8559800" y="736600"/>
          <p14:tracePt t="2396" x="8534400" y="730250"/>
          <p14:tracePt t="2410" x="8432800" y="704850"/>
          <p14:tracePt t="2427" x="8280400" y="698500"/>
          <p14:tracePt t="2443" x="8096250" y="698500"/>
          <p14:tracePt t="2460" x="7905750" y="698500"/>
          <p14:tracePt t="2477" x="7785100" y="698500"/>
          <p14:tracePt t="2494" x="7747000" y="698500"/>
          <p14:tracePt t="2512" x="7734300" y="698500"/>
          <p14:tracePt t="2529" x="7791450" y="711200"/>
          <p14:tracePt t="2546" x="7969250" y="736600"/>
          <p14:tracePt t="2561" x="8216900" y="749300"/>
          <p14:tracePt t="2577" x="8540750" y="749300"/>
          <p14:tracePt t="2595" x="8769350" y="749300"/>
          <p14:tracePt t="2610" x="8851900" y="749300"/>
          <p14:tracePt t="2626" x="8870950" y="749300"/>
          <p14:tracePt t="2663" x="8858250" y="749300"/>
          <p14:tracePt t="2676" x="8839200" y="749300"/>
          <p14:tracePt t="2695" x="8737600" y="749300"/>
          <p14:tracePt t="2710" x="8724900" y="749300"/>
          <p14:tracePt t="2726" x="8712200" y="749300"/>
          <p14:tracePt t="2777" x="8718550" y="749300"/>
          <p14:tracePt t="2784" x="8737600" y="749300"/>
          <p14:tracePt t="2795" x="8750300" y="742950"/>
          <p14:tracePt t="2810" x="8788400" y="736600"/>
          <p14:tracePt t="2827" x="8851900" y="723900"/>
          <p14:tracePt t="2843" x="8915400" y="723900"/>
          <p14:tracePt t="2862" x="9036050" y="723900"/>
          <p14:tracePt t="2878" x="9175750" y="723900"/>
          <p14:tracePt t="2880" x="9226550" y="723900"/>
          <p14:tracePt t="2893" x="9277350" y="723900"/>
          <p14:tracePt t="2910" x="9321800" y="723900"/>
          <p14:tracePt t="2928" x="9334500" y="723900"/>
          <p14:tracePt t="3176" x="9334500" y="717550"/>
          <p14:tracePt t="3176" x="0" y="0"/>
        </p14:tracePtLst>
        <p14:tracePtLst>
          <p14:tracePt t="3913" x="3422650" y="254000"/>
          <p14:tracePt t="3945" x="3416300" y="260350"/>
          <p14:tracePt t="3955" x="3416300" y="273050"/>
          <p14:tracePt t="3966" x="3403600" y="317500"/>
          <p14:tracePt t="3979" x="3403600" y="412750"/>
          <p14:tracePt t="3995" x="3429000" y="577850"/>
          <p14:tracePt t="4011" x="3517900" y="723900"/>
          <p14:tracePt t="4027" x="3676650" y="857250"/>
          <p14:tracePt t="4045" x="3924300" y="952500"/>
          <p14:tracePt t="4061" x="4235450" y="1016000"/>
          <p14:tracePt t="4076" x="4552950" y="1041400"/>
          <p14:tracePt t="4094" x="4775200" y="1035050"/>
          <p14:tracePt t="4110" x="4902200" y="996950"/>
          <p14:tracePt t="4111" x="4940300" y="971550"/>
          <p14:tracePt t="4126" x="4959350" y="952500"/>
          <p14:tracePt t="4144" x="4984750" y="901700"/>
          <p14:tracePt t="4160" x="4984750" y="876300"/>
          <p14:tracePt t="4176" x="4984750" y="838200"/>
          <p14:tracePt t="4192" x="4984750" y="819150"/>
          <p14:tracePt t="4209" x="4984750" y="793750"/>
          <p14:tracePt t="4228" x="4984750" y="755650"/>
          <p14:tracePt t="4243" x="4978400" y="723900"/>
          <p14:tracePt t="4260" x="4978400" y="692150"/>
          <p14:tracePt t="4277" x="4978400" y="654050"/>
          <p14:tracePt t="4293" x="4978400" y="622300"/>
          <p14:tracePt t="4310" x="4978400" y="590550"/>
          <p14:tracePt t="4327" x="4978400" y="552450"/>
          <p14:tracePt t="4327" x="4978400" y="539750"/>
          <p14:tracePt t="4343" x="4978400" y="501650"/>
          <p14:tracePt t="4360" x="4978400" y="463550"/>
          <p14:tracePt t="4378" x="4972050" y="425450"/>
          <p14:tracePt t="4393" x="4959350" y="400050"/>
          <p14:tracePt t="4409" x="4946650" y="368300"/>
          <p14:tracePt t="4427" x="4921250" y="349250"/>
          <p14:tracePt t="4443" x="4902200" y="330200"/>
          <p14:tracePt t="4459" x="4864100" y="311150"/>
          <p14:tracePt t="4476" x="4832350" y="298450"/>
          <p14:tracePt t="4494" x="4781550" y="273050"/>
          <p14:tracePt t="4510" x="4730750" y="247650"/>
          <p14:tracePt t="4512" x="4699000" y="234950"/>
          <p14:tracePt t="4527" x="4629150" y="222250"/>
          <p14:tracePt t="4546" x="4578350" y="215900"/>
          <p14:tracePt t="4560" x="4527550" y="215900"/>
          <p14:tracePt t="4577" x="4502150" y="215900"/>
          <p14:tracePt t="4593" x="4489450" y="215900"/>
          <p14:tracePt t="4609" x="4476750" y="215900"/>
          <p14:tracePt t="4626" x="4470400" y="215900"/>
          <p14:tracePt t="4643" x="4457700" y="215900"/>
          <p14:tracePt t="4661" x="4425950" y="215900"/>
          <p14:tracePt t="4676" x="4387850" y="222250"/>
          <p14:tracePt t="4693" x="4337050" y="228600"/>
          <p14:tracePt t="4709" x="4273550" y="241300"/>
          <p14:tracePt t="4726" x="4229100" y="254000"/>
          <p14:tracePt t="4727" x="4210050" y="260350"/>
          <p14:tracePt t="4744" x="4178300" y="273050"/>
          <p14:tracePt t="4760" x="4152900" y="285750"/>
          <p14:tracePt t="4777" x="4127500" y="311150"/>
          <p14:tracePt t="4793" x="4114800" y="349250"/>
          <p14:tracePt t="4810" x="4083050" y="406400"/>
          <p14:tracePt t="4827" x="4070350" y="495300"/>
          <p14:tracePt t="4842" x="4064000" y="577850"/>
          <p14:tracePt t="4860" x="4064000" y="673100"/>
          <p14:tracePt t="4877" x="4089400" y="755650"/>
          <p14:tracePt t="4892" x="4127500" y="819150"/>
          <p14:tracePt t="4909" x="4197350" y="869950"/>
          <p14:tracePt t="4926" x="4311650" y="914400"/>
          <p14:tracePt t="4943" x="4572000" y="946150"/>
          <p14:tracePt t="4960" x="4800600" y="933450"/>
          <p14:tracePt t="4976" x="4984750" y="876300"/>
          <p14:tracePt t="4994" x="5105400" y="819150"/>
          <p14:tracePt t="5010" x="5162550" y="781050"/>
          <p14:tracePt t="5027" x="5175250" y="742950"/>
          <p14:tracePt t="5044" x="5181600" y="717550"/>
          <p14:tracePt t="5059" x="5181600" y="698500"/>
          <p14:tracePt t="5077" x="5181600" y="673100"/>
          <p14:tracePt t="5095" x="5168900" y="622300"/>
          <p14:tracePt t="5109" x="5162550" y="622300"/>
          <p14:tracePt t="5144" x="5156200" y="603250"/>
          <p14:tracePt t="5232" x="5149850" y="603250"/>
          <p14:tracePt t="5280" x="5149850" y="596900"/>
          <p14:tracePt t="5287" x="5149850" y="590550"/>
          <p14:tracePt t="5304" x="5149850" y="584200"/>
          <p14:tracePt t="5313" x="5143500" y="565150"/>
          <p14:tracePt t="5327" x="5130800" y="552450"/>
          <p14:tracePt t="5343" x="5105400" y="501650"/>
          <p14:tracePt t="5361" x="5067300" y="463550"/>
          <p14:tracePt t="5376" x="4991100" y="412750"/>
          <p14:tracePt t="5394" x="4927600" y="368300"/>
          <p14:tracePt t="5410" x="4851400" y="342900"/>
          <p14:tracePt t="5426" x="4781550" y="317500"/>
          <p14:tracePt t="5443" x="4718050" y="304800"/>
          <p14:tracePt t="5460" x="4660900" y="298450"/>
          <p14:tracePt t="5477" x="4610100" y="298450"/>
          <p14:tracePt t="5493" x="4565650" y="304800"/>
          <p14:tracePt t="5496" x="4552950" y="311150"/>
          <p14:tracePt t="5511" x="4546600" y="317500"/>
          <p14:tracePt t="5528" x="4514850" y="336550"/>
          <p14:tracePt t="5545" x="4508500" y="374650"/>
          <p14:tracePt t="5562" x="4495800" y="412750"/>
          <p14:tracePt t="5577" x="4495800" y="463550"/>
          <p14:tracePt t="5594" x="4495800" y="539750"/>
          <p14:tracePt t="5609" x="4508500" y="590550"/>
          <p14:tracePt t="5627" x="4527550" y="628650"/>
          <p14:tracePt t="5643" x="4533900" y="647700"/>
          <p14:tracePt t="5659" x="4552950" y="666750"/>
          <p14:tracePt t="5676" x="4584700" y="679450"/>
          <p14:tracePt t="5693" x="4597400" y="685800"/>
          <p14:tracePt t="5710" x="4629150" y="698500"/>
          <p14:tracePt t="5726" x="4635500" y="698500"/>
          <p14:tracePt t="5744" x="4648200" y="698500"/>
          <p14:tracePt t="6240" x="0" y="0"/>
        </p14:tracePtLst>
        <p14:tracePtLst>
          <p14:tracePt t="6973" x="8350250" y="742950"/>
          <p14:tracePt t="7019" x="8369300" y="742950"/>
          <p14:tracePt t="7035" x="8464550" y="742950"/>
          <p14:tracePt t="7049" x="8674100" y="742950"/>
          <p14:tracePt t="7060" x="8820150" y="742950"/>
          <p14:tracePt t="7076" x="9251950" y="742950"/>
          <p14:tracePt t="7095" x="9683750" y="742950"/>
          <p14:tracePt t="7109" x="10077450" y="742950"/>
          <p14:tracePt t="7126" x="10255250" y="742950"/>
          <p14:tracePt t="7144" x="10306050" y="742950"/>
          <p14:tracePt t="7160" x="10312400" y="742950"/>
          <p14:tracePt t="7257" x="10299700" y="742950"/>
          <p14:tracePt t="7269" x="10267950" y="742950"/>
          <p14:tracePt t="7283" x="10160000" y="742950"/>
          <p14:tracePt t="7297" x="9988550" y="749300"/>
          <p14:tracePt t="7309" x="9918700" y="768350"/>
          <p14:tracePt t="7327" x="9740900" y="806450"/>
          <p14:tracePt t="7329" x="9671050" y="812800"/>
          <p14:tracePt t="7344" x="9550400" y="838200"/>
          <p14:tracePt t="7361" x="9493250" y="857250"/>
          <p14:tracePt t="7377" x="9486900" y="857250"/>
          <p14:tracePt t="7393" x="9480550" y="857250"/>
          <p14:tracePt t="7441" x="9486900" y="857250"/>
          <p14:tracePt t="7450" x="9518650" y="857250"/>
          <p14:tracePt t="7459" x="9582150" y="857250"/>
          <p14:tracePt t="7476" x="9779000" y="857250"/>
          <p14:tracePt t="7492" x="10020300" y="857250"/>
          <p14:tracePt t="7511" x="10267950" y="857250"/>
          <p14:tracePt t="7527" x="10439400" y="857250"/>
          <p14:tracePt t="7530" x="10471150" y="857250"/>
          <p14:tracePt t="7544" x="10490200" y="857250"/>
          <p14:tracePt t="7561" x="10496550" y="857250"/>
          <p14:tracePt t="7627" x="10471150" y="857250"/>
          <p14:tracePt t="7636" x="10426700" y="857250"/>
          <p14:tracePt t="7645" x="10388600" y="857250"/>
          <p14:tracePt t="7659" x="10229850" y="857250"/>
          <p14:tracePt t="7675" x="10058400" y="857250"/>
          <p14:tracePt t="7692" x="9950450" y="857250"/>
          <p14:tracePt t="7710" x="9912350" y="857250"/>
          <p14:tracePt t="7712" x="9906000" y="857250"/>
          <p14:tracePt t="7795" x="9912350" y="857250"/>
          <p14:tracePt t="7803" x="9931400" y="857250"/>
          <p14:tracePt t="7813" x="9956800" y="857250"/>
          <p14:tracePt t="7827" x="10020300" y="857250"/>
          <p14:tracePt t="7843" x="10090150" y="857250"/>
          <p14:tracePt t="7859" x="10109200" y="857250"/>
          <p14:tracePt t="7876" x="10115550" y="857250"/>
          <p14:tracePt t="8104" x="0" y="0"/>
        </p14:tracePtLst>
        <p14:tracePtLst>
          <p14:tracePt t="13064" x="7797800" y="717550"/>
          <p14:tracePt t="13080" x="7816850" y="717550"/>
          <p14:tracePt t="13087" x="7867650" y="717550"/>
          <p14:tracePt t="13096" x="7931150" y="723900"/>
          <p14:tracePt t="13107" x="8039100" y="742950"/>
          <p14:tracePt t="13125" x="8318500" y="762000"/>
          <p14:tracePt t="13140" x="8788400" y="762000"/>
          <p14:tracePt t="13157" x="9391650" y="762000"/>
          <p14:tracePt t="13174" x="9994900" y="762000"/>
          <p14:tracePt t="13191" x="10426700" y="762000"/>
          <p14:tracePt t="13192" x="10579100" y="762000"/>
          <p14:tracePt t="13207" x="10712450" y="762000"/>
          <p14:tracePt t="13224" x="10737850" y="762000"/>
          <p14:tracePt t="13240" x="10744200" y="762000"/>
          <p14:tracePt t="13504" x="0" y="0"/>
        </p14:tracePtLst>
        <p14:tracePtLst>
          <p14:tracePt t="15168" x="793750" y="1276350"/>
          <p14:tracePt t="15176" x="793750" y="1282700"/>
          <p14:tracePt t="15191" x="787400" y="1327150"/>
          <p14:tracePt t="15206" x="781050" y="1352550"/>
          <p14:tracePt t="15223" x="768350" y="1435100"/>
          <p14:tracePt t="15239" x="768350" y="1485900"/>
          <p14:tracePt t="15259" x="768350" y="1530350"/>
          <p14:tracePt t="15272" x="768350" y="1543050"/>
          <p14:tracePt t="15289" x="774700" y="1555750"/>
          <p14:tracePt t="15361" x="781050" y="1555750"/>
          <p14:tracePt t="15367" x="787400" y="1555750"/>
          <p14:tracePt t="15376" x="793750" y="1543050"/>
          <p14:tracePt t="15389" x="793750" y="1524000"/>
          <p14:tracePt t="15405" x="812800" y="1473200"/>
          <p14:tracePt t="15423" x="825500" y="1435100"/>
          <p14:tracePt t="15424" x="838200" y="1422400"/>
          <p14:tracePt t="15440" x="850900" y="1397000"/>
          <p14:tracePt t="15456" x="850900" y="1390650"/>
          <p14:tracePt t="15529" x="857250" y="1390650"/>
          <p14:tracePt t="15545" x="863600" y="1416050"/>
          <p14:tracePt t="15552" x="876300" y="1441450"/>
          <p14:tracePt t="15560" x="889000" y="1466850"/>
          <p14:tracePt t="15573" x="901700" y="1492250"/>
          <p14:tracePt t="15589" x="939800" y="1524000"/>
          <p14:tracePt t="15606" x="996950" y="1549400"/>
          <p14:tracePt t="15607" x="1041400" y="1562100"/>
          <p14:tracePt t="15624" x="1212850" y="1587500"/>
          <p14:tracePt t="15641" x="1473200" y="1619250"/>
          <p14:tracePt t="15657" x="1758950" y="1625600"/>
          <p14:tracePt t="15673" x="1987550" y="1625600"/>
          <p14:tracePt t="15689" x="2101850" y="1625600"/>
          <p14:tracePt t="15705" x="2127250" y="1625600"/>
          <p14:tracePt t="15722" x="2139950" y="1625600"/>
          <p14:tracePt t="15874" x="2146300" y="1631950"/>
          <p14:tracePt t="15880" x="2146300" y="1638300"/>
          <p14:tracePt t="15889" x="2146300" y="1651000"/>
          <p14:tracePt t="15907" x="2146300" y="1670050"/>
          <p14:tracePt t="15922" x="2146300" y="1682750"/>
          <p14:tracePt t="16608" x="0" y="0"/>
        </p14:tracePtLst>
        <p14:tracePtLst>
          <p14:tracePt t="16857" x="2444750" y="1212850"/>
          <p14:tracePt t="16912" x="2438400" y="1219200"/>
          <p14:tracePt t="16923" x="2432050" y="1238250"/>
          <p14:tracePt t="16940" x="2419350" y="1314450"/>
          <p14:tracePt t="16956" x="2393950" y="1435100"/>
          <p14:tracePt t="16973" x="2362200" y="1587500"/>
          <p14:tracePt t="16976" x="2355850" y="1663700"/>
          <p14:tracePt t="16990" x="2336800" y="1727200"/>
          <p14:tracePt t="17006" x="2330450" y="1790700"/>
          <p14:tracePt t="17025" x="2330450" y="1809750"/>
          <p14:tracePt t="17072" x="2330450" y="1797050"/>
          <p14:tracePt t="17081" x="2336800" y="1758950"/>
          <p14:tracePt t="17090" x="2343150" y="1727200"/>
          <p14:tracePt t="17106" x="2368550" y="1631950"/>
          <p14:tracePt t="17122" x="2387600" y="1504950"/>
          <p14:tracePt t="17140" x="2413000" y="1397000"/>
          <p14:tracePt t="17155" x="2425700" y="1327150"/>
          <p14:tracePt t="17172" x="2425700" y="1295400"/>
          <p14:tracePt t="17189" x="2425700" y="1289050"/>
          <p14:tracePt t="17250" x="2425700" y="1301750"/>
          <p14:tracePt t="17259" x="2425700" y="1333500"/>
          <p14:tracePt t="17273" x="2425700" y="1422400"/>
          <p14:tracePt t="17289" x="2425700" y="1498600"/>
          <p14:tracePt t="17307" x="2425700" y="1549400"/>
          <p14:tracePt t="17324" x="2425700" y="1568450"/>
          <p14:tracePt t="17404" x="2438400" y="1549400"/>
          <p14:tracePt t="17418" x="2457450" y="1492250"/>
          <p14:tracePt t="17429" x="2476500" y="1454150"/>
          <p14:tracePt t="17440" x="2489200" y="1384300"/>
          <p14:tracePt t="17457" x="2495550" y="1346200"/>
          <p14:tracePt t="17473" x="2495550" y="1333500"/>
          <p14:tracePt t="17490" x="2495550" y="1327150"/>
          <p14:tracePt t="17530" x="2495550" y="1339850"/>
          <p14:tracePt t="17542" x="2495550" y="1371600"/>
          <p14:tracePt t="17557" x="2482850" y="1460500"/>
          <p14:tracePt t="17574" x="2470150" y="1536700"/>
          <p14:tracePt t="17576" x="2470150" y="1549400"/>
          <p14:tracePt t="17591" x="2463800" y="1562100"/>
          <p14:tracePt t="17607" x="2463800" y="1568450"/>
          <p14:tracePt t="17665" x="2463800" y="1562100"/>
          <p14:tracePt t="17673" x="2463800" y="1530350"/>
          <p14:tracePt t="17689" x="2476500" y="1460500"/>
          <p14:tracePt t="17706" x="2495550" y="1390650"/>
          <p14:tracePt t="17723" x="2508250" y="1333500"/>
          <p14:tracePt t="17739" x="2508250" y="1320800"/>
          <p14:tracePt t="17756" x="2508250" y="1314450"/>
          <p14:tracePt t="17794" x="2508250" y="1320800"/>
          <p14:tracePt t="17807" x="2508250" y="1346200"/>
          <p14:tracePt t="17824" x="2495550" y="1473200"/>
          <p14:tracePt t="17839" x="2489200" y="1511300"/>
          <p14:tracePt t="17858" x="2489200" y="1524000"/>
          <p14:tracePt t="17874" x="2489200" y="1530350"/>
          <p14:tracePt t="17921" x="2489200" y="1524000"/>
          <p14:tracePt t="17929" x="2489200" y="1504950"/>
          <p14:tracePt t="17939" x="2489200" y="1473200"/>
          <p14:tracePt t="17955" x="2495550" y="1403350"/>
          <p14:tracePt t="17973" x="2508250" y="1352550"/>
          <p14:tracePt t="17989" x="2514600" y="1333500"/>
          <p14:tracePt t="18006" x="2514600" y="1327150"/>
          <p14:tracePt t="18048" x="2514600" y="1358900"/>
          <p14:tracePt t="18057" x="2508250" y="1397000"/>
          <p14:tracePt t="18073" x="2508250" y="1435100"/>
          <p14:tracePt t="18090" x="2508250" y="1466850"/>
          <p14:tracePt t="18106" x="2501900" y="1473200"/>
          <p14:tracePt t="18192" x="2501900" y="1460500"/>
          <p14:tracePt t="18200" x="2501900" y="1435100"/>
          <p14:tracePt t="18207" x="2501900" y="1422400"/>
          <p14:tracePt t="18221" x="2508250" y="1409700"/>
          <p14:tracePt t="18239" x="2514600" y="1390650"/>
          <p14:tracePt t="18296" x="2514600" y="1403350"/>
          <p14:tracePt t="18303" x="2514600" y="1416050"/>
          <p14:tracePt t="18312" x="2508250" y="1454150"/>
          <p14:tracePt t="18321" x="2501900" y="1473200"/>
          <p14:tracePt t="18339" x="2495550" y="1524000"/>
          <p14:tracePt t="18356" x="2489200" y="1543050"/>
          <p14:tracePt t="18434" x="2489200" y="1524000"/>
          <p14:tracePt t="18442" x="2495550" y="1511300"/>
          <p14:tracePt t="18456" x="2508250" y="1473200"/>
          <p14:tracePt t="18473" x="2514600" y="1435100"/>
          <p14:tracePt t="18490" x="2520950" y="1403350"/>
          <p14:tracePt t="18506" x="2520950" y="1384300"/>
          <p14:tracePt t="18522" x="2520950" y="1377950"/>
          <p14:tracePt t="18568" x="2520950" y="1390650"/>
          <p14:tracePt t="18578" x="2520950" y="1422400"/>
          <p14:tracePt t="18590" x="2520950" y="1441450"/>
          <p14:tracePt t="18606" x="2520950" y="1492250"/>
          <p14:tracePt t="18622" x="2514600" y="1498600"/>
          <p14:tracePt t="18679" x="2514600" y="1492250"/>
          <p14:tracePt t="18687" x="2514600" y="1485900"/>
          <p14:tracePt t="18705" x="2527300" y="1435100"/>
          <p14:tracePt t="18721" x="2533650" y="1416050"/>
          <p14:tracePt t="18738" x="2533650" y="1403350"/>
          <p14:tracePt t="18887" x="0" y="0"/>
        </p14:tracePtLst>
        <p14:tracePtLst>
          <p14:tracePt t="19864" x="3587750" y="1600200"/>
          <p14:tracePt t="19938" x="3606800" y="1600200"/>
          <p14:tracePt t="19944" x="3644900" y="1600200"/>
          <p14:tracePt t="19957" x="3708400" y="1600200"/>
          <p14:tracePt t="19971" x="3886200" y="1600200"/>
          <p14:tracePt t="19988" x="4133850" y="1600200"/>
          <p14:tracePt t="20004" x="4394200" y="1600200"/>
          <p14:tracePt t="20022" x="4635500" y="1619250"/>
          <p14:tracePt t="20038" x="4743450" y="1625600"/>
          <p14:tracePt t="20040" x="4762500" y="1625600"/>
          <p14:tracePt t="20057" x="4768850" y="1625600"/>
          <p14:tracePt t="20128" x="4775200" y="1631950"/>
          <p14:tracePt t="20136" x="4768850" y="1631950"/>
          <p14:tracePt t="20143" x="4743450" y="1638300"/>
          <p14:tracePt t="20155" x="4699000" y="1644650"/>
          <p14:tracePt t="20172" x="4591050" y="1670050"/>
          <p14:tracePt t="20188" x="4445000" y="1682750"/>
          <p14:tracePt t="20204" x="4305300" y="1682750"/>
          <p14:tracePt t="20221" x="4222750" y="1689100"/>
          <p14:tracePt t="20238" x="4203700" y="1695450"/>
          <p14:tracePt t="20328" x="4229100" y="1695450"/>
          <p14:tracePt t="20337" x="4254500" y="1695450"/>
          <p14:tracePt t="20344" x="4305300" y="1695450"/>
          <p14:tracePt t="20356" x="4375150" y="1695450"/>
          <p14:tracePt t="20371" x="4527550" y="1695450"/>
          <p14:tracePt t="20388" x="4660900" y="1695450"/>
          <p14:tracePt t="20406" x="4711700" y="1695450"/>
          <p14:tracePt t="20421" x="4724400" y="1695450"/>
          <p14:tracePt t="20888" x="0" y="0"/>
        </p14:tracePtLst>
        <p14:tracePtLst>
          <p14:tracePt t="21192" x="4565650" y="1276350"/>
          <p14:tracePt t="21223" x="4565650" y="1282700"/>
          <p14:tracePt t="21232" x="4559300" y="1308100"/>
          <p14:tracePt t="21240" x="4559300" y="1339850"/>
          <p14:tracePt t="21254" x="4552950" y="1390650"/>
          <p14:tracePt t="21270" x="4527550" y="1504950"/>
          <p14:tracePt t="21287" x="4521200" y="1612900"/>
          <p14:tracePt t="21304" x="4521200" y="1644650"/>
          <p14:tracePt t="21322" x="4521200" y="1663700"/>
          <p14:tracePt t="21337" x="4521200" y="1670050"/>
          <p14:tracePt t="21407" x="4527550" y="1663700"/>
          <p14:tracePt t="21416" x="4533900" y="1657350"/>
          <p14:tracePt t="21520" x="0" y="0"/>
        </p14:tracePtLst>
        <p14:tracePtLst>
          <p14:tracePt t="22880" x="133350" y="1835150"/>
          <p14:tracePt t="22937" x="133350" y="1847850"/>
          <p14:tracePt t="22944" x="133350" y="1866900"/>
          <p14:tracePt t="22954" x="133350" y="1892300"/>
          <p14:tracePt t="22970" x="133350" y="1955800"/>
          <p14:tracePt t="22987" x="133350" y="2044700"/>
          <p14:tracePt t="23003" x="146050" y="2184400"/>
          <p14:tracePt t="23020" x="146050" y="2343150"/>
          <p14:tracePt t="23037" x="146050" y="2552700"/>
          <p14:tracePt t="23041" x="152400" y="2711450"/>
          <p14:tracePt t="23054" x="177800" y="2876550"/>
          <p14:tracePt t="23072" x="273050" y="3473450"/>
          <p14:tracePt t="23088" x="342900" y="3854450"/>
          <p14:tracePt t="23105" x="387350" y="4133850"/>
          <p14:tracePt t="23121" x="400050" y="4356100"/>
          <p14:tracePt t="23137" x="412750" y="4514850"/>
          <p14:tracePt t="23153" x="412750" y="4635500"/>
          <p14:tracePt t="23171" x="425450" y="4743450"/>
          <p14:tracePt t="23187" x="431800" y="4794250"/>
          <p14:tracePt t="23204" x="444500" y="4838700"/>
          <p14:tracePt t="23220" x="444500" y="4864100"/>
          <p14:tracePt t="23236" x="444500" y="4895850"/>
          <p14:tracePt t="23253" x="444500" y="4933950"/>
          <p14:tracePt t="23269" x="444500" y="4965700"/>
          <p14:tracePt t="23272" x="444500" y="4984750"/>
          <p14:tracePt t="23286" x="444500" y="4997450"/>
          <p14:tracePt t="23303" x="444500" y="5041900"/>
          <p14:tracePt t="23320" x="450850" y="5080000"/>
          <p14:tracePt t="23336" x="450850" y="5099050"/>
          <p14:tracePt t="23355" x="457200" y="5137150"/>
          <p14:tracePt t="23370" x="457200" y="5168900"/>
          <p14:tracePt t="23387" x="457200" y="5213350"/>
          <p14:tracePt t="23404" x="457200" y="5264150"/>
          <p14:tracePt t="23420" x="457200" y="5308600"/>
          <p14:tracePt t="23436" x="457200" y="5346700"/>
          <p14:tracePt t="23454" x="457200" y="5397500"/>
          <p14:tracePt t="23469" x="457200" y="5441950"/>
          <p14:tracePt t="23472" x="457200" y="5473700"/>
          <p14:tracePt t="23488" x="457200" y="5524500"/>
          <p14:tracePt t="23503" x="463550" y="5581650"/>
          <p14:tracePt t="23520" x="476250" y="5619750"/>
          <p14:tracePt t="23536" x="482600" y="5657850"/>
          <p14:tracePt t="23553" x="488950" y="5683250"/>
          <p14:tracePt t="23570" x="495300" y="5708650"/>
          <p14:tracePt t="23587" x="495300" y="5715000"/>
          <p14:tracePt t="23604" x="495300" y="5727700"/>
          <p14:tracePt t="23637" x="501650" y="5727700"/>
          <p14:tracePt t="23653" x="501650" y="5734050"/>
          <p14:tracePt t="23670" x="520700" y="5746750"/>
          <p14:tracePt t="23687" x="717550" y="5772150"/>
          <p14:tracePt t="23703" x="1123950" y="5772150"/>
          <p14:tracePt t="23720" x="1962150" y="5772150"/>
          <p14:tracePt t="23736" x="3098800" y="5772150"/>
          <p14:tracePt t="23753" x="4387850" y="5772150"/>
          <p14:tracePt t="23769" x="5480050" y="5772150"/>
          <p14:tracePt t="23786" x="6165850" y="5772150"/>
          <p14:tracePt t="23803" x="6375400" y="5772150"/>
          <p14:tracePt t="23819" x="6419850" y="5772150"/>
          <p14:tracePt t="23837" x="6432550" y="5772150"/>
          <p14:tracePt t="24063" x="6438900" y="5772150"/>
          <p14:tracePt t="24073" x="6432550" y="5734050"/>
          <p14:tracePt t="24089" x="6400800" y="5626100"/>
          <p14:tracePt t="24104" x="6356350" y="5454650"/>
          <p14:tracePt t="24122" x="6318250" y="5226050"/>
          <p14:tracePt t="24137" x="6254750" y="4914900"/>
          <p14:tracePt t="24154" x="6203950" y="4527550"/>
          <p14:tracePt t="24170" x="6140450" y="4089400"/>
          <p14:tracePt t="24187" x="6070600" y="3695700"/>
          <p14:tracePt t="24203" x="6051550" y="3441700"/>
          <p14:tracePt t="24220" x="6045200" y="3232150"/>
          <p14:tracePt t="24236" x="6045200" y="3086100"/>
          <p14:tracePt t="24253" x="6045200" y="2965450"/>
          <p14:tracePt t="24269" x="6045200" y="2889250"/>
          <p14:tracePt t="24286" x="6045200" y="2844800"/>
          <p14:tracePt t="24287" x="6045200" y="2825750"/>
          <p14:tracePt t="24303" x="6045200" y="2787650"/>
          <p14:tracePt t="24320" x="6045200" y="2736850"/>
          <p14:tracePt t="24337" x="6032500" y="2679700"/>
          <p14:tracePt t="24353" x="6026150" y="2616200"/>
          <p14:tracePt t="24371" x="6026150" y="2559050"/>
          <p14:tracePt t="24387" x="6019800" y="2495550"/>
          <p14:tracePt t="24404" x="6000750" y="2419350"/>
          <p14:tracePt t="24420" x="5988050" y="2336800"/>
          <p14:tracePt t="24437" x="5969000" y="2279650"/>
          <p14:tracePt t="24453" x="5962650" y="2254250"/>
          <p14:tracePt t="24469" x="5962650" y="2241550"/>
          <p14:tracePt t="24486" x="5956300" y="2235200"/>
          <p14:tracePt t="24502" x="5949950" y="2222500"/>
          <p14:tracePt t="24519" x="5949950" y="2216150"/>
          <p14:tracePt t="24536" x="5949950" y="2209800"/>
          <p14:tracePt t="24553" x="5949950" y="2203450"/>
          <p14:tracePt t="24569" x="5943600" y="2190750"/>
          <p14:tracePt t="24586" x="5937250" y="2190750"/>
          <p14:tracePt t="24604" x="5930900" y="2178050"/>
          <p14:tracePt t="24620" x="5930900" y="2171700"/>
          <p14:tracePt t="24637" x="5930900" y="2152650"/>
          <p14:tracePt t="24654" x="5918200" y="2146300"/>
          <p14:tracePt t="24672" x="5911850" y="2146300"/>
          <p14:tracePt t="24673" x="5905500" y="2146300"/>
          <p14:tracePt t="24686" x="5880100" y="2146300"/>
          <p14:tracePt t="24703" x="5727700" y="2146300"/>
          <p14:tracePt t="24722" x="5505450" y="2146300"/>
          <p14:tracePt t="24736" x="5118100" y="2146300"/>
          <p14:tracePt t="24752" x="4559300" y="2146300"/>
          <p14:tracePt t="24771" x="3803650" y="2146300"/>
          <p14:tracePt t="24786" x="2901950" y="2146300"/>
          <p14:tracePt t="24802" x="2044700" y="2146300"/>
          <p14:tracePt t="24819" x="1422400" y="2146300"/>
          <p14:tracePt t="24836" x="1047750" y="2146300"/>
          <p14:tracePt t="24853" x="863600" y="2146300"/>
          <p14:tracePt t="24855" x="800100" y="2146300"/>
          <p14:tracePt t="24870" x="755650" y="2146300"/>
          <p14:tracePt t="24887" x="698500" y="2146300"/>
          <p14:tracePt t="24887" x="673100" y="2146300"/>
          <p14:tracePt t="24904" x="647700" y="2146300"/>
          <p14:tracePt t="24920" x="590550" y="2146300"/>
          <p14:tracePt t="24937" x="571500" y="2146300"/>
          <p14:tracePt t="24953" x="565150" y="2146300"/>
          <p14:tracePt t="24970" x="539750" y="2139950"/>
          <p14:tracePt t="24986" x="508000" y="2133600"/>
          <p14:tracePt t="25002" x="457200" y="2120900"/>
          <p14:tracePt t="25019" x="406400" y="2120900"/>
          <p14:tracePt t="25036" x="304800" y="2114550"/>
          <p14:tracePt t="25052" x="177800" y="2089150"/>
          <p14:tracePt t="25069" x="12700" y="2057400"/>
          <p14:tracePt t="25086" x="0" y="2032000"/>
          <p14:tracePt t="25104" x="0" y="2025650"/>
          <p14:tracePt t="25256" x="0" y="2019300"/>
          <p14:tracePt t="25264" x="0" y="2012950"/>
          <p14:tracePt t="25271" x="19050" y="2006600"/>
          <p14:tracePt t="25286" x="38100" y="2000250"/>
          <p14:tracePt t="25304" x="88900" y="1981200"/>
          <p14:tracePt t="25319" x="114300" y="1962150"/>
          <p14:tracePt t="25336" x="127000" y="1955800"/>
          <p14:tracePt t="25369" x="139700" y="1955800"/>
          <p14:tracePt t="25387" x="139700" y="1949450"/>
          <p14:tracePt t="25579" x="139700" y="1962150"/>
          <p14:tracePt t="25597" x="139700" y="2000250"/>
          <p14:tracePt t="25615" x="139700" y="2120900"/>
          <p14:tracePt t="25627" x="139700" y="2184400"/>
          <p14:tracePt t="25637" x="139700" y="2247900"/>
          <p14:tracePt t="25657" x="139700" y="2546350"/>
          <p14:tracePt t="25670" x="127000" y="2692400"/>
          <p14:tracePt t="25686" x="107950" y="3003550"/>
          <p14:tracePt t="25687" x="82550" y="3232150"/>
          <p14:tracePt t="25702" x="69850" y="3473450"/>
          <p14:tracePt t="25720" x="57150" y="4146550"/>
          <p14:tracePt t="25736" x="57150" y="4578350"/>
          <p14:tracePt t="25752" x="57150" y="4927600"/>
          <p14:tracePt t="25770" x="57150" y="5162550"/>
          <p14:tracePt t="25786" x="57150" y="5321300"/>
          <p14:tracePt t="25803" x="57150" y="5410200"/>
          <p14:tracePt t="25819" x="57150" y="5454650"/>
          <p14:tracePt t="25837" x="57150" y="5480050"/>
          <p14:tracePt t="25852" x="63500" y="5518150"/>
          <p14:tracePt t="25870" x="63500" y="5524500"/>
          <p14:tracePt t="25887" x="63500" y="5530850"/>
          <p14:tracePt t="25904" x="63500" y="5543550"/>
          <p14:tracePt t="25921" x="63500" y="5562600"/>
          <p14:tracePt t="25937" x="63500" y="5575300"/>
          <p14:tracePt t="25953" x="63500" y="5594350"/>
          <p14:tracePt t="25970" x="63500" y="5607050"/>
          <p14:tracePt t="25986" x="63500" y="5619750"/>
          <p14:tracePt t="26002" x="63500" y="5638800"/>
          <p14:tracePt t="26019" x="76200" y="5664200"/>
          <p14:tracePt t="26035" x="76200" y="5676900"/>
          <p14:tracePt t="26052" x="88900" y="5708650"/>
          <p14:tracePt t="26069" x="95250" y="5715000"/>
          <p14:tracePt t="26086" x="101600" y="5727700"/>
          <p14:tracePt t="26104" x="101600" y="5734050"/>
          <p14:tracePt t="26121" x="114300" y="5740400"/>
          <p14:tracePt t="26137" x="120650" y="5746750"/>
          <p14:tracePt t="26153" x="158750" y="5759450"/>
          <p14:tracePt t="26169" x="203200" y="5759450"/>
          <p14:tracePt t="26187" x="292100" y="5759450"/>
          <p14:tracePt t="26202" x="463550" y="5759450"/>
          <p14:tracePt t="26219" x="711200" y="5759450"/>
          <p14:tracePt t="26235" x="1143000" y="5759450"/>
          <p14:tracePt t="26252" x="1727200" y="5759450"/>
          <p14:tracePt t="26269" x="2349500" y="5759450"/>
          <p14:tracePt t="26285" x="2952750" y="5759450"/>
          <p14:tracePt t="26302" x="3448050" y="5759450"/>
          <p14:tracePt t="26304" x="3683000" y="5759450"/>
          <p14:tracePt t="26319" x="3879850" y="5759450"/>
          <p14:tracePt t="26336" x="4489450" y="5759450"/>
          <p14:tracePt t="26353" x="4895850" y="5759450"/>
          <p14:tracePt t="26370" x="5289550" y="5759450"/>
          <p14:tracePt t="26387" x="5613400" y="5759450"/>
          <p14:tracePt t="26403" x="5842000" y="5759450"/>
          <p14:tracePt t="26420" x="5988050" y="5759450"/>
          <p14:tracePt t="26435" x="6096000" y="5759450"/>
          <p14:tracePt t="26453" x="6159500" y="5759450"/>
          <p14:tracePt t="26469" x="6216650" y="5759450"/>
          <p14:tracePt t="26485" x="6254750" y="5759450"/>
          <p14:tracePt t="26502" x="6273800" y="5759450"/>
          <p14:tracePt t="26504" x="6280150" y="5759450"/>
          <p14:tracePt t="26518" x="6286500" y="5759450"/>
          <p14:tracePt t="26536" x="6292850" y="5759450"/>
          <p14:tracePt t="26761" x="6299200" y="5746750"/>
          <p14:tracePt t="26767" x="6311900" y="5715000"/>
          <p14:tracePt t="26775" x="6337300" y="5645150"/>
          <p14:tracePt t="26785" x="6356350" y="5568950"/>
          <p14:tracePt t="26802" x="6381750" y="5378450"/>
          <p14:tracePt t="26819" x="6413500" y="5105400"/>
          <p14:tracePt t="26835" x="6419850" y="4768850"/>
          <p14:tracePt t="26852" x="6400800" y="4375150"/>
          <p14:tracePt t="26870" x="6356350" y="3987800"/>
          <p14:tracePt t="26886" x="6292850" y="3708400"/>
          <p14:tracePt t="26888" x="6280150" y="3606800"/>
          <p14:tracePt t="26903" x="6267450" y="3511550"/>
          <p14:tracePt t="26920" x="6235700" y="3321050"/>
          <p14:tracePt t="26935" x="6229350" y="3263900"/>
          <p14:tracePt t="26953" x="6216650" y="3206750"/>
          <p14:tracePt t="26968" x="6210300" y="3168650"/>
          <p14:tracePt t="26986" x="6203950" y="3149600"/>
          <p14:tracePt t="27002" x="6197600" y="3105150"/>
          <p14:tracePt t="27018" x="6178550" y="3016250"/>
          <p14:tracePt t="27035" x="6153150" y="2901950"/>
          <p14:tracePt t="27052" x="6115050" y="2774950"/>
          <p14:tracePt t="27068" x="6064250" y="2641600"/>
          <p14:tracePt t="27085" x="6013450" y="2514600"/>
          <p14:tracePt t="27103" x="5981700" y="2362200"/>
          <p14:tracePt t="27120" x="5969000" y="2279650"/>
          <p14:tracePt t="27136" x="5956300" y="2254250"/>
          <p14:tracePt t="27152" x="5956300" y="2247900"/>
          <p14:tracePt t="27169" x="5956300" y="2241550"/>
          <p14:tracePt t="27329" x="5949950" y="2235200"/>
          <p14:tracePt t="27345" x="5937250" y="2235200"/>
          <p14:tracePt t="27356" x="5892800" y="2228850"/>
          <p14:tracePt t="27372" x="5727700" y="2203450"/>
          <p14:tracePt t="27387" x="5264150" y="2101850"/>
          <p14:tracePt t="27404" x="4483100" y="1949450"/>
          <p14:tracePt t="27421" x="3505200" y="1752600"/>
          <p14:tracePt t="27424" x="3041650" y="1657350"/>
          <p14:tracePt t="27437" x="2641600" y="1612900"/>
          <p14:tracePt t="27453" x="1993900" y="1581150"/>
          <p14:tracePt t="27469" x="1536700" y="1581150"/>
          <p14:tracePt t="27485" x="1250950" y="1581150"/>
          <p14:tracePt t="27487" x="1143000" y="1581150"/>
          <p14:tracePt t="27502" x="1060450" y="1581150"/>
          <p14:tracePt t="27519" x="844550" y="1581150"/>
          <p14:tracePt t="27535" x="742950" y="1581150"/>
          <p14:tracePt t="27552" x="698500" y="1581150"/>
          <p14:tracePt t="27569" x="692150" y="1581150"/>
          <p14:tracePt t="27632" x="685800" y="1581150"/>
          <p14:tracePt t="27640" x="679450" y="1581150"/>
          <p14:tracePt t="27656" x="673100" y="1581150"/>
          <p14:tracePt t="27670" x="666750" y="1581150"/>
          <p14:tracePt t="27687" x="647700" y="1581150"/>
          <p14:tracePt t="27702" x="635000" y="1587500"/>
          <p14:tracePt t="27720" x="615950" y="1600200"/>
          <p14:tracePt t="27736" x="571500" y="1619250"/>
          <p14:tracePt t="27753" x="508000" y="1663700"/>
          <p14:tracePt t="27768" x="431800" y="1733550"/>
          <p14:tracePt t="27786" x="349250" y="1835150"/>
          <p14:tracePt t="27802" x="304800" y="1905000"/>
          <p14:tracePt t="27819" x="273050" y="1962150"/>
          <p14:tracePt t="27835" x="247650" y="1987550"/>
          <p14:tracePt t="27851" x="241300" y="2000250"/>
          <p14:tracePt t="27976" x="241300" y="2006600"/>
          <p14:tracePt t="27984" x="234950" y="2012950"/>
          <p14:tracePt t="28002" x="234950" y="2032000"/>
          <p14:tracePt t="28019" x="222250" y="2089150"/>
          <p14:tracePt t="28036" x="203200" y="2190750"/>
          <p14:tracePt t="28052" x="177800" y="2343150"/>
          <p14:tracePt t="28069" x="139700" y="2501900"/>
          <p14:tracePt t="28071" x="133350" y="2590800"/>
          <p14:tracePt t="28085" x="127000" y="2686050"/>
          <p14:tracePt t="28104" x="107950" y="2825750"/>
          <p14:tracePt t="28119" x="88900" y="2952750"/>
          <p14:tracePt t="28136" x="76200" y="3098800"/>
          <p14:tracePt t="28154" x="76200" y="3200400"/>
          <p14:tracePt t="28170" x="76200" y="3302000"/>
          <p14:tracePt t="28186" x="76200" y="3416300"/>
          <p14:tracePt t="28202" x="95250" y="3536950"/>
          <p14:tracePt t="28219" x="107950" y="3663950"/>
          <p14:tracePt t="28235" x="127000" y="3816350"/>
          <p14:tracePt t="28252" x="158750" y="3968750"/>
          <p14:tracePt t="28269" x="177800" y="4108450"/>
          <p14:tracePt t="28285" x="190500" y="4248150"/>
          <p14:tracePt t="28287" x="203200" y="4324350"/>
          <p14:tracePt t="28302" x="209550" y="4387850"/>
          <p14:tracePt t="28319" x="228600" y="4572000"/>
          <p14:tracePt t="28336" x="247650" y="4692650"/>
          <p14:tracePt t="28354" x="260350" y="4800600"/>
          <p14:tracePt t="28370" x="260350" y="4895850"/>
          <p14:tracePt t="28386" x="260350" y="4984750"/>
          <p14:tracePt t="28402" x="273050" y="5054600"/>
          <p14:tracePt t="28420" x="279400" y="5105400"/>
          <p14:tracePt t="28436" x="279400" y="5137150"/>
          <p14:tracePt t="28453" x="279400" y="5175250"/>
          <p14:tracePt t="28469" x="279400" y="5213350"/>
          <p14:tracePt t="28485" x="279400" y="5257800"/>
          <p14:tracePt t="28502" x="279400" y="5314950"/>
          <p14:tracePt t="28505" x="285750" y="5346700"/>
          <p14:tracePt t="28518" x="292100" y="5372100"/>
          <p14:tracePt t="28535" x="298450" y="5448300"/>
          <p14:tracePt t="28553" x="304800" y="5473700"/>
          <p14:tracePt t="28569" x="311150" y="5499100"/>
          <p14:tracePt t="28585" x="317500" y="5524500"/>
          <p14:tracePt t="28602" x="323850" y="5562600"/>
          <p14:tracePt t="28620" x="330200" y="5575300"/>
          <p14:tracePt t="28636" x="336550" y="5607050"/>
          <p14:tracePt t="28653" x="342900" y="5645150"/>
          <p14:tracePt t="28670" x="342900" y="5657850"/>
          <p14:tracePt t="28685" x="349250" y="5683250"/>
          <p14:tracePt t="28704" x="361950" y="5721350"/>
          <p14:tracePt t="28735" x="368300" y="5746750"/>
          <p14:tracePt t="28752" x="381000" y="5784850"/>
          <p14:tracePt t="28769" x="406400" y="5816600"/>
          <p14:tracePt t="28785" x="476250" y="5854700"/>
          <p14:tracePt t="28801" x="596900" y="5905500"/>
          <p14:tracePt t="28819" x="838200" y="5943600"/>
          <p14:tracePt t="28835" x="1270000" y="5956300"/>
          <p14:tracePt t="28851" x="2006600" y="5956300"/>
          <p14:tracePt t="28870" x="2990850" y="5956300"/>
          <p14:tracePt t="28886" x="4000500" y="5956300"/>
          <p14:tracePt t="28904" x="5137150" y="5956300"/>
          <p14:tracePt t="28919" x="5378450" y="5956300"/>
          <p14:tracePt t="28937" x="5695950" y="5956300"/>
          <p14:tracePt t="28953" x="5822950" y="5969000"/>
          <p14:tracePt t="28969" x="5924550" y="5994400"/>
          <p14:tracePt t="28985" x="5988050" y="6007100"/>
          <p14:tracePt t="29003" x="6013450" y="6007100"/>
          <p14:tracePt t="29019" x="6019800" y="6007100"/>
          <p14:tracePt t="29201" x="6026150" y="6007100"/>
          <p14:tracePt t="29219" x="6026150" y="6000750"/>
          <p14:tracePt t="29230" x="6026150" y="5981700"/>
          <p14:tracePt t="29241" x="6038850" y="5905500"/>
          <p14:tracePt t="29251" x="6051550" y="5842000"/>
          <p14:tracePt t="29269" x="6083300" y="5626100"/>
          <p14:tracePt t="29286" x="6153150" y="5270500"/>
          <p14:tracePt t="29287" x="6191250" y="5060950"/>
          <p14:tracePt t="29302" x="6242050" y="4832350"/>
          <p14:tracePt t="29320" x="6413500" y="4089400"/>
          <p14:tracePt t="29336" x="6502400" y="3625850"/>
          <p14:tracePt t="29354" x="6546850" y="3321050"/>
          <p14:tracePt t="29369" x="6559550" y="3162300"/>
          <p14:tracePt t="29386" x="6559550" y="3073400"/>
          <p14:tracePt t="29403" x="6565900" y="3016250"/>
          <p14:tracePt t="29419" x="6565900" y="2959100"/>
          <p14:tracePt t="29436" x="6578600" y="2889250"/>
          <p14:tracePt t="29452" x="6591300" y="2800350"/>
          <p14:tracePt t="29470" x="6610350" y="2724150"/>
          <p14:tracePt t="29473" x="6616700" y="2686050"/>
          <p14:tracePt t="29485" x="6623050" y="2654300"/>
          <p14:tracePt t="29504" x="6648450" y="2527300"/>
          <p14:tracePt t="29520" x="6667500" y="2400300"/>
          <p14:tracePt t="29537" x="6673850" y="2228850"/>
          <p14:tracePt t="29552" x="6667500" y="2057400"/>
          <p14:tracePt t="29569" x="6654800" y="1962150"/>
          <p14:tracePt t="29586" x="6642100" y="1898650"/>
          <p14:tracePt t="29601" x="6635750" y="1866900"/>
          <p14:tracePt t="29619" x="6635750" y="1847850"/>
          <p14:tracePt t="29636" x="6629400" y="1816100"/>
          <p14:tracePt t="29654" x="6629400" y="1809750"/>
          <p14:tracePt t="29655" x="6629400" y="1803400"/>
          <p14:tracePt t="29668" x="6629400" y="1797050"/>
          <p14:tracePt t="30372" x="6623050" y="1797050"/>
          <p14:tracePt t="30390" x="6591300" y="1797050"/>
          <p14:tracePt t="30410" x="6248400" y="1797050"/>
          <p14:tracePt t="30425" x="5556250" y="1797050"/>
          <p14:tracePt t="30435" x="5105400" y="1797050"/>
          <p14:tracePt t="30452" x="4076700" y="1797050"/>
          <p14:tracePt t="30469" x="2984500" y="1797050"/>
          <p14:tracePt t="30484" x="1930400" y="1797050"/>
          <p14:tracePt t="30501" x="1155700" y="1797050"/>
          <p14:tracePt t="30518" x="768350" y="1797050"/>
          <p14:tracePt t="30521" x="685800" y="1797050"/>
          <p14:tracePt t="30534" x="641350" y="1797050"/>
          <p14:tracePt t="30552" x="603250" y="1797050"/>
          <p14:tracePt t="30664" x="596900" y="1797050"/>
          <p14:tracePt t="30672" x="590550" y="1797050"/>
          <p14:tracePt t="30686" x="584200" y="1797050"/>
          <p14:tracePt t="30702" x="571500" y="1797050"/>
          <p14:tracePt t="30719" x="565150" y="1797050"/>
          <p14:tracePt t="30734" x="546100" y="1797050"/>
          <p14:tracePt t="30751" x="527050" y="1797050"/>
          <p14:tracePt t="30769" x="514350" y="1797050"/>
          <p14:tracePt t="30784" x="476250" y="1797050"/>
          <p14:tracePt t="30800" x="412750" y="1797050"/>
          <p14:tracePt t="30817" x="342900" y="1803400"/>
          <p14:tracePt t="30834" x="317500" y="1809750"/>
          <p14:tracePt t="30851" x="298450" y="1816100"/>
          <p14:tracePt t="30920" x="292100" y="1828800"/>
          <p14:tracePt t="30927" x="292100" y="1835150"/>
          <p14:tracePt t="30937" x="292100" y="1854200"/>
          <p14:tracePt t="30950" x="292100" y="1905000"/>
          <p14:tracePt t="30968" x="266700" y="2203450"/>
          <p14:tracePt t="30984" x="254000" y="2533650"/>
          <p14:tracePt t="31002" x="254000" y="3009900"/>
          <p14:tracePt t="31017" x="273050" y="3536950"/>
          <p14:tracePt t="31034" x="273050" y="3924300"/>
          <p14:tracePt t="31050" x="273050" y="4273550"/>
          <p14:tracePt t="31067" x="317500" y="4578350"/>
          <p14:tracePt t="31084" x="336550" y="4787900"/>
          <p14:tracePt t="31100" x="342900" y="4933950"/>
          <p14:tracePt t="31117" x="349250" y="5067300"/>
          <p14:tracePt t="31135" x="349250" y="5181600"/>
          <p14:tracePt t="31152" x="349250" y="5251450"/>
          <p14:tracePt t="31168" x="349250" y="5295900"/>
          <p14:tracePt t="31185" x="349250" y="5334000"/>
          <p14:tracePt t="31201" x="349250" y="5353050"/>
          <p14:tracePt t="31218" x="349250" y="5359400"/>
          <p14:tracePt t="31234" x="349250" y="5378450"/>
          <p14:tracePt t="31250" x="349250" y="5384800"/>
          <p14:tracePt t="31267" x="349250" y="5397500"/>
          <p14:tracePt t="31283" x="355600" y="5416550"/>
          <p14:tracePt t="31300" x="368300" y="5435600"/>
          <p14:tracePt t="31317" x="387350" y="5467350"/>
          <p14:tracePt t="31334" x="431800" y="5499100"/>
          <p14:tracePt t="31335" x="463550" y="5518150"/>
          <p14:tracePt t="31352" x="546100" y="5556250"/>
          <p14:tracePt t="31369" x="730250" y="5619750"/>
          <p14:tracePt t="31385" x="1092200" y="5695950"/>
          <p14:tracePt t="31402" x="1765300" y="5829300"/>
          <p14:tracePt t="31418" x="2597150" y="5905500"/>
          <p14:tracePt t="31434" x="3568700" y="5924550"/>
          <p14:tracePt t="31452" x="4552950" y="5924550"/>
          <p14:tracePt t="31468" x="5264150" y="5924550"/>
          <p14:tracePt t="31483" x="5543550" y="5924550"/>
          <p14:tracePt t="31500" x="5632450" y="5924550"/>
          <p14:tracePt t="31517" x="5657850" y="5924550"/>
          <p14:tracePt t="31534" x="5664200" y="5924550"/>
          <p14:tracePt t="31783" x="5664200" y="5918200"/>
          <p14:tracePt t="31791" x="5664200" y="5886450"/>
          <p14:tracePt t="31802" x="5664200" y="5842000"/>
          <p14:tracePt t="31817" x="5664200" y="5689600"/>
          <p14:tracePt t="31834" x="5676900" y="5480050"/>
          <p14:tracePt t="31851" x="5676900" y="5283200"/>
          <p14:tracePt t="31867" x="5676900" y="5073650"/>
          <p14:tracePt t="31884" x="5676900" y="4813300"/>
          <p14:tracePt t="31901" x="5683250" y="4584700"/>
          <p14:tracePt t="31918" x="5695950" y="4400550"/>
          <p14:tracePt t="31934" x="5721350" y="4248150"/>
          <p14:tracePt t="31936" x="5721350" y="4216400"/>
          <p14:tracePt t="31951" x="5721350" y="4197350"/>
          <p14:tracePt t="31967" x="5721350" y="4159250"/>
          <p14:tracePt t="32248" x="0" y="0"/>
        </p14:tracePtLst>
        <p14:tracePtLst>
          <p14:tracePt t="34585" x="933450" y="1339850"/>
          <p14:tracePt t="34609" x="920750" y="1339850"/>
          <p14:tracePt t="34617" x="920750" y="1358900"/>
          <p14:tracePt t="34633" x="901700" y="1403350"/>
          <p14:tracePt t="34652" x="882650" y="1473200"/>
          <p14:tracePt t="34667" x="869950" y="1536700"/>
          <p14:tracePt t="34685" x="869950" y="1562100"/>
          <p14:tracePt t="34700" x="869950" y="1568450"/>
          <p14:tracePt t="34717" x="869950" y="1574800"/>
          <p14:tracePt t="34784" x="882650" y="1562100"/>
          <p14:tracePt t="34794" x="889000" y="1536700"/>
          <p14:tracePt t="34803" x="901700" y="1511300"/>
          <p14:tracePt t="34817" x="914400" y="1466850"/>
          <p14:tracePt t="34833" x="920750" y="1441450"/>
          <p14:tracePt t="34850" x="933450" y="1416050"/>
          <p14:tracePt t="34867" x="939800" y="1403350"/>
          <p14:tracePt t="34928" x="946150" y="1397000"/>
          <p14:tracePt t="34938" x="946150" y="1403350"/>
          <p14:tracePt t="34950" x="952500" y="1441450"/>
          <p14:tracePt t="34967" x="984250" y="1517650"/>
          <p14:tracePt t="34984" x="1016000" y="1593850"/>
          <p14:tracePt t="35000" x="1022350" y="1593850"/>
          <p14:tracePt t="35033" x="1028700" y="1600200"/>
          <p14:tracePt t="35050" x="1047750" y="1600200"/>
          <p14:tracePt t="35067" x="1111250" y="1549400"/>
          <p14:tracePt t="35083" x="1187450" y="1498600"/>
          <p14:tracePt t="35099" x="1263650" y="1435100"/>
          <p14:tracePt t="35116" x="1320800" y="1397000"/>
          <p14:tracePt t="35132" x="1339850" y="1371600"/>
          <p14:tracePt t="35151" x="1346200" y="1365250"/>
          <p14:tracePt t="35192" x="1352550" y="1365250"/>
          <p14:tracePt t="35202" x="1358900" y="1384300"/>
          <p14:tracePt t="35218" x="1371600" y="1428750"/>
          <p14:tracePt t="35234" x="1377950" y="1460500"/>
          <p14:tracePt t="35250" x="1377950" y="1479550"/>
          <p14:tracePt t="35266" x="1377950" y="1498600"/>
          <p14:tracePt t="35303" x="1384300" y="1498600"/>
          <p14:tracePt t="35327" x="1397000" y="1498600"/>
          <p14:tracePt t="35335" x="1409700" y="1485900"/>
          <p14:tracePt t="35349" x="1409700" y="1466850"/>
          <p14:tracePt t="35366" x="1416050" y="1447800"/>
          <p14:tracePt t="35383" x="1416050" y="1428750"/>
          <p14:tracePt t="35416" x="1422400" y="1422400"/>
          <p14:tracePt t="35439" x="1422400" y="1435100"/>
          <p14:tracePt t="35447" x="1422400" y="1473200"/>
          <p14:tracePt t="35456" x="1422400" y="1504950"/>
          <p14:tracePt t="35465" x="1422400" y="1536700"/>
          <p14:tracePt t="35483" x="1422400" y="1600200"/>
          <p14:tracePt t="35501" x="1422400" y="1625600"/>
          <p14:tracePt t="35503" x="1422400" y="1631950"/>
          <p14:tracePt t="35516" x="1422400" y="1638300"/>
          <p14:tracePt t="35576" x="1422400" y="1644650"/>
          <p14:tracePt t="35593" x="1422400" y="1651000"/>
          <p14:tracePt t="35601" x="1422400" y="1657350"/>
          <p14:tracePt t="35616" x="1422400" y="1663700"/>
          <p14:tracePt t="35632" x="1422400" y="1682750"/>
          <p14:tracePt t="35649" x="1422400" y="1708150"/>
          <p14:tracePt t="35666" x="1422400" y="1720850"/>
          <p14:tracePt t="35683" x="1428750" y="1733550"/>
          <p14:tracePt t="35745" x="1435100" y="1733550"/>
          <p14:tracePt t="35751" x="1441450" y="1727200"/>
          <p14:tracePt t="35767" x="1447800" y="1720850"/>
          <p14:tracePt t="35782" x="1454150" y="1714500"/>
          <p14:tracePt t="35848" x="1454150" y="1733550"/>
          <p14:tracePt t="35856" x="1441450" y="1752600"/>
          <p14:tracePt t="35868" x="1441450" y="1765300"/>
          <p14:tracePt t="35883" x="1435100" y="1784350"/>
          <p14:tracePt t="35898" x="1435100" y="1790700"/>
          <p14:tracePt t="36002" x="1435100" y="1784350"/>
          <p14:tracePt t="36144" x="0" y="0"/>
        </p14:tracePtLst>
        <p14:tracePtLst>
          <p14:tracePt t="36864" x="247650" y="1917700"/>
          <p14:tracePt t="36913" x="247650" y="1930400"/>
          <p14:tracePt t="36920" x="247650" y="1968500"/>
          <p14:tracePt t="36936" x="234950" y="2051050"/>
          <p14:tracePt t="36950" x="234950" y="2235200"/>
          <p14:tracePt t="36967" x="215900" y="2482850"/>
          <p14:tracePt t="36968" x="209550" y="2616200"/>
          <p14:tracePt t="36984" x="190500" y="2933700"/>
          <p14:tracePt t="36999" x="177800" y="3181350"/>
          <p14:tracePt t="37017" x="158750" y="3422650"/>
          <p14:tracePt t="37033" x="152400" y="3619500"/>
          <p14:tracePt t="37049" x="152400" y="3803650"/>
          <p14:tracePt t="37066" x="152400" y="3968750"/>
          <p14:tracePt t="37082" x="165100" y="4140200"/>
          <p14:tracePt t="37098" x="184150" y="4279900"/>
          <p14:tracePt t="37115" x="215900" y="4381500"/>
          <p14:tracePt t="37131" x="254000" y="4476750"/>
          <p14:tracePt t="37148" x="266700" y="4521200"/>
          <p14:tracePt t="37166" x="279400" y="4559300"/>
          <p14:tracePt t="37183" x="279400" y="4572000"/>
          <p14:tracePt t="37184" x="285750" y="4597400"/>
          <p14:tracePt t="37200" x="298450" y="4629150"/>
          <p14:tracePt t="37216" x="304800" y="4667250"/>
          <p14:tracePt t="37233" x="317500" y="4699000"/>
          <p14:tracePt t="37250" x="330200" y="4749800"/>
          <p14:tracePt t="37265" x="349250" y="4813300"/>
          <p14:tracePt t="37282" x="387350" y="4883150"/>
          <p14:tracePt t="37298" x="419100" y="4946650"/>
          <p14:tracePt t="37315" x="438150" y="4984750"/>
          <p14:tracePt t="37332" x="463550" y="5016500"/>
          <p14:tracePt t="37348" x="508000" y="5067300"/>
          <p14:tracePt t="37365" x="603250" y="5137150"/>
          <p14:tracePt t="37381" x="844550" y="5219700"/>
          <p14:tracePt t="37398" x="1397000" y="5346700"/>
          <p14:tracePt t="37400" x="1797050" y="5422900"/>
          <p14:tracePt t="37416" x="2901950" y="5638800"/>
          <p14:tracePt t="37434" x="4216400" y="5880100"/>
          <p14:tracePt t="37449" x="5524500" y="6089650"/>
          <p14:tracePt t="37467" x="6546850" y="6203950"/>
          <p14:tracePt t="37481" x="7137400" y="6311900"/>
          <p14:tracePt t="37500" x="7340600" y="6356350"/>
          <p14:tracePt t="37515" x="7391400" y="6369050"/>
          <p14:tracePt t="37533" x="7397750" y="6369050"/>
          <p14:tracePt t="37648" x="7410450" y="6362700"/>
          <p14:tracePt t="37655" x="7410450" y="6356350"/>
          <p14:tracePt t="37669" x="7410450" y="6337300"/>
          <p14:tracePt t="37682" x="7410450" y="6261100"/>
          <p14:tracePt t="37701" x="7410450" y="6127750"/>
          <p14:tracePt t="37716" x="7410450" y="5905500"/>
          <p14:tracePt t="37732" x="7416800" y="5562600"/>
          <p14:tracePt t="37751" x="7359650" y="5086350"/>
          <p14:tracePt t="37765" x="7264400" y="4502150"/>
          <p14:tracePt t="37783" x="7169150" y="3975100"/>
          <p14:tracePt t="37798" x="7080250" y="3670300"/>
          <p14:tracePt t="37815" x="7035800" y="3454400"/>
          <p14:tracePt t="37832" x="7023100" y="3397250"/>
          <p14:tracePt t="37848" x="7023100" y="3384550"/>
          <p14:tracePt t="38200" x="0" y="0"/>
        </p14:tracePtLst>
        <p14:tracePtLst>
          <p14:tracePt t="40626" x="1047750" y="2419350"/>
          <p14:tracePt t="40708" x="1047750" y="2432050"/>
          <p14:tracePt t="40725" x="1047750" y="2501900"/>
          <p14:tracePt t="40738" x="1047750" y="2654300"/>
          <p14:tracePt t="40748" x="1047750" y="2749550"/>
          <p14:tracePt t="40765" x="1047750" y="2965450"/>
          <p14:tracePt t="40781" x="1047750" y="3187700"/>
          <p14:tracePt t="40784" x="1047750" y="3295650"/>
          <p14:tracePt t="40798" x="1047750" y="3397250"/>
          <p14:tracePt t="40814" x="1047750" y="3594100"/>
          <p14:tracePt t="40832" x="1035050" y="3873500"/>
          <p14:tracePt t="40848" x="1028700" y="4089400"/>
          <p14:tracePt t="40865" x="990600" y="4292600"/>
          <p14:tracePt t="40881" x="984250" y="4476750"/>
          <p14:tracePt t="40898" x="965200" y="4648200"/>
          <p14:tracePt t="40914" x="958850" y="4762500"/>
          <p14:tracePt t="40933" x="958850" y="4838700"/>
          <p14:tracePt t="40948" x="958850" y="4870450"/>
          <p14:tracePt t="40966" x="958850" y="4876800"/>
          <p14:tracePt t="41026" x="958850" y="4864100"/>
          <p14:tracePt t="41034" x="958850" y="4838700"/>
          <p14:tracePt t="41048" x="958850" y="4749800"/>
          <p14:tracePt t="41065" x="958850" y="4597400"/>
          <p14:tracePt t="41081" x="965200" y="4400550"/>
          <p14:tracePt t="41097" x="965200" y="4152900"/>
          <p14:tracePt t="41114" x="965200" y="3937000"/>
          <p14:tracePt t="41130" x="965200" y="3765550"/>
          <p14:tracePt t="41147" x="965200" y="3670300"/>
          <p14:tracePt t="41164" x="965200" y="3613150"/>
          <p14:tracePt t="41180" x="965200" y="3606800"/>
          <p14:tracePt t="41265" x="958850" y="3638550"/>
          <p14:tracePt t="41272" x="958850" y="3663950"/>
          <p14:tracePt t="41283" x="958850" y="3708400"/>
          <p14:tracePt t="41297" x="958850" y="3803650"/>
          <p14:tracePt t="41313" x="958850" y="3937000"/>
          <p14:tracePt t="41331" x="958850" y="4089400"/>
          <p14:tracePt t="41347" x="958850" y="4197350"/>
          <p14:tracePt t="41365" x="958850" y="4254500"/>
          <p14:tracePt t="41380" x="958850" y="4273550"/>
          <p14:tracePt t="41397" x="958850" y="4279900"/>
          <p14:tracePt t="41432" x="958850" y="4260850"/>
          <p14:tracePt t="41449" x="958850" y="4057650"/>
          <p14:tracePt t="41465" x="965200" y="3854450"/>
          <p14:tracePt t="41481" x="971550" y="3657600"/>
          <p14:tracePt t="41497" x="977900" y="3435350"/>
          <p14:tracePt t="41514" x="977900" y="3244850"/>
          <p14:tracePt t="41534" x="977900" y="3054350"/>
          <p14:tracePt t="41535" x="977900" y="2971800"/>
          <p14:tracePt t="41547" x="977900" y="2901950"/>
          <p14:tracePt t="41564" x="977900" y="2774950"/>
          <p14:tracePt t="41580" x="977900" y="2667000"/>
          <p14:tracePt t="41596" x="977900" y="2597150"/>
          <p14:tracePt t="41613" x="977900" y="2540000"/>
          <p14:tracePt t="41630" x="977900" y="2514600"/>
          <p14:tracePt t="41633" x="977900" y="2508250"/>
          <p14:tracePt t="41713" x="977900" y="2527300"/>
          <p14:tracePt t="41720" x="977900" y="2565400"/>
          <p14:tracePt t="41733" x="977900" y="2622550"/>
          <p14:tracePt t="41746" x="977900" y="2736850"/>
          <p14:tracePt t="41765" x="977900" y="2825750"/>
          <p14:tracePt t="41781" x="977900" y="2857500"/>
          <p14:tracePt t="41799" x="977900" y="2863850"/>
          <p14:tracePt t="41849" x="977900" y="2857500"/>
          <p14:tracePt t="41860" x="977900" y="2825750"/>
          <p14:tracePt t="41873" x="977900" y="2749550"/>
          <p14:tracePt t="41884" x="977900" y="2705100"/>
          <p14:tracePt t="41897" x="977900" y="2597150"/>
          <p14:tracePt t="41914" x="977900" y="2482850"/>
          <p14:tracePt t="41932" x="977900" y="2387600"/>
          <p14:tracePt t="41948" x="996950" y="2317750"/>
          <p14:tracePt t="41966" x="996950" y="2292350"/>
          <p14:tracePt t="41982" x="996950" y="2279650"/>
          <p14:tracePt t="42049" x="996950" y="2286000"/>
          <p14:tracePt t="42064" x="996950" y="2292350"/>
          <p14:tracePt t="42073" x="996950" y="2298700"/>
          <p14:tracePt t="42184" x="1009650" y="2317750"/>
          <p14:tracePt t="42192" x="1028700" y="2336800"/>
          <p14:tracePt t="42201" x="1066800" y="2368550"/>
          <p14:tracePt t="42214" x="1123950" y="2400300"/>
          <p14:tracePt t="42232" x="1276350" y="2470150"/>
          <p14:tracePt t="42248" x="1593850" y="2559050"/>
          <p14:tracePt t="42265" x="1739900" y="2584450"/>
          <p14:tracePt t="42280" x="1797050" y="2590800"/>
          <p14:tracePt t="42298" x="1816100" y="2590800"/>
          <p14:tracePt t="42313" x="1835150" y="2584450"/>
          <p14:tracePt t="42330" x="1847850" y="2546350"/>
          <p14:tracePt t="42347" x="1885950" y="2495550"/>
          <p14:tracePt t="42364" x="1930400" y="2419350"/>
          <p14:tracePt t="42380" x="1993900" y="2311400"/>
          <p14:tracePt t="42397" x="2051050" y="2222500"/>
          <p14:tracePt t="42413" x="2101850" y="2133600"/>
          <p14:tracePt t="42430" x="2152650" y="2070100"/>
          <p14:tracePt t="42432" x="2165350" y="2051050"/>
          <p14:tracePt t="42447" x="2184400" y="2032000"/>
          <p14:tracePt t="42481" x="2190750" y="2032000"/>
          <p14:tracePt t="42497" x="2197100" y="2032000"/>
          <p14:tracePt t="42514" x="2216150" y="2032000"/>
          <p14:tracePt t="42531" x="2222500" y="2051050"/>
          <p14:tracePt t="42546" x="2247900" y="2127250"/>
          <p14:tracePt t="42563" x="2260600" y="2266950"/>
          <p14:tracePt t="42580" x="2260600" y="2406650"/>
          <p14:tracePt t="42597" x="2260600" y="2489200"/>
          <p14:tracePt t="42613" x="2260600" y="2508250"/>
          <p14:tracePt t="42630" x="2266950" y="2508250"/>
          <p14:tracePt t="42647" x="2305050" y="2444750"/>
          <p14:tracePt t="42663" x="2343150" y="2324100"/>
          <p14:tracePt t="42682" x="2374900" y="2190750"/>
          <p14:tracePt t="42697" x="2406650" y="2070100"/>
          <p14:tracePt t="42714" x="2425700" y="2012950"/>
          <p14:tracePt t="42730" x="2432050" y="1981200"/>
          <p14:tracePt t="42785" x="2432050" y="1987550"/>
          <p14:tracePt t="42792" x="2432050" y="2019300"/>
          <p14:tracePt t="42800" x="2432050" y="2063750"/>
          <p14:tracePt t="42813" x="2432050" y="2114550"/>
          <p14:tracePt t="42830" x="2432050" y="2235200"/>
          <p14:tracePt t="42847" x="2432050" y="2330450"/>
          <p14:tracePt t="42864" x="2432050" y="2343150"/>
          <p14:tracePt t="43240" x="0" y="0"/>
        </p14:tracePtLst>
        <p14:tracePtLst>
          <p14:tracePt t="43674" x="806450" y="2413000"/>
          <p14:tracePt t="43713" x="806450" y="2419350"/>
          <p14:tracePt t="43720" x="806450" y="2438400"/>
          <p14:tracePt t="43730" x="806450" y="2470150"/>
          <p14:tracePt t="43747" x="806450" y="2565400"/>
          <p14:tracePt t="43764" x="793750" y="2711450"/>
          <p14:tracePt t="43780" x="793750" y="2901950"/>
          <p14:tracePt t="43797" x="781050" y="3124200"/>
          <p14:tracePt t="43813" x="762000" y="3346450"/>
          <p14:tracePt t="43816" x="762000" y="3448050"/>
          <p14:tracePt t="43830" x="762000" y="3568700"/>
          <p14:tracePt t="43847" x="762000" y="3930650"/>
          <p14:tracePt t="43864" x="762000" y="4171950"/>
          <p14:tracePt t="43881" x="762000" y="4394200"/>
          <p14:tracePt t="43896" x="762000" y="4616450"/>
          <p14:tracePt t="43913" x="787400" y="4832350"/>
          <p14:tracePt t="43930" x="800100" y="4959350"/>
          <p14:tracePt t="43947" x="800100" y="5010150"/>
          <p14:tracePt t="43965" x="806450" y="5029200"/>
          <p14:tracePt t="43980" x="806450" y="5035550"/>
          <p14:tracePt t="44529" x="0" y="0"/>
        </p14:tracePtLst>
        <p14:tracePtLst>
          <p14:tracePt t="45576" x="3232150" y="2368550"/>
          <p14:tracePt t="45608" x="3232150" y="2381250"/>
          <p14:tracePt t="45616" x="3232150" y="2400300"/>
          <p14:tracePt t="45629" x="3232150" y="2432050"/>
          <p14:tracePt t="45646" x="3232150" y="2540000"/>
          <p14:tracePt t="45663" x="3232150" y="2667000"/>
          <p14:tracePt t="45665" x="3232150" y="2711450"/>
          <p14:tracePt t="45679" x="3232150" y="2762250"/>
          <p14:tracePt t="45697" x="3232150" y="2774950"/>
          <p14:tracePt t="45730" x="3238500" y="2781300"/>
          <p14:tracePt t="45752" x="3244850" y="2781300"/>
          <p14:tracePt t="45763" x="3257550" y="2781300"/>
          <p14:tracePt t="45780" x="3276600" y="2743200"/>
          <p14:tracePt t="45795" x="3302000" y="2686050"/>
          <p14:tracePt t="45814" x="3327400" y="2590800"/>
          <p14:tracePt t="45829" x="3340100" y="2514600"/>
          <p14:tracePt t="45846" x="3352800" y="2463800"/>
          <p14:tracePt t="45862" x="3352800" y="2451100"/>
          <p14:tracePt t="45921" x="3352800" y="2463800"/>
          <p14:tracePt t="45928" x="3352800" y="2501900"/>
          <p14:tracePt t="45946" x="3346450" y="2603500"/>
          <p14:tracePt t="45963" x="3346450" y="2641600"/>
          <p14:tracePt t="45980" x="3346450" y="2660650"/>
          <p14:tracePt t="46049" x="3346450" y="2641600"/>
          <p14:tracePt t="46056" x="3352800" y="2616200"/>
          <p14:tracePt t="46063" x="3365500" y="2584450"/>
          <p14:tracePt t="46079" x="3365500" y="2533650"/>
          <p14:tracePt t="46095" x="3371850" y="2476500"/>
          <p14:tracePt t="46112" x="3371850" y="2463800"/>
          <p14:tracePt t="46130" x="3371850" y="2457450"/>
          <p14:tracePt t="46185" x="3371850" y="2489200"/>
          <p14:tracePt t="46191" x="3371850" y="2533650"/>
          <p14:tracePt t="46200" x="3371850" y="2597150"/>
          <p14:tracePt t="46213" x="3359150" y="2673350"/>
          <p14:tracePt t="46230" x="3352800" y="2781300"/>
          <p14:tracePt t="46247" x="3346450" y="2813050"/>
          <p14:tracePt t="46248" x="3340100" y="2819400"/>
          <p14:tracePt t="46327" x="3340100" y="2806700"/>
          <p14:tracePt t="46336" x="3340100" y="2787650"/>
          <p14:tracePt t="46348" x="3340100" y="2755900"/>
          <p14:tracePt t="46362" x="3340100" y="2692400"/>
          <p14:tracePt t="46378" x="3340100" y="2622550"/>
          <p14:tracePt t="46395" x="3340100" y="2590800"/>
          <p14:tracePt t="46412" x="3340100" y="2578100"/>
          <p14:tracePt t="46429" x="3340100" y="2571750"/>
          <p14:tracePt t="46463" x="3340100" y="2578100"/>
          <p14:tracePt t="46480" x="3308350" y="2762250"/>
          <p14:tracePt t="46496" x="3289300" y="2952750"/>
          <p14:tracePt t="46512" x="3270250" y="3219450"/>
          <p14:tracePt t="46530" x="3238500" y="3562350"/>
          <p14:tracePt t="46546" x="3194050" y="3924300"/>
          <p14:tracePt t="46562" x="3162300" y="4203700"/>
          <p14:tracePt t="46578" x="3162300" y="4387850"/>
          <p14:tracePt t="46595" x="3162300" y="4546600"/>
          <p14:tracePt t="46612" x="3162300" y="4692650"/>
          <p14:tracePt t="46629" x="3187700" y="4851400"/>
          <p14:tracePt t="46645" x="3187700" y="4991100"/>
          <p14:tracePt t="46647" x="3187700" y="5054600"/>
          <p14:tracePt t="46662" x="3187700" y="5099050"/>
          <p14:tracePt t="46678" x="3200400" y="5162550"/>
          <p14:tracePt t="46695" x="3206750" y="5238750"/>
          <p14:tracePt t="46714" x="3213100" y="5264150"/>
          <p14:tracePt t="46729" x="3213100" y="5270500"/>
          <p14:tracePt t="46808" x="3219450" y="5276850"/>
          <p14:tracePt t="46815" x="3225800" y="5276850"/>
          <p14:tracePt t="46832" x="3238500" y="5187950"/>
          <p14:tracePt t="46845" x="3257550" y="5099050"/>
          <p14:tracePt t="46862" x="3333750" y="4864100"/>
          <p14:tracePt t="46863" x="3378200" y="4692650"/>
          <p14:tracePt t="46880" x="3448050" y="4337050"/>
          <p14:tracePt t="46896" x="3517900" y="3962400"/>
          <p14:tracePt t="46912" x="3536950" y="3606800"/>
          <p14:tracePt t="46929" x="3536950" y="3321050"/>
          <p14:tracePt t="46945" x="3536950" y="3016250"/>
          <p14:tracePt t="46963" x="3536950" y="2743200"/>
          <p14:tracePt t="46979" x="3536950" y="2552700"/>
          <p14:tracePt t="46995" x="3536950" y="2419350"/>
          <p14:tracePt t="47012" x="3536950" y="2317750"/>
          <p14:tracePt t="47029" x="3536950" y="2266950"/>
          <p14:tracePt t="47032" x="3536950" y="2241550"/>
          <p14:tracePt t="47046" x="3536950" y="2222500"/>
          <p14:tracePt t="47062" x="3536950" y="2197100"/>
          <p14:tracePt t="47080" x="3536950" y="2190750"/>
          <p14:tracePt t="47081" x="3536950" y="2184400"/>
          <p14:tracePt t="47104" x="3536950" y="2178050"/>
          <p14:tracePt t="47112" x="3536950" y="2171700"/>
          <p14:tracePt t="47128" x="3536950" y="2165350"/>
          <p14:tracePt t="47216" x="3530600" y="2165350"/>
          <p14:tracePt t="47224" x="3524250" y="2203450"/>
          <p14:tracePt t="47232" x="3517900" y="2254250"/>
          <p14:tracePt t="47246" x="3498850" y="2330450"/>
          <p14:tracePt t="47263" x="3473450" y="2520950"/>
          <p14:tracePt t="47278" x="3467100" y="2705100"/>
          <p14:tracePt t="47297" x="3467100" y="2901950"/>
          <p14:tracePt t="47312" x="3467100" y="3009900"/>
          <p14:tracePt t="47330" x="3467100" y="3086100"/>
          <p14:tracePt t="47344" x="3467100" y="3130550"/>
          <p14:tracePt t="47361" x="3467100" y="3143250"/>
          <p14:tracePt t="47407" x="3467100" y="3124200"/>
          <p14:tracePt t="47416" x="3467100" y="3092450"/>
          <p14:tracePt t="47428" x="3467100" y="3060700"/>
          <p14:tracePt t="47445" x="3467100" y="2971800"/>
          <p14:tracePt t="47464" x="3467100" y="2863850"/>
          <p14:tracePt t="47465" x="3467100" y="2819400"/>
          <p14:tracePt t="47479" x="3467100" y="2787650"/>
          <p14:tracePt t="47496" x="3467100" y="2692400"/>
          <p14:tracePt t="47513" x="3467100" y="2673350"/>
          <p14:tracePt t="47530" x="3460750" y="2660650"/>
          <p14:tracePt t="47584" x="3460750" y="2654300"/>
          <p14:tracePt t="47594" x="3454400" y="2641600"/>
          <p14:tracePt t="47613" x="3448050" y="2622550"/>
          <p14:tracePt t="47629" x="3435350" y="2584450"/>
          <p14:tracePt t="47632" x="3422650" y="2559050"/>
          <p14:tracePt t="47646" x="3416300" y="2540000"/>
          <p14:tracePt t="47664" x="3397250" y="2489200"/>
          <p14:tracePt t="47680" x="3390900" y="2463800"/>
          <p14:tracePt t="47697" x="3384550" y="2438400"/>
          <p14:tracePt t="47713" x="3378200" y="2425700"/>
          <p14:tracePt t="47746" x="3378200" y="2419350"/>
          <p14:tracePt t="47763" x="3365500" y="2406650"/>
          <p14:tracePt t="47780" x="3359150" y="2393950"/>
          <p14:tracePt t="47906" x="3359150" y="2400300"/>
          <p14:tracePt t="47925" x="3359150" y="2463800"/>
          <p14:tracePt t="47940" x="3346450" y="2578100"/>
          <p14:tracePt t="47943" x="3346450" y="2667000"/>
          <p14:tracePt t="47954" x="3340100" y="2768600"/>
          <p14:tracePt t="47965" x="3333750" y="2889250"/>
          <p14:tracePt t="47979" x="3289300" y="3162300"/>
          <p14:tracePt t="47996" x="3244850" y="3486150"/>
          <p14:tracePt t="48013" x="3200400" y="3854450"/>
          <p14:tracePt t="48029" x="3194050" y="4108450"/>
          <p14:tracePt t="48046" x="3194050" y="4318000"/>
          <p14:tracePt t="48062" x="3181350" y="4508500"/>
          <p14:tracePt t="48063" x="3181350" y="4591050"/>
          <p14:tracePt t="48079" x="3168650" y="4743450"/>
          <p14:tracePt t="48096" x="3155950" y="4857750"/>
          <p14:tracePt t="48112" x="3155950" y="4959350"/>
          <p14:tracePt t="48128" x="3155950" y="5022850"/>
          <p14:tracePt t="48144" x="3155950" y="5054600"/>
          <p14:tracePt t="48163" x="3155950" y="5067300"/>
          <p14:tracePt t="48231" x="3155950" y="5041900"/>
          <p14:tracePt t="48239" x="3168650" y="4965700"/>
          <p14:tracePt t="48247" x="3187700" y="4889500"/>
          <p14:tracePt t="48261" x="3200400" y="4794250"/>
          <p14:tracePt t="48279" x="3302000" y="4260850"/>
          <p14:tracePt t="48296" x="3390900" y="3816350"/>
          <p14:tracePt t="48312" x="3454400" y="3403600"/>
          <p14:tracePt t="48330" x="3473450" y="3067050"/>
          <p14:tracePt t="48344" x="3505200" y="2768600"/>
          <p14:tracePt t="48361" x="3536950" y="2508250"/>
          <p14:tracePt t="48378" x="3543300" y="2330450"/>
          <p14:tracePt t="48395" x="3543300" y="2203450"/>
          <p14:tracePt t="48411" x="3543300" y="2114550"/>
          <p14:tracePt t="48428" x="3543300" y="2070100"/>
          <p14:tracePt t="48444" x="3543300" y="2051050"/>
          <p14:tracePt t="48461" x="3543300" y="2044700"/>
          <p14:tracePt t="48576" x="3543300" y="2089150"/>
          <p14:tracePt t="48584" x="3536950" y="2146300"/>
          <p14:tracePt t="48596" x="3517900" y="2228850"/>
          <p14:tracePt t="48612" x="3498850" y="2438400"/>
          <p14:tracePt t="48628" x="3498850" y="2686050"/>
          <p14:tracePt t="48644" x="3498850" y="2965450"/>
          <p14:tracePt t="48661" x="3473450" y="3270250"/>
          <p14:tracePt t="48680" x="3384550" y="3702050"/>
          <p14:tracePt t="48694" x="3384550" y="3810000"/>
          <p14:tracePt t="48713" x="3359150" y="4152900"/>
          <p14:tracePt t="48730" x="3359150" y="4318000"/>
          <p14:tracePt t="48746" x="3359150" y="4457700"/>
          <p14:tracePt t="48762" x="3359150" y="4546600"/>
          <p14:tracePt t="48779" x="3359150" y="4559300"/>
          <p14:tracePt t="48795" x="3359150" y="4565650"/>
          <p14:tracePt t="48811" x="3365500" y="4572000"/>
          <p14:tracePt t="48830" x="3371850" y="4559300"/>
          <p14:tracePt t="48844" x="3409950" y="4464050"/>
          <p14:tracePt t="48862" x="3460750" y="4298950"/>
          <p14:tracePt t="48878" x="3498850" y="4038600"/>
          <p14:tracePt t="48880" x="3524250" y="3854450"/>
          <p14:tracePt t="48896" x="3575050" y="3403600"/>
          <p14:tracePt t="48911" x="3613150" y="2959100"/>
          <p14:tracePt t="48928" x="3644900" y="2597150"/>
          <p14:tracePt t="48944" x="3657600" y="2355850"/>
          <p14:tracePt t="48961" x="3657600" y="2171700"/>
          <p14:tracePt t="48980" x="3657600" y="2012950"/>
          <p14:tracePt t="48995" x="3657600" y="1898650"/>
          <p14:tracePt t="49012" x="3657600" y="1854200"/>
          <p14:tracePt t="49028" x="3657600" y="1841500"/>
          <p14:tracePt t="49046" x="3657600" y="1835150"/>
          <p14:tracePt t="49088" x="3657600" y="1841500"/>
          <p14:tracePt t="49096" x="3651250" y="1866900"/>
          <p14:tracePt t="49113" x="3638550" y="1968500"/>
          <p14:tracePt t="49128" x="3606800" y="2146300"/>
          <p14:tracePt t="49144" x="3568700" y="2406650"/>
          <p14:tracePt t="49161" x="3498850" y="2806700"/>
          <p14:tracePt t="49178" x="3448050" y="3213100"/>
          <p14:tracePt t="49194" x="3390900" y="3670300"/>
          <p14:tracePt t="49211" x="3365500" y="4108450"/>
          <p14:tracePt t="49230" x="3340100" y="4489450"/>
          <p14:tracePt t="49244" x="3327400" y="4806950"/>
          <p14:tracePt t="49263" x="3327400" y="5086350"/>
          <p14:tracePt t="49279" x="3327400" y="5149850"/>
          <p14:tracePt t="49295" x="3327400" y="5207000"/>
          <p14:tracePt t="49311" x="3327400" y="5219700"/>
          <p14:tracePt t="49344" x="3327400" y="5213350"/>
          <p14:tracePt t="49352" x="3327400" y="5156200"/>
          <p14:tracePt t="49360" x="3346450" y="5080000"/>
          <p14:tracePt t="49380" x="3371850" y="4857750"/>
          <p14:tracePt t="49394" x="3403600" y="4552950"/>
          <p14:tracePt t="49411" x="3441700" y="4171950"/>
          <p14:tracePt t="49427" x="3448050" y="3778250"/>
          <p14:tracePt t="49445" x="3448050" y="3384550"/>
          <p14:tracePt t="49461" x="3448050" y="3086100"/>
          <p14:tracePt t="49466" x="3448050" y="2965450"/>
          <p14:tracePt t="49479" x="3448050" y="2863850"/>
          <p14:tracePt t="49497" x="3429000" y="2698750"/>
          <p14:tracePt t="49512" x="3397250" y="2546350"/>
          <p14:tracePt t="49528" x="3397250" y="2527300"/>
          <p14:tracePt t="49608" x="3397250" y="2565400"/>
          <p14:tracePt t="49616" x="3397250" y="2628900"/>
          <p14:tracePt t="49630" x="3384550" y="2749550"/>
          <p14:tracePt t="49645" x="3352800" y="3073400"/>
          <p14:tracePt t="49661" x="3340100" y="3448050"/>
          <p14:tracePt t="49664" x="3340100" y="3644900"/>
          <p14:tracePt t="49678" x="3340100" y="3816350"/>
          <p14:tracePt t="49695" x="3340100" y="4159250"/>
          <p14:tracePt t="49713" x="3346450" y="4330700"/>
          <p14:tracePt t="49729" x="3371850" y="4451350"/>
          <p14:tracePt t="49744" x="3390900" y="4527550"/>
          <p14:tracePt t="49762" x="3390900" y="4546600"/>
          <p14:tracePt t="49795" x="3397250" y="4552950"/>
          <p14:tracePt t="49812" x="3409950" y="4464050"/>
          <p14:tracePt t="49828" x="3429000" y="4286250"/>
          <p14:tracePt t="49844" x="3435350" y="4019550"/>
          <p14:tracePt t="49861" x="3435350" y="3714750"/>
          <p14:tracePt t="49878" x="3448050" y="3346450"/>
          <p14:tracePt t="49880" x="3448050" y="3213100"/>
          <p14:tracePt t="49894" x="3448050" y="3060700"/>
          <p14:tracePt t="49911" x="3448050" y="2774950"/>
          <p14:tracePt t="49928" x="3448050" y="2647950"/>
          <p14:tracePt t="49945" x="3454400" y="2559050"/>
          <p14:tracePt t="49961" x="3454400" y="2527300"/>
          <p14:tracePt t="49979" x="3454400" y="2514600"/>
          <p14:tracePt t="50074" x="3454400" y="2546350"/>
          <p14:tracePt t="50093" x="3429000" y="2679700"/>
          <p14:tracePt t="50113" x="3365500" y="3028950"/>
          <p14:tracePt t="50128" x="3308350" y="3359150"/>
          <p14:tracePt t="50144" x="3263900" y="3568700"/>
          <p14:tracePt t="50161" x="3263900" y="3670300"/>
          <p14:tracePt t="50178" x="3263900" y="3702050"/>
          <p14:tracePt t="50194" x="3263900" y="3708400"/>
          <p14:tracePt t="50240" x="3263900" y="3663950"/>
          <p14:tracePt t="50249" x="3270250" y="3600450"/>
          <p14:tracePt t="50262" x="3270250" y="3517900"/>
          <p14:tracePt t="50280" x="3289300" y="3282950"/>
          <p14:tracePt t="50296" x="3289300" y="3041650"/>
          <p14:tracePt t="50313" x="3302000" y="2692400"/>
          <p14:tracePt t="50328" x="3302000" y="2546350"/>
          <p14:tracePt t="50345" x="3302000" y="2476500"/>
          <p14:tracePt t="50361" x="3302000" y="2463800"/>
          <p14:tracePt t="50417" x="3302000" y="2508250"/>
          <p14:tracePt t="50424" x="3289300" y="2571750"/>
          <p14:tracePt t="50433" x="3276600" y="2679700"/>
          <p14:tracePt t="50444" x="3257550" y="2825750"/>
          <p14:tracePt t="50462" x="3219450" y="3251200"/>
          <p14:tracePt t="50480" x="3181350" y="3956050"/>
          <p14:tracePt t="50496" x="3181350" y="4152900"/>
          <p14:tracePt t="50512" x="3181350" y="4552950"/>
          <p14:tracePt t="50530" x="3181350" y="4762500"/>
          <p14:tracePt t="50545" x="3181350" y="4972050"/>
          <p14:tracePt t="50561" x="3200400" y="5162550"/>
          <p14:tracePt t="50579" x="3213100" y="5314950"/>
          <p14:tracePt t="50594" x="3219450" y="5397500"/>
          <p14:tracePt t="50611" x="3225800" y="5429250"/>
          <p14:tracePt t="50628" x="3232150" y="5429250"/>
          <p14:tracePt t="50664" x="3238500" y="5422900"/>
          <p14:tracePt t="50678" x="3244850" y="5403850"/>
          <p14:tracePt t="50694" x="3263900" y="5314950"/>
          <p14:tracePt t="50713" x="3340100" y="5022850"/>
          <p14:tracePt t="50729" x="3403600" y="4686300"/>
          <p14:tracePt t="50745" x="3467100" y="4235450"/>
          <p14:tracePt t="50761" x="3530600" y="3778250"/>
          <p14:tracePt t="50778" x="3606800" y="3340100"/>
          <p14:tracePt t="50795" x="3625850" y="2959100"/>
          <p14:tracePt t="50812" x="3625850" y="2717800"/>
          <p14:tracePt t="50828" x="3625850" y="2495550"/>
          <p14:tracePt t="50845" x="3625850" y="2305050"/>
          <p14:tracePt t="50861" x="3625850" y="2159000"/>
          <p14:tracePt t="50864" x="3625850" y="2114550"/>
          <p14:tracePt t="50877" x="3625850" y="2082800"/>
          <p14:tracePt t="50894" x="3625850" y="2051050"/>
          <p14:tracePt t="50911" x="3625850" y="2038350"/>
          <p14:tracePt t="50969" x="3625850" y="2032000"/>
          <p14:tracePt t="50984" x="3625850" y="2019300"/>
          <p14:tracePt t="50995" x="3625850" y="2012950"/>
          <p14:tracePt t="51012" x="3625850" y="1993900"/>
          <p14:tracePt t="51029" x="3625850" y="1981200"/>
          <p14:tracePt t="51031" x="3625850" y="1974850"/>
          <p14:tracePt t="51121" x="3613150" y="1974850"/>
          <p14:tracePt t="51127" x="3594100" y="2000250"/>
          <p14:tracePt t="51146" x="3530600" y="2101850"/>
          <p14:tracePt t="51160" x="3454400" y="2235200"/>
          <p14:tracePt t="51177" x="3359150" y="2393950"/>
          <p14:tracePt t="51194" x="3302000" y="2514600"/>
          <p14:tracePt t="51210" x="3270250" y="2571750"/>
          <p14:tracePt t="51227" x="3270250" y="2584450"/>
          <p14:tracePt t="51245" x="3270250" y="2590800"/>
          <p14:tracePt t="51311" x="3270250" y="2578100"/>
          <p14:tracePt t="51319" x="3270250" y="2571750"/>
          <p14:tracePt t="51411" x="3263900" y="2571750"/>
          <p14:tracePt t="51430" x="3257550" y="2616200"/>
          <p14:tracePt t="51451" x="3225800" y="2743200"/>
          <p14:tracePt t="51466" x="3206750" y="2800350"/>
          <p14:tracePt t="51480" x="3206750" y="2819400"/>
          <p14:tracePt t="51496" x="3200400" y="2832100"/>
          <p14:tracePt t="51512" x="3200400" y="2838450"/>
          <p14:tracePt t="51689" x="3200400" y="2832100"/>
          <p14:tracePt t="51706" x="3213100" y="2813050"/>
          <p14:tracePt t="51720" x="3232150" y="2794000"/>
          <p14:tracePt t="51736" x="3251200" y="2794000"/>
          <p14:tracePt t="51747" x="3270250" y="2794000"/>
          <p14:tracePt t="51761" x="3295650" y="2794000"/>
          <p14:tracePt t="51777" x="3327400" y="2794000"/>
          <p14:tracePt t="51795" x="3359150" y="2794000"/>
          <p14:tracePt t="51810" x="3378200" y="2794000"/>
          <p14:tracePt t="51844" x="3390900" y="2794000"/>
          <p14:tracePt t="52002" x="3397250" y="2794000"/>
          <p14:tracePt t="52023" x="3397250" y="2800350"/>
          <p14:tracePt t="52039" x="3403600" y="2813050"/>
          <p14:tracePt t="52264" x="0" y="0"/>
        </p14:tracePtLst>
        <p14:tracePtLst>
          <p14:tracePt t="54976" x="984250" y="3911600"/>
          <p14:tracePt t="55057" x="990600" y="3911600"/>
          <p14:tracePt t="55066" x="1022350" y="3911600"/>
          <p14:tracePt t="55076" x="1085850" y="3911600"/>
          <p14:tracePt t="55094" x="1276350" y="3911600"/>
          <p14:tracePt t="55109" x="1555750" y="3911600"/>
          <p14:tracePt t="55125" x="1905000" y="3911600"/>
          <p14:tracePt t="55142" x="2228850" y="3911600"/>
          <p14:tracePt t="55144" x="2343150" y="3911600"/>
          <p14:tracePt t="55160" x="2470150" y="3911600"/>
          <p14:tracePt t="55176" x="2501900" y="3911600"/>
          <p14:tracePt t="55192" x="2508250" y="3911600"/>
          <p14:tracePt t="55247" x="2508250" y="3917950"/>
          <p14:tracePt t="55256" x="2463800" y="3924300"/>
          <p14:tracePt t="55263" x="2400300" y="3924300"/>
          <p14:tracePt t="55277" x="2305050" y="3924300"/>
          <p14:tracePt t="55294" x="2006600" y="3924300"/>
          <p14:tracePt t="55309" x="1593850" y="3924300"/>
          <p14:tracePt t="55326" x="1270000" y="3924300"/>
          <p14:tracePt t="55342" x="1085850" y="3924300"/>
          <p14:tracePt t="55344" x="1054100" y="3924300"/>
          <p14:tracePt t="55361" x="1041400" y="3924300"/>
          <p14:tracePt t="55375" x="1035050" y="3924300"/>
          <p14:tracePt t="55465" x="1047750" y="3924300"/>
          <p14:tracePt t="55472" x="1079500" y="3924300"/>
          <p14:tracePt t="55480" x="1130300" y="3924300"/>
          <p14:tracePt t="55492" x="1174750" y="3924300"/>
          <p14:tracePt t="55509" x="1231900" y="3924300"/>
          <p14:tracePt t="55527" x="1257300" y="3924300"/>
          <p14:tracePt t="55528" x="1263650" y="3924300"/>
          <p14:tracePt t="55583" x="1244600" y="3924300"/>
          <p14:tracePt t="55591" x="1200150" y="3924300"/>
          <p14:tracePt t="55600" x="1149350" y="3924300"/>
          <p14:tracePt t="55609" x="1085850" y="3924300"/>
          <p14:tracePt t="55626" x="990600" y="3924300"/>
          <p14:tracePt t="55642" x="952500" y="3924300"/>
          <p14:tracePt t="55658" x="946150" y="3924300"/>
          <p14:tracePt t="55711" x="952500" y="3924300"/>
          <p14:tracePt t="55719" x="971550" y="3924300"/>
          <p14:tracePt t="55728" x="1016000" y="3924300"/>
          <p14:tracePt t="55742" x="1066800" y="3924300"/>
          <p14:tracePt t="55759" x="1187450" y="3924300"/>
          <p14:tracePt t="55777" x="1206500" y="3924300"/>
          <p14:tracePt t="55792" x="1212850" y="3924300"/>
          <p14:tracePt t="55847" x="1193800" y="3924300"/>
          <p14:tracePt t="55856" x="1162050" y="3924300"/>
          <p14:tracePt t="55864" x="1130300" y="3924300"/>
          <p14:tracePt t="55875" x="1098550" y="3924300"/>
          <p14:tracePt t="55893" x="1066800" y="3924300"/>
          <p14:tracePt t="55908" x="1060450" y="3924300"/>
          <p14:tracePt t="55944" x="1066800" y="3924300"/>
          <p14:tracePt t="55960" x="1155700" y="3924300"/>
          <p14:tracePt t="55977" x="1289050" y="3924300"/>
          <p14:tracePt t="55992" x="1371600" y="3924300"/>
          <p14:tracePt t="56008" x="1384300" y="3924300"/>
          <p14:tracePt t="56154" x="1390650" y="3924300"/>
          <p14:tracePt t="56170" x="1428750" y="3924300"/>
          <p14:tracePt t="56186" x="1485900" y="3924300"/>
          <p14:tracePt t="56197" x="1498600" y="3924300"/>
          <p14:tracePt t="56210" x="1517650" y="3924300"/>
          <p14:tracePt t="56280" x="1485900" y="3917950"/>
          <p14:tracePt t="56297" x="1479550" y="3917950"/>
          <p14:tracePt t="56304" x="1473200" y="3917950"/>
          <p14:tracePt t="56376" x="1485900" y="3917950"/>
          <p14:tracePt t="56384" x="1504950" y="3917950"/>
          <p14:tracePt t="56394" x="1511300" y="3917950"/>
          <p14:tracePt t="56448" x="1498600" y="3917950"/>
          <p14:tracePt t="56456" x="1479550" y="3917950"/>
          <p14:tracePt t="56464" x="1435100" y="3917950"/>
          <p14:tracePt t="56475" x="1390650" y="3917950"/>
          <p14:tracePt t="56492" x="1339850" y="3917950"/>
          <p14:tracePt t="56510" x="1320800" y="3917950"/>
          <p14:tracePt t="56568" x="1339850" y="3917950"/>
          <p14:tracePt t="56576" x="1371600" y="3917950"/>
          <p14:tracePt t="56594" x="1428750" y="3917950"/>
          <p14:tracePt t="56608" x="1447800" y="3917950"/>
          <p14:tracePt t="56627" x="1454150" y="3917950"/>
          <p14:tracePt t="56720" x="1466850" y="3917950"/>
          <p14:tracePt t="56728" x="1485900" y="3917950"/>
          <p14:tracePt t="56746" x="1581150" y="3917950"/>
          <p14:tracePt t="56760" x="1809750" y="3930650"/>
          <p14:tracePt t="56777" x="2159000" y="3937000"/>
          <p14:tracePt t="56792" x="2660650" y="3937000"/>
          <p14:tracePt t="56793" x="0" y="0"/>
        </p14:tracePtLst>
        <p14:tracePtLst>
          <p14:tracePt t="57144" x="2762250" y="3905250"/>
          <p14:tracePt t="57215" x="2768600" y="3905250"/>
          <p14:tracePt t="57231" x="2781300" y="3905250"/>
          <p14:tracePt t="57240" x="2787650" y="3905250"/>
          <p14:tracePt t="57247" x="2813050" y="3905250"/>
          <p14:tracePt t="57258" x="2844800" y="3905250"/>
          <p14:tracePt t="57276" x="2940050" y="3905250"/>
          <p14:tracePt t="57294" x="3079750" y="3905250"/>
          <p14:tracePt t="57310" x="3206750" y="3905250"/>
          <p14:tracePt t="57325" x="3321050" y="3905250"/>
          <p14:tracePt t="57341" x="3390900" y="3905250"/>
          <p14:tracePt t="57360" x="3403600" y="3905250"/>
          <p14:tracePt t="57361" x="3409950" y="3905250"/>
          <p14:tracePt t="57416" x="3403600" y="3905250"/>
          <p14:tracePt t="57423" x="3378200" y="3905250"/>
          <p14:tracePt t="57432" x="3333750" y="3905250"/>
          <p14:tracePt t="57444" x="3270250" y="3905250"/>
          <p14:tracePt t="57458" x="3149600" y="3905250"/>
          <p14:tracePt t="57475" x="3073400" y="3905250"/>
          <p14:tracePt t="57494" x="3054350" y="3905250"/>
          <p14:tracePt t="57496" x="3048000" y="3905250"/>
          <p14:tracePt t="57576" x="3067050" y="3905250"/>
          <p14:tracePt t="57583" x="3098800" y="3905250"/>
          <p14:tracePt t="57593" x="3124200" y="3905250"/>
          <p14:tracePt t="57610" x="3155950" y="3905250"/>
          <p14:tracePt t="57625" x="3168650" y="3905250"/>
          <p14:tracePt t="57673" x="3168650" y="3898900"/>
          <p14:tracePt t="57687" x="3149600" y="3892550"/>
          <p14:tracePt t="57696" x="3117850" y="3886200"/>
          <p14:tracePt t="57708" x="3086100" y="3879850"/>
          <p14:tracePt t="57725" x="3028950" y="3879850"/>
          <p14:tracePt t="57741" x="3003550" y="3879850"/>
          <p14:tracePt t="57815" x="3003550" y="3873500"/>
          <p14:tracePt t="57824" x="3016250" y="3873500"/>
          <p14:tracePt t="57832" x="3022600" y="3873500"/>
          <p14:tracePt t="57841" x="3028950" y="3873500"/>
          <p14:tracePt t="57904" x="3022600" y="3867150"/>
          <p14:tracePt t="57911" x="3003550" y="3860800"/>
          <p14:tracePt t="57928" x="2940050" y="3848100"/>
          <p14:tracePt t="57941" x="2914650" y="3841750"/>
          <p14:tracePt t="57958" x="2889250" y="3835400"/>
          <p14:tracePt t="57959" x="2882900" y="3835400"/>
          <p14:tracePt t="58031" x="2901950" y="3835400"/>
          <p14:tracePt t="58039" x="2952750" y="3835400"/>
          <p14:tracePt t="58047" x="3003550" y="3835400"/>
          <p14:tracePt t="58058" x="3048000" y="3835400"/>
          <p14:tracePt t="58075" x="3079750" y="3835400"/>
          <p14:tracePt t="58092" x="3092450" y="3835400"/>
          <p14:tracePt t="58124" x="3067050" y="3835400"/>
          <p14:tracePt t="58141" x="2940050" y="3816350"/>
          <p14:tracePt t="58158" x="2749550" y="3784600"/>
          <p14:tracePt t="58160" x="2641600" y="3759200"/>
          <p14:tracePt t="58175" x="2520950" y="3733800"/>
          <p14:tracePt t="58192" x="2508250" y="3733800"/>
          <p14:tracePt t="58208" x="2501900" y="3733800"/>
          <p14:tracePt t="58256" x="2508250" y="3733800"/>
          <p14:tracePt t="58264" x="2533650" y="3733800"/>
          <p14:tracePt t="58275" x="2571750" y="3733800"/>
          <p14:tracePt t="58292" x="2635250" y="3733800"/>
          <p14:tracePt t="58310" x="2654300" y="3733800"/>
          <p14:tracePt t="58324" x="2660650" y="3733800"/>
          <p14:tracePt t="58456" x="2667000" y="3733800"/>
          <p14:tracePt t="58465" x="2673350" y="3733800"/>
          <p14:tracePt t="58476" x="2692400" y="3733800"/>
          <p14:tracePt t="58491" x="2755900" y="3733800"/>
          <p14:tracePt t="58508" x="2876550" y="3733800"/>
          <p14:tracePt t="58530" x="3022600" y="3733800"/>
          <p14:tracePt t="58544" x="3041650" y="3733800"/>
          <p14:tracePt t="58560" x="3048000" y="3733800"/>
          <p14:tracePt t="58616" x="3016250" y="3727450"/>
          <p14:tracePt t="58625" x="2978150" y="3721100"/>
          <p14:tracePt t="58642" x="2914650" y="3721100"/>
          <p14:tracePt t="58659" x="2851150" y="3721100"/>
          <p14:tracePt t="58676" x="2819400" y="3721100"/>
          <p14:tracePt t="58761" x="2838450" y="3721100"/>
          <p14:tracePt t="58769" x="2876550" y="3721100"/>
          <p14:tracePt t="58778" x="2908300" y="3721100"/>
          <p14:tracePt t="58793" x="2946400" y="3721100"/>
          <p14:tracePt t="58810" x="2965450" y="3721100"/>
          <p14:tracePt t="59056" x="0" y="0"/>
        </p14:tracePtLst>
        <p14:tracePtLst>
          <p14:tracePt t="60168" x="3022600" y="3810000"/>
          <p14:tracePt t="60250" x="3035300" y="3810000"/>
          <p14:tracePt t="60264" x="3136900" y="3810000"/>
          <p14:tracePt t="60282" x="3295650" y="3810000"/>
          <p14:tracePt t="60297" x="3454400" y="3810000"/>
          <p14:tracePt t="60312" x="3530600" y="3810000"/>
          <p14:tracePt t="60327" x="3543300" y="3810000"/>
          <p14:tracePt t="60343" x="3562350" y="3816350"/>
          <p14:tracePt t="60472" x="3556000" y="3822700"/>
          <p14:tracePt t="60488" x="3505200" y="3829050"/>
          <p14:tracePt t="60505" x="3403600" y="3829050"/>
          <p14:tracePt t="60526" x="3295650" y="3829050"/>
          <p14:tracePt t="60530" x="3251200" y="3829050"/>
          <p14:tracePt t="60543" x="3219450" y="3829050"/>
          <p14:tracePt t="60560" x="3200400" y="3829050"/>
          <p14:tracePt t="60562" x="3194050" y="3829050"/>
          <p14:tracePt t="60682" x="3206750" y="3829050"/>
          <p14:tracePt t="60691" x="3225800" y="3829050"/>
          <p14:tracePt t="60708" x="3263900" y="3829050"/>
          <p14:tracePt t="60724" x="3295650" y="3829050"/>
          <p14:tracePt t="60727" x="3302000" y="3829050"/>
          <p14:tracePt t="60793" x="3282950" y="3829050"/>
          <p14:tracePt t="60802" x="3238500" y="3829050"/>
          <p14:tracePt t="60812" x="3162300" y="3829050"/>
          <p14:tracePt t="60826" x="3035300" y="3829050"/>
          <p14:tracePt t="60842" x="2952750" y="3829050"/>
          <p14:tracePt t="60860" x="2933700" y="3829050"/>
          <p14:tracePt t="60970" x="2946400" y="3829050"/>
          <p14:tracePt t="60979" x="2965450" y="3829050"/>
          <p14:tracePt t="60992" x="3028950" y="3829050"/>
          <p14:tracePt t="61008" x="3117850" y="3829050"/>
          <p14:tracePt t="61026" x="3168650" y="3829050"/>
          <p14:tracePt t="61042" x="3187700" y="3829050"/>
          <p14:tracePt t="61059" x="3200400" y="3829050"/>
          <p14:tracePt t="61159" x="3187700" y="3829050"/>
          <p14:tracePt t="61168" x="3155950" y="3829050"/>
          <p14:tracePt t="61176" x="3124200" y="3822700"/>
          <p14:tracePt t="61191" x="3060700" y="3816350"/>
          <p14:tracePt t="61207" x="3028950" y="3816350"/>
          <p14:tracePt t="61223" x="3022600" y="3816350"/>
          <p14:tracePt t="61287" x="3035300" y="3816350"/>
          <p14:tracePt t="61296" x="3073400" y="3816350"/>
          <p14:tracePt t="61311" x="3124200" y="3816350"/>
          <p14:tracePt t="61324" x="3263900" y="3816350"/>
          <p14:tracePt t="61342" x="3371850" y="3816350"/>
          <p14:tracePt t="61358" x="3416300" y="3816350"/>
          <p14:tracePt t="61375" x="3422650" y="3816350"/>
          <p14:tracePt t="61449" x="3409950" y="3803650"/>
          <p14:tracePt t="61456" x="3371850" y="3790950"/>
          <p14:tracePt t="61476" x="3238500" y="3759200"/>
          <p14:tracePt t="61490" x="3098800" y="3733800"/>
          <p14:tracePt t="61507" x="3041650" y="3727450"/>
          <p14:tracePt t="61524" x="3009900" y="3714750"/>
          <p14:tracePt t="61560" x="3003550" y="3714750"/>
          <p14:tracePt t="61584" x="3003550" y="3702050"/>
          <p14:tracePt t="61593" x="3003550" y="3695700"/>
          <p14:tracePt t="61607" x="3016250" y="3676650"/>
          <p14:tracePt t="61625" x="3016250" y="3670300"/>
          <p14:tracePt t="61640" x="3022600" y="3651250"/>
          <p14:tracePt t="61657" x="3022600" y="3644900"/>
          <p14:tracePt t="61736" x="3016250" y="3670300"/>
          <p14:tracePt t="61745" x="3003550" y="3714750"/>
          <p14:tracePt t="61761" x="2952750" y="3829050"/>
          <p14:tracePt t="61774" x="2940050" y="3873500"/>
          <p14:tracePt t="61792" x="2914650" y="3937000"/>
          <p14:tracePt t="61794" x="2908300" y="3956050"/>
          <p14:tracePt t="61808" x="2908300" y="3962400"/>
          <p14:tracePt t="61888" x="2908300" y="3949700"/>
          <p14:tracePt t="61895" x="2908300" y="3930650"/>
          <p14:tracePt t="61909" x="2908300" y="3911600"/>
          <p14:tracePt t="61923" x="2908300" y="3860800"/>
          <p14:tracePt t="61941" x="2908300" y="3797300"/>
          <p14:tracePt t="61956" x="2908300" y="3708400"/>
          <p14:tracePt t="61973" x="2908300" y="3644900"/>
          <p14:tracePt t="61990" x="2921000" y="3594100"/>
          <p14:tracePt t="62007" x="2921000" y="3587750"/>
          <p14:tracePt t="62056" x="2921000" y="3613150"/>
          <p14:tracePt t="62063" x="2921000" y="3676650"/>
          <p14:tracePt t="62073" x="2901950" y="3752850"/>
          <p14:tracePt t="62091" x="2895600" y="3892550"/>
          <p14:tracePt t="62108" x="2895600" y="3987800"/>
          <p14:tracePt t="62123" x="2895600" y="4019550"/>
          <p14:tracePt t="62141" x="2895600" y="4025900"/>
          <p14:tracePt t="62186" x="2908300" y="4000500"/>
          <p14:tracePt t="62192" x="2914650" y="3962400"/>
          <p14:tracePt t="62207" x="2927350" y="3854450"/>
          <p14:tracePt t="62224" x="2940050" y="3765550"/>
          <p14:tracePt t="62241" x="2946400" y="3689350"/>
          <p14:tracePt t="62257" x="2946400" y="3613150"/>
          <p14:tracePt t="62273" x="2946400" y="3581400"/>
          <p14:tracePt t="62291" x="2946400" y="3562350"/>
          <p14:tracePt t="62335" x="2946400" y="3568700"/>
          <p14:tracePt t="62344" x="2946400" y="3606800"/>
          <p14:tracePt t="62357" x="2946400" y="3670300"/>
          <p14:tracePt t="62373" x="2946400" y="3797300"/>
          <p14:tracePt t="62392" x="2946400" y="3930650"/>
          <p14:tracePt t="62407" x="2946400" y="3943350"/>
          <p14:tracePt t="62423" x="2946400" y="3949700"/>
          <p14:tracePt t="62497" x="2946400" y="3943350"/>
          <p14:tracePt t="62510" x="2946400" y="3924300"/>
          <p14:tracePt t="62526" x="2946400" y="3867150"/>
          <p14:tracePt t="62530" x="2952750" y="3822700"/>
          <p14:tracePt t="62546" x="2978150" y="3721100"/>
          <p14:tracePt t="62559" x="2997200" y="3644900"/>
          <p14:tracePt t="62576" x="3009900" y="3594100"/>
          <p14:tracePt t="62592" x="3016250" y="3575050"/>
          <p14:tracePt t="62594" x="3022600" y="3562350"/>
          <p14:tracePt t="62648" x="3028950" y="3562350"/>
          <p14:tracePt t="62657" x="3035300" y="3581400"/>
          <p14:tracePt t="62674" x="3060700" y="3708400"/>
          <p14:tracePt t="62690" x="3092450" y="3873500"/>
          <p14:tracePt t="62707" x="3143250" y="4025900"/>
          <p14:tracePt t="62724" x="3175000" y="4095750"/>
          <p14:tracePt t="62741" x="3181350" y="4108450"/>
          <p14:tracePt t="62768" x="3181350" y="4114800"/>
          <p14:tracePt t="62784" x="3187700" y="4102100"/>
          <p14:tracePt t="62794" x="3200400" y="4083050"/>
          <p14:tracePt t="62808" x="3238500" y="4013200"/>
          <p14:tracePt t="62825" x="3276600" y="3898900"/>
          <p14:tracePt t="62842" x="3321050" y="3759200"/>
          <p14:tracePt t="62858" x="3352800" y="3625850"/>
          <p14:tracePt t="62873" x="3371850" y="3536950"/>
          <p14:tracePt t="62891" x="3378200" y="3505200"/>
          <p14:tracePt t="62952" x="3378200" y="3549650"/>
          <p14:tracePt t="62961" x="3371850" y="3600450"/>
          <p14:tracePt t="62974" x="3365500" y="3670300"/>
          <p14:tracePt t="62991" x="3333750" y="3860800"/>
          <p14:tracePt t="63007" x="3333750" y="3905250"/>
          <p14:tracePt t="63024" x="3333750" y="3924300"/>
          <p14:tracePt t="63041" x="3333750" y="3930650"/>
          <p14:tracePt t="63104" x="3333750" y="3924300"/>
          <p14:tracePt t="63112" x="3333750" y="3911600"/>
          <p14:tracePt t="63123" x="3333750" y="3898900"/>
          <p14:tracePt t="63141" x="3340100" y="3860800"/>
          <p14:tracePt t="63157" x="3346450" y="3835400"/>
          <p14:tracePt t="63173" x="3352800" y="3810000"/>
          <p14:tracePt t="63190" x="3352800" y="3803650"/>
          <p14:tracePt t="63512" x="0" y="0"/>
        </p14:tracePtLst>
        <p14:tracePtLst>
          <p14:tracePt t="64892" x="8299450" y="6553200"/>
          <p14:tracePt t="64908" x="8312150" y="6604000"/>
          <p14:tracePt t="64924" x="8324850" y="6623050"/>
          <p14:tracePt t="64927" x="8324850" y="6629400"/>
          <p14:tracePt t="64940" x="8331200" y="6629400"/>
          <p14:tracePt t="64957" x="8337550" y="6635750"/>
          <p14:tracePt t="64973" x="8356600" y="6635750"/>
          <p14:tracePt t="64992" x="8407400" y="6623050"/>
          <p14:tracePt t="65007" x="8439150" y="6591300"/>
          <p14:tracePt t="65025" x="8483600" y="6565900"/>
          <p14:tracePt t="65043" x="8502650" y="6527800"/>
          <p14:tracePt t="65059" x="8521700" y="6502400"/>
          <p14:tracePt t="65074" x="8534400" y="6477000"/>
          <p14:tracePt t="65091" x="8540750" y="6477000"/>
          <p14:tracePt t="65217" x="8540750" y="6483350"/>
          <p14:tracePt t="65234" x="8540750" y="6502400"/>
          <p14:tracePt t="65248" x="8547100" y="6527800"/>
          <p14:tracePt t="65264" x="8553450" y="6540500"/>
          <p14:tracePt t="65616" x="8553450" y="6546850"/>
          <p14:tracePt t="65656" x="8559800" y="6559550"/>
          <p14:tracePt t="65697" x="8566150" y="6572250"/>
          <p14:tracePt t="65769" x="8572500" y="6572250"/>
          <p14:tracePt t="65785" x="8585200" y="6572250"/>
          <p14:tracePt t="65793" x="8597900" y="6572250"/>
          <p14:tracePt t="65807" x="8642350" y="6572250"/>
          <p14:tracePt t="65825" x="8699500" y="6572250"/>
          <p14:tracePt t="65841" x="8763000" y="6572250"/>
          <p14:tracePt t="65857" x="8820150" y="6572250"/>
          <p14:tracePt t="65872" x="8845550" y="6572250"/>
          <p14:tracePt t="65889" x="8851900" y="6572250"/>
          <p14:tracePt t="66007" x="8839200" y="6572250"/>
          <p14:tracePt t="66016" x="8820150" y="6572250"/>
          <p14:tracePt t="66025" x="8788400" y="6572250"/>
          <p14:tracePt t="66039" x="8718550" y="6572250"/>
          <p14:tracePt t="66056" x="8686800" y="6572250"/>
          <p14:tracePt t="66072" x="8674100" y="6572250"/>
          <p14:tracePt t="66144" x="8699500" y="6572250"/>
          <p14:tracePt t="66151" x="8731250" y="6578600"/>
          <p14:tracePt t="66159" x="8750300" y="6584950"/>
          <p14:tracePt t="66172" x="8756650" y="6584950"/>
          <p14:tracePt t="66189" x="8775700" y="6584950"/>
          <p14:tracePt t="66424" x="0" y="0"/>
        </p14:tracePtLst>
        <p14:tracePtLst>
          <p14:tracePt t="68506" x="1060450" y="3486150"/>
          <p14:tracePt t="68522" x="1041400" y="3511550"/>
          <p14:tracePt t="68539" x="1035050" y="3536950"/>
          <p14:tracePt t="68557" x="1022350" y="3562350"/>
          <p14:tracePt t="68573" x="1009650" y="3600450"/>
          <p14:tracePt t="68576" x="1009650" y="3613150"/>
          <p14:tracePt t="68591" x="1009650" y="3638550"/>
          <p14:tracePt t="68605" x="1009650" y="3689350"/>
          <p14:tracePt t="68623" x="1009650" y="3740150"/>
          <p14:tracePt t="68625" x="1022350" y="3759200"/>
          <p14:tracePt t="68640" x="1066800" y="3810000"/>
          <p14:tracePt t="68656" x="1143000" y="3841750"/>
          <p14:tracePt t="68674" x="1219200" y="3867150"/>
          <p14:tracePt t="68689" x="1320800" y="3886200"/>
          <p14:tracePt t="68706" x="1416050" y="3886200"/>
          <p14:tracePt t="68722" x="1536700" y="3886200"/>
          <p14:tracePt t="68739" x="1612900" y="3873500"/>
          <p14:tracePt t="68755" x="1670050" y="3841750"/>
          <p14:tracePt t="68772" x="1682750" y="3803650"/>
          <p14:tracePt t="68789" x="1689100" y="3784600"/>
          <p14:tracePt t="68792" x="1689100" y="3771900"/>
          <p14:tracePt t="68807" x="1689100" y="3759200"/>
          <p14:tracePt t="68823" x="1682750" y="3721100"/>
          <p14:tracePt t="68840" x="1631950" y="3689350"/>
          <p14:tracePt t="68857" x="1530350" y="3657600"/>
          <p14:tracePt t="68875" x="1365250" y="3613150"/>
          <p14:tracePt t="68889" x="1187450" y="3594100"/>
          <p14:tracePt t="68906" x="1016000" y="3594100"/>
          <p14:tracePt t="68923" x="908050" y="3594100"/>
          <p14:tracePt t="68939" x="869950" y="3606800"/>
          <p14:tracePt t="68955" x="844550" y="3625850"/>
          <p14:tracePt t="68972" x="831850" y="3632200"/>
          <p14:tracePt t="68989" x="825500" y="3644900"/>
          <p14:tracePt t="69006" x="825500" y="3651250"/>
          <p14:tracePt t="69008" x="825500" y="3663950"/>
          <p14:tracePt t="69022" x="825500" y="3670300"/>
          <p14:tracePt t="69039" x="825500" y="3695700"/>
          <p14:tracePt t="69044" x="825500" y="3708400"/>
          <p14:tracePt t="69056" x="844550" y="3746500"/>
          <p14:tracePt t="69073" x="895350" y="3784600"/>
          <p14:tracePt t="69088" x="958850" y="3816350"/>
          <p14:tracePt t="69106" x="1028700" y="3829050"/>
          <p14:tracePt t="69122" x="1079500" y="3829050"/>
          <p14:tracePt t="69139" x="1111250" y="3829050"/>
          <p14:tracePt t="69155" x="1155700" y="3816350"/>
          <p14:tracePt t="69173" x="1181100" y="3790950"/>
          <p14:tracePt t="69188" x="1206500" y="3759200"/>
          <p14:tracePt t="69205" x="1212850" y="3727450"/>
          <p14:tracePt t="69222" x="1212850" y="3702050"/>
          <p14:tracePt t="69224" x="1212850" y="3683000"/>
          <p14:tracePt t="69239" x="1200150" y="3670300"/>
          <p14:tracePt t="69256" x="1168400" y="3651250"/>
          <p14:tracePt t="69272" x="1130300" y="3644900"/>
          <p14:tracePt t="69289" x="1092200" y="3644900"/>
          <p14:tracePt t="69305" x="1054100" y="3644900"/>
          <p14:tracePt t="69323" x="1028700" y="3676650"/>
          <p14:tracePt t="69339" x="1009650" y="3721100"/>
          <p14:tracePt t="69356" x="996950" y="3752850"/>
          <p14:tracePt t="69372" x="996950" y="3771900"/>
          <p14:tracePt t="69390" x="996950" y="3803650"/>
          <p14:tracePt t="69406" x="1016000" y="3810000"/>
          <p14:tracePt t="69440" x="1035050" y="3810000"/>
          <p14:tracePt t="69455" x="1066800" y="3803650"/>
          <p14:tracePt t="69473" x="1085850" y="3765550"/>
          <p14:tracePt t="69489" x="1104900" y="3714750"/>
          <p14:tracePt t="69505" x="1104900" y="3689350"/>
          <p14:tracePt t="69522" x="1104900" y="3683000"/>
          <p14:tracePt t="69563" x="1104900" y="3676650"/>
          <p14:tracePt t="69573" x="1104900" y="3683000"/>
          <p14:tracePt t="69590" x="1085850" y="3721100"/>
          <p14:tracePt t="69606" x="1085850" y="3746500"/>
          <p14:tracePt t="69608" x="1085850" y="3759200"/>
          <p14:tracePt t="69623" x="1085850" y="3778250"/>
          <p14:tracePt t="69640" x="1098550" y="3797300"/>
          <p14:tracePt t="69655" x="1143000" y="3822700"/>
          <p14:tracePt t="69673" x="1181100" y="3829050"/>
          <p14:tracePt t="69689" x="1206500" y="3829050"/>
          <p14:tracePt t="69706" x="1238250" y="3816350"/>
          <p14:tracePt t="69722" x="1250950" y="3778250"/>
          <p14:tracePt t="69739" x="1263650" y="3746500"/>
          <p14:tracePt t="69754" x="1263650" y="3727450"/>
          <p14:tracePt t="69771" x="1263650" y="3721100"/>
          <p14:tracePt t="70039" x="0" y="0"/>
        </p14:tracePtLst>
        <p14:tracePtLst>
          <p14:tracePt t="71454" x="2311400" y="6572250"/>
          <p14:tracePt t="71545" x="2330450" y="6572250"/>
          <p14:tracePt t="71552" x="2368550" y="6572250"/>
          <p14:tracePt t="71560" x="2425700" y="6572250"/>
          <p14:tracePt t="71570" x="2489200" y="6572250"/>
          <p14:tracePt t="71590" x="2635250" y="6572250"/>
          <p14:tracePt t="71604" x="2749550" y="6572250"/>
          <p14:tracePt t="71607" x="2794000" y="6572250"/>
          <p14:tracePt t="71621" x="2819400" y="6572250"/>
          <p14:tracePt t="71640" x="2838450" y="6572250"/>
          <p14:tracePt t="71642" x="2851150" y="6572250"/>
          <p14:tracePt t="71729" x="2838450" y="6572250"/>
          <p14:tracePt t="71738" x="2800350" y="6572250"/>
          <p14:tracePt t="71754" x="2660650" y="6572250"/>
          <p14:tracePt t="71771" x="2501900" y="6572250"/>
          <p14:tracePt t="71787" x="2406650" y="6572250"/>
          <p14:tracePt t="71805" x="2374900" y="6572250"/>
          <p14:tracePt t="71808" x="2368550" y="6572250"/>
          <p14:tracePt t="71890" x="2381250" y="6572250"/>
          <p14:tracePt t="71898" x="2413000" y="6572250"/>
          <p14:tracePt t="71909" x="2444750" y="6572250"/>
          <p14:tracePt t="71922" x="2501900" y="6572250"/>
          <p14:tracePt t="71937" x="2559050" y="6572250"/>
          <p14:tracePt t="71954" x="2590800" y="6572250"/>
          <p14:tracePt t="71970" x="2616200" y="6572250"/>
          <p14:tracePt t="72073" x="2609850" y="6572250"/>
          <p14:tracePt t="72082" x="2590800" y="6572250"/>
          <p14:tracePt t="72089" x="2565400" y="6572250"/>
          <p14:tracePt t="72104" x="2520950" y="6572250"/>
          <p14:tracePt t="72120" x="2508250" y="6572250"/>
          <p14:tracePt t="72137" x="2501900" y="6572250"/>
          <p14:tracePt t="72184" x="2514600" y="6572250"/>
          <p14:tracePt t="72191" x="2565400" y="6572250"/>
          <p14:tracePt t="72203" x="2641600" y="6578600"/>
          <p14:tracePt t="72220" x="2787650" y="6604000"/>
          <p14:tracePt t="72237" x="2870200" y="6623050"/>
          <p14:tracePt t="72253" x="2882900" y="6629400"/>
          <p14:tracePt t="72312" x="2870200" y="6629400"/>
          <p14:tracePt t="72322" x="2838450" y="6629400"/>
          <p14:tracePt t="72327" x="2806700" y="6629400"/>
          <p14:tracePt t="72336" x="2774950" y="6629400"/>
          <p14:tracePt t="72354" x="2743200" y="6629400"/>
          <p14:tracePt t="72370" x="2730500" y="6629400"/>
          <p14:tracePt t="72433" x="2736850" y="6629400"/>
          <p14:tracePt t="72439" x="2755900" y="6629400"/>
          <p14:tracePt t="72455" x="2768600" y="6629400"/>
          <p14:tracePt t="72537" x="2749550" y="6629400"/>
          <p14:tracePt t="72544" x="2736850" y="6629400"/>
          <p14:tracePt t="72555" x="2730500" y="6629400"/>
          <p14:tracePt t="72569" x="2717800" y="6629400"/>
          <p14:tracePt t="72647" x="2730500" y="6629400"/>
          <p14:tracePt t="72656" x="2743200" y="6629400"/>
          <p14:tracePt t="72672" x="2768600" y="6629400"/>
          <p14:tracePt t="72736" x="2755900" y="6629400"/>
          <p14:tracePt t="72744" x="2736850" y="6629400"/>
          <p14:tracePt t="72753" x="2705100" y="6629400"/>
          <p14:tracePt t="72770" x="2616200" y="6629400"/>
          <p14:tracePt t="72786" x="2559050" y="6623050"/>
          <p14:tracePt t="72803" x="2546350" y="6623050"/>
          <p14:tracePt t="72905" x="2540000" y="6623050"/>
          <p14:tracePt t="72912" x="2527300" y="6616700"/>
          <p14:tracePt t="72922" x="2508250" y="6616700"/>
          <p14:tracePt t="72937" x="2451100" y="6604000"/>
          <p14:tracePt t="72953" x="2393950" y="6584950"/>
          <p14:tracePt t="72970" x="2355850" y="6584950"/>
          <p14:tracePt t="72986" x="2324100" y="6584950"/>
          <p14:tracePt t="73003" x="2298700" y="6584950"/>
          <p14:tracePt t="73020" x="2279650" y="6584950"/>
          <p14:tracePt t="73037" x="2266950" y="6584950"/>
          <p14:tracePt t="73053" x="2254250" y="6584950"/>
          <p14:tracePt t="73069" x="2235200" y="6584950"/>
          <p14:tracePt t="73087" x="2209800" y="6584950"/>
          <p14:tracePt t="73088" x="2190750" y="6584950"/>
          <p14:tracePt t="73104" x="2146300" y="6584950"/>
          <p14:tracePt t="73121" x="2095500" y="6584950"/>
          <p14:tracePt t="73137" x="2070100" y="6584950"/>
          <p14:tracePt t="73200" x="2063750" y="6584950"/>
          <p14:tracePt t="73207" x="2063750" y="6578600"/>
          <p14:tracePt t="73224" x="2076450" y="6578600"/>
          <p14:tracePt t="73236" x="2095500" y="6578600"/>
          <p14:tracePt t="73253" x="2120900" y="6578600"/>
          <p14:tracePt t="73270" x="2171700" y="6578600"/>
          <p14:tracePt t="73286" x="2273300" y="6591300"/>
          <p14:tracePt t="73287" x="2336800" y="6604000"/>
          <p14:tracePt t="73303" x="2520950" y="6629400"/>
          <p14:tracePt t="73320" x="2686050" y="6629400"/>
          <p14:tracePt t="73337" x="2794000" y="6629400"/>
          <p14:tracePt t="73354" x="2819400" y="6629400"/>
          <p14:tracePt t="73392" x="2825750" y="6629400"/>
          <p14:tracePt t="73417" x="2819400" y="6629400"/>
          <p14:tracePt t="73424" x="2787650" y="6629400"/>
          <p14:tracePt t="73436" x="2730500" y="6629400"/>
          <p14:tracePt t="73454" x="2571750" y="6629400"/>
          <p14:tracePt t="73469" x="2324100" y="6629400"/>
          <p14:tracePt t="73471" x="2139950" y="6616700"/>
          <p14:tracePt t="73486" x="2032000" y="6604000"/>
          <p14:tracePt t="73503" x="1892300" y="6604000"/>
          <p14:tracePt t="73520" x="1873250" y="6604000"/>
          <p14:tracePt t="73552" x="1911350" y="6604000"/>
          <p14:tracePt t="73569" x="2006600" y="6604000"/>
          <p14:tracePt t="73586" x="2114550" y="6616700"/>
          <p14:tracePt t="73603" x="2209800" y="6635750"/>
          <p14:tracePt t="73620" x="2266950" y="6648450"/>
          <p14:tracePt t="73637" x="2317750" y="6648450"/>
          <p14:tracePt t="73654" x="2349500" y="6648450"/>
          <p14:tracePt t="73655" x="2368550" y="6648450"/>
          <p14:tracePt t="73669" x="2387600" y="6648450"/>
          <p14:tracePt t="73687" x="2419350" y="6648450"/>
          <p14:tracePt t="73702" x="2425700" y="6648450"/>
          <p14:tracePt t="74223" x="0" y="0"/>
        </p14:tracePtLst>
        <p14:tracePtLst>
          <p14:tracePt t="75409" x="2222500" y="6496050"/>
          <p14:tracePt t="75521" x="2228850" y="6496050"/>
          <p14:tracePt t="75534" x="2254250" y="6496050"/>
          <p14:tracePt t="75554" x="2438400" y="6496050"/>
          <p14:tracePt t="75572" x="2597150" y="6496050"/>
          <p14:tracePt t="75576" x="2660650" y="6496050"/>
          <p14:tracePt t="75594" x="2730500" y="6496050"/>
          <p14:tracePt t="75610" x="2736850" y="6502400"/>
          <p14:tracePt t="75624" x="2743200" y="6502400"/>
          <p14:tracePt t="75714" x="2730500" y="6502400"/>
          <p14:tracePt t="75730" x="2647950" y="6502400"/>
          <p14:tracePt t="75745" x="2495550" y="6502400"/>
          <p14:tracePt t="75762" x="2349500" y="6502400"/>
          <p14:tracePt t="75777" x="2254250" y="6502400"/>
          <p14:tracePt t="75788" x="2235200" y="6502400"/>
          <p14:tracePt t="75803" x="2228850" y="6502400"/>
          <p14:tracePt t="75903" x="2247900" y="6502400"/>
          <p14:tracePt t="75912" x="2260600" y="6502400"/>
          <p14:tracePt t="75921" x="2286000" y="6502400"/>
          <p14:tracePt t="75935" x="2336800" y="6502400"/>
          <p14:tracePt t="75952" x="2381250" y="6502400"/>
          <p14:tracePt t="75968" x="2419350" y="6508750"/>
          <p14:tracePt t="75985" x="2432050" y="6508750"/>
          <p14:tracePt t="76203" x="2438400" y="6508750"/>
          <p14:tracePt t="76216" x="2444750" y="6508750"/>
          <p14:tracePt t="76227" x="2482850" y="6508750"/>
          <p14:tracePt t="76235" x="2514600" y="6508750"/>
          <p14:tracePt t="76252" x="2597150" y="6521450"/>
          <p14:tracePt t="76269" x="2647950" y="6527800"/>
          <p14:tracePt t="76286" x="2660650" y="6527800"/>
          <p14:tracePt t="76344" x="2654300" y="6527800"/>
          <p14:tracePt t="76352" x="2635250" y="6527800"/>
          <p14:tracePt t="76371" x="2597150" y="6527800"/>
          <p14:tracePt t="76386" x="2565400" y="6527800"/>
          <p14:tracePt t="76403" x="2546350" y="6527800"/>
          <p14:tracePt t="76482" x="2552700" y="6527800"/>
          <p14:tracePt t="76490" x="2571750" y="6527800"/>
          <p14:tracePt t="76502" x="2578100" y="6527800"/>
          <p14:tracePt t="76520" x="2609850" y="6527800"/>
          <p14:tracePt t="76535" x="2616200" y="6527800"/>
          <p14:tracePt t="76584" x="2603500" y="6527800"/>
          <p14:tracePt t="76592" x="2578100" y="6527800"/>
          <p14:tracePt t="76604" x="2546350" y="6527800"/>
          <p14:tracePt t="76621" x="2470150" y="6527800"/>
          <p14:tracePt t="76636" x="2432050" y="6527800"/>
          <p14:tracePt t="76653" x="2419350" y="6527800"/>
          <p14:tracePt t="76722" x="2419350" y="6521450"/>
          <p14:tracePt t="76737" x="2425700" y="6521450"/>
          <p14:tracePt t="76748" x="2451100" y="6521450"/>
          <p14:tracePt t="76762" x="2514600" y="6521450"/>
          <p14:tracePt t="76771" x="2546350" y="6521450"/>
          <p14:tracePt t="76785" x="2597150" y="6521450"/>
          <p14:tracePt t="76802" x="2609850" y="6521450"/>
          <p14:tracePt t="76819" x="2616200" y="6521450"/>
          <p14:tracePt t="76874" x="2603500" y="6521450"/>
          <p14:tracePt t="76881" x="2590800" y="6527800"/>
          <p14:tracePt t="76889" x="2565400" y="6527800"/>
          <p14:tracePt t="76904" x="2540000" y="6527800"/>
          <p14:tracePt t="76920" x="2470150" y="6527800"/>
          <p14:tracePt t="76936" x="2451100" y="6527800"/>
          <p14:tracePt t="77033" x="2470150" y="6527800"/>
          <p14:tracePt t="77041" x="2508250" y="6527800"/>
          <p14:tracePt t="77052" x="2559050" y="6527800"/>
          <p14:tracePt t="77069" x="2679700" y="6527800"/>
          <p14:tracePt t="77085" x="2743200" y="6527800"/>
          <p14:tracePt t="77087" x="2762250" y="6527800"/>
          <p14:tracePt t="77101" x="2768600" y="6527800"/>
          <p14:tracePt t="77176" x="2755900" y="6527800"/>
          <p14:tracePt t="77184" x="2736850" y="6527800"/>
          <p14:tracePt t="77192" x="2717800" y="6527800"/>
          <p14:tracePt t="77202" x="2698750" y="6527800"/>
          <p14:tracePt t="77219" x="2686050" y="6527800"/>
          <p14:tracePt t="77296" x="2705100" y="6527800"/>
          <p14:tracePt t="77303" x="2730500" y="6527800"/>
          <p14:tracePt t="77320" x="2768600" y="6527800"/>
          <p14:tracePt t="77335" x="2781300" y="6527800"/>
          <p14:tracePt t="77832" x="2800350" y="6534150"/>
          <p14:tracePt t="77832" x="0" y="0"/>
        </p14:tracePtLst>
        <p14:tracePtLst>
          <p14:tracePt t="78227" x="4140200" y="6572250"/>
          <p14:tracePt t="78272" x="4159250" y="6572250"/>
          <p14:tracePt t="78280" x="4178300" y="6572250"/>
          <p14:tracePt t="78288" x="4210050" y="6572250"/>
          <p14:tracePt t="78302" x="4254500" y="6572250"/>
          <p14:tracePt t="78318" x="4394200" y="6572250"/>
          <p14:tracePt t="78335" x="4603750" y="6572250"/>
          <p14:tracePt t="78336" x="4686300" y="6572250"/>
          <p14:tracePt t="78351" x="4813300" y="6572250"/>
          <p14:tracePt t="78367" x="4851400" y="6572250"/>
          <p14:tracePt t="78440" x="4845050" y="6572250"/>
          <p14:tracePt t="78448" x="4813300" y="6572250"/>
          <p14:tracePt t="78456" x="4768850" y="6572250"/>
          <p14:tracePt t="78468" x="4718050" y="6572250"/>
          <p14:tracePt t="78486" x="4578350" y="6572250"/>
          <p14:tracePt t="78501" x="4451350" y="6572250"/>
          <p14:tracePt t="78503" x="4419600" y="6572250"/>
          <p14:tracePt t="78518" x="4400550" y="6572250"/>
          <p14:tracePt t="78535" x="4394200" y="6572250"/>
          <p14:tracePt t="78583" x="4400550" y="6572250"/>
          <p14:tracePt t="78592" x="4432300" y="6572250"/>
          <p14:tracePt t="78601" x="4457700" y="6572250"/>
          <p14:tracePt t="78620" x="4521200" y="6572250"/>
          <p14:tracePt t="78636" x="4572000" y="6572250"/>
          <p14:tracePt t="78653" x="4584700" y="6572250"/>
          <p14:tracePt t="78668" x="4591050" y="6572250"/>
          <p14:tracePt t="78752" x="0" y="0"/>
        </p14:tracePtLst>
        <p14:tracePtLst>
          <p14:tracePt t="79161" x="5530850" y="6572250"/>
          <p14:tracePt t="79311" x="0" y="0"/>
        </p14:tracePtLst>
        <p14:tracePtLst>
          <p14:tracePt t="79600" x="5949950" y="6521450"/>
          <p14:tracePt t="79704" x="0" y="0"/>
        </p14:tracePtLst>
        <p14:tracePtLst>
          <p14:tracePt t="80048" x="6235700" y="6508750"/>
          <p14:tracePt t="80159" x="0" y="0"/>
        </p14:tracePtLst>
        <p14:tracePtLst>
          <p14:tracePt t="80912" x="6483350" y="6515100"/>
          <p14:tracePt t="81040" x="0" y="0"/>
        </p14:tracePtLst>
        <p14:tracePtLst>
          <p14:tracePt t="82642" x="2476500" y="6356350"/>
          <p14:tracePt t="82673" x="2470150" y="6350000"/>
          <p14:tracePt t="82681" x="2463800" y="6356350"/>
          <p14:tracePt t="82702" x="2457450" y="6388100"/>
          <p14:tracePt t="82717" x="2457450" y="6419850"/>
          <p14:tracePt t="82734" x="2457450" y="6470650"/>
          <p14:tracePt t="82736" x="2457450" y="6483350"/>
          <p14:tracePt t="82750" x="2457450" y="6502400"/>
          <p14:tracePt t="82766" x="2457450" y="6527800"/>
          <p14:tracePt t="82784" x="2470150" y="6546850"/>
          <p14:tracePt t="82800" x="2470150" y="6553200"/>
          <p14:tracePt t="82873" x="2476500" y="6546850"/>
          <p14:tracePt t="82880" x="2489200" y="6534150"/>
          <p14:tracePt t="82887" x="2495550" y="6521450"/>
          <p14:tracePt t="82899" x="2495550" y="6508750"/>
          <p14:tracePt t="82917" x="2501900" y="6477000"/>
          <p14:tracePt t="82936" x="2508250" y="6451600"/>
          <p14:tracePt t="82949" x="2514600" y="6438900"/>
          <p14:tracePt t="83040" x="2514600" y="6457950"/>
          <p14:tracePt t="83047" x="2514600" y="6489700"/>
          <p14:tracePt t="83055" x="2514600" y="6508750"/>
          <p14:tracePt t="83068" x="2514600" y="6534150"/>
          <p14:tracePt t="83083" x="2514600" y="6559550"/>
          <p14:tracePt t="83101" x="2514600" y="6578600"/>
          <p14:tracePt t="83185" x="2514600" y="6565900"/>
          <p14:tracePt t="83191" x="2514600" y="6546850"/>
          <p14:tracePt t="83202" x="2514600" y="6527800"/>
          <p14:tracePt t="83217" x="2514600" y="6483350"/>
          <p14:tracePt t="83233" x="2514600" y="6470650"/>
          <p14:tracePt t="83251" x="2514600" y="6464300"/>
          <p14:tracePt t="83295" x="2514600" y="6477000"/>
          <p14:tracePt t="83304" x="2514600" y="6489700"/>
          <p14:tracePt t="83316" x="2514600" y="6515100"/>
          <p14:tracePt t="83332" x="2514600" y="6540500"/>
          <p14:tracePt t="83350" x="2514600" y="6546850"/>
          <p14:tracePt t="83433" x="2520950" y="6534150"/>
          <p14:tracePt t="83440" x="2527300" y="6521450"/>
          <p14:tracePt t="83452" x="2527300" y="6515100"/>
          <p14:tracePt t="83469" x="2533650" y="6483350"/>
          <p14:tracePt t="83483" x="2533650" y="6477000"/>
          <p14:tracePt t="83545" x="2533650" y="6489700"/>
          <p14:tracePt t="83552" x="2533650" y="6508750"/>
          <p14:tracePt t="83566" x="2533650" y="6521450"/>
          <p14:tracePt t="83582" x="2533650" y="6534150"/>
          <p14:tracePt t="83847" x="0" y="0"/>
        </p14:tracePtLst>
        <p14:tracePtLst>
          <p14:tracePt t="84352" x="4826000" y="6502400"/>
          <p14:tracePt t="84451" x="4838700" y="6502400"/>
          <p14:tracePt t="84467" x="4946650" y="6502400"/>
          <p14:tracePt t="84485" x="5156200" y="6502400"/>
          <p14:tracePt t="84487" x="5295900" y="6502400"/>
          <p14:tracePt t="84500" x="5492750" y="6502400"/>
          <p14:tracePt t="84517" x="5861050" y="6502400"/>
          <p14:tracePt t="84533" x="6070600" y="6502400"/>
          <p14:tracePt t="84535" x="6127750" y="6502400"/>
          <p14:tracePt t="84550" x="6140450" y="6502400"/>
          <p14:tracePt t="84566" x="6159500" y="6502400"/>
          <p14:tracePt t="84698" x="6153150" y="6502400"/>
          <p14:tracePt t="84714" x="6083300" y="6502400"/>
          <p14:tracePt t="84735" x="5924550" y="6502400"/>
          <p14:tracePt t="84749" x="5702300" y="6502400"/>
          <p14:tracePt t="84768" x="5416550" y="6502400"/>
          <p14:tracePt t="84783" x="5359400" y="6502400"/>
          <p14:tracePt t="84800" x="5346700" y="6502400"/>
          <p14:tracePt t="84896" x="5365750" y="6496050"/>
          <p14:tracePt t="84907" x="5397500" y="6489700"/>
          <p14:tracePt t="84921" x="5505450" y="6483350"/>
          <p14:tracePt t="84935" x="5594350" y="6483350"/>
          <p14:tracePt t="84952" x="5835650" y="6483350"/>
          <p14:tracePt t="84968" x="5949950" y="6483350"/>
          <p14:tracePt t="84984" x="5994400" y="6483350"/>
          <p14:tracePt t="85001" x="6007100" y="6483350"/>
          <p14:tracePt t="85080" x="6000750" y="6483350"/>
          <p14:tracePt t="85092" x="5994400" y="6483350"/>
          <p14:tracePt t="85176" x="6000750" y="6483350"/>
          <p14:tracePt t="85184" x="6019800" y="6483350"/>
          <p14:tracePt t="85201" x="6057900" y="6483350"/>
          <p14:tracePt t="85217" x="6115050" y="6483350"/>
          <p14:tracePt t="85232" x="6178550" y="6483350"/>
          <p14:tracePt t="85250" x="6203950" y="6489700"/>
          <p14:tracePt t="85265" x="6216650" y="6489700"/>
          <p14:tracePt t="85282" x="6223000" y="6489700"/>
          <p14:tracePt t="85730" x="6216650" y="6496050"/>
          <p14:tracePt t="85740" x="6191250" y="6496050"/>
          <p14:tracePt t="85755" x="6057900" y="6496050"/>
          <p14:tracePt t="85768" x="5892800" y="6496050"/>
          <p14:tracePt t="85783" x="5810250" y="6496050"/>
          <p14:tracePt t="85800" x="5619750" y="6496050"/>
          <p14:tracePt t="85816" x="5562600" y="6496050"/>
          <p14:tracePt t="85832" x="5537200" y="6496050"/>
          <p14:tracePt t="85848" x="5518150" y="6496050"/>
          <p14:tracePt t="85865" x="5511800" y="6496050"/>
          <p14:tracePt t="85968" x="5530850" y="6496050"/>
          <p14:tracePt t="85976" x="5568950" y="6496050"/>
          <p14:tracePt t="85985" x="5632450" y="6496050"/>
          <p14:tracePt t="86000" x="5810250" y="6496050"/>
          <p14:tracePt t="86017" x="6019800" y="6496050"/>
          <p14:tracePt t="86032" x="6172200" y="6496050"/>
          <p14:tracePt t="86049" x="6210300" y="6496050"/>
          <p14:tracePt t="86065" x="6223000" y="6496050"/>
          <p14:tracePt t="86104" x="6229350" y="6496050"/>
          <p14:tracePt t="86115" x="6216650" y="6502400"/>
          <p14:tracePt t="86132" x="6165850" y="6508750"/>
          <p14:tracePt t="86148" x="6038850" y="6508750"/>
          <p14:tracePt t="86168" x="5842000" y="6508750"/>
          <p14:tracePt t="86183" x="5810250" y="6508750"/>
          <p14:tracePt t="86200" x="5778500" y="6508750"/>
          <p14:tracePt t="86255" x="5791200" y="6508750"/>
          <p14:tracePt t="86263" x="5822950" y="6508750"/>
          <p14:tracePt t="86272" x="5854700" y="6508750"/>
          <p14:tracePt t="86281" x="5905500" y="6508750"/>
          <p14:tracePt t="86301" x="6045200" y="6508750"/>
          <p14:tracePt t="86317" x="6191250" y="6508750"/>
          <p14:tracePt t="86331" x="6267450" y="6508750"/>
          <p14:tracePt t="86348" x="6286500" y="6508750"/>
          <p14:tracePt t="86800" x="0" y="0"/>
        </p14:tracePtLst>
        <p14:tracePtLst>
          <p14:tracePt t="87123" x="5588000" y="6496050"/>
          <p14:tracePt t="87161" x="5600700" y="6496050"/>
          <p14:tracePt t="87171" x="5613400" y="6496050"/>
          <p14:tracePt t="87184" x="5645150" y="6496050"/>
          <p14:tracePt t="87201" x="5810250" y="6496050"/>
          <p14:tracePt t="87217" x="5975350" y="6496050"/>
          <p14:tracePt t="87234" x="6146800" y="6496050"/>
          <p14:tracePt t="87249" x="6273800" y="6508750"/>
          <p14:tracePt t="87267" x="6318250" y="6508750"/>
          <p14:tracePt t="87282" x="6337300" y="6508750"/>
          <p14:tracePt t="87626" x="6343650" y="6508750"/>
          <p14:tracePt t="87641" x="6356350" y="6508750"/>
          <p14:tracePt t="87654" x="6362700" y="6508750"/>
          <p14:tracePt t="87667" x="6388100" y="6508750"/>
          <p14:tracePt t="87683" x="6413500" y="6508750"/>
          <p14:tracePt t="87701" x="6426200" y="6508750"/>
          <p14:tracePt t="87704" x="6438900" y="6508750"/>
          <p14:tracePt t="87721" x="6451600" y="6508750"/>
          <p14:tracePt t="87733" x="6457950" y="6508750"/>
          <p14:tracePt t="87753" x="6464300" y="6508750"/>
          <p14:tracePt t="87765" x="6470650" y="6508750"/>
          <p14:tracePt t="88135" x="0" y="0"/>
        </p14:tracePtLst>
        <p14:tracePtLst>
          <p14:tracePt t="88767" x="7581900" y="6496050"/>
          <p14:tracePt t="88839" x="7607300" y="6496050"/>
          <p14:tracePt t="88848" x="7645400" y="6496050"/>
          <p14:tracePt t="88855" x="7702550" y="6496050"/>
          <p14:tracePt t="88864" x="7766050" y="6496050"/>
          <p14:tracePt t="88881" x="7912100" y="6496050"/>
          <p14:tracePt t="88897" x="8058150" y="6496050"/>
          <p14:tracePt t="88914" x="8178800" y="6496050"/>
          <p14:tracePt t="88931" x="8229600" y="6496050"/>
          <p14:tracePt t="88950" x="8229600" y="6502400"/>
          <p14:tracePt t="89168" x="8235950" y="6502400"/>
          <p14:tracePt t="89176" x="8242300" y="6502400"/>
          <p14:tracePt t="89192" x="8261350" y="6502400"/>
          <p14:tracePt t="89199" x="8286750" y="6502400"/>
          <p14:tracePt t="89215" x="8305800" y="6502400"/>
          <p14:tracePt t="89233" x="8426450" y="6502400"/>
          <p14:tracePt t="89248" x="8509000" y="6502400"/>
          <p14:tracePt t="89265" x="8566150" y="6502400"/>
          <p14:tracePt t="89281" x="8597900" y="6502400"/>
          <p14:tracePt t="89466" x="8604250" y="6502400"/>
          <p14:tracePt t="89473" x="8610600" y="6502400"/>
          <p14:tracePt t="89482" x="8616950" y="6502400"/>
          <p14:tracePt t="89499" x="8629650" y="6502400"/>
          <p14:tracePt t="89514" x="8661400" y="6502400"/>
          <p14:tracePt t="89531" x="8686800" y="6502400"/>
          <p14:tracePt t="89548" x="8699500" y="6502400"/>
          <p14:tracePt t="89564" x="8718550" y="6502400"/>
          <p14:tracePt t="89581" x="8743950" y="6502400"/>
          <p14:tracePt t="89598" x="8763000" y="6502400"/>
          <p14:tracePt t="89600" x="8769350" y="6502400"/>
          <p14:tracePt t="89614" x="8782050" y="6508750"/>
          <p14:tracePt t="89904" x="8788400" y="6508750"/>
          <p14:tracePt t="89912" x="8794750" y="6508750"/>
          <p14:tracePt t="89922" x="8801100" y="6508750"/>
          <p14:tracePt t="89933" x="8807450" y="6508750"/>
          <p14:tracePt t="89948" x="8832850" y="6508750"/>
          <p14:tracePt t="89966" x="8864600" y="6508750"/>
          <p14:tracePt t="89982" x="8909050" y="6508750"/>
          <p14:tracePt t="89984" x="8921750" y="6508750"/>
          <p14:tracePt t="89999" x="8934450" y="6508750"/>
          <p14:tracePt t="90016" x="8940800" y="6508750"/>
          <p14:tracePt t="90625" x="0" y="0"/>
        </p14:tracePtLst>
        <p14:tracePtLst>
          <p14:tracePt t="91864" x="5105400" y="6153150"/>
          <p14:tracePt t="91905" x="5118100" y="6159500"/>
          <p14:tracePt t="91921" x="5137150" y="6159500"/>
          <p14:tracePt t="91930" x="5156200" y="6159500"/>
          <p14:tracePt t="91947" x="5226050" y="6159500"/>
          <p14:tracePt t="91965" x="5340350" y="6159500"/>
          <p14:tracePt t="91980" x="5530850" y="6159500"/>
          <p14:tracePt t="91998" x="5848350" y="6159500"/>
          <p14:tracePt t="92014" x="6280150" y="6159500"/>
          <p14:tracePt t="92016" x="6515100" y="6159500"/>
          <p14:tracePt t="92031" x="6800850" y="6159500"/>
          <p14:tracePt t="92033" x="7054850" y="6159500"/>
          <p14:tracePt t="92047" x="7575550" y="6159500"/>
          <p14:tracePt t="92064" x="8070850" y="6159500"/>
          <p14:tracePt t="92081" x="8483600" y="6159500"/>
          <p14:tracePt t="92096" x="8807450" y="6159500"/>
          <p14:tracePt t="92113" x="8985250" y="6159500"/>
          <p14:tracePt t="92130" x="9086850" y="6159500"/>
          <p14:tracePt t="92146" x="9105900" y="6159500"/>
          <p14:tracePt t="92163" x="9112250" y="6159500"/>
          <p14:tracePt t="92656" x="9105900" y="6165850"/>
          <p14:tracePt t="92664" x="9067800" y="6172200"/>
          <p14:tracePt t="92682" x="8915400" y="6172200"/>
          <p14:tracePt t="92697" x="8674100" y="6172200"/>
          <p14:tracePt t="92714" x="8324850" y="6172200"/>
          <p14:tracePt t="92731" x="8045450" y="6172200"/>
          <p14:tracePt t="92747" x="7842250" y="6172200"/>
          <p14:tracePt t="92765" x="7734300" y="6172200"/>
          <p14:tracePt t="92779" x="7702550" y="6172200"/>
          <p14:tracePt t="92798" x="7696200" y="6172200"/>
          <p14:tracePt t="92888" x="7708900" y="6172200"/>
          <p14:tracePt t="92899" x="7734300" y="6172200"/>
          <p14:tracePt t="92914" x="7816850" y="6172200"/>
          <p14:tracePt t="92933" x="7981950" y="6172200"/>
          <p14:tracePt t="92947" x="8242300" y="6172200"/>
          <p14:tracePt t="92965" x="8591550" y="6172200"/>
          <p14:tracePt t="92980" x="8896350" y="6172200"/>
          <p14:tracePt t="92983" x="8978900" y="6172200"/>
          <p14:tracePt t="92996" x="9042400" y="6172200"/>
          <p14:tracePt t="93015" x="9080500" y="6172200"/>
          <p14:tracePt t="93030" x="9086850" y="6172200"/>
          <p14:tracePt t="93312" x="0" y="0"/>
        </p14:tracePtLst>
        <p14:tracePtLst>
          <p14:tracePt t="94128" x="3486150" y="2349500"/>
          <p14:tracePt t="94159" x="3473450" y="2362200"/>
          <p14:tracePt t="94167" x="3467100" y="2425700"/>
          <p14:tracePt t="94182" x="3448050" y="2514600"/>
          <p14:tracePt t="94196" x="3371850" y="2724150"/>
          <p14:tracePt t="94213" x="3308350" y="2927350"/>
          <p14:tracePt t="94229" x="3282950" y="3054350"/>
          <p14:tracePt t="94231" x="3282950" y="3073400"/>
          <p14:tracePt t="94247" x="3282950" y="3079750"/>
          <p14:tracePt t="94263" x="3282950" y="3092450"/>
          <p14:tracePt t="94303" x="3282950" y="3067050"/>
          <p14:tracePt t="94313" x="3295650" y="3009900"/>
          <p14:tracePt t="94329" x="3321050" y="2857500"/>
          <p14:tracePt t="94345" x="3321050" y="2730500"/>
          <p14:tracePt t="94364" x="3321050" y="2616200"/>
          <p14:tracePt t="94381" x="3321050" y="2559050"/>
          <p14:tracePt t="94395" x="3321050" y="2540000"/>
          <p14:tracePt t="94456" x="3321050" y="2578100"/>
          <p14:tracePt t="94463" x="3314700" y="2635250"/>
          <p14:tracePt t="94482" x="3289300" y="2774950"/>
          <p14:tracePt t="94497" x="3289300" y="2870200"/>
          <p14:tracePt t="94513" x="3282950" y="2914650"/>
          <p14:tracePt t="94529" x="3282950" y="2927350"/>
          <p14:tracePt t="94577" x="3282950" y="2921000"/>
          <p14:tracePt t="94584" x="3289300" y="2901950"/>
          <p14:tracePt t="94599" x="3295650" y="2863850"/>
          <p14:tracePt t="94612" x="3295650" y="2838450"/>
          <p14:tracePt t="94629" x="3295650" y="2781300"/>
          <p14:tracePt t="94648" x="3295650" y="2660650"/>
          <p14:tracePt t="94662" x="3295650" y="2628900"/>
          <p14:tracePt t="94680" x="3289300" y="2540000"/>
          <p14:tracePt t="94697" x="3289300" y="2514600"/>
          <p14:tracePt t="94714" x="3276600" y="2482850"/>
          <p14:tracePt t="94784" x="3276600" y="2476500"/>
          <p14:tracePt t="94799" x="3276600" y="2508250"/>
          <p14:tracePt t="94807" x="3276600" y="2552700"/>
          <p14:tracePt t="94816" x="3276600" y="2609850"/>
          <p14:tracePt t="94828" x="3276600" y="2660650"/>
          <p14:tracePt t="94845" x="3276600" y="2711450"/>
          <p14:tracePt t="94862" x="3276600" y="2724150"/>
          <p14:tracePt t="94887" x="3276600" y="2730500"/>
          <p14:tracePt t="94896" x="3276600" y="2717800"/>
          <p14:tracePt t="94912" x="3282950" y="2660650"/>
          <p14:tracePt t="94932" x="3282950" y="2559050"/>
          <p14:tracePt t="94945" x="3295650" y="2457450"/>
          <p14:tracePt t="94964" x="3295650" y="2400300"/>
          <p14:tracePt t="94980" x="3295650" y="2368550"/>
          <p14:tracePt t="94996" x="3295650" y="2362200"/>
          <p14:tracePt t="95041" x="3295650" y="2381250"/>
          <p14:tracePt t="95047" x="3295650" y="2400300"/>
          <p14:tracePt t="95062" x="3295650" y="2425700"/>
          <p14:tracePt t="95080" x="3295650" y="2470150"/>
          <p14:tracePt t="95168" x="3295650" y="2457450"/>
          <p14:tracePt t="95177" x="3295650" y="2444750"/>
          <p14:tracePt t="95197" x="3295650" y="2393950"/>
          <p14:tracePt t="95214" x="3295650" y="2381250"/>
          <p14:tracePt t="95216" x="3295650" y="2374900"/>
          <p14:tracePt t="95256" x="3295650" y="2400300"/>
          <p14:tracePt t="95265" x="3295650" y="2444750"/>
          <p14:tracePt t="95281" x="3295650" y="2540000"/>
          <p14:tracePt t="95297" x="3295650" y="2590800"/>
          <p14:tracePt t="95313" x="3295650" y="2603500"/>
          <p14:tracePt t="95361" x="3295650" y="2578100"/>
          <p14:tracePt t="95370" x="3295650" y="2559050"/>
          <p14:tracePt t="95379" x="3295650" y="2527300"/>
          <p14:tracePt t="95396" x="3295650" y="2451100"/>
          <p14:tracePt t="95412" x="3295650" y="2400300"/>
          <p14:tracePt t="95429" x="3295650" y="2374900"/>
          <p14:tracePt t="95432" x="3295650" y="2368550"/>
          <p14:tracePt t="95536" x="0" y="0"/>
        </p14:tracePtLst>
        <p14:tracePtLst>
          <p14:tracePt t="95824" x="3263900" y="2635250"/>
          <p14:tracePt t="95864" x="3263900" y="2667000"/>
          <p14:tracePt t="95871" x="3257550" y="2736850"/>
          <p14:tracePt t="95880" x="3257550" y="2787650"/>
          <p14:tracePt t="95895" x="3257550" y="2946400"/>
          <p14:tracePt t="95912" x="3238500" y="3155950"/>
          <p14:tracePt t="95928" x="3225800" y="3378200"/>
          <p14:tracePt t="95945" x="3225800" y="3581400"/>
          <p14:tracePt t="95963" x="3225800" y="3733800"/>
          <p14:tracePt t="95979" x="3225800" y="3854450"/>
          <p14:tracePt t="95997" x="3225800" y="3911600"/>
          <p14:tracePt t="95999" x="3225800" y="3924300"/>
          <p14:tracePt t="96013" x="3225800" y="3930650"/>
          <p14:tracePt t="96029" x="3225800" y="3937000"/>
          <p14:tracePt t="96335" x="0" y="0"/>
        </p14:tracePtLst>
        <p14:tracePtLst>
          <p14:tracePt t="98944" x="6597650" y="5949950"/>
          <p14:tracePt t="98960" x="6597650" y="5956300"/>
          <p14:tracePt t="98968" x="6597650" y="5981700"/>
          <p14:tracePt t="98979" x="6597650" y="5994400"/>
          <p14:tracePt t="98996" x="6610350" y="6045200"/>
          <p14:tracePt t="99012" x="6642100" y="6089650"/>
          <p14:tracePt t="99028" x="6731000" y="6146800"/>
          <p14:tracePt t="99044" x="6870700" y="6184900"/>
          <p14:tracePt t="99061" x="7054850" y="6223000"/>
          <p14:tracePt t="99078" x="7245350" y="6229350"/>
          <p14:tracePt t="99095" x="7442200" y="6229350"/>
          <p14:tracePt t="99095" x="7550150" y="6229350"/>
          <p14:tracePt t="99111" x="7785100" y="6216650"/>
          <p14:tracePt t="99128" x="8058150" y="6165850"/>
          <p14:tracePt t="99145" x="8432800" y="6096000"/>
          <p14:tracePt t="99161" x="8851900" y="6026150"/>
          <p14:tracePt t="99179" x="9226550" y="6000750"/>
          <p14:tracePt t="99194" x="9417050" y="6000750"/>
          <p14:tracePt t="99211" x="9505950" y="6000750"/>
          <p14:tracePt t="99229" x="9518650" y="6000750"/>
          <p14:tracePt t="99245" x="9525000" y="6000750"/>
          <p14:tracePt t="99262" x="9537700" y="6007100"/>
          <p14:tracePt t="99279" x="9550400" y="6045200"/>
          <p14:tracePt t="99295" x="9563100" y="6070600"/>
          <p14:tracePt t="99312" x="9569450" y="6083300"/>
          <p14:tracePt t="99328" x="9607550" y="6096000"/>
          <p14:tracePt t="99345" x="9645650" y="6102350"/>
          <p14:tracePt t="99361" x="9709150" y="6102350"/>
          <p14:tracePt t="99378" x="9747250" y="6102350"/>
          <p14:tracePt t="99395" x="9766300" y="6102350"/>
          <p14:tracePt t="99412" x="9779000" y="6096000"/>
          <p14:tracePt t="99427" x="9791700" y="6089650"/>
          <p14:tracePt t="99444" x="9791700" y="6083300"/>
          <p14:tracePt t="99460" x="9791700" y="6076950"/>
          <p14:tracePt t="99495" x="9810750" y="6076950"/>
          <p14:tracePt t="99512" x="9855200" y="6115050"/>
          <p14:tracePt t="99529" x="9937750" y="6210300"/>
          <p14:tracePt t="99544" x="9988550" y="6248400"/>
          <p14:tracePt t="99562" x="10001250" y="6254750"/>
          <p14:tracePt t="99577" x="10007600" y="6261100"/>
          <p14:tracePt t="99594" x="10007600" y="6267450"/>
          <p14:tracePt t="99612" x="10033000" y="6280150"/>
          <p14:tracePt t="99628" x="10045700" y="6292850"/>
          <p14:tracePt t="99644" x="10064750" y="6305550"/>
          <p14:tracePt t="99661" x="10077450" y="6305550"/>
          <p14:tracePt t="99677" x="10102850" y="6292850"/>
          <p14:tracePt t="99694" x="10140950" y="6235700"/>
          <p14:tracePt t="99695" x="10160000" y="6203950"/>
          <p14:tracePt t="99711" x="10198100" y="6121400"/>
          <p14:tracePt t="99728" x="10229850" y="6045200"/>
          <p14:tracePt t="99745" x="10248900" y="6019800"/>
          <p14:tracePt t="99761" x="10248900" y="6013450"/>
          <p14:tracePt t="99799" x="10255250" y="6019800"/>
          <p14:tracePt t="99810" x="10261600" y="6038850"/>
          <p14:tracePt t="99827" x="10274300" y="6121400"/>
          <p14:tracePt t="99844" x="10287000" y="6165850"/>
          <p14:tracePt t="99861" x="10299700" y="6178550"/>
          <p14:tracePt t="99877" x="10299700" y="6184900"/>
          <p14:tracePt t="99920" x="10306050" y="6178550"/>
          <p14:tracePt t="99928" x="10306050" y="6172200"/>
          <p14:tracePt t="99944" x="10318750" y="6127750"/>
          <p14:tracePt t="99960" x="10318750" y="6096000"/>
          <p14:tracePt t="99979" x="10318750" y="6064250"/>
          <p14:tracePt t="99994" x="10318750" y="6045200"/>
          <p14:tracePt t="100057" x="10318750" y="6064250"/>
          <p14:tracePt t="100063" x="10312400" y="6089650"/>
          <p14:tracePt t="100078" x="10287000" y="6134100"/>
          <p14:tracePt t="100095" x="10280650" y="6172200"/>
          <p14:tracePt t="100113" x="10274300" y="6197600"/>
          <p14:tracePt t="100127" x="10274300" y="6203950"/>
          <p14:tracePt t="100144" x="10274300" y="6210300"/>
          <p14:tracePt t="100217" x="10274300" y="6197600"/>
          <p14:tracePt t="100224" x="10267950" y="6153150"/>
          <p14:tracePt t="100231" x="10261600" y="6121400"/>
          <p14:tracePt t="100245" x="10261600" y="6102350"/>
          <p14:tracePt t="100261" x="10261600" y="6045200"/>
          <p14:tracePt t="100277" x="10255250" y="6013450"/>
          <p14:tracePt t="100294" x="10255250" y="6007100"/>
          <p14:tracePt t="100319" x="10248900" y="6007100"/>
          <p14:tracePt t="100328" x="10242550" y="6013450"/>
          <p14:tracePt t="100344" x="10217150" y="6064250"/>
          <p14:tracePt t="100360" x="10191750" y="6127750"/>
          <p14:tracePt t="100377" x="10172700" y="6184900"/>
          <p14:tracePt t="100394" x="10166350" y="6210300"/>
          <p14:tracePt t="100411" x="10160000" y="6223000"/>
          <p14:tracePt t="100471" x="10160000" y="6216650"/>
          <p14:tracePt t="100479" x="10160000" y="6197600"/>
          <p14:tracePt t="100496" x="10166350" y="6134100"/>
          <p14:tracePt t="100512" x="10172700" y="6076950"/>
          <p14:tracePt t="100528" x="10185400" y="6032500"/>
          <p14:tracePt t="100591" x="10185400" y="6051550"/>
          <p14:tracePt t="100599" x="10179050" y="6096000"/>
          <p14:tracePt t="100613" x="10153650" y="6153150"/>
          <p14:tracePt t="100628" x="10121900" y="6299200"/>
          <p14:tracePt t="100643" x="10096500" y="6394450"/>
          <p14:tracePt t="100660" x="10090150" y="6438900"/>
          <p14:tracePt t="100677" x="10090150" y="6445250"/>
          <p14:tracePt t="100729" x="10090150" y="6426200"/>
          <p14:tracePt t="100737" x="10090150" y="6394450"/>
          <p14:tracePt t="100747" x="10090150" y="6356350"/>
          <p14:tracePt t="100761" x="10090150" y="6254750"/>
          <p14:tracePt t="100778" x="10090150" y="6172200"/>
          <p14:tracePt t="100795" x="10090150" y="6140450"/>
          <p14:tracePt t="100812" x="10090150" y="6134100"/>
          <p14:tracePt t="100857" x="10090150" y="6159500"/>
          <p14:tracePt t="100864" x="10090150" y="6197600"/>
          <p14:tracePt t="100876" x="10090150" y="6242050"/>
          <p14:tracePt t="100893" x="10090150" y="6292850"/>
          <p14:tracePt t="100910" x="10090150" y="6305550"/>
          <p14:tracePt t="100953" x="10096500" y="6305550"/>
          <p14:tracePt t="100959" x="10096500" y="6299200"/>
          <p14:tracePt t="100980" x="10102850" y="6267450"/>
          <p14:tracePt t="100995" x="10102850" y="6248400"/>
          <p14:tracePt t="101011" x="10109200" y="6235700"/>
          <p14:tracePt t="101044" x="10109200" y="6229350"/>
          <p14:tracePt t="101079" x="0" y="0"/>
        </p14:tracePtLst>
        <p14:tracePtLst>
          <p14:tracePt t="101703" x="901700" y="2298700"/>
          <p14:tracePt t="101743" x="901700" y="2317750"/>
          <p14:tracePt t="101751" x="901700" y="2355850"/>
          <p14:tracePt t="101762" x="901700" y="2406650"/>
          <p14:tracePt t="101777" x="901700" y="2533650"/>
          <p14:tracePt t="101795" x="901700" y="2686050"/>
          <p14:tracePt t="101809" x="908050" y="2813050"/>
          <p14:tracePt t="101827" x="927100" y="2908300"/>
          <p14:tracePt t="101843" x="952500" y="3028950"/>
          <p14:tracePt t="101860" x="971550" y="3149600"/>
          <p14:tracePt t="101877" x="996950" y="3244850"/>
          <p14:tracePt t="101893" x="1003300" y="3270250"/>
          <p14:tracePt t="101895" x="1003300" y="3276600"/>
          <p14:tracePt t="101937" x="1009650" y="3276600"/>
          <p14:tracePt t="101944" x="1016000" y="3263900"/>
          <p14:tracePt t="101963" x="1035050" y="3194050"/>
          <p14:tracePt t="101976" x="1054100" y="3073400"/>
          <p14:tracePt t="101994" x="1079500" y="2921000"/>
          <p14:tracePt t="102011" x="1092200" y="2800350"/>
          <p14:tracePt t="102027" x="1104900" y="2692400"/>
          <p14:tracePt t="102043" x="1104900" y="2647950"/>
          <p14:tracePt t="102061" x="1104900" y="2616200"/>
          <p14:tracePt t="102129" x="1104900" y="2609850"/>
          <p14:tracePt t="102144" x="1098550" y="2635250"/>
          <p14:tracePt t="102152" x="1092200" y="2679700"/>
          <p14:tracePt t="102161" x="1073150" y="2755900"/>
          <p14:tracePt t="102176" x="1028700" y="2971800"/>
          <p14:tracePt t="102193" x="990600" y="3213100"/>
          <p14:tracePt t="102210" x="958850" y="3384550"/>
          <p14:tracePt t="102226" x="933450" y="3473450"/>
          <p14:tracePt t="102244" x="927100" y="3511550"/>
          <p14:tracePt t="102304" x="927100" y="3492500"/>
          <p14:tracePt t="102311" x="927100" y="3441700"/>
          <p14:tracePt t="102329" x="939800" y="3282950"/>
          <p14:tracePt t="102343" x="965200" y="3098800"/>
          <p14:tracePt t="102360" x="971550" y="2921000"/>
          <p14:tracePt t="102376" x="990600" y="2749550"/>
          <p14:tracePt t="102393" x="996950" y="2654300"/>
          <p14:tracePt t="102409" x="996950" y="2597150"/>
          <p14:tracePt t="102426" x="996950" y="2584450"/>
          <p14:tracePt t="102480" x="996950" y="2609850"/>
          <p14:tracePt t="102487" x="990600" y="2673350"/>
          <p14:tracePt t="102496" x="971550" y="2749550"/>
          <p14:tracePt t="102509" x="965200" y="2825750"/>
          <p14:tracePt t="102527" x="952500" y="2952750"/>
          <p14:tracePt t="102528" x="952500" y="2997200"/>
          <p14:tracePt t="102544" x="952500" y="3035300"/>
          <p14:tracePt t="102561" x="952500" y="3060700"/>
          <p14:tracePt t="102625" x="952500" y="3054350"/>
          <p14:tracePt t="102631" x="958850" y="3022600"/>
          <p14:tracePt t="102645" x="958850" y="2978150"/>
          <p14:tracePt t="102659" x="958850" y="2870200"/>
          <p14:tracePt t="102676" x="958850" y="2774950"/>
          <p14:tracePt t="102692" x="958850" y="2717800"/>
          <p14:tracePt t="102711" x="958850" y="2679700"/>
          <p14:tracePt t="102727" x="958850" y="2673350"/>
          <p14:tracePt t="102776" x="958850" y="2667000"/>
          <p14:tracePt t="102791" x="958850" y="2673350"/>
          <p14:tracePt t="102799" x="952500" y="2717800"/>
          <p14:tracePt t="102810" x="946150" y="2768600"/>
          <p14:tracePt t="102827" x="908050" y="2927350"/>
          <p14:tracePt t="102843" x="889000" y="3086100"/>
          <p14:tracePt t="102860" x="869950" y="3155950"/>
          <p14:tracePt t="102877" x="869950" y="3168650"/>
          <p14:tracePt t="102893" x="869950" y="3175000"/>
          <p14:tracePt t="102935" x="869950" y="3162300"/>
          <p14:tracePt t="102944" x="869950" y="3130550"/>
          <p14:tracePt t="102952" x="869950" y="3092450"/>
          <p14:tracePt t="102960" x="869950" y="3035300"/>
          <p14:tracePt t="102975" x="869950" y="2921000"/>
          <p14:tracePt t="102992" x="869950" y="2825750"/>
          <p14:tracePt t="103010" x="869950" y="2774950"/>
          <p14:tracePt t="103027" x="869950" y="2755900"/>
          <p14:tracePt t="103063" x="869950" y="2749550"/>
          <p14:tracePt t="103079" x="863600" y="2800350"/>
          <p14:tracePt t="103088" x="850900" y="2857500"/>
          <p14:tracePt t="103096" x="844550" y="2921000"/>
          <p14:tracePt t="103109" x="844550" y="2971800"/>
          <p14:tracePt t="103126" x="844550" y="3073400"/>
          <p14:tracePt t="103143" x="844550" y="3111500"/>
          <p14:tracePt t="103216" x="844550" y="3092450"/>
          <p14:tracePt t="103224" x="857250" y="3054350"/>
          <p14:tracePt t="103234" x="869950" y="3016250"/>
          <p14:tracePt t="103245" x="882650" y="2971800"/>
          <p14:tracePt t="103261" x="901700" y="2870200"/>
          <p14:tracePt t="103277" x="920750" y="2762250"/>
          <p14:tracePt t="103295" x="933450" y="2673350"/>
          <p14:tracePt t="103296" x="946150" y="2635250"/>
          <p14:tracePt t="103311" x="946150" y="2616200"/>
          <p14:tracePt t="103327" x="952500" y="2571750"/>
          <p14:tracePt t="103402" x="952500" y="2565400"/>
          <p14:tracePt t="103408" x="952500" y="2571750"/>
          <p14:tracePt t="103428" x="952500" y="2698750"/>
          <p14:tracePt t="103443" x="939800" y="2901950"/>
          <p14:tracePt t="103459" x="933450" y="3092450"/>
          <p14:tracePt t="103476" x="933450" y="3206750"/>
          <p14:tracePt t="103494" x="933450" y="3257550"/>
          <p14:tracePt t="103496" x="933450" y="3263900"/>
          <p14:tracePt t="103510" x="933450" y="3270250"/>
          <p14:tracePt t="103526" x="933450" y="3276600"/>
          <p14:tracePt t="103546" x="933450" y="3282950"/>
          <p14:tracePt t="103567" x="933450" y="3270250"/>
          <p14:tracePt t="103577" x="933450" y="3244850"/>
          <p14:tracePt t="103594" x="933450" y="3155950"/>
          <p14:tracePt t="103609" x="933450" y="3016250"/>
          <p14:tracePt t="103626" x="933450" y="2889250"/>
          <p14:tracePt t="103643" x="933450" y="2800350"/>
          <p14:tracePt t="103660" x="933450" y="2762250"/>
          <p14:tracePt t="103676" x="933450" y="2749550"/>
          <p14:tracePt t="103693" x="933450" y="2736850"/>
          <p14:tracePt t="103710" x="933450" y="2730500"/>
          <p14:tracePt t="103783" x="933450" y="2749550"/>
          <p14:tracePt t="103791" x="933450" y="2768600"/>
          <p14:tracePt t="103799" x="933450" y="2800350"/>
          <p14:tracePt t="103809" x="933450" y="2832100"/>
          <p14:tracePt t="103827" x="952500" y="2914650"/>
          <p14:tracePt t="103844" x="958850" y="2940050"/>
          <p14:tracePt t="103859" x="958850" y="2952750"/>
          <p14:tracePt t="103944" x="958850" y="2946400"/>
          <p14:tracePt t="103952" x="958850" y="2927350"/>
          <p14:tracePt t="103961" x="958850" y="2908300"/>
          <p14:tracePt t="103976" x="958850" y="2882900"/>
          <p14:tracePt t="103992" x="958850" y="2857500"/>
          <p14:tracePt t="104010" x="958850" y="2832100"/>
          <p14:tracePt t="104027" x="958850" y="2813050"/>
          <p14:tracePt t="104042" x="958850" y="2800350"/>
          <p14:tracePt t="104060" x="958850" y="2794000"/>
          <p14:tracePt t="104076" x="958850" y="2781300"/>
          <p14:tracePt t="104815" x="0" y="0"/>
        </p14:tracePtLst>
        <p14:tracePtLst>
          <p14:tracePt t="105825" x="10344150" y="5969000"/>
          <p14:tracePt t="105841" x="10331450" y="5969000"/>
          <p14:tracePt t="105848" x="10331450" y="5988050"/>
          <p14:tracePt t="105859" x="10325100" y="6019800"/>
          <p14:tracePt t="105876" x="10299700" y="6108700"/>
          <p14:tracePt t="105892" x="10267950" y="6248400"/>
          <p14:tracePt t="105909" x="10242550" y="6381750"/>
          <p14:tracePt t="105911" x="10236200" y="6438900"/>
          <p14:tracePt t="105926" x="10229850" y="6457950"/>
          <p14:tracePt t="105942" x="10229850" y="6483350"/>
          <p14:tracePt t="106017" x="10229850" y="6477000"/>
          <p14:tracePt t="106024" x="10229850" y="6445250"/>
          <p14:tracePt t="106045" x="10236200" y="6337300"/>
          <p14:tracePt t="106060" x="10261600" y="6197600"/>
          <p14:tracePt t="106076" x="10261600" y="6076950"/>
          <p14:tracePt t="106094" x="10261600" y="5981700"/>
          <p14:tracePt t="106096" x="10261600" y="5949950"/>
          <p14:tracePt t="106108" x="10261600" y="5930900"/>
          <p14:tracePt t="106125" x="10261600" y="5918200"/>
          <p14:tracePt t="106185" x="10261600" y="5930900"/>
          <p14:tracePt t="106192" x="10255250" y="5975350"/>
          <p14:tracePt t="106211" x="10248900" y="6083300"/>
          <p14:tracePt t="106225" x="10236200" y="6191250"/>
          <p14:tracePt t="106241" x="10236200" y="6229350"/>
          <p14:tracePt t="106258" x="10236200" y="6242050"/>
          <p14:tracePt t="106320" x="10236200" y="6235700"/>
          <p14:tracePt t="106328" x="10236200" y="6210300"/>
          <p14:tracePt t="106344" x="10236200" y="6153150"/>
          <p14:tracePt t="106360" x="10236200" y="6089650"/>
          <p14:tracePt t="106375" x="10236200" y="6051550"/>
          <p14:tracePt t="106392" x="10236200" y="6026150"/>
          <p14:tracePt t="106488" x="10236200" y="6038850"/>
          <p14:tracePt t="106513" x="10236200" y="6045200"/>
          <p14:tracePt t="106520" x="10236200" y="6051550"/>
          <p14:tracePt t="106536" x="10236200" y="6057900"/>
          <p14:tracePt t="107001" x="10236200" y="6051550"/>
          <p14:tracePt t="107017" x="10223500" y="6019800"/>
          <p14:tracePt t="107034" x="10210800" y="5969000"/>
          <p14:tracePt t="107046" x="10204450" y="5943600"/>
          <p14:tracePt t="107059" x="10198100" y="5905500"/>
          <p14:tracePt t="107076" x="10185400" y="5861050"/>
          <p14:tracePt t="107093" x="10185400" y="5848350"/>
          <p14:tracePt t="107143" x="10179050" y="5848350"/>
          <p14:tracePt t="107151" x="10172700" y="5848350"/>
          <p14:tracePt t="107160" x="10172700" y="5867400"/>
          <p14:tracePt t="107175" x="10166350" y="5949950"/>
          <p14:tracePt t="107192" x="10147300" y="6089650"/>
          <p14:tracePt t="107208" x="10147300" y="6210300"/>
          <p14:tracePt t="107226" x="10140950" y="6267450"/>
          <p14:tracePt t="107241" x="10140950" y="6286500"/>
          <p14:tracePt t="107312" x="10140950" y="6273800"/>
          <p14:tracePt t="107320" x="10140950" y="6242050"/>
          <p14:tracePt t="107327" x="10140950" y="6197600"/>
          <p14:tracePt t="107342" x="10140950" y="6153150"/>
          <p14:tracePt t="107359" x="10153650" y="6076950"/>
          <p14:tracePt t="107375" x="10153650" y="6038850"/>
          <p14:tracePt t="107391" x="10153650" y="6032500"/>
          <p14:tracePt t="107439" x="10153650" y="6038850"/>
          <p14:tracePt t="107447" x="10147300" y="6076950"/>
          <p14:tracePt t="107458" x="10140950" y="6121400"/>
          <p14:tracePt t="107474" x="10115550" y="6216650"/>
          <p14:tracePt t="107491" x="10115550" y="6261100"/>
          <p14:tracePt t="107509" x="10115550" y="6273800"/>
          <p14:tracePt t="107567" x="10115550" y="6254750"/>
          <p14:tracePt t="107576" x="10115550" y="6223000"/>
          <p14:tracePt t="107584" x="10115550" y="6178550"/>
          <p14:tracePt t="107592" x="10115550" y="6134100"/>
          <p14:tracePt t="107609" x="10115550" y="6051550"/>
          <p14:tracePt t="107624" x="10115550" y="5975350"/>
          <p14:tracePt t="107641" x="10115550" y="5962650"/>
          <p14:tracePt t="107658" x="10115550" y="5956300"/>
          <p14:tracePt t="107691" x="10115550" y="5962650"/>
          <p14:tracePt t="107708" x="10096500" y="6051550"/>
          <p14:tracePt t="107724" x="10083800" y="6121400"/>
          <p14:tracePt t="107741" x="10077450" y="6140450"/>
          <p14:tracePt t="107758" x="10077450" y="6146800"/>
          <p14:tracePt t="107872" x="10077450" y="6140450"/>
          <p14:tracePt t="108112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1128213"/>
            <a:ext cx="11941176" cy="57297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//Student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类对应数据库表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类的一个实例对象表里一条记录（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Object-Relation Mapping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public class Student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每个实例数据成员对应表的一个字段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好的习惯是变量名等于数据库表的字段名，数据类型要一一对应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private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lastName,street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phone,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private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Date birthdate; 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//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构造函数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public Student(String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Date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String street, String phone,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this.birthDate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this.street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street;this.phone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phone;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this.zipCode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zipCode;this.deptId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public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toString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 {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将一条记录的内容变成字符串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StringBuffer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new StringBuffer();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).append(", ");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).append(", 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middleName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).append(", ");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).append(", 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= " +  new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SimpleDateFormat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yyyy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-mm-dd").format(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)).append(", 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("street = " +  street).append(", ");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("phone = " +  phone).append(", 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).append(", ");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buf.append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 +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return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buf.toString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} //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new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SimpleDateFormat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(“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yyyy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-mm-dd”).format(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))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Date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变成格式化字符串，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yyyy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-mm-dd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为指定了格式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 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私有属性的公有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getter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setter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方法略去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·</a:t>
            </a: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684DEA49-BF7C-4E20-A8E4-A0AC1611AF24}"/>
              </a:ext>
            </a:extLst>
          </p:cNvPr>
          <p:cNvSpPr/>
          <p:nvPr/>
        </p:nvSpPr>
        <p:spPr>
          <a:xfrm>
            <a:off x="7720318" y="2065113"/>
            <a:ext cx="4255782" cy="990604"/>
          </a:xfrm>
          <a:prstGeom prst="wedgeRoundRectCallout">
            <a:avLst>
              <a:gd name="adj1" fmla="val -69905"/>
              <a:gd name="adj2" fmla="val 537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对数据库的查询结果进行封装，将遍历</a:t>
            </a:r>
            <a:r>
              <a:rPr lang="en-US" altLang="zh-CN" sz="1600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Resultset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得到的记录内容封装成</a:t>
            </a:r>
            <a:r>
              <a:rPr lang="en-US" altLang="zh-CN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对象，以方便程序处理</a:t>
            </a:r>
          </a:p>
        </p:txBody>
      </p:sp>
    </p:spTree>
    <p:extLst>
      <p:ext uri="{BB962C8B-B14F-4D97-AF65-F5344CB8AC3E}">
        <p14:creationId xmlns:p14="http://schemas.microsoft.com/office/powerpoint/2010/main" val="14604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90"/>
    </mc:Choice>
    <mc:Fallback xmlns="">
      <p:transition spd="slow" advTm="257090"/>
    </mc:Fallback>
  </mc:AlternateContent>
  <p:extLst>
    <p:ext uri="{3A86A75C-4F4B-4683-9AE1-C65F6400EC91}">
      <p14:laserTraceLst xmlns:p14="http://schemas.microsoft.com/office/powerpoint/2010/main">
        <p14:tracePtLst>
          <p14:tracePt t="4753" x="4089400" y="1631950"/>
          <p14:tracePt t="4794" x="4095750" y="1676400"/>
          <p14:tracePt t="4810" x="4102100" y="1720850"/>
          <p14:tracePt t="4812" x="4102100" y="1733550"/>
          <p14:tracePt t="4825" x="4102100" y="1765300"/>
          <p14:tracePt t="4841" x="4102100" y="1885950"/>
          <p14:tracePt t="4858" x="4102100" y="2063750"/>
          <p14:tracePt t="4860" x="4102100" y="2178050"/>
          <p14:tracePt t="4876" x="4102100" y="2400300"/>
          <p14:tracePt t="4893" x="4102100" y="2609850"/>
          <p14:tracePt t="4910" x="4102100" y="2755900"/>
          <p14:tracePt t="4926" x="4102100" y="2844800"/>
          <p14:tracePt t="4942" x="4102100" y="2882900"/>
          <p14:tracePt t="4958" x="4102100" y="2895600"/>
          <p14:tracePt t="4975" x="4102100" y="2901950"/>
          <p14:tracePt t="5142" x="4108450" y="2882900"/>
          <p14:tracePt t="5147" x="4114800" y="2857500"/>
          <p14:tracePt t="5158" x="4121150" y="2844800"/>
          <p14:tracePt t="5175" x="4133850" y="2774950"/>
          <p14:tracePt t="5192" x="4159250" y="2654300"/>
          <p14:tracePt t="5208" x="4191000" y="2482850"/>
          <p14:tracePt t="5226" x="4229100" y="2286000"/>
          <p14:tracePt t="5242" x="4273550" y="2076450"/>
          <p14:tracePt t="5243" x="4298950" y="1981200"/>
          <p14:tracePt t="5259" x="4330700" y="1797050"/>
          <p14:tracePt t="5275" x="4394200" y="1644650"/>
          <p14:tracePt t="5293" x="4425950" y="1530350"/>
          <p14:tracePt t="5309" x="4457700" y="1466850"/>
          <p14:tracePt t="5325" x="4489450" y="1435100"/>
          <p14:tracePt t="5341" x="4527550" y="1416050"/>
          <p14:tracePt t="5359" x="4565650" y="1403350"/>
          <p14:tracePt t="5376" x="4616450" y="1403350"/>
          <p14:tracePt t="5392" x="4692650" y="1403350"/>
          <p14:tracePt t="5409" x="4819650" y="1403350"/>
          <p14:tracePt t="5425" x="5010150" y="1403350"/>
          <p14:tracePt t="5428" x="5092700" y="1409700"/>
          <p14:tracePt t="5443" x="5168900" y="1428750"/>
          <p14:tracePt t="5458" x="5270500" y="1454150"/>
          <p14:tracePt t="5477" x="5302250" y="1460500"/>
          <p14:tracePt t="5491" x="5308600" y="1460500"/>
          <p14:tracePt t="5520" x="5321300" y="1466850"/>
          <p14:tracePt t="5529" x="5321300" y="1473200"/>
          <p14:tracePt t="5548" x="5321300" y="1479550"/>
          <p14:tracePt t="5564" x="5327650" y="1498600"/>
          <p14:tracePt t="5575" x="5327650" y="1504950"/>
          <p14:tracePt t="5591" x="5334000" y="1543050"/>
          <p14:tracePt t="5610" x="5346700" y="1619250"/>
          <p14:tracePt t="5626" x="5384800" y="1771650"/>
          <p14:tracePt t="5628" x="5397500" y="1866900"/>
          <p14:tracePt t="5643" x="5429250" y="1974850"/>
          <p14:tracePt t="5659" x="5499100" y="2381250"/>
          <p14:tracePt t="5677" x="5562600" y="2717800"/>
          <p14:tracePt t="5692" x="5626100" y="2990850"/>
          <p14:tracePt t="5710" x="5657850" y="3206750"/>
          <p14:tracePt t="5726" x="5670550" y="3346450"/>
          <p14:tracePt t="5741" x="5670550" y="3441700"/>
          <p14:tracePt t="5758" x="5670550" y="3479800"/>
          <p14:tracePt t="5774" x="5670550" y="3498850"/>
          <p14:tracePt t="5844" x="5676900" y="3498850"/>
          <p14:tracePt t="5861" x="5676900" y="3479800"/>
          <p14:tracePt t="5868" x="5664200" y="3454400"/>
          <p14:tracePt t="5878" x="5645150" y="3416300"/>
          <p14:tracePt t="5892" x="5575300" y="3333750"/>
          <p14:tracePt t="5910" x="5454650" y="3200400"/>
          <p14:tracePt t="5926" x="5226050" y="3009900"/>
          <p14:tracePt t="5942" x="4889500" y="2736850"/>
          <p14:tracePt t="5958" x="4597400" y="2533650"/>
          <p14:tracePt t="5975" x="4432300" y="2425700"/>
          <p14:tracePt t="5993" x="4349750" y="2362200"/>
          <p14:tracePt t="6008" x="4318000" y="2330450"/>
          <p14:tracePt t="6025" x="4311650" y="2330450"/>
          <p14:tracePt t="6084" x="4311650" y="2324100"/>
          <p14:tracePt t="6093" x="4318000" y="2317750"/>
          <p14:tracePt t="6110" x="4381500" y="2298700"/>
          <p14:tracePt t="6126" x="4495800" y="2292350"/>
          <p14:tracePt t="6141" x="4654550" y="2292350"/>
          <p14:tracePt t="6160" x="4756150" y="2292350"/>
          <p14:tracePt t="6176" x="4787900" y="2292350"/>
          <p14:tracePt t="6208" x="4794250" y="2292350"/>
          <p14:tracePt t="6226" x="4762500" y="2305050"/>
          <p14:tracePt t="6241" x="4660900" y="2349500"/>
          <p14:tracePt t="6243" x="4603750" y="2374900"/>
          <p14:tracePt t="6258" x="4546600" y="2393950"/>
          <p14:tracePt t="6275" x="4406900" y="2451100"/>
          <p14:tracePt t="6292" x="4394200" y="2457450"/>
          <p14:tracePt t="6332" x="4387850" y="2463800"/>
          <p14:tracePt t="6350" x="4394200" y="2470150"/>
          <p14:tracePt t="6358" x="4400550" y="2470150"/>
          <p14:tracePt t="6376" x="4508500" y="2470150"/>
          <p14:tracePt t="6392" x="4673600" y="2470150"/>
          <p14:tracePt t="6410" x="4813300" y="2457450"/>
          <p14:tracePt t="6426" x="4864100" y="2444750"/>
          <p14:tracePt t="6428" x="4876800" y="2438400"/>
          <p14:tracePt t="6453" x="4883150" y="2432050"/>
          <p14:tracePt t="6462" x="4883150" y="2425700"/>
          <p14:tracePt t="6474" x="4883150" y="2393950"/>
          <p14:tracePt t="6491" x="4826000" y="2298700"/>
          <p14:tracePt t="6509" x="4762500" y="2222500"/>
          <p14:tracePt t="6525" x="4686300" y="2152650"/>
          <p14:tracePt t="6541" x="4622800" y="2101850"/>
          <p14:tracePt t="6558" x="4597400" y="2082800"/>
          <p14:tracePt t="6629" x="4584700" y="2095500"/>
          <p14:tracePt t="6635" x="4578350" y="2133600"/>
          <p14:tracePt t="6646" x="4559300" y="2190750"/>
          <p14:tracePt t="6659" x="4559300" y="2260600"/>
          <p14:tracePt t="6676" x="4559300" y="2559050"/>
          <p14:tracePt t="6692" x="4559300" y="2755900"/>
          <p14:tracePt t="6708" x="4565650" y="2946400"/>
          <p14:tracePt t="6725" x="4591050" y="3067050"/>
          <p14:tracePt t="6742" x="4616450" y="3130550"/>
          <p14:tracePt t="6758" x="4622800" y="3143250"/>
          <p14:tracePt t="6868" x="4622800" y="3136900"/>
          <p14:tracePt t="6876" x="4622800" y="3130550"/>
          <p14:tracePt t="6916" x="4622800" y="3124200"/>
          <p14:tracePt t="7350" x="4622800" y="3111500"/>
          <p14:tracePt t="7356" x="4622800" y="3105150"/>
          <p14:tracePt t="7375" x="4622800" y="3054350"/>
          <p14:tracePt t="7392" x="4622800" y="2959100"/>
          <p14:tracePt t="7407" x="4622800" y="2813050"/>
          <p14:tracePt t="7425" x="4616450" y="2641600"/>
          <p14:tracePt t="7442" x="4616450" y="2470150"/>
          <p14:tracePt t="7443" x="4616450" y="2387600"/>
          <p14:tracePt t="7457" x="4616450" y="2324100"/>
          <p14:tracePt t="7474" x="4616450" y="2209800"/>
          <p14:tracePt t="7492" x="4616450" y="2095500"/>
          <p14:tracePt t="7508" x="4616450" y="2082800"/>
          <p14:tracePt t="7524" x="4616450" y="2076450"/>
          <p14:tracePt t="7572" x="4616450" y="2082800"/>
          <p14:tracePt t="7582" x="4616450" y="2120900"/>
          <p14:tracePt t="7590" x="4616450" y="2171700"/>
          <p14:tracePt t="7607" x="4616450" y="2324100"/>
          <p14:tracePt t="7625" x="4641850" y="2476500"/>
          <p14:tracePt t="7642" x="4673600" y="2578100"/>
          <p14:tracePt t="7658" x="4699000" y="2647950"/>
          <p14:tracePt t="7660" x="4711700" y="2673350"/>
          <p14:tracePt t="7675" x="4724400" y="2692400"/>
          <p14:tracePt t="7692" x="4737100" y="2705100"/>
          <p14:tracePt t="7731" x="4743450" y="2705100"/>
          <p14:tracePt t="7741" x="4749800" y="2679700"/>
          <p14:tracePt t="7757" x="4768850" y="2571750"/>
          <p14:tracePt t="7774" x="4794250" y="2419350"/>
          <p14:tracePt t="7791" x="4794250" y="2298700"/>
          <p14:tracePt t="7807" x="4794250" y="2203450"/>
          <p14:tracePt t="7823" x="4794250" y="2152650"/>
          <p14:tracePt t="7840" x="4787900" y="2133600"/>
          <p14:tracePt t="7857" x="4787900" y="2127250"/>
          <p14:tracePt t="7893" x="4781550" y="2152650"/>
          <p14:tracePt t="7908" x="4781550" y="2197100"/>
          <p14:tracePt t="7925" x="4768850" y="2451100"/>
          <p14:tracePt t="7942" x="4768850" y="2597150"/>
          <p14:tracePt t="7958" x="4768850" y="2698750"/>
          <p14:tracePt t="7975" x="4768850" y="2749550"/>
          <p14:tracePt t="7990" x="4768850" y="2774950"/>
          <p14:tracePt t="8008" x="4768850" y="2781300"/>
          <p14:tracePt t="8300" x="4768850" y="2787650"/>
          <p14:tracePt t="8300" x="0" y="0"/>
        </p14:tracePtLst>
        <p14:tracePtLst>
          <p14:tracePt t="8814" x="5156200" y="1924050"/>
          <p14:tracePt t="8855" x="5156200" y="1955800"/>
          <p14:tracePt t="8872" x="5130800" y="2095500"/>
          <p14:tracePt t="8893" x="5060950" y="2374900"/>
          <p14:tracePt t="8909" x="5003800" y="2559050"/>
          <p14:tracePt t="8925" x="4959350" y="2692400"/>
          <p14:tracePt t="8942" x="4946650" y="2774950"/>
          <p14:tracePt t="8957" x="4933950" y="2787650"/>
          <p14:tracePt t="9020" x="4940300" y="2774950"/>
          <p14:tracePt t="9029" x="4946650" y="2743200"/>
          <p14:tracePt t="9041" x="4953000" y="2698750"/>
          <p14:tracePt t="9057" x="4972050" y="2578100"/>
          <p14:tracePt t="9075" x="4984750" y="2432050"/>
          <p14:tracePt t="9077" x="4997450" y="2355850"/>
          <p14:tracePt t="9092" x="5016500" y="2222500"/>
          <p14:tracePt t="9111" x="5041900" y="2114550"/>
          <p14:tracePt t="9126" x="5054600" y="2051050"/>
          <p14:tracePt t="9141" x="5054600" y="2025650"/>
          <p14:tracePt t="9204" x="5067300" y="2032000"/>
          <p14:tracePt t="9212" x="5080000" y="2082800"/>
          <p14:tracePt t="9223" x="5099050" y="2146300"/>
          <p14:tracePt t="9242" x="5143500" y="2330450"/>
          <p14:tracePt t="9256" x="5200650" y="2495550"/>
          <p14:tracePt t="9274" x="5270500" y="2622550"/>
          <p14:tracePt t="9290" x="5302250" y="2667000"/>
          <p14:tracePt t="9292" x="5308600" y="2679700"/>
          <p14:tracePt t="9307" x="5314950" y="2679700"/>
          <p14:tracePt t="9340" x="5327650" y="2679700"/>
          <p14:tracePt t="9349" x="5346700" y="2667000"/>
          <p14:tracePt t="9357" x="5365750" y="2622550"/>
          <p14:tracePt t="9373" x="5410200" y="2508250"/>
          <p14:tracePt t="9391" x="5441950" y="2368550"/>
          <p14:tracePt t="9407" x="5473700" y="2235200"/>
          <p14:tracePt t="9424" x="5505450" y="2133600"/>
          <p14:tracePt t="9440" x="5524500" y="2082800"/>
          <p14:tracePt t="9457" x="5530850" y="2070100"/>
          <p14:tracePt t="9473" x="5530850" y="2063750"/>
          <p14:tracePt t="9525" x="5530850" y="2070100"/>
          <p14:tracePt t="9532" x="5537200" y="2127250"/>
          <p14:tracePt t="9541" x="5543550" y="2209800"/>
          <p14:tracePt t="9556" x="5575300" y="2413000"/>
          <p14:tracePt t="9573" x="5581650" y="2584450"/>
          <p14:tracePt t="9590" x="5588000" y="2711450"/>
          <p14:tracePt t="9606" x="5600700" y="2794000"/>
          <p14:tracePt t="9623" x="5600700" y="2806700"/>
          <p14:tracePt t="9640" x="5600700" y="2813050"/>
          <p14:tracePt t="9683" x="5613400" y="2806700"/>
          <p14:tracePt t="9692" x="5626100" y="2781300"/>
          <p14:tracePt t="9709" x="5651500" y="2679700"/>
          <p14:tracePt t="9723" x="5670550" y="2559050"/>
          <p14:tracePt t="9741" x="5689600" y="2482850"/>
          <p14:tracePt t="9756" x="5702300" y="2444750"/>
          <p14:tracePt t="9820" x="5702300" y="2470150"/>
          <p14:tracePt t="9829" x="5702300" y="2508250"/>
          <p14:tracePt t="9841" x="5702300" y="2565400"/>
          <p14:tracePt t="9856" x="5702300" y="2679700"/>
          <p14:tracePt t="9873" x="5702300" y="2755900"/>
          <p14:tracePt t="9892" x="5702300" y="2800350"/>
          <p14:tracePt t="9907" x="5702300" y="2806700"/>
          <p14:tracePt t="9925" x="5702300" y="2813050"/>
          <p14:tracePt t="10141" x="0" y="0"/>
        </p14:tracePtLst>
        <p14:tracePtLst>
          <p14:tracePt t="10814" x="9245600" y="2374900"/>
          <p14:tracePt t="10837" x="9245600" y="2381250"/>
          <p14:tracePt t="10852" x="9245600" y="2419350"/>
          <p14:tracePt t="10868" x="9245600" y="2476500"/>
          <p14:tracePt t="10877" x="9245600" y="2514600"/>
          <p14:tracePt t="10889" x="9245600" y="2559050"/>
          <p14:tracePt t="10908" x="9264650" y="2635250"/>
          <p14:tracePt t="10910" x="9271000" y="2654300"/>
          <p14:tracePt t="10924" x="9296400" y="2692400"/>
          <p14:tracePt t="10941" x="9309100" y="2698750"/>
          <p14:tracePt t="10980" x="9328150" y="2698750"/>
          <p14:tracePt t="10989" x="9340850" y="2698750"/>
          <p14:tracePt t="11006" x="9378950" y="2673350"/>
          <p14:tracePt t="11024" x="9417050" y="2628900"/>
          <p14:tracePt t="11040" x="9448800" y="2565400"/>
          <p14:tracePt t="11056" x="9461500" y="2495550"/>
          <p14:tracePt t="11073" x="9474200" y="2444750"/>
          <p14:tracePt t="11090" x="9480550" y="2425700"/>
          <p14:tracePt t="11164" x="9480550" y="2451100"/>
          <p14:tracePt t="11174" x="9480550" y="2482850"/>
          <p14:tracePt t="11191" x="9480550" y="2552700"/>
          <p14:tracePt t="11207" x="9480550" y="2590800"/>
          <p14:tracePt t="11223" x="9480550" y="2597150"/>
          <p14:tracePt t="11284" x="9486900" y="2597150"/>
          <p14:tracePt t="11292" x="9499600" y="2584450"/>
          <p14:tracePt t="11306" x="9512300" y="2565400"/>
          <p14:tracePt t="11324" x="9531350" y="2514600"/>
          <p14:tracePt t="11340" x="9531350" y="2495550"/>
          <p14:tracePt t="11356" x="9531350" y="2476500"/>
          <p14:tracePt t="11452" x="0" y="0"/>
        </p14:tracePtLst>
        <p14:tracePtLst>
          <p14:tracePt t="12093" x="8267700" y="2451100"/>
          <p14:tracePt t="12164" x="8280400" y="2451100"/>
          <p14:tracePt t="12173" x="8318500" y="2451100"/>
          <p14:tracePt t="12192" x="8489950" y="2451100"/>
          <p14:tracePt t="12205" x="8724900" y="2451100"/>
          <p14:tracePt t="12223" x="9029700" y="2451100"/>
          <p14:tracePt t="12240" x="9290050" y="2451100"/>
          <p14:tracePt t="12255" x="9486900" y="2451100"/>
          <p14:tracePt t="12273" x="9594850" y="2451100"/>
          <p14:tracePt t="12289" x="9645650" y="2451100"/>
          <p14:tracePt t="12291" x="9652000" y="2451100"/>
          <p14:tracePt t="12305" x="9658350" y="2451100"/>
          <p14:tracePt t="12373" x="9645650" y="2457450"/>
          <p14:tracePt t="12383" x="9620250" y="2463800"/>
          <p14:tracePt t="12397" x="9544050" y="2470150"/>
          <p14:tracePt t="12410" x="9467850" y="2470150"/>
          <p14:tracePt t="12424" x="9290050" y="2470150"/>
          <p14:tracePt t="12428" x="9182100" y="2470150"/>
          <p14:tracePt t="12440" x="9080500" y="2470150"/>
          <p14:tracePt t="12457" x="8928100" y="2470150"/>
          <p14:tracePt t="12460" x="8877300" y="2470150"/>
          <p14:tracePt t="12473" x="8845550" y="2470150"/>
          <p14:tracePt t="12489" x="8813800" y="2470150"/>
          <p14:tracePt t="12507" x="8807450" y="2470150"/>
          <p14:tracePt t="12604" x="8826500" y="2470150"/>
          <p14:tracePt t="12612" x="8864600" y="2470150"/>
          <p14:tracePt t="12625" x="8921750" y="2463800"/>
          <p14:tracePt t="12639" x="9093200" y="2438400"/>
          <p14:tracePt t="12656" x="9271000" y="2425700"/>
          <p14:tracePt t="12674" x="9442450" y="2425700"/>
          <p14:tracePt t="12689" x="9537700" y="2425700"/>
          <p14:tracePt t="12692" x="9563100" y="2425700"/>
          <p14:tracePt t="12706" x="9569450" y="2425700"/>
          <p14:tracePt t="12722" x="9575800" y="2425700"/>
          <p14:tracePt t="12773" x="9550400" y="2425700"/>
          <p14:tracePt t="12780" x="9505950" y="2425700"/>
          <p14:tracePt t="12791" x="9442450" y="2425700"/>
          <p14:tracePt t="12805" x="9283700" y="2425700"/>
          <p14:tracePt t="12823" x="9118600" y="2425700"/>
          <p14:tracePt t="12838" x="9023350" y="2425700"/>
          <p14:tracePt t="12855" x="8985250" y="2425700"/>
          <p14:tracePt t="12928" x="9010650" y="2425700"/>
          <p14:tracePt t="12945" x="9093200" y="2425700"/>
          <p14:tracePt t="12960" x="9251950" y="2425700"/>
          <p14:tracePt t="12965" x="9340850" y="2425700"/>
          <p14:tracePt t="12980" x="9525000" y="2425700"/>
          <p14:tracePt t="12991" x="9620250" y="2425700"/>
          <p14:tracePt t="13006" x="9772650" y="2425700"/>
          <p14:tracePt t="13023" x="9855200" y="2425700"/>
          <p14:tracePt t="13039" x="9886950" y="2425700"/>
          <p14:tracePt t="13056" x="9893300" y="2425700"/>
          <p14:tracePt t="13100" x="9880600" y="2425700"/>
          <p14:tracePt t="13110" x="9855200" y="2425700"/>
          <p14:tracePt t="13122" x="9823450" y="2425700"/>
          <p14:tracePt t="13139" x="9715500" y="2425700"/>
          <p14:tracePt t="13155" x="9677400" y="2425700"/>
          <p14:tracePt t="13172" x="9664700" y="2425700"/>
          <p14:tracePt t="13273" x="9683750" y="2425700"/>
          <p14:tracePt t="13291" x="9753600" y="2425700"/>
          <p14:tracePt t="13310" x="9899650" y="2425700"/>
          <p14:tracePt t="13326" x="9988550" y="2425700"/>
          <p14:tracePt t="13339" x="10045700" y="2425700"/>
          <p14:tracePt t="13356" x="10058400" y="2425700"/>
          <p14:tracePt t="13373" x="10064750" y="2425700"/>
          <p14:tracePt t="13764" x="0" y="0"/>
        </p14:tracePtLst>
        <p14:tracePtLst>
          <p14:tracePt t="14871" x="9848850" y="2406650"/>
          <p14:tracePt t="14889" x="9918700" y="2393950"/>
          <p14:tracePt t="14908" x="10039350" y="2393950"/>
          <p14:tracePt t="14910" x="10121900" y="2393950"/>
          <p14:tracePt t="14923" x="10217150" y="2393950"/>
          <p14:tracePt t="14940" x="10521950" y="2393950"/>
          <p14:tracePt t="14956" x="10718800" y="2393950"/>
          <p14:tracePt t="14973" x="10845800" y="2393950"/>
          <p14:tracePt t="14990" x="10896600" y="2393950"/>
          <p14:tracePt t="15005" x="10909300" y="2393950"/>
          <p14:tracePt t="15420" x="0" y="0"/>
        </p14:tracePtLst>
        <p14:tracePtLst>
          <p14:tracePt t="16926" x="11080750" y="2406650"/>
          <p14:tracePt t="16959" x="11106150" y="2406650"/>
          <p14:tracePt t="16976" x="11163300" y="2406650"/>
          <p14:tracePt t="16993" x="11226800" y="2406650"/>
          <p14:tracePt t="16996" x="11271250" y="2406650"/>
          <p14:tracePt t="17017" x="11347450" y="2406650"/>
          <p14:tracePt t="17023" x="11372850" y="2406650"/>
          <p14:tracePt t="17033" x="11391900" y="2406650"/>
          <p14:tracePt t="17043" x="11410950" y="2406650"/>
          <p14:tracePt t="17054" x="11442700" y="2406650"/>
          <p14:tracePt t="17070" x="11480800" y="2406650"/>
          <p14:tracePt t="17089" x="11499850" y="2406650"/>
          <p14:tracePt t="17104" x="11506200" y="2406650"/>
          <p14:tracePt t="17228" x="0" y="0"/>
        </p14:tracePtLst>
        <p14:tracePtLst>
          <p14:tracePt t="17958" x="7899400" y="2628900"/>
          <p14:tracePt t="17973" x="7905750" y="2635250"/>
          <p14:tracePt t="17991" x="7937500" y="2641600"/>
          <p14:tracePt t="18007" x="7994650" y="2641600"/>
          <p14:tracePt t="18022" x="8096250" y="2641600"/>
          <p14:tracePt t="18038" x="8267700" y="2641600"/>
          <p14:tracePt t="18055" x="8477250" y="2641600"/>
          <p14:tracePt t="18071" x="8655050" y="2641600"/>
          <p14:tracePt t="18088" x="8782050" y="2641600"/>
          <p14:tracePt t="18104" x="8858250" y="2641600"/>
          <p14:tracePt t="18120" x="8883650" y="2641600"/>
          <p14:tracePt t="18137" x="8896350" y="2641600"/>
          <p14:tracePt t="18153" x="8902700" y="2641600"/>
          <p14:tracePt t="18325" x="8909050" y="2641600"/>
          <p14:tracePt t="18336" x="8921750" y="2641600"/>
          <p14:tracePt t="18356" x="8953500" y="2641600"/>
          <p14:tracePt t="18372" x="9010650" y="2641600"/>
          <p14:tracePt t="18388" x="9099550" y="2641600"/>
          <p14:tracePt t="18405" x="9245600" y="2641600"/>
          <p14:tracePt t="18423" x="9423400" y="2641600"/>
          <p14:tracePt t="18439" x="9582150" y="2641600"/>
          <p14:tracePt t="18456" x="9677400" y="2641600"/>
          <p14:tracePt t="18472" x="9715500" y="2641600"/>
          <p14:tracePt t="18487" x="9721850" y="2641600"/>
          <p14:tracePt t="18575" x="9715500" y="2641600"/>
          <p14:tracePt t="18588" x="9658350" y="2641600"/>
          <p14:tracePt t="18605" x="9563100" y="2641600"/>
          <p14:tracePt t="18622" x="9436100" y="2641600"/>
          <p14:tracePt t="18638" x="9328150" y="2641600"/>
          <p14:tracePt t="18653" x="9277350" y="2641600"/>
          <p14:tracePt t="18670" x="9264650" y="2641600"/>
          <p14:tracePt t="18687" x="9258300" y="2641600"/>
          <p14:tracePt t="18772" x="9271000" y="2641600"/>
          <p14:tracePt t="18780" x="9283700" y="2641600"/>
          <p14:tracePt t="18789" x="9315450" y="2641600"/>
          <p14:tracePt t="18804" x="9404350" y="2641600"/>
          <p14:tracePt t="18820" x="9512300" y="2641600"/>
          <p14:tracePt t="18837" x="9594850" y="2641600"/>
          <p14:tracePt t="18853" x="9645650" y="2641600"/>
          <p14:tracePt t="18869" x="9658350" y="2641600"/>
          <p14:tracePt t="18989" x="9664700" y="2641600"/>
          <p14:tracePt t="19005" x="9671050" y="2641600"/>
          <p14:tracePt t="19012" x="9683750" y="2641600"/>
          <p14:tracePt t="19020" x="9690100" y="2641600"/>
          <p14:tracePt t="19037" x="9721850" y="2641600"/>
          <p14:tracePt t="19053" x="9766300" y="2641600"/>
          <p14:tracePt t="19070" x="9823450" y="2641600"/>
          <p14:tracePt t="19086" x="9874250" y="2641600"/>
          <p14:tracePt t="19103" x="9925050" y="2641600"/>
          <p14:tracePt t="19120" x="9956800" y="2641600"/>
          <p14:tracePt t="19136" x="9982200" y="2641600"/>
          <p14:tracePt t="19153" x="9988550" y="2641600"/>
          <p14:tracePt t="19196" x="9994900" y="2641600"/>
          <p14:tracePt t="19205" x="10001250" y="2641600"/>
          <p14:tracePt t="19244" x="10007600" y="2641600"/>
          <p14:tracePt t="19252" x="10013950" y="2641600"/>
          <p14:tracePt t="19276" x="10020300" y="2641600"/>
          <p14:tracePt t="19283" x="10026650" y="2641600"/>
          <p14:tracePt t="19292" x="10033000" y="2641600"/>
          <p14:tracePt t="19303" x="10039350" y="2641600"/>
          <p14:tracePt t="19319" x="10058400" y="2641600"/>
          <p14:tracePt t="19337" x="10090150" y="2641600"/>
          <p14:tracePt t="19353" x="10134600" y="2641600"/>
          <p14:tracePt t="19369" x="10191750" y="2641600"/>
          <p14:tracePt t="19371" x="10229850" y="2641600"/>
          <p14:tracePt t="19386" x="10287000" y="2641600"/>
          <p14:tracePt t="19403" x="10464800" y="2641600"/>
          <p14:tracePt t="19421" x="10617200" y="2641600"/>
          <p14:tracePt t="19436" x="10750550" y="2641600"/>
          <p14:tracePt t="19453" x="10858500" y="2641600"/>
          <p14:tracePt t="19472" x="10915650" y="2641600"/>
          <p14:tracePt t="19486" x="10947400" y="2641600"/>
          <p14:tracePt t="19503" x="10966450" y="2641600"/>
          <p14:tracePt t="19520" x="10972800" y="2647950"/>
          <p14:tracePt t="19535" x="10979150" y="2647950"/>
          <p14:tracePt t="19554" x="10985500" y="2647950"/>
          <p14:tracePt t="19571" x="10991850" y="2647950"/>
          <p14:tracePt t="19603" x="10998200" y="2647950"/>
          <p14:tracePt t="19628" x="11004550" y="2647950"/>
          <p14:tracePt t="19636" x="11010900" y="2647950"/>
          <p14:tracePt t="19643" x="11017250" y="2647950"/>
          <p14:tracePt t="19661" x="11029950" y="2647950"/>
          <p14:tracePt t="19671" x="11036300" y="2647950"/>
          <p14:tracePt t="19686" x="11049000" y="2647950"/>
          <p14:tracePt t="19861" x="11055350" y="2654300"/>
          <p14:tracePt t="19877" x="11055350" y="2660650"/>
          <p14:tracePt t="19883" x="11055350" y="2667000"/>
          <p14:tracePt t="19892" x="11036300" y="2673350"/>
          <p14:tracePt t="19902" x="11017250" y="2686050"/>
          <p14:tracePt t="19922" x="10953750" y="2705100"/>
          <p14:tracePt t="19937" x="10845800" y="2743200"/>
          <p14:tracePt t="19953" x="10699750" y="2774950"/>
          <p14:tracePt t="19970" x="10496550" y="2813050"/>
          <p14:tracePt t="19987" x="10261600" y="2819400"/>
          <p14:tracePt t="19988" x="10121900" y="2819400"/>
          <p14:tracePt t="20004" x="9855200" y="2819400"/>
          <p14:tracePt t="20019" x="9639300" y="2819400"/>
          <p14:tracePt t="20036" x="9480550" y="2819400"/>
          <p14:tracePt t="20052" x="9404350" y="2819400"/>
          <p14:tracePt t="20071" x="9366250" y="2819400"/>
          <p14:tracePt t="20086" x="9359900" y="2819400"/>
          <p14:tracePt t="20102" x="9353550" y="2819400"/>
          <p14:tracePt t="20188" x="9366250" y="2819400"/>
          <p14:tracePt t="20196" x="9378950" y="2819400"/>
          <p14:tracePt t="20204" x="9423400" y="2819400"/>
          <p14:tracePt t="20221" x="9569450" y="2819400"/>
          <p14:tracePt t="20237" x="9791700" y="2819400"/>
          <p14:tracePt t="20253" x="10083800" y="2819400"/>
          <p14:tracePt t="20272" x="10331450" y="2838450"/>
          <p14:tracePt t="20286" x="10445750" y="2838450"/>
          <p14:tracePt t="20303" x="10464800" y="2838450"/>
          <p14:tracePt t="20319" x="10471150" y="2838450"/>
          <p14:tracePt t="20352" x="10471150" y="2844800"/>
          <p14:tracePt t="20369" x="10445750" y="2844800"/>
          <p14:tracePt t="20385" x="10350500" y="2844800"/>
          <p14:tracePt t="20387" x="10287000" y="2844800"/>
          <p14:tracePt t="20402" x="10223500" y="2844800"/>
          <p14:tracePt t="20419" x="10064750" y="2844800"/>
          <p14:tracePt t="20436" x="10020300" y="2844800"/>
          <p14:tracePt t="20452" x="10013950" y="2844800"/>
          <p14:tracePt t="20492" x="10020300" y="2851150"/>
          <p14:tracePt t="20503" x="10026650" y="2851150"/>
          <p14:tracePt t="20521" x="10083800" y="2851150"/>
          <p14:tracePt t="20525" x="10128250" y="2851150"/>
          <p14:tracePt t="20536" x="10179050" y="2851150"/>
          <p14:tracePt t="20553" x="10274300" y="2851150"/>
          <p14:tracePt t="20569" x="10325100" y="2857500"/>
          <p14:tracePt t="20586" x="10331450" y="2857500"/>
          <p14:tracePt t="21063" x="10331450" y="2863850"/>
          <p14:tracePt t="21083" x="10306050" y="2870200"/>
          <p14:tracePt t="21086" x="10274300" y="2870200"/>
          <p14:tracePt t="21104" x="10217150" y="2870200"/>
          <p14:tracePt t="21120" x="10109200" y="2870200"/>
          <p14:tracePt t="21123" x="10058400" y="2870200"/>
          <p14:tracePt t="21136" x="10001250" y="2870200"/>
          <p14:tracePt t="21153" x="9950450" y="2870200"/>
          <p14:tracePt t="21155" x="9925050" y="2870200"/>
          <p14:tracePt t="21169" x="9906000" y="2870200"/>
          <p14:tracePt t="21185" x="9886950" y="2870200"/>
          <p14:tracePt t="21203" x="9874250" y="2870200"/>
          <p14:tracePt t="21204" x="9855200" y="2876550"/>
          <p14:tracePt t="21220" x="9829800" y="2876550"/>
          <p14:tracePt t="21236" x="9785350" y="2889250"/>
          <p14:tracePt t="21253" x="9747250" y="2889250"/>
          <p14:tracePt t="21270" x="9702800" y="2889250"/>
          <p14:tracePt t="21286" x="9677400" y="2889250"/>
          <p14:tracePt t="21302" x="9671050" y="2889250"/>
          <p14:tracePt t="21319" x="9658350" y="2889250"/>
          <p14:tracePt t="21336" x="9652000" y="2889250"/>
          <p14:tracePt t="21352" x="9639300" y="2895600"/>
          <p14:tracePt t="21369" x="9613900" y="2895600"/>
          <p14:tracePt t="21386" x="9588500" y="2901950"/>
          <p14:tracePt t="21404" x="9582150" y="2901950"/>
          <p14:tracePt t="21453" x="9575800" y="2901950"/>
          <p14:tracePt t="21460" x="9569450" y="2901950"/>
          <p14:tracePt t="21476" x="9563100" y="2901950"/>
          <p14:tracePt t="21492" x="9556750" y="2901950"/>
          <p14:tracePt t="21692" x="9550400" y="2901950"/>
          <p14:tracePt t="21709" x="9531350" y="2908300"/>
          <p14:tracePt t="21724" x="9512300" y="2908300"/>
          <p14:tracePt t="21732" x="9493250" y="2908300"/>
          <p14:tracePt t="21740" x="9467850" y="2908300"/>
          <p14:tracePt t="21753" x="9442450" y="2908300"/>
          <p14:tracePt t="21770" x="9378950" y="2908300"/>
          <p14:tracePt t="21787" x="9334500" y="2908300"/>
          <p14:tracePt t="21789" x="9321800" y="2908300"/>
          <p14:tracePt t="21802" x="9315450" y="2908300"/>
          <p14:tracePt t="21933" x="9340850" y="2908300"/>
          <p14:tracePt t="21945" x="9372600" y="2908300"/>
          <p14:tracePt t="21959" x="9499600" y="2908300"/>
          <p14:tracePt t="21972" x="9690100" y="2908300"/>
          <p14:tracePt t="21988" x="9804400" y="2908300"/>
          <p14:tracePt t="22003" x="10045700" y="2908300"/>
          <p14:tracePt t="22020" x="10363200" y="2908300"/>
          <p14:tracePt t="22037" x="10471150" y="2908300"/>
          <p14:tracePt t="22052" x="10496550" y="2908300"/>
          <p14:tracePt t="22071" x="10502900" y="2908300"/>
          <p14:tracePt t="22195" x="10477500" y="2908300"/>
          <p14:tracePt t="22204" x="10420350" y="2908300"/>
          <p14:tracePt t="22221" x="10280650" y="2908300"/>
          <p14:tracePt t="22236" x="10102850" y="2908300"/>
          <p14:tracePt t="22252" x="9937750" y="2908300"/>
          <p14:tracePt t="22268" x="9829800" y="2908300"/>
          <p14:tracePt t="22287" x="9785350" y="2908300"/>
          <p14:tracePt t="22301" x="9779000" y="2908300"/>
          <p14:tracePt t="22372" x="9785350" y="2908300"/>
          <p14:tracePt t="22380" x="9817100" y="2908300"/>
          <p14:tracePt t="22388" x="9861550" y="2908300"/>
          <p14:tracePt t="22404" x="9975850" y="2908300"/>
          <p14:tracePt t="22418" x="10052050" y="2908300"/>
          <p14:tracePt t="22435" x="10179050" y="2908300"/>
          <p14:tracePt t="22453" x="10198100" y="2908300"/>
          <p14:tracePt t="22469" x="10204450" y="2908300"/>
          <p14:tracePt t="22941" x="0" y="0"/>
        </p14:tracePtLst>
        <p14:tracePtLst>
          <p14:tracePt t="26053" x="1778000" y="1333500"/>
          <p14:tracePt t="26064" x="1885950" y="1352550"/>
          <p14:tracePt t="26075" x="2171700" y="1416050"/>
          <p14:tracePt t="26084" x="2336800" y="1447800"/>
          <p14:tracePt t="26101" x="2590800" y="1498600"/>
          <p14:tracePt t="26118" x="2698750" y="1504950"/>
          <p14:tracePt t="26134" x="2730500" y="1504950"/>
          <p14:tracePt t="26151" x="2743200" y="1504950"/>
          <p14:tracePt t="26365" x="0" y="0"/>
        </p14:tracePtLst>
        <p14:tracePtLst>
          <p14:tracePt t="27244" x="2641600" y="1225550"/>
          <p14:tracePt t="27268" x="2641600" y="1231900"/>
          <p14:tracePt t="27275" x="2641600" y="1250950"/>
          <p14:tracePt t="27285" x="2641600" y="1282700"/>
          <p14:tracePt t="27301" x="2635250" y="1346200"/>
          <p14:tracePt t="27318" x="2628900" y="1409700"/>
          <p14:tracePt t="27334" x="2616200" y="1473200"/>
          <p14:tracePt t="27351" x="2616200" y="1485900"/>
          <p14:tracePt t="27368" x="2616200" y="1498600"/>
          <p14:tracePt t="27443" x="2616200" y="1492250"/>
          <p14:tracePt t="27451" x="2616200" y="1473200"/>
          <p14:tracePt t="27460" x="2622550" y="1447800"/>
          <p14:tracePt t="27468" x="2622550" y="1422400"/>
          <p14:tracePt t="27485" x="2628900" y="1358900"/>
          <p14:tracePt t="27500" x="2635250" y="1295400"/>
          <p14:tracePt t="27518" x="2647950" y="1212850"/>
          <p14:tracePt t="27536" x="2654300" y="1162050"/>
          <p14:tracePt t="27550" x="2654300" y="1149350"/>
          <p14:tracePt t="27612" x="2654300" y="1162050"/>
          <p14:tracePt t="27620" x="2635250" y="1206500"/>
          <p14:tracePt t="27636" x="2597150" y="1352550"/>
          <p14:tracePt t="27650" x="2559050" y="1416050"/>
          <p14:tracePt t="27667" x="2501900" y="1606550"/>
          <p14:tracePt t="27684" x="2489200" y="1663700"/>
          <p14:tracePt t="27700" x="2489200" y="1701800"/>
          <p14:tracePt t="27717" x="2489200" y="1714500"/>
          <p14:tracePt t="27780" x="2489200" y="1708150"/>
          <p14:tracePt t="27788" x="2489200" y="1670050"/>
          <p14:tracePt t="27802" x="2508250" y="1638300"/>
          <p14:tracePt t="27817" x="2533650" y="1543050"/>
          <p14:tracePt t="27834" x="2559050" y="1422400"/>
          <p14:tracePt t="27836" x="2571750" y="1358900"/>
          <p14:tracePt t="27852" x="2584450" y="1250950"/>
          <p14:tracePt t="27868" x="2597150" y="1162050"/>
          <p14:tracePt t="27884" x="2609850" y="1117600"/>
          <p14:tracePt t="27901" x="2609850" y="1111250"/>
          <p14:tracePt t="27917" x="2609850" y="1104900"/>
          <p14:tracePt t="27950" x="2616200" y="1104900"/>
          <p14:tracePt t="27973" x="2616200" y="1117600"/>
          <p14:tracePt t="27984" x="2616200" y="1155700"/>
          <p14:tracePt t="28001" x="2616200" y="1276350"/>
          <p14:tracePt t="28018" x="2616200" y="1409700"/>
          <p14:tracePt t="28020" x="2616200" y="1473200"/>
          <p14:tracePt t="28036" x="2616200" y="1530350"/>
          <p14:tracePt t="28051" x="2616200" y="1625600"/>
          <p14:tracePt t="28067" x="2616200" y="1670050"/>
          <p14:tracePt t="28085" x="2616200" y="1676400"/>
          <p14:tracePt t="28148" x="2622550" y="1663700"/>
          <p14:tracePt t="28156" x="2628900" y="1638300"/>
          <p14:tracePt t="28167" x="2635250" y="1612900"/>
          <p14:tracePt t="28184" x="2641600" y="1549400"/>
          <p14:tracePt t="28200" x="2647950" y="1460500"/>
          <p14:tracePt t="28219" x="2654300" y="1377950"/>
          <p14:tracePt t="28220" x="2654300" y="1339850"/>
          <p14:tracePt t="28235" x="2654300" y="1308100"/>
          <p14:tracePt t="28252" x="2654300" y="1263650"/>
          <p14:tracePt t="28268" x="2654300" y="1244600"/>
          <p14:tracePt t="28285" x="2654300" y="1231900"/>
          <p14:tracePt t="28350" x="2654300" y="1250950"/>
          <p14:tracePt t="28357" x="2654300" y="1301750"/>
          <p14:tracePt t="28367" x="2654300" y="1365250"/>
          <p14:tracePt t="28384" x="2654300" y="1492250"/>
          <p14:tracePt t="28401" x="2654300" y="1587500"/>
          <p14:tracePt t="28417" x="2654300" y="1631950"/>
          <p14:tracePt t="28419" x="2654300" y="1638300"/>
          <p14:tracePt t="28433" x="2654300" y="1644650"/>
          <p14:tracePt t="28450" x="2654300" y="1651000"/>
          <p14:tracePt t="28499" x="2660650" y="1631950"/>
          <p14:tracePt t="28507" x="2660650" y="1593850"/>
          <p14:tracePt t="28517" x="2667000" y="1543050"/>
          <p14:tracePt t="28534" x="2667000" y="1447800"/>
          <p14:tracePt t="28551" x="2667000" y="1327150"/>
          <p14:tracePt t="28567" x="2667000" y="1244600"/>
          <p14:tracePt t="28584" x="2667000" y="1200150"/>
          <p14:tracePt t="28599" x="2667000" y="1193800"/>
          <p14:tracePt t="28661" x="2667000" y="1225550"/>
          <p14:tracePt t="28667" x="2667000" y="1270000"/>
          <p14:tracePt t="28686" x="2667000" y="1377950"/>
          <p14:tracePt t="28700" x="2667000" y="1460500"/>
          <p14:tracePt t="28716" x="2667000" y="1536700"/>
          <p14:tracePt t="28732" x="2667000" y="1581150"/>
          <p14:tracePt t="28750" x="2667000" y="1587500"/>
          <p14:tracePt t="28804" x="2667000" y="1568450"/>
          <p14:tracePt t="28813" x="2673350" y="1530350"/>
          <p14:tracePt t="28819" x="2686050" y="1473200"/>
          <p14:tracePt t="28833" x="2686050" y="1441450"/>
          <p14:tracePt t="28849" x="2692400" y="1352550"/>
          <p14:tracePt t="28866" x="2692400" y="1295400"/>
          <p14:tracePt t="28868" x="2692400" y="1276350"/>
          <p14:tracePt t="28883" x="2692400" y="1244600"/>
          <p14:tracePt t="28964" x="2692400" y="1257300"/>
          <p14:tracePt t="28972" x="2692400" y="1289050"/>
          <p14:tracePt t="28985" x="2692400" y="1333500"/>
          <p14:tracePt t="29000" x="2692400" y="1397000"/>
          <p14:tracePt t="29018" x="2692400" y="1435100"/>
          <p14:tracePt t="29021" x="2692400" y="1447800"/>
          <p14:tracePt t="29033" x="2692400" y="1454150"/>
          <p14:tracePt t="29075" x="2692400" y="1460500"/>
          <p14:tracePt t="29093" x="2692400" y="1454150"/>
          <p14:tracePt t="29100" x="2698750" y="1422400"/>
          <p14:tracePt t="29108" x="2698750" y="1390650"/>
          <p14:tracePt t="29116" x="2698750" y="1346200"/>
          <p14:tracePt t="29132" x="2705100" y="1244600"/>
          <p14:tracePt t="29149" x="2705100" y="1206500"/>
          <p14:tracePt t="29166" x="2705100" y="1168400"/>
          <p14:tracePt t="29183" x="2705100" y="1155700"/>
          <p14:tracePt t="29220" x="2705100" y="1162050"/>
          <p14:tracePt t="29233" x="2705100" y="1168400"/>
          <p14:tracePt t="29251" x="2698750" y="1250950"/>
          <p14:tracePt t="29268" x="2698750" y="1308100"/>
          <p14:tracePt t="29283" x="2698750" y="1333500"/>
          <p14:tracePt t="29300" x="2698750" y="1352550"/>
          <p14:tracePt t="29317" x="2698750" y="1358900"/>
          <p14:tracePt t="29372" x="2698750" y="1352550"/>
          <p14:tracePt t="29380" x="2692400" y="1333500"/>
          <p14:tracePt t="29388" x="2686050" y="1308100"/>
          <p14:tracePt t="29399" x="2686050" y="1295400"/>
          <p14:tracePt t="29417" x="2686050" y="1270000"/>
          <p14:tracePt t="29433" x="2686050" y="1257300"/>
          <p14:tracePt t="29450" x="2686050" y="1250950"/>
          <p14:tracePt t="29476" x="2686050" y="1257300"/>
          <p14:tracePt t="29484" x="2686050" y="1276350"/>
          <p14:tracePt t="29501" x="2679700" y="1333500"/>
          <p14:tracePt t="29517" x="2679700" y="1390650"/>
          <p14:tracePt t="29533" x="2679700" y="1422400"/>
          <p14:tracePt t="29550" x="2679700" y="1428750"/>
          <p14:tracePt t="29619" x="2679700" y="1409700"/>
          <p14:tracePt t="29627" x="2679700" y="1377950"/>
          <p14:tracePt t="29635" x="2679700" y="1346200"/>
          <p14:tracePt t="29649" x="2679700" y="1314450"/>
          <p14:tracePt t="29667" x="2667000" y="1231900"/>
          <p14:tracePt t="29684" x="2667000" y="1212850"/>
          <p14:tracePt t="29739" x="2660650" y="1238250"/>
          <p14:tracePt t="29747" x="2654300" y="1282700"/>
          <p14:tracePt t="29755" x="2654300" y="1314450"/>
          <p14:tracePt t="29768" x="2654300" y="1358900"/>
          <p14:tracePt t="29783" x="2641600" y="1454150"/>
          <p14:tracePt t="29800" x="2641600" y="1498600"/>
          <p14:tracePt t="29818" x="2641600" y="1517650"/>
          <p14:tracePt t="29833" x="2641600" y="1524000"/>
          <p14:tracePt t="29883" x="2641600" y="1511300"/>
          <p14:tracePt t="29892" x="2635250" y="1492250"/>
          <p14:tracePt t="29909" x="2628900" y="1473200"/>
          <p14:tracePt t="29917" x="2628900" y="1460500"/>
          <p14:tracePt t="29932" x="2622550" y="1435100"/>
          <p14:tracePt t="29949" x="2616200" y="1422400"/>
          <p14:tracePt t="29983" x="2616200" y="1409700"/>
          <p14:tracePt t="30017" x="2616200" y="1397000"/>
          <p14:tracePt t="30032" x="2616200" y="1390650"/>
          <p14:tracePt t="30398" x="2616200" y="1384300"/>
          <p14:tracePt t="30414" x="2616200" y="1377950"/>
          <p14:tracePt t="30433" x="2616200" y="1371600"/>
          <p14:tracePt t="30450" x="2616200" y="1365250"/>
          <p14:tracePt t="30466" x="2616200" y="1358900"/>
          <p14:tracePt t="30484" x="2622550" y="1352550"/>
          <p14:tracePt t="30502" x="2622550" y="1346200"/>
          <p14:tracePt t="30520" x="2622550" y="1333500"/>
          <p14:tracePt t="30535" x="2622550" y="1314450"/>
          <p14:tracePt t="30551" x="2622550" y="1301750"/>
          <p14:tracePt t="30567" x="2622550" y="1282700"/>
          <p14:tracePt t="30601" x="2622550" y="1270000"/>
          <p14:tracePt t="30709" x="2628900" y="1270000"/>
          <p14:tracePt t="30724" x="2635250" y="1295400"/>
          <p14:tracePt t="30736" x="2635250" y="1308100"/>
          <p14:tracePt t="30750" x="2635250" y="1346200"/>
          <p14:tracePt t="30766" x="2635250" y="1397000"/>
          <p14:tracePt t="30783" x="2635250" y="1422400"/>
          <p14:tracePt t="30800" x="2635250" y="1441450"/>
          <p14:tracePt t="31070" x="2641600" y="1447800"/>
          <p14:tracePt t="31172" x="0" y="0"/>
        </p14:tracePtLst>
        <p14:tracePtLst>
          <p14:tracePt t="31910" x="2489200" y="1200150"/>
          <p14:tracePt t="31957" x="2489200" y="1206500"/>
          <p14:tracePt t="31971" x="2489200" y="1219200"/>
          <p14:tracePt t="31985" x="2489200" y="1282700"/>
          <p14:tracePt t="31999" x="2489200" y="1384300"/>
          <p14:tracePt t="32017" x="2489200" y="1466850"/>
          <p14:tracePt t="32020" x="2489200" y="1498600"/>
          <p14:tracePt t="32032" x="2489200" y="1524000"/>
          <p14:tracePt t="32050" x="2489200" y="1555750"/>
          <p14:tracePt t="32052" x="2489200" y="1562100"/>
          <p14:tracePt t="32173" x="2489200" y="1568450"/>
          <p14:tracePt t="32196" x="2489200" y="1562100"/>
          <p14:tracePt t="32204" x="2489200" y="1555750"/>
          <p14:tracePt t="32217" x="2489200" y="1543050"/>
          <p14:tracePt t="32217" x="0" y="0"/>
        </p14:tracePtLst>
        <p14:tracePtLst>
          <p14:tracePt t="32804" x="603250" y="1168400"/>
          <p14:tracePt t="32861" x="603250" y="1174750"/>
          <p14:tracePt t="32868" x="603250" y="1181100"/>
          <p14:tracePt t="32884" x="603250" y="1225550"/>
          <p14:tracePt t="32898" x="603250" y="1244600"/>
          <p14:tracePt t="32914" x="603250" y="1289050"/>
          <p14:tracePt t="32916" x="603250" y="1314450"/>
          <p14:tracePt t="32932" x="603250" y="1352550"/>
          <p14:tracePt t="32948" x="603250" y="1377950"/>
          <p14:tracePt t="32965" x="603250" y="1384300"/>
          <p14:tracePt t="33028" x="603250" y="1390650"/>
          <p14:tracePt t="33043" x="609600" y="1384300"/>
          <p14:tracePt t="33052" x="609600" y="1371600"/>
          <p14:tracePt t="33066" x="615950" y="1358900"/>
          <p14:tracePt t="33083" x="622300" y="1333500"/>
          <p14:tracePt t="33098" x="635000" y="1308100"/>
          <p14:tracePt t="33116" x="641350" y="1295400"/>
          <p14:tracePt t="33131" x="641350" y="1289050"/>
          <p14:tracePt t="33221" x="0" y="0"/>
        </p14:tracePtLst>
        <p14:tracePtLst>
          <p14:tracePt t="33718" x="1327150" y="1555750"/>
          <p14:tracePt t="33813" x="1327150" y="1562100"/>
          <p14:tracePt t="33837" x="1327150" y="1568450"/>
          <p14:tracePt t="33844" x="1327150" y="1574800"/>
          <p14:tracePt t="33852" x="1333500" y="1587500"/>
          <p14:tracePt t="33867" x="1339850" y="1600200"/>
          <p14:tracePt t="34155" x="0" y="0"/>
        </p14:tracePtLst>
        <p14:tracePtLst>
          <p14:tracePt t="35158" x="127000" y="1631950"/>
          <p14:tracePt t="35357" x="133350" y="1631950"/>
          <p14:tracePt t="35375" x="165100" y="1631950"/>
          <p14:tracePt t="35393" x="222250" y="1631950"/>
          <p14:tracePt t="35397" x="266700" y="1631950"/>
          <p14:tracePt t="35413" x="361950" y="1631950"/>
          <p14:tracePt t="35432" x="425450" y="1631950"/>
          <p14:tracePt t="35448" x="476250" y="1631950"/>
          <p14:tracePt t="35451" x="482600" y="1631950"/>
          <p14:tracePt t="35465" x="495300" y="1631950"/>
          <p14:tracePt t="35481" x="501650" y="1631950"/>
          <p14:tracePt t="35498" x="508000" y="1631950"/>
          <p14:tracePt t="35718" x="514350" y="1631950"/>
          <p14:tracePt t="35735" x="533400" y="1625600"/>
          <p14:tracePt t="35754" x="552450" y="1625600"/>
          <p14:tracePt t="35771" x="635000" y="1612900"/>
          <p14:tracePt t="35782" x="673100" y="1612900"/>
          <p14:tracePt t="35800" x="749300" y="1612900"/>
          <p14:tracePt t="35815" x="825500" y="1612900"/>
          <p14:tracePt t="35831" x="869950" y="1612900"/>
          <p14:tracePt t="35848" x="908050" y="1612900"/>
          <p14:tracePt t="35864" x="933450" y="1612900"/>
          <p14:tracePt t="35881" x="939800" y="1612900"/>
          <p14:tracePt t="35898" x="946150" y="1612900"/>
          <p14:tracePt t="36212" x="952500" y="1612900"/>
          <p14:tracePt t="36220" x="958850" y="1612900"/>
          <p14:tracePt t="36230" x="965200" y="1612900"/>
          <p14:tracePt t="36230" x="0" y="0"/>
        </p14:tracePtLst>
        <p14:tracePtLst>
          <p14:tracePt t="36477" x="1416050" y="1581150"/>
          <p14:tracePt t="36597" x="1416050" y="1587500"/>
          <p14:tracePt t="36725" x="0" y="0"/>
        </p14:tracePtLst>
        <p14:tracePtLst>
          <p14:tracePt t="38062" x="1257300" y="1498600"/>
          <p14:tracePt t="38086" x="1250950" y="1498600"/>
          <p14:tracePt t="38100" x="1231900" y="1498600"/>
          <p14:tracePt t="38116" x="1219200" y="1511300"/>
          <p14:tracePt t="38118" x="1212850" y="1524000"/>
          <p14:tracePt t="38131" x="1200150" y="1555750"/>
          <p14:tracePt t="38149" x="1193800" y="1593850"/>
          <p14:tracePt t="38165" x="1187450" y="1619250"/>
          <p14:tracePt t="38181" x="1187450" y="1657350"/>
          <p14:tracePt t="38196" x="1187450" y="1682750"/>
          <p14:tracePt t="38213" x="1187450" y="1708150"/>
          <p14:tracePt t="38230" x="1219200" y="1733550"/>
          <p14:tracePt t="38247" x="1244600" y="1746250"/>
          <p14:tracePt t="38266" x="1263650" y="1746250"/>
          <p14:tracePt t="38282" x="1282700" y="1746250"/>
          <p14:tracePt t="38299" x="1301750" y="1714500"/>
          <p14:tracePt t="38301" x="1308100" y="1701800"/>
          <p14:tracePt t="38316" x="1314450" y="1676400"/>
          <p14:tracePt t="38332" x="1320800" y="1606550"/>
          <p14:tracePt t="38349" x="1320800" y="1574800"/>
          <p14:tracePt t="38364" x="1320800" y="1568450"/>
          <p14:tracePt t="38763" x="0" y="0"/>
        </p14:tracePtLst>
        <p14:tracePtLst>
          <p14:tracePt t="39460" x="1860550" y="1117600"/>
          <p14:tracePt t="39477" x="1854200" y="1130300"/>
          <p14:tracePt t="39484" x="1847850" y="1143000"/>
          <p14:tracePt t="39496" x="1841500" y="1168400"/>
          <p14:tracePt t="39513" x="1841500" y="1225550"/>
          <p14:tracePt t="39529" x="1841500" y="1320800"/>
          <p14:tracePt t="39532" x="1847850" y="1365250"/>
          <p14:tracePt t="39548" x="1866900" y="1409700"/>
          <p14:tracePt t="39564" x="1917700" y="1492250"/>
          <p14:tracePt t="39580" x="1955800" y="1530350"/>
          <p14:tracePt t="39597" x="1993900" y="1543050"/>
          <p14:tracePt t="39613" x="2019300" y="1543050"/>
          <p14:tracePt t="39630" x="2063750" y="1530350"/>
          <p14:tracePt t="39646" x="2095500" y="1498600"/>
          <p14:tracePt t="39663" x="2133600" y="1460500"/>
          <p14:tracePt t="39680" x="2159000" y="1428750"/>
          <p14:tracePt t="39696" x="2171700" y="1403350"/>
          <p14:tracePt t="39713" x="2171700" y="1397000"/>
          <p14:tracePt t="39829" x="0" y="0"/>
        </p14:tracePtLst>
        <p14:tracePtLst>
          <p14:tracePt t="40212" x="2590800" y="1123950"/>
          <p14:tracePt t="40227" x="2590800" y="1136650"/>
          <p14:tracePt t="40237" x="2590800" y="1174750"/>
          <p14:tracePt t="40248" x="2590800" y="1219200"/>
          <p14:tracePt t="40262" x="2590800" y="1346200"/>
          <p14:tracePt t="40281" x="2616200" y="1479550"/>
          <p14:tracePt t="40296" x="2628900" y="1555750"/>
          <p14:tracePt t="40313" x="2635250" y="1587500"/>
          <p14:tracePt t="40330" x="2635250" y="1593850"/>
          <p14:tracePt t="40365" x="2641600" y="1600200"/>
          <p14:tracePt t="41453" x="0" y="0"/>
        </p14:tracePtLst>
        <p14:tracePtLst>
          <p14:tracePt t="43613" x="3600450" y="1308100"/>
          <p14:tracePt t="43732" x="3600450" y="1314450"/>
          <p14:tracePt t="43740" x="0" y="0"/>
        </p14:tracePtLst>
        <p14:tracePtLst>
          <p14:tracePt t="44398" x="1581150" y="1428750"/>
          <p14:tracePt t="44407" x="1574800" y="1435100"/>
          <p14:tracePt t="44416" x="1574800" y="1441450"/>
          <p14:tracePt t="44430" x="1568450" y="1511300"/>
          <p14:tracePt t="44445" x="1555750" y="1587500"/>
          <p14:tracePt t="44462" x="1555750" y="1657350"/>
          <p14:tracePt t="44478" x="1555750" y="1720850"/>
          <p14:tracePt t="44495" x="1555750" y="1752600"/>
          <p14:tracePt t="44511" x="1555750" y="1758950"/>
          <p14:tracePt t="44599" x="1555750" y="1752600"/>
          <p14:tracePt t="44614" x="1562100" y="1701800"/>
          <p14:tracePt t="44632" x="1568450" y="1638300"/>
          <p14:tracePt t="44647" x="1568450" y="1568450"/>
          <p14:tracePt t="44652" x="1568450" y="1549400"/>
          <p14:tracePt t="44666" x="1568450" y="1536700"/>
          <p14:tracePt t="44680" x="1568450" y="1530350"/>
          <p14:tracePt t="44756" x="1568450" y="1543050"/>
          <p14:tracePt t="44765" x="1568450" y="1562100"/>
          <p14:tracePt t="44778" x="1568450" y="1600200"/>
          <p14:tracePt t="44797" x="1549400" y="1657350"/>
          <p14:tracePt t="44812" x="1543050" y="1670050"/>
          <p14:tracePt t="44916" x="1543050" y="1657350"/>
          <p14:tracePt t="44923" x="1536700" y="1631950"/>
          <p14:tracePt t="44931" x="1530350" y="1606550"/>
          <p14:tracePt t="44944" x="1524000" y="1581150"/>
          <p14:tracePt t="44961" x="1517650" y="1543050"/>
          <p14:tracePt t="44977" x="1504950" y="1498600"/>
          <p14:tracePt t="44994" x="1504950" y="1485900"/>
          <p14:tracePt t="45011" x="1504950" y="1479550"/>
          <p14:tracePt t="45052" x="1498600" y="1473200"/>
          <p14:tracePt t="45060" x="1492250" y="1479550"/>
          <p14:tracePt t="45068" x="1479550" y="1498600"/>
          <p14:tracePt t="45078" x="1473200" y="1530350"/>
          <p14:tracePt t="45095" x="1454150" y="1600200"/>
          <p14:tracePt t="45112" x="1447800" y="1644650"/>
          <p14:tracePt t="45127" x="1447800" y="1651000"/>
          <p14:tracePt t="45145" x="1447800" y="1657350"/>
          <p14:tracePt t="45228" x="1447800" y="1644650"/>
          <p14:tracePt t="45238" x="1447800" y="1631950"/>
          <p14:tracePt t="45246" x="1447800" y="1625600"/>
          <p14:tracePt t="45260" x="1447800" y="1606550"/>
          <p14:tracePt t="45388" x="0" y="0"/>
        </p14:tracePtLst>
        <p14:tracePtLst>
          <p14:tracePt t="45861" x="3835400" y="1454150"/>
          <p14:tracePt t="45893" x="3835400" y="1447800"/>
          <p14:tracePt t="45900" x="3854450" y="1447800"/>
          <p14:tracePt t="45913" x="3886200" y="1447800"/>
          <p14:tracePt t="45929" x="4044950" y="1447800"/>
          <p14:tracePt t="45944" x="4260850" y="1447800"/>
          <p14:tracePt t="45961" x="4508500" y="1447800"/>
          <p14:tracePt t="45979" x="4800600" y="1447800"/>
          <p14:tracePt t="45993" x="4845050" y="1447800"/>
          <p14:tracePt t="46010" x="4870450" y="1447800"/>
          <p14:tracePt t="46027" x="4876800" y="1447800"/>
          <p14:tracePt t="46068" x="4864100" y="1447800"/>
          <p14:tracePt t="46076" x="4832350" y="1447800"/>
          <p14:tracePt t="46084" x="4775200" y="1447800"/>
          <p14:tracePt t="46096" x="4692650" y="1428750"/>
          <p14:tracePt t="46112" x="4572000" y="1422400"/>
          <p14:tracePt t="46128" x="4489450" y="1422400"/>
          <p14:tracePt t="46144" x="4438650" y="1422400"/>
          <p14:tracePt t="46160" x="4425950" y="1422400"/>
          <p14:tracePt t="46205" x="4457700" y="1422400"/>
          <p14:tracePt t="46212" x="4508500" y="1422400"/>
          <p14:tracePt t="46227" x="4667250" y="1422400"/>
          <p14:tracePt t="46244" x="4870450" y="1422400"/>
          <p14:tracePt t="46260" x="5035550" y="1422400"/>
          <p14:tracePt t="46276" x="5111750" y="1422400"/>
          <p14:tracePt t="46295" x="5130800" y="1422400"/>
          <p14:tracePt t="46349" x="5124450" y="1422400"/>
          <p14:tracePt t="46355" x="5092700" y="1422400"/>
          <p14:tracePt t="46363" x="5041900" y="1422400"/>
          <p14:tracePt t="46379" x="4940300" y="1422400"/>
          <p14:tracePt t="46393" x="4902200" y="1422400"/>
          <p14:tracePt t="46411" x="4851400" y="1422400"/>
          <p14:tracePt t="46412" x="4838700" y="1422400"/>
          <p14:tracePt t="46429" x="4832350" y="1422400"/>
          <p14:tracePt t="46468" x="4845050" y="1422400"/>
          <p14:tracePt t="46475" x="4857750" y="1422400"/>
          <p14:tracePt t="46484" x="4889500" y="1422400"/>
          <p14:tracePt t="46493" x="4921250" y="1422400"/>
          <p14:tracePt t="46510" x="4997450" y="1422400"/>
          <p14:tracePt t="46529" x="5067300" y="1422400"/>
          <p14:tracePt t="46543" x="5080000" y="1422400"/>
          <p14:tracePt t="46562" x="5086350" y="1422400"/>
          <p14:tracePt t="46924" x="0" y="0"/>
        </p14:tracePtLst>
        <p14:tracePtLst>
          <p14:tracePt t="47622" x="2127250" y="1282700"/>
          <p14:tracePt t="47631" x="2139950" y="1308100"/>
          <p14:tracePt t="47646" x="2159000" y="1339850"/>
          <p14:tracePt t="47661" x="2178050" y="1358900"/>
          <p14:tracePt t="47679" x="2190750" y="1371600"/>
          <p14:tracePt t="47694" x="2203450" y="1377950"/>
          <p14:tracePt t="47712" x="2228850" y="1377950"/>
          <p14:tracePt t="47728" x="2273300" y="1377950"/>
          <p14:tracePt t="47744" x="2317750" y="1352550"/>
          <p14:tracePt t="47761" x="2368550" y="1308100"/>
          <p14:tracePt t="47764" x="2387600" y="1289050"/>
          <p14:tracePt t="47778" x="2406650" y="1263650"/>
          <p14:tracePt t="47797" x="2451100" y="1155700"/>
          <p14:tracePt t="47812" x="2457450" y="1098550"/>
          <p14:tracePt t="47829" x="2470150" y="1060450"/>
          <p14:tracePt t="47847" x="2476500" y="1041400"/>
          <p14:tracePt t="47862" x="2482850" y="1035050"/>
          <p14:tracePt t="47927" x="2482850" y="1047750"/>
          <p14:tracePt t="47941" x="2482850" y="1104900"/>
          <p14:tracePt t="47960" x="2482850" y="1200150"/>
          <p14:tracePt t="47977" x="2482850" y="1270000"/>
          <p14:tracePt t="47980" x="2482850" y="1289050"/>
          <p14:tracePt t="47994" x="2482850" y="1308100"/>
          <p14:tracePt t="48011" x="2482850" y="1327150"/>
          <p14:tracePt t="48027" x="2482850" y="1333500"/>
          <p14:tracePt t="48102" x="2482850" y="1327150"/>
          <p14:tracePt t="48114" x="2482850" y="1320800"/>
          <p14:tracePt t="48129" x="2495550" y="1263650"/>
          <p14:tracePt t="48145" x="2501900" y="1231900"/>
          <p14:tracePt t="48148" x="2501900" y="1225550"/>
          <p14:tracePt t="48161" x="2501900" y="1212850"/>
          <p14:tracePt t="48177" x="2501900" y="1200150"/>
          <p14:tracePt t="48238" x="2501900" y="1219200"/>
          <p14:tracePt t="48246" x="2501900" y="1250950"/>
          <p14:tracePt t="48260" x="2501900" y="1314450"/>
          <p14:tracePt t="48277" x="2501900" y="1346200"/>
          <p14:tracePt t="48294" x="2501900" y="1371600"/>
          <p14:tracePt t="48389" x="2508250" y="1352550"/>
          <p14:tracePt t="48402" x="2514600" y="1327150"/>
          <p14:tracePt t="48417" x="2520950" y="1276350"/>
          <p14:tracePt t="48433" x="2527300" y="1212850"/>
          <p14:tracePt t="48437" x="2533650" y="1193800"/>
          <p14:tracePt t="48449" x="2533650" y="1187450"/>
          <p14:tracePt t="48461" x="2533650" y="1174750"/>
          <p14:tracePt t="48517" x="2533650" y="1187450"/>
          <p14:tracePt t="48523" x="2533650" y="1219200"/>
          <p14:tracePt t="48532" x="2533650" y="1250950"/>
          <p14:tracePt t="48543" x="2533650" y="1289050"/>
          <p14:tracePt t="48560" x="2533650" y="1339850"/>
          <p14:tracePt t="48578" x="2533650" y="1358900"/>
          <p14:tracePt t="48667" x="2540000" y="1358900"/>
          <p14:tracePt t="48683" x="2540000" y="1346200"/>
          <p14:tracePt t="48691" x="2546350" y="1333500"/>
          <p14:tracePt t="48700" x="2546350" y="1327150"/>
          <p14:tracePt t="48709" x="2552700" y="1314450"/>
          <p14:tracePt t="49189" x="0" y="0"/>
        </p14:tracePtLst>
        <p14:tracePtLst>
          <p14:tracePt t="50981" x="1689100" y="1346200"/>
          <p14:tracePt t="51062" x="1708150" y="1346200"/>
          <p14:tracePt t="51072" x="1758950" y="1346200"/>
          <p14:tracePt t="51082" x="1841500" y="1346200"/>
          <p14:tracePt t="51094" x="2171700" y="1365250"/>
          <p14:tracePt t="51111" x="2819400" y="1466850"/>
          <p14:tracePt t="51126" x="3543300" y="1530350"/>
          <p14:tracePt t="51142" x="4019550" y="1543050"/>
          <p14:tracePt t="51160" x="4191000" y="1543050"/>
          <p14:tracePt t="51176" x="4222750" y="1543050"/>
          <p14:tracePt t="51194" x="4229100" y="1543050"/>
          <p14:tracePt t="51227" x="4191000" y="1555750"/>
          <p14:tracePt t="51242" x="4133850" y="1562100"/>
          <p14:tracePt t="51259" x="3810000" y="1562100"/>
          <p14:tracePt t="51276" x="3378200" y="1562100"/>
          <p14:tracePt t="51294" x="2882900" y="1562100"/>
          <p14:tracePt t="51308" x="2514600" y="1562100"/>
          <p14:tracePt t="51328" x="2330450" y="1568450"/>
          <p14:tracePt t="51342" x="2305050" y="1568450"/>
          <p14:tracePt t="51361" x="2298700" y="1568450"/>
          <p14:tracePt t="51378" x="2292350" y="1574800"/>
          <p14:tracePt t="51444" x="2305050" y="1574800"/>
          <p14:tracePt t="51452" x="2317750" y="1574800"/>
          <p14:tracePt t="51461" x="2330450" y="1574800"/>
          <p14:tracePt t="51476" x="2362200" y="1574800"/>
          <p14:tracePt t="51492" x="2381250" y="1574800"/>
          <p14:tracePt t="51509" x="2387600" y="1574800"/>
          <p14:tracePt t="51542" x="2393950" y="1574800"/>
          <p14:tracePt t="51559" x="2400300" y="1574800"/>
          <p14:tracePt t="51588" x="2413000" y="1574800"/>
          <p14:tracePt t="51596" x="2425700" y="1574800"/>
          <p14:tracePt t="51610" x="2444750" y="1574800"/>
          <p14:tracePt t="51611" x="0" y="0"/>
        </p14:tracePtLst>
        <p14:tracePtLst>
          <p14:tracePt t="52302" x="6864350" y="1403350"/>
          <p14:tracePt t="52406" x="6877050" y="1403350"/>
          <p14:tracePt t="52413" x="6902450" y="1403350"/>
          <p14:tracePt t="52427" x="6965950" y="1403350"/>
          <p14:tracePt t="52442" x="7004050" y="1403350"/>
          <p14:tracePt t="52459" x="7188200" y="1403350"/>
          <p14:tracePt t="52475" x="7315200" y="1403350"/>
          <p14:tracePt t="52493" x="7410450" y="1403350"/>
          <p14:tracePt t="52508" x="7442200" y="1403350"/>
          <p14:tracePt t="52525" x="7454900" y="1403350"/>
          <p14:tracePt t="52797" x="7461250" y="1403350"/>
          <p14:tracePt t="52813" x="7473950" y="1403350"/>
          <p14:tracePt t="52820" x="7486650" y="1403350"/>
          <p14:tracePt t="52829" x="7505700" y="1403350"/>
          <p14:tracePt t="52842" x="7531100" y="1403350"/>
          <p14:tracePt t="52860" x="7607300" y="1403350"/>
          <p14:tracePt t="52876" x="7696200" y="1403350"/>
          <p14:tracePt t="52893" x="7734300" y="1403350"/>
          <p14:tracePt t="52910" x="7759700" y="1403350"/>
          <p14:tracePt t="52926" x="7766050" y="1403350"/>
          <p14:tracePt t="53126" x="7772400" y="1403350"/>
          <p14:tracePt t="53133" x="7778750" y="1397000"/>
          <p14:tracePt t="53142" x="7785100" y="1397000"/>
          <p14:tracePt t="53160" x="7816850" y="1390650"/>
          <p14:tracePt t="53176" x="7867650" y="1377950"/>
          <p14:tracePt t="53192" x="7962900" y="1377950"/>
          <p14:tracePt t="53209" x="8115300" y="1377950"/>
          <p14:tracePt t="53227" x="8343900" y="1377950"/>
          <p14:tracePt t="53242" x="8420100" y="1377950"/>
          <p14:tracePt t="53258" x="8547100" y="1377950"/>
          <p14:tracePt t="53260" x="8591550" y="1377950"/>
          <p14:tracePt t="53274" x="8636000" y="1377950"/>
          <p14:tracePt t="53293" x="8674100" y="1377950"/>
          <p14:tracePt t="53403" x="8680450" y="1377950"/>
          <p14:tracePt t="53420" x="8686800" y="1377950"/>
          <p14:tracePt t="53436" x="8699500" y="1377950"/>
          <p14:tracePt t="53443" x="8705850" y="1377950"/>
          <p14:tracePt t="53459" x="8718550" y="1377950"/>
          <p14:tracePt t="53476" x="8788400" y="1377950"/>
          <p14:tracePt t="53491" x="8845550" y="1377950"/>
          <p14:tracePt t="53508" x="8890000" y="1377950"/>
          <p14:tracePt t="53524" x="8909050" y="1377950"/>
          <p14:tracePt t="53541" x="8915400" y="1377950"/>
          <p14:tracePt t="53910" x="0" y="0"/>
        </p14:tracePtLst>
        <p14:tracePtLst>
          <p14:tracePt t="54300" x="7308850" y="1365250"/>
          <p14:tracePt t="54405" x="7315200" y="1365250"/>
          <p14:tracePt t="54418" x="7359650" y="1365250"/>
          <p14:tracePt t="54430" x="7505700" y="1365250"/>
          <p14:tracePt t="54442" x="7588250" y="1365250"/>
          <p14:tracePt t="54444" x="7696200" y="1365250"/>
          <p14:tracePt t="54458" x="7810500" y="1365250"/>
          <p14:tracePt t="54475" x="8153400" y="1365250"/>
          <p14:tracePt t="54491" x="8337550" y="1365250"/>
          <p14:tracePt t="54509" x="8439150" y="1365250"/>
          <p14:tracePt t="54525" x="8483600" y="1365250"/>
          <p14:tracePt t="54541" x="8496300" y="1365250"/>
          <p14:tracePt t="54558" x="8509000" y="1365250"/>
          <p14:tracePt t="54591" x="8515350" y="1358900"/>
          <p14:tracePt t="54772" x="8509000" y="1358900"/>
          <p14:tracePt t="54782" x="8477250" y="1358900"/>
          <p14:tracePt t="54793" x="8445500" y="1358900"/>
          <p14:tracePt t="54808" x="8337550" y="1358900"/>
          <p14:tracePt t="54824" x="8166100" y="1358900"/>
          <p14:tracePt t="54842" x="7931150" y="1358900"/>
          <p14:tracePt t="54844" x="7778750" y="1358900"/>
          <p14:tracePt t="54857" x="7626350" y="1358900"/>
          <p14:tracePt t="54876" x="7346950" y="1358900"/>
          <p14:tracePt t="54891" x="7289800" y="1358900"/>
          <p14:tracePt t="54909" x="7239000" y="1358900"/>
          <p14:tracePt t="55125" x="7251700" y="1358900"/>
          <p14:tracePt t="55132" x="7264400" y="1358900"/>
          <p14:tracePt t="55142" x="7289800" y="1358900"/>
          <p14:tracePt t="55159" x="7385050" y="1358900"/>
          <p14:tracePt t="55175" x="7499350" y="1358900"/>
          <p14:tracePt t="55191" x="7626350" y="1358900"/>
          <p14:tracePt t="55209" x="7734300" y="1358900"/>
          <p14:tracePt t="55224" x="7816850" y="1346200"/>
          <p14:tracePt t="55241" x="7829550" y="1339850"/>
          <p14:tracePt t="55258" x="7835900" y="1339850"/>
          <p14:tracePt t="55551" x="7810500" y="1339850"/>
          <p14:tracePt t="55570" x="7747000" y="1339850"/>
          <p14:tracePt t="55581" x="7645400" y="1339850"/>
          <p14:tracePt t="55596" x="7594600" y="1339850"/>
          <p14:tracePt t="55607" x="7512050" y="1339850"/>
          <p14:tracePt t="55626" x="7454900" y="1339850"/>
          <p14:tracePt t="55642" x="7404100" y="1339850"/>
          <p14:tracePt t="55643" x="7385050" y="1339850"/>
          <p14:tracePt t="55660" x="7378700" y="1339850"/>
          <p14:tracePt t="55675" x="7353300" y="1339850"/>
          <p14:tracePt t="55692" x="7334250" y="1339850"/>
          <p14:tracePt t="55708" x="7327900" y="1339850"/>
          <p14:tracePt t="55724" x="7321550" y="1339850"/>
          <p14:tracePt t="55803" x="7327900" y="1339850"/>
          <p14:tracePt t="55812" x="7346950" y="1339850"/>
          <p14:tracePt t="55825" x="7391400" y="1333500"/>
          <p14:tracePt t="55841" x="7493000" y="1320800"/>
          <p14:tracePt t="55857" x="7607300" y="1320800"/>
          <p14:tracePt t="55859" x="7670800" y="1320800"/>
          <p14:tracePt t="55876" x="7816850" y="1320800"/>
          <p14:tracePt t="55893" x="7943850" y="1320800"/>
          <p14:tracePt t="55909" x="8045450" y="1320800"/>
          <p14:tracePt t="55926" x="8115300" y="1320800"/>
          <p14:tracePt t="55941" x="8185150" y="1320800"/>
          <p14:tracePt t="55957" x="8229600" y="1320800"/>
          <p14:tracePt t="55976" x="8280400" y="1320800"/>
          <p14:tracePt t="55990" x="8305800" y="1320800"/>
          <p14:tracePt t="56007" x="8312150" y="1320800"/>
          <p14:tracePt t="56117" x="8305800" y="1320800"/>
          <p14:tracePt t="56127" x="8280400" y="1320800"/>
          <p14:tracePt t="56142" x="8216900" y="1320800"/>
          <p14:tracePt t="56159" x="8121650" y="1327150"/>
          <p14:tracePt t="56175" x="7988300" y="1352550"/>
          <p14:tracePt t="56192" x="7829550" y="1377950"/>
          <p14:tracePt t="56207" x="7677150" y="1377950"/>
          <p14:tracePt t="56224" x="7543800" y="1377950"/>
          <p14:tracePt t="56240" x="7473950" y="1377950"/>
          <p14:tracePt t="56257" x="7454900" y="1377950"/>
          <p14:tracePt t="56273" x="7448550" y="1377950"/>
          <p14:tracePt t="56420" x="7461250" y="1377950"/>
          <p14:tracePt t="56428" x="7486650" y="1377950"/>
          <p14:tracePt t="56443" x="7518400" y="1377950"/>
          <p14:tracePt t="56457" x="7613650" y="1377950"/>
          <p14:tracePt t="56475" x="7721600" y="1377950"/>
          <p14:tracePt t="56477" x="7772400" y="1377950"/>
          <p14:tracePt t="56490" x="7829550" y="1377950"/>
          <p14:tracePt t="56507" x="7956550" y="1377950"/>
          <p14:tracePt t="56524" x="8026400" y="1377950"/>
          <p14:tracePt t="56541" x="8058150" y="1377950"/>
          <p14:tracePt t="56557" x="8064500" y="1377950"/>
          <p14:tracePt t="56638" x="8039100" y="1377950"/>
          <p14:tracePt t="56660" x="7969250" y="1371600"/>
          <p14:tracePt t="56681" x="7778750" y="1371600"/>
          <p14:tracePt t="56694" x="7639050" y="1371600"/>
          <p14:tracePt t="56709" x="7550150" y="1371600"/>
          <p14:tracePt t="56724" x="7518400" y="1371600"/>
          <p14:tracePt t="56742" x="7512050" y="1371600"/>
          <p14:tracePt t="56852" x="7512050" y="1358900"/>
          <p14:tracePt t="56863" x="7531100" y="1358900"/>
          <p14:tracePt t="56877" x="7613650" y="1352550"/>
          <p14:tracePt t="56893" x="7753350" y="1352550"/>
          <p14:tracePt t="56910" x="7912100" y="1352550"/>
          <p14:tracePt t="56926" x="8058150" y="1352550"/>
          <p14:tracePt t="56942" x="8185150" y="1352550"/>
          <p14:tracePt t="56959" x="8274050" y="1352550"/>
          <p14:tracePt t="56974" x="8305800" y="1352550"/>
          <p14:tracePt t="56992" x="8312150" y="1352550"/>
          <p14:tracePt t="57091" x="8286750" y="1352550"/>
          <p14:tracePt t="57100" x="8248650" y="1352550"/>
          <p14:tracePt t="57108" x="8204200" y="1352550"/>
          <p14:tracePt t="57125" x="8064500" y="1352550"/>
          <p14:tracePt t="57142" x="7899400" y="1352550"/>
          <p14:tracePt t="57157" x="7740650" y="1352550"/>
          <p14:tracePt t="57174" x="7651750" y="1352550"/>
          <p14:tracePt t="57191" x="7626350" y="1352550"/>
          <p14:tracePt t="57208" x="7620000" y="1352550"/>
          <p14:tracePt t="57308" x="7639050" y="1352550"/>
          <p14:tracePt t="57316" x="7670800" y="1352550"/>
          <p14:tracePt t="57325" x="7727950" y="1352550"/>
          <p14:tracePt t="57340" x="7854950" y="1352550"/>
          <p14:tracePt t="57356" x="7981950" y="1352550"/>
          <p14:tracePt t="57373" x="8045450" y="1352550"/>
          <p14:tracePt t="57391" x="8077200" y="1352550"/>
          <p14:tracePt t="57460" x="8058150" y="1352550"/>
          <p14:tracePt t="57469" x="8020050" y="1352550"/>
          <p14:tracePt t="57476" x="7956550" y="1352550"/>
          <p14:tracePt t="57491" x="7816850" y="1352550"/>
          <p14:tracePt t="57506" x="7747000" y="1352550"/>
          <p14:tracePt t="57525" x="7581900" y="1352550"/>
          <p14:tracePt t="57542" x="7556500" y="1352550"/>
          <p14:tracePt t="57556" x="7550150" y="1352550"/>
          <p14:tracePt t="57629" x="7556500" y="1352550"/>
          <p14:tracePt t="57635" x="7581900" y="1352550"/>
          <p14:tracePt t="57644" x="7613650" y="1352550"/>
          <p14:tracePt t="57658" x="7664450" y="1352550"/>
          <p14:tracePt t="57676" x="7791450" y="1352550"/>
          <p14:tracePt t="57691" x="7931150" y="1352550"/>
          <p14:tracePt t="57706" x="8039100" y="1352550"/>
          <p14:tracePt t="57724" x="8089900" y="1352550"/>
          <p14:tracePt t="57797" x="8077200" y="1352550"/>
          <p14:tracePt t="57803" x="8058150" y="1352550"/>
          <p14:tracePt t="57812" x="8013700" y="1352550"/>
          <p14:tracePt t="57823" x="7950200" y="1352550"/>
          <p14:tracePt t="57839" x="7823200" y="1352550"/>
          <p14:tracePt t="57856" x="7715250" y="1352550"/>
          <p14:tracePt t="57873" x="7683500" y="1352550"/>
          <p14:tracePt t="57875" x="7677150" y="1352550"/>
          <p14:tracePt t="57916" x="7689850" y="1352550"/>
          <p14:tracePt t="57923" x="7721600" y="1352550"/>
          <p14:tracePt t="57941" x="7816850" y="1352550"/>
          <p14:tracePt t="57958" x="7924800" y="1352550"/>
          <p14:tracePt t="57974" x="8039100" y="1352550"/>
          <p14:tracePt t="57990" x="8134350" y="1352550"/>
          <p14:tracePt t="58006" x="8185150" y="1352550"/>
          <p14:tracePt t="58025" x="8210550" y="1352550"/>
          <p14:tracePt t="58041" x="8229600" y="1352550"/>
          <p14:tracePt t="58073" x="8235950" y="1352550"/>
          <p14:tracePt t="58091" x="8242300" y="1352550"/>
          <p14:tracePt t="58116" x="8248650" y="1352550"/>
          <p14:tracePt t="58132" x="8255000" y="1352550"/>
          <p14:tracePt t="58142" x="8261350" y="1352550"/>
          <p14:tracePt t="58157" x="8267700" y="1352550"/>
          <p14:tracePt t="58175" x="8280400" y="1352550"/>
          <p14:tracePt t="58192" x="8293100" y="1352550"/>
          <p14:tracePt t="58206" x="8312150" y="1352550"/>
          <p14:tracePt t="58223" x="8331200" y="1352550"/>
          <p14:tracePt t="58242" x="8350250" y="1352550"/>
          <p14:tracePt t="58256" x="8375650" y="1352550"/>
          <p14:tracePt t="58273" x="8407400" y="1352550"/>
          <p14:tracePt t="58289" x="8439150" y="1352550"/>
          <p14:tracePt t="58306" x="8458200" y="1352550"/>
          <p14:tracePt t="58308" x="8470900" y="1352550"/>
          <p14:tracePt t="58323" x="8489950" y="1352550"/>
          <p14:tracePt t="58341" x="8496300" y="1352550"/>
          <p14:tracePt t="58356" x="8502650" y="1352550"/>
          <p14:tracePt t="58700" x="0" y="0"/>
        </p14:tracePtLst>
        <p14:tracePtLst>
          <p14:tracePt t="63852" x="7016750" y="1441450"/>
          <p14:tracePt t="63891" x="7023100" y="1441450"/>
          <p14:tracePt t="63901" x="7035800" y="1441450"/>
          <p14:tracePt t="63909" x="7067550" y="1441450"/>
          <p14:tracePt t="63922" x="7099300" y="1441450"/>
          <p14:tracePt t="63940" x="7200900" y="1441450"/>
          <p14:tracePt t="63956" x="7334250" y="1441450"/>
          <p14:tracePt t="63972" x="7696200" y="1454150"/>
          <p14:tracePt t="63989" x="8020050" y="1454150"/>
          <p14:tracePt t="64004" x="8407400" y="1504950"/>
          <p14:tracePt t="64022" x="8604250" y="1511300"/>
          <p14:tracePt t="64038" x="8705850" y="1511300"/>
          <p14:tracePt t="64054" x="8718550" y="1511300"/>
          <p14:tracePt t="64071" x="8724900" y="1511300"/>
          <p14:tracePt t="64141" x="8693150" y="1511300"/>
          <p14:tracePt t="64147" x="8674100" y="1511300"/>
          <p14:tracePt t="64156" x="8604250" y="1498600"/>
          <p14:tracePt t="64172" x="8426450" y="1473200"/>
          <p14:tracePt t="64189" x="8115300" y="1441450"/>
          <p14:tracePt t="64205" x="7759700" y="1428750"/>
          <p14:tracePt t="64222" x="7537450" y="1428750"/>
          <p14:tracePt t="64239" x="7442200" y="1428750"/>
          <p14:tracePt t="64254" x="7423150" y="1428750"/>
          <p14:tracePt t="64347" x="7435850" y="1428750"/>
          <p14:tracePt t="64356" x="7486650" y="1428750"/>
          <p14:tracePt t="64374" x="7626350" y="1435100"/>
          <p14:tracePt t="64389" x="7854950" y="1435100"/>
          <p14:tracePt t="64406" x="8121650" y="1435100"/>
          <p14:tracePt t="64422" x="8305800" y="1435100"/>
          <p14:tracePt t="64438" x="8394700" y="1435100"/>
          <p14:tracePt t="64456" x="8407400" y="1435100"/>
          <p14:tracePt t="64472" x="8413750" y="1435100"/>
          <p14:tracePt t="64505" x="8369300" y="1447800"/>
          <p14:tracePt t="64521" x="8235950" y="1447800"/>
          <p14:tracePt t="64523" x="8128000" y="1447800"/>
          <p14:tracePt t="64537" x="8013700" y="1447800"/>
          <p14:tracePt t="64554" x="7772400" y="1447800"/>
          <p14:tracePt t="64571" x="7518400" y="1447800"/>
          <p14:tracePt t="64588" x="7467600" y="1447800"/>
          <p14:tracePt t="64604" x="7461250" y="1447800"/>
          <p14:tracePt t="64668" x="7467600" y="1447800"/>
          <p14:tracePt t="64676" x="7499350" y="1447800"/>
          <p14:tracePt t="64691" x="7550150" y="1447800"/>
          <p14:tracePt t="64704" x="7702550" y="1447800"/>
          <p14:tracePt t="64721" x="7918450" y="1447800"/>
          <p14:tracePt t="64739" x="8153400" y="1447800"/>
          <p14:tracePt t="64740" x="8248650" y="1447800"/>
          <p14:tracePt t="64756" x="8331200" y="1447800"/>
          <p14:tracePt t="64772" x="8407400" y="1447800"/>
          <p14:tracePt t="64787" x="8413750" y="1447800"/>
          <p14:tracePt t="64821" x="8318500" y="1447800"/>
          <p14:tracePt t="64837" x="8108950" y="1447800"/>
          <p14:tracePt t="64854" x="7791450" y="1447800"/>
          <p14:tracePt t="64871" x="7467600" y="1447800"/>
          <p14:tracePt t="64887" x="7289800" y="1447800"/>
          <p14:tracePt t="64904" x="7226300" y="1447800"/>
          <p14:tracePt t="64922" x="7213600" y="1447800"/>
          <p14:tracePt t="64973" x="7213600" y="1454150"/>
          <p14:tracePt t="64979" x="7251700" y="1460500"/>
          <p14:tracePt t="64989" x="7296150" y="1466850"/>
          <p14:tracePt t="65006" x="7404100" y="1492250"/>
          <p14:tracePt t="65020" x="7512050" y="1492250"/>
          <p14:tracePt t="65037" x="7594600" y="1492250"/>
          <p14:tracePt t="65054" x="7651750" y="1492250"/>
          <p14:tracePt t="65070" x="7677150" y="1492250"/>
          <p14:tracePt t="65163" x="7670800" y="1492250"/>
          <p14:tracePt t="65212" x="7689850" y="1492250"/>
          <p14:tracePt t="65220" x="7747000" y="1492250"/>
          <p14:tracePt t="65228" x="7816850" y="1492250"/>
          <p14:tracePt t="65237" x="7912100" y="1492250"/>
          <p14:tracePt t="65254" x="8121650" y="1492250"/>
          <p14:tracePt t="65271" x="8312150" y="1492250"/>
          <p14:tracePt t="65287" x="8451850" y="1492250"/>
          <p14:tracePt t="65304" x="8528050" y="1492250"/>
          <p14:tracePt t="65320" x="8572500" y="1492250"/>
          <p14:tracePt t="65337" x="8610600" y="1492250"/>
          <p14:tracePt t="65354" x="8629650" y="1492250"/>
          <p14:tracePt t="65356" x="8636000" y="1492250"/>
          <p14:tracePt t="66356" x="0" y="0"/>
        </p14:tracePtLst>
        <p14:tracePtLst>
          <p14:tracePt t="66933" x="7219950" y="1409700"/>
          <p14:tracePt t="67063" x="7232650" y="1403350"/>
          <p14:tracePt t="67073" x="7258050" y="1403350"/>
          <p14:tracePt t="67088" x="7410450" y="1403350"/>
          <p14:tracePt t="67105" x="7651750" y="1403350"/>
          <p14:tracePt t="67110" x="7804150" y="1403350"/>
          <p14:tracePt t="67121" x="7956550" y="1403350"/>
          <p14:tracePt t="67138" x="8242300" y="1403350"/>
          <p14:tracePt t="67140" x="8331200" y="1403350"/>
          <p14:tracePt t="67156" x="8407400" y="1403350"/>
          <p14:tracePt t="67172" x="8470900" y="1403350"/>
          <p14:tracePt t="67292" x="8458200" y="1403350"/>
          <p14:tracePt t="67300" x="8432800" y="1403350"/>
          <p14:tracePt t="67308" x="8401050" y="1403350"/>
          <p14:tracePt t="67319" x="8350250" y="1403350"/>
          <p14:tracePt t="67336" x="8223250" y="1403350"/>
          <p14:tracePt t="67355" x="8001000" y="1403350"/>
          <p14:tracePt t="67370" x="7924800" y="1403350"/>
          <p14:tracePt t="67387" x="7766050" y="1403350"/>
          <p14:tracePt t="67403" x="7734300" y="1403350"/>
          <p14:tracePt t="67420" x="7708900" y="1403350"/>
          <p14:tracePt t="67518" x="7727950" y="1403350"/>
          <p14:tracePt t="67523" x="7759700" y="1403350"/>
          <p14:tracePt t="67538" x="7797800" y="1403350"/>
          <p14:tracePt t="67553" x="7918450" y="1403350"/>
          <p14:tracePt t="67570" x="8096250" y="1403350"/>
          <p14:tracePt t="67572" x="8178800" y="1403350"/>
          <p14:tracePt t="67586" x="8267700" y="1409700"/>
          <p14:tracePt t="67604" x="8407400" y="1422400"/>
          <p14:tracePt t="67620" x="8426450" y="1422400"/>
          <p14:tracePt t="68221" x="0" y="0"/>
        </p14:tracePtLst>
        <p14:tracePtLst>
          <p14:tracePt t="69308" x="2565400" y="1073150"/>
          <p14:tracePt t="69316" x="2565400" y="1066800"/>
          <p14:tracePt t="69323" x="2559050" y="1066800"/>
          <p14:tracePt t="69336" x="2552700" y="1073150"/>
          <p14:tracePt t="69354" x="2552700" y="1085850"/>
          <p14:tracePt t="69369" x="2540000" y="1136650"/>
          <p14:tracePt t="69371" x="2533650" y="1162050"/>
          <p14:tracePt t="69386" x="2533650" y="1193800"/>
          <p14:tracePt t="69403" x="2527300" y="1365250"/>
          <p14:tracePt t="69420" x="2527300" y="1511300"/>
          <p14:tracePt t="69437" x="2520950" y="1663700"/>
          <p14:tracePt t="69454" x="2520950" y="1790700"/>
          <p14:tracePt t="69470" x="2520950" y="1873250"/>
          <p14:tracePt t="69487" x="2520950" y="1911350"/>
          <p14:tracePt t="69549" x="2520950" y="1885950"/>
          <p14:tracePt t="69556" x="2533650" y="1841500"/>
          <p14:tracePt t="69570" x="2540000" y="1784350"/>
          <p14:tracePt t="69587" x="2578100" y="1568450"/>
          <p14:tracePt t="69603" x="2590800" y="1454150"/>
          <p14:tracePt t="69621" x="2590800" y="1358900"/>
          <p14:tracePt t="69636" x="2590800" y="1270000"/>
          <p14:tracePt t="69654" x="2590800" y="1231900"/>
          <p14:tracePt t="69670" x="2590800" y="1212850"/>
          <p14:tracePt t="69725" x="2590800" y="1219200"/>
          <p14:tracePt t="69732" x="2578100" y="1250950"/>
          <p14:tracePt t="69741" x="2559050" y="1308100"/>
          <p14:tracePt t="69755" x="2540000" y="1384300"/>
          <p14:tracePt t="69769" x="2514600" y="1568450"/>
          <p14:tracePt t="69787" x="2508250" y="1765300"/>
          <p14:tracePt t="69803" x="2508250" y="1822450"/>
          <p14:tracePt t="69821" x="2508250" y="1841500"/>
          <p14:tracePt t="69870" x="2508250" y="1828800"/>
          <p14:tracePt t="69878" x="2520950" y="1784350"/>
          <p14:tracePt t="69886" x="2546350" y="1714500"/>
          <p14:tracePt t="69903" x="2584450" y="1543050"/>
          <p14:tracePt t="69920" x="2609850" y="1384300"/>
          <p14:tracePt t="69938" x="2622550" y="1250950"/>
          <p14:tracePt t="69939" x="2622550" y="1219200"/>
          <p14:tracePt t="69953" x="2622550" y="1187450"/>
          <p14:tracePt t="69970" x="2622550" y="1155700"/>
          <p14:tracePt t="69986" x="2622550" y="1136650"/>
          <p14:tracePt t="70028" x="2622550" y="1143000"/>
          <p14:tracePt t="70036" x="2616200" y="1200150"/>
          <p14:tracePt t="70052" x="2578100" y="1371600"/>
          <p14:tracePt t="70069" x="2527300" y="1574800"/>
          <p14:tracePt t="70086" x="2520950" y="1746250"/>
          <p14:tracePt t="70103" x="2520950" y="1873250"/>
          <p14:tracePt t="70119" x="2520950" y="1917700"/>
          <p14:tracePt t="70135" x="2520950" y="1924050"/>
          <p14:tracePt t="70172" x="2527300" y="1905000"/>
          <p14:tracePt t="70185" x="2533650" y="1847850"/>
          <p14:tracePt t="70203" x="2565400" y="1676400"/>
          <p14:tracePt t="70220" x="2590800" y="1403350"/>
          <p14:tracePt t="70238" x="2590800" y="1263650"/>
          <p14:tracePt t="70253" x="2590800" y="1187450"/>
          <p14:tracePt t="70271" x="2590800" y="1168400"/>
          <p14:tracePt t="70285" x="2590800" y="1162050"/>
          <p14:tracePt t="70319" x="2590800" y="1168400"/>
          <p14:tracePt t="70336" x="2571750" y="1289050"/>
          <p14:tracePt t="70353" x="2527300" y="1479550"/>
          <p14:tracePt t="70369" x="2520950" y="1638300"/>
          <p14:tracePt t="70372" x="2520950" y="1701800"/>
          <p14:tracePt t="70386" x="2520950" y="1739900"/>
          <p14:tracePt t="70404" x="2520950" y="1790700"/>
          <p14:tracePt t="70444" x="2520950" y="1797050"/>
          <p14:tracePt t="70460" x="2520950" y="1790700"/>
          <p14:tracePt t="70470" x="2527300" y="1765300"/>
          <p14:tracePt t="70487" x="2552700" y="1670050"/>
          <p14:tracePt t="70503" x="2565400" y="1574800"/>
          <p14:tracePt t="70521" x="2584450" y="1454150"/>
          <p14:tracePt t="70524" x="2584450" y="1428750"/>
          <p14:tracePt t="70536" x="2584450" y="1397000"/>
          <p14:tracePt t="70553" x="2584450" y="1371600"/>
          <p14:tracePt t="70569" x="2584450" y="1365250"/>
          <p14:tracePt t="70788" x="0" y="0"/>
        </p14:tracePtLst>
        <p14:tracePtLst>
          <p14:tracePt t="72023" x="1371600" y="1504950"/>
          <p14:tracePt t="72133" x="1371600" y="1517650"/>
          <p14:tracePt t="72145" x="1371600" y="1555750"/>
          <p14:tracePt t="72157" x="1371600" y="1733550"/>
          <p14:tracePt t="72169" x="1352550" y="1854200"/>
          <p14:tracePt t="72187" x="1333500" y="2082800"/>
          <p14:tracePt t="72189" x="1327150" y="2190750"/>
          <p14:tracePt t="72203" x="1320800" y="2286000"/>
          <p14:tracePt t="72219" x="1295400" y="2463800"/>
          <p14:tracePt t="72236" x="1295400" y="2482850"/>
          <p14:tracePt t="72252" x="1295400" y="2489200"/>
          <p14:tracePt t="72285" x="1295400" y="2482850"/>
          <p14:tracePt t="72302" x="1320800" y="2393950"/>
          <p14:tracePt t="72318" x="1365250" y="2209800"/>
          <p14:tracePt t="72335" x="1390650" y="2019300"/>
          <p14:tracePt t="72352" x="1397000" y="1847850"/>
          <p14:tracePt t="72369" x="1416050" y="1708150"/>
          <p14:tracePt t="72386" x="1422400" y="1644650"/>
          <p14:tracePt t="72387" x="1422400" y="1638300"/>
          <p14:tracePt t="72402" x="1422400" y="1631950"/>
          <p14:tracePt t="72419" x="1422400" y="1625600"/>
          <p14:tracePt t="72459" x="1422400" y="1638300"/>
          <p14:tracePt t="72468" x="1416050" y="1676400"/>
          <p14:tracePt t="72475" x="1403350" y="1746250"/>
          <p14:tracePt t="72485" x="1384300" y="1828800"/>
          <p14:tracePt t="72502" x="1352550" y="2000250"/>
          <p14:tracePt t="72519" x="1333500" y="2089150"/>
          <p14:tracePt t="72535" x="1333500" y="2120900"/>
          <p14:tracePt t="72580" x="1333500" y="2095500"/>
          <p14:tracePt t="72588" x="1339850" y="2038350"/>
          <p14:tracePt t="72601" x="1358900" y="1968500"/>
          <p14:tracePt t="72619" x="1390650" y="1739900"/>
          <p14:tracePt t="72635" x="1390650" y="1689100"/>
          <p14:tracePt t="72652" x="1390650" y="1600200"/>
          <p14:tracePt t="72668" x="1390650" y="1593850"/>
          <p14:tracePt t="72724" x="1390650" y="1612900"/>
          <p14:tracePt t="72740" x="1390650" y="1625600"/>
          <p14:tracePt t="72757" x="1390650" y="1631950"/>
          <p14:tracePt t="72891" x="0" y="0"/>
        </p14:tracePtLst>
        <p14:tracePtLst>
          <p14:tracePt t="73189" x="4737100" y="2794000"/>
          <p14:tracePt t="73195" x="4718050" y="2914650"/>
          <p14:tracePt t="73204" x="4705350" y="3009900"/>
          <p14:tracePt t="73219" x="4679950" y="3098800"/>
          <p14:tracePt t="73236" x="4597400" y="3263900"/>
          <p14:tracePt t="73252" x="4438650" y="3441700"/>
          <p14:tracePt t="73269" x="4273550" y="3530600"/>
          <p14:tracePt t="73285" x="4038600" y="3587750"/>
          <p14:tracePt t="73302" x="3702050" y="3606800"/>
          <p14:tracePt t="73320" x="3130550" y="3556000"/>
          <p14:tracePt t="73335" x="2286000" y="3416300"/>
          <p14:tracePt t="73351" x="1352550" y="3225800"/>
          <p14:tracePt t="73369" x="527050" y="3054350"/>
          <p14:tracePt t="73385" x="82550" y="2952750"/>
          <p14:tracePt t="73387" x="0" y="2927350"/>
          <p14:tracePt t="73401" x="0" y="2908300"/>
          <p14:tracePt t="73428" x="0" y="2901950"/>
          <p14:tracePt t="73436" x="0" y="2895600"/>
          <p14:tracePt t="73455" x="25400" y="2870200"/>
          <p14:tracePt t="73469" x="76200" y="2825750"/>
          <p14:tracePt t="73486" x="165100" y="2781300"/>
          <p14:tracePt t="73503" x="228600" y="2743200"/>
          <p14:tracePt t="73519" x="247650" y="2736850"/>
          <p14:tracePt t="73564" x="254000" y="2730500"/>
          <p14:tracePt t="73692" x="0" y="0"/>
        </p14:tracePtLst>
        <p14:tracePtLst>
          <p14:tracePt t="75262" x="4591050" y="1708150"/>
          <p14:tracePt t="75271" x="4597400" y="1739900"/>
          <p14:tracePt t="75287" x="4610100" y="1841500"/>
          <p14:tracePt t="75302" x="4629150" y="2000250"/>
          <p14:tracePt t="75319" x="4635500" y="2216150"/>
          <p14:tracePt t="75335" x="4635500" y="2501900"/>
          <p14:tracePt t="75352" x="4597400" y="2762250"/>
          <p14:tracePt t="75368" x="4540250" y="2965450"/>
          <p14:tracePt t="75372" x="4508500" y="3054350"/>
          <p14:tracePt t="75385" x="4470400" y="3124200"/>
          <p14:tracePt t="75402" x="4375150" y="3219450"/>
          <p14:tracePt t="75403" x="4324350" y="3263900"/>
          <p14:tracePt t="75419" x="4254500" y="3289300"/>
          <p14:tracePt t="75437" x="4013200" y="3314700"/>
          <p14:tracePt t="75452" x="3784600" y="3308350"/>
          <p14:tracePt t="75471" x="3498850" y="3257550"/>
          <p14:tracePt t="75487" x="3219450" y="3194050"/>
          <p14:tracePt t="75503" x="3022600" y="3162300"/>
          <p14:tracePt t="75519" x="2889250" y="3136900"/>
          <p14:tracePt t="75523" x="2844800" y="3130550"/>
          <p14:tracePt t="75535" x="2813050" y="3124200"/>
          <p14:tracePt t="75553" x="2774950" y="3117850"/>
          <p14:tracePt t="75568" x="2768600" y="3111500"/>
          <p14:tracePt t="75585" x="2762250" y="3105150"/>
          <p14:tracePt t="75602" x="2743200" y="3098800"/>
          <p14:tracePt t="75618" x="2736850" y="3079750"/>
          <p14:tracePt t="75621" x="2730500" y="3060700"/>
          <p14:tracePt t="75635" x="2711450" y="3022600"/>
          <p14:tracePt t="75652" x="2686050" y="2990850"/>
          <p14:tracePt t="75669" x="2667000" y="2952750"/>
          <p14:tracePt t="75685" x="2641600" y="2914650"/>
          <p14:tracePt t="75703" x="2609850" y="2882900"/>
          <p14:tracePt t="75719" x="2565400" y="2844800"/>
          <p14:tracePt t="75736" x="2501900" y="2800350"/>
          <p14:tracePt t="75752" x="2425700" y="2762250"/>
          <p14:tracePt t="75769" x="2355850" y="2736850"/>
          <p14:tracePt t="75771" x="2317750" y="2717800"/>
          <p14:tracePt t="75785" x="2286000" y="2705100"/>
          <p14:tracePt t="75802" x="2203450" y="2673350"/>
          <p14:tracePt t="75818" x="2108200" y="2647950"/>
          <p14:tracePt t="75821" x="2063750" y="2628900"/>
          <p14:tracePt t="75835" x="1974850" y="2616200"/>
          <p14:tracePt t="75851" x="1885950" y="2590800"/>
          <p14:tracePt t="75868" x="1797050" y="2571750"/>
          <p14:tracePt t="75885" x="1708150" y="2552700"/>
          <p14:tracePt t="75901" x="1619250" y="2540000"/>
          <p14:tracePt t="75917" x="1568450" y="2533650"/>
          <p14:tracePt t="75934" x="1536700" y="2533650"/>
          <p14:tracePt t="75951" x="1524000" y="2533650"/>
          <p14:tracePt t="75968" x="1517650" y="2533650"/>
          <p14:tracePt t="75985" x="1511300" y="2533650"/>
          <p14:tracePt t="76002" x="1504950" y="2533650"/>
          <p14:tracePt t="76003" x="1498600" y="2533650"/>
          <p14:tracePt t="76017" x="1492250" y="2533650"/>
          <p14:tracePt t="76022" x="1479550" y="2546350"/>
          <p14:tracePt t="76036" x="1473200" y="2565400"/>
          <p14:tracePt t="76052" x="1460500" y="2597150"/>
          <p14:tracePt t="76067" x="1441450" y="2660650"/>
          <p14:tracePt t="76085" x="1441450" y="2698750"/>
          <p14:tracePt t="76102" x="1441450" y="2743200"/>
          <p14:tracePt t="76118" x="1441450" y="2781300"/>
          <p14:tracePt t="76134" x="1441450" y="2813050"/>
          <p14:tracePt t="76151" x="1454150" y="2857500"/>
          <p14:tracePt t="76167" x="1466850" y="2876550"/>
          <p14:tracePt t="76185" x="1485900" y="2908300"/>
          <p14:tracePt t="76200" x="1511300" y="2933700"/>
          <p14:tracePt t="76217" x="1549400" y="2946400"/>
          <p14:tracePt t="76236" x="1670050" y="2978150"/>
          <p14:tracePt t="76252" x="1828800" y="2978150"/>
          <p14:tracePt t="76268" x="2076450" y="2978150"/>
          <p14:tracePt t="76285" x="2362200" y="2990850"/>
          <p14:tracePt t="76301" x="2565400" y="3016250"/>
          <p14:tracePt t="76318" x="2673350" y="3028950"/>
          <p14:tracePt t="76334" x="2705100" y="3035300"/>
          <p14:tracePt t="76350" x="2711450" y="3035300"/>
          <p14:tracePt t="76588" x="2711450" y="3028950"/>
          <p14:tracePt t="76600" x="2686050" y="3009900"/>
          <p14:tracePt t="76618" x="2616200" y="2959100"/>
          <p14:tracePt t="76619" x="2578100" y="2927350"/>
          <p14:tracePt t="76619" x="0" y="0"/>
        </p14:tracePtLst>
        <p14:tracePtLst>
          <p14:tracePt t="77260" x="349250" y="1568450"/>
          <p14:tracePt t="77307" x="342900" y="1568450"/>
          <p14:tracePt t="77340" x="342900" y="1574800"/>
          <p14:tracePt t="77348" x="349250" y="1581150"/>
          <p14:tracePt t="77355" x="361950" y="1587500"/>
          <p14:tracePt t="77366" x="374650" y="1587500"/>
          <p14:tracePt t="77383" x="469900" y="1600200"/>
          <p14:tracePt t="77400" x="609600" y="1625600"/>
          <p14:tracePt t="77417" x="736600" y="1651000"/>
          <p14:tracePt t="77433" x="819150" y="1676400"/>
          <p14:tracePt t="77435" x="831850" y="1676400"/>
          <p14:tracePt t="77467" x="838200" y="1676400"/>
          <p14:tracePt t="77485" x="844550" y="1676400"/>
          <p14:tracePt t="77508" x="850900" y="1676400"/>
          <p14:tracePt t="77517" x="857250" y="1676400"/>
          <p14:tracePt t="77540" x="863600" y="1676400"/>
          <p14:tracePt t="77628" x="869950" y="1676400"/>
          <p14:tracePt t="77636" x="876300" y="1676400"/>
          <p14:tracePt t="77651" x="882650" y="1676400"/>
          <p14:tracePt t="77667" x="895350" y="1676400"/>
          <p14:tracePt t="77684" x="927100" y="1676400"/>
          <p14:tracePt t="77701" x="958850" y="1676400"/>
          <p14:tracePt t="77717" x="1016000" y="1676400"/>
          <p14:tracePt t="77736" x="1098550" y="1676400"/>
          <p14:tracePt t="77751" x="1168400" y="1676400"/>
          <p14:tracePt t="77768" x="1212850" y="1676400"/>
          <p14:tracePt t="77785" x="1244600" y="1676400"/>
          <p14:tracePt t="77787" x="1263650" y="1676400"/>
          <p14:tracePt t="77802" x="1282700" y="1676400"/>
          <p14:tracePt t="77818" x="1301750" y="1676400"/>
          <p14:tracePt t="77820" x="1308100" y="1676400"/>
          <p14:tracePt t="77834" x="1314450" y="1676400"/>
          <p14:tracePt t="78476" x="0" y="0"/>
        </p14:tracePtLst>
        <p14:tracePtLst>
          <p14:tracePt t="81165" x="1390650" y="1517650"/>
          <p14:tracePt t="81238" x="1390650" y="1530350"/>
          <p14:tracePt t="81244" x="1390650" y="1543050"/>
          <p14:tracePt t="81252" x="1390650" y="1568450"/>
          <p14:tracePt t="81266" x="1390650" y="1587500"/>
          <p14:tracePt t="81284" x="1390650" y="1625600"/>
          <p14:tracePt t="81316" x="1390650" y="1631950"/>
          <p14:tracePt t="81420" x="1390650" y="1625600"/>
          <p14:tracePt t="81429" x="1390650" y="1619250"/>
          <p14:tracePt t="81454" x="1397000" y="1606550"/>
          <p14:tracePt t="81549" x="1397000" y="1625600"/>
          <p14:tracePt t="81565" x="1397000" y="1631950"/>
          <p14:tracePt t="81574" x="1397000" y="1638300"/>
          <p14:tracePt t="81781" x="0" y="0"/>
        </p14:tracePtLst>
        <p14:tracePtLst>
          <p14:tracePt t="82396" x="901700" y="1917700"/>
          <p14:tracePt t="82493" x="908050" y="1924050"/>
          <p14:tracePt t="82502" x="927100" y="1924050"/>
          <p14:tracePt t="82518" x="977900" y="1924050"/>
          <p14:tracePt t="82533" x="1066800" y="1924050"/>
          <p14:tracePt t="82550" x="1212850" y="1924050"/>
          <p14:tracePt t="82566" x="1397000" y="1924050"/>
          <p14:tracePt t="82583" x="1593850" y="1924050"/>
          <p14:tracePt t="82599" x="1771650" y="1936750"/>
          <p14:tracePt t="82615" x="1892300" y="1949450"/>
          <p14:tracePt t="82632" x="1936750" y="1955800"/>
          <p14:tracePt t="82649" x="1955800" y="1955800"/>
          <p14:tracePt t="82665" x="1981200" y="1955800"/>
          <p14:tracePt t="82781" x="1962150" y="1955800"/>
          <p14:tracePt t="82789" x="1930400" y="1955800"/>
          <p14:tracePt t="82798" x="1879600" y="1955800"/>
          <p14:tracePt t="82816" x="1739900" y="1955800"/>
          <p14:tracePt t="82832" x="1562100" y="1955800"/>
          <p14:tracePt t="82849" x="1352550" y="1955800"/>
          <p14:tracePt t="82851" x="1257300" y="1955800"/>
          <p14:tracePt t="82865" x="1181100" y="1955800"/>
          <p14:tracePt t="82882" x="1085850" y="1955800"/>
          <p14:tracePt t="82898" x="1066800" y="1955800"/>
          <p14:tracePt t="82900" x="1060450" y="1955800"/>
          <p14:tracePt t="82996" x="1073150" y="1955800"/>
          <p14:tracePt t="83004" x="1104900" y="1955800"/>
          <p14:tracePt t="83016" x="1162050" y="1955800"/>
          <p14:tracePt t="83033" x="1308100" y="1955800"/>
          <p14:tracePt t="83048" x="1517650" y="1955800"/>
          <p14:tracePt t="83066" x="1727200" y="1955800"/>
          <p14:tracePt t="83081" x="1905000" y="1955800"/>
          <p14:tracePt t="83099" x="2025650" y="1955800"/>
          <p14:tracePt t="83102" x="2057400" y="1955800"/>
          <p14:tracePt t="83116" x="2082800" y="1955800"/>
          <p14:tracePt t="83132" x="2089150" y="1955800"/>
          <p14:tracePt t="83180" x="2095500" y="1955800"/>
          <p14:tracePt t="83188" x="2101850" y="1955800"/>
          <p14:tracePt t="83339" x="2095500" y="1955800"/>
          <p14:tracePt t="83347" x="2051050" y="1955800"/>
          <p14:tracePt t="83355" x="2006600" y="1955800"/>
          <p14:tracePt t="83365" x="1936750" y="1955800"/>
          <p14:tracePt t="83384" x="1778000" y="1955800"/>
          <p14:tracePt t="83398" x="1619250" y="1955800"/>
          <p14:tracePt t="83416" x="1498600" y="1955800"/>
          <p14:tracePt t="83431" x="1460500" y="1955800"/>
          <p14:tracePt t="83448" x="1447800" y="1955800"/>
          <p14:tracePt t="83524" x="1460500" y="1955800"/>
          <p14:tracePt t="83533" x="1479550" y="1955800"/>
          <p14:tracePt t="83550" x="1593850" y="1955800"/>
          <p14:tracePt t="83566" x="1784350" y="1955800"/>
          <p14:tracePt t="83582" x="2025650" y="1955800"/>
          <p14:tracePt t="83599" x="2247900" y="1955800"/>
          <p14:tracePt t="83614" x="2362200" y="1955800"/>
          <p14:tracePt t="83632" x="2393950" y="1955800"/>
          <p14:tracePt t="83693" x="2374900" y="1955800"/>
          <p14:tracePt t="83700" x="2336800" y="1955800"/>
          <p14:tracePt t="83715" x="2222500" y="1955800"/>
          <p14:tracePt t="83731" x="2082800" y="1955800"/>
          <p14:tracePt t="83748" x="1974850" y="1955800"/>
          <p14:tracePt t="83767" x="1930400" y="1955800"/>
          <p14:tracePt t="83782" x="1924050" y="1955800"/>
          <p14:tracePt t="83852" x="1943100" y="1955800"/>
          <p14:tracePt t="83861" x="1962150" y="1955800"/>
          <p14:tracePt t="83868" x="1974850" y="1955800"/>
          <p14:tracePt t="83881" x="1987550" y="1955800"/>
          <p14:tracePt t="83899" x="2000250" y="1955800"/>
          <p14:tracePt t="83914" x="2006600" y="1955800"/>
          <p14:tracePt t="85173" x="1987550" y="1955800"/>
          <p14:tracePt t="85181" x="1949450" y="1955800"/>
          <p14:tracePt t="85198" x="1854200" y="1955800"/>
          <p14:tracePt t="85214" x="1765300" y="1955800"/>
          <p14:tracePt t="85231" x="1727200" y="1955800"/>
          <p14:tracePt t="85247" x="1714500" y="1955800"/>
          <p14:tracePt t="85348" x="1746250" y="1955800"/>
          <p14:tracePt t="85356" x="1809750" y="1955800"/>
          <p14:tracePt t="85366" x="1898650" y="1955800"/>
          <p14:tracePt t="85381" x="2108200" y="1955800"/>
          <p14:tracePt t="85398" x="2368550" y="1955800"/>
          <p14:tracePt t="85414" x="2546350" y="1955800"/>
          <p14:tracePt t="85430" x="2628900" y="1955800"/>
          <p14:tracePt t="85447" x="2647950" y="1955800"/>
          <p14:tracePt t="85532" x="2622550" y="1955800"/>
          <p14:tracePt t="85540" x="2590800" y="1955800"/>
          <p14:tracePt t="85550" x="2540000" y="1955800"/>
          <p14:tracePt t="85564" x="2400300" y="1955800"/>
          <p14:tracePt t="85582" x="2260600" y="1955800"/>
          <p14:tracePt t="85597" x="2178050" y="1955800"/>
          <p14:tracePt t="85615" x="2159000" y="1955800"/>
          <p14:tracePt t="85692" x="2171700" y="1955800"/>
          <p14:tracePt t="85704" x="2197100" y="1955800"/>
          <p14:tracePt t="85715" x="2266950" y="1955800"/>
          <p14:tracePt t="85731" x="2374900" y="1955800"/>
          <p14:tracePt t="85747" x="2482850" y="1955800"/>
          <p14:tracePt t="85765" x="2540000" y="1955800"/>
          <p14:tracePt t="85781" x="2559050" y="1955800"/>
          <p14:tracePt t="85798" x="2571750" y="1955800"/>
          <p14:tracePt t="86172" x="0" y="0"/>
        </p14:tracePtLst>
        <p14:tracePtLst>
          <p14:tracePt t="87950" x="901700" y="1936750"/>
          <p14:tracePt t="87990" x="914400" y="1936750"/>
          <p14:tracePt t="88004" x="977900" y="1936750"/>
          <p14:tracePt t="88014" x="1028700" y="1936750"/>
          <p14:tracePt t="88031" x="1187450" y="1936750"/>
          <p14:tracePt t="88048" x="1397000" y="1936750"/>
          <p14:tracePt t="88063" x="1619250" y="1936750"/>
          <p14:tracePt t="88080" x="1790700" y="1936750"/>
          <p14:tracePt t="88096" x="1854200" y="1936750"/>
          <p14:tracePt t="88113" x="1879600" y="1936750"/>
          <p14:tracePt t="88203" x="1873250" y="1936750"/>
          <p14:tracePt t="88211" x="1841500" y="1936750"/>
          <p14:tracePt t="88220" x="1784350" y="1936750"/>
          <p14:tracePt t="88229" x="1720850" y="1936750"/>
          <p14:tracePt t="88246" x="1555750" y="1936750"/>
          <p14:tracePt t="88262" x="1397000" y="1936750"/>
          <p14:tracePt t="88282" x="1289050" y="1936750"/>
          <p14:tracePt t="88296" x="1270000" y="1936750"/>
          <p14:tracePt t="88315" x="1263650" y="1936750"/>
          <p14:tracePt t="88380" x="1270000" y="1936750"/>
          <p14:tracePt t="88388" x="1320800" y="1930400"/>
          <p14:tracePt t="88398" x="1384300" y="1924050"/>
          <p14:tracePt t="88413" x="1568450" y="1924050"/>
          <p14:tracePt t="88431" x="1752600" y="1924050"/>
          <p14:tracePt t="88448" x="1905000" y="1924050"/>
          <p14:tracePt t="88463" x="1962150" y="1924050"/>
          <p14:tracePt t="88479" x="1974850" y="1924050"/>
          <p14:tracePt t="88692" x="1981200" y="1924050"/>
          <p14:tracePt t="88699" x="1987550" y="1924050"/>
          <p14:tracePt t="88715" x="2019300" y="1924050"/>
          <p14:tracePt t="88729" x="2038350" y="1924050"/>
          <p14:tracePt t="88746" x="2082800" y="1924050"/>
          <p14:tracePt t="88747" x="2108200" y="1924050"/>
          <p14:tracePt t="88763" x="2165350" y="1924050"/>
          <p14:tracePt t="88779" x="2203450" y="1924050"/>
          <p14:tracePt t="88796" x="2241550" y="1924050"/>
          <p14:tracePt t="88813" x="2247900" y="1924050"/>
          <p14:tracePt t="88831" x="2254250" y="1924050"/>
          <p14:tracePt t="89123" x="0" y="0"/>
        </p14:tracePtLst>
        <p14:tracePtLst>
          <p14:tracePt t="89631" x="2628900" y="1123950"/>
          <p14:tracePt t="89702" x="2628900" y="1143000"/>
          <p14:tracePt t="89713" x="2628900" y="1155700"/>
          <p14:tracePt t="89730" x="2628900" y="1200150"/>
          <p14:tracePt t="89748" x="2628900" y="1276350"/>
          <p14:tracePt t="89763" x="2628900" y="1333500"/>
          <p14:tracePt t="89782" x="2628900" y="1371600"/>
          <p14:tracePt t="89798" x="2628900" y="1397000"/>
          <p14:tracePt t="89814" x="2628900" y="1403350"/>
          <p14:tracePt t="89894" x="2635250" y="1409700"/>
          <p14:tracePt t="89926" x="2635250" y="1397000"/>
          <p14:tracePt t="89936" x="2635250" y="1377950"/>
          <p14:tracePt t="89946" x="2635250" y="1346200"/>
          <p14:tracePt t="89963" x="2641600" y="1263650"/>
          <p14:tracePt t="89981" x="2647950" y="1219200"/>
          <p14:tracePt t="89997" x="2647950" y="1187450"/>
          <p14:tracePt t="90016" x="2647950" y="1181100"/>
          <p14:tracePt t="90086" x="2647950" y="1193800"/>
          <p14:tracePt t="90096" x="2647950" y="1219200"/>
          <p14:tracePt t="90116" x="2647950" y="1263650"/>
          <p14:tracePt t="90130" x="2647950" y="1301750"/>
          <p14:tracePt t="90146" x="2647950" y="1333500"/>
          <p14:tracePt t="90163" x="2647950" y="1352550"/>
          <p14:tracePt t="90270" x="2647950" y="1346200"/>
          <p14:tracePt t="90276" x="2647950" y="1327150"/>
          <p14:tracePt t="90283" x="2647950" y="1314450"/>
          <p14:tracePt t="90298" x="2647950" y="1289050"/>
          <p14:tracePt t="90312" x="2647950" y="1257300"/>
          <p14:tracePt t="90330" x="2647950" y="1238250"/>
          <p14:tracePt t="90347" x="2647950" y="1231900"/>
          <p14:tracePt t="90436" x="0" y="0"/>
        </p14:tracePtLst>
        <p14:tracePtLst>
          <p14:tracePt t="90911" x="2787650" y="1936750"/>
          <p14:tracePt t="90974" x="2794000" y="1936750"/>
          <p14:tracePt t="90991" x="2851150" y="1936750"/>
          <p14:tracePt t="91005" x="2959100" y="1936750"/>
          <p14:tracePt t="91018" x="3035300" y="1936750"/>
          <p14:tracePt t="91029" x="3181350" y="1936750"/>
          <p14:tracePt t="91045" x="3321050" y="1936750"/>
          <p14:tracePt t="91063" x="3397250" y="1936750"/>
          <p14:tracePt t="91080" x="3429000" y="1936750"/>
          <p14:tracePt t="91096" x="3435350" y="1936750"/>
          <p14:tracePt t="91339" x="0" y="0"/>
        </p14:tracePtLst>
        <p14:tracePtLst>
          <p14:tracePt t="92205" x="4089400" y="1993900"/>
          <p14:tracePt t="92278" x="4095750" y="1993900"/>
          <p14:tracePt t="92294" x="4140200" y="1993900"/>
          <p14:tracePt t="92313" x="4210050" y="1981200"/>
          <p14:tracePt t="92329" x="4337050" y="1981200"/>
          <p14:tracePt t="92331" x="4413250" y="1981200"/>
          <p14:tracePt t="92346" x="4476750" y="1981200"/>
          <p14:tracePt t="92362" x="4591050" y="1981200"/>
          <p14:tracePt t="92378" x="4679950" y="1981200"/>
          <p14:tracePt t="92380" x="4699000" y="1981200"/>
          <p14:tracePt t="92395" x="4724400" y="1981200"/>
          <p14:tracePt t="92412" x="4730750" y="1981200"/>
          <p14:tracePt t="92963" x="0" y="0"/>
        </p14:tracePtLst>
        <p14:tracePtLst>
          <p14:tracePt t="93358" x="4857750" y="1974850"/>
          <p14:tracePt t="93428" x="4870450" y="1974850"/>
          <p14:tracePt t="93435" x="4883150" y="1974850"/>
          <p14:tracePt t="93447" x="4914900" y="1974850"/>
          <p14:tracePt t="93461" x="5016500" y="1974850"/>
          <p14:tracePt t="93478" x="5118100" y="1974850"/>
          <p14:tracePt t="93494" x="5219700" y="1974850"/>
          <p14:tracePt t="93511" x="5283200" y="1974850"/>
          <p14:tracePt t="93528" x="5302250" y="1974850"/>
          <p14:tracePt t="93531" x="5308600" y="1974850"/>
          <p14:tracePt t="93972" x="0" y="0"/>
        </p14:tracePtLst>
        <p14:tracePtLst>
          <p14:tracePt t="94574" x="1054100" y="2114550"/>
          <p14:tracePt t="94631" x="1073150" y="2114550"/>
          <p14:tracePt t="94647" x="1187450" y="2114550"/>
          <p14:tracePt t="94662" x="1371600" y="2114550"/>
          <p14:tracePt t="94679" x="1676400" y="2114550"/>
          <p14:tracePt t="94695" x="2025650" y="2114550"/>
          <p14:tracePt t="94711" x="2292350" y="2114550"/>
          <p14:tracePt t="94728" x="2457450" y="2114550"/>
          <p14:tracePt t="94731" x="2501900" y="2114550"/>
          <p14:tracePt t="94745" x="2520950" y="2114550"/>
          <p14:tracePt t="94761" x="2533650" y="2114550"/>
          <p14:tracePt t="94851" x="2520950" y="2114550"/>
          <p14:tracePt t="94859" x="2482850" y="2114550"/>
          <p14:tracePt t="94867" x="2438400" y="2114550"/>
          <p14:tracePt t="94877" x="2362200" y="2114550"/>
          <p14:tracePt t="94894" x="2184400" y="2114550"/>
          <p14:tracePt t="94911" x="2006600" y="2114550"/>
          <p14:tracePt t="94929" x="1885950" y="2120900"/>
          <p14:tracePt t="94944" x="1854200" y="2127250"/>
          <p14:tracePt t="94963" x="1847850" y="2133600"/>
          <p14:tracePt t="95004" x="1866900" y="2133600"/>
          <p14:tracePt t="95012" x="1905000" y="2133600"/>
          <p14:tracePt t="95031" x="2044700" y="2133600"/>
          <p14:tracePt t="95046" x="2235200" y="2133600"/>
          <p14:tracePt t="95060" x="2393950" y="2146300"/>
          <p14:tracePt t="95077" x="2432050" y="2152650"/>
          <p14:tracePt t="95095" x="2451100" y="2159000"/>
          <p14:tracePt t="95110" x="2451100" y="2165350"/>
          <p14:tracePt t="95128" x="2381250" y="2165350"/>
          <p14:tracePt t="95144" x="2203450" y="2165350"/>
          <p14:tracePt t="95161" x="1955800" y="2165350"/>
          <p14:tracePt t="95177" x="1676400" y="2139950"/>
          <p14:tracePt t="95194" x="1511300" y="2120900"/>
          <p14:tracePt t="95210" x="1473200" y="2120900"/>
          <p14:tracePt t="95227" x="1466850" y="2120900"/>
          <p14:tracePt t="95269" x="1498600" y="2120900"/>
          <p14:tracePt t="95275" x="1562100" y="2120900"/>
          <p14:tracePt t="95283" x="1657350" y="2120900"/>
          <p14:tracePt t="95293" x="1771650" y="2120900"/>
          <p14:tracePt t="95310" x="2089150" y="2120900"/>
          <p14:tracePt t="95328" x="2362200" y="2120900"/>
          <p14:tracePt t="95346" x="2489200" y="2120900"/>
          <p14:tracePt t="95361" x="2514600" y="2120900"/>
          <p14:tracePt t="95379" x="2520950" y="2120900"/>
          <p14:tracePt t="95396" x="2476500" y="2101850"/>
          <p14:tracePt t="95410" x="2413000" y="2089150"/>
          <p14:tracePt t="95428" x="2120900" y="2032000"/>
          <p14:tracePt t="95444" x="1917700" y="1987550"/>
          <p14:tracePt t="95460" x="1816100" y="1962150"/>
          <p14:tracePt t="95477" x="1803400" y="1962150"/>
          <p14:tracePt t="95494" x="1797050" y="1962150"/>
          <p14:tracePt t="95526" x="1803400" y="1955800"/>
          <p14:tracePt t="95544" x="1866900" y="1955800"/>
          <p14:tracePt t="95563" x="2032000" y="1955800"/>
          <p14:tracePt t="95577" x="2266950" y="1955800"/>
          <p14:tracePt t="95594" x="2501900" y="1955800"/>
          <p14:tracePt t="95613" x="2679700" y="1955800"/>
          <p14:tracePt t="95628" x="2692400" y="1955800"/>
          <p14:tracePt t="95660" x="2673350" y="1955800"/>
          <p14:tracePt t="95678" x="2578100" y="1955800"/>
          <p14:tracePt t="95695" x="2451100" y="1955800"/>
          <p14:tracePt t="95710" x="2362200" y="1955800"/>
          <p14:tracePt t="95728" x="2343150" y="1955800"/>
          <p14:tracePt t="95743" x="2336800" y="1955800"/>
          <p14:tracePt t="95787" x="2343150" y="1955800"/>
          <p14:tracePt t="95796" x="2355850" y="1955800"/>
          <p14:tracePt t="95810" x="2374900" y="1955800"/>
          <p14:tracePt t="95828" x="2406650" y="1955800"/>
          <p14:tracePt t="95844" x="2413000" y="1955800"/>
          <p14:tracePt t="95963" x="0" y="0"/>
        </p14:tracePtLst>
        <p14:tracePtLst>
          <p14:tracePt t="96583" x="6470650" y="1720850"/>
          <p14:tracePt t="96595" x="6464300" y="1739900"/>
          <p14:tracePt t="96613" x="6445250" y="1803400"/>
          <p14:tracePt t="96629" x="6438900" y="1854200"/>
          <p14:tracePt t="96644" x="6438900" y="1879600"/>
          <p14:tracePt t="96662" x="6438900" y="1911350"/>
          <p14:tracePt t="96677" x="6438900" y="1936750"/>
          <p14:tracePt t="96694" x="6438900" y="1943100"/>
          <p14:tracePt t="96846" x="6445250" y="1949450"/>
          <p14:tracePt t="96891" x="0" y="0"/>
        </p14:tracePtLst>
        <p14:tracePtLst>
          <p14:tracePt t="97472" x="2552700" y="1009650"/>
          <p14:tracePt t="97489" x="2552700" y="1022350"/>
          <p14:tracePt t="97508" x="2552700" y="1111250"/>
          <p14:tracePt t="97519" x="2552700" y="1149350"/>
          <p14:tracePt t="97523" x="2552700" y="1193800"/>
          <p14:tracePt t="97533" x="2552700" y="1238250"/>
          <p14:tracePt t="97543" x="2552700" y="1282700"/>
          <p14:tracePt t="97560" x="2552700" y="1339850"/>
          <p14:tracePt t="97576" x="2552700" y="1377950"/>
          <p14:tracePt t="97596" x="2552700" y="1403350"/>
          <p14:tracePt t="97597" x="2552700" y="1409700"/>
          <p14:tracePt t="97611" x="2552700" y="1416050"/>
          <p14:tracePt t="97660" x="2559050" y="1416050"/>
          <p14:tracePt t="97684" x="2565400" y="1416050"/>
          <p14:tracePt t="97692" x="2571750" y="1397000"/>
          <p14:tracePt t="97700" x="2578100" y="1371600"/>
          <p14:tracePt t="97710" x="2584450" y="1346200"/>
          <p14:tracePt t="97727" x="2590800" y="1301750"/>
          <p14:tracePt t="97743" x="2603500" y="1250950"/>
          <p14:tracePt t="97760" x="2603500" y="1238250"/>
          <p14:tracePt t="97777" x="2603500" y="1219200"/>
          <p14:tracePt t="97846" x="2603500" y="1225550"/>
          <p14:tracePt t="97852" x="2603500" y="1257300"/>
          <p14:tracePt t="97861" x="2603500" y="1282700"/>
          <p14:tracePt t="97878" x="2590800" y="1365250"/>
          <p14:tracePt t="97893" x="2584450" y="1416050"/>
          <p14:tracePt t="97911" x="2584450" y="1441450"/>
          <p14:tracePt t="97926" x="2584450" y="1460500"/>
          <p14:tracePt t="97996" x="2584450" y="1441450"/>
          <p14:tracePt t="98003" x="2584450" y="1403350"/>
          <p14:tracePt t="98012" x="2590800" y="1384300"/>
          <p14:tracePt t="98027" x="2597150" y="1308100"/>
          <p14:tracePt t="98043" x="2622550" y="1238250"/>
          <p14:tracePt t="98060" x="2622550" y="1187450"/>
          <p14:tracePt t="98077" x="2628900" y="1162050"/>
          <p14:tracePt t="98094" x="2628900" y="1149350"/>
          <p14:tracePt t="98157" x="2628900" y="1174750"/>
          <p14:tracePt t="98164" x="2622550" y="1219200"/>
          <p14:tracePt t="98177" x="2616200" y="1270000"/>
          <p14:tracePt t="98194" x="2590800" y="1384300"/>
          <p14:tracePt t="98209" x="2584450" y="1447800"/>
          <p14:tracePt t="98211" x="2584450" y="1466850"/>
          <p14:tracePt t="98226" x="2584450" y="1485900"/>
          <p14:tracePt t="98243" x="2584450" y="1492250"/>
          <p14:tracePt t="98309" x="2584450" y="1473200"/>
          <p14:tracePt t="98316" x="2584450" y="1441450"/>
          <p14:tracePt t="98328" x="2590800" y="1384300"/>
          <p14:tracePt t="98343" x="2590800" y="1308100"/>
          <p14:tracePt t="98360" x="2590800" y="1231900"/>
          <p14:tracePt t="98377" x="2590800" y="1193800"/>
          <p14:tracePt t="98395" x="2590800" y="1174750"/>
          <p14:tracePt t="98452" x="2590800" y="1181100"/>
          <p14:tracePt t="98459" x="2590800" y="1225550"/>
          <p14:tracePt t="98478" x="2578100" y="1301750"/>
          <p14:tracePt t="98493" x="2565400" y="1384300"/>
          <p14:tracePt t="98510" x="2552700" y="1422400"/>
          <p14:tracePt t="98526" x="2552700" y="1435100"/>
          <p14:tracePt t="98543" x="2552700" y="1441450"/>
          <p14:tracePt t="98595" x="2552700" y="1428750"/>
          <p14:tracePt t="98604" x="2552700" y="1403350"/>
          <p14:tracePt t="98613" x="2552700" y="1371600"/>
          <p14:tracePt t="98628" x="2559050" y="1308100"/>
          <p14:tracePt t="98644" x="2559050" y="1270000"/>
          <p14:tracePt t="98661" x="2559050" y="1244600"/>
          <p14:tracePt t="98676" x="2559050" y="1238250"/>
          <p14:tracePt t="98717" x="2559050" y="1257300"/>
          <p14:tracePt t="98726" x="2559050" y="1295400"/>
          <p14:tracePt t="98743" x="2546350" y="1377950"/>
          <p14:tracePt t="98760" x="2533650" y="1447800"/>
          <p14:tracePt t="98776" x="2533650" y="1485900"/>
          <p14:tracePt t="98793" x="2533650" y="1498600"/>
          <p14:tracePt t="98884" x="2533650" y="1492250"/>
          <p14:tracePt t="98892" x="2533650" y="1485900"/>
          <p14:tracePt t="98912" x="2533650" y="1454150"/>
          <p14:tracePt t="98926" x="2533650" y="1422400"/>
          <p14:tracePt t="98943" x="2533650" y="1397000"/>
          <p14:tracePt t="98960" x="2533650" y="1384300"/>
          <p14:tracePt t="98976" x="2540000" y="1371600"/>
          <p14:tracePt t="98993" x="2540000" y="1365250"/>
          <p14:tracePt t="99009" x="2540000" y="1358900"/>
          <p14:tracePt t="99043" x="2540000" y="1352550"/>
          <p14:tracePt t="100517" x="0" y="0"/>
        </p14:tracePtLst>
        <p14:tracePtLst>
          <p14:tracePt t="101588" x="7772400" y="1924050"/>
          <p14:tracePt t="101636" x="7778750" y="1924050"/>
          <p14:tracePt t="101646" x="7810500" y="1924050"/>
          <p14:tracePt t="101660" x="7874000" y="1924050"/>
          <p14:tracePt t="101675" x="7981950" y="1924050"/>
          <p14:tracePt t="101693" x="8108950" y="1924050"/>
          <p14:tracePt t="101708" x="8255000" y="1924050"/>
          <p14:tracePt t="101725" x="8407400" y="1924050"/>
          <p14:tracePt t="101742" x="8521700" y="1924050"/>
          <p14:tracePt t="101758" x="8610600" y="1924050"/>
          <p14:tracePt t="101775" x="8636000" y="1924050"/>
          <p14:tracePt t="101792" x="8642350" y="1924050"/>
          <p14:tracePt t="101853" x="8636000" y="1924050"/>
          <p14:tracePt t="101862" x="8604250" y="1924050"/>
          <p14:tracePt t="101877" x="8515350" y="1924050"/>
          <p14:tracePt t="101893" x="8401050" y="1924050"/>
          <p14:tracePt t="101909" x="8293100" y="1924050"/>
          <p14:tracePt t="101926" x="8235950" y="1924050"/>
          <p14:tracePt t="101942" x="8210550" y="1924050"/>
          <p14:tracePt t="102023" x="8235950" y="1924050"/>
          <p14:tracePt t="102030" x="8267700" y="1924050"/>
          <p14:tracePt t="102042" x="8299450" y="1924050"/>
          <p14:tracePt t="102059" x="8439150" y="1924050"/>
          <p14:tracePt t="102076" x="8515350" y="1924050"/>
          <p14:tracePt t="102093" x="8547100" y="1924050"/>
          <p14:tracePt t="102110" x="8559800" y="1924050"/>
          <p14:tracePt t="102175" x="8547100" y="1924050"/>
          <p14:tracePt t="102190" x="8489950" y="1924050"/>
          <p14:tracePt t="102210" x="8394700" y="1924050"/>
          <p14:tracePt t="102225" x="8286750" y="1924050"/>
          <p14:tracePt t="102227" x="8261350" y="1924050"/>
          <p14:tracePt t="102243" x="8248650" y="1924050"/>
          <p14:tracePt t="102258" x="8235950" y="1924050"/>
          <p14:tracePt t="102317" x="8242300" y="1924050"/>
          <p14:tracePt t="102323" x="8248650" y="1924050"/>
          <p14:tracePt t="102345" x="8274050" y="1924050"/>
          <p14:tracePt t="102360" x="8293100" y="1924050"/>
          <p14:tracePt t="102428" x="8280400" y="1924050"/>
          <p14:tracePt t="102437" x="8255000" y="1924050"/>
          <p14:tracePt t="102448" x="8229600" y="1924050"/>
          <p14:tracePt t="102460" x="8197850" y="1924050"/>
          <p14:tracePt t="102476" x="8185150" y="1924050"/>
          <p14:tracePt t="102540" x="8197850" y="1924050"/>
          <p14:tracePt t="102549" x="8229600" y="1924050"/>
          <p14:tracePt t="102558" x="8267700" y="1924050"/>
          <p14:tracePt t="102575" x="8394700" y="1924050"/>
          <p14:tracePt t="102591" x="8528050" y="1930400"/>
          <p14:tracePt t="102608" x="8585200" y="1930400"/>
          <p14:tracePt t="102626" x="8604250" y="1930400"/>
          <p14:tracePt t="102628" x="8610600" y="1930400"/>
          <p14:tracePt t="102678" x="8597900" y="1930400"/>
          <p14:tracePt t="102685" x="8566150" y="1930400"/>
          <p14:tracePt t="102694" x="8515350" y="1930400"/>
          <p14:tracePt t="102709" x="8407400" y="1930400"/>
          <p14:tracePt t="102724" x="8343900" y="1930400"/>
          <p14:tracePt t="102742" x="8324850" y="1930400"/>
          <p14:tracePt t="102798" x="8331200" y="1930400"/>
          <p14:tracePt t="102805" x="8362950" y="1930400"/>
          <p14:tracePt t="102813" x="8407400" y="1930400"/>
          <p14:tracePt t="102825" x="8458200" y="1930400"/>
          <p14:tracePt t="102841" x="8585200" y="1930400"/>
          <p14:tracePt t="102859" x="8743950" y="1949450"/>
          <p14:tracePt t="102862" x="8813800" y="1968500"/>
          <p14:tracePt t="102876" x="8909050" y="1974850"/>
          <p14:tracePt t="102893" x="8928100" y="1974850"/>
          <p14:tracePt t="102908" x="8934450" y="1974850"/>
          <p14:tracePt t="104221" x="8921750" y="1974850"/>
          <p14:tracePt t="104228" x="8902700" y="1974850"/>
          <p14:tracePt t="104243" x="8839200" y="1974850"/>
          <p14:tracePt t="104258" x="8807450" y="1974850"/>
          <p14:tracePt t="104275" x="8705850" y="1974850"/>
          <p14:tracePt t="104291" x="8680450" y="1974850"/>
          <p14:tracePt t="104308" x="8674100" y="1968500"/>
          <p14:tracePt t="104404" x="8693150" y="1968500"/>
          <p14:tracePt t="104412" x="8718550" y="1968500"/>
          <p14:tracePt t="104428" x="8788400" y="1968500"/>
          <p14:tracePt t="104441" x="8832850" y="1968500"/>
          <p14:tracePt t="104458" x="8921750" y="1968500"/>
          <p14:tracePt t="104459" x="8959850" y="1968500"/>
          <p14:tracePt t="104475" x="8997950" y="1968500"/>
          <p14:tracePt t="104492" x="9036050" y="1968500"/>
          <p14:tracePt t="105148" x="0" y="0"/>
        </p14:tracePtLst>
        <p14:tracePtLst>
          <p14:tracePt t="107582" x="1524000" y="2165350"/>
          <p14:tracePt t="107621" x="1530350" y="2165350"/>
          <p14:tracePt t="107637" x="1536700" y="2165350"/>
          <p14:tracePt t="107649" x="1543050" y="2165350"/>
          <p14:tracePt t="107657" x="1549400" y="2159000"/>
          <p14:tracePt t="107674" x="1574800" y="2152650"/>
          <p14:tracePt t="107690" x="1619250" y="2146300"/>
          <p14:tracePt t="107709" x="1778000" y="2146300"/>
          <p14:tracePt t="107723" x="1949450" y="2146300"/>
          <p14:tracePt t="107741" x="2159000" y="2146300"/>
          <p14:tracePt t="107756" x="2501900" y="2171700"/>
          <p14:tracePt t="107773" x="2914650" y="2222500"/>
          <p14:tracePt t="107789" x="3435350" y="2317750"/>
          <p14:tracePt t="107806" x="3987800" y="2355850"/>
          <p14:tracePt t="107823" x="4495800" y="2400300"/>
          <p14:tracePt t="107841" x="4914900" y="2406650"/>
          <p14:tracePt t="107856" x="5283200" y="2406650"/>
          <p14:tracePt t="107859" x="5435600" y="2406650"/>
          <p14:tracePt t="107873" x="5562600" y="2406650"/>
          <p14:tracePt t="107891" x="5765800" y="2406650"/>
          <p14:tracePt t="107892" x="5848350" y="2406650"/>
          <p14:tracePt t="107908" x="5911850" y="2406650"/>
          <p14:tracePt t="107924" x="6115050" y="2406650"/>
          <p14:tracePt t="107941" x="6229350" y="2406650"/>
          <p14:tracePt t="107958" x="6369050" y="2406650"/>
          <p14:tracePt t="107975" x="6502400" y="2406650"/>
          <p14:tracePt t="107989" x="6635750" y="2406650"/>
          <p14:tracePt t="108006" x="6718300" y="2406650"/>
          <p14:tracePt t="108023" x="6769100" y="2406650"/>
          <p14:tracePt t="108040" x="6794500" y="2406650"/>
          <p14:tracePt t="108056" x="6807200" y="2406650"/>
          <p14:tracePt t="108073" x="6826250" y="2406650"/>
          <p14:tracePt t="108089" x="6845300" y="2406650"/>
          <p14:tracePt t="108092" x="6858000" y="2406650"/>
          <p14:tracePt t="108106" x="6870700" y="2406650"/>
          <p14:tracePt t="108123" x="6915150" y="2406650"/>
          <p14:tracePt t="108141" x="6953250" y="2406650"/>
          <p14:tracePt t="108157" x="6978650" y="2393950"/>
          <p14:tracePt t="108174" x="6991350" y="2381250"/>
          <p14:tracePt t="108191" x="6997700" y="2381250"/>
          <p14:tracePt t="108207" x="7016750" y="2374900"/>
          <p14:tracePt t="108224" x="7035800" y="2368550"/>
          <p14:tracePt t="108239" x="7048500" y="2355850"/>
          <p14:tracePt t="108256" x="7061200" y="2343150"/>
          <p14:tracePt t="108273" x="7092950" y="2330450"/>
          <p14:tracePt t="108289" x="7118350" y="2311400"/>
          <p14:tracePt t="108306" x="7150100" y="2292350"/>
          <p14:tracePt t="108307" x="7169150" y="2279650"/>
          <p14:tracePt t="108323" x="7194550" y="2266950"/>
          <p14:tracePt t="108340" x="7226300" y="2260600"/>
          <p14:tracePt t="108356" x="7239000" y="2254250"/>
          <p14:tracePt t="108373" x="7245350" y="2254250"/>
          <p14:tracePt t="108389" x="7251700" y="2254250"/>
          <p14:tracePt t="108408" x="7258050" y="2254250"/>
          <p14:tracePt t="108423" x="7270750" y="2241550"/>
          <p14:tracePt t="108440" x="7283450" y="2241550"/>
          <p14:tracePt t="108458" x="7321550" y="2241550"/>
          <p14:tracePt t="108472" x="7334250" y="2241550"/>
          <p14:tracePt t="108490" x="7340600" y="2241550"/>
          <p14:tracePt t="108588" x="7327900" y="2241550"/>
          <p14:tracePt t="108597" x="7315200" y="2241550"/>
          <p14:tracePt t="108606" x="7289800" y="2241550"/>
          <p14:tracePt t="108624" x="7175500" y="2241550"/>
          <p14:tracePt t="108641" x="6965950" y="2241550"/>
          <p14:tracePt t="108658" x="6648450" y="2241550"/>
          <p14:tracePt t="108659" x="6451600" y="2241550"/>
          <p14:tracePt t="108674" x="6280150" y="2241550"/>
          <p14:tracePt t="108692" x="5867400" y="2241550"/>
          <p14:tracePt t="108708" x="5454650" y="2241550"/>
          <p14:tracePt t="108724" x="4895850" y="2241550"/>
          <p14:tracePt t="108741" x="4610100" y="2241550"/>
          <p14:tracePt t="108757" x="4362450" y="2241550"/>
          <p14:tracePt t="108773" x="4152900" y="2241550"/>
          <p14:tracePt t="108790" x="3962400" y="2241550"/>
          <p14:tracePt t="108806" x="3797300" y="2241550"/>
          <p14:tracePt t="108824" x="3625850" y="2241550"/>
          <p14:tracePt t="108839" x="3460750" y="2241550"/>
          <p14:tracePt t="108856" x="3289300" y="2241550"/>
          <p14:tracePt t="108873" x="3098800" y="2241550"/>
          <p14:tracePt t="108875" x="3003550" y="2241550"/>
          <p14:tracePt t="108889" x="2914650" y="2241550"/>
          <p14:tracePt t="108908" x="2679700" y="2241550"/>
          <p14:tracePt t="108924" x="2616200" y="2241550"/>
          <p14:tracePt t="108941" x="2584450" y="2241550"/>
          <p14:tracePt t="109028" x="2590800" y="2241550"/>
          <p14:tracePt t="109039" x="2628900" y="2241550"/>
          <p14:tracePt t="109058" x="2768600" y="2241550"/>
          <p14:tracePt t="109074" x="3028950" y="2241550"/>
          <p14:tracePt t="109077" x="3225800" y="2241550"/>
          <p14:tracePt t="109093" x="3613150" y="2241550"/>
          <p14:tracePt t="109106" x="3829050" y="2241550"/>
          <p14:tracePt t="109123" x="4311650" y="2241550"/>
          <p14:tracePt t="109141" x="4413250" y="2241550"/>
          <p14:tracePt t="109157" x="4425950" y="2241550"/>
          <p14:tracePt t="109173" x="4432300" y="2241550"/>
          <p14:tracePt t="109301" x="0" y="0"/>
        </p14:tracePtLst>
        <p14:tracePtLst>
          <p14:tracePt t="109964" x="2641600" y="1035050"/>
          <p14:tracePt t="109971" x="2635250" y="1054100"/>
          <p14:tracePt t="109979" x="2635250" y="1066800"/>
          <p14:tracePt t="109989" x="2628900" y="1085850"/>
          <p14:tracePt t="110006" x="2622550" y="1155700"/>
          <p14:tracePt t="110022" x="2609850" y="1231900"/>
          <p14:tracePt t="110039" x="2609850" y="1308100"/>
          <p14:tracePt t="110056" x="2609850" y="1384300"/>
          <p14:tracePt t="110072" x="2609850" y="1454150"/>
          <p14:tracePt t="110088" x="2622550" y="1504950"/>
          <p14:tracePt t="110105" x="2628900" y="1530350"/>
          <p14:tracePt t="110122" x="2635250" y="1543050"/>
          <p14:tracePt t="110139" x="2635250" y="1549400"/>
          <p14:tracePt t="110204" x="2635250" y="1555750"/>
          <p14:tracePt t="110220" x="2635250" y="1549400"/>
          <p14:tracePt t="110227" x="2635250" y="1536700"/>
          <p14:tracePt t="110238" x="2641600" y="1511300"/>
          <p14:tracePt t="110256" x="2641600" y="1460500"/>
          <p14:tracePt t="110272" x="2647950" y="1397000"/>
          <p14:tracePt t="110289" x="2647950" y="1308100"/>
          <p14:tracePt t="110305" x="2647950" y="1231900"/>
          <p14:tracePt t="110322" x="2647950" y="1174750"/>
          <p14:tracePt t="110323" x="2647950" y="1155700"/>
          <p14:tracePt t="110338" x="2647950" y="1136650"/>
          <p14:tracePt t="110355" x="2647950" y="1117600"/>
          <p14:tracePt t="110443" x="2647950" y="1111250"/>
          <p14:tracePt t="110459" x="2647950" y="1123950"/>
          <p14:tracePt t="110469" x="2647950" y="1155700"/>
          <p14:tracePt t="110476" x="2647950" y="1174750"/>
          <p14:tracePt t="110488" x="2641600" y="1219200"/>
          <p14:tracePt t="110505" x="2616200" y="1301750"/>
          <p14:tracePt t="110522" x="2616200" y="1346200"/>
          <p14:tracePt t="110523" x="2616200" y="1371600"/>
          <p14:tracePt t="110539" x="2616200" y="1397000"/>
          <p14:tracePt t="110555" x="2616200" y="1403350"/>
          <p14:tracePt t="110574" x="2616200" y="1409700"/>
          <p14:tracePt t="110652" x="2616200" y="1390650"/>
          <p14:tracePt t="110660" x="2622550" y="1365250"/>
          <p14:tracePt t="110674" x="2628900" y="1339850"/>
          <p14:tracePt t="110691" x="2635250" y="1314450"/>
          <p14:tracePt t="110705" x="2635250" y="1289050"/>
          <p14:tracePt t="110722" x="2641600" y="1263650"/>
          <p14:tracePt t="110924" x="0" y="0"/>
        </p14:tracePtLst>
        <p14:tracePtLst>
          <p14:tracePt t="111543" x="1587500" y="2063750"/>
          <p14:tracePt t="111573" x="1587500" y="2070100"/>
          <p14:tracePt t="111588" x="1600200" y="2076450"/>
          <p14:tracePt t="111607" x="1651000" y="2089150"/>
          <p14:tracePt t="111625" x="1771650" y="2114550"/>
          <p14:tracePt t="111629" x="1854200" y="2120900"/>
          <p14:tracePt t="111646" x="2044700" y="2133600"/>
          <p14:tracePt t="111656" x="2178050" y="2133600"/>
          <p14:tracePt t="111673" x="2520950" y="2133600"/>
          <p14:tracePt t="111689" x="2952750" y="2133600"/>
          <p14:tracePt t="111692" x="3194050" y="2133600"/>
          <p14:tracePt t="111707" x="3429000" y="2133600"/>
          <p14:tracePt t="111723" x="3905250" y="2133600"/>
          <p14:tracePt t="111740" x="4552950" y="2133600"/>
          <p14:tracePt t="111757" x="4984750" y="2133600"/>
          <p14:tracePt t="111772" x="5397500" y="2133600"/>
          <p14:tracePt t="111789" x="5765800" y="2133600"/>
          <p14:tracePt t="111805" x="6051550" y="2133600"/>
          <p14:tracePt t="111822" x="6242050" y="2133600"/>
          <p14:tracePt t="111838" x="6356350" y="2133600"/>
          <p14:tracePt t="111855" x="6413500" y="2133600"/>
          <p14:tracePt t="111872" x="6464300" y="2139950"/>
          <p14:tracePt t="111888" x="6496050" y="2146300"/>
          <p14:tracePt t="111891" x="6508750" y="2146300"/>
          <p14:tracePt t="111907" x="6540500" y="2146300"/>
          <p14:tracePt t="111923" x="6565900" y="2146300"/>
          <p14:tracePt t="111940" x="6616700" y="2146300"/>
          <p14:tracePt t="111957" x="6629400" y="2146300"/>
          <p14:tracePt t="111973" x="6635750" y="2146300"/>
          <p14:tracePt t="111989" x="6642100" y="2146300"/>
          <p14:tracePt t="112005" x="6661150" y="2152650"/>
          <p14:tracePt t="112022" x="6680200" y="2165350"/>
          <p14:tracePt t="112039" x="6705600" y="2165350"/>
          <p14:tracePt t="112055" x="6737350" y="2165350"/>
          <p14:tracePt t="112071" x="6756400" y="2165350"/>
          <p14:tracePt t="112088" x="6788150" y="2165350"/>
          <p14:tracePt t="112105" x="6819900" y="2165350"/>
          <p14:tracePt t="112107" x="6832600" y="2165350"/>
          <p14:tracePt t="112121" x="6845300" y="2165350"/>
          <p14:tracePt t="112138" x="6864350" y="2165350"/>
          <p14:tracePt t="112156" x="6877050" y="2165350"/>
          <p14:tracePt t="112303" x="6858000" y="2165350"/>
          <p14:tracePt t="112317" x="6775450" y="2165350"/>
          <p14:tracePt t="112332" x="6635750" y="2165350"/>
          <p14:tracePt t="112341" x="6553200" y="2165350"/>
          <p14:tracePt t="112355" x="6362700" y="2165350"/>
          <p14:tracePt t="112372" x="6165850" y="2165350"/>
          <p14:tracePt t="112389" x="5930900" y="2165350"/>
          <p14:tracePt t="112405" x="5702300" y="2165350"/>
          <p14:tracePt t="112423" x="5480050" y="2165350"/>
          <p14:tracePt t="112439" x="5270500" y="2165350"/>
          <p14:tracePt t="112456" x="5092700" y="2165350"/>
          <p14:tracePt t="112472" x="4946650" y="2165350"/>
          <p14:tracePt t="112489" x="4845050" y="2165350"/>
          <p14:tracePt t="112492" x="4826000" y="2165350"/>
          <p14:tracePt t="112505" x="4813300" y="2165350"/>
          <p14:tracePt t="112522" x="4806950" y="2165350"/>
          <p14:tracePt t="112604" x="4813300" y="2165350"/>
          <p14:tracePt t="112613" x="4845050" y="2165350"/>
          <p14:tracePt t="112622" x="4908550" y="2165350"/>
          <p14:tracePt t="112638" x="5118100" y="2184400"/>
          <p14:tracePt t="112657" x="5410200" y="2209800"/>
          <p14:tracePt t="112673" x="5715000" y="2209800"/>
          <p14:tracePt t="112675" x="5848350" y="2209800"/>
          <p14:tracePt t="112690" x="5949950" y="2209800"/>
          <p14:tracePt t="112706" x="6089650" y="2209800"/>
          <p14:tracePt t="112722" x="6115050" y="2209800"/>
          <p14:tracePt t="112741" x="6121400" y="2209800"/>
          <p14:tracePt t="112822" x="6089650" y="2209800"/>
          <p14:tracePt t="112840" x="5981700" y="2203450"/>
          <p14:tracePt t="112863" x="5715000" y="2203450"/>
          <p14:tracePt t="112869" x="5619750" y="2203450"/>
          <p14:tracePt t="112881" x="5524500" y="2203450"/>
          <p14:tracePt t="112893" x="5397500" y="2203450"/>
          <p14:tracePt t="112907" x="5359400" y="2203450"/>
          <p14:tracePt t="112922" x="5321300" y="2203450"/>
          <p14:tracePt t="113012" x="5334000" y="2203450"/>
          <p14:tracePt t="113021" x="5365750" y="2203450"/>
          <p14:tracePt t="113029" x="5416550" y="2203450"/>
          <p14:tracePt t="113038" x="5480050" y="2203450"/>
          <p14:tracePt t="113055" x="5651500" y="2203450"/>
          <p14:tracePt t="113071" x="5829300" y="2203450"/>
          <p14:tracePt t="113088" x="5969000" y="2203450"/>
          <p14:tracePt t="113104" x="6000750" y="2203450"/>
          <p14:tracePt t="113121" x="6007100" y="2203450"/>
          <p14:tracePt t="113269" x="5988050" y="2203450"/>
          <p14:tracePt t="113276" x="5949950" y="2203450"/>
          <p14:tracePt t="113288" x="5886450" y="2203450"/>
          <p14:tracePt t="113306" x="5740400" y="2203450"/>
          <p14:tracePt t="113321" x="5588000" y="2203450"/>
          <p14:tracePt t="113338" x="5486400" y="2203450"/>
          <p14:tracePt t="113340" x="5454650" y="2203450"/>
          <p14:tracePt t="113355" x="5435600" y="2203450"/>
          <p14:tracePt t="113371" x="5429250" y="2203450"/>
          <p14:tracePt t="113944" x="5422900" y="2197100"/>
          <p14:tracePt t="113964" x="5334000" y="2184400"/>
          <p14:tracePt t="113985" x="5213350" y="2159000"/>
          <p14:tracePt t="113987" x="5137150" y="2152650"/>
          <p14:tracePt t="114002" x="5060950" y="2133600"/>
          <p14:tracePt t="114013" x="4927600" y="2101850"/>
          <p14:tracePt t="114026" x="4876800" y="2089150"/>
          <p14:tracePt t="114031" x="4851400" y="2089150"/>
          <p14:tracePt t="114044" x="4826000" y="2089150"/>
          <p14:tracePt t="114055" x="4819650" y="2089150"/>
          <p14:tracePt t="114071" x="4813300" y="2089150"/>
          <p14:tracePt t="114148" x="4826000" y="2089150"/>
          <p14:tracePt t="114158" x="4864100" y="2089150"/>
          <p14:tracePt t="114172" x="4991100" y="2089150"/>
          <p14:tracePt t="114189" x="5187950" y="2089150"/>
          <p14:tracePt t="114206" x="5410200" y="2089150"/>
          <p14:tracePt t="114222" x="5613400" y="2095500"/>
          <p14:tracePt t="114238" x="5740400" y="2120900"/>
          <p14:tracePt t="114254" x="5797550" y="2133600"/>
          <p14:tracePt t="114272" x="5810250" y="2133600"/>
          <p14:tracePt t="114287" x="5822950" y="2133600"/>
          <p14:tracePt t="114304" x="5835650" y="2139950"/>
          <p14:tracePt t="114320" x="5848350" y="2139950"/>
          <p14:tracePt t="114337" x="5861050" y="2139950"/>
          <p14:tracePt t="114354" x="5867400" y="2139950"/>
          <p14:tracePt t="114373" x="5873750" y="2139950"/>
          <p14:tracePt t="114739" x="0" y="0"/>
        </p14:tracePtLst>
        <p14:tracePtLst>
          <p14:tracePt t="115284" x="3606800" y="2178050"/>
          <p14:tracePt t="115398" x="3625850" y="2178050"/>
          <p14:tracePt t="115404" x="3651250" y="2178050"/>
          <p14:tracePt t="115422" x="3771900" y="2178050"/>
          <p14:tracePt t="115439" x="3994150" y="2178050"/>
          <p14:tracePt t="115455" x="4349750" y="2178050"/>
          <p14:tracePt t="115472" x="4819650" y="2178050"/>
          <p14:tracePt t="115488" x="5295900" y="2178050"/>
          <p14:tracePt t="115504" x="5689600" y="2178050"/>
          <p14:tracePt t="115521" x="5956300" y="2178050"/>
          <p14:tracePt t="115523" x="6057900" y="2178050"/>
          <p14:tracePt t="115537" x="6165850" y="2178050"/>
          <p14:tracePt t="115554" x="6324600" y="2178050"/>
          <p14:tracePt t="115570" x="6438900" y="2178050"/>
          <p14:tracePt t="115572" x="6483350" y="2178050"/>
          <p14:tracePt t="115587" x="6540500" y="2178050"/>
          <p14:tracePt t="115604" x="6565900" y="2178050"/>
          <p14:tracePt t="115620" x="6584950" y="2178050"/>
          <p14:tracePt t="115637" x="6610350" y="2178050"/>
          <p14:tracePt t="115654" x="6616700" y="2178050"/>
          <p14:tracePt t="115899" x="0" y="0"/>
        </p14:tracePtLst>
        <p14:tracePtLst>
          <p14:tracePt t="117869" x="6343650" y="2082800"/>
          <p14:tracePt t="117997" x="6350000" y="2101850"/>
          <p14:tracePt t="118014" x="6356350" y="2114550"/>
          <p14:tracePt t="118029" x="6356350" y="2127250"/>
          <p14:tracePt t="118040" x="6356350" y="2133600"/>
          <p14:tracePt t="118055" x="6356350" y="2139950"/>
          <p14:tracePt t="118070" x="6356350" y="2171700"/>
          <p14:tracePt t="118087" x="6343650" y="2197100"/>
          <p14:tracePt t="118103" x="6324600" y="2228850"/>
          <p14:tracePt t="118120" x="6299200" y="2254250"/>
          <p14:tracePt t="118137" x="6203950" y="2286000"/>
          <p14:tracePt t="118140" x="6159500" y="2292350"/>
          <p14:tracePt t="118154" x="6102350" y="2311400"/>
          <p14:tracePt t="118171" x="5937250" y="2343150"/>
          <p14:tracePt t="118187" x="5835650" y="2343150"/>
          <p14:tracePt t="118204" x="5708650" y="2343150"/>
          <p14:tracePt t="118220" x="5581650" y="2343150"/>
          <p14:tracePt t="118236" x="5429250" y="2343150"/>
          <p14:tracePt t="118253" x="5264150" y="2343150"/>
          <p14:tracePt t="118272" x="5080000" y="2336800"/>
          <p14:tracePt t="118286" x="4933950" y="2311400"/>
          <p14:tracePt t="118302" x="4781550" y="2279650"/>
          <p14:tracePt t="118319" x="4648200" y="2247900"/>
          <p14:tracePt t="118336" x="4508500" y="2222500"/>
          <p14:tracePt t="118352" x="4368800" y="2197100"/>
          <p14:tracePt t="118369" x="4216400" y="2165350"/>
          <p14:tracePt t="118386" x="4064000" y="2139950"/>
          <p14:tracePt t="118387" x="3975100" y="2120900"/>
          <p14:tracePt t="118403" x="3816350" y="2089150"/>
          <p14:tracePt t="118419" x="3663950" y="2063750"/>
          <p14:tracePt t="118437" x="3549650" y="2051050"/>
          <p14:tracePt t="118454" x="3416300" y="2051050"/>
          <p14:tracePt t="118471" x="3289300" y="2051050"/>
          <p14:tracePt t="118487" x="3143250" y="2038350"/>
          <p14:tracePt t="118504" x="3003550" y="2012950"/>
          <p14:tracePt t="118520" x="2857500" y="1987550"/>
          <p14:tracePt t="118538" x="2762250" y="1962150"/>
          <p14:tracePt t="118553" x="2686050" y="1962150"/>
          <p14:tracePt t="118556" x="2641600" y="1962150"/>
          <p14:tracePt t="118570" x="2597150" y="1962150"/>
          <p14:tracePt t="118586" x="2533650" y="1962150"/>
          <p14:tracePt t="118603" x="2470150" y="1962150"/>
          <p14:tracePt t="118620" x="2432050" y="1962150"/>
          <p14:tracePt t="118636" x="2400300" y="1962150"/>
          <p14:tracePt t="118653" x="2336800" y="1962150"/>
          <p14:tracePt t="118669" x="2260600" y="1962150"/>
          <p14:tracePt t="118686" x="2165350" y="1962150"/>
          <p14:tracePt t="118703" x="2044700" y="1962150"/>
          <p14:tracePt t="118721" x="1917700" y="1962150"/>
          <p14:tracePt t="118737" x="1790700" y="1962150"/>
          <p14:tracePt t="118739" x="1720850" y="1962150"/>
          <p14:tracePt t="118753" x="1657350" y="1962150"/>
          <p14:tracePt t="118769" x="1549400" y="1962150"/>
          <p14:tracePt t="118772" x="1504950" y="1962150"/>
          <p14:tracePt t="118788" x="1447800" y="1962150"/>
          <p14:tracePt t="118803" x="1409700" y="1962150"/>
          <p14:tracePt t="118821" x="1384300" y="1962150"/>
          <p14:tracePt t="118836" x="1371600" y="1962150"/>
          <p14:tracePt t="118853" x="1358900" y="1955800"/>
          <p14:tracePt t="118870" x="1352550" y="1955800"/>
          <p14:tracePt t="118886" x="1346200" y="1936750"/>
          <p14:tracePt t="118903" x="1346200" y="1930400"/>
          <p14:tracePt t="118920" x="1339850" y="1892300"/>
          <p14:tracePt t="118936" x="1339850" y="1854200"/>
          <p14:tracePt t="118953" x="1339850" y="1809750"/>
          <p14:tracePt t="118956" x="1339850" y="1784350"/>
          <p14:tracePt t="118970" x="1339850" y="1758950"/>
          <p14:tracePt t="118988" x="1339850" y="1727200"/>
          <p14:tracePt t="119004" x="1339850" y="1676400"/>
          <p14:tracePt t="119021" x="1339850" y="1638300"/>
          <p14:tracePt t="119036" x="1339850" y="1606550"/>
          <p14:tracePt t="119053" x="1339850" y="1587500"/>
          <p14:tracePt t="119069" x="1339850" y="1574800"/>
          <p14:tracePt t="119141" x="1333500" y="1581150"/>
          <p14:tracePt t="119149" x="1327150" y="1600200"/>
          <p14:tracePt t="119158" x="1320800" y="1631950"/>
          <p14:tracePt t="119169" x="1314450" y="1663700"/>
          <p14:tracePt t="119188" x="1301750" y="1733550"/>
          <p14:tracePt t="119203" x="1295400" y="1758950"/>
          <p14:tracePt t="119204" x="1289050" y="1771650"/>
          <p14:tracePt t="119221" x="1289050" y="1790700"/>
          <p14:tracePt t="119237" x="1289050" y="1803400"/>
          <p14:tracePt t="119452" x="0" y="0"/>
        </p14:tracePtLst>
        <p14:tracePtLst>
          <p14:tracePt t="119965" x="2400300" y="2146300"/>
          <p14:tracePt t="119982" x="2393950" y="2146300"/>
          <p14:tracePt t="119996" x="2387600" y="2146300"/>
          <p14:tracePt t="120075" x="2406650" y="2146300"/>
          <p14:tracePt t="120084" x="2457450" y="2146300"/>
          <p14:tracePt t="120092" x="2527300" y="2146300"/>
          <p14:tracePt t="120102" x="2635250" y="2146300"/>
          <p14:tracePt t="120119" x="2914650" y="2146300"/>
          <p14:tracePt t="120135" x="3282950" y="2146300"/>
          <p14:tracePt t="120152" x="3613150" y="2146300"/>
          <p14:tracePt t="120169" x="3879850" y="2146300"/>
          <p14:tracePt t="120171" x="3981450" y="2146300"/>
          <p14:tracePt t="120186" x="4070350" y="2146300"/>
          <p14:tracePt t="120203" x="4222750" y="2146300"/>
          <p14:tracePt t="120220" x="4356100" y="2146300"/>
          <p14:tracePt t="120237" x="4502150" y="2146300"/>
          <p14:tracePt t="120252" x="4578350" y="2146300"/>
          <p14:tracePt t="120269" x="4616450" y="2146300"/>
          <p14:tracePt t="120287" x="4635500" y="2146300"/>
          <p14:tracePt t="120348" x="4629150" y="2146300"/>
          <p14:tracePt t="120356" x="4610100" y="2146300"/>
          <p14:tracePt t="120369" x="4578350" y="2146300"/>
          <p14:tracePt t="120385" x="4438650" y="2146300"/>
          <p14:tracePt t="120402" x="4216400" y="2146300"/>
          <p14:tracePt t="120404" x="4089400" y="2146300"/>
          <p14:tracePt t="120419" x="3803650" y="2146300"/>
          <p14:tracePt t="120436" x="3619500" y="2146300"/>
          <p14:tracePt t="120453" x="3549650" y="2146300"/>
          <p14:tracePt t="120470" x="3536950" y="2146300"/>
          <p14:tracePt t="120486" x="3530600" y="2146300"/>
          <p14:tracePt t="120556" x="3549650" y="2146300"/>
          <p14:tracePt t="120564" x="3606800" y="2146300"/>
          <p14:tracePt t="120573" x="3683000" y="2146300"/>
          <p14:tracePt t="120585" x="3784600" y="2146300"/>
          <p14:tracePt t="120603" x="4413250" y="2178050"/>
          <p14:tracePt t="120620" x="4806950" y="2254250"/>
          <p14:tracePt t="120636" x="5035550" y="2279650"/>
          <p14:tracePt t="120652" x="5099050" y="2279650"/>
          <p14:tracePt t="120669" x="5111750" y="2279650"/>
          <p14:tracePt t="120780" x="5080000" y="2279650"/>
          <p14:tracePt t="120788" x="5016500" y="2279650"/>
          <p14:tracePt t="120803" x="4813300" y="2279650"/>
          <p14:tracePt t="120820" x="4572000" y="2279650"/>
          <p14:tracePt t="120835" x="4349750" y="2279650"/>
          <p14:tracePt t="120852" x="4222750" y="2279650"/>
          <p14:tracePt t="120868" x="4191000" y="2279650"/>
          <p14:tracePt t="120885" x="4178300" y="2279650"/>
          <p14:tracePt t="120955" x="4191000" y="2279650"/>
          <p14:tracePt t="120963" x="4216400" y="2279650"/>
          <p14:tracePt t="120971" x="4267200" y="2279650"/>
          <p14:tracePt t="120985" x="4330700" y="2279650"/>
          <p14:tracePt t="121002" x="4495800" y="2279650"/>
          <p14:tracePt t="121019" x="4813300" y="2279650"/>
          <p14:tracePt t="121035" x="5054600" y="2279650"/>
          <p14:tracePt t="121052" x="5264150" y="2279650"/>
          <p14:tracePt t="121068" x="5372100" y="2279650"/>
          <p14:tracePt t="121085" x="5403850" y="2279650"/>
          <p14:tracePt t="121157" x="5378450" y="2279650"/>
          <p14:tracePt t="121163" x="5327650" y="2279650"/>
          <p14:tracePt t="121171" x="5264150" y="2279650"/>
          <p14:tracePt t="121184" x="5194300" y="2279650"/>
          <p14:tracePt t="121204" x="4908550" y="2273300"/>
          <p14:tracePt t="121219" x="4832350" y="2260600"/>
          <p14:tracePt t="121236" x="4762500" y="2260600"/>
          <p14:tracePt t="121251" x="4756150" y="2260600"/>
          <p14:tracePt t="121291" x="4768850" y="2260600"/>
          <p14:tracePt t="121301" x="4787900" y="2260600"/>
          <p14:tracePt t="121318" x="4895850" y="2260600"/>
          <p14:tracePt t="121336" x="5073650" y="2260600"/>
          <p14:tracePt t="121354" x="5353050" y="2260600"/>
          <p14:tracePt t="121368" x="5740400" y="2260600"/>
          <p14:tracePt t="121385" x="6089650" y="2260600"/>
          <p14:tracePt t="121403" x="6356350" y="2260600"/>
          <p14:tracePt t="121418" x="6375400" y="2260600"/>
          <p14:tracePt t="121434" x="6388100" y="2260600"/>
          <p14:tracePt t="121476" x="6394450" y="2260600"/>
          <p14:tracePt t="121483" x="6400800" y="2260600"/>
          <p14:tracePt t="122081" x="6407150" y="2260600"/>
          <p14:tracePt t="122099" x="6381750" y="2241550"/>
          <p14:tracePt t="122104" x="6337300" y="2222500"/>
          <p14:tracePt t="122105" x="0" y="0"/>
        </p14:tracePtLst>
        <p14:tracePtLst>
          <p14:tracePt t="122744" x="1263650" y="1949450"/>
          <p14:tracePt t="122774" x="1257300" y="1949450"/>
          <p14:tracePt t="122788" x="1244600" y="1974850"/>
          <p14:tracePt t="122804" x="1238250" y="2006600"/>
          <p14:tracePt t="122821" x="1225550" y="2051050"/>
          <p14:tracePt t="122835" x="1219200" y="2082800"/>
          <p14:tracePt t="122852" x="1212850" y="2127250"/>
          <p14:tracePt t="122884" x="1212850" y="2133600"/>
          <p14:tracePt t="123060" x="1206500" y="2133600"/>
          <p14:tracePt t="123332" x="1206500" y="2139950"/>
          <p14:tracePt t="123340" x="1200150" y="2146300"/>
          <p14:tracePt t="123352" x="1193800" y="2159000"/>
          <p14:tracePt t="123368" x="1193800" y="2165350"/>
          <p14:tracePt t="124004" x="0" y="0"/>
        </p14:tracePtLst>
        <p14:tracePtLst>
          <p14:tracePt t="124942" x="1930400" y="2076450"/>
          <p14:tracePt t="124955" x="1930400" y="2089150"/>
          <p14:tracePt t="124969" x="1930400" y="2114550"/>
          <p14:tracePt t="124985" x="1930400" y="2178050"/>
          <p14:tracePt t="124988" x="1930400" y="2235200"/>
          <p14:tracePt t="125001" x="1911350" y="2292350"/>
          <p14:tracePt t="125018" x="1898650" y="2387600"/>
          <p14:tracePt t="125021" x="1879600" y="2425700"/>
          <p14:tracePt t="125037" x="1879600" y="2457450"/>
          <p14:tracePt t="125051" x="1879600" y="2476500"/>
          <p14:tracePt t="125172" x="1879600" y="2463800"/>
          <p14:tracePt t="125180" x="1879600" y="2457450"/>
          <p14:tracePt t="125188" x="1879600" y="2438400"/>
          <p14:tracePt t="125200" x="1879600" y="2419350"/>
          <p14:tracePt t="125217" x="1879600" y="2400300"/>
          <p14:tracePt t="125234" x="1879600" y="2393950"/>
          <p14:tracePt t="125372" x="1879600" y="2400300"/>
          <p14:tracePt t="125388" x="1879600" y="2406650"/>
          <p14:tracePt t="125572" x="1879600" y="2400300"/>
          <p14:tracePt t="125693" x="0" y="0"/>
        </p14:tracePtLst>
        <p14:tracePtLst>
          <p14:tracePt t="126591" x="2667000" y="1263650"/>
          <p14:tracePt t="126615" x="2667000" y="1257300"/>
          <p14:tracePt t="126633" x="2667000" y="1263650"/>
          <p14:tracePt t="126651" x="2660650" y="1314450"/>
          <p14:tracePt t="126668" x="2647950" y="1358900"/>
          <p14:tracePt t="126685" x="2647950" y="1371600"/>
          <p14:tracePt t="126701" x="2647950" y="1377950"/>
          <p14:tracePt t="126792" x="2647950" y="1365250"/>
          <p14:tracePt t="126809" x="2654300" y="1327150"/>
          <p14:tracePt t="126824" x="2667000" y="1276350"/>
          <p14:tracePt t="126829" x="2673350" y="1250950"/>
          <p14:tracePt t="126840" x="2679700" y="1231900"/>
          <p14:tracePt t="126852" x="2686050" y="1212850"/>
          <p14:tracePt t="126867" x="2686050" y="1206500"/>
          <p14:tracePt t="126933" x="2686050" y="1225550"/>
          <p14:tracePt t="126942" x="2679700" y="1257300"/>
          <p14:tracePt t="126955" x="2667000" y="1301750"/>
          <p14:tracePt t="126969" x="2628900" y="1397000"/>
          <p14:tracePt t="126985" x="2609850" y="1466850"/>
          <p14:tracePt t="126988" x="2603500" y="1492250"/>
          <p14:tracePt t="127001" x="2597150" y="1504950"/>
          <p14:tracePt t="127019" x="2597150" y="1511300"/>
          <p14:tracePt t="127092" x="2597150" y="1504950"/>
          <p14:tracePt t="127101" x="2597150" y="1485900"/>
          <p14:tracePt t="127118" x="2597150" y="1441450"/>
          <p14:tracePt t="127133" x="2603500" y="1390650"/>
          <p14:tracePt t="127150" x="2603500" y="1346200"/>
          <p14:tracePt t="127166" x="2603500" y="1314450"/>
          <p14:tracePt t="127183" x="2603500" y="1308100"/>
          <p14:tracePt t="127200" x="2603500" y="1301750"/>
          <p14:tracePt t="127235" x="2597150" y="1295400"/>
          <p14:tracePt t="127250" x="2597150" y="1314450"/>
          <p14:tracePt t="127269" x="2565400" y="1397000"/>
          <p14:tracePt t="127284" x="2559050" y="1422400"/>
          <p14:tracePt t="127301" x="2559050" y="1441450"/>
          <p14:tracePt t="127380" x="2559050" y="1435100"/>
          <p14:tracePt t="127388" x="2559050" y="1416050"/>
          <p14:tracePt t="127401" x="2559050" y="1384300"/>
          <p14:tracePt t="127416" x="2559050" y="1339850"/>
          <p14:tracePt t="127435" x="2559050" y="1301750"/>
          <p14:tracePt t="127449" x="2559050" y="1295400"/>
          <p14:tracePt t="127675" x="0" y="0"/>
        </p14:tracePtLst>
        <p14:tracePtLst>
          <p14:tracePt t="128263" x="1708150" y="2298700"/>
          <p14:tracePt t="128279" x="1708150" y="2317750"/>
          <p14:tracePt t="128295" x="1695450" y="2355850"/>
          <p14:tracePt t="128307" x="1695450" y="2374900"/>
          <p14:tracePt t="128317" x="1695450" y="2387600"/>
          <p14:tracePt t="128334" x="1695450" y="2419350"/>
          <p14:tracePt t="128350" x="1695450" y="2438400"/>
          <p14:tracePt t="128367" x="1695450" y="2444750"/>
          <p14:tracePt t="128548" x="0" y="0"/>
        </p14:tracePtLst>
        <p14:tracePtLst>
          <p14:tracePt t="132620" x="2590800" y="1098550"/>
          <p14:tracePt t="132644" x="2590800" y="1130300"/>
          <p14:tracePt t="132652" x="2603500" y="1168400"/>
          <p14:tracePt t="132667" x="2647950" y="1289050"/>
          <p14:tracePt t="132683" x="2698750" y="1454150"/>
          <p14:tracePt t="132698" x="2724150" y="1530350"/>
          <p14:tracePt t="132716" x="2819400" y="1771650"/>
          <p14:tracePt t="132731" x="2876550" y="1917700"/>
          <p14:tracePt t="132748" x="2908300" y="2019300"/>
          <p14:tracePt t="132766" x="2921000" y="2070100"/>
          <p14:tracePt t="132782" x="2927350" y="2101850"/>
          <p14:tracePt t="132798" x="2927350" y="2146300"/>
          <p14:tracePt t="132815" x="2927350" y="2184400"/>
          <p14:tracePt t="132832" x="2914650" y="2235200"/>
          <p14:tracePt t="132848" x="2876550" y="2266950"/>
          <p14:tracePt t="132866" x="2825750" y="2311400"/>
          <p14:tracePt t="132881" x="2743200" y="2355850"/>
          <p14:tracePt t="132883" x="2686050" y="2374900"/>
          <p14:tracePt t="132898" x="2628900" y="2381250"/>
          <p14:tracePt t="132915" x="2463800" y="2413000"/>
          <p14:tracePt t="132931" x="2355850" y="2438400"/>
          <p14:tracePt t="132948" x="2254250" y="2457450"/>
          <p14:tracePt t="132964" x="2165350" y="2476500"/>
          <p14:tracePt t="132981" x="2095500" y="2489200"/>
          <p14:tracePt t="132998" x="2070100" y="2495550"/>
          <p14:tracePt t="133016" x="2038350" y="2495550"/>
          <p14:tracePt t="133033" x="2019300" y="2495550"/>
          <p14:tracePt t="133049" x="1993900" y="2495550"/>
          <p14:tracePt t="133064" x="1962150" y="2495550"/>
          <p14:tracePt t="133082" x="1924050" y="2495550"/>
          <p14:tracePt t="133099" x="1905000" y="2495550"/>
          <p14:tracePt t="133100" x="1898650" y="2495550"/>
          <p14:tracePt t="133114" x="1892300" y="2495550"/>
          <p14:tracePt t="133131" x="1879600" y="2495550"/>
          <p14:tracePt t="133148" x="1873250" y="2489200"/>
          <p14:tracePt t="133164" x="1866900" y="2489200"/>
          <p14:tracePt t="133198" x="1860550" y="2489200"/>
          <p14:tracePt t="133214" x="1847850" y="2489200"/>
          <p14:tracePt t="133231" x="1835150" y="2489200"/>
          <p14:tracePt t="133247" x="1809750" y="2489200"/>
          <p14:tracePt t="133265" x="1778000" y="2489200"/>
          <p14:tracePt t="133282" x="1739900" y="2489200"/>
          <p14:tracePt t="133283" x="1727200" y="2489200"/>
          <p14:tracePt t="133299" x="1701800" y="2482850"/>
          <p14:tracePt t="133316" x="1682750" y="2476500"/>
          <p14:tracePt t="133332" x="1676400" y="2476500"/>
          <p14:tracePt t="133396" x="1676400" y="2470150"/>
          <p14:tracePt t="133404" x="1676400" y="2463800"/>
          <p14:tracePt t="133416" x="1676400" y="2451100"/>
          <p14:tracePt t="133431" x="1676400" y="2432050"/>
          <p14:tracePt t="133447" x="1682750" y="2387600"/>
          <p14:tracePt t="133465" x="1682750" y="2362200"/>
          <p14:tracePt t="133482" x="1682750" y="2343150"/>
          <p14:tracePt t="133483" x="1682750" y="2336800"/>
          <p14:tracePt t="133497" x="1682750" y="2330450"/>
          <p14:tracePt t="133572" x="1682750" y="2336800"/>
          <p14:tracePt t="133579" x="1682750" y="2362200"/>
          <p14:tracePt t="133588" x="1676400" y="2387600"/>
          <p14:tracePt t="133597" x="1676400" y="2400300"/>
          <p14:tracePt t="133614" x="1676400" y="2438400"/>
          <p14:tracePt t="133632" x="1676400" y="2451100"/>
          <p14:tracePt t="133724" x="1676400" y="2438400"/>
          <p14:tracePt t="133731" x="1676400" y="2432050"/>
          <p14:tracePt t="133751" x="1676400" y="2400300"/>
          <p14:tracePt t="133764" x="1689100" y="2362200"/>
          <p14:tracePt t="133782" x="1695450" y="2330450"/>
          <p14:tracePt t="133799" x="1708150" y="2305050"/>
          <p14:tracePt t="133815" x="1714500" y="2298700"/>
          <p14:tracePt t="133877" x="1714500" y="2305050"/>
          <p14:tracePt t="133883" x="1714500" y="2324100"/>
          <p14:tracePt t="133900" x="1714500" y="2368550"/>
          <p14:tracePt t="133915" x="1714500" y="2393950"/>
          <p14:tracePt t="133931" x="1714500" y="2400300"/>
          <p14:tracePt t="134037" x="1714500" y="2387600"/>
          <p14:tracePt t="134043" x="1720850" y="2381250"/>
          <p14:tracePt t="134052" x="1727200" y="2368550"/>
          <p14:tracePt t="134065" x="1727200" y="2362200"/>
          <p14:tracePt t="134082" x="1727200" y="2349500"/>
          <p14:tracePt t="134098" x="1727200" y="2343150"/>
          <p14:tracePt t="134172" x="1727200" y="2355850"/>
          <p14:tracePt t="134179" x="1727200" y="2368550"/>
          <p14:tracePt t="134189" x="1727200" y="2381250"/>
          <p14:tracePt t="134197" x="1727200" y="2387600"/>
          <p14:tracePt t="134307" x="1727200" y="2374900"/>
          <p14:tracePt t="134315" x="1727200" y="2349500"/>
          <p14:tracePt t="134334" x="1727200" y="2305050"/>
          <p14:tracePt t="134347" x="1727200" y="2279650"/>
          <p14:tracePt t="134364" x="1727200" y="2260600"/>
          <p14:tracePt t="134437" x="1727200" y="2266950"/>
          <p14:tracePt t="134443" x="1727200" y="2311400"/>
          <p14:tracePt t="134453" x="1720850" y="2343150"/>
          <p14:tracePt t="134464" x="1708150" y="2381250"/>
          <p14:tracePt t="134481" x="1682750" y="2438400"/>
          <p14:tracePt t="134498" x="1682750" y="2457450"/>
          <p14:tracePt t="134514" x="1682750" y="2463800"/>
          <p14:tracePt t="134604" x="1682750" y="2444750"/>
          <p14:tracePt t="134614" x="1682750" y="2432050"/>
          <p14:tracePt t="134632" x="1695450" y="2393950"/>
          <p14:tracePt t="134648" x="1695450" y="2387600"/>
          <p14:tracePt t="134665" x="1695450" y="2381250"/>
          <p14:tracePt t="134718" x="1695450" y="2387600"/>
          <p14:tracePt t="134728" x="1695450" y="2413000"/>
          <p14:tracePt t="134750" x="1689100" y="2457450"/>
          <p14:tracePt t="134767" x="1689100" y="2463800"/>
          <p14:tracePt t="134870" x="1689100" y="2457450"/>
          <p14:tracePt t="134886" x="1695450" y="2413000"/>
          <p14:tracePt t="134901" x="1701800" y="2387600"/>
          <p14:tracePt t="134917" x="1701800" y="2374900"/>
          <p14:tracePt t="134931" x="1701800" y="2362200"/>
          <p14:tracePt t="135004" x="1701800" y="2374900"/>
          <p14:tracePt t="135012" x="1701800" y="2387600"/>
          <p14:tracePt t="135021" x="1701800" y="2406650"/>
          <p14:tracePt t="135031" x="1701800" y="2419350"/>
          <p14:tracePt t="135047" x="1701800" y="2425700"/>
          <p14:tracePt t="135065" x="1701800" y="2432050"/>
          <p14:tracePt t="135132" x="1708150" y="2425700"/>
          <p14:tracePt t="135140" x="1714500" y="2406650"/>
          <p14:tracePt t="135147" x="1714500" y="2393950"/>
          <p14:tracePt t="135164" x="1727200" y="2330450"/>
          <p14:tracePt t="135180" x="1739900" y="2292350"/>
          <p14:tracePt t="135197" x="1752600" y="2260600"/>
          <p14:tracePt t="135260" x="1752600" y="2292350"/>
          <p14:tracePt t="135268" x="1752600" y="2330450"/>
          <p14:tracePt t="135283" x="1727200" y="2451100"/>
          <p14:tracePt t="135298" x="1720850" y="2508250"/>
          <p14:tracePt t="135315" x="1720850" y="2565400"/>
          <p14:tracePt t="135331" x="1720850" y="2590800"/>
          <p14:tracePt t="135348" x="1720850" y="2597150"/>
          <p14:tracePt t="135404" x="1720850" y="2578100"/>
          <p14:tracePt t="135412" x="1727200" y="2559050"/>
          <p14:tracePt t="135420" x="1733550" y="2533650"/>
          <p14:tracePt t="135430" x="1739900" y="2495550"/>
          <p14:tracePt t="135447" x="1752600" y="2451100"/>
          <p14:tracePt t="135464" x="1758950" y="2419350"/>
          <p14:tracePt t="135480" x="1758950" y="2406650"/>
          <p14:tracePt t="135565" x="1758950" y="2419350"/>
          <p14:tracePt t="135571" x="1758950" y="2425700"/>
          <p14:tracePt t="135582" x="1758950" y="2438400"/>
          <p14:tracePt t="135598" x="1758950" y="2444750"/>
          <p14:tracePt t="135615" x="1758950" y="2451100"/>
          <p14:tracePt t="135693" x="1758950" y="2444750"/>
          <p14:tracePt t="135700" x="1765300" y="2419350"/>
          <p14:tracePt t="135716" x="1765300" y="2393950"/>
          <p14:tracePt t="135730" x="1765300" y="2374900"/>
          <p14:tracePt t="135747" x="1765300" y="2336800"/>
          <p14:tracePt t="135764" x="1765300" y="2330450"/>
          <p14:tracePt t="136109" x="1765300" y="2343150"/>
          <p14:tracePt t="136115" x="1752600" y="2368550"/>
          <p14:tracePt t="136132" x="1739900" y="2438400"/>
          <p14:tracePt t="136148" x="1727200" y="2495550"/>
          <p14:tracePt t="136165" x="1714500" y="2546350"/>
          <p14:tracePt t="136180" x="1714500" y="2571750"/>
          <p14:tracePt t="136197" x="1708150" y="2597150"/>
          <p14:tracePt t="136275" x="1708150" y="2578100"/>
          <p14:tracePt t="136283" x="1714500" y="2552700"/>
          <p14:tracePt t="136297" x="1727200" y="2527300"/>
          <p14:tracePt t="136314" x="1739900" y="2457450"/>
          <p14:tracePt t="136331" x="1758950" y="2387600"/>
          <p14:tracePt t="136332" x="1778000" y="2349500"/>
          <p14:tracePt t="136347" x="1784350" y="2317750"/>
          <p14:tracePt t="136365" x="1784350" y="2305050"/>
          <p14:tracePt t="136452" x="1784350" y="2336800"/>
          <p14:tracePt t="136460" x="1778000" y="2374900"/>
          <p14:tracePt t="136469" x="1765300" y="2406650"/>
          <p14:tracePt t="136480" x="1758950" y="2432050"/>
          <p14:tracePt t="136496" x="1752600" y="2451100"/>
          <p14:tracePt t="136513" x="1752600" y="2463800"/>
          <p14:tracePt t="136581" x="1752600" y="2457450"/>
          <p14:tracePt t="136588" x="1752600" y="2438400"/>
          <p14:tracePt t="136598" x="1758950" y="2419350"/>
          <p14:tracePt t="136613" x="1765300" y="2381250"/>
          <p14:tracePt t="136631" x="1771650" y="2355850"/>
          <p14:tracePt t="136646" x="1771650" y="2349500"/>
          <p14:tracePt t="136724" x="1771650" y="2362200"/>
          <p14:tracePt t="136732" x="1765300" y="2387600"/>
          <p14:tracePt t="136749" x="1758950" y="2413000"/>
          <p14:tracePt t="136764" x="1752600" y="2425700"/>
          <p14:tracePt t="136780" x="1752600" y="2432050"/>
          <p14:tracePt t="136798" x="1752600" y="2438400"/>
          <p14:tracePt t="137269" x="0" y="0"/>
        </p14:tracePtLst>
        <p14:tracePtLst>
          <p14:tracePt t="137621" x="977900" y="2159000"/>
          <p14:tracePt t="137661" x="977900" y="2165350"/>
          <p14:tracePt t="137677" x="971550" y="2190750"/>
          <p14:tracePt t="137688" x="971550" y="2203450"/>
          <p14:tracePt t="137700" x="965200" y="2260600"/>
          <p14:tracePt t="137713" x="965200" y="2279650"/>
          <p14:tracePt t="137730" x="965200" y="2343150"/>
          <p14:tracePt t="137732" x="965200" y="2368550"/>
          <p14:tracePt t="137746" x="965200" y="2393950"/>
          <p14:tracePt t="137763" x="965200" y="2451100"/>
          <p14:tracePt t="137781" x="965200" y="2463800"/>
          <p14:tracePt t="137852" x="971550" y="2451100"/>
          <p14:tracePt t="137861" x="977900" y="2432050"/>
          <p14:tracePt t="137868" x="996950" y="2393950"/>
          <p14:tracePt t="137880" x="1003300" y="2368550"/>
          <p14:tracePt t="137898" x="1022350" y="2311400"/>
          <p14:tracePt t="137913" x="1028700" y="2279650"/>
          <p14:tracePt t="137916" x="1035050" y="2254250"/>
          <p14:tracePt t="137932" x="1035050" y="2247900"/>
          <p14:tracePt t="138004" x="1035050" y="2260600"/>
          <p14:tracePt t="138012" x="1035050" y="2305050"/>
          <p14:tracePt t="138030" x="1035050" y="2406650"/>
          <p14:tracePt t="138047" x="1035050" y="2482850"/>
          <p14:tracePt t="138064" x="1035050" y="2527300"/>
          <p14:tracePt t="138080" x="1035050" y="2540000"/>
          <p14:tracePt t="138116" x="1035050" y="2546350"/>
          <p14:tracePt t="138129" x="1041400" y="2546350"/>
          <p14:tracePt t="138146" x="1054100" y="2514600"/>
          <p14:tracePt t="138162" x="1079500" y="2451100"/>
          <p14:tracePt t="138163" x="1092200" y="2413000"/>
          <p14:tracePt t="138179" x="1117600" y="2343150"/>
          <p14:tracePt t="138196" x="1123950" y="2311400"/>
          <p14:tracePt t="138212" x="1123950" y="2292350"/>
          <p14:tracePt t="138284" x="1123950" y="2311400"/>
          <p14:tracePt t="138292" x="1123950" y="2336800"/>
          <p14:tracePt t="138300" x="1123950" y="2362200"/>
          <p14:tracePt t="138313" x="1123950" y="2381250"/>
          <p14:tracePt t="138331" x="1123950" y="2406650"/>
          <p14:tracePt t="138346" x="1123950" y="2413000"/>
          <p14:tracePt t="138396" x="1136650" y="2406650"/>
          <p14:tracePt t="138403" x="1143000" y="2381250"/>
          <p14:tracePt t="138412" x="1149350" y="2355850"/>
          <p14:tracePt t="138429" x="1168400" y="2311400"/>
          <p14:tracePt t="138447" x="1174750" y="2298700"/>
          <p14:tracePt t="138709" x="1174750" y="2305050"/>
          <p14:tracePt t="138715" x="1174750" y="2324100"/>
          <p14:tracePt t="138731" x="1174750" y="2362200"/>
          <p14:tracePt t="138746" x="1168400" y="2381250"/>
          <p14:tracePt t="138762" x="1168400" y="2387600"/>
          <p14:tracePt t="138763" x="1168400" y="2400300"/>
          <p14:tracePt t="138779" x="1168400" y="2406650"/>
          <p14:tracePt t="138931" x="1168400" y="2400300"/>
          <p14:tracePt t="139307" x="0" y="0"/>
        </p14:tracePtLst>
        <p14:tracePtLst>
          <p14:tracePt t="140974" x="2724150" y="1606550"/>
          <p14:tracePt t="140991" x="2717800" y="1606550"/>
          <p14:tracePt t="141004" x="2711450" y="1606550"/>
          <p14:tracePt t="141017" x="2692400" y="1612900"/>
          <p14:tracePt t="141029" x="2635250" y="1670050"/>
          <p14:tracePt t="141048" x="2571750" y="1758950"/>
          <p14:tracePt t="141063" x="2482850" y="1866900"/>
          <p14:tracePt t="141080" x="2387600" y="1981200"/>
          <p14:tracePt t="141096" x="2311400" y="2082800"/>
          <p14:tracePt t="141113" x="2228850" y="2171700"/>
          <p14:tracePt t="141129" x="2159000" y="2247900"/>
          <p14:tracePt t="141131" x="2139950" y="2286000"/>
          <p14:tracePt t="141145" x="2114550" y="2317750"/>
          <p14:tracePt t="141161" x="2082800" y="2374900"/>
          <p14:tracePt t="141163" x="2070100" y="2393950"/>
          <p14:tracePt t="141179" x="2051050" y="2425700"/>
          <p14:tracePt t="141195" x="2038350" y="2451100"/>
          <p14:tracePt t="141228" x="2038350" y="2457450"/>
          <p14:tracePt t="141244" x="2038350" y="2463800"/>
          <p14:tracePt t="141348" x="2038350" y="2457450"/>
          <p14:tracePt t="141356" x="2044700" y="2432050"/>
          <p14:tracePt t="141365" x="2057400" y="2400300"/>
          <p14:tracePt t="141378" x="2076450" y="2349500"/>
          <p14:tracePt t="141396" x="2108200" y="2197100"/>
          <p14:tracePt t="141412" x="2127250" y="2108200"/>
          <p14:tracePt t="141428" x="2139950" y="2038350"/>
          <p14:tracePt t="141445" x="2146300" y="2000250"/>
          <p14:tracePt t="141461" x="2152650" y="1974850"/>
          <p14:tracePt t="141478" x="2165350" y="1962150"/>
          <p14:tracePt t="141581" x="2159000" y="1962150"/>
          <p14:tracePt t="141715" x="0" y="0"/>
        </p14:tracePtLst>
        <p14:tracePtLst>
          <p14:tracePt t="146447" x="241300" y="2762250"/>
          <p14:tracePt t="146473" x="241300" y="2774950"/>
          <p14:tracePt t="146489" x="241300" y="2813050"/>
          <p14:tracePt t="146503" x="241300" y="2870200"/>
          <p14:tracePt t="146514" x="241300" y="2901950"/>
          <p14:tracePt t="146527" x="241300" y="2990850"/>
          <p14:tracePt t="146544" x="241300" y="3073400"/>
          <p14:tracePt t="146560" x="241300" y="3175000"/>
          <p14:tracePt t="146563" x="254000" y="3219450"/>
          <p14:tracePt t="146578" x="260350" y="3263900"/>
          <p14:tracePt t="146595" x="273050" y="3359150"/>
          <p14:tracePt t="146612" x="304800" y="3454400"/>
          <p14:tracePt t="146629" x="381000" y="3562350"/>
          <p14:tracePt t="146645" x="488950" y="3644900"/>
          <p14:tracePt t="146661" x="622300" y="3708400"/>
          <p14:tracePt t="146677" x="755650" y="3759200"/>
          <p14:tracePt t="146694" x="863600" y="3771900"/>
          <p14:tracePt t="146710" x="990600" y="3797300"/>
          <p14:tracePt t="146728" x="1117600" y="3797300"/>
          <p14:tracePt t="146744" x="1333500" y="3797300"/>
          <p14:tracePt t="146760" x="1670050" y="3797300"/>
          <p14:tracePt t="146777" x="2228850" y="3797300"/>
          <p14:tracePt t="146780" x="2552700" y="3797300"/>
          <p14:tracePt t="146793" x="2876550" y="3797300"/>
          <p14:tracePt t="146810" x="3498850" y="3797300"/>
          <p14:tracePt t="146812" x="3778250" y="3797300"/>
          <p14:tracePt t="146828" x="4146550" y="3797300"/>
          <p14:tracePt t="146845" x="4305300" y="3797300"/>
          <p14:tracePt t="146862" x="4349750" y="3797300"/>
          <p14:tracePt t="146878" x="4362450" y="3797300"/>
          <p14:tracePt t="146895" x="4368800" y="3797300"/>
          <p14:tracePt t="146910" x="4375150" y="3790950"/>
          <p14:tracePt t="146927" x="4375150" y="3784600"/>
          <p14:tracePt t="146944" x="4381500" y="3771900"/>
          <p14:tracePt t="146960" x="4381500" y="3759200"/>
          <p14:tracePt t="146978" x="4381500" y="3746500"/>
          <p14:tracePt t="146993" x="4381500" y="3733800"/>
          <p14:tracePt t="146997" x="4381500" y="3727450"/>
          <p14:tracePt t="147023" x="4381500" y="3721100"/>
          <p14:tracePt t="147032" x="4381500" y="3714750"/>
          <p14:tracePt t="147044" x="4381500" y="3708400"/>
          <p14:tracePt t="147060" x="4381500" y="3695700"/>
          <p14:tracePt t="147079" x="4381500" y="3689350"/>
          <p14:tracePt t="147094" x="4381500" y="3683000"/>
          <p14:tracePt t="147111" x="4381500" y="3670300"/>
          <p14:tracePt t="147128" x="4368800" y="3651250"/>
          <p14:tracePt t="147161" x="4368800" y="3644900"/>
          <p14:tracePt t="147613" x="4362450" y="3632200"/>
          <p14:tracePt t="147630" x="4356100" y="3619500"/>
          <p14:tracePt t="147637" x="4343400" y="3600450"/>
          <p14:tracePt t="147647" x="4337050" y="3581400"/>
          <p14:tracePt t="147661" x="4311650" y="3543300"/>
          <p14:tracePt t="147677" x="4279900" y="3492500"/>
          <p14:tracePt t="147694" x="4241800" y="3429000"/>
          <p14:tracePt t="147710" x="4197350" y="3365500"/>
          <p14:tracePt t="147727" x="4146550" y="3302000"/>
          <p14:tracePt t="147745" x="4108450" y="3251200"/>
          <p14:tracePt t="147760" x="4070350" y="3219450"/>
          <p14:tracePt t="147776" x="4044950" y="3181350"/>
          <p14:tracePt t="147793" x="4019550" y="3155950"/>
          <p14:tracePt t="147795" x="4006850" y="3155950"/>
          <p14:tracePt t="147810" x="4000500" y="3143250"/>
          <p14:tracePt t="147829" x="3975100" y="3117850"/>
          <p14:tracePt t="147845" x="3949700" y="3092450"/>
          <p14:tracePt t="147862" x="3917950" y="3067050"/>
          <p14:tracePt t="147878" x="3892550" y="3054350"/>
          <p14:tracePt t="147894" x="3867150" y="3041650"/>
          <p14:tracePt t="147911" x="3835400" y="3022600"/>
          <p14:tracePt t="147927" x="3810000" y="3009900"/>
          <p14:tracePt t="147944" x="3778250" y="2997200"/>
          <p14:tracePt t="147960" x="3727450" y="2990850"/>
          <p14:tracePt t="147977" x="3670300" y="2990850"/>
          <p14:tracePt t="147994" x="3606800" y="2990850"/>
          <p14:tracePt t="147996" x="3581400" y="2990850"/>
          <p14:tracePt t="148010" x="3556000" y="2990850"/>
          <p14:tracePt t="148026" x="3498850" y="2990850"/>
          <p14:tracePt t="148029" x="3467100" y="2997200"/>
          <p14:tracePt t="148043" x="3409950" y="3009900"/>
          <p14:tracePt t="148062" x="3371850" y="3016250"/>
          <p14:tracePt t="148078" x="3346450" y="3016250"/>
          <p14:tracePt t="148094" x="3327400" y="3016250"/>
          <p14:tracePt t="148111" x="3308350" y="3022600"/>
          <p14:tracePt t="148127" x="3282950" y="3028950"/>
          <p14:tracePt t="148145" x="3251200" y="3041650"/>
          <p14:tracePt t="148160" x="3200400" y="3048000"/>
          <p14:tracePt t="148163" x="3162300" y="3054350"/>
          <p14:tracePt t="148177" x="3130550" y="3060700"/>
          <p14:tracePt t="148193" x="3060700" y="3073400"/>
          <p14:tracePt t="148195" x="3016250" y="3092450"/>
          <p14:tracePt t="148210" x="2908300" y="3105150"/>
          <p14:tracePt t="148227" x="2794000" y="3124200"/>
          <p14:tracePt t="148243" x="2679700" y="3149600"/>
          <p14:tracePt t="148259" x="2559050" y="3168650"/>
          <p14:tracePt t="148276" x="2432050" y="3200400"/>
          <p14:tracePt t="148292" x="2311400" y="3225800"/>
          <p14:tracePt t="148309" x="2216150" y="3244850"/>
          <p14:tracePt t="148326" x="2133600" y="3270250"/>
          <p14:tracePt t="148342" x="2070100" y="3302000"/>
          <p14:tracePt t="148360" x="2032000" y="3314700"/>
          <p14:tracePt t="148376" x="1993900" y="3340100"/>
          <p14:tracePt t="148392" x="1968500" y="3365500"/>
          <p14:tracePt t="148410" x="1962150" y="3384550"/>
          <p14:tracePt t="148427" x="1949450" y="3397250"/>
          <p14:tracePt t="148443" x="1943100" y="3416300"/>
          <p14:tracePt t="148460" x="1943100" y="3429000"/>
          <p14:tracePt t="148476" x="1943100" y="3448050"/>
          <p14:tracePt t="148492" x="1949450" y="3479800"/>
          <p14:tracePt t="148508" x="1974850" y="3517900"/>
          <p14:tracePt t="148525" x="2032000" y="3568700"/>
          <p14:tracePt t="148542" x="2146300" y="3619500"/>
          <p14:tracePt t="148559" x="2343150" y="3695700"/>
          <p14:tracePt t="148575" x="2724150" y="3778250"/>
          <p14:tracePt t="148593" x="3276600" y="3816350"/>
          <p14:tracePt t="148610" x="3854450" y="3816350"/>
          <p14:tracePt t="148627" x="4419600" y="3816350"/>
          <p14:tracePt t="148628" x="4610100" y="3816350"/>
          <p14:tracePt t="148644" x="4832350" y="3803650"/>
          <p14:tracePt t="148661" x="4921250" y="3784600"/>
          <p14:tracePt t="148676" x="4965700" y="3771900"/>
          <p14:tracePt t="148692" x="4984750" y="3759200"/>
          <p14:tracePt t="149141" x="4984750" y="3752850"/>
          <p14:tracePt t="149147" x="4972050" y="3752850"/>
          <p14:tracePt t="149162" x="4940300" y="3746500"/>
          <p14:tracePt t="149162" x="0" y="0"/>
        </p14:tracePtLst>
        <p14:tracePtLst>
          <p14:tracePt t="150058" x="1035050" y="2921000"/>
          <p14:tracePt t="150172" x="1047750" y="2921000"/>
          <p14:tracePt t="150180" x="1092200" y="2921000"/>
          <p14:tracePt t="150193" x="1155700" y="2921000"/>
          <p14:tracePt t="150209" x="1403350" y="2921000"/>
          <p14:tracePt t="150227" x="2178050" y="2921000"/>
          <p14:tracePt t="150241" x="2527300" y="2921000"/>
          <p14:tracePt t="150258" x="3168650" y="2921000"/>
          <p14:tracePt t="150275" x="3879850" y="2921000"/>
          <p14:tracePt t="150292" x="4095750" y="2921000"/>
          <p14:tracePt t="150308" x="4184650" y="2921000"/>
          <p14:tracePt t="150327" x="4216400" y="2921000"/>
          <p14:tracePt t="150341" x="4229100" y="2921000"/>
          <p14:tracePt t="150359" x="4235450" y="2921000"/>
          <p14:tracePt t="150375" x="4260850" y="2921000"/>
          <p14:tracePt t="150392" x="4292600" y="2921000"/>
          <p14:tracePt t="150409" x="4292600" y="2927350"/>
          <p14:tracePt t="150460" x="4292600" y="2933700"/>
          <p14:tracePt t="150468" x="4279900" y="2940050"/>
          <p14:tracePt t="150477" x="4248150" y="2946400"/>
          <p14:tracePt t="150492" x="4133850" y="2971800"/>
          <p14:tracePt t="150509" x="3943350" y="3009900"/>
          <p14:tracePt t="150525" x="3676650" y="3054350"/>
          <p14:tracePt t="150542" x="3435350" y="3105150"/>
          <p14:tracePt t="150559" x="3282950" y="3124200"/>
          <p14:tracePt t="150575" x="3225800" y="3130550"/>
          <p14:tracePt t="150593" x="3206750" y="3130550"/>
          <p14:tracePt t="150700" x="3213100" y="3136900"/>
          <p14:tracePt t="150710" x="3238500" y="3136900"/>
          <p14:tracePt t="150725" x="3340100" y="3136900"/>
          <p14:tracePt t="150743" x="3517900" y="3136900"/>
          <p14:tracePt t="150758" x="3765550" y="3136900"/>
          <p14:tracePt t="150775" x="4025900" y="3136900"/>
          <p14:tracePt t="150792" x="4318000" y="3143250"/>
          <p14:tracePt t="150808" x="4508500" y="3162300"/>
          <p14:tracePt t="150825" x="4641850" y="3168650"/>
          <p14:tracePt t="150829" x="4686300" y="3175000"/>
          <p14:tracePt t="150842" x="4711700" y="3181350"/>
          <p14:tracePt t="150860" x="4762500" y="3181350"/>
          <p14:tracePt t="150877" x="4800600" y="3181350"/>
          <p14:tracePt t="150893" x="4838700" y="3181350"/>
          <p14:tracePt t="150909" x="4889500" y="3181350"/>
          <p14:tracePt t="150926" x="4933950" y="3181350"/>
          <p14:tracePt t="150942" x="5010150" y="3181350"/>
          <p14:tracePt t="150958" x="5086350" y="3181350"/>
          <p14:tracePt t="150975" x="5181600" y="3181350"/>
          <p14:tracePt t="150992" x="5289550" y="3181350"/>
          <p14:tracePt t="151008" x="5372100" y="3181350"/>
          <p14:tracePt t="151026" x="5461000" y="3181350"/>
          <p14:tracePt t="151028" x="5511800" y="3194050"/>
          <p14:tracePt t="151042" x="5549900" y="3200400"/>
          <p14:tracePt t="151059" x="5645150" y="3206750"/>
          <p14:tracePt t="151076" x="5715000" y="3206750"/>
          <p14:tracePt t="151093" x="5765800" y="3206750"/>
          <p14:tracePt t="151109" x="5822950" y="3206750"/>
          <p14:tracePt t="151127" x="5873750" y="3206750"/>
          <p14:tracePt t="151142" x="5949950" y="3219450"/>
          <p14:tracePt t="151160" x="6007100" y="3232150"/>
          <p14:tracePt t="151176" x="6064250" y="3238500"/>
          <p14:tracePt t="151192" x="6121400" y="3238500"/>
          <p14:tracePt t="151208" x="6165850" y="3238500"/>
          <p14:tracePt t="151224" x="6203950" y="3238500"/>
          <p14:tracePt t="151241" x="6216650" y="3238500"/>
          <p14:tracePt t="151243" x="6223000" y="3238500"/>
          <p14:tracePt t="151813" x="0" y="0"/>
        </p14:tracePtLst>
        <p14:tracePtLst>
          <p14:tracePt t="153276" x="2197100" y="1714500"/>
          <p14:tracePt t="153291" x="2114550" y="1720850"/>
          <p14:tracePt t="153310" x="2032000" y="1746250"/>
          <p14:tracePt t="153324" x="1955800" y="1778000"/>
          <p14:tracePt t="153340" x="1892300" y="1828800"/>
          <p14:tracePt t="153358" x="1828800" y="1885950"/>
          <p14:tracePt t="153375" x="1765300" y="1974850"/>
          <p14:tracePt t="153392" x="1727200" y="2063750"/>
          <p14:tracePt t="153408" x="1701800" y="2120900"/>
          <p14:tracePt t="153424" x="1689100" y="2146300"/>
          <p14:tracePt t="153442" x="1689100" y="2152650"/>
          <p14:tracePt t="153458" x="1689100" y="2159000"/>
          <p14:tracePt t="153719" x="1689100" y="2165350"/>
          <p14:tracePt t="153735" x="1695450" y="2165350"/>
          <p14:tracePt t="153753" x="1733550" y="2159000"/>
          <p14:tracePt t="153765" x="1778000" y="2152650"/>
          <p14:tracePt t="153777" x="1803400" y="2146300"/>
          <p14:tracePt t="153791" x="1835150" y="2139950"/>
          <p14:tracePt t="153808" x="1866900" y="2133600"/>
          <p14:tracePt t="153825" x="1905000" y="2127250"/>
          <p14:tracePt t="153841" x="1943100" y="2127250"/>
          <p14:tracePt t="153843" x="1968500" y="2127250"/>
          <p14:tracePt t="153859" x="2012950" y="2127250"/>
          <p14:tracePt t="153876" x="2070100" y="2127250"/>
          <p14:tracePt t="153892" x="2159000" y="2127250"/>
          <p14:tracePt t="153910" x="2235200" y="2127250"/>
          <p14:tracePt t="153925" x="2298700" y="2120900"/>
          <p14:tracePt t="153943" x="2330450" y="2114550"/>
          <p14:tracePt t="153958" x="2349500" y="2108200"/>
          <p14:tracePt t="153976" x="2362200" y="2101850"/>
          <p14:tracePt t="153991" x="2381250" y="2089150"/>
          <p14:tracePt t="154009" x="2400300" y="2082800"/>
          <p14:tracePt t="154025" x="2425700" y="2070100"/>
          <p14:tracePt t="154027" x="2438400" y="2063750"/>
          <p14:tracePt t="154041" x="2444750" y="2051050"/>
          <p14:tracePt t="154058" x="2457450" y="2044700"/>
          <p14:tracePt t="154075" x="2476500" y="2032000"/>
          <p14:tracePt t="154091" x="2482850" y="2032000"/>
          <p14:tracePt t="154110" x="2495550" y="2025650"/>
          <p14:tracePt t="154126" x="2495550" y="2019300"/>
          <p14:tracePt t="154142" x="2501900" y="2012950"/>
          <p14:tracePt t="154188" x="2501900" y="2006600"/>
          <p14:tracePt t="154276" x="2501900" y="2000250"/>
          <p14:tracePt t="154292" x="2501900" y="1993900"/>
          <p14:tracePt t="154300" x="2501900" y="1981200"/>
          <p14:tracePt t="154308" x="2495550" y="1981200"/>
          <p14:tracePt t="154324" x="2489200" y="1962150"/>
          <p14:tracePt t="154372" x="2482850" y="1962150"/>
          <p14:tracePt t="154387" x="2463800" y="1962150"/>
          <p14:tracePt t="154396" x="2451100" y="1968500"/>
          <p14:tracePt t="154408" x="2444750" y="1981200"/>
          <p14:tracePt t="154425" x="2425700" y="2000250"/>
          <p14:tracePt t="154442" x="2413000" y="2032000"/>
          <p14:tracePt t="154443" x="2413000" y="2038350"/>
          <p14:tracePt t="154458" x="2406650" y="2051050"/>
          <p14:tracePt t="154474" x="2406650" y="2063750"/>
          <p14:tracePt t="154490" x="2406650" y="2070100"/>
          <p14:tracePt t="154507" x="2406650" y="2076450"/>
          <p14:tracePt t="154555" x="0" y="0"/>
        </p14:tracePtLst>
        <p14:tracePtLst>
          <p14:tracePt t="155093" x="2895600" y="2647950"/>
          <p14:tracePt t="155134" x="2895600" y="2667000"/>
          <p14:tracePt t="155146" x="2882900" y="2717800"/>
          <p14:tracePt t="155159" x="2838450" y="2838450"/>
          <p14:tracePt t="155176" x="2806700" y="2959100"/>
          <p14:tracePt t="155191" x="2774950" y="3079750"/>
          <p14:tracePt t="155207" x="2755900" y="3143250"/>
          <p14:tracePt t="155224" x="2755900" y="3175000"/>
          <p14:tracePt t="155240" x="2755900" y="3181350"/>
          <p14:tracePt t="155723" x="0" y="0"/>
        </p14:tracePtLst>
        <p14:tracePtLst>
          <p14:tracePt t="156054" x="1885950" y="3022600"/>
          <p14:tracePt t="156118" x="1879600" y="3022600"/>
          <p14:tracePt t="156133" x="1866900" y="3022600"/>
          <p14:tracePt t="156145" x="1866900" y="3035300"/>
          <p14:tracePt t="156159" x="1860550" y="3060700"/>
          <p14:tracePt t="156173" x="1860550" y="3092450"/>
          <p14:tracePt t="156191" x="1860550" y="3124200"/>
          <p14:tracePt t="156208" x="1860550" y="3143250"/>
          <p14:tracePt t="156224" x="1860550" y="3155950"/>
          <p14:tracePt t="156240" x="1860550" y="3168650"/>
          <p14:tracePt t="156273" x="1860550" y="3175000"/>
          <p14:tracePt t="156299" x="1860550" y="3187700"/>
          <p14:tracePt t="156308" x="1860550" y="3194050"/>
          <p14:tracePt t="156323" x="1873250" y="3206750"/>
          <p14:tracePt t="156341" x="1905000" y="3225800"/>
          <p14:tracePt t="156356" x="1968500" y="3257550"/>
          <p14:tracePt t="156373" x="2089150" y="3289300"/>
          <p14:tracePt t="156391" x="2298700" y="3308350"/>
          <p14:tracePt t="156407" x="2559050" y="3308350"/>
          <p14:tracePt t="156425" x="2882900" y="3308350"/>
          <p14:tracePt t="156440" x="3092450" y="3308350"/>
          <p14:tracePt t="156457" x="3206750" y="3295650"/>
          <p14:tracePt t="156473" x="3238500" y="3289300"/>
          <p14:tracePt t="156475" x="3251200" y="3289300"/>
          <p14:tracePt t="156490" x="3257550" y="3289300"/>
          <p14:tracePt t="156506" x="3270250" y="3289300"/>
          <p14:tracePt t="156523" x="3270250" y="3282950"/>
          <p14:tracePt t="157388" x="0" y="0"/>
        </p14:tracePtLst>
        <p14:tracePtLst>
          <p14:tracePt t="159494" x="1555750" y="4102100"/>
          <p14:tracePt t="159509" x="1549400" y="4127500"/>
          <p14:tracePt t="159525" x="1549400" y="4152900"/>
          <p14:tracePt t="159544" x="1549400" y="4165600"/>
          <p14:tracePt t="159558" x="1549400" y="4184650"/>
          <p14:tracePt t="159574" x="1549400" y="4197350"/>
          <p14:tracePt t="159595" x="1555750" y="4222750"/>
          <p14:tracePt t="159613" x="1568450" y="4241800"/>
          <p14:tracePt t="159614" x="1587500" y="4254500"/>
          <p14:tracePt t="159623" x="1606550" y="4273550"/>
          <p14:tracePt t="159641" x="1657350" y="4298950"/>
          <p14:tracePt t="159643" x="1695450" y="4305300"/>
          <p14:tracePt t="159658" x="1714500" y="4305300"/>
          <p14:tracePt t="159674" x="1746250" y="4305300"/>
          <p14:tracePt t="159690" x="1771650" y="4305300"/>
          <p14:tracePt t="159693" x="1790700" y="4305300"/>
          <p14:tracePt t="159708" x="1803400" y="4298950"/>
          <p14:tracePt t="159723" x="1816100" y="4248150"/>
          <p14:tracePt t="159740" x="1816100" y="4222750"/>
          <p14:tracePt t="159756" x="1816100" y="4191000"/>
          <p14:tracePt t="159772" x="1809750" y="4171950"/>
          <p14:tracePt t="159790" x="1797050" y="4165600"/>
          <p14:tracePt t="159807" x="1790700" y="4159250"/>
          <p14:tracePt t="159822" x="1778000" y="4152900"/>
          <p14:tracePt t="159856" x="1771650" y="4152900"/>
          <p14:tracePt t="159872" x="1765300" y="4152900"/>
          <p14:tracePt t="159889" x="1746250" y="4159250"/>
          <p14:tracePt t="159907" x="1733550" y="4184650"/>
          <p14:tracePt t="159908" x="1727200" y="4197350"/>
          <p14:tracePt t="159924" x="1727200" y="4210050"/>
          <p14:tracePt t="159941" x="1727200" y="4222750"/>
          <p14:tracePt t="161075" x="0" y="0"/>
        </p14:tracePtLst>
        <p14:tracePtLst>
          <p14:tracePt t="163551" x="1397000" y="1428750"/>
          <p14:tracePt t="163560" x="1390650" y="1428750"/>
          <p14:tracePt t="163573" x="1384300" y="1441450"/>
          <p14:tracePt t="163588" x="1371600" y="1473200"/>
          <p14:tracePt t="163605" x="1365250" y="1524000"/>
          <p14:tracePt t="163622" x="1358900" y="1568450"/>
          <p14:tracePt t="163638" x="1358900" y="1625600"/>
          <p14:tracePt t="163655" x="1358900" y="1689100"/>
          <p14:tracePt t="163672" x="1358900" y="1733550"/>
          <p14:tracePt t="163689" x="1358900" y="1752600"/>
          <p14:tracePt t="163692" x="1358900" y="1758950"/>
          <p14:tracePt t="163708" x="1358900" y="1765300"/>
          <p14:tracePt t="163782" x="1358900" y="1771650"/>
          <p14:tracePt t="163799" x="1371600" y="1771650"/>
          <p14:tracePt t="163809" x="1377950" y="1758950"/>
          <p14:tracePt t="163821" x="1403350" y="1727200"/>
          <p14:tracePt t="163838" x="1416050" y="1682750"/>
          <p14:tracePt t="163855" x="1422400" y="1631950"/>
          <p14:tracePt t="163872" x="1428750" y="1606550"/>
          <p14:tracePt t="163888" x="1428750" y="1581150"/>
          <p14:tracePt t="163907" x="1428750" y="1574800"/>
          <p14:tracePt t="163997" x="1428750" y="1587500"/>
          <p14:tracePt t="164006" x="1428750" y="1612900"/>
          <p14:tracePt t="164022" x="1422400" y="1670050"/>
          <p14:tracePt t="164038" x="1422400" y="1733550"/>
          <p14:tracePt t="164055" x="1422400" y="1778000"/>
          <p14:tracePt t="164071" x="1422400" y="1784350"/>
          <p14:tracePt t="164088" x="1422400" y="1790700"/>
          <p14:tracePt t="164142" x="1422400" y="1784350"/>
          <p14:tracePt t="164151" x="1422400" y="1758950"/>
          <p14:tracePt t="164161" x="1422400" y="1727200"/>
          <p14:tracePt t="164173" x="1422400" y="1631950"/>
          <p14:tracePt t="164190" x="1422400" y="1549400"/>
          <p14:tracePt t="164206" x="1422400" y="1460500"/>
          <p14:tracePt t="164221" x="1422400" y="1428750"/>
          <p14:tracePt t="164237" x="1422400" y="1409700"/>
          <p14:tracePt t="164284" x="1422400" y="1422400"/>
          <p14:tracePt t="164292" x="1422400" y="1466850"/>
          <p14:tracePt t="164303" x="1416050" y="1524000"/>
          <p14:tracePt t="164320" x="1409700" y="1619250"/>
          <p14:tracePt t="164337" x="1409700" y="1695450"/>
          <p14:tracePt t="164354" x="1409700" y="1727200"/>
          <p14:tracePt t="164355" x="1409700" y="1733550"/>
          <p14:tracePt t="164370" x="1409700" y="1739900"/>
          <p14:tracePt t="164387" x="1409700" y="1746250"/>
          <p14:tracePt t="164581" x="0" y="0"/>
        </p14:tracePtLst>
        <p14:tracePtLst>
          <p14:tracePt t="165365" x="3124200" y="4229100"/>
          <p14:tracePt t="165381" x="3136900" y="4229100"/>
          <p14:tracePt t="165394" x="3162300" y="4235450"/>
          <p14:tracePt t="165409" x="3219450" y="4248150"/>
          <p14:tracePt t="165423" x="3314700" y="4260850"/>
          <p14:tracePt t="165438" x="3435350" y="4286250"/>
          <p14:tracePt t="165455" x="3594100" y="4286250"/>
          <p14:tracePt t="165471" x="3778250" y="4286250"/>
          <p14:tracePt t="165488" x="3987800" y="4286250"/>
          <p14:tracePt t="165504" x="4184650" y="4286250"/>
          <p14:tracePt t="165520" x="4375150" y="4286250"/>
          <p14:tracePt t="165523" x="4470400" y="4286250"/>
          <p14:tracePt t="165537" x="4565650" y="4305300"/>
          <p14:tracePt t="165553" x="4692650" y="4318000"/>
          <p14:tracePt t="165555" x="4737100" y="4330700"/>
          <p14:tracePt t="165570" x="4762500" y="4337050"/>
          <p14:tracePt t="165587" x="4787900" y="4337050"/>
          <p14:tracePt t="165603" x="4794250" y="4337050"/>
          <p14:tracePt t="165830" x="4768850" y="4337050"/>
          <p14:tracePt t="165836" x="4724400" y="4337050"/>
          <p14:tracePt t="165855" x="4578350" y="4337050"/>
          <p14:tracePt t="165870" x="4419600" y="4337050"/>
          <p14:tracePt t="165886" x="4292600" y="4337050"/>
          <p14:tracePt t="165903" x="4241800" y="4337050"/>
          <p14:tracePt t="165920" x="4222750" y="4337050"/>
          <p14:tracePt t="166012" x="4241800" y="4337050"/>
          <p14:tracePt t="166021" x="4279900" y="4337050"/>
          <p14:tracePt t="166040" x="4406900" y="4337050"/>
          <p14:tracePt t="166053" x="4565650" y="4337050"/>
          <p14:tracePt t="166070" x="4679950" y="4337050"/>
          <p14:tracePt t="166086" x="4762500" y="4337050"/>
          <p14:tracePt t="166103" x="4781550" y="4337050"/>
          <p14:tracePt t="166120" x="4787900" y="4337050"/>
          <p14:tracePt t="166195" x="4762500" y="4337050"/>
          <p14:tracePt t="166204" x="4705350" y="4337050"/>
          <p14:tracePt t="166223" x="4578350" y="4337050"/>
          <p14:tracePt t="166236" x="4464050" y="4337050"/>
          <p14:tracePt t="166253" x="4413250" y="4337050"/>
          <p14:tracePt t="166271" x="4400550" y="4337050"/>
          <p14:tracePt t="166323" x="4413250" y="4337050"/>
          <p14:tracePt t="166332" x="4438650" y="4337050"/>
          <p14:tracePt t="166340" x="4476750" y="4337050"/>
          <p14:tracePt t="166353" x="4527550" y="4337050"/>
          <p14:tracePt t="166370" x="4679950" y="4337050"/>
          <p14:tracePt t="166387" x="4940300" y="4349750"/>
          <p14:tracePt t="166403" x="5029200" y="4356100"/>
          <p14:tracePt t="166420" x="5054600" y="4356100"/>
          <p14:tracePt t="166700" x="0" y="0"/>
        </p14:tracePtLst>
        <p14:tracePtLst>
          <p14:tracePt t="169165" x="3321050" y="1409700"/>
          <p14:tracePt t="169270" x="3346450" y="1416050"/>
          <p14:tracePt t="169278" x="3365500" y="1416050"/>
          <p14:tracePt t="169288" x="3409950" y="1422400"/>
          <p14:tracePt t="169303" x="3524250" y="1447800"/>
          <p14:tracePt t="169320" x="3651250" y="1460500"/>
          <p14:tracePt t="169337" x="3759200" y="1460500"/>
          <p14:tracePt t="169353" x="3835400" y="1460500"/>
          <p14:tracePt t="169356" x="3860800" y="1460500"/>
          <p14:tracePt t="169369" x="3873500" y="1460500"/>
          <p14:tracePt t="169386" x="3905250" y="1460500"/>
          <p14:tracePt t="169404" x="3956050" y="1460500"/>
          <p14:tracePt t="169420" x="3994150" y="1460500"/>
          <p14:tracePt t="169436" x="4044950" y="1460500"/>
          <p14:tracePt t="169453" x="4089400" y="1460500"/>
          <p14:tracePt t="169470" x="4140200" y="1460500"/>
          <p14:tracePt t="169485" x="4178300" y="1460500"/>
          <p14:tracePt t="169502" x="4216400" y="1460500"/>
          <p14:tracePt t="169520" x="4267200" y="1460500"/>
          <p14:tracePt t="169535" x="4324350" y="1460500"/>
          <p14:tracePt t="169552" x="4400550" y="1460500"/>
          <p14:tracePt t="169569" x="4502150" y="1460500"/>
          <p14:tracePt t="169585" x="4610100" y="1460500"/>
          <p14:tracePt t="169602" x="4699000" y="1460500"/>
          <p14:tracePt t="169603" x="4730750" y="1460500"/>
          <p14:tracePt t="169619" x="4775200" y="1460500"/>
          <p14:tracePt t="169636" x="4826000" y="1460500"/>
          <p14:tracePt t="169652" x="4870450" y="1460500"/>
          <p14:tracePt t="169669" x="4921250" y="1460500"/>
          <p14:tracePt t="169685" x="4978400" y="1460500"/>
          <p14:tracePt t="169702" x="5029200" y="1460500"/>
          <p14:tracePt t="169720" x="5073650" y="1460500"/>
          <p14:tracePt t="169737" x="5086350" y="1460500"/>
          <p14:tracePt t="169770" x="5099050" y="1460500"/>
          <p14:tracePt t="169802" x="5111750" y="1460500"/>
          <p14:tracePt t="169830" x="5118100" y="1454150"/>
          <p14:tracePt t="169845" x="5118100" y="1447800"/>
          <p14:tracePt t="170075" x="0" y="0"/>
        </p14:tracePtLst>
        <p14:tracePtLst>
          <p14:tracePt t="173444" x="1517650" y="4273550"/>
          <p14:tracePt t="173539" x="1524000" y="4279900"/>
          <p14:tracePt t="173549" x="1549400" y="4279900"/>
          <p14:tracePt t="173555" x="1600200" y="4279900"/>
          <p14:tracePt t="173567" x="1670050" y="4279900"/>
          <p14:tracePt t="173584" x="1854200" y="4311650"/>
          <p14:tracePt t="173600" x="1987550" y="4337050"/>
          <p14:tracePt t="173618" x="2012950" y="4343400"/>
          <p14:tracePt t="173634" x="2025650" y="4343400"/>
          <p14:tracePt t="173694" x="2019300" y="4343400"/>
          <p14:tracePt t="173709" x="1943100" y="4343400"/>
          <p14:tracePt t="173726" x="1828800" y="4343400"/>
          <p14:tracePt t="173741" x="1701800" y="4343400"/>
          <p14:tracePt t="173752" x="1657350" y="4343400"/>
          <p14:tracePt t="173769" x="1600200" y="4343400"/>
          <p14:tracePt t="173786" x="1587500" y="4343400"/>
          <p14:tracePt t="173878" x="1619250" y="4343400"/>
          <p14:tracePt t="173887" x="1644650" y="4343400"/>
          <p14:tracePt t="173901" x="1714500" y="4330700"/>
          <p14:tracePt t="173918" x="1765300" y="4324350"/>
          <p14:tracePt t="173935" x="1790700" y="4324350"/>
          <p14:tracePt t="173951" x="1797050" y="4324350"/>
          <p14:tracePt t="174029" x="1784350" y="4324350"/>
          <p14:tracePt t="174038" x="1752600" y="4324350"/>
          <p14:tracePt t="174052" x="1689100" y="4324350"/>
          <p14:tracePt t="174070" x="1631950" y="4324350"/>
          <p14:tracePt t="174086" x="1619250" y="4324350"/>
          <p14:tracePt t="174183" x="1638300" y="4324350"/>
          <p14:tracePt t="174192" x="1657350" y="4324350"/>
          <p14:tracePt t="174201" x="1663700" y="4324350"/>
          <p14:tracePt t="174219" x="1676400" y="4324350"/>
          <p14:tracePt t="174484" x="0" y="0"/>
        </p14:tracePtLst>
        <p14:tracePtLst>
          <p14:tracePt t="175156" x="2889250" y="4318000"/>
          <p14:tracePt t="175238" x="2901950" y="4318000"/>
          <p14:tracePt t="175246" x="2933700" y="4318000"/>
          <p14:tracePt t="175255" x="2978150" y="4318000"/>
          <p14:tracePt t="175268" x="3092450" y="4318000"/>
          <p14:tracePt t="175284" x="3263900" y="4318000"/>
          <p14:tracePt t="175302" x="3397250" y="4318000"/>
          <p14:tracePt t="175317" x="3486150" y="4318000"/>
          <p14:tracePt t="175335" x="3498850" y="4318000"/>
          <p14:tracePt t="175351" x="3505200" y="4318000"/>
          <p14:tracePt t="175454" x="3492500" y="4318000"/>
          <p14:tracePt t="175462" x="3460750" y="4318000"/>
          <p14:tracePt t="175472" x="3416300" y="4318000"/>
          <p14:tracePt t="175485" x="3276600" y="4318000"/>
          <p14:tracePt t="175502" x="3117850" y="4318000"/>
          <p14:tracePt t="175518" x="3003550" y="4318000"/>
          <p14:tracePt t="175534" x="2952750" y="4318000"/>
          <p14:tracePt t="175551" x="2946400" y="4318000"/>
          <p14:tracePt t="175676" x="2971800" y="4318000"/>
          <p14:tracePt t="175683" x="3003550" y="4318000"/>
          <p14:tracePt t="175703" x="3117850" y="4318000"/>
          <p14:tracePt t="175716" x="3295650" y="4318000"/>
          <p14:tracePt t="175736" x="3517900" y="4318000"/>
          <p14:tracePt t="175750" x="3740150" y="4318000"/>
          <p14:tracePt t="175768" x="3937000" y="4318000"/>
          <p14:tracePt t="175785" x="4076700" y="4318000"/>
          <p14:tracePt t="175802" x="4140200" y="4318000"/>
          <p14:tracePt t="175818" x="4159250" y="4318000"/>
          <p14:tracePt t="175820" x="4165600" y="4318000"/>
          <p14:tracePt t="176364" x="4184650" y="4318000"/>
          <p14:tracePt t="176371" x="4203700" y="4318000"/>
          <p14:tracePt t="176385" x="4254500" y="4318000"/>
          <p14:tracePt t="176399" x="4400550" y="4318000"/>
          <p14:tracePt t="176419" x="4673600" y="4318000"/>
          <p14:tracePt t="176433" x="4762500" y="4318000"/>
          <p14:tracePt t="176449" x="4845050" y="4318000"/>
          <p14:tracePt t="176451" x="4864100" y="4318000"/>
          <p14:tracePt t="176466" x="4876800" y="4318000"/>
          <p14:tracePt t="176692" x="4870450" y="4318000"/>
          <p14:tracePt t="176700" x="4845050" y="4318000"/>
          <p14:tracePt t="176719" x="4768850" y="4318000"/>
          <p14:tracePt t="176733" x="4667250" y="4318000"/>
          <p14:tracePt t="176749" x="4546600" y="4318000"/>
          <p14:tracePt t="176766" x="4470400" y="4324350"/>
          <p14:tracePt t="176783" x="4445000" y="4330700"/>
          <p14:tracePt t="176801" x="4432300" y="4330700"/>
          <p14:tracePt t="176816" x="4425950" y="4330700"/>
          <p14:tracePt t="176911" x="4438650" y="4330700"/>
          <p14:tracePt t="176924" x="4527550" y="4330700"/>
          <p14:tracePt t="176940" x="4660900" y="4330700"/>
          <p14:tracePt t="176955" x="4749800" y="4330700"/>
          <p14:tracePt t="176966" x="4857750" y="4330700"/>
          <p14:tracePt t="176983" x="4889500" y="4330700"/>
          <p14:tracePt t="177001" x="4895850" y="4330700"/>
          <p14:tracePt t="177196" x="0" y="0"/>
        </p14:tracePtLst>
        <p14:tracePtLst>
          <p14:tracePt t="180158" x="1663700" y="3975100"/>
          <p14:tracePt t="180174" x="1663700" y="4013200"/>
          <p14:tracePt t="180190" x="1657350" y="4089400"/>
          <p14:tracePt t="180205" x="1657350" y="4171950"/>
          <p14:tracePt t="180221" x="1670050" y="4273550"/>
          <p14:tracePt t="180232" x="1676400" y="4318000"/>
          <p14:tracePt t="180250" x="1695450" y="4375150"/>
          <p14:tracePt t="180252" x="1708150" y="4400550"/>
          <p14:tracePt t="180266" x="1714500" y="4419600"/>
          <p14:tracePt t="180283" x="1720850" y="4425950"/>
          <p14:tracePt t="180316" x="1720850" y="4432300"/>
          <p14:tracePt t="180334" x="1733550" y="4425950"/>
          <p14:tracePt t="180340" x="1739900" y="4400550"/>
          <p14:tracePt t="180349" x="1739900" y="4381500"/>
          <p14:tracePt t="180365" x="1758950" y="4318000"/>
          <p14:tracePt t="180383" x="1758950" y="4267200"/>
          <p14:tracePt t="180398" x="1758950" y="4229100"/>
          <p14:tracePt t="180415" x="1758950" y="4210050"/>
          <p14:tracePt t="180759" x="1765300" y="4210050"/>
          <p14:tracePt t="180791" x="1765300" y="4216400"/>
          <p14:tracePt t="180807" x="1765300" y="4222750"/>
          <p14:tracePt t="180824" x="1765300" y="4241800"/>
          <p14:tracePt t="180841" x="1765300" y="4267200"/>
          <p14:tracePt t="180844" x="1765300" y="4279900"/>
          <p14:tracePt t="180861" x="1765300" y="4305300"/>
          <p14:tracePt t="180870" x="1765300" y="4311650"/>
          <p14:tracePt t="180964" x="1765300" y="4292600"/>
          <p14:tracePt t="180972" x="1765300" y="4279900"/>
          <p14:tracePt t="180982" x="1765300" y="4254500"/>
          <p14:tracePt t="180999" x="1765300" y="4229100"/>
          <p14:tracePt t="181016" x="1765300" y="4203700"/>
          <p14:tracePt t="181020" x="1758950" y="4191000"/>
          <p14:tracePt t="181050" x="1758950" y="4184650"/>
          <p14:tracePt t="181109" x="1746250" y="4191000"/>
          <p14:tracePt t="181119" x="1739900" y="4222750"/>
          <p14:tracePt t="181133" x="1727200" y="4292600"/>
          <p14:tracePt t="181149" x="1714500" y="4362450"/>
          <p14:tracePt t="181166" x="1701800" y="4413250"/>
          <p14:tracePt t="181182" x="1701800" y="4425950"/>
          <p14:tracePt t="181199" x="1701800" y="4432300"/>
          <p14:tracePt t="181260" x="1701800" y="4419600"/>
          <p14:tracePt t="181268" x="1701800" y="4394200"/>
          <p14:tracePt t="181284" x="1708150" y="4330700"/>
          <p14:tracePt t="181299" x="1714500" y="4279900"/>
          <p14:tracePt t="181316" x="1727200" y="4229100"/>
          <p14:tracePt t="181332" x="1727200" y="4216400"/>
          <p14:tracePt t="181348" x="1727200" y="4210050"/>
          <p14:tracePt t="181396" x="1727200" y="4216400"/>
          <p14:tracePt t="181403" x="1727200" y="4241800"/>
          <p14:tracePt t="181414" x="1727200" y="4279900"/>
          <p14:tracePt t="181431" x="1727200" y="4349750"/>
          <p14:tracePt t="181448" x="1727200" y="4381500"/>
          <p14:tracePt t="181464" x="1727200" y="4387850"/>
          <p14:tracePt t="181548" x="1727200" y="4381500"/>
          <p14:tracePt t="181555" x="1727200" y="4375150"/>
          <p14:tracePt t="181572" x="1727200" y="4362450"/>
          <p14:tracePt t="181581" x="1727200" y="4356100"/>
          <p14:tracePt t="181599" x="1727200" y="4343400"/>
          <p14:tracePt t="181843" x="0" y="0"/>
        </p14:tracePtLst>
        <p14:tracePtLst>
          <p14:tracePt t="184726" x="1270000" y="2324100"/>
          <p14:tracePt t="184752" x="1263650" y="2336800"/>
          <p14:tracePt t="184767" x="1263650" y="2368550"/>
          <p14:tracePt t="184782" x="1263650" y="2419350"/>
          <p14:tracePt t="184797" x="1263650" y="2451100"/>
          <p14:tracePt t="184814" x="1263650" y="2470150"/>
          <p14:tracePt t="184832" x="1263650" y="2476500"/>
          <p14:tracePt t="184933" x="1263650" y="2463800"/>
          <p14:tracePt t="184942" x="1263650" y="2451100"/>
          <p14:tracePt t="184951" x="1263650" y="2444750"/>
          <p14:tracePt t="184964" x="1263650" y="2419350"/>
          <p14:tracePt t="184981" x="1263650" y="2406650"/>
          <p14:tracePt t="184997" x="1263650" y="2400300"/>
          <p14:tracePt t="185172" x="0" y="0"/>
        </p14:tracePtLst>
        <p14:tracePtLst>
          <p14:tracePt t="199045" x="4362450" y="4025900"/>
          <p14:tracePt t="199133" x="4356100" y="4025900"/>
          <p14:tracePt t="199146" x="4356100" y="4032250"/>
          <p14:tracePt t="199160" x="4356100" y="4064000"/>
          <p14:tracePt t="199178" x="4356100" y="4102100"/>
          <p14:tracePt t="199180" x="4362450" y="4121150"/>
          <p14:tracePt t="199193" x="4368800" y="4146550"/>
          <p14:tracePt t="199211" x="4406900" y="4235450"/>
          <p14:tracePt t="199225" x="4425950" y="4260850"/>
          <p14:tracePt t="199242" x="4464050" y="4298950"/>
          <p14:tracePt t="199243" x="4483100" y="4318000"/>
          <p14:tracePt t="199259" x="4521200" y="4349750"/>
          <p14:tracePt t="199277" x="4572000" y="4375150"/>
          <p14:tracePt t="199292" x="4660900" y="4406900"/>
          <p14:tracePt t="199308" x="4775200" y="4425950"/>
          <p14:tracePt t="199325" x="4895850" y="4451350"/>
          <p14:tracePt t="199341" x="4972050" y="4457700"/>
          <p14:tracePt t="199360" x="5029200" y="4457700"/>
          <p14:tracePt t="199375" x="5067300" y="4445000"/>
          <p14:tracePt t="199392" x="5099050" y="4413250"/>
          <p14:tracePt t="199409" x="5137150" y="4368800"/>
          <p14:tracePt t="199425" x="5181600" y="4311650"/>
          <p14:tracePt t="199443" x="5207000" y="4241800"/>
          <p14:tracePt t="199458" x="5213350" y="4216400"/>
          <p14:tracePt t="199460" x="5219700" y="4203700"/>
          <p14:tracePt t="199475" x="5219700" y="4171950"/>
          <p14:tracePt t="199492" x="5219700" y="4146550"/>
          <p14:tracePt t="199508" x="5213350" y="4114800"/>
          <p14:tracePt t="199526" x="5194300" y="4089400"/>
          <p14:tracePt t="199541" x="5175250" y="4064000"/>
          <p14:tracePt t="199558" x="5137150" y="4038600"/>
          <p14:tracePt t="199575" x="5086350" y="4025900"/>
          <p14:tracePt t="199592" x="5016500" y="4000500"/>
          <p14:tracePt t="199610" x="4959350" y="4000500"/>
          <p14:tracePt t="199612" x="4927600" y="4000500"/>
          <p14:tracePt t="199626" x="4895850" y="4000500"/>
          <p14:tracePt t="199643" x="4826000" y="4013200"/>
          <p14:tracePt t="199644" x="4794250" y="4019550"/>
          <p14:tracePt t="199660" x="4743450" y="4038600"/>
          <p14:tracePt t="199676" x="4686300" y="4076700"/>
          <p14:tracePt t="199692" x="4641850" y="4114800"/>
          <p14:tracePt t="199708" x="4597400" y="4171950"/>
          <p14:tracePt t="199725" x="4559300" y="4229100"/>
          <p14:tracePt t="199741" x="4546600" y="4286250"/>
          <p14:tracePt t="199758" x="4546600" y="4349750"/>
          <p14:tracePt t="199775" x="4546600" y="4400550"/>
          <p14:tracePt t="199791" x="4552950" y="4457700"/>
          <p14:tracePt t="199808" x="4572000" y="4483100"/>
          <p14:tracePt t="199825" x="4603750" y="4514850"/>
          <p14:tracePt t="199841" x="4635500" y="4533900"/>
          <p14:tracePt t="199860" x="4699000" y="4546600"/>
          <p14:tracePt t="199861" x="4730750" y="4546600"/>
          <p14:tracePt t="199877" x="4845050" y="4546600"/>
          <p14:tracePt t="199894" x="4959350" y="4521200"/>
          <p14:tracePt t="199909" x="5073650" y="4470400"/>
          <p14:tracePt t="199927" x="5156200" y="4425950"/>
          <p14:tracePt t="199942" x="5200650" y="4375150"/>
          <p14:tracePt t="199959" x="5213350" y="4343400"/>
          <p14:tracePt t="199975" x="5219700" y="4311650"/>
          <p14:tracePt t="199991" x="5219700" y="4286250"/>
          <p14:tracePt t="200010" x="5219700" y="4273550"/>
          <p14:tracePt t="200024" x="5219700" y="4267200"/>
          <p14:tracePt t="200041" x="5207000" y="4241800"/>
          <p14:tracePt t="200058" x="5194300" y="4229100"/>
          <p14:tracePt t="200060" x="5175250" y="4222750"/>
          <p14:tracePt t="200075" x="5143500" y="4197350"/>
          <p14:tracePt t="200092" x="5111750" y="4178300"/>
          <p14:tracePt t="200108" x="5073650" y="4165600"/>
          <p14:tracePt t="200125" x="5041900" y="4152900"/>
          <p14:tracePt t="200142" x="5016500" y="4146550"/>
          <p14:tracePt t="200159" x="5003800" y="4133850"/>
          <p14:tracePt t="200176" x="4997450" y="4133850"/>
          <p14:tracePt t="200355" x="0" y="0"/>
        </p14:tracePtLst>
        <p14:tracePtLst>
          <p14:tracePt t="201071" x="6845300" y="5270500"/>
          <p14:tracePt t="201126" x="6864350" y="5270500"/>
          <p14:tracePt t="201138" x="6896100" y="5270500"/>
          <p14:tracePt t="201151" x="7067550" y="5283200"/>
          <p14:tracePt t="201164" x="7315200" y="5283200"/>
          <p14:tracePt t="201175" x="7493000" y="5283200"/>
          <p14:tracePt t="201193" x="7880350" y="5283200"/>
          <p14:tracePt t="201208" x="8204200" y="5283200"/>
          <p14:tracePt t="201224" x="8413750" y="5283200"/>
          <p14:tracePt t="201241" x="8553450" y="5283200"/>
          <p14:tracePt t="201257" x="8642350" y="5283200"/>
          <p14:tracePt t="201260" x="8674100" y="5283200"/>
          <p14:tracePt t="201276" x="8693150" y="5283200"/>
          <p14:tracePt t="201292" x="8705850" y="5283200"/>
          <p14:tracePt t="201532" x="0" y="0"/>
        </p14:tracePtLst>
        <p14:tracePtLst>
          <p14:tracePt t="203004" x="869950" y="6438900"/>
          <p14:tracePt t="203102" x="882650" y="6438900"/>
          <p14:tracePt t="203109" x="920750" y="6438900"/>
          <p14:tracePt t="203125" x="1066800" y="6438900"/>
          <p14:tracePt t="203142" x="1320800" y="6438900"/>
          <p14:tracePt t="203159" x="1708150" y="6438900"/>
          <p14:tracePt t="203174" x="2159000" y="6438900"/>
          <p14:tracePt t="203192" x="2571750" y="6438900"/>
          <p14:tracePt t="203208" x="2946400" y="6451600"/>
          <p14:tracePt t="203224" x="3206750" y="6451600"/>
          <p14:tracePt t="203241" x="3473450" y="6451600"/>
          <p14:tracePt t="203242" x="3619500" y="6451600"/>
          <p14:tracePt t="203258" x="3771900" y="6451600"/>
          <p14:tracePt t="203274" x="4102100" y="6451600"/>
          <p14:tracePt t="203276" x="4273550" y="6451600"/>
          <p14:tracePt t="203290" x="4470400" y="6451600"/>
          <p14:tracePt t="203308" x="4902200" y="6451600"/>
          <p14:tracePt t="203325" x="5092700" y="6451600"/>
          <p14:tracePt t="203340" x="5245100" y="6451600"/>
          <p14:tracePt t="203359" x="5359400" y="6451600"/>
          <p14:tracePt t="203375" x="5473700" y="6451600"/>
          <p14:tracePt t="203391" x="5632450" y="6451600"/>
          <p14:tracePt t="203409" x="5803900" y="6451600"/>
          <p14:tracePt t="203426" x="5981700" y="6451600"/>
          <p14:tracePt t="203427" x="6076950" y="6451600"/>
          <p14:tracePt t="203441" x="6184900" y="6451600"/>
          <p14:tracePt t="203459" x="6394450" y="6451600"/>
          <p14:tracePt t="203474" x="6604000" y="6451600"/>
          <p14:tracePt t="203491" x="6946900" y="6451600"/>
          <p14:tracePt t="203508" x="7175500" y="6451600"/>
          <p14:tracePt t="203525" x="7410450" y="6451600"/>
          <p14:tracePt t="203540" x="7651750" y="6451600"/>
          <p14:tracePt t="203557" x="7880350" y="6451600"/>
          <p14:tracePt t="203573" x="8102600" y="6451600"/>
          <p14:tracePt t="203591" x="8324850" y="6451600"/>
          <p14:tracePt t="203608" x="8521700" y="6451600"/>
          <p14:tracePt t="203626" x="8693150" y="6451600"/>
          <p14:tracePt t="203642" x="8839200" y="6451600"/>
          <p14:tracePt t="203644" x="8915400" y="6451600"/>
          <p14:tracePt t="203658" x="8985250" y="6451600"/>
          <p14:tracePt t="203675" x="9118600" y="6451600"/>
          <p14:tracePt t="203692" x="9283700" y="6451600"/>
          <p14:tracePt t="203709" x="9372600" y="6451600"/>
          <p14:tracePt t="203724" x="9461500" y="6451600"/>
          <p14:tracePt t="203742" x="9531350" y="6451600"/>
          <p14:tracePt t="203758" x="9607550" y="6451600"/>
          <p14:tracePt t="203775" x="9658350" y="6451600"/>
          <p14:tracePt t="203790" x="9690100" y="6451600"/>
          <p14:tracePt t="203808" x="9709150" y="6451600"/>
          <p14:tracePt t="203824" x="9728200" y="6451600"/>
          <p14:tracePt t="203840" x="9734550" y="6451600"/>
          <p14:tracePt t="203857" x="9747250" y="6451600"/>
          <p14:tracePt t="203877" x="9753600" y="6451600"/>
          <p14:tracePt t="203893" x="9759950" y="6451600"/>
          <p14:tracePt t="203909" x="9766300" y="6451600"/>
          <p14:tracePt t="203925" x="9785350" y="6451600"/>
          <p14:tracePt t="203942" x="9829800" y="6451600"/>
          <p14:tracePt t="203959" x="9874250" y="6451600"/>
          <p14:tracePt t="203974" x="9925050" y="6451600"/>
          <p14:tracePt t="203991" x="9956800" y="6451600"/>
          <p14:tracePt t="204008" x="9963150" y="6451600"/>
          <p14:tracePt t="204219" x="0" y="0"/>
        </p14:tracePtLst>
        <p14:tracePtLst>
          <p14:tracePt t="205324" x="1631950" y="6210300"/>
          <p14:tracePt t="205340" x="1625600" y="6210300"/>
          <p14:tracePt t="205357" x="1619250" y="6223000"/>
          <p14:tracePt t="205373" x="1619250" y="6254750"/>
          <p14:tracePt t="205391" x="1619250" y="6305550"/>
          <p14:tracePt t="205408" x="1644650" y="6362700"/>
          <p14:tracePt t="205424" x="1663700" y="6407150"/>
          <p14:tracePt t="205427" x="1695450" y="6426200"/>
          <p14:tracePt t="205440" x="1720850" y="6438900"/>
          <p14:tracePt t="205458" x="1790700" y="6477000"/>
          <p14:tracePt t="205460" x="1847850" y="6483350"/>
          <p14:tracePt t="205473" x="1898650" y="6496050"/>
          <p14:tracePt t="205490" x="2006600" y="6496050"/>
          <p14:tracePt t="205507" x="2152650" y="6477000"/>
          <p14:tracePt t="205523" x="2197100" y="6457950"/>
          <p14:tracePt t="205540" x="2203450" y="6445250"/>
          <p14:tracePt t="205556" x="2203450" y="6432550"/>
          <p14:tracePt t="205573" x="2203450" y="6413500"/>
          <p14:tracePt t="205589" x="2203450" y="6407150"/>
          <p14:tracePt t="205606" x="2203450" y="6400800"/>
          <p14:tracePt t="205623" x="2203450" y="6388100"/>
          <p14:tracePt t="205715" x="2203450" y="6381750"/>
          <p14:tracePt t="205723" x="2203450" y="6375400"/>
          <p14:tracePt t="205732" x="2203450" y="6369050"/>
          <p14:tracePt t="205740" x="2190750" y="6362700"/>
          <p14:tracePt t="205756" x="2178050" y="6343650"/>
          <p14:tracePt t="205775" x="2133600" y="6330950"/>
          <p14:tracePt t="205789" x="2057400" y="6318250"/>
          <p14:tracePt t="205806" x="1968500" y="6311900"/>
          <p14:tracePt t="205823" x="1892300" y="6311900"/>
          <p14:tracePt t="205839" x="1822450" y="6311900"/>
          <p14:tracePt t="205856" x="1784350" y="6330950"/>
          <p14:tracePt t="205875" x="1752600" y="6375400"/>
          <p14:tracePt t="205890" x="1746250" y="6388100"/>
          <p14:tracePt t="205907" x="1739900" y="6407150"/>
          <p14:tracePt t="205909" x="1739900" y="6419850"/>
          <p14:tracePt t="205925" x="1739900" y="6445250"/>
          <p14:tracePt t="205942" x="1739900" y="6457950"/>
          <p14:tracePt t="205957" x="1746250" y="6489700"/>
          <p14:tracePt t="205973" x="1758950" y="6496050"/>
          <p14:tracePt t="205990" x="1790700" y="6515100"/>
          <p14:tracePt t="206006" x="1828800" y="6521450"/>
          <p14:tracePt t="206023" x="1879600" y="6521450"/>
          <p14:tracePt t="206040" x="1930400" y="6515100"/>
          <p14:tracePt t="206056" x="1962150" y="6496050"/>
          <p14:tracePt t="206073" x="1974850" y="6477000"/>
          <p14:tracePt t="206089" x="1974850" y="6457950"/>
          <p14:tracePt t="206124" x="1974850" y="6445250"/>
          <p14:tracePt t="206365" x="1968500" y="6438900"/>
          <p14:tracePt t="206380" x="1968500" y="6413500"/>
          <p14:tracePt t="206392" x="1962150" y="6394450"/>
          <p14:tracePt t="206408" x="1949450" y="6362700"/>
          <p14:tracePt t="206424" x="1924050" y="6330950"/>
          <p14:tracePt t="206441" x="1917700" y="6318250"/>
          <p14:tracePt t="206456" x="1892300" y="6305550"/>
          <p14:tracePt t="206473" x="1873250" y="6305550"/>
          <p14:tracePt t="206491" x="1835150" y="6305550"/>
          <p14:tracePt t="206506" x="1765300" y="6311900"/>
          <p14:tracePt t="206523" x="1676400" y="6356350"/>
          <p14:tracePt t="206540" x="1644650" y="6388100"/>
          <p14:tracePt t="206557" x="1625600" y="6394450"/>
          <p14:tracePt t="206573" x="1625600" y="6407150"/>
          <p14:tracePt t="206629" x="1625600" y="6413500"/>
          <p14:tracePt t="206636" x="1631950" y="6413500"/>
          <p14:tracePt t="206644" x="1644650" y="6413500"/>
          <p14:tracePt t="206657" x="1663700" y="6413500"/>
          <p14:tracePt t="206675" x="1720850" y="6407150"/>
          <p14:tracePt t="206691" x="1746250" y="6381750"/>
          <p14:tracePt t="206707" x="1765300" y="6343650"/>
          <p14:tracePt t="206724" x="1778000" y="6318250"/>
          <p14:tracePt t="206741" x="1778000" y="6305550"/>
          <p14:tracePt t="206756" x="1778000" y="6299200"/>
          <p14:tracePt t="206789" x="1771650" y="6299200"/>
          <p14:tracePt t="206806" x="1758950" y="6299200"/>
          <p14:tracePt t="206823" x="1739900" y="6318250"/>
          <p14:tracePt t="206840" x="1739900" y="6343650"/>
          <p14:tracePt t="206856" x="1739900" y="6362700"/>
          <p14:tracePt t="206873" x="1739900" y="6388100"/>
          <p14:tracePt t="206878" x="1739900" y="6394450"/>
          <p14:tracePt t="206891" x="1746250" y="6426200"/>
          <p14:tracePt t="206908" x="1765300" y="6432550"/>
          <p14:tracePt t="206924" x="1790700" y="6432550"/>
          <p14:tracePt t="206942" x="1822450" y="6432550"/>
          <p14:tracePt t="206957" x="1847850" y="6400800"/>
          <p14:tracePt t="206973" x="1866900" y="6350000"/>
          <p14:tracePt t="206990" x="1866900" y="6318250"/>
          <p14:tracePt t="207007" x="1866900" y="6299200"/>
          <p14:tracePt t="207023" x="1866900" y="6280150"/>
          <p14:tracePt t="207039" x="1854200" y="6280150"/>
          <p14:tracePt t="207056" x="1835150" y="6280150"/>
          <p14:tracePt t="207073" x="1809750" y="6292850"/>
          <p14:tracePt t="207090" x="1784350" y="6318250"/>
          <p14:tracePt t="207106" x="1778000" y="6337300"/>
          <p14:tracePt t="207107" x="1771650" y="6350000"/>
          <p14:tracePt t="207124" x="1771650" y="6356350"/>
          <p14:tracePt t="207141" x="1771650" y="6375400"/>
          <p14:tracePt t="207157" x="1778000" y="6381750"/>
          <p14:tracePt t="207174" x="1784350" y="6381750"/>
          <p14:tracePt t="207323" x="0" y="0"/>
        </p14:tracePtLst>
        <p14:tracePtLst>
          <p14:tracePt t="208556" x="1524000" y="6248400"/>
          <p14:tracePt t="208572" x="1517650" y="6261100"/>
          <p14:tracePt t="208589" x="1511300" y="6286500"/>
          <p14:tracePt t="208605" x="1511300" y="6305550"/>
          <p14:tracePt t="208622" x="1511300" y="6337300"/>
          <p14:tracePt t="208639" x="1517650" y="6375400"/>
          <p14:tracePt t="208656" x="1536700" y="6400800"/>
          <p14:tracePt t="208673" x="1555750" y="6419850"/>
          <p14:tracePt t="208689" x="1606550" y="6438900"/>
          <p14:tracePt t="208691" x="1644650" y="6457950"/>
          <p14:tracePt t="208707" x="1701800" y="6464300"/>
          <p14:tracePt t="208723" x="1905000" y="6496050"/>
          <p14:tracePt t="208740" x="2044700" y="6515100"/>
          <p14:tracePt t="208755" x="2139950" y="6515100"/>
          <p14:tracePt t="208773" x="2222500" y="6502400"/>
          <p14:tracePt t="208788" x="2247900" y="6496050"/>
          <p14:tracePt t="208805" x="2266950" y="6470650"/>
          <p14:tracePt t="208822" x="2266950" y="6445250"/>
          <p14:tracePt t="208840" x="2266950" y="6413500"/>
          <p14:tracePt t="208857" x="2247900" y="6369050"/>
          <p14:tracePt t="208872" x="2209800" y="6330950"/>
          <p14:tracePt t="208888" x="2152650" y="6292850"/>
          <p14:tracePt t="208906" x="2082800" y="6261100"/>
          <p14:tracePt t="208923" x="1993900" y="6248400"/>
          <p14:tracePt t="208924" x="1962150" y="6248400"/>
          <p14:tracePt t="208940" x="1885950" y="6248400"/>
          <p14:tracePt t="208956" x="1809750" y="6248400"/>
          <p14:tracePt t="208974" x="1746250" y="6280150"/>
          <p14:tracePt t="208988" x="1708150" y="6318250"/>
          <p14:tracePt t="209007" x="1676400" y="6362700"/>
          <p14:tracePt t="209022" x="1663700" y="6400800"/>
          <p14:tracePt t="209039" x="1663700" y="6419850"/>
          <p14:tracePt t="209056" x="1663700" y="6445250"/>
          <p14:tracePt t="209071" x="1676400" y="6464300"/>
          <p14:tracePt t="209088" x="1689100" y="6477000"/>
          <p14:tracePt t="209105" x="1714500" y="6477000"/>
          <p14:tracePt t="209124" x="1771650" y="6477000"/>
          <p14:tracePt t="209141" x="1841500" y="6451600"/>
          <p14:tracePt t="209156" x="1892300" y="6413500"/>
          <p14:tracePt t="209172" x="1924050" y="6375400"/>
          <p14:tracePt t="209189" x="1943100" y="6350000"/>
          <p14:tracePt t="209205" x="1943100" y="6343650"/>
          <p14:tracePt t="209564" x="0" y="0"/>
        </p14:tracePtLst>
        <p14:tracePtLst>
          <p14:tracePt t="214063" x="1930400" y="6216650"/>
          <p14:tracePt t="214079" x="1924050" y="6223000"/>
          <p14:tracePt t="214094" x="1924050" y="6235700"/>
          <p14:tracePt t="214104" x="1924050" y="6254750"/>
          <p14:tracePt t="214121" x="1924050" y="6261100"/>
          <p14:tracePt t="214137" x="1924050" y="6292850"/>
          <p14:tracePt t="214154" x="1924050" y="6324600"/>
          <p14:tracePt t="214156" x="1924050" y="6343650"/>
          <p14:tracePt t="214172" x="1924050" y="6369050"/>
          <p14:tracePt t="214189" x="1924050" y="6388100"/>
          <p14:tracePt t="214205" x="1924050" y="6413500"/>
          <p14:tracePt t="214221" x="1924050" y="6438900"/>
          <p14:tracePt t="214239" x="1936750" y="6445250"/>
          <p14:tracePt t="214254" x="1943100" y="6457950"/>
          <p14:tracePt t="214270" x="1949450" y="6464300"/>
          <p14:tracePt t="214287" x="1962150" y="6477000"/>
          <p14:tracePt t="214304" x="1974850" y="6483350"/>
          <p14:tracePt t="214321" x="1993900" y="6496050"/>
          <p14:tracePt t="214337" x="2019300" y="6496050"/>
          <p14:tracePt t="214354" x="2044700" y="6496050"/>
          <p14:tracePt t="214355" x="2070100" y="6502400"/>
          <p14:tracePt t="214370" x="2082800" y="6508750"/>
          <p14:tracePt t="214387" x="2146300" y="6515100"/>
          <p14:tracePt t="214404" x="2197100" y="6515100"/>
          <p14:tracePt t="214420" x="2235200" y="6515100"/>
          <p14:tracePt t="214439" x="2279650" y="6508750"/>
          <p14:tracePt t="214456" x="2292350" y="6502400"/>
          <p14:tracePt t="214459" x="2305050" y="6496050"/>
          <p14:tracePt t="214475" x="2330450" y="6477000"/>
          <p14:tracePt t="214487" x="2343150" y="6470650"/>
          <p14:tracePt t="214505" x="2368550" y="6445250"/>
          <p14:tracePt t="214520" x="2381250" y="6426200"/>
          <p14:tracePt t="214523" x="2381250" y="6413500"/>
          <p14:tracePt t="214537" x="2387600" y="6394450"/>
          <p14:tracePt t="214554" x="2387600" y="6381750"/>
          <p14:tracePt t="214571" x="2387600" y="6343650"/>
          <p14:tracePt t="214588" x="2381250" y="6324600"/>
          <p14:tracePt t="214604" x="2368550" y="6299200"/>
          <p14:tracePt t="214621" x="2343150" y="6286500"/>
          <p14:tracePt t="214637" x="2324100" y="6267450"/>
          <p14:tracePt t="214654" x="2298700" y="6254750"/>
          <p14:tracePt t="214688" x="2286000" y="6254750"/>
          <p14:tracePt t="214964" x="0" y="0"/>
        </p14:tracePtLst>
        <p14:tracePtLst>
          <p14:tracePt t="215544" x="3067050" y="6165850"/>
          <p14:tracePt t="215557" x="3067050" y="6172200"/>
          <p14:tracePt t="215571" x="3060700" y="6203950"/>
          <p14:tracePt t="215589" x="3054350" y="6216650"/>
          <p14:tracePt t="215606" x="3054350" y="6248400"/>
          <p14:tracePt t="215621" x="3054350" y="6292850"/>
          <p14:tracePt t="215637" x="3054350" y="6337300"/>
          <p14:tracePt t="215653" x="3073400" y="6400800"/>
          <p14:tracePt t="215670" x="3105150" y="6464300"/>
          <p14:tracePt t="215688" x="3168650" y="6527800"/>
          <p14:tracePt t="215705" x="3219450" y="6559550"/>
          <p14:tracePt t="215707" x="3257550" y="6578600"/>
          <p14:tracePt t="215722" x="3282950" y="6584950"/>
          <p14:tracePt t="215739" x="3308350" y="6591300"/>
          <p14:tracePt t="215753" x="3352800" y="6591300"/>
          <p14:tracePt t="215772" x="3371850" y="6591300"/>
          <p14:tracePt t="215843" x="0" y="0"/>
        </p14:tracePtLst>
        <p14:tracePtLst>
          <p14:tracePt t="216782" x="7289800" y="6534150"/>
          <p14:tracePt t="216852" x="7296150" y="6534150"/>
          <p14:tracePt t="216862" x="7327900" y="6534150"/>
          <p14:tracePt t="216873" x="7372350" y="6534150"/>
          <p14:tracePt t="216887" x="7486650" y="6534150"/>
          <p14:tracePt t="216903" x="7664450" y="6534150"/>
          <p14:tracePt t="216920" x="7835900" y="6534150"/>
          <p14:tracePt t="216939" x="7950200" y="6534150"/>
          <p14:tracePt t="216941" x="7994650" y="6534150"/>
          <p14:tracePt t="216955" x="8013700" y="6534150"/>
          <p14:tracePt t="216972" x="8039100" y="6534150"/>
          <p14:tracePt t="216988" x="8051800" y="6534150"/>
          <p14:tracePt t="217597" x="0" y="0"/>
        </p14:tracePtLst>
        <p14:tracePtLst>
          <p14:tracePt t="218454" x="2139950" y="6076950"/>
          <p14:tracePt t="218466" x="2120900" y="6083300"/>
          <p14:tracePt t="218478" x="2114550" y="6089650"/>
          <p14:tracePt t="218493" x="2101850" y="6096000"/>
          <p14:tracePt t="218506" x="2101850" y="6102350"/>
          <p14:tracePt t="218519" x="2089150" y="6121400"/>
          <p14:tracePt t="218536" x="2089150" y="6146800"/>
          <p14:tracePt t="218552" x="2082800" y="6184900"/>
          <p14:tracePt t="218569" x="2082800" y="6216650"/>
          <p14:tracePt t="218587" x="2114550" y="6273800"/>
          <p14:tracePt t="218602" x="2133600" y="6286500"/>
          <p14:tracePt t="218620" x="2190750" y="6337300"/>
          <p14:tracePt t="218637" x="2273300" y="6375400"/>
          <p14:tracePt t="218653" x="2387600" y="6407150"/>
          <p14:tracePt t="218669" x="2540000" y="6426200"/>
          <p14:tracePt t="218686" x="2667000" y="6426200"/>
          <p14:tracePt t="218703" x="2806700" y="6426200"/>
          <p14:tracePt t="218720" x="2882900" y="6400800"/>
          <p14:tracePt t="218737" x="2921000" y="6369050"/>
          <p14:tracePt t="218739" x="2933700" y="6356350"/>
          <p14:tracePt t="218753" x="2946400" y="6350000"/>
          <p14:tracePt t="218770" x="2952750" y="6330950"/>
          <p14:tracePt t="218785" x="2959100" y="6330950"/>
          <p14:tracePt t="218803" x="2959100" y="6318250"/>
          <p14:tracePt t="218931" x="0" y="0"/>
        </p14:tracePtLst>
        <p14:tracePtLst>
          <p14:tracePt t="219590" x="4826000" y="6197600"/>
          <p14:tracePt t="219620" x="4826000" y="6203950"/>
          <p14:tracePt t="219630" x="4819650" y="6210300"/>
          <p14:tracePt t="219643" x="4813300" y="6216650"/>
          <p14:tracePt t="219645" x="4813300" y="6235700"/>
          <p14:tracePt t="219659" x="4806950" y="6267450"/>
          <p14:tracePt t="219661" x="4800600" y="6305550"/>
          <p14:tracePt t="219675" x="4800600" y="6324600"/>
          <p14:tracePt t="219688" x="4794250" y="6400800"/>
          <p14:tracePt t="219703" x="4794250" y="6451600"/>
          <p14:tracePt t="219720" x="4794250" y="6489700"/>
          <p14:tracePt t="219737" x="4794250" y="6508750"/>
          <p14:tracePt t="219753" x="4794250" y="6515100"/>
          <p14:tracePt t="220060" x="0" y="0"/>
        </p14:tracePtLst>
        <p14:tracePtLst>
          <p14:tracePt t="220604" x="5588000" y="6165850"/>
          <p14:tracePt t="220716" x="5588000" y="6159500"/>
          <p14:tracePt t="220731" x="5575300" y="6172200"/>
          <p14:tracePt t="220740" x="5562600" y="6184900"/>
          <p14:tracePt t="220752" x="5549900" y="6203950"/>
          <p14:tracePt t="220769" x="5524500" y="6254750"/>
          <p14:tracePt t="220785" x="5486400" y="6318250"/>
          <p14:tracePt t="220802" x="5448300" y="6394450"/>
          <p14:tracePt t="220817" x="5429250" y="6451600"/>
          <p14:tracePt t="220835" x="5422900" y="6502400"/>
          <p14:tracePt t="220851" x="5416550" y="6515100"/>
          <p14:tracePt t="220939" x="5416550" y="6502400"/>
          <p14:tracePt t="220948" x="5416550" y="6470650"/>
          <p14:tracePt t="220955" x="5416550" y="6426200"/>
          <p14:tracePt t="220968" x="5416550" y="6400800"/>
          <p14:tracePt t="220985" x="5429250" y="6305550"/>
          <p14:tracePt t="221001" x="5448300" y="6229350"/>
          <p14:tracePt t="221003" x="5448300" y="6203950"/>
          <p14:tracePt t="221019" x="5454650" y="6172200"/>
          <p14:tracePt t="221021" x="5461000" y="6146800"/>
          <p14:tracePt t="221038" x="5467350" y="6121400"/>
          <p14:tracePt t="221113" x="5467350" y="6140450"/>
          <p14:tracePt t="221120" x="5461000" y="6197600"/>
          <p14:tracePt t="221135" x="5435600" y="6337300"/>
          <p14:tracePt t="221152" x="5422900" y="6477000"/>
          <p14:tracePt t="221168" x="5422900" y="6540500"/>
          <p14:tracePt t="221185" x="5422900" y="6565900"/>
          <p14:tracePt t="221187" x="5422900" y="6578600"/>
          <p14:tracePt t="221202" x="5422900" y="6584950"/>
          <p14:tracePt t="221228" x="5416550" y="6591300"/>
          <p14:tracePt t="221259" x="5416550" y="6584950"/>
          <p14:tracePt t="221268" x="5416550" y="6565900"/>
          <p14:tracePt t="221287" x="5422900" y="6489700"/>
          <p14:tracePt t="221302" x="5448300" y="6381750"/>
          <p14:tracePt t="221319" x="5473700" y="6292850"/>
          <p14:tracePt t="221335" x="5486400" y="6203950"/>
          <p14:tracePt t="221353" x="5492750" y="6159500"/>
          <p14:tracePt t="221368" x="5499100" y="6153150"/>
          <p14:tracePt t="221385" x="5499100" y="6146800"/>
          <p14:tracePt t="221428" x="5492750" y="6184900"/>
          <p14:tracePt t="221437" x="5486400" y="6229350"/>
          <p14:tracePt t="221453" x="5467350" y="6337300"/>
          <p14:tracePt t="221469" x="5461000" y="6426200"/>
          <p14:tracePt t="221486" x="5461000" y="6464300"/>
          <p14:tracePt t="221502" x="5461000" y="6477000"/>
          <p14:tracePt t="221520" x="5461000" y="6483350"/>
          <p14:tracePt t="221572" x="5461000" y="6464300"/>
          <p14:tracePt t="221581" x="5467350" y="6419850"/>
          <p14:tracePt t="221590" x="5473700" y="6400800"/>
          <p14:tracePt t="221602" x="5480050" y="6362700"/>
          <p14:tracePt t="221620" x="5499100" y="6261100"/>
          <p14:tracePt t="221635" x="5505450" y="6235700"/>
          <p14:tracePt t="221653" x="5505450" y="6223000"/>
          <p14:tracePt t="221708" x="5505450" y="6235700"/>
          <p14:tracePt t="221716" x="5499100" y="6286500"/>
          <p14:tracePt t="221724" x="5492750" y="6362700"/>
          <p14:tracePt t="221737" x="5486400" y="6426200"/>
          <p14:tracePt t="221752" x="5480050" y="6527800"/>
          <p14:tracePt t="221768" x="5480050" y="6559550"/>
          <p14:tracePt t="221771" x="5480050" y="6572250"/>
          <p14:tracePt t="221802" x="5480050" y="6578600"/>
          <p14:tracePt t="221844" x="5480050" y="6572250"/>
          <p14:tracePt t="221852" x="5486400" y="6534150"/>
          <p14:tracePt t="221868" x="5486400" y="6451600"/>
          <p14:tracePt t="221885" x="5492750" y="6356350"/>
          <p14:tracePt t="221901" x="5499100" y="6273800"/>
          <p14:tracePt t="221918" x="5499100" y="6229350"/>
          <p14:tracePt t="221935" x="5499100" y="6210300"/>
          <p14:tracePt t="221980" x="5499100" y="6216650"/>
          <p14:tracePt t="221989" x="5499100" y="6248400"/>
          <p14:tracePt t="222002" x="5499100" y="6292850"/>
          <p14:tracePt t="222019" x="5499100" y="6388100"/>
          <p14:tracePt t="222021" x="5499100" y="6438900"/>
          <p14:tracePt t="222036" x="5492750" y="6477000"/>
          <p14:tracePt t="222051" x="5492750" y="6489700"/>
          <p14:tracePt t="222068" x="5492750" y="6496050"/>
          <p14:tracePt t="222116" x="5492750" y="6489700"/>
          <p14:tracePt t="222124" x="5499100" y="6470650"/>
          <p14:tracePt t="222134" x="5499100" y="6445250"/>
          <p14:tracePt t="222151" x="5499100" y="6350000"/>
          <p14:tracePt t="222167" x="5499100" y="6254750"/>
          <p14:tracePt t="222185" x="5499100" y="6197600"/>
          <p14:tracePt t="222201" x="5499100" y="6178550"/>
          <p14:tracePt t="222203" x="5499100" y="6172200"/>
          <p14:tracePt t="222218" x="5499100" y="6165850"/>
          <p14:tracePt t="222260" x="5499100" y="6197600"/>
          <p14:tracePt t="222268" x="5486400" y="6242050"/>
          <p14:tracePt t="222275" x="5473700" y="6299200"/>
          <p14:tracePt t="222285" x="5467350" y="6362700"/>
          <p14:tracePt t="222302" x="5441950" y="6464300"/>
          <p14:tracePt t="222317" x="5435600" y="6515100"/>
          <p14:tracePt t="222334" x="5435600" y="6527800"/>
          <p14:tracePt t="222351" x="5435600" y="6534150"/>
          <p14:tracePt t="222395" x="5435600" y="6527800"/>
          <p14:tracePt t="222403" x="5435600" y="6496050"/>
          <p14:tracePt t="222417" x="5435600" y="6451600"/>
          <p14:tracePt t="222435" x="5461000" y="6273800"/>
          <p14:tracePt t="222451" x="5486400" y="6184900"/>
          <p14:tracePt t="222468" x="5492750" y="6140450"/>
          <p14:tracePt t="222485" x="5492750" y="6134100"/>
          <p14:tracePt t="222501" x="5492750" y="6127750"/>
          <p14:tracePt t="222540" x="5492750" y="6159500"/>
          <p14:tracePt t="222550" x="5486400" y="6210300"/>
          <p14:tracePt t="222569" x="5461000" y="6330950"/>
          <p14:tracePt t="222584" x="5441950" y="6432550"/>
          <p14:tracePt t="222600" x="5441950" y="6457950"/>
          <p14:tracePt t="222617" x="5441950" y="6470650"/>
          <p14:tracePt t="222668" x="5441950" y="6451600"/>
          <p14:tracePt t="222676" x="5441950" y="6426200"/>
          <p14:tracePt t="222685" x="5441950" y="6394450"/>
          <p14:tracePt t="222701" x="5448300" y="6311900"/>
          <p14:tracePt t="222719" x="5448300" y="6248400"/>
          <p14:tracePt t="222735" x="5448300" y="6210300"/>
          <p14:tracePt t="222752" x="5448300" y="6197600"/>
          <p14:tracePt t="222788" x="5448300" y="6223000"/>
          <p14:tracePt t="222800" x="5448300" y="6280150"/>
          <p14:tracePt t="222818" x="5422900" y="6400800"/>
          <p14:tracePt t="222835" x="5410200" y="6477000"/>
          <p14:tracePt t="222851" x="5410200" y="6489700"/>
          <p14:tracePt t="222916" x="5410200" y="6470650"/>
          <p14:tracePt t="222926" x="5410200" y="6445250"/>
          <p14:tracePt t="222938" x="5410200" y="6407150"/>
          <p14:tracePt t="222951" x="5410200" y="6305550"/>
          <p14:tracePt t="222970" x="5410200" y="6210300"/>
          <p14:tracePt t="222972" x="5410200" y="6184900"/>
          <p14:tracePt t="222986" x="5410200" y="6172200"/>
          <p14:tracePt t="223002" x="5410200" y="6153150"/>
          <p14:tracePt t="223038" x="5410200" y="6172200"/>
          <p14:tracePt t="223051" x="5410200" y="6280150"/>
          <p14:tracePt t="223067" x="5410200" y="6388100"/>
          <p14:tracePt t="223084" x="5410200" y="6451600"/>
          <p14:tracePt t="223100" x="5410200" y="6477000"/>
          <p14:tracePt t="223117" x="5410200" y="6483350"/>
          <p14:tracePt t="223173" x="5410200" y="6470650"/>
          <p14:tracePt t="223180" x="5410200" y="6451600"/>
          <p14:tracePt t="223188" x="5410200" y="6432550"/>
          <p14:tracePt t="223200" x="5410200" y="6426200"/>
          <p14:tracePt t="223217" x="5410200" y="6413500"/>
          <p14:tracePt t="223235" x="5410200" y="6407150"/>
          <p14:tracePt t="223500" x="0" y="0"/>
        </p14:tracePtLst>
        <p14:tracePtLst>
          <p14:tracePt t="224035" x="6191250" y="6591300"/>
          <p14:tracePt t="224123" x="6216650" y="6591300"/>
          <p14:tracePt t="224131" x="6267450" y="6591300"/>
          <p14:tracePt t="224139" x="6343650" y="6591300"/>
          <p14:tracePt t="224149" x="6445250" y="6591300"/>
          <p14:tracePt t="224166" x="6692900" y="6591300"/>
          <p14:tracePt t="224183" x="6997700" y="6591300"/>
          <p14:tracePt t="224200" x="7321550" y="6591300"/>
          <p14:tracePt t="224216" x="7569200" y="6591300"/>
          <p14:tracePt t="224235" x="7759700" y="6591300"/>
          <p14:tracePt t="224236" x="7810500" y="6591300"/>
          <p14:tracePt t="224251" x="7835900" y="6591300"/>
          <p14:tracePt t="224268" x="7861300" y="6604000"/>
          <p14:tracePt t="224372" x="7854950" y="6604000"/>
          <p14:tracePt t="224380" x="7823200" y="6604000"/>
          <p14:tracePt t="224387" x="7766050" y="6604000"/>
          <p14:tracePt t="224400" x="7702550" y="6604000"/>
          <p14:tracePt t="224416" x="7543800" y="6604000"/>
          <p14:tracePt t="224433" x="7366000" y="6604000"/>
          <p14:tracePt t="224436" x="7283450" y="6604000"/>
          <p14:tracePt t="224450" x="7207250" y="6604000"/>
          <p14:tracePt t="224466" x="7080250" y="6604000"/>
          <p14:tracePt t="224484" x="7023100" y="6604000"/>
          <p14:tracePt t="224500" x="7016750" y="6604000"/>
          <p14:tracePt t="224588" x="7029450" y="6604000"/>
          <p14:tracePt t="224596" x="7073900" y="6604000"/>
          <p14:tracePt t="224603" x="7124700" y="6604000"/>
          <p14:tracePt t="224617" x="7200900" y="6604000"/>
          <p14:tracePt t="224633" x="7378700" y="6604000"/>
          <p14:tracePt t="224650" x="7537450" y="6604000"/>
          <p14:tracePt t="224652" x="7600950" y="6604000"/>
          <p14:tracePt t="224667" x="7632700" y="6604000"/>
          <p14:tracePt t="224683" x="7645400" y="6604000"/>
          <p14:tracePt t="225349" x="7632700" y="6604000"/>
          <p14:tracePt t="225361" x="7626350" y="6604000"/>
          <p14:tracePt t="225373" x="7581900" y="6604000"/>
          <p14:tracePt t="225383" x="7575550" y="6604000"/>
          <p14:tracePt t="225400" x="7543800" y="6604000"/>
          <p14:tracePt t="225416" x="7512050" y="6604000"/>
          <p14:tracePt t="225433" x="7493000" y="6604000"/>
          <p14:tracePt t="225436" x="7467600" y="6604000"/>
          <p14:tracePt t="225450" x="7454900" y="6604000"/>
          <p14:tracePt t="225468" x="7385050" y="6604000"/>
          <p14:tracePt t="225484" x="7340600" y="6604000"/>
          <p14:tracePt t="225501" x="7308850" y="6604000"/>
          <p14:tracePt t="225519" x="7270750" y="6604000"/>
          <p14:tracePt t="225534" x="7251700" y="6604000"/>
          <p14:tracePt t="225551" x="7239000" y="6604000"/>
          <p14:tracePt t="225567" x="7232650" y="6604000"/>
          <p14:tracePt t="225740" x="7251700" y="6604000"/>
          <p14:tracePt t="225748" x="7283450" y="6604000"/>
          <p14:tracePt t="225767" x="7404100" y="6604000"/>
          <p14:tracePt t="225785" x="7556500" y="6604000"/>
          <p14:tracePt t="225801" x="7715250" y="6604000"/>
          <p14:tracePt t="225803" x="7791450" y="6604000"/>
          <p14:tracePt t="225817" x="7835900" y="6604000"/>
          <p14:tracePt t="225835" x="7874000" y="6604000"/>
          <p14:tracePt t="225850" x="7886700" y="6604000"/>
          <p14:tracePt t="226196" x="0" y="0"/>
        </p14:tracePtLst>
        <p14:tracePtLst>
          <p14:tracePt t="226540" x="7162800" y="6604000"/>
          <p14:tracePt t="226603" x="7169150" y="6604000"/>
          <p14:tracePt t="226613" x="7181850" y="6604000"/>
          <p14:tracePt t="226619" x="7213600" y="6604000"/>
          <p14:tracePt t="226635" x="7289800" y="6604000"/>
          <p14:tracePt t="226651" x="7416800" y="6604000"/>
          <p14:tracePt t="226666" x="7493000" y="6604000"/>
          <p14:tracePt t="226684" x="7715250" y="6604000"/>
          <p14:tracePt t="226699" x="7861300" y="6604000"/>
          <p14:tracePt t="226715" x="7969250" y="6604000"/>
          <p14:tracePt t="226732" x="8020050" y="6604000"/>
          <p14:tracePt t="226752" x="8032750" y="6604000"/>
          <p14:tracePt t="226767" x="8045450" y="6604000"/>
          <p14:tracePt t="226801" x="8051800" y="6604000"/>
          <p14:tracePt t="226819" x="8058150" y="6604000"/>
          <p14:tracePt t="226832" x="8064500" y="6604000"/>
          <p14:tracePt t="227195" x="0" y="0"/>
        </p14:tracePtLst>
        <p14:tracePtLst>
          <p14:tracePt t="228892" x="3263900" y="6477000"/>
          <p14:tracePt t="228959" x="3276600" y="6477000"/>
          <p14:tracePt t="228969" x="3308350" y="6477000"/>
          <p14:tracePt t="228984" x="3448050" y="6489700"/>
          <p14:tracePt t="229000" x="3632200" y="6515100"/>
          <p14:tracePt t="229003" x="3714750" y="6534150"/>
          <p14:tracePt t="229019" x="3771900" y="6540500"/>
          <p14:tracePt t="229021" x="3816350" y="6546850"/>
          <p14:tracePt t="229035" x="3829050" y="6546850"/>
          <p14:tracePt t="229051" x="3841750" y="6546850"/>
          <p14:tracePt t="229172" x="0" y="0"/>
        </p14:tracePtLst>
        <p14:tracePtLst>
          <p14:tracePt t="229627" x="3048000" y="6445250"/>
          <p14:tracePt t="229692" x="3067050" y="6445250"/>
          <p14:tracePt t="229699" x="3105150" y="6445250"/>
          <p14:tracePt t="229718" x="3251200" y="6445250"/>
          <p14:tracePt t="229732" x="3498850" y="6457950"/>
          <p14:tracePt t="229749" x="3714750" y="6496050"/>
          <p14:tracePt t="229766" x="3867150" y="6508750"/>
          <p14:tracePt t="229782" x="3930650" y="6515100"/>
          <p14:tracePt t="229799" x="3949700" y="6515100"/>
          <p14:tracePt t="229818" x="3962400" y="6515100"/>
          <p14:tracePt t="230084" x="3956050" y="6515100"/>
          <p14:tracePt t="230092" x="3930650" y="6515100"/>
          <p14:tracePt t="230100" x="3898900" y="6515100"/>
          <p14:tracePt t="230115" x="3784600" y="6515100"/>
          <p14:tracePt t="230132" x="3632200" y="6515100"/>
          <p14:tracePt t="230148" x="3486150" y="6515100"/>
          <p14:tracePt t="230165" x="3378200" y="6515100"/>
          <p14:tracePt t="230181" x="3321050" y="6515100"/>
          <p14:tracePt t="230198" x="3289300" y="6515100"/>
          <p14:tracePt t="230214" x="3263900" y="6515100"/>
          <p14:tracePt t="230231" x="3225800" y="6515100"/>
          <p14:tracePt t="230250" x="3200400" y="6515100"/>
          <p14:tracePt t="230264" x="3194050" y="6515100"/>
          <p14:tracePt t="230281" x="3187700" y="6515100"/>
          <p14:tracePt t="230380" x="3232150" y="6515100"/>
          <p14:tracePt t="230388" x="3282950" y="6515100"/>
          <p14:tracePt t="230400" x="3365500" y="6515100"/>
          <p14:tracePt t="230414" x="3517900" y="6527800"/>
          <p14:tracePt t="230432" x="3562350" y="6534150"/>
          <p14:tracePt t="230448" x="3575050" y="6540500"/>
          <p14:tracePt t="230508" x="3556000" y="6540500"/>
          <p14:tracePt t="230518" x="3524250" y="6540500"/>
          <p14:tracePt t="230523" x="3492500" y="6540500"/>
          <p14:tracePt t="230532" x="3435350" y="6540500"/>
          <p14:tracePt t="230548" x="3340100" y="6534150"/>
          <p14:tracePt t="230565" x="3251200" y="6521450"/>
          <p14:tracePt t="230582" x="3206750" y="6508750"/>
          <p14:tracePt t="230675" x="3225800" y="6508750"/>
          <p14:tracePt t="230683" x="3282950" y="6508750"/>
          <p14:tracePt t="230700" x="3460750" y="6508750"/>
          <p14:tracePt t="230714" x="3543300" y="6508750"/>
          <p14:tracePt t="230731" x="3708400" y="6508750"/>
          <p14:tracePt t="230748" x="3740150" y="6508750"/>
          <p14:tracePt t="230797" x="3733800" y="6508750"/>
          <p14:tracePt t="230806" x="3695700" y="6508750"/>
          <p14:tracePt t="230815" x="3638550" y="6508750"/>
          <p14:tracePt t="230832" x="3492500" y="6508750"/>
          <p14:tracePt t="230848" x="3333750" y="6508750"/>
          <p14:tracePt t="230851" x="3257550" y="6508750"/>
          <p14:tracePt t="230866" x="3194050" y="6508750"/>
          <p14:tracePt t="230881" x="3143250" y="6508750"/>
          <p14:tracePt t="230898" x="3136900" y="6508750"/>
          <p14:tracePt t="230948" x="3143250" y="6508750"/>
          <p14:tracePt t="230958" x="3187700" y="6508750"/>
          <p14:tracePt t="230968" x="3251200" y="6508750"/>
          <p14:tracePt t="230982" x="3435350" y="6508750"/>
          <p14:tracePt t="230999" x="3644900" y="6508750"/>
          <p14:tracePt t="231016" x="3797300" y="6508750"/>
          <p14:tracePt t="231032" x="3848100" y="6508750"/>
          <p14:tracePt t="231050" x="3860800" y="6508750"/>
          <p14:tracePt t="231093" x="3841750" y="6508750"/>
          <p14:tracePt t="231101" x="3810000" y="6508750"/>
          <p14:tracePt t="231116" x="3683000" y="6508750"/>
          <p14:tracePt t="231132" x="3511550" y="6508750"/>
          <p14:tracePt t="231148" x="3340100" y="6496050"/>
          <p14:tracePt t="231165" x="3244850" y="6483350"/>
          <p14:tracePt t="231182" x="3225800" y="6483350"/>
          <p14:tracePt t="231228" x="3219450" y="6477000"/>
          <p14:tracePt t="231237" x="3219450" y="6470650"/>
          <p14:tracePt t="231248" x="3225800" y="6470650"/>
          <p14:tracePt t="231265" x="3302000" y="6464300"/>
          <p14:tracePt t="231281" x="3384550" y="6464300"/>
          <p14:tracePt t="231282" x="3422650" y="6464300"/>
          <p14:tracePt t="231299" x="3435350" y="6464300"/>
          <p14:tracePt t="231316" x="3454400" y="6464300"/>
          <p14:tracePt t="231380" x="3435350" y="6464300"/>
          <p14:tracePt t="231387" x="3390900" y="6464300"/>
          <p14:tracePt t="231399" x="3340100" y="6464300"/>
          <p14:tracePt t="231415" x="3244850" y="6464300"/>
          <p14:tracePt t="231432" x="3175000" y="6464300"/>
          <p14:tracePt t="231449" x="3155950" y="6464300"/>
          <p14:tracePt t="231465" x="3149600" y="6464300"/>
          <p14:tracePt t="231507" x="3162300" y="6457950"/>
          <p14:tracePt t="231518" x="3181350" y="6451600"/>
          <p14:tracePt t="231532" x="3308350" y="6451600"/>
          <p14:tracePt t="231550" x="3479800" y="6451600"/>
          <p14:tracePt t="231565" x="3606800" y="6451600"/>
          <p14:tracePt t="231582" x="3657600" y="6451600"/>
          <p14:tracePt t="231598" x="3663950" y="6451600"/>
          <p14:tracePt t="231651" x="3632200" y="6451600"/>
          <p14:tracePt t="231659" x="3575050" y="6451600"/>
          <p14:tracePt t="231667" x="3505200" y="6451600"/>
          <p14:tracePt t="231680" x="3416300" y="6451600"/>
          <p14:tracePt t="231699" x="3175000" y="6438900"/>
          <p14:tracePt t="231714" x="3117850" y="6432550"/>
          <p14:tracePt t="231731" x="3086100" y="6432550"/>
          <p14:tracePt t="231779" x="3092450" y="6432550"/>
          <p14:tracePt t="231787" x="3117850" y="6432550"/>
          <p14:tracePt t="231800" x="3162300" y="6432550"/>
          <p14:tracePt t="231815" x="3314700" y="6432550"/>
          <p14:tracePt t="231833" x="3492500" y="6432550"/>
          <p14:tracePt t="231848" x="3568700" y="6438900"/>
          <p14:tracePt t="231865" x="3600450" y="6438900"/>
          <p14:tracePt t="231907" x="3613150" y="6445250"/>
          <p14:tracePt t="231932" x="3613150" y="6451600"/>
          <p14:tracePt t="231940" x="3600450" y="6451600"/>
          <p14:tracePt t="231948" x="3568700" y="6451600"/>
          <p14:tracePt t="231965" x="3473450" y="6451600"/>
          <p14:tracePt t="231981" x="3384550" y="6451600"/>
          <p14:tracePt t="231997" x="3327400" y="6451600"/>
          <p14:tracePt t="232014" x="3314700" y="6451600"/>
          <p14:tracePt t="232048" x="3308350" y="6451600"/>
          <p14:tracePt t="232064" x="3314700" y="6451600"/>
          <p14:tracePt t="232083" x="3441700" y="6451600"/>
          <p14:tracePt t="232097" x="3492500" y="6451600"/>
          <p14:tracePt t="232114" x="3568700" y="6451600"/>
          <p14:tracePt t="232115" x="3581400" y="6451600"/>
          <p14:tracePt t="232132" x="3587750" y="6451600"/>
          <p14:tracePt t="232195" x="3581400" y="6451600"/>
          <p14:tracePt t="232203" x="3562350" y="6451600"/>
          <p14:tracePt t="232216" x="3543300" y="6451600"/>
          <p14:tracePt t="232231" x="3530600" y="6451600"/>
          <p14:tracePt t="232301" x="3536950" y="6451600"/>
          <p14:tracePt t="232307" x="3556000" y="6451600"/>
          <p14:tracePt t="232316" x="3575050" y="6451600"/>
          <p14:tracePt t="232332" x="3600450" y="6451600"/>
          <p14:tracePt t="232348" x="3613150" y="6451600"/>
          <p14:tracePt t="232932" x="0" y="0"/>
        </p14:tracePtLst>
        <p14:tracePtLst>
          <p14:tracePt t="234444" x="3206750" y="6407150"/>
          <p14:tracePt t="234534" x="3213100" y="6407150"/>
          <p14:tracePt t="234548" x="3232150" y="6407150"/>
          <p14:tracePt t="234567" x="3409950" y="6407150"/>
          <p14:tracePt t="234582" x="3613150" y="6407150"/>
          <p14:tracePt t="234598" x="3765550" y="6432550"/>
          <p14:tracePt t="234615" x="3816350" y="6438900"/>
          <p14:tracePt t="234631" x="3835400" y="6438900"/>
          <p14:tracePt t="234892" x="0" y="0"/>
        </p14:tracePtLst>
        <p14:tracePtLst>
          <p14:tracePt t="235870" x="8585200" y="6407150"/>
          <p14:tracePt t="235884" x="8604250" y="6407150"/>
          <p14:tracePt t="235897" x="8623300" y="6407150"/>
          <p14:tracePt t="235914" x="8693150" y="6407150"/>
          <p14:tracePt t="235930" x="8788400" y="6407150"/>
          <p14:tracePt t="235932" x="8839200" y="6407150"/>
          <p14:tracePt t="235948" x="8959850" y="6407150"/>
          <p14:tracePt t="235963" x="9036050" y="6407150"/>
          <p14:tracePt t="235981" x="9055100" y="6407150"/>
          <p14:tracePt t="235996" x="9061450" y="6407150"/>
          <p14:tracePt t="236077" x="9048750" y="6413500"/>
          <p14:tracePt t="236091" x="8978900" y="6413500"/>
          <p14:tracePt t="236110" x="8820150" y="6413500"/>
          <p14:tracePt t="236119" x="8737600" y="6413500"/>
          <p14:tracePt t="236131" x="8585200" y="6413500"/>
          <p14:tracePt t="236146" x="8534400" y="6413500"/>
          <p14:tracePt t="236163" x="8477250" y="6413500"/>
          <p14:tracePt t="236179" x="8470900" y="6413500"/>
          <p14:tracePt t="236275" x="8496300" y="6413500"/>
          <p14:tracePt t="236283" x="8528050" y="6413500"/>
          <p14:tracePt t="236300" x="8623300" y="6413500"/>
          <p14:tracePt t="236313" x="8667750" y="6413500"/>
          <p14:tracePt t="236331" x="8724900" y="6413500"/>
          <p14:tracePt t="236332" x="8737600" y="6413500"/>
          <p14:tracePt t="236349" x="8743950" y="6413500"/>
          <p14:tracePt t="236396" x="8750300" y="6419850"/>
          <p14:tracePt t="236403" x="8750300" y="6426200"/>
          <p14:tracePt t="236420" x="8737600" y="6426200"/>
          <p14:tracePt t="236429" x="8718550" y="6426200"/>
          <p14:tracePt t="236446" x="8686800" y="6426200"/>
          <p14:tracePt t="236462" x="8667750" y="6426200"/>
          <p14:tracePt t="236564" x="8680450" y="6426200"/>
          <p14:tracePt t="236572" x="8693150" y="6426200"/>
          <p14:tracePt t="236581" x="8718550" y="6426200"/>
          <p14:tracePt t="236597" x="8763000" y="6426200"/>
          <p14:tracePt t="236612" x="8775700" y="6426200"/>
          <p14:tracePt t="236630" x="8782050" y="6426200"/>
          <p14:tracePt t="236667" x="8763000" y="6426200"/>
          <p14:tracePt t="236676" x="8718550" y="6426200"/>
          <p14:tracePt t="236683" x="8667750" y="6426200"/>
          <p14:tracePt t="236696" x="8623300" y="6426200"/>
          <p14:tracePt t="236713" x="8566150" y="6426200"/>
          <p14:tracePt t="236730" x="8553450" y="6426200"/>
          <p14:tracePt t="236732" x="8547100" y="6426200"/>
          <p14:tracePt t="236797" x="8553450" y="6426200"/>
          <p14:tracePt t="236804" x="8572500" y="6426200"/>
          <p14:tracePt t="236813" x="8604250" y="6426200"/>
          <p14:tracePt t="236830" x="8648700" y="6426200"/>
          <p14:tracePt t="236847" x="8661400" y="6426200"/>
          <p14:tracePt t="236863" x="8667750" y="6426200"/>
          <p14:tracePt t="237317" x="0" y="0"/>
        </p14:tracePtLst>
        <p14:tracePtLst>
          <p14:tracePt t="237927" x="9175750" y="6362700"/>
          <p14:tracePt t="237997" x="9175750" y="6375400"/>
          <p14:tracePt t="238011" x="9175750" y="6400800"/>
          <p14:tracePt t="238032" x="9175750" y="6438900"/>
          <p14:tracePt t="238036" x="9175750" y="6451600"/>
          <p14:tracePt t="238050" x="9175750" y="6464300"/>
          <p14:tracePt t="238067" x="9175750" y="6477000"/>
          <p14:tracePt t="238080" x="9175750" y="6483350"/>
          <p14:tracePt t="238165" x="9182100" y="6489700"/>
          <p14:tracePt t="238199" x="9188450" y="6489700"/>
          <p14:tracePt t="238214" x="9194800" y="6470650"/>
          <p14:tracePt t="238231" x="9194800" y="6432550"/>
          <p14:tracePt t="238245" x="9194800" y="6419850"/>
          <p14:tracePt t="238262" x="9194800" y="6407150"/>
          <p14:tracePt t="238365" x="9194800" y="6419850"/>
          <p14:tracePt t="238372" x="9194800" y="6438900"/>
          <p14:tracePt t="238381" x="9194800" y="6451600"/>
          <p14:tracePt t="238396" x="9194800" y="6489700"/>
          <p14:tracePt t="238413" x="9194800" y="6502400"/>
          <p14:tracePt t="238566" x="9194800" y="6496050"/>
          <p14:tracePt t="238576" x="9194800" y="6489700"/>
          <p14:tracePt t="238597" x="9194800" y="6483350"/>
          <p14:tracePt t="238612" x="9201150" y="6477000"/>
          <p14:tracePt t="238796" x="0" y="0"/>
        </p14:tracePtLst>
        <p14:tracePtLst>
          <p14:tracePt t="239596" x="9525000" y="6254750"/>
          <p14:tracePt t="239635" x="9525000" y="6261100"/>
          <p14:tracePt t="239645" x="9525000" y="6280150"/>
          <p14:tracePt t="239665" x="9525000" y="6330950"/>
          <p14:tracePt t="239678" x="9525000" y="6381750"/>
          <p14:tracePt t="239695" x="9525000" y="6445250"/>
          <p14:tracePt t="239712" x="9531350" y="6477000"/>
          <p14:tracePt t="239728" x="9544050" y="6508750"/>
          <p14:tracePt t="239732" x="9550400" y="6521450"/>
          <p14:tracePt t="239746" x="9556750" y="6527800"/>
          <p14:tracePt t="239762" x="9556750" y="6534150"/>
          <p14:tracePt t="239764" x="9563100" y="6540500"/>
          <p14:tracePt t="239845" x="9569450" y="6540500"/>
          <p14:tracePt t="239861" x="9575800" y="6534150"/>
          <p14:tracePt t="239869" x="9575800" y="6527800"/>
          <p14:tracePt t="239879" x="9582150" y="6502400"/>
          <p14:tracePt t="239895" x="9594850" y="6451600"/>
          <p14:tracePt t="239913" x="9594850" y="6419850"/>
          <p14:tracePt t="239929" x="9594850" y="6394450"/>
          <p14:tracePt t="239932" x="9594850" y="6388100"/>
          <p14:tracePt t="239945" x="9594850" y="6381750"/>
          <p14:tracePt t="239962" x="9594850" y="6375400"/>
          <p14:tracePt t="240063" x="9594850" y="6400800"/>
          <p14:tracePt t="240080" x="9594850" y="6457950"/>
          <p14:tracePt t="240099" x="9594850" y="6502400"/>
          <p14:tracePt t="240102" x="9594850" y="6521450"/>
          <p14:tracePt t="240113" x="9594850" y="6527800"/>
          <p14:tracePt t="240130" x="9594850" y="6540500"/>
          <p14:tracePt t="240229" x="9594850" y="6527800"/>
          <p14:tracePt t="240237" x="9594850" y="6515100"/>
          <p14:tracePt t="240246" x="9594850" y="6489700"/>
          <p14:tracePt t="240261" x="9594850" y="6451600"/>
          <p14:tracePt t="240278" x="9594850" y="6413500"/>
          <p14:tracePt t="240294" x="9594850" y="6394450"/>
          <p14:tracePt t="240312" x="9594850" y="6381750"/>
          <p14:tracePt t="240381" x="9588500" y="6381750"/>
          <p14:tracePt t="240387" x="9582150" y="6400800"/>
          <p14:tracePt t="240397" x="9575800" y="6426200"/>
          <p14:tracePt t="240412" x="9569450" y="6470650"/>
          <p14:tracePt t="240428" x="9556750" y="6502400"/>
          <p14:tracePt t="240445" x="9556750" y="6515100"/>
          <p14:tracePt t="240539" x="9550400" y="6496050"/>
          <p14:tracePt t="240549" x="9544050" y="6464300"/>
          <p14:tracePt t="240562" x="9537700" y="6438900"/>
          <p14:tracePt t="240579" x="9531350" y="6381750"/>
          <p14:tracePt t="240596" x="9531350" y="6356350"/>
          <p14:tracePt t="240612" x="9531350" y="6343650"/>
          <p14:tracePt t="240630" x="9525000" y="6337300"/>
          <p14:tracePt t="240661" x="9518650" y="6343650"/>
          <p14:tracePt t="240678" x="9512300" y="6375400"/>
          <p14:tracePt t="240695" x="9512300" y="6432550"/>
          <p14:tracePt t="240711" x="9512300" y="6470650"/>
          <p14:tracePt t="240728" x="9512300" y="6489700"/>
          <p14:tracePt t="240820" x="9512300" y="6483350"/>
          <p14:tracePt t="240829" x="9518650" y="6464300"/>
          <p14:tracePt t="240847" x="9525000" y="6445250"/>
          <p14:tracePt t="240863" x="9525000" y="6432550"/>
          <p14:tracePt t="240879" x="9525000" y="6419850"/>
          <p14:tracePt t="240895" x="9531350" y="6413500"/>
          <p14:tracePt t="240912" x="9537700" y="6407150"/>
          <p14:tracePt t="240980" x="9537700" y="6419850"/>
          <p14:tracePt t="240990" x="9544050" y="6445250"/>
          <p14:tracePt t="241004" x="9544050" y="6457950"/>
          <p14:tracePt t="241015" x="9544050" y="6464300"/>
          <p14:tracePt t="241102" x="9550400" y="6451600"/>
          <p14:tracePt t="241118" x="9563100" y="6407150"/>
          <p14:tracePt t="241136" x="9575800" y="6343650"/>
          <p14:tracePt t="241154" x="9582150" y="6311900"/>
          <p14:tracePt t="241156" x="9588500" y="6305550"/>
          <p14:tracePt t="241174" x="9588500" y="6299200"/>
          <p14:tracePt t="241190" x="9594850" y="6299200"/>
          <p14:tracePt t="241236" x="9594850" y="6324600"/>
          <p14:tracePt t="241243" x="9594850" y="6350000"/>
          <p14:tracePt t="241261" x="9582150" y="6413500"/>
          <p14:tracePt t="241278" x="9582150" y="6438900"/>
          <p14:tracePt t="241294" x="9582150" y="6457950"/>
          <p14:tracePt t="241396" x="9582150" y="6445250"/>
          <p14:tracePt t="241403" x="9582150" y="6426200"/>
          <p14:tracePt t="241413" x="9582150" y="6419850"/>
          <p14:tracePt t="241428" x="9582150" y="6407150"/>
          <p14:tracePt t="241444" x="9582150" y="6394450"/>
          <p14:tracePt t="241461" x="9582150" y="6388100"/>
          <p14:tracePt t="241532" x="9582150" y="6400800"/>
          <p14:tracePt t="241540" x="9575800" y="6419850"/>
          <p14:tracePt t="241548" x="9569450" y="6426200"/>
          <p14:tracePt t="241562" x="9569450" y="6438900"/>
          <p14:tracePt t="241579" x="9569450" y="6451600"/>
          <p14:tracePt t="241595" x="9569450" y="6457950"/>
          <p14:tracePt t="241668" x="9569450" y="6464300"/>
          <p14:tracePt t="241693" x="9569450" y="6457950"/>
          <p14:tracePt t="241700" x="9569450" y="6451600"/>
          <p14:tracePt t="241716" x="9569450" y="6445250"/>
          <p14:tracePt t="241727" x="9569450" y="6438900"/>
          <p14:tracePt t="241867" x="0" y="0"/>
        </p14:tracePtLst>
        <p14:tracePtLst>
          <p14:tracePt t="246613" x="1289050" y="1422400"/>
          <p14:tracePt t="246700" x="1289050" y="1435100"/>
          <p14:tracePt t="246709" x="1289050" y="1447800"/>
          <p14:tracePt t="246726" x="1289050" y="1485900"/>
          <p14:tracePt t="246743" x="1295400" y="1549400"/>
          <p14:tracePt t="246760" x="1314450" y="1638300"/>
          <p14:tracePt t="246777" x="1327150" y="1727200"/>
          <p14:tracePt t="246794" x="1339850" y="1778000"/>
          <p14:tracePt t="246796" x="1352550" y="1797050"/>
          <p14:tracePt t="246810" x="1358900" y="1803400"/>
          <p14:tracePt t="246828" x="1358900" y="1809750"/>
          <p14:tracePt t="246846" x="1365250" y="1816100"/>
          <p14:tracePt t="246892" x="1371600" y="1816100"/>
          <p14:tracePt t="246901" x="1377950" y="1809750"/>
          <p14:tracePt t="246910" x="1377950" y="1803400"/>
          <p14:tracePt t="246927" x="1377950" y="1746250"/>
          <p14:tracePt t="246943" x="1377950" y="1682750"/>
          <p14:tracePt t="246960" x="1377950" y="1631950"/>
          <p14:tracePt t="246976" x="1377950" y="1593850"/>
          <p14:tracePt t="246993" x="1377950" y="1581150"/>
          <p14:tracePt t="247010" x="1377950" y="1568450"/>
          <p14:tracePt t="247195" x="0" y="0"/>
        </p14:tracePtLst>
        <p14:tracePtLst>
          <p14:tracePt t="248012" x="1771650" y="1949450"/>
          <p14:tracePt t="248051" x="1771650" y="1955800"/>
          <p14:tracePt t="248060" x="1771650" y="1981200"/>
          <p14:tracePt t="248079" x="1771650" y="2057400"/>
          <p14:tracePt t="248092" x="1790700" y="2146300"/>
          <p14:tracePt t="248110" x="1790700" y="2222500"/>
          <p14:tracePt t="248126" x="1797050" y="2330450"/>
          <p14:tracePt t="248143" x="1816100" y="2400300"/>
          <p14:tracePt t="248159" x="1822450" y="2419350"/>
          <p14:tracePt t="248176" x="1822450" y="2432050"/>
          <p14:tracePt t="248193" x="1822450" y="2438400"/>
          <p14:tracePt t="248261" x="1828800" y="2438400"/>
          <p14:tracePt t="248268" x="1828800" y="2425700"/>
          <p14:tracePt t="248277" x="1828800" y="2400300"/>
          <p14:tracePt t="248292" x="1835150" y="2317750"/>
          <p14:tracePt t="248309" x="1835150" y="2216150"/>
          <p14:tracePt t="248325" x="1835150" y="2120900"/>
          <p14:tracePt t="248341" x="1835150" y="2044700"/>
          <p14:tracePt t="248359" x="1841500" y="1987550"/>
          <p14:tracePt t="248375" x="1841500" y="1962150"/>
          <p14:tracePt t="248392" x="1841500" y="1955800"/>
          <p14:tracePt t="248486" x="1841500" y="1974850"/>
          <p14:tracePt t="248497" x="1841500" y="2012950"/>
          <p14:tracePt t="248510" x="1841500" y="2114550"/>
          <p14:tracePt t="248526" x="1841500" y="2209800"/>
          <p14:tracePt t="248543" x="1847850" y="2286000"/>
          <p14:tracePt t="248560" x="1847850" y="2305050"/>
          <p14:tracePt t="248564" x="1847850" y="2311400"/>
          <p14:tracePt t="248580" x="1847850" y="2317750"/>
          <p14:tracePt t="248613" x="1854200" y="2317750"/>
          <p14:tracePt t="248636" x="1866900" y="2317750"/>
          <p14:tracePt t="248644" x="1873250" y="2311400"/>
          <p14:tracePt t="248660" x="1892300" y="2247900"/>
          <p14:tracePt t="248676" x="1911350" y="2171700"/>
          <p14:tracePt t="248694" x="1936750" y="2076450"/>
          <p14:tracePt t="248709" x="1974850" y="2006600"/>
          <p14:tracePt t="248726" x="2000250" y="1962150"/>
          <p14:tracePt t="248742" x="2006600" y="1949450"/>
          <p14:tracePt t="248759" x="2006600" y="1943100"/>
          <p14:tracePt t="248804" x="2006600" y="1962150"/>
          <p14:tracePt t="248814" x="2006600" y="1993900"/>
          <p14:tracePt t="248826" x="2006600" y="2025650"/>
          <p14:tracePt t="248842" x="2025650" y="2127250"/>
          <p14:tracePt t="248861" x="2051050" y="2203450"/>
          <p14:tracePt t="248878" x="2051050" y="2209800"/>
          <p14:tracePt t="248893" x="2057400" y="2209800"/>
          <p14:tracePt t="248916" x="2063750" y="2209800"/>
          <p14:tracePt t="248931" x="2070100" y="2209800"/>
          <p14:tracePt t="248942" x="2082800" y="2197100"/>
          <p14:tracePt t="248959" x="2108200" y="2133600"/>
          <p14:tracePt t="248975" x="2146300" y="2070100"/>
          <p14:tracePt t="248992" x="2159000" y="2025650"/>
          <p14:tracePt t="249009" x="2165350" y="2000250"/>
          <p14:tracePt t="249012" x="2171700" y="1993900"/>
          <p14:tracePt t="249084" x="2171700" y="2006600"/>
          <p14:tracePt t="249092" x="2171700" y="2038350"/>
          <p14:tracePt t="249110" x="2171700" y="2146300"/>
          <p14:tracePt t="249126" x="2184400" y="2241550"/>
          <p14:tracePt t="249143" x="2197100" y="2311400"/>
          <p14:tracePt t="249160" x="2203450" y="2330450"/>
          <p14:tracePt t="249276" x="2209800" y="2317750"/>
          <p14:tracePt t="249308" x="2209800" y="2311400"/>
          <p14:tracePt t="249320" x="2209800" y="2305050"/>
          <p14:tracePt t="249333" x="2209800" y="2298700"/>
          <p14:tracePt t="249343" x="0" y="0"/>
        </p14:tracePtLst>
        <p14:tracePtLst>
          <p14:tracePt t="249814" x="711200" y="2019300"/>
          <p14:tracePt t="249833" x="704850" y="2019300"/>
          <p14:tracePt t="249870" x="698500" y="2019300"/>
          <p14:tracePt t="249887" x="685800" y="2038350"/>
          <p14:tracePt t="249908" x="660400" y="2101850"/>
          <p14:tracePt t="249921" x="654050" y="2120900"/>
          <p14:tracePt t="249932" x="647700" y="2146300"/>
          <p14:tracePt t="249943" x="647700" y="2159000"/>
          <p14:tracePt t="249960" x="647700" y="2178050"/>
          <p14:tracePt t="250101" x="0" y="0"/>
        </p14:tracePtLst>
        <p14:tracePtLst>
          <p14:tracePt t="252780" x="2838450" y="6731000"/>
          <p14:tracePt t="252863" x="2844800" y="6731000"/>
          <p14:tracePt t="252880" x="2870200" y="6731000"/>
          <p14:tracePt t="252898" x="2914650" y="6731000"/>
          <p14:tracePt t="252901" x="2952750" y="6731000"/>
          <p14:tracePt t="252916" x="3067050" y="6731000"/>
          <p14:tracePt t="252926" x="3155950" y="6731000"/>
          <p14:tracePt t="252942" x="3340100" y="6731000"/>
          <p14:tracePt t="252959" x="3524250" y="6731000"/>
          <p14:tracePt t="252974" x="3625850" y="6731000"/>
          <p14:tracePt t="252991" x="3670300" y="6731000"/>
          <p14:tracePt t="253007" x="3683000" y="6731000"/>
          <p14:tracePt t="253132" x="3663950" y="6731000"/>
          <p14:tracePt t="253141" x="3613150" y="6731000"/>
          <p14:tracePt t="253159" x="3486150" y="6731000"/>
          <p14:tracePt t="253175" x="3359150" y="6731000"/>
          <p14:tracePt t="253192" x="3251200" y="6731000"/>
          <p14:tracePt t="253208" x="3155950" y="6731000"/>
          <p14:tracePt t="253224" x="3092450" y="6731000"/>
          <p14:tracePt t="253241" x="3048000" y="6731000"/>
          <p14:tracePt t="253242" x="3041650" y="6731000"/>
          <p14:tracePt t="253316" x="3054350" y="6731000"/>
          <p14:tracePt t="253323" x="3086100" y="6731000"/>
          <p14:tracePt t="253342" x="3194050" y="6731000"/>
          <p14:tracePt t="253357" x="3340100" y="6731000"/>
          <p14:tracePt t="253375" x="3448050" y="6731000"/>
          <p14:tracePt t="253390" x="3486150" y="6731000"/>
          <p14:tracePt t="253408" x="3498850" y="6731000"/>
          <p14:tracePt t="253467" x="3479800" y="6731000"/>
          <p14:tracePt t="253475" x="3441700" y="6731000"/>
          <p14:tracePt t="253492" x="3333750" y="6731000"/>
          <p14:tracePt t="253507" x="3238500" y="6731000"/>
          <p14:tracePt t="253524" x="3175000" y="6731000"/>
          <p14:tracePt t="253539" x="3149600" y="6731000"/>
          <p14:tracePt t="253620" x="3155950" y="6731000"/>
          <p14:tracePt t="253628" x="3187700" y="6731000"/>
          <p14:tracePt t="253642" x="3232150" y="6731000"/>
          <p14:tracePt t="253659" x="3409950" y="6731000"/>
          <p14:tracePt t="253675" x="3486150" y="6731000"/>
          <p14:tracePt t="253691" x="3505200" y="6731000"/>
          <p14:tracePt t="253706" x="3517900" y="6731000"/>
          <p14:tracePt t="253923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12" y="1211865"/>
            <a:ext cx="11941176" cy="5547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public class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ConnectionFactory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public static 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Connection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create(String 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 String root, String 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pwd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Connection conn = null;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System.out.println("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正在连接数据库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...");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try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Class.forName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com.mysql.jdbc.Driver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conn =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DriverManager.getConnection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,"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root","root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if(conn != null)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    System.out.println("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成功连接到数据库。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} catch (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ClassNotFoundException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System.out.println("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数据库驱动加载错误，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" +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e.toString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());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} catch (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   System.out.println("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数据库连接错误，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" +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e.toString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());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return conn;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5E5AC03-7296-4F3D-B406-3EDB0A5A7A91}"/>
              </a:ext>
            </a:extLst>
          </p:cNvPr>
          <p:cNvSpPr/>
          <p:nvPr/>
        </p:nvSpPr>
        <p:spPr>
          <a:xfrm>
            <a:off x="7020027" y="1577051"/>
            <a:ext cx="5046561" cy="1851949"/>
          </a:xfrm>
          <a:prstGeom prst="wedgeRoundRectCallout">
            <a:avLst>
              <a:gd name="adj1" fmla="val -65088"/>
              <a:gd name="adj2" fmla="val 162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由于所有对数据库的操作都首先要建立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Connection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，因此将这部分工作抽取出来，实现一个</a:t>
            </a:r>
            <a:r>
              <a:rPr lang="en-US" altLang="zh-CN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ConnectionFactory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，其静态方法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create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封装了连接数据库的过程，返回一个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Connection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对象，注意连接数据库可能失败，这时返回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null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80"/>
    </mc:Choice>
    <mc:Fallback xmlns="">
      <p:transition spd="slow" advTm="108780"/>
    </mc:Fallback>
  </mc:AlternateContent>
  <p:extLst>
    <p:ext uri="{3A86A75C-4F4B-4683-9AE1-C65F6400EC91}">
      <p14:laserTraceLst xmlns:p14="http://schemas.microsoft.com/office/powerpoint/2010/main">
        <p14:tracePtLst>
          <p14:tracePt t="1774" x="3435350" y="2444750"/>
          <p14:tracePt t="1822" x="4337050" y="2444750"/>
          <p14:tracePt t="1836" x="4838700" y="2444750"/>
          <p14:tracePt t="1847" x="5092700" y="2444750"/>
          <p14:tracePt t="1864" x="5530850" y="2444750"/>
          <p14:tracePt t="1882" x="5873750" y="2470150"/>
          <p14:tracePt t="1896" x="5930900" y="2476500"/>
          <p14:tracePt t="1913" x="5962650" y="2482850"/>
          <p14:tracePt t="1988" x="5956300" y="2482850"/>
          <p14:tracePt t="1995" x="5918200" y="2482850"/>
          <p14:tracePt t="2004" x="5842000" y="2482850"/>
          <p14:tracePt t="2013" x="5734050" y="2482850"/>
          <p14:tracePt t="2030" x="5435600" y="2482850"/>
          <p14:tracePt t="2047" x="5086350" y="2482850"/>
          <p14:tracePt t="2065" x="4927600" y="2482850"/>
          <p14:tracePt t="2081" x="4902200" y="2482850"/>
          <p14:tracePt t="2083" x="4895850" y="2482850"/>
          <p14:tracePt t="2097" x="4902200" y="2489200"/>
          <p14:tracePt t="2115" x="5029200" y="2514600"/>
          <p14:tracePt t="2131" x="5473700" y="2578100"/>
          <p14:tracePt t="2148" x="5803900" y="2590800"/>
          <p14:tracePt t="2163" x="6127750" y="2590800"/>
          <p14:tracePt t="2180" x="6330950" y="2590800"/>
          <p14:tracePt t="2197" x="6419850" y="2590800"/>
          <p14:tracePt t="2213" x="6432550" y="2590800"/>
          <p14:tracePt t="2230" x="6438900" y="2590800"/>
          <p14:tracePt t="2507" x="6445250" y="2590800"/>
          <p14:tracePt t="2514" x="6451600" y="2597150"/>
          <p14:tracePt t="2538" x="6451600" y="2603500"/>
          <p14:tracePt t="2846" x="6457950" y="2609850"/>
          <p14:tracePt t="2853" x="6464300" y="2609850"/>
          <p14:tracePt t="2854" x="0" y="0"/>
        </p14:tracePtLst>
        <p14:tracePtLst>
          <p14:tracePt t="3861" x="7848600" y="1911350"/>
          <p14:tracePt t="3947" x="7854950" y="1911350"/>
          <p14:tracePt t="3958" x="7874000" y="1911350"/>
          <p14:tracePt t="3966" x="7899400" y="1911350"/>
          <p14:tracePt t="3980" x="8001000" y="1924050"/>
          <p14:tracePt t="3996" x="8153400" y="1930400"/>
          <p14:tracePt t="4013" x="8312150" y="1930400"/>
          <p14:tracePt t="4030" x="8470900" y="1930400"/>
          <p14:tracePt t="4046" x="8572500" y="1930400"/>
          <p14:tracePt t="4064" x="8616950" y="1930400"/>
          <p14:tracePt t="4081" x="8629650" y="1930400"/>
          <p14:tracePt t="4243" x="8623300" y="1930400"/>
          <p14:tracePt t="4252" x="8591550" y="1930400"/>
          <p14:tracePt t="4263" x="8566150" y="1924050"/>
          <p14:tracePt t="4281" x="8496300" y="1917700"/>
          <p14:tracePt t="4282" x="8464550" y="1917700"/>
          <p14:tracePt t="4297" x="8445500" y="1917700"/>
          <p14:tracePt t="4316" x="8413750" y="1917700"/>
          <p14:tracePt t="4428" x="8439150" y="1917700"/>
          <p14:tracePt t="4435" x="8470900" y="1917700"/>
          <p14:tracePt t="4447" x="8502650" y="1917700"/>
          <p14:tracePt t="4463" x="8597900" y="1917700"/>
          <p14:tracePt t="4480" x="8674100" y="1917700"/>
          <p14:tracePt t="4483" x="8718550" y="1917700"/>
          <p14:tracePt t="4496" x="8763000" y="1917700"/>
          <p14:tracePt t="4513" x="8826500" y="1917700"/>
          <p14:tracePt t="4532" x="8883650" y="1917700"/>
          <p14:tracePt t="4548" x="8902700" y="1917700"/>
          <p14:tracePt t="4565" x="8915400" y="1917700"/>
          <p14:tracePt t="4659" x="8902700" y="1917700"/>
          <p14:tracePt t="4668" x="8883650" y="1917700"/>
          <p14:tracePt t="4681" x="8858250" y="1917700"/>
          <p14:tracePt t="4697" x="8813800" y="1917700"/>
          <p14:tracePt t="4699" x="8794750" y="1917700"/>
          <p14:tracePt t="4713" x="8782050" y="1917700"/>
          <p14:tracePt t="4730" x="8763000" y="1917700"/>
          <p14:tracePt t="4795" x="8775700" y="1917700"/>
          <p14:tracePt t="4805" x="8807450" y="1917700"/>
          <p14:tracePt t="4817" x="8845550" y="1917700"/>
          <p14:tracePt t="4831" x="8953500" y="1917700"/>
          <p14:tracePt t="4848" x="9093200" y="1917700"/>
          <p14:tracePt t="4850" x="9169400" y="1917700"/>
          <p14:tracePt t="4863" x="9239250" y="1917700"/>
          <p14:tracePt t="4880" x="9366250" y="1917700"/>
          <p14:tracePt t="4897" x="9455150" y="1917700"/>
          <p14:tracePt t="4899" x="9480550" y="1917700"/>
          <p14:tracePt t="4912" x="9486900" y="1917700"/>
          <p14:tracePt t="4929" x="9499600" y="1917700"/>
          <p14:tracePt t="4994" x="9480550" y="1917700"/>
          <p14:tracePt t="5003" x="9436100" y="1917700"/>
          <p14:tracePt t="5012" x="9385300" y="1917700"/>
          <p14:tracePt t="5029" x="9264650" y="1917700"/>
          <p14:tracePt t="5046" x="9201150" y="1917700"/>
          <p14:tracePt t="5063" x="9188450" y="1917700"/>
          <p14:tracePt t="5081" x="9182100" y="1917700"/>
          <p14:tracePt t="5123" x="9188450" y="1917700"/>
          <p14:tracePt t="5130" x="9207500" y="1917700"/>
          <p14:tracePt t="5149" x="9290050" y="1917700"/>
          <p14:tracePt t="5162" x="9429750" y="1917700"/>
          <p14:tracePt t="5181" x="9607550" y="1917700"/>
          <p14:tracePt t="5196" x="9785350" y="1917700"/>
          <p14:tracePt t="5212" x="9925050" y="1917700"/>
          <p14:tracePt t="5229" x="10001250" y="1917700"/>
          <p14:tracePt t="5245" x="10020300" y="1917700"/>
          <p14:tracePt t="5262" x="10026650" y="1917700"/>
          <p14:tracePt t="5818" x="0" y="0"/>
        </p14:tracePtLst>
        <p14:tracePtLst>
          <p14:tracePt t="6502" x="9620250" y="1860550"/>
          <p14:tracePt t="6605" x="9626600" y="1860550"/>
          <p14:tracePt t="6620" x="9645650" y="1866900"/>
          <p14:tracePt t="6636" x="9658350" y="1866900"/>
          <p14:tracePt t="6646" x="9671050" y="1866900"/>
          <p14:tracePt t="6663" x="9683750" y="1866900"/>
          <p14:tracePt t="6679" x="9702800" y="1866900"/>
          <p14:tracePt t="6682" x="9721850" y="1866900"/>
          <p14:tracePt t="6696" x="9728200" y="1866900"/>
          <p14:tracePt t="6712" x="9772650" y="1866900"/>
          <p14:tracePt t="6715" x="9791700" y="1866900"/>
          <p14:tracePt t="6729" x="9804400" y="1866900"/>
          <p14:tracePt t="6746" x="9842500" y="1866900"/>
          <p14:tracePt t="6763" x="9861550" y="1866900"/>
          <p14:tracePt t="6780" x="9874250" y="1866900"/>
          <p14:tracePt t="6796" x="9893300" y="1866900"/>
          <p14:tracePt t="6814" x="9906000" y="1866900"/>
          <p14:tracePt t="6830" x="9918700" y="1866900"/>
          <p14:tracePt t="6847" x="9931400" y="1866900"/>
          <p14:tracePt t="7476" x="9937750" y="1866900"/>
          <p14:tracePt t="7491" x="9944100" y="1866900"/>
          <p14:tracePt t="7555" x="9950450" y="1866900"/>
          <p14:tracePt t="7571" x="9956800" y="1866900"/>
          <p14:tracePt t="7587" x="9963150" y="1866900"/>
          <p14:tracePt t="7603" x="9969500" y="1866900"/>
          <p14:tracePt t="8019" x="9963150" y="1866900"/>
          <p14:tracePt t="8027" x="9950450" y="1866900"/>
          <p14:tracePt t="8211" x="9963150" y="1866900"/>
          <p14:tracePt t="8220" x="9975850" y="1866900"/>
          <p14:tracePt t="8232" x="9994900" y="1866900"/>
          <p14:tracePt t="8245" x="10020300" y="1866900"/>
          <p14:tracePt t="8261" x="10045700" y="1866900"/>
          <p14:tracePt t="9661" x="10058400" y="1866900"/>
          <p14:tracePt t="9677" x="10077450" y="1866900"/>
          <p14:tracePt t="9695" x="10140950" y="1860550"/>
          <p14:tracePt t="9711" x="10229850" y="1847850"/>
          <p14:tracePt t="9729" x="10337800" y="1847850"/>
          <p14:tracePt t="9731" x="10401300" y="1847850"/>
          <p14:tracePt t="9745" x="10464800" y="1847850"/>
          <p14:tracePt t="9762" x="10623550" y="1847850"/>
          <p14:tracePt t="9778" x="10712450" y="1847850"/>
          <p14:tracePt t="9795" x="10769600" y="1847850"/>
          <p14:tracePt t="9811" x="10801350" y="1847850"/>
          <p14:tracePt t="9829" x="10820400" y="1847850"/>
          <p14:tracePt t="9973" x="10814050" y="1847850"/>
          <p14:tracePt t="9982" x="10807700" y="1847850"/>
          <p14:tracePt t="9996" x="10788650" y="1847850"/>
          <p14:tracePt t="10012" x="10756900" y="1847850"/>
          <p14:tracePt t="10029" x="10699750" y="1847850"/>
          <p14:tracePt t="10044" x="10610850" y="1847850"/>
          <p14:tracePt t="10060" x="10566400" y="1854200"/>
          <p14:tracePt t="10078" x="10553700" y="1854200"/>
          <p14:tracePt t="10095" x="10547350" y="1854200"/>
          <p14:tracePt t="10139" x="10566400" y="1854200"/>
          <p14:tracePt t="10147" x="10585450" y="1854200"/>
          <p14:tracePt t="10163" x="10661650" y="1854200"/>
          <p14:tracePt t="10177" x="10712450" y="1854200"/>
          <p14:tracePt t="10194" x="10909300" y="1854200"/>
          <p14:tracePt t="10211" x="11042650" y="1854200"/>
          <p14:tracePt t="10227" x="11182350" y="1854200"/>
          <p14:tracePt t="10244" x="11277600" y="1854200"/>
          <p14:tracePt t="10261" x="11309350" y="1854200"/>
          <p14:tracePt t="10277" x="11315700" y="1854200"/>
          <p14:tracePt t="10555" x="0" y="0"/>
        </p14:tracePtLst>
        <p14:tracePtLst>
          <p14:tracePt t="11270" x="7283450" y="2089150"/>
          <p14:tracePt t="11318" x="7296150" y="2089150"/>
          <p14:tracePt t="11335" x="7359650" y="2089150"/>
          <p14:tracePt t="11347" x="7473950" y="2089150"/>
          <p14:tracePt t="11363" x="7550150" y="2089150"/>
          <p14:tracePt t="11379" x="7816850" y="2089150"/>
          <p14:tracePt t="11395" x="7975600" y="2089150"/>
          <p14:tracePt t="11412" x="8108950" y="2095500"/>
          <p14:tracePt t="11428" x="8210550" y="2108200"/>
          <p14:tracePt t="11444" x="8235950" y="2108200"/>
          <p14:tracePt t="11462" x="8248650" y="2108200"/>
          <p14:tracePt t="11549" x="8242300" y="2108200"/>
          <p14:tracePt t="11558" x="8216900" y="2108200"/>
          <p14:tracePt t="11568" x="8178800" y="2108200"/>
          <p14:tracePt t="11578" x="8096250" y="2108200"/>
          <p14:tracePt t="11596" x="7988300" y="2108200"/>
          <p14:tracePt t="11613" x="7899400" y="2127250"/>
          <p14:tracePt t="11628" x="7861300" y="2133600"/>
          <p14:tracePt t="11645" x="7848600" y="2133600"/>
          <p14:tracePt t="11748" x="7867650" y="2133600"/>
          <p14:tracePt t="11764" x="7924800" y="2133600"/>
          <p14:tracePt t="11779" x="7988300" y="2133600"/>
          <p14:tracePt t="11795" x="8039100" y="2133600"/>
          <p14:tracePt t="11811" x="8051800" y="2133600"/>
          <p14:tracePt t="11875" x="8032750" y="2133600"/>
          <p14:tracePt t="11882" x="7994650" y="2133600"/>
          <p14:tracePt t="11896" x="7937500" y="2133600"/>
          <p14:tracePt t="11911" x="7823200" y="2133600"/>
          <p14:tracePt t="11927" x="7747000" y="2133600"/>
          <p14:tracePt t="11943" x="7721600" y="2133600"/>
          <p14:tracePt t="11961" x="7715250" y="2133600"/>
          <p14:tracePt t="12532" x="0" y="0"/>
        </p14:tracePtLst>
        <p14:tracePtLst>
          <p14:tracePt t="13206" x="8648700" y="2108200"/>
          <p14:tracePt t="13215" x="8655050" y="2108200"/>
          <p14:tracePt t="13228" x="8680450" y="2108200"/>
          <p14:tracePt t="13243" x="8693150" y="2108200"/>
          <p14:tracePt t="13276" x="8699500" y="2108200"/>
          <p14:tracePt t="13355" x="8705850" y="2108200"/>
          <p14:tracePt t="13363" x="8712200" y="2108200"/>
          <p14:tracePt t="13435" x="8712200" y="2101850"/>
          <p14:tracePt t="13451" x="8693150" y="2101850"/>
          <p14:tracePt t="13460" x="8667750" y="2101850"/>
          <p14:tracePt t="13476" x="8604250" y="2101850"/>
          <p14:tracePt t="13493" x="8477250" y="2101850"/>
          <p14:tracePt t="13509" x="8274050" y="2101850"/>
          <p14:tracePt t="13526" x="8032750" y="2101850"/>
          <p14:tracePt t="13543" x="7708900" y="2101850"/>
          <p14:tracePt t="13559" x="7461250" y="2101850"/>
          <p14:tracePt t="13576" x="7353300" y="2101850"/>
          <p14:tracePt t="13578" x="7327900" y="2101850"/>
          <p14:tracePt t="13593" x="7321550" y="2101850"/>
          <p14:tracePt t="13611" x="7315200" y="2101850"/>
          <p14:tracePt t="13685" x="7321550" y="2089150"/>
          <p14:tracePt t="13701" x="7397750" y="2082800"/>
          <p14:tracePt t="13715" x="7600950" y="2082800"/>
          <p14:tracePt t="13727" x="7715250" y="2082800"/>
          <p14:tracePt t="13743" x="8013700" y="2082800"/>
          <p14:tracePt t="13760" x="8223250" y="2082800"/>
          <p14:tracePt t="13777" x="8312150" y="2082800"/>
          <p14:tracePt t="13779" x="8324850" y="2082800"/>
          <p14:tracePt t="13793" x="8331200" y="2082800"/>
          <p14:tracePt t="13828" x="8312150" y="2082800"/>
          <p14:tracePt t="13836" x="8267700" y="2082800"/>
          <p14:tracePt t="13846" x="8216900" y="2082800"/>
          <p14:tracePt t="13861" x="8064500" y="2082800"/>
          <p14:tracePt t="13877" x="7905750" y="2095500"/>
          <p14:tracePt t="13894" x="7816850" y="2114550"/>
          <p14:tracePt t="13909" x="7797800" y="2120900"/>
          <p14:tracePt t="13927" x="7791450" y="2120900"/>
          <p14:tracePt t="13995" x="7816850" y="2120900"/>
          <p14:tracePt t="14005" x="7842250" y="2120900"/>
          <p14:tracePt t="14013" x="7861300" y="2120900"/>
          <p14:tracePt t="14027" x="7893050" y="2120900"/>
          <p14:tracePt t="14043" x="7899400" y="2120900"/>
          <p14:tracePt t="14107" x="7880350" y="2120900"/>
          <p14:tracePt t="14116" x="7848600" y="2120900"/>
          <p14:tracePt t="14128" x="7829550" y="2120900"/>
          <p14:tracePt t="14144" x="7772400" y="2127250"/>
          <p14:tracePt t="14162" x="7753350" y="2133600"/>
          <p14:tracePt t="14164" x="7747000" y="2133600"/>
          <p14:tracePt t="14244" x="7759700" y="2133600"/>
          <p14:tracePt t="14256" x="7778750" y="2133600"/>
          <p14:tracePt t="14267" x="7785100" y="2133600"/>
          <p14:tracePt t="14280" x="7791450" y="2133600"/>
          <p14:tracePt t="14293" x="7791450" y="2127250"/>
          <p14:tracePt t="14310" x="7791450" y="2114550"/>
          <p14:tracePt t="14326" x="7772400" y="2108200"/>
          <p14:tracePt t="14344" x="7740650" y="2101850"/>
          <p14:tracePt t="14362" x="7683500" y="2101850"/>
          <p14:tracePt t="14364" x="7651750" y="2101850"/>
          <p14:tracePt t="14378" x="7626350" y="2101850"/>
          <p14:tracePt t="14394" x="7607300" y="2101850"/>
          <p14:tracePt t="14409" x="7588250" y="2101850"/>
          <p14:tracePt t="14427" x="7588250" y="2120900"/>
          <p14:tracePt t="14443" x="7607300" y="2146300"/>
          <p14:tracePt t="14460" x="7639050" y="2165350"/>
          <p14:tracePt t="14478" x="7708900" y="2178050"/>
          <p14:tracePt t="14493" x="7772400" y="2178050"/>
          <p14:tracePt t="14511" x="7823200" y="2178050"/>
          <p14:tracePt t="14526" x="7848600" y="2178050"/>
          <p14:tracePt t="14543" x="7848600" y="2165350"/>
          <p14:tracePt t="14560" x="7829550" y="2114550"/>
          <p14:tracePt t="14564" x="7810500" y="2095500"/>
          <p14:tracePt t="14577" x="7785100" y="2070100"/>
          <p14:tracePt t="14595" x="7721600" y="2051050"/>
          <p14:tracePt t="14612" x="7702550" y="2044700"/>
          <p14:tracePt t="14628" x="7696200" y="2044700"/>
          <p14:tracePt t="14645" x="7683500" y="2044700"/>
          <p14:tracePt t="14676" x="7689850" y="2070100"/>
          <p14:tracePt t="14694" x="7702550" y="2089150"/>
          <p14:tracePt t="14710" x="7734300" y="2095500"/>
          <p14:tracePt t="14728" x="7778750" y="2095500"/>
          <p14:tracePt t="14744" x="7823200" y="2095500"/>
          <p14:tracePt t="14746" x="7835900" y="2095500"/>
          <p14:tracePt t="14760" x="7854950" y="2089150"/>
          <p14:tracePt t="14777" x="7874000" y="2070100"/>
          <p14:tracePt t="14779" x="7874000" y="2057400"/>
          <p14:tracePt t="14794" x="7874000" y="2038350"/>
          <p14:tracePt t="14810" x="7874000" y="2025650"/>
          <p14:tracePt t="14826" x="7861300" y="2012950"/>
          <p14:tracePt t="14845" x="7842250" y="2012950"/>
          <p14:tracePt t="14862" x="7816850" y="2012950"/>
          <p14:tracePt t="14878" x="7785100" y="2032000"/>
          <p14:tracePt t="14892" x="7766050" y="2076450"/>
          <p14:tracePt t="14910" x="7766050" y="2101850"/>
          <p14:tracePt t="14927" x="7766050" y="2120900"/>
          <p14:tracePt t="14944" x="7766050" y="2133600"/>
          <p14:tracePt t="14960" x="7766050" y="2139950"/>
          <p14:tracePt t="14976" x="7778750" y="2139950"/>
          <p14:tracePt t="14995" x="7804150" y="2120900"/>
          <p14:tracePt t="15011" x="7804150" y="2095500"/>
          <p14:tracePt t="15027" x="7804150" y="2051050"/>
          <p14:tracePt t="15043" x="7797800" y="2019300"/>
          <p14:tracePt t="15060" x="7791450" y="2006600"/>
          <p14:tracePt t="15092" x="7785100" y="2006600"/>
          <p14:tracePt t="15108" x="7772400" y="2025650"/>
          <p14:tracePt t="15127" x="7766050" y="2051050"/>
          <p14:tracePt t="15143" x="7766050" y="2076450"/>
          <p14:tracePt t="15160" x="7766050" y="2082800"/>
          <p14:tracePt t="15178" x="7778750" y="2089150"/>
          <p14:tracePt t="15192" x="7797800" y="2089150"/>
          <p14:tracePt t="15210" x="7861300" y="2089150"/>
          <p14:tracePt t="15225" x="7880350" y="2089150"/>
          <p14:tracePt t="15244" x="7912100" y="2070100"/>
          <p14:tracePt t="15259" x="7912100" y="2044700"/>
          <p14:tracePt t="15275" x="7912100" y="2025650"/>
          <p14:tracePt t="15294" x="7912100" y="1993900"/>
          <p14:tracePt t="15310" x="7893050" y="1981200"/>
          <p14:tracePt t="15325" x="7880350" y="1981200"/>
          <p14:tracePt t="15342" x="7861300" y="1981200"/>
          <p14:tracePt t="15360" x="7810500" y="1993900"/>
          <p14:tracePt t="15376" x="7753350" y="2057400"/>
          <p14:tracePt t="15377" x="7721600" y="2095500"/>
          <p14:tracePt t="15392" x="7696200" y="2133600"/>
          <p14:tracePt t="15410" x="7677150" y="2197100"/>
          <p14:tracePt t="15411" x="7677150" y="2209800"/>
          <p14:tracePt t="15427" x="7677150" y="2235200"/>
          <p14:tracePt t="15442" x="7683500" y="2260600"/>
          <p14:tracePt t="15459" x="7689850" y="2266950"/>
          <p14:tracePt t="15475" x="7696200" y="2266950"/>
          <p14:tracePt t="15492" x="7715250" y="2266950"/>
          <p14:tracePt t="15510" x="7734300" y="2235200"/>
          <p14:tracePt t="15525" x="7753350" y="2184400"/>
          <p14:tracePt t="15542" x="7753350" y="2146300"/>
          <p14:tracePt t="15560" x="7753350" y="2114550"/>
          <p14:tracePt t="15575" x="7753350" y="2082800"/>
          <p14:tracePt t="15592" x="7740650" y="2076450"/>
          <p14:tracePt t="15610" x="7734300" y="2076450"/>
          <p14:tracePt t="15612" x="7721600" y="2076450"/>
          <p14:tracePt t="15627" x="7696200" y="2082800"/>
          <p14:tracePt t="15644" x="7670800" y="2101850"/>
          <p14:tracePt t="15662" x="7658100" y="2133600"/>
          <p14:tracePt t="15677" x="7651750" y="2152650"/>
          <p14:tracePt t="15694" x="7651750" y="2159000"/>
          <p14:tracePt t="15711" x="7658100" y="2184400"/>
          <p14:tracePt t="15725" x="7670800" y="2190750"/>
          <p14:tracePt t="15742" x="7689850" y="2190750"/>
          <p14:tracePt t="15760" x="7715250" y="2178050"/>
          <p14:tracePt t="15775" x="7753350" y="2127250"/>
          <p14:tracePt t="15792" x="7778750" y="2051050"/>
          <p14:tracePt t="15810" x="7785100" y="2006600"/>
          <p14:tracePt t="15827" x="7785100" y="2000250"/>
          <p14:tracePt t="15860" x="7785100" y="1993900"/>
          <p14:tracePt t="15867" x="7785100" y="2000250"/>
          <p14:tracePt t="15876" x="7785100" y="2012950"/>
          <p14:tracePt t="15894" x="7766050" y="2089150"/>
          <p14:tracePt t="15908" x="7766050" y="2133600"/>
          <p14:tracePt t="15926" x="7766050" y="2165350"/>
          <p14:tracePt t="15944" x="7778750" y="2178050"/>
          <p14:tracePt t="15958" x="7785100" y="2184400"/>
          <p14:tracePt t="15978" x="7791450" y="2184400"/>
          <p14:tracePt t="15992" x="7810500" y="2184400"/>
          <p14:tracePt t="16009" x="7823200" y="2146300"/>
          <p14:tracePt t="16027" x="7829550" y="2095500"/>
          <p14:tracePt t="16043" x="7829550" y="2070100"/>
          <p14:tracePt t="16564" x="0" y="0"/>
        </p14:tracePtLst>
        <p14:tracePtLst>
          <p14:tracePt t="17373" x="8953500" y="2178050"/>
          <p14:tracePt t="17494" x="8985250" y="2178050"/>
          <p14:tracePt t="17503" x="9042400" y="2178050"/>
          <p14:tracePt t="17512" x="9093200" y="2165350"/>
          <p14:tracePt t="17525" x="9245600" y="2139950"/>
          <p14:tracePt t="17543" x="9404350" y="2139950"/>
          <p14:tracePt t="17559" x="9575800" y="2139950"/>
          <p14:tracePt t="17564" x="9645650" y="2139950"/>
          <p14:tracePt t="17575" x="9721850" y="2139950"/>
          <p14:tracePt t="17593" x="9829800" y="2146300"/>
          <p14:tracePt t="17596" x="9855200" y="2146300"/>
          <p14:tracePt t="17611" x="9867900" y="2146300"/>
          <p14:tracePt t="17627" x="9880600" y="2146300"/>
          <p14:tracePt t="17684" x="9867900" y="2152650"/>
          <p14:tracePt t="17693" x="9848850" y="2152650"/>
          <p14:tracePt t="17711" x="9759950" y="2165350"/>
          <p14:tracePt t="17725" x="9620250" y="2190750"/>
          <p14:tracePt t="17742" x="9461500" y="2190750"/>
          <p14:tracePt t="17759" x="9334500" y="2190750"/>
          <p14:tracePt t="17775" x="9277350" y="2197100"/>
          <p14:tracePt t="17778" x="9264650" y="2197100"/>
          <p14:tracePt t="17792" x="9258300" y="2197100"/>
          <p14:tracePt t="17876" x="9264650" y="2197100"/>
          <p14:tracePt t="17883" x="9290050" y="2197100"/>
          <p14:tracePt t="17896" x="9328150" y="2197100"/>
          <p14:tracePt t="17909" x="9474200" y="2197100"/>
          <p14:tracePt t="17926" x="9683750" y="2197100"/>
          <p14:tracePt t="17943" x="9931400" y="2197100"/>
          <p14:tracePt t="17958" x="10172700" y="2197100"/>
          <p14:tracePt t="17976" x="10356850" y="2197100"/>
          <p14:tracePt t="17991" x="10433050" y="2197100"/>
          <p14:tracePt t="18008" x="10458450" y="2197100"/>
          <p14:tracePt t="18025" x="10464800" y="2197100"/>
          <p14:tracePt t="18083" x="10458450" y="2197100"/>
          <p14:tracePt t="18090" x="10452100" y="2197100"/>
          <p14:tracePt t="18098" x="10433050" y="2197100"/>
          <p14:tracePt t="18108" x="10407650" y="2197100"/>
          <p14:tracePt t="18127" x="10299700" y="2197100"/>
          <p14:tracePt t="18142" x="10128250" y="2197100"/>
          <p14:tracePt t="18158" x="9906000" y="2197100"/>
          <p14:tracePt t="18176" x="9690100" y="2197100"/>
          <p14:tracePt t="18193" x="9499600" y="2197100"/>
          <p14:tracePt t="18208" x="9404350" y="2197100"/>
          <p14:tracePt t="18210" x="9385300" y="2197100"/>
          <p14:tracePt t="18226" x="9372600" y="2197100"/>
          <p14:tracePt t="18316" x="9404350" y="2197100"/>
          <p14:tracePt t="18323" x="9461500" y="2197100"/>
          <p14:tracePt t="18344" x="9626600" y="2197100"/>
          <p14:tracePt t="18358" x="9867900" y="2197100"/>
          <p14:tracePt t="18374" x="10134600" y="2197100"/>
          <p14:tracePt t="18392" x="10350500" y="2197100"/>
          <p14:tracePt t="18408" x="10521950" y="2197100"/>
          <p14:tracePt t="18410" x="10572750" y="2197100"/>
          <p14:tracePt t="18425" x="10598150" y="2197100"/>
          <p14:tracePt t="18441" x="10617200" y="2197100"/>
          <p14:tracePt t="18507" x="10598150" y="2197100"/>
          <p14:tracePt t="18515" x="10566400" y="2197100"/>
          <p14:tracePt t="18526" x="10502900" y="2197100"/>
          <p14:tracePt t="18541" x="10337800" y="2197100"/>
          <p14:tracePt t="18558" x="10160000" y="2197100"/>
          <p14:tracePt t="18574" x="10071100" y="2197100"/>
          <p14:tracePt t="18591" x="10058400" y="2197100"/>
          <p14:tracePt t="18607" x="10052050" y="2197100"/>
          <p14:tracePt t="18643" x="10071100" y="2197100"/>
          <p14:tracePt t="18659" x="10172700" y="2197100"/>
          <p14:tracePt t="18676" x="10325100" y="2197100"/>
          <p14:tracePt t="18692" x="10502900" y="2197100"/>
          <p14:tracePt t="18708" x="10668000" y="2197100"/>
          <p14:tracePt t="18724" x="10788650" y="2197100"/>
          <p14:tracePt t="18741" x="10839450" y="2197100"/>
          <p14:tracePt t="18758" x="10845800" y="2197100"/>
          <p14:tracePt t="18828" x="10839450" y="2197100"/>
          <p14:tracePt t="18837" x="10807700" y="2197100"/>
          <p14:tracePt t="18848" x="10750550" y="2197100"/>
          <p14:tracePt t="18860" x="10617200" y="2197100"/>
          <p14:tracePt t="18876" x="10464800" y="2197100"/>
          <p14:tracePt t="18892" x="10356850" y="2197100"/>
          <p14:tracePt t="18908" x="10318750" y="2197100"/>
          <p14:tracePt t="18925" x="10306050" y="2197100"/>
          <p14:tracePt t="19003" x="10312400" y="2197100"/>
          <p14:tracePt t="19011" x="10331450" y="2197100"/>
          <p14:tracePt t="19024" x="10375900" y="2197100"/>
          <p14:tracePt t="19041" x="10490200" y="2197100"/>
          <p14:tracePt t="19058" x="10693400" y="2197100"/>
          <p14:tracePt t="19074" x="10788650" y="2197100"/>
          <p14:tracePt t="19091" x="10820400" y="2197100"/>
          <p14:tracePt t="19108" x="10833100" y="2197100"/>
          <p14:tracePt t="19180" x="10826750" y="2197100"/>
          <p14:tracePt t="19190" x="10795000" y="2197100"/>
          <p14:tracePt t="19210" x="10636250" y="2184400"/>
          <p14:tracePt t="19226" x="10445750" y="2178050"/>
          <p14:tracePt t="19243" x="10191750" y="2178050"/>
          <p14:tracePt t="19259" x="10153650" y="2178050"/>
          <p14:tracePt t="19275" x="10147300" y="2178050"/>
          <p14:tracePt t="19309" x="10191750" y="2178050"/>
          <p14:tracePt t="19325" x="10287000" y="2178050"/>
          <p14:tracePt t="19342" x="10394950" y="2178050"/>
          <p14:tracePt t="19357" x="10515600" y="2178050"/>
          <p14:tracePt t="19376" x="10629900" y="2178050"/>
          <p14:tracePt t="19392" x="10693400" y="2178050"/>
          <p14:tracePt t="19408" x="10725150" y="2178050"/>
          <p14:tracePt t="19424" x="10737850" y="2178050"/>
          <p14:tracePt t="19442" x="10750550" y="2178050"/>
          <p14:tracePt t="19458" x="10769600" y="2178050"/>
          <p14:tracePt t="19475" x="10775950" y="2178050"/>
          <p14:tracePt t="19554" x="10782300" y="2178050"/>
          <p14:tracePt t="19580" x="10775950" y="2178050"/>
          <p14:tracePt t="21075" x="0" y="0"/>
        </p14:tracePtLst>
        <p14:tracePtLst>
          <p14:tracePt t="22549" x="2108200" y="1073150"/>
          <p14:tracePt t="22559" x="2101850" y="1079500"/>
          <p14:tracePt t="22574" x="2070100" y="1117600"/>
          <p14:tracePt t="22590" x="2025650" y="1174750"/>
          <p14:tracePt t="22607" x="1981200" y="1244600"/>
          <p14:tracePt t="22624" x="1955800" y="1320800"/>
          <p14:tracePt t="22626" x="1943100" y="1346200"/>
          <p14:tracePt t="22642" x="1930400" y="1403350"/>
          <p14:tracePt t="22658" x="1930400" y="1422400"/>
          <p14:tracePt t="22675" x="1930400" y="1479550"/>
          <p14:tracePt t="22691" x="1936750" y="1498600"/>
          <p14:tracePt t="22708" x="1968500" y="1524000"/>
          <p14:tracePt t="22725" x="2000250" y="1543050"/>
          <p14:tracePt t="22741" x="2051050" y="1562100"/>
          <p14:tracePt t="22757" x="2108200" y="1568450"/>
          <p14:tracePt t="22772" x="2152650" y="1568450"/>
          <p14:tracePt t="22789" x="2178050" y="1568450"/>
          <p14:tracePt t="22806" x="2197100" y="1549400"/>
          <p14:tracePt t="22823" x="2197100" y="1524000"/>
          <p14:tracePt t="22840" x="2203450" y="1498600"/>
          <p14:tracePt t="22856" x="2203450" y="1473200"/>
          <p14:tracePt t="22873" x="2203450" y="1466850"/>
          <p14:tracePt t="23186" x="2203450" y="1460500"/>
          <p14:tracePt t="23204" x="2203450" y="1441450"/>
          <p14:tracePt t="23210" x="2184400" y="1416050"/>
          <p14:tracePt t="23223" x="2165350" y="1390650"/>
          <p14:tracePt t="23241" x="2095500" y="1320800"/>
          <p14:tracePt t="23256" x="2000250" y="1238250"/>
          <p14:tracePt t="23258" x="1936750" y="1200150"/>
          <p14:tracePt t="23273" x="1879600" y="1168400"/>
          <p14:tracePt t="23290" x="1752600" y="1104900"/>
          <p14:tracePt t="23306" x="1720850" y="1085850"/>
          <p14:tracePt t="23323" x="1714500" y="1085850"/>
          <p14:tracePt t="23339" x="1708150" y="1085850"/>
          <p14:tracePt t="23356" x="1689100" y="1085850"/>
          <p14:tracePt t="23374" x="1657350" y="1111250"/>
          <p14:tracePt t="23389" x="1619250" y="1143000"/>
          <p14:tracePt t="23407" x="1593850" y="1181100"/>
          <p14:tracePt t="23423" x="1568450" y="1225550"/>
          <p14:tracePt t="23440" x="1555750" y="1270000"/>
          <p14:tracePt t="23456" x="1555750" y="1308100"/>
          <p14:tracePt t="23474" x="1555750" y="1339850"/>
          <p14:tracePt t="23491" x="1568450" y="1384300"/>
          <p14:tracePt t="23506" x="1638300" y="1441450"/>
          <p14:tracePt t="23524" x="1765300" y="1485900"/>
          <p14:tracePt t="23539" x="1924050" y="1492250"/>
          <p14:tracePt t="23557" x="2152650" y="1492250"/>
          <p14:tracePt t="23572" x="2400300" y="1479550"/>
          <p14:tracePt t="23589" x="2584450" y="1428750"/>
          <p14:tracePt t="23606" x="2679700" y="1384300"/>
          <p14:tracePt t="23623" x="2698750" y="1352550"/>
          <p14:tracePt t="23642" x="2705100" y="1333500"/>
          <p14:tracePt t="23644" x="2705100" y="1314450"/>
          <p14:tracePt t="23658" x="2705100" y="1289050"/>
          <p14:tracePt t="23675" x="2698750" y="1276350"/>
          <p14:tracePt t="23692" x="2641600" y="1238250"/>
          <p14:tracePt t="23708" x="2597150" y="1206500"/>
          <p14:tracePt t="23725" x="2533650" y="1174750"/>
          <p14:tracePt t="23741" x="2508250" y="1174750"/>
          <p14:tracePt t="23757" x="2482850" y="1174750"/>
          <p14:tracePt t="23774" x="2444750" y="1174750"/>
          <p14:tracePt t="23790" x="2400300" y="1212850"/>
          <p14:tracePt t="23807" x="2355850" y="1289050"/>
          <p14:tracePt t="23824" x="2317750" y="1390650"/>
          <p14:tracePt t="23840" x="2298700" y="1460500"/>
          <p14:tracePt t="23843" x="2292350" y="1485900"/>
          <p14:tracePt t="23857" x="2292350" y="1504950"/>
          <p14:tracePt t="23874" x="2292350" y="1555750"/>
          <p14:tracePt t="23891" x="2298700" y="1581150"/>
          <p14:tracePt t="23908" x="2317750" y="1606550"/>
          <p14:tracePt t="23924" x="2336800" y="1612900"/>
          <p14:tracePt t="23940" x="2387600" y="1612900"/>
          <p14:tracePt t="23956" x="2470150" y="1593850"/>
          <p14:tracePt t="23973" x="2540000" y="1543050"/>
          <p14:tracePt t="23990" x="2597150" y="1479550"/>
          <p14:tracePt t="24007" x="2609850" y="1397000"/>
          <p14:tracePt t="24023" x="2609850" y="1352550"/>
          <p14:tracePt t="24039" x="2603500" y="1301750"/>
          <p14:tracePt t="24055" x="2584450" y="1270000"/>
          <p14:tracePt t="24072" x="2527300" y="1238250"/>
          <p14:tracePt t="24089" x="2470150" y="1206500"/>
          <p14:tracePt t="24091" x="2425700" y="1200150"/>
          <p14:tracePt t="24106" x="2355850" y="1193800"/>
          <p14:tracePt t="24123" x="2266950" y="1193800"/>
          <p14:tracePt t="24139" x="2203450" y="1231900"/>
          <p14:tracePt t="24156" x="2146300" y="1289050"/>
          <p14:tracePt t="24173" x="2101850" y="1371600"/>
          <p14:tracePt t="24190" x="2082800" y="1454150"/>
          <p14:tracePt t="24206" x="2082800" y="1498600"/>
          <p14:tracePt t="24223" x="2082800" y="1536700"/>
          <p14:tracePt t="24240" x="2082800" y="1568450"/>
          <p14:tracePt t="24256" x="2108200" y="1587500"/>
          <p14:tracePt t="24272" x="2127250" y="1593850"/>
          <p14:tracePt t="24289" x="2178050" y="1593850"/>
          <p14:tracePt t="24291" x="2203450" y="1593850"/>
          <p14:tracePt t="24306" x="2260600" y="1568450"/>
          <p14:tracePt t="24323" x="2311400" y="1504950"/>
          <p14:tracePt t="24339" x="2349500" y="1422400"/>
          <p14:tracePt t="24356" x="2362200" y="1352550"/>
          <p14:tracePt t="24372" x="2362200" y="1308100"/>
          <p14:tracePt t="24389" x="2349500" y="1250950"/>
          <p14:tracePt t="24407" x="2324100" y="1225550"/>
          <p14:tracePt t="24424" x="2279650" y="1200150"/>
          <p14:tracePt t="24440" x="2247900" y="1193800"/>
          <p14:tracePt t="24457" x="2216150" y="1193800"/>
          <p14:tracePt t="24458" x="2197100" y="1193800"/>
          <p14:tracePt t="24473" x="2178050" y="1193800"/>
          <p14:tracePt t="24491" x="2133600" y="1238250"/>
          <p14:tracePt t="24505" x="2127250" y="1263650"/>
          <p14:tracePt t="24522" x="2108200" y="1339850"/>
          <p14:tracePt t="24540" x="2108200" y="1384300"/>
          <p14:tracePt t="24556" x="2114550" y="1422400"/>
          <p14:tracePt t="24572" x="2127250" y="1447800"/>
          <p14:tracePt t="24589" x="2152650" y="1466850"/>
          <p14:tracePt t="24606" x="2159000" y="1466850"/>
          <p14:tracePt t="24622" x="2184400" y="1466850"/>
          <p14:tracePt t="24639" x="2203450" y="1428750"/>
          <p14:tracePt t="24656" x="2228850" y="1377950"/>
          <p14:tracePt t="24673" x="2247900" y="1308100"/>
          <p14:tracePt t="24675" x="2247900" y="1289050"/>
          <p14:tracePt t="24691" x="2247900" y="1263650"/>
          <p14:tracePt t="24707" x="2247900" y="1231900"/>
          <p14:tracePt t="24724" x="2241550" y="1200150"/>
          <p14:tracePt t="24740" x="2216150" y="1181100"/>
          <p14:tracePt t="24757" x="2171700" y="1168400"/>
          <p14:tracePt t="24772" x="2127250" y="1168400"/>
          <p14:tracePt t="24789" x="2076450" y="1168400"/>
          <p14:tracePt t="24805" x="2000250" y="1193800"/>
          <p14:tracePt t="24822" x="1955800" y="1257300"/>
          <p14:tracePt t="24839" x="1930400" y="1327150"/>
          <p14:tracePt t="24856" x="1917700" y="1371600"/>
          <p14:tracePt t="24872" x="1917700" y="1416050"/>
          <p14:tracePt t="24889" x="1930400" y="1447800"/>
          <p14:tracePt t="24891" x="1936750" y="1466850"/>
          <p14:tracePt t="24907" x="1968500" y="1492250"/>
          <p14:tracePt t="24924" x="2012950" y="1511300"/>
          <p14:tracePt t="24940" x="2057400" y="1511300"/>
          <p14:tracePt t="24957" x="2120900" y="1498600"/>
          <p14:tracePt t="24972" x="2190750" y="1416050"/>
          <p14:tracePt t="24990" x="2222500" y="1314450"/>
          <p14:tracePt t="25005" x="2254250" y="1225550"/>
          <p14:tracePt t="25023" x="2254250" y="1174750"/>
          <p14:tracePt t="25039" x="2254250" y="1155700"/>
          <p14:tracePt t="25055" x="2254250" y="1143000"/>
          <p14:tracePt t="25091" x="2247900" y="1143000"/>
          <p14:tracePt t="25299" x="0" y="0"/>
        </p14:tracePtLst>
        <p14:tracePtLst>
          <p14:tracePt t="26443" x="8134350" y="2508250"/>
          <p14:tracePt t="26534" x="8153400" y="2508250"/>
          <p14:tracePt t="26542" x="8191500" y="2508250"/>
          <p14:tracePt t="26555" x="8331200" y="2508250"/>
          <p14:tracePt t="26572" x="8521700" y="2508250"/>
          <p14:tracePt t="26589" x="8775700" y="2508250"/>
          <p14:tracePt t="26605" x="9080500" y="2508250"/>
          <p14:tracePt t="26622" x="9321800" y="2508250"/>
          <p14:tracePt t="26639" x="9474200" y="2508250"/>
          <p14:tracePt t="26655" x="9544050" y="2508250"/>
          <p14:tracePt t="26673" x="9569450" y="2508250"/>
          <p14:tracePt t="26676" x="9575800" y="2508250"/>
          <p14:tracePt t="26690" x="9582150" y="2508250"/>
          <p14:tracePt t="26804" x="9569450" y="2508250"/>
          <p14:tracePt t="26811" x="9531350" y="2508250"/>
          <p14:tracePt t="26822" x="9467850" y="2508250"/>
          <p14:tracePt t="26839" x="9309100" y="2508250"/>
          <p14:tracePt t="26855" x="9137650" y="2508250"/>
          <p14:tracePt t="26872" x="9023350" y="2508250"/>
          <p14:tracePt t="26874" x="8991600" y="2508250"/>
          <p14:tracePt t="26889" x="8972550" y="2508250"/>
          <p14:tracePt t="26905" x="8966200" y="2508250"/>
          <p14:tracePt t="26980" x="8991600" y="2501900"/>
          <p14:tracePt t="26996" x="9080500" y="2495550"/>
          <p14:tracePt t="27013" x="9226550" y="2495550"/>
          <p14:tracePt t="27030" x="9404350" y="2495550"/>
          <p14:tracePt t="27036" x="9467850" y="2495550"/>
          <p14:tracePt t="27046" x="9525000" y="2495550"/>
          <p14:tracePt t="27056" x="9556750" y="2495550"/>
          <p14:tracePt t="27072" x="9588500" y="2495550"/>
          <p14:tracePt t="27089" x="9594850" y="2495550"/>
          <p14:tracePt t="27739" x="0" y="0"/>
        </p14:tracePtLst>
        <p14:tracePtLst>
          <p14:tracePt t="29045" x="8331200" y="2374900"/>
          <p14:tracePt t="29107" x="8337550" y="2374900"/>
          <p14:tracePt t="29116" x="8362950" y="2374900"/>
          <p14:tracePt t="29126" x="8401050" y="2374900"/>
          <p14:tracePt t="29138" x="8566150" y="2374900"/>
          <p14:tracePt t="29155" x="8801100" y="2374900"/>
          <p14:tracePt t="29172" x="9048750" y="2374900"/>
          <p14:tracePt t="29188" x="9226550" y="2374900"/>
          <p14:tracePt t="29205" x="9334500" y="2374900"/>
          <p14:tracePt t="29222" x="9372600" y="2374900"/>
          <p14:tracePt t="29239" x="9391650" y="2374900"/>
          <p14:tracePt t="29254" x="9398000" y="2374900"/>
          <p14:tracePt t="29289" x="9404350" y="2374900"/>
          <p14:tracePt t="29547" x="0" y="0"/>
        </p14:tracePtLst>
        <p14:tracePtLst>
          <p14:tracePt t="30157" x="10788650" y="2419350"/>
          <p14:tracePt t="30180" x="10788650" y="2425700"/>
          <p14:tracePt t="30197" x="10795000" y="2432050"/>
          <p14:tracePt t="30214" x="10839450" y="2432050"/>
          <p14:tracePt t="30227" x="10934700" y="2432050"/>
          <p14:tracePt t="30238" x="10998200" y="2432050"/>
          <p14:tracePt t="30255" x="11156950" y="2432050"/>
          <p14:tracePt t="30271" x="11283950" y="2444750"/>
          <p14:tracePt t="30287" x="11328400" y="2444750"/>
          <p14:tracePt t="30304" x="11360150" y="2444750"/>
          <p14:tracePt t="30435" x="0" y="0"/>
        </p14:tracePtLst>
        <p14:tracePtLst>
          <p14:tracePt t="31447" x="1962150" y="1644650"/>
          <p14:tracePt t="31459" x="1968500" y="1644650"/>
          <p14:tracePt t="31475" x="1968500" y="1651000"/>
          <p14:tracePt t="31547" x="1974850" y="1663700"/>
          <p14:tracePt t="31555" x="1981200" y="1663700"/>
          <p14:tracePt t="31570" x="1993900" y="1676400"/>
          <p14:tracePt t="31587" x="2044700" y="1689100"/>
          <p14:tracePt t="31604" x="2146300" y="1701800"/>
          <p14:tracePt t="31620" x="2336800" y="1739900"/>
          <p14:tracePt t="31637" x="2584450" y="1752600"/>
          <p14:tracePt t="31653" x="2844800" y="1752600"/>
          <p14:tracePt t="31670" x="3022600" y="1752600"/>
          <p14:tracePt t="31686" x="3111500" y="1752600"/>
          <p14:tracePt t="31704" x="3136900" y="1752600"/>
          <p14:tracePt t="31722" x="3143250" y="1752600"/>
          <p14:tracePt t="31819" x="3149600" y="1758950"/>
          <p14:tracePt t="31835" x="3149600" y="1771650"/>
          <p14:tracePt t="31844" x="3136900" y="1778000"/>
          <p14:tracePt t="31860" x="3130550" y="1790700"/>
          <p14:tracePt t="31870" x="3130550" y="1797050"/>
          <p14:tracePt t="32002" x="3130550" y="1790700"/>
          <p14:tracePt t="32019" x="3136900" y="1784350"/>
          <p14:tracePt t="32084" x="3136900" y="1778000"/>
          <p14:tracePt t="32092" x="3124200" y="1771650"/>
          <p14:tracePt t="32103" x="3086100" y="1758950"/>
          <p14:tracePt t="32120" x="2914650" y="1733550"/>
          <p14:tracePt t="32137" x="2546350" y="1651000"/>
          <p14:tracePt t="32138" x="2317750" y="1600200"/>
          <p14:tracePt t="32154" x="1917700" y="1530350"/>
          <p14:tracePt t="32170" x="1638300" y="1485900"/>
          <p14:tracePt t="32189" x="1479550" y="1479550"/>
          <p14:tracePt t="32205" x="1390650" y="1479550"/>
          <p14:tracePt t="32222" x="1339850" y="1479550"/>
          <p14:tracePt t="32237" x="1308100" y="1479550"/>
          <p14:tracePt t="32255" x="1270000" y="1479550"/>
          <p14:tracePt t="32270" x="1250950" y="1479550"/>
          <p14:tracePt t="32286" x="1225550" y="1479550"/>
          <p14:tracePt t="32304" x="1181100" y="1485900"/>
          <p14:tracePt t="32320" x="1155700" y="1492250"/>
          <p14:tracePt t="32322" x="1143000" y="1498600"/>
          <p14:tracePt t="32354" x="1130300" y="1498600"/>
          <p14:tracePt t="32411" x="1149350" y="1504950"/>
          <p14:tracePt t="32420" x="1206500" y="1511300"/>
          <p14:tracePt t="32438" x="1466850" y="1549400"/>
          <p14:tracePt t="32455" x="1949450" y="1574800"/>
          <p14:tracePt t="32471" x="2597150" y="1574800"/>
          <p14:tracePt t="32474" x="2940050" y="1574800"/>
          <p14:tracePt t="32487" x="3263900" y="1574800"/>
          <p14:tracePt t="32503" x="3632200" y="1574800"/>
          <p14:tracePt t="32507" x="3708400" y="1574800"/>
          <p14:tracePt t="32522" x="3740150" y="1574800"/>
          <p14:tracePt t="32526" x="3752850" y="1574800"/>
          <p14:tracePt t="32539" x="3759200" y="1574800"/>
          <p14:tracePt t="32613" x="3759200" y="1581150"/>
          <p14:tracePt t="32629" x="3752850" y="1587500"/>
          <p14:tracePt t="32645" x="3733800" y="1606550"/>
          <p14:tracePt t="32657" x="3727450" y="1612900"/>
          <p14:tracePt t="32670" x="3708400" y="1651000"/>
          <p14:tracePt t="32687" x="3689350" y="1695450"/>
          <p14:tracePt t="32704" x="3683000" y="1708150"/>
          <p14:tracePt t="32721" x="3683000" y="1714500"/>
          <p14:tracePt t="33083" x="0" y="0"/>
        </p14:tracePtLst>
        <p14:tracePtLst>
          <p14:tracePt t="33629" x="3155950" y="1549400"/>
          <p14:tracePt t="33648" x="3149600" y="1555750"/>
          <p14:tracePt t="33665" x="3136900" y="1581150"/>
          <p14:tracePt t="33667" x="3136900" y="1600200"/>
          <p14:tracePt t="33678" x="3136900" y="1612900"/>
          <p14:tracePt t="33691" x="3136900" y="1638300"/>
          <p14:tracePt t="33704" x="3136900" y="1670050"/>
          <p14:tracePt t="33722" x="3136900" y="1708150"/>
          <p14:tracePt t="33725" x="3136900" y="1714500"/>
          <p14:tracePt t="33739" x="3136900" y="1727200"/>
          <p14:tracePt t="33757" x="3136900" y="1733550"/>
          <p14:tracePt t="33868" x="3136900" y="1727200"/>
          <p14:tracePt t="33883" x="3155950" y="1682750"/>
          <p14:tracePt t="33901" x="3162300" y="1670050"/>
          <p14:tracePt t="33920" x="3162300" y="1657350"/>
          <p14:tracePt t="34012" x="3162300" y="1670050"/>
          <p14:tracePt t="34027" x="3162300" y="1676400"/>
          <p14:tracePt t="34036" x="3162300" y="1682750"/>
          <p14:tracePt t="34138" x="0" y="0"/>
        </p14:tracePtLst>
        <p14:tracePtLst>
          <p14:tracePt t="35612" x="4406900" y="1346200"/>
          <p14:tracePt t="35716" x="4394200" y="1346200"/>
          <p14:tracePt t="35728" x="4387850" y="1346200"/>
          <p14:tracePt t="35742" x="4343400" y="1346200"/>
          <p14:tracePt t="35753" x="4330700" y="1352550"/>
          <p14:tracePt t="35770" x="4248150" y="1409700"/>
          <p14:tracePt t="35786" x="4191000" y="1460500"/>
          <p14:tracePt t="35803" x="4127500" y="1504950"/>
          <p14:tracePt t="35820" x="4089400" y="1543050"/>
          <p14:tracePt t="35837" x="4057650" y="1593850"/>
          <p14:tracePt t="35852" x="4025900" y="1631950"/>
          <p14:tracePt t="35869" x="4006850" y="1663700"/>
          <p14:tracePt t="35886" x="3994150" y="1689100"/>
          <p14:tracePt t="35903" x="3994150" y="1701800"/>
          <p14:tracePt t="35918" x="3994150" y="1714500"/>
          <p14:tracePt t="35935" x="3994150" y="1720850"/>
          <p14:tracePt t="35951" x="3994150" y="1733550"/>
          <p14:tracePt t="35969" x="3994150" y="1746250"/>
          <p14:tracePt t="35987" x="3994150" y="1752600"/>
          <p14:tracePt t="36106" x="3994150" y="1746250"/>
          <p14:tracePt t="36114" x="4000500" y="1739900"/>
          <p14:tracePt t="36123" x="4006850" y="1727200"/>
          <p14:tracePt t="36135" x="4019550" y="1708150"/>
          <p14:tracePt t="36151" x="4044950" y="1663700"/>
          <p14:tracePt t="36168" x="4057650" y="1625600"/>
          <p14:tracePt t="36185" x="4064000" y="1587500"/>
          <p14:tracePt t="36188" x="4070350" y="1555750"/>
          <p14:tracePt t="36204" x="4070350" y="1536700"/>
          <p14:tracePt t="36220" x="4083050" y="1511300"/>
          <p14:tracePt t="36236" x="4083050" y="1498600"/>
          <p14:tracePt t="36253" x="4083050" y="1492250"/>
          <p14:tracePt t="36270" x="4083050" y="1479550"/>
          <p14:tracePt t="36302" x="4083050" y="1466850"/>
          <p14:tracePt t="36336" x="4083050" y="1460500"/>
          <p14:tracePt t="36352" x="4083050" y="1454150"/>
          <p14:tracePt t="36717" x="4083050" y="1447800"/>
          <p14:tracePt t="36742" x="4083050" y="1441450"/>
          <p14:tracePt t="36868" x="4083050" y="1435100"/>
          <p14:tracePt t="36879" x="4083050" y="1441450"/>
          <p14:tracePt t="36891" x="4064000" y="1479550"/>
          <p14:tracePt t="36902" x="4051300" y="1511300"/>
          <p14:tracePt t="36918" x="4025900" y="1593850"/>
          <p14:tracePt t="36935" x="4006850" y="1682750"/>
          <p14:tracePt t="36952" x="3994150" y="1746250"/>
          <p14:tracePt t="36968" x="3994150" y="1784350"/>
          <p14:tracePt t="36970" x="3994150" y="1797050"/>
          <p14:tracePt t="36986" x="3994150" y="1803400"/>
          <p14:tracePt t="37004" x="3994150" y="1816100"/>
          <p14:tracePt t="37228" x="0" y="0"/>
        </p14:tracePtLst>
        <p14:tracePtLst>
          <p14:tracePt t="38254" x="5600700" y="1257300"/>
          <p14:tracePt t="38264" x="5600700" y="1250950"/>
          <p14:tracePt t="38291" x="5594350" y="1250950"/>
          <p14:tracePt t="38301" x="5588000" y="1250950"/>
          <p14:tracePt t="38320" x="5568950" y="1250950"/>
          <p14:tracePt t="38335" x="5543550" y="1250950"/>
          <p14:tracePt t="38352" x="5499100" y="1250950"/>
          <p14:tracePt t="38368" x="5461000" y="1270000"/>
          <p14:tracePt t="38370" x="5435600" y="1282700"/>
          <p14:tracePt t="38385" x="5410200" y="1289050"/>
          <p14:tracePt t="38403" x="5346700" y="1320800"/>
          <p14:tracePt t="38419" x="5308600" y="1346200"/>
          <p14:tracePt t="38436" x="5289550" y="1384300"/>
          <p14:tracePt t="38454" x="5270500" y="1409700"/>
          <p14:tracePt t="38470" x="5251450" y="1441450"/>
          <p14:tracePt t="38487" x="5232400" y="1485900"/>
          <p14:tracePt t="38503" x="5213350" y="1517650"/>
          <p14:tracePt t="38520" x="5213350" y="1543050"/>
          <p14:tracePt t="38522" x="5207000" y="1562100"/>
          <p14:tracePt t="38534" x="5200650" y="1581150"/>
          <p14:tracePt t="38552" x="5187950" y="1606550"/>
          <p14:tracePt t="38555" x="5187950" y="1619250"/>
          <p14:tracePt t="38568" x="5187950" y="1638300"/>
          <p14:tracePt t="38585" x="5181600" y="1676400"/>
          <p14:tracePt t="38601" x="5175250" y="1714500"/>
          <p14:tracePt t="38603" x="5175250" y="1733550"/>
          <p14:tracePt t="38618" x="5175250" y="1765300"/>
          <p14:tracePt t="38635" x="5175250" y="1778000"/>
          <p14:tracePt t="38651" x="5175250" y="1784350"/>
          <p14:tracePt t="38907" x="0" y="0"/>
        </p14:tracePtLst>
        <p14:tracePtLst>
          <p14:tracePt t="39453" x="6864350" y="1397000"/>
          <p14:tracePt t="39491" x="6864350" y="1390650"/>
          <p14:tracePt t="39557" x="6858000" y="1390650"/>
          <p14:tracePt t="39567" x="6851650" y="1390650"/>
          <p14:tracePt t="39587" x="6813550" y="1390650"/>
          <p14:tracePt t="39601" x="6800850" y="1390650"/>
          <p14:tracePt t="39619" x="6743700" y="1390650"/>
          <p14:tracePt t="39635" x="6692900" y="1390650"/>
          <p14:tracePt t="39652" x="6642100" y="1403350"/>
          <p14:tracePt t="39669" x="6597650" y="1409700"/>
          <p14:tracePt t="39685" x="6565900" y="1416050"/>
          <p14:tracePt t="39701" x="6540500" y="1428750"/>
          <p14:tracePt t="39720" x="6521450" y="1441450"/>
          <p14:tracePt t="39737" x="6508750" y="1454150"/>
          <p14:tracePt t="39738" x="6502400" y="1460500"/>
          <p14:tracePt t="39753" x="6489700" y="1466850"/>
          <p14:tracePt t="39770" x="6477000" y="1485900"/>
          <p14:tracePt t="39787" x="6464300" y="1498600"/>
          <p14:tracePt t="39804" x="6445250" y="1524000"/>
          <p14:tracePt t="39818" x="6438900" y="1543050"/>
          <p14:tracePt t="39836" x="6432550" y="1574800"/>
          <p14:tracePt t="39852" x="6413500" y="1600200"/>
          <p14:tracePt t="39869" x="6400800" y="1619250"/>
          <p14:tracePt t="39885" x="6394450" y="1638300"/>
          <p14:tracePt t="39902" x="6388100" y="1651000"/>
          <p14:tracePt t="39917" x="6388100" y="1657350"/>
          <p14:tracePt t="39934" x="6388100" y="1663700"/>
          <p14:tracePt t="39967" x="6388100" y="1670050"/>
          <p14:tracePt t="40535" x="6388100" y="1657350"/>
          <p14:tracePt t="40554" x="6388100" y="1644650"/>
          <p14:tracePt t="40568" x="6388100" y="1638300"/>
          <p14:tracePt t="41083" x="0" y="0"/>
        </p14:tracePtLst>
        <p14:tracePtLst>
          <p14:tracePt t="41525" x="3067050" y="1670050"/>
          <p14:tracePt t="41636" x="3067050" y="1676400"/>
          <p14:tracePt t="41651" x="0" y="0"/>
        </p14:tracePtLst>
        <p14:tracePtLst>
          <p14:tracePt t="41898" x="2019300" y="1651000"/>
          <p14:tracePt t="41915" x="2012950" y="1651000"/>
          <p14:tracePt t="42043" x="2006600" y="1651000"/>
          <p14:tracePt t="42051" x="2006600" y="1657350"/>
          <p14:tracePt t="42068" x="2006600" y="1676400"/>
          <p14:tracePt t="42084" x="2012950" y="1695450"/>
          <p14:tracePt t="42101" x="2032000" y="1720850"/>
          <p14:tracePt t="42118" x="2070100" y="1746250"/>
          <p14:tracePt t="42134" x="2165350" y="1771650"/>
          <p14:tracePt t="42151" x="2305050" y="1809750"/>
          <p14:tracePt t="42168" x="2425700" y="1828800"/>
          <p14:tracePt t="42170" x="2457450" y="1828800"/>
          <p14:tracePt t="42184" x="2482850" y="1828800"/>
          <p14:tracePt t="42200" x="2508250" y="1828800"/>
          <p14:tracePt t="42217" x="2520950" y="1822450"/>
          <p14:tracePt t="42236" x="2520950" y="1809750"/>
          <p14:tracePt t="42253" x="2520950" y="1797050"/>
          <p14:tracePt t="42268" x="2514600" y="1790700"/>
          <p14:tracePt t="42286" x="2495550" y="1784350"/>
          <p14:tracePt t="42303" x="2476500" y="1784350"/>
          <p14:tracePt t="42318" x="2457450" y="1784350"/>
          <p14:tracePt t="42336" x="2438400" y="1784350"/>
          <p14:tracePt t="42352" x="2419350" y="1790700"/>
          <p14:tracePt t="42354" x="2419350" y="1797050"/>
          <p14:tracePt t="42460" x="2419350" y="1790700"/>
          <p14:tracePt t="42467" x="2419350" y="1771650"/>
          <p14:tracePt t="42486" x="2406650" y="1733550"/>
          <p14:tracePt t="42500" x="2387600" y="1708150"/>
          <p14:tracePt t="42517" x="2368550" y="1701800"/>
          <p14:tracePt t="42534" x="2349500" y="1701800"/>
          <p14:tracePt t="42551" x="2311400" y="1689100"/>
          <p14:tracePt t="42566" x="2286000" y="1689100"/>
          <p14:tracePt t="42584" x="2260600" y="1695450"/>
          <p14:tracePt t="42599" x="2254250" y="1708150"/>
          <p14:tracePt t="43884" x="2254250" y="1695450"/>
          <p14:tracePt t="43901" x="2254250" y="1689100"/>
          <p14:tracePt t="43919" x="2254250" y="1682750"/>
          <p14:tracePt t="43932" x="2247900" y="1670050"/>
          <p14:tracePt t="43949" x="2241550" y="1670050"/>
          <p14:tracePt t="43966" x="2228850" y="1663700"/>
          <p14:tracePt t="43982" x="2209800" y="1663700"/>
          <p14:tracePt t="44001" x="2184400" y="1663700"/>
          <p14:tracePt t="44017" x="2165350" y="1663700"/>
          <p14:tracePt t="44018" x="2159000" y="1663700"/>
          <p14:tracePt t="44034" x="2146300" y="1663700"/>
          <p14:tracePt t="44051" x="2133600" y="1663700"/>
          <p14:tracePt t="44067" x="2101850" y="1676400"/>
          <p14:tracePt t="44084" x="2095500" y="1689100"/>
          <p14:tracePt t="44100" x="2089150" y="1695450"/>
          <p14:tracePt t="44116" x="2089150" y="1701800"/>
          <p14:tracePt t="44133" x="2089150" y="1714500"/>
          <p14:tracePt t="44149" x="2089150" y="1720850"/>
          <p14:tracePt t="44166" x="2089150" y="1739900"/>
          <p14:tracePt t="44183" x="2108200" y="1752600"/>
          <p14:tracePt t="44199" x="2133600" y="1765300"/>
          <p14:tracePt t="44215" x="2159000" y="1771650"/>
          <p14:tracePt t="44232" x="2184400" y="1771650"/>
          <p14:tracePt t="44251" x="2222500" y="1771650"/>
          <p14:tracePt t="44266" x="2235200" y="1771650"/>
          <p14:tracePt t="44283" x="2254250" y="1752600"/>
          <p14:tracePt t="44300" x="2260600" y="1752600"/>
          <p14:tracePt t="44315" x="2260600" y="1739900"/>
          <p14:tracePt t="44332" x="2260600" y="1733550"/>
          <p14:tracePt t="44351" x="2260600" y="1720850"/>
          <p14:tracePt t="44365" x="2254250" y="1708150"/>
          <p14:tracePt t="44382" x="2241550" y="1701800"/>
          <p14:tracePt t="44399" x="2222500" y="1701800"/>
          <p14:tracePt t="44415" x="2203450" y="1701800"/>
          <p14:tracePt t="44432" x="2184400" y="1701800"/>
          <p14:tracePt t="45275" x="0" y="0"/>
        </p14:tracePtLst>
        <p14:tracePtLst>
          <p14:tracePt t="47452" x="736600" y="1962150"/>
          <p14:tracePt t="47478" x="723900" y="1962150"/>
          <p14:tracePt t="47494" x="717550" y="2006600"/>
          <p14:tracePt t="47509" x="704850" y="2082800"/>
          <p14:tracePt t="47524" x="685800" y="2190750"/>
          <p14:tracePt t="47537" x="673100" y="2266950"/>
          <p14:tracePt t="47549" x="654050" y="2432050"/>
          <p14:tracePt t="47566" x="641350" y="2628900"/>
          <p14:tracePt t="47582" x="635000" y="2832100"/>
          <p14:tracePt t="47598" x="635000" y="3060700"/>
          <p14:tracePt t="47616" x="635000" y="3359150"/>
          <p14:tracePt t="47631" x="635000" y="3683000"/>
          <p14:tracePt t="47648" x="622300" y="3975100"/>
          <p14:tracePt t="47665" x="622300" y="4210050"/>
          <p14:tracePt t="47667" x="615950" y="4318000"/>
          <p14:tracePt t="47681" x="609600" y="4413250"/>
          <p14:tracePt t="47698" x="609600" y="4635500"/>
          <p14:tracePt t="47715" x="609600" y="4762500"/>
          <p14:tracePt t="47731" x="609600" y="4864100"/>
          <p14:tracePt t="47748" x="609600" y="4953000"/>
          <p14:tracePt t="47764" x="609600" y="5060950"/>
          <p14:tracePt t="47782" x="609600" y="5143500"/>
          <p14:tracePt t="47798" x="609600" y="5232400"/>
          <p14:tracePt t="47816" x="615950" y="5308600"/>
          <p14:tracePt t="47833" x="628650" y="5365750"/>
          <p14:tracePt t="47834" x="635000" y="5378450"/>
          <p14:tracePt t="47848" x="635000" y="5384800"/>
          <p14:tracePt t="47865" x="641350" y="5403850"/>
          <p14:tracePt t="47884" x="647700" y="5429250"/>
          <p14:tracePt t="47898" x="660400" y="5467350"/>
          <p14:tracePt t="47916" x="685800" y="5505450"/>
          <p14:tracePt t="47931" x="742950" y="5556250"/>
          <p14:tracePt t="47948" x="838200" y="5613400"/>
          <p14:tracePt t="47964" x="1009650" y="5664200"/>
          <p14:tracePt t="47983" x="1365250" y="5734050"/>
          <p14:tracePt t="47998" x="1962150" y="5784850"/>
          <p14:tracePt t="48014" x="2825750" y="5835650"/>
          <p14:tracePt t="48033" x="3765550" y="5911850"/>
          <p14:tracePt t="48036" x="4222750" y="5975350"/>
          <p14:tracePt t="48049" x="4641850" y="6026150"/>
          <p14:tracePt t="48066" x="5213350" y="6051550"/>
          <p14:tracePt t="48082" x="5480050" y="6051550"/>
          <p14:tracePt t="48099" x="5676900" y="6051550"/>
          <p14:tracePt t="48117" x="5765800" y="6051550"/>
          <p14:tracePt t="48131" x="5867400" y="6038850"/>
          <p14:tracePt t="48147" x="5975350" y="6019800"/>
          <p14:tracePt t="48164" x="6096000" y="5988050"/>
          <p14:tracePt t="48181" x="6159500" y="5949950"/>
          <p14:tracePt t="48198" x="6191250" y="5924550"/>
          <p14:tracePt t="48215" x="6210300" y="5892800"/>
          <p14:tracePt t="48231" x="6242050" y="5822950"/>
          <p14:tracePt t="48248" x="6280150" y="5689600"/>
          <p14:tracePt t="48264" x="6318250" y="5486400"/>
          <p14:tracePt t="48267" x="6337300" y="5365750"/>
          <p14:tracePt t="48283" x="6343650" y="5232400"/>
          <p14:tracePt t="48298" x="6400800" y="4705350"/>
          <p14:tracePt t="48315" x="6438900" y="4305300"/>
          <p14:tracePt t="48332" x="6451600" y="3949700"/>
          <p14:tracePt t="48349" x="6451600" y="3644900"/>
          <p14:tracePt t="48364" x="6407150" y="3435350"/>
          <p14:tracePt t="48382" x="6381750" y="3314700"/>
          <p14:tracePt t="48398" x="6369050" y="3232150"/>
          <p14:tracePt t="48414" x="6362700" y="3187700"/>
          <p14:tracePt t="48431" x="6356350" y="3143250"/>
          <p14:tracePt t="48448" x="6343650" y="3105150"/>
          <p14:tracePt t="48464" x="6337300" y="3079750"/>
          <p14:tracePt t="48481" x="6337300" y="3067050"/>
          <p14:tracePt t="48498" x="6337300" y="3054350"/>
          <p14:tracePt t="48515" x="6337300" y="3048000"/>
          <p14:tracePt t="48645" x="6337300" y="3041650"/>
          <p14:tracePt t="48906" x="6330950" y="3028950"/>
          <p14:tracePt t="48915" x="6318250" y="3028950"/>
          <p14:tracePt t="48933" x="6280150" y="3003550"/>
          <p14:tracePt t="48948" x="6197600" y="2959100"/>
          <p14:tracePt t="48964" x="6083300" y="2908300"/>
          <p14:tracePt t="48980" x="5899150" y="2838450"/>
          <p14:tracePt t="48997" x="5632450" y="2736850"/>
          <p14:tracePt t="49014" x="5340350" y="2622550"/>
          <p14:tracePt t="49030" x="5080000" y="2552700"/>
          <p14:tracePt t="49047" x="4889500" y="2520950"/>
          <p14:tracePt t="49065" x="4756150" y="2489200"/>
          <p14:tracePt t="49081" x="4711700" y="2482850"/>
          <p14:tracePt t="49083" x="4705350" y="2482850"/>
          <p14:tracePt t="49099" x="4699000" y="2482850"/>
          <p14:tracePt t="49334" x="4692650" y="2482850"/>
          <p14:tracePt t="49347" x="4686300" y="2482850"/>
          <p14:tracePt t="49350" x="4673600" y="2482850"/>
          <p14:tracePt t="49367" x="4603750" y="2482850"/>
          <p14:tracePt t="49382" x="4476750" y="2482850"/>
          <p14:tracePt t="49398" x="4178300" y="2482850"/>
          <p14:tracePt t="49415" x="3657600" y="2482850"/>
          <p14:tracePt t="49431" x="3016250" y="2482850"/>
          <p14:tracePt t="49448" x="2413000" y="2482850"/>
          <p14:tracePt t="49450" x="2216150" y="2482850"/>
          <p14:tracePt t="49464" x="2101850" y="2482850"/>
          <p14:tracePt t="49481" x="1993900" y="2482850"/>
          <p14:tracePt t="49483" x="1981200" y="2482850"/>
          <p14:tracePt t="49499" x="1974850" y="2482850"/>
          <p14:tracePt t="49628" x="1968500" y="2482850"/>
          <p14:tracePt t="49643" x="1962150" y="2495550"/>
          <p14:tracePt t="49652" x="1962150" y="2508250"/>
          <p14:tracePt t="49663" x="1955800" y="2533650"/>
          <p14:tracePt t="49680" x="1943100" y="2571750"/>
          <p14:tracePt t="49697" x="1924050" y="2654300"/>
          <p14:tracePt t="49698" x="1917700" y="2698750"/>
          <p14:tracePt t="49715" x="1898650" y="2794000"/>
          <p14:tracePt t="49730" x="1873250" y="2908300"/>
          <p14:tracePt t="49747" x="1854200" y="3028950"/>
          <p14:tracePt t="49763" x="1841500" y="3175000"/>
          <p14:tracePt t="49780" x="1841500" y="3333750"/>
          <p14:tracePt t="49798" x="1841500" y="3505200"/>
          <p14:tracePt t="49814" x="1854200" y="3600450"/>
          <p14:tracePt t="49831" x="1866900" y="3632200"/>
          <p14:tracePt t="49957" x="1873250" y="3638550"/>
          <p14:tracePt t="49988" x="1885950" y="3638550"/>
          <p14:tracePt t="49994" x="1885950" y="3632200"/>
          <p14:tracePt t="50004" x="1892300" y="3625850"/>
          <p14:tracePt t="50013" x="1898650" y="3619500"/>
          <p14:tracePt t="50032" x="1905000" y="3613150"/>
          <p14:tracePt t="50047" x="1917700" y="3606800"/>
          <p14:tracePt t="50451" x="1917700" y="3600450"/>
          <p14:tracePt t="50459" x="1917700" y="3594100"/>
          <p14:tracePt t="50460" x="0" y="0"/>
        </p14:tracePtLst>
        <p14:tracePtLst>
          <p14:tracePt t="51390" x="774700" y="2006600"/>
          <p14:tracePt t="51636" x="787400" y="2006600"/>
          <p14:tracePt t="51646" x="812800" y="2006600"/>
          <p14:tracePt t="51665" x="895350" y="2006600"/>
          <p14:tracePt t="51681" x="1035050" y="2006600"/>
          <p14:tracePt t="51683" x="1111250" y="2006600"/>
          <p14:tracePt t="51698" x="1225550" y="2006600"/>
          <p14:tracePt t="51714" x="1301750" y="2006600"/>
          <p14:tracePt t="51730" x="1358900" y="2006600"/>
          <p14:tracePt t="51747" x="1390650" y="2006600"/>
          <p14:tracePt t="51763" x="1428750" y="2006600"/>
          <p14:tracePt t="51780" x="1460500" y="2006600"/>
          <p14:tracePt t="51797" x="1492250" y="2006600"/>
          <p14:tracePt t="51814" x="1524000" y="2006600"/>
          <p14:tracePt t="51830" x="1536700" y="2006600"/>
          <p14:tracePt t="51847" x="1549400" y="2006600"/>
          <p14:tracePt t="51863" x="1555750" y="2006600"/>
          <p14:tracePt t="51881" x="1568450" y="2006600"/>
          <p14:tracePt t="51883" x="1574800" y="2006600"/>
          <p14:tracePt t="51898" x="1587500" y="2006600"/>
          <p14:tracePt t="51913" x="1593850" y="2006600"/>
          <p14:tracePt t="51930" x="1625600" y="2006600"/>
          <p14:tracePt t="51947" x="1651000" y="2006600"/>
          <p14:tracePt t="51965" x="1676400" y="2006600"/>
          <p14:tracePt t="51979" x="1701800" y="2006600"/>
          <p14:tracePt t="51996" x="1714500" y="2006600"/>
          <p14:tracePt t="52014" x="1720850" y="2006600"/>
          <p14:tracePt t="52030" x="1727200" y="2006600"/>
          <p14:tracePt t="52048" x="1739900" y="2006600"/>
          <p14:tracePt t="52064" x="1752600" y="2012950"/>
          <p14:tracePt t="52079" x="1758950" y="2012950"/>
          <p14:tracePt t="52098" x="1778000" y="2019300"/>
          <p14:tracePt t="52195" x="1784350" y="2025650"/>
          <p14:tracePt t="52220" x="1790700" y="2032000"/>
          <p14:tracePt t="52236" x="1790700" y="2044700"/>
          <p14:tracePt t="52347" x="1797050" y="2057400"/>
          <p14:tracePt t="52379" x="1803400" y="2063750"/>
          <p14:tracePt t="52397" x="1809750" y="2063750"/>
          <p14:tracePt t="52414" x="1835150" y="2070100"/>
          <p14:tracePt t="52431" x="1879600" y="2082800"/>
          <p14:tracePt t="52447" x="1917700" y="2082800"/>
          <p14:tracePt t="52450" x="1949450" y="2082800"/>
          <p14:tracePt t="52464" x="1974850" y="2082800"/>
          <p14:tracePt t="52480" x="2025650" y="2082800"/>
          <p14:tracePt t="52483" x="2044700" y="2082800"/>
          <p14:tracePt t="52497" x="2063750" y="2082800"/>
          <p14:tracePt t="52516" x="2095500" y="2082800"/>
          <p14:tracePt t="52530" x="2108200" y="2070100"/>
          <p14:tracePt t="52549" x="2114550" y="2063750"/>
          <p14:tracePt t="52565" x="2120900" y="2051050"/>
          <p14:tracePt t="52582" x="2120900" y="2038350"/>
          <p14:tracePt t="52597" x="2120900" y="2032000"/>
          <p14:tracePt t="52724" x="2120900" y="2044700"/>
          <p14:tracePt t="52739" x="2120900" y="2051050"/>
          <p14:tracePt t="52755" x="2120900" y="2057400"/>
          <p14:tracePt t="52763" x="2127250" y="2063750"/>
          <p14:tracePt t="52779" x="2139950" y="2082800"/>
          <p14:tracePt t="52797" x="2159000" y="2089150"/>
          <p14:tracePt t="52813" x="2159000" y="2095500"/>
          <p14:tracePt t="52830" x="2171700" y="2095500"/>
          <p14:tracePt t="52863" x="2190750" y="2095500"/>
          <p14:tracePt t="52882" x="2209800" y="2095500"/>
          <p14:tracePt t="52897" x="2235200" y="2076450"/>
          <p14:tracePt t="52929" x="2241550" y="2076450"/>
          <p14:tracePt t="52946" x="2254250" y="2070100"/>
          <p14:tracePt t="52962" x="2260600" y="2070100"/>
          <p14:tracePt t="52980" x="2273300" y="2070100"/>
          <p14:tracePt t="53012" x="2286000" y="2070100"/>
          <p14:tracePt t="53029" x="2317750" y="2070100"/>
          <p14:tracePt t="53063" x="2330450" y="2076450"/>
          <p14:tracePt t="53080" x="2336800" y="2076450"/>
          <p14:tracePt t="53275" x="2343150" y="2076450"/>
          <p14:tracePt t="53288" x="2349500" y="2076450"/>
          <p14:tracePt t="53303" x="2355850" y="2076450"/>
          <p14:tracePt t="53317" x="2393950" y="2076450"/>
          <p14:tracePt t="53331" x="2457450" y="2076450"/>
          <p14:tracePt t="53347" x="2533650" y="2076450"/>
          <p14:tracePt t="53365" x="2616200" y="2076450"/>
          <p14:tracePt t="53381" x="2711450" y="2076450"/>
          <p14:tracePt t="53396" x="2800350" y="2076450"/>
          <p14:tracePt t="53413" x="2876550" y="2076450"/>
          <p14:tracePt t="53431" x="2933700" y="2076450"/>
          <p14:tracePt t="53446" x="2984500" y="2076450"/>
          <p14:tracePt t="53463" x="3041650" y="2076450"/>
          <p14:tracePt t="53480" x="3079750" y="2076450"/>
          <p14:tracePt t="53482" x="3086100" y="2076450"/>
          <p14:tracePt t="53496" x="3092450" y="2076450"/>
          <p14:tracePt t="53514" x="3105150" y="2076450"/>
          <p14:tracePt t="53779" x="0" y="0"/>
        </p14:tracePtLst>
        <p14:tracePtLst>
          <p14:tracePt t="56605" x="1149350" y="2952750"/>
          <p14:tracePt t="56615" x="1162050" y="2952750"/>
          <p14:tracePt t="56629" x="1187450" y="2952750"/>
          <p14:tracePt t="56645" x="1212850" y="2952750"/>
          <p14:tracePt t="56662" x="1270000" y="2952750"/>
          <p14:tracePt t="56679" x="1384300" y="2952750"/>
          <p14:tracePt t="56695" x="1638300" y="2952750"/>
          <p14:tracePt t="56712" x="2089150" y="2952750"/>
          <p14:tracePt t="56729" x="2736850" y="2952750"/>
          <p14:tracePt t="56729" x="3124200" y="2952750"/>
          <p14:tracePt t="56744" x="3511550" y="2952750"/>
          <p14:tracePt t="56761" x="4216400" y="2952750"/>
          <p14:tracePt t="56778" x="4724400" y="2952750"/>
          <p14:tracePt t="56795" x="4794250" y="2952750"/>
          <p14:tracePt t="56811" x="4806950" y="2952750"/>
          <p14:tracePt t="56940" x="4813300" y="2952750"/>
          <p14:tracePt t="56950" x="4819650" y="2952750"/>
          <p14:tracePt t="56962" x="4826000" y="2952750"/>
          <p14:tracePt t="56980" x="4832350" y="2952750"/>
          <p14:tracePt t="56996" x="4851400" y="2952750"/>
          <p14:tracePt t="57012" x="4876800" y="2952750"/>
          <p14:tracePt t="57029" x="4883150" y="2946400"/>
          <p14:tracePt t="57046" x="4883150" y="2933700"/>
          <p14:tracePt t="57064" x="4883150" y="2889250"/>
          <p14:tracePt t="57080" x="4851400" y="2832100"/>
          <p14:tracePt t="57082" x="4819650" y="2806700"/>
          <p14:tracePt t="57096" x="4781550" y="2774950"/>
          <p14:tracePt t="57113" x="4654550" y="2705100"/>
          <p14:tracePt t="57130" x="4470400" y="2647950"/>
          <p14:tracePt t="57146" x="4203700" y="2584450"/>
          <p14:tracePt t="57162" x="3606800" y="2552700"/>
          <p14:tracePt t="57179" x="3105150" y="2552700"/>
          <p14:tracePt t="57195" x="2654300" y="2552700"/>
          <p14:tracePt t="57211" x="2393950" y="2552700"/>
          <p14:tracePt t="57228" x="2298700" y="2552700"/>
          <p14:tracePt t="57245" x="2286000" y="2552700"/>
          <p14:tracePt t="57262" x="2279650" y="2552700"/>
          <p14:tracePt t="57278" x="2273300" y="2552700"/>
          <p14:tracePt t="57295" x="2273300" y="2559050"/>
          <p14:tracePt t="57311" x="2273300" y="2590800"/>
          <p14:tracePt t="57330" x="2279650" y="2641600"/>
          <p14:tracePt t="57332" x="2292350" y="2667000"/>
          <p14:tracePt t="57347" x="2317750" y="2705100"/>
          <p14:tracePt t="57363" x="2463800" y="2819400"/>
          <p14:tracePt t="57381" x="2654300" y="2901950"/>
          <p14:tracePt t="57396" x="2990850" y="2978150"/>
          <p14:tracePt t="57413" x="3384550" y="3035300"/>
          <p14:tracePt t="57429" x="3657600" y="3054350"/>
          <p14:tracePt t="57446" x="3829050" y="3054350"/>
          <p14:tracePt t="57463" x="3949700" y="3048000"/>
          <p14:tracePt t="57478" x="3994150" y="3022600"/>
          <p14:tracePt t="57495" x="4006850" y="2984500"/>
          <p14:tracePt t="57511" x="4013200" y="2971800"/>
          <p14:tracePt t="57528" x="4013200" y="2946400"/>
          <p14:tracePt t="57531" x="4013200" y="2921000"/>
          <p14:tracePt t="57545" x="3994150" y="2901950"/>
          <p14:tracePt t="57562" x="3930650" y="2863850"/>
          <p14:tracePt t="57579" x="3733800" y="2787650"/>
          <p14:tracePt t="57595" x="3562350" y="2762250"/>
          <p14:tracePt t="57612" x="3435350" y="2762250"/>
          <p14:tracePt t="57630" x="3352800" y="2762250"/>
          <p14:tracePt t="57645" x="3321050" y="2768600"/>
          <p14:tracePt t="57661" x="3302000" y="2781300"/>
          <p14:tracePt t="57679" x="3302000" y="2794000"/>
          <p14:tracePt t="57695" x="3302000" y="2825750"/>
          <p14:tracePt t="57712" x="3314700" y="2857500"/>
          <p14:tracePt t="57728" x="3378200" y="2889250"/>
          <p14:tracePt t="57730" x="3409950" y="2895600"/>
          <p14:tracePt t="57746" x="3498850" y="2908300"/>
          <p14:tracePt t="57762" x="3556000" y="2908300"/>
          <p14:tracePt t="57779" x="3575050" y="2901950"/>
          <p14:tracePt t="57795" x="3581400" y="2889250"/>
          <p14:tracePt t="57812" x="3581400" y="2870200"/>
          <p14:tracePt t="57829" x="3581400" y="2844800"/>
          <p14:tracePt t="57846" x="3556000" y="2832100"/>
          <p14:tracePt t="57861" x="3511550" y="2832100"/>
          <p14:tracePt t="57878" x="3454400" y="2832100"/>
          <p14:tracePt t="57895" x="3409950" y="2832100"/>
          <p14:tracePt t="57913" x="3403600" y="2832100"/>
          <p14:tracePt t="57928" x="3390900" y="2838450"/>
          <p14:tracePt t="57944" x="3397250" y="2870200"/>
          <p14:tracePt t="57961" x="3460750" y="2895600"/>
          <p14:tracePt t="57962" x="3517900" y="2901950"/>
          <p14:tracePt t="57978" x="3632200" y="2901950"/>
          <p14:tracePt t="57995" x="3740150" y="2901950"/>
          <p14:tracePt t="58011" x="3778250" y="2882900"/>
          <p14:tracePt t="58027" x="3790950" y="2876550"/>
          <p14:tracePt t="58044" x="3790950" y="2857500"/>
          <p14:tracePt t="58061" x="3790950" y="2838450"/>
          <p14:tracePt t="58080" x="3778250" y="2832100"/>
          <p14:tracePt t="58095" x="3727450" y="2832100"/>
          <p14:tracePt t="58112" x="3689350" y="2832100"/>
          <p14:tracePt t="58130" x="3657600" y="2838450"/>
          <p14:tracePt t="58131" x="3657600" y="2844800"/>
          <p14:tracePt t="58146" x="3651250" y="2844800"/>
          <p14:tracePt t="58171" x="3651250" y="2851150"/>
          <p14:tracePt t="58178" x="3651250" y="2863850"/>
          <p14:tracePt t="58197" x="3657600" y="2863850"/>
          <p14:tracePt t="58211" x="3695700" y="2863850"/>
          <p14:tracePt t="58227" x="3740150" y="2863850"/>
          <p14:tracePt t="58243" x="3752850" y="2863850"/>
          <p14:tracePt t="58260" x="3759200" y="2863850"/>
          <p14:tracePt t="58316" x="3740150" y="2863850"/>
          <p14:tracePt t="58323" x="3714750" y="2863850"/>
          <p14:tracePt t="58332" x="3695700" y="2863850"/>
          <p14:tracePt t="58345" x="3683000" y="2863850"/>
          <p14:tracePt t="58361" x="3657600" y="2863850"/>
          <p14:tracePt t="58379" x="3651250" y="2863850"/>
          <p14:tracePt t="58396" x="3651250" y="2876550"/>
          <p14:tracePt t="58413" x="3663950" y="2882900"/>
          <p14:tracePt t="58427" x="3714750" y="2889250"/>
          <p14:tracePt t="58444" x="3803650" y="2895600"/>
          <p14:tracePt t="58461" x="3867150" y="2895600"/>
          <p14:tracePt t="58479" x="3892550" y="2895600"/>
          <p14:tracePt t="58494" x="3898900" y="2895600"/>
          <p14:tracePt t="58510" x="3905250" y="2895600"/>
          <p14:tracePt t="58527" x="3892550" y="2882900"/>
          <p14:tracePt t="58544" x="3841750" y="2863850"/>
          <p14:tracePt t="58561" x="3778250" y="2857500"/>
          <p14:tracePt t="58563" x="3733800" y="2857500"/>
          <p14:tracePt t="58577" x="3708400" y="2857500"/>
          <p14:tracePt t="58596" x="3663950" y="2857500"/>
          <p14:tracePt t="58611" x="3657600" y="2857500"/>
          <p14:tracePt t="58770" x="0" y="0"/>
        </p14:tracePtLst>
        <p14:tracePtLst>
          <p14:tracePt t="59870" x="2216150" y="3162300"/>
          <p14:tracePt t="59914" x="2216150" y="3181350"/>
          <p14:tracePt t="59925" x="2216150" y="3206750"/>
          <p14:tracePt t="59932" x="2216150" y="3225800"/>
          <p14:tracePt t="59943" x="2216150" y="3270250"/>
          <p14:tracePt t="59960" x="2228850" y="3327400"/>
          <p14:tracePt t="59977" x="2241550" y="3365500"/>
          <p14:tracePt t="60027" x="2247900" y="3371850"/>
          <p14:tracePt t="60044" x="2254250" y="3371850"/>
          <p14:tracePt t="60056" x="2266950" y="3371850"/>
          <p14:tracePt t="60069" x="2305050" y="3340100"/>
          <p14:tracePt t="60081" x="2343150" y="3321050"/>
          <p14:tracePt t="60095" x="2406650" y="3263900"/>
          <p14:tracePt t="60112" x="2451100" y="3225800"/>
          <p14:tracePt t="60128" x="2463800" y="3200400"/>
          <p14:tracePt t="60130" x="2470150" y="3194050"/>
          <p14:tracePt t="60245" x="2476500" y="3194050"/>
          <p14:tracePt t="60265" x="2482850" y="3200400"/>
          <p14:tracePt t="60283" x="2520950" y="3232150"/>
          <p14:tracePt t="60299" x="2603500" y="3289300"/>
          <p14:tracePt t="60312" x="2628900" y="3302000"/>
          <p14:tracePt t="60330" x="2667000" y="3314700"/>
          <p14:tracePt t="60331" x="2667000" y="3321050"/>
          <p14:tracePt t="60347" x="2673350" y="3321050"/>
          <p14:tracePt t="60380" x="2679700" y="3321050"/>
          <p14:tracePt t="60387" x="2686050" y="3321050"/>
          <p14:tracePt t="60413" x="2692400" y="3321050"/>
          <p14:tracePt t="60421" x="2698750" y="3321050"/>
          <p14:tracePt t="60429" x="2705100" y="3321050"/>
          <p14:tracePt t="60445" x="2711450" y="3321050"/>
          <p14:tracePt t="60461" x="2717800" y="3321050"/>
          <p14:tracePt t="60477" x="2717800" y="3314700"/>
          <p14:tracePt t="60494" x="2724150" y="3308350"/>
          <p14:tracePt t="60511" x="2736850" y="3308350"/>
          <p14:tracePt t="60528" x="2749550" y="3308350"/>
          <p14:tracePt t="60543" x="2800350" y="3308350"/>
          <p14:tracePt t="60560" x="2901950" y="3308350"/>
          <p14:tracePt t="60564" x="2965450" y="3308350"/>
          <p14:tracePt t="60577" x="3048000" y="3308350"/>
          <p14:tracePt t="60596" x="3403600" y="3308350"/>
          <p14:tracePt t="60611" x="3765550" y="3340100"/>
          <p14:tracePt t="60628" x="3956050" y="3365500"/>
          <p14:tracePt t="60645" x="4038600" y="3378200"/>
          <p14:tracePt t="60661" x="4044950" y="3378200"/>
          <p14:tracePt t="60973" x="4019550" y="3378200"/>
          <p14:tracePt t="60979" x="3975100" y="3378200"/>
          <p14:tracePt t="60995" x="3829050" y="3378200"/>
          <p14:tracePt t="61010" x="3638550" y="3378200"/>
          <p14:tracePt t="61027" x="3448050" y="3378200"/>
          <p14:tracePt t="61043" x="3282950" y="3378200"/>
          <p14:tracePt t="61060" x="3143250" y="3378200"/>
          <p14:tracePt t="61077" x="3022600" y="3378200"/>
          <p14:tracePt t="61095" x="2908300" y="3378200"/>
          <p14:tracePt t="61111" x="2832100" y="3378200"/>
          <p14:tracePt t="61127" x="2800350" y="3378200"/>
          <p14:tracePt t="61145" x="2794000" y="3378200"/>
          <p14:tracePt t="61323" x="2787650" y="3378200"/>
          <p14:tracePt t="61331" x="2787650" y="3371850"/>
          <p14:tracePt t="61347" x="2781300" y="3365500"/>
          <p14:tracePt t="61362" x="2755900" y="3321050"/>
          <p14:tracePt t="61378" x="2705100" y="3263900"/>
          <p14:tracePt t="61395" x="2647950" y="3213100"/>
          <p14:tracePt t="61412" x="2622550" y="3194050"/>
          <p14:tracePt t="61491" x="2616200" y="3194050"/>
          <p14:tracePt t="61509" x="2609850" y="3194050"/>
          <p14:tracePt t="61515" x="2603500" y="3213100"/>
          <p14:tracePt t="61526" x="2597150" y="3232150"/>
          <p14:tracePt t="61543" x="2584450" y="3263900"/>
          <p14:tracePt t="61560" x="2584450" y="3282950"/>
          <p14:tracePt t="61563" x="2584450" y="3289300"/>
          <p14:tracePt t="61576" x="2584450" y="3295650"/>
          <p14:tracePt t="61683" x="2584450" y="3282950"/>
          <p14:tracePt t="61714" x="2584450" y="3276600"/>
          <p14:tracePt t="61723" x="2584450" y="3270250"/>
          <p14:tracePt t="61940" x="2590800" y="3270250"/>
          <p14:tracePt t="61947" x="0" y="0"/>
        </p14:tracePtLst>
        <p14:tracePtLst>
          <p14:tracePt t="62243" x="3549650" y="3321050"/>
          <p14:tracePt t="62418" x="3562350" y="3321050"/>
          <p14:tracePt t="62427" x="3575050" y="3321050"/>
          <p14:tracePt t="62435" x="3606800" y="3321050"/>
          <p14:tracePt t="62444" x="3651250" y="3321050"/>
          <p14:tracePt t="62460" x="3778250" y="3321050"/>
          <p14:tracePt t="62476" x="3937000" y="3321050"/>
          <p14:tracePt t="62477" x="0" y="0"/>
        </p14:tracePtLst>
        <p14:tracePtLst>
          <p14:tracePt t="62662" x="4337050" y="3105150"/>
          <p14:tracePt t="62676" x="4330700" y="3105150"/>
          <p14:tracePt t="62722" x="4318000" y="3105150"/>
          <p14:tracePt t="62730" x="4311650" y="3111500"/>
          <p14:tracePt t="62744" x="4298950" y="3130550"/>
          <p14:tracePt t="62760" x="4279900" y="3175000"/>
          <p14:tracePt t="62776" x="4267200" y="3219450"/>
          <p14:tracePt t="62793" x="4260850" y="3263900"/>
          <p14:tracePt t="62809" x="4260850" y="3289300"/>
          <p14:tracePt t="62811" x="4260850" y="3302000"/>
          <p14:tracePt t="62828" x="4260850" y="3314700"/>
          <p14:tracePt t="62898" x="4260850" y="3321050"/>
          <p14:tracePt t="62914" x="4260850" y="3314700"/>
          <p14:tracePt t="62923" x="4260850" y="3308350"/>
          <p14:tracePt t="62930" x="4260850" y="3295650"/>
          <p14:tracePt t="62942" x="4260850" y="3289300"/>
          <p14:tracePt t="62961" x="4260850" y="3263900"/>
          <p14:tracePt t="63091" x="4260850" y="3270250"/>
          <p14:tracePt t="63778" x="0" y="0"/>
        </p14:tracePtLst>
        <p14:tracePtLst>
          <p14:tracePt t="64453" x="1143000" y="3162300"/>
          <p14:tracePt t="64476" x="1136650" y="3162300"/>
          <p14:tracePt t="64838" x="1130300" y="3175000"/>
          <p14:tracePt t="64853" x="1123950" y="3187700"/>
          <p14:tracePt t="64867" x="1123950" y="3200400"/>
          <p14:tracePt t="64877" x="1123950" y="3232150"/>
          <p14:tracePt t="64893" x="1117600" y="3270250"/>
          <p14:tracePt t="64910" x="1111250" y="3282950"/>
          <p14:tracePt t="64926" x="1111250" y="3289300"/>
          <p14:tracePt t="65044" x="1111250" y="3282950"/>
          <p14:tracePt t="65060" x="1111250" y="3276600"/>
          <p14:tracePt t="65180" x="1111250" y="3263900"/>
          <p14:tracePt t="65196" x="1123950" y="3263900"/>
          <p14:tracePt t="65212" x="1212850" y="3263900"/>
          <p14:tracePt t="65227" x="1390650" y="3263900"/>
          <p14:tracePt t="65243" x="1746250" y="3263900"/>
          <p14:tracePt t="65259" x="2222500" y="3263900"/>
          <p14:tracePt t="65276" x="2616200" y="3263900"/>
          <p14:tracePt t="65293" x="2794000" y="3263900"/>
          <p14:tracePt t="65309" x="2851150" y="3263900"/>
          <p14:tracePt t="65325" x="2870200" y="3263900"/>
          <p14:tracePt t="65362" x="2876550" y="3263900"/>
          <p14:tracePt t="65376" x="2882900" y="3257550"/>
          <p14:tracePt t="65394" x="2889250" y="3251200"/>
          <p14:tracePt t="65411" x="2889250" y="3219450"/>
          <p14:tracePt t="65428" x="2889250" y="3168650"/>
          <p14:tracePt t="65444" x="2889250" y="3130550"/>
          <p14:tracePt t="65460" x="2882900" y="3111500"/>
          <p14:tracePt t="65476" x="2870200" y="3105150"/>
          <p14:tracePt t="65492" x="2857500" y="3098800"/>
          <p14:tracePt t="65509" x="2838450" y="3098800"/>
          <p14:tracePt t="65526" x="2813050" y="3111500"/>
          <p14:tracePt t="65543" x="2794000" y="3124200"/>
          <p14:tracePt t="65559" x="2781300" y="3136900"/>
          <p14:tracePt t="65597" x="2774950" y="3136900"/>
          <p14:tracePt t="65613" x="2774950" y="3155950"/>
          <p14:tracePt t="65628" x="2787650" y="3175000"/>
          <p14:tracePt t="65645" x="2800350" y="3187700"/>
          <p14:tracePt t="65653" x="2806700" y="3194050"/>
          <p14:tracePt t="65667" x="2838450" y="3200400"/>
          <p14:tracePt t="65679" x="2844800" y="3200400"/>
          <p14:tracePt t="65694" x="2870200" y="3200400"/>
          <p14:tracePt t="65709" x="2889250" y="3200400"/>
          <p14:tracePt t="65726" x="2901950" y="3194050"/>
          <p14:tracePt t="65892" x="2908300" y="3187700"/>
          <p14:tracePt t="65907" x="2914650" y="3187700"/>
          <p14:tracePt t="65915" x="2921000" y="3200400"/>
          <p14:tracePt t="65925" x="2927350" y="3213100"/>
          <p14:tracePt t="65941" x="2940050" y="3225800"/>
          <p14:tracePt t="66036" x="2946400" y="3213100"/>
          <p14:tracePt t="66044" x="2946400" y="3206750"/>
          <p14:tracePt t="66060" x="2946400" y="3175000"/>
          <p14:tracePt t="66076" x="2946400" y="3155950"/>
          <p14:tracePt t="66092" x="2946400" y="3136900"/>
          <p14:tracePt t="66109" x="2946400" y="3130550"/>
          <p14:tracePt t="66127" x="2940050" y="3130550"/>
          <p14:tracePt t="66143" x="2914650" y="3130550"/>
          <p14:tracePt t="66160" x="2870200" y="3155950"/>
          <p14:tracePt t="66163" x="2844800" y="3175000"/>
          <p14:tracePt t="66178" x="2813050" y="3194050"/>
          <p14:tracePt t="66193" x="2794000" y="3225800"/>
          <p14:tracePt t="66210" x="2781300" y="3232150"/>
          <p14:tracePt t="66300" x="2781300" y="3238500"/>
          <p14:tracePt t="66333" x="2787650" y="3232150"/>
          <p14:tracePt t="66341" x="2787650" y="3225800"/>
          <p14:tracePt t="66360" x="2787650" y="3219450"/>
          <p14:tracePt t="66899" x="2781300" y="3225800"/>
          <p14:tracePt t="66908" x="2774950" y="3238500"/>
          <p14:tracePt t="66926" x="2762250" y="3270250"/>
          <p14:tracePt t="66941" x="2705100" y="3302000"/>
          <p14:tracePt t="66958" x="2603500" y="3327400"/>
          <p14:tracePt t="66976" x="2444750" y="3327400"/>
          <p14:tracePt t="66991" x="2165350" y="3314700"/>
          <p14:tracePt t="67009" x="1701800" y="3219450"/>
          <p14:tracePt t="67026" x="1200150" y="3130550"/>
          <p14:tracePt t="67027" x="984250" y="3079750"/>
          <p14:tracePt t="67041" x="819150" y="3048000"/>
          <p14:tracePt t="67058" x="577850" y="3003550"/>
          <p14:tracePt t="67076" x="552450" y="2997200"/>
          <p14:tracePt t="67279" x="546100" y="2997200"/>
          <p14:tracePt t="67318" x="546100" y="3003550"/>
          <p14:tracePt t="67351" x="546100" y="3009900"/>
          <p14:tracePt t="67397" x="546100" y="3016250"/>
          <p14:tracePt t="67414" x="546100" y="3022600"/>
          <p14:tracePt t="67432" x="571500" y="3028950"/>
          <p14:tracePt t="67448" x="603250" y="3028950"/>
          <p14:tracePt t="67451" x="635000" y="3028950"/>
          <p14:tracePt t="67464" x="666750" y="3028950"/>
          <p14:tracePt t="67477" x="755650" y="3028950"/>
          <p14:tracePt t="67491" x="844550" y="3028950"/>
          <p14:tracePt t="67508" x="895350" y="3041650"/>
          <p14:tracePt t="67526" x="908050" y="3041650"/>
          <p14:tracePt t="67541" x="920750" y="3048000"/>
          <p14:tracePt t="67558" x="927100" y="3048000"/>
          <p14:tracePt t="67575" x="939800" y="3054350"/>
          <p14:tracePt t="67645" x="946150" y="3067050"/>
          <p14:tracePt t="67660" x="946150" y="3073400"/>
          <p14:tracePt t="67683" x="946150" y="3079750"/>
          <p14:tracePt t="67694" x="946150" y="3092450"/>
          <p14:tracePt t="67710" x="946150" y="3105150"/>
          <p14:tracePt t="67725" x="946150" y="3130550"/>
          <p14:tracePt t="67743" x="946150" y="3162300"/>
          <p14:tracePt t="67759" x="946150" y="3187700"/>
          <p14:tracePt t="67774" x="946150" y="3194050"/>
          <p14:tracePt t="67917" x="952500" y="3200400"/>
          <p14:tracePt t="67923" x="958850" y="3200400"/>
          <p14:tracePt t="67943" x="984250" y="3206750"/>
          <p14:tracePt t="67959" x="1047750" y="3219450"/>
          <p14:tracePt t="67974" x="1104900" y="3232150"/>
          <p14:tracePt t="67992" x="1143000" y="3238500"/>
          <p14:tracePt t="68008" x="1155700" y="3244850"/>
          <p14:tracePt t="68610" x="0" y="0"/>
        </p14:tracePtLst>
        <p14:tracePtLst>
          <p14:tracePt t="71203" x="2921000" y="2895600"/>
          <p14:tracePt t="71242" x="2921000" y="2889250"/>
          <p14:tracePt t="71258" x="2914650" y="2927350"/>
          <p14:tracePt t="71267" x="2908300" y="2971800"/>
          <p14:tracePt t="71275" x="2889250" y="3022600"/>
          <p14:tracePt t="71290" x="2863850" y="3155950"/>
          <p14:tracePt t="71307" x="2838450" y="3308350"/>
          <p14:tracePt t="71323" x="2806700" y="3460750"/>
          <p14:tracePt t="71339" x="2800350" y="3594100"/>
          <p14:tracePt t="71356" x="2781300" y="3695700"/>
          <p14:tracePt t="71373" x="2781300" y="3727450"/>
          <p14:tracePt t="71389" x="2781300" y="3746500"/>
          <p14:tracePt t="71451" x="2781300" y="3733800"/>
          <p14:tracePt t="71458" x="2781300" y="3702050"/>
          <p14:tracePt t="71475" x="2794000" y="3594100"/>
          <p14:tracePt t="71492" x="2794000" y="3448050"/>
          <p14:tracePt t="71509" x="2794000" y="3289300"/>
          <p14:tracePt t="71524" x="2787650" y="3130550"/>
          <p14:tracePt t="71541" x="2762250" y="3009900"/>
          <p14:tracePt t="71558" x="2749550" y="2952750"/>
          <p14:tracePt t="71574" x="2749550" y="2927350"/>
          <p14:tracePt t="71660" x="2749550" y="2946400"/>
          <p14:tracePt t="71669" x="2743200" y="3003550"/>
          <p14:tracePt t="71679" x="2730500" y="3079750"/>
          <p14:tracePt t="71692" x="2730500" y="3257550"/>
          <p14:tracePt t="71708" x="2730500" y="3448050"/>
          <p14:tracePt t="71725" x="2730500" y="3562350"/>
          <p14:tracePt t="71740" x="2730500" y="3619500"/>
          <p14:tracePt t="71757" x="2730500" y="3632200"/>
          <p14:tracePt t="71773" x="2730500" y="3638550"/>
          <p14:tracePt t="71820" x="2730500" y="3619500"/>
          <p14:tracePt t="71830" x="2730500" y="3568700"/>
          <p14:tracePt t="71841" x="2730500" y="3505200"/>
          <p14:tracePt t="71857" x="2730500" y="3371850"/>
          <p14:tracePt t="71875" x="2736850" y="3124200"/>
          <p14:tracePt t="71891" x="2743200" y="2997200"/>
          <p14:tracePt t="71909" x="2743200" y="2908300"/>
          <p14:tracePt t="71924" x="2743200" y="2876550"/>
          <p14:tracePt t="71940" x="2743200" y="2870200"/>
          <p14:tracePt t="72219" x="0" y="0"/>
        </p14:tracePtLst>
        <p14:tracePtLst>
          <p14:tracePt t="72779" x="1949450" y="4356100"/>
          <p14:tracePt t="72827" x="1943100" y="4349750"/>
          <p14:tracePt t="72835" x="1943100" y="4356100"/>
          <p14:tracePt t="72845" x="1943100" y="4375150"/>
          <p14:tracePt t="72856" x="1943100" y="4406900"/>
          <p14:tracePt t="72874" x="1936750" y="4552950"/>
          <p14:tracePt t="72891" x="1924050" y="4686300"/>
          <p14:tracePt t="72908" x="1924050" y="4800600"/>
          <p14:tracePt t="72925" x="1924050" y="4927600"/>
          <p14:tracePt t="72940" x="1924050" y="5048250"/>
          <p14:tracePt t="72956" x="1924050" y="5118100"/>
          <p14:tracePt t="72973" x="1924050" y="5162550"/>
          <p14:tracePt t="72990" x="1924050" y="5175250"/>
          <p14:tracePt t="73068" x="1924050" y="5156200"/>
          <p14:tracePt t="73079" x="1930400" y="5124450"/>
          <p14:tracePt t="73090" x="1943100" y="5060950"/>
          <p14:tracePt t="73108" x="1949450" y="5010150"/>
          <p14:tracePt t="73124" x="1949450" y="4972050"/>
          <p14:tracePt t="73142" x="1949450" y="4959350"/>
          <p14:tracePt t="73205" x="1949450" y="4965700"/>
          <p14:tracePt t="73214" x="1949450" y="4997450"/>
          <p14:tracePt t="73226" x="1949450" y="5054600"/>
          <p14:tracePt t="73240" x="1949450" y="5086350"/>
          <p14:tracePt t="73257" x="1936750" y="5143500"/>
          <p14:tracePt t="73259" x="1930400" y="5168900"/>
          <p14:tracePt t="73274" x="1930400" y="5194300"/>
          <p14:tracePt t="73291" x="1930400" y="5213350"/>
          <p14:tracePt t="73962" x="0" y="0"/>
        </p14:tracePtLst>
        <p14:tracePtLst>
          <p14:tracePt t="74628" x="876300" y="6007100"/>
          <p14:tracePt t="74652" x="876300" y="6013450"/>
          <p14:tracePt t="74667" x="939800" y="6026150"/>
          <p14:tracePt t="74681" x="1003300" y="6038850"/>
          <p14:tracePt t="74696" x="1187450" y="6076950"/>
          <p14:tracePt t="74698" x="1282700" y="6089650"/>
          <p14:tracePt t="74711" x="1371600" y="6108700"/>
          <p14:tracePt t="74725" x="1492250" y="6127750"/>
          <p14:tracePt t="74741" x="1555750" y="6127750"/>
          <p14:tracePt t="74756" x="1581150" y="6127750"/>
          <p14:tracePt t="74773" x="1606550" y="6127750"/>
          <p14:tracePt t="74789" x="1638300" y="6127750"/>
          <p14:tracePt t="74806" x="1682750" y="6127750"/>
          <p14:tracePt t="74822" x="1739900" y="6127750"/>
          <p14:tracePt t="74840" x="1797050" y="6127750"/>
          <p14:tracePt t="74856" x="1822450" y="6127750"/>
          <p14:tracePt t="74858" x="1828800" y="6127750"/>
          <p14:tracePt t="76691" x="0" y="0"/>
        </p14:tracePtLst>
        <p14:tracePtLst>
          <p14:tracePt t="77358" x="3384550" y="3117850"/>
          <p14:tracePt t="77372" x="3270250" y="3079750"/>
          <p14:tracePt t="77392" x="3162300" y="3054350"/>
          <p14:tracePt t="77407" x="3041650" y="3054350"/>
          <p14:tracePt t="77411" x="2959100" y="3054350"/>
          <p14:tracePt t="77427" x="2736850" y="3073400"/>
          <p14:tracePt t="77439" x="2546350" y="3111500"/>
          <p14:tracePt t="77456" x="2114550" y="3238500"/>
          <p14:tracePt t="77458" x="1911350" y="3327400"/>
          <p14:tracePt t="77473" x="1689100" y="3416300"/>
          <p14:tracePt t="77489" x="1314450" y="3600450"/>
          <p14:tracePt t="77507" x="990600" y="3816350"/>
          <p14:tracePt t="77508" x="850900" y="3937000"/>
          <p14:tracePt t="77522" x="647700" y="4140200"/>
          <p14:tracePt t="77540" x="508000" y="4324350"/>
          <p14:tracePt t="77556" x="419100" y="4489450"/>
          <p14:tracePt t="77572" x="368300" y="4641850"/>
          <p14:tracePt t="77589" x="336550" y="4781550"/>
          <p14:tracePt t="77605" x="349250" y="4914900"/>
          <p14:tracePt t="77622" x="406400" y="5048250"/>
          <p14:tracePt t="77639" x="539750" y="5194300"/>
          <p14:tracePt t="77655" x="869950" y="5403850"/>
          <p14:tracePt t="77658" x="1162050" y="5537200"/>
          <p14:tracePt t="77673" x="1504950" y="5645150"/>
          <p14:tracePt t="77690" x="2311400" y="5829300"/>
          <p14:tracePt t="77693" x="2781300" y="5924550"/>
          <p14:tracePt t="77706" x="3200400" y="5969000"/>
          <p14:tracePt t="77707" x="3587750" y="5988050"/>
          <p14:tracePt t="77724" x="3911600" y="5988050"/>
          <p14:tracePt t="77739" x="4610100" y="5905500"/>
          <p14:tracePt t="77755" x="4768850" y="5803900"/>
          <p14:tracePt t="77772" x="4864100" y="5645150"/>
          <p14:tracePt t="77788" x="4959350" y="5384800"/>
          <p14:tracePt t="77805" x="5003800" y="5035550"/>
          <p14:tracePt t="77821" x="5022850" y="4718050"/>
          <p14:tracePt t="77838" x="4997450" y="4400550"/>
          <p14:tracePt t="77855" x="4927600" y="4121150"/>
          <p14:tracePt t="77872" x="4826000" y="3867150"/>
          <p14:tracePt t="77874" x="4762500" y="3746500"/>
          <p14:tracePt t="77888" x="4705350" y="3625850"/>
          <p14:tracePt t="77907" x="4451350" y="3327400"/>
          <p14:tracePt t="77921" x="4298950" y="3225800"/>
          <p14:tracePt t="77938" x="3829050" y="3009900"/>
          <p14:tracePt t="77955" x="3600450" y="2921000"/>
          <p14:tracePt t="77972" x="3397250" y="2870200"/>
          <p14:tracePt t="77988" x="3194050" y="2832100"/>
          <p14:tracePt t="78004" x="2984500" y="2806700"/>
          <p14:tracePt t="78022" x="2774950" y="2806700"/>
          <p14:tracePt t="78037" x="2540000" y="2806700"/>
          <p14:tracePt t="78054" x="2330450" y="2825750"/>
          <p14:tracePt t="78071" x="2165350" y="2895600"/>
          <p14:tracePt t="78087" x="2038350" y="2978150"/>
          <p14:tracePt t="78104" x="1949450" y="3086100"/>
          <p14:tracePt t="78121" x="1866900" y="3251200"/>
          <p14:tracePt t="78138" x="1778000" y="3536950"/>
          <p14:tracePt t="78154" x="1765300" y="3733800"/>
          <p14:tracePt t="78171" x="1752600" y="3949700"/>
          <p14:tracePt t="78188" x="1803400" y="4178300"/>
          <p14:tracePt t="78205" x="1943100" y="4413250"/>
          <p14:tracePt t="78220" x="2190750" y="4648200"/>
          <p14:tracePt t="78237" x="2533650" y="4870450"/>
          <p14:tracePt t="78255" x="2971800" y="4991100"/>
          <p14:tracePt t="78271" x="3498850" y="5118100"/>
          <p14:tracePt t="78287" x="3968750" y="5156200"/>
          <p14:tracePt t="78303" x="4298950" y="5149850"/>
          <p14:tracePt t="78323" x="4629150" y="5010150"/>
          <p14:tracePt t="78337" x="4692650" y="4940300"/>
          <p14:tracePt t="78354" x="4819650" y="4629150"/>
          <p14:tracePt t="78371" x="4845050" y="4394200"/>
          <p14:tracePt t="78387" x="4845050" y="4171950"/>
          <p14:tracePt t="78404" x="4806950" y="3949700"/>
          <p14:tracePt t="78420" x="4711700" y="3733800"/>
          <p14:tracePt t="78438" x="4565650" y="3517900"/>
          <p14:tracePt t="78455" x="4279900" y="3257550"/>
          <p14:tracePt t="78472" x="3841750" y="3016250"/>
          <p14:tracePt t="78488" x="3295650" y="2825750"/>
          <p14:tracePt t="78505" x="2743200" y="2698750"/>
          <p14:tracePt t="78520" x="2336800" y="2647950"/>
          <p14:tracePt t="78522" x="2216150" y="2647950"/>
          <p14:tracePt t="78538" x="2101850" y="2654300"/>
          <p14:tracePt t="78554" x="1892300" y="2762250"/>
          <p14:tracePt t="78572" x="1797050" y="2901950"/>
          <p14:tracePt t="78587" x="1695450" y="3111500"/>
          <p14:tracePt t="78604" x="1606550" y="3397250"/>
          <p14:tracePt t="78623" x="1568450" y="3657600"/>
          <p14:tracePt t="78637" x="1574800" y="3879850"/>
          <p14:tracePt t="78654" x="1657350" y="4127500"/>
          <p14:tracePt t="78670" x="1822450" y="4349750"/>
          <p14:tracePt t="78688" x="2095500" y="4578350"/>
          <p14:tracePt t="78705" x="2476500" y="4775200"/>
          <p14:tracePt t="78721" x="2952750" y="4933950"/>
          <p14:tracePt t="78738" x="3746500" y="4991100"/>
          <p14:tracePt t="78755" x="4298950" y="4940300"/>
          <p14:tracePt t="78772" x="4679950" y="4806950"/>
          <p14:tracePt t="78788" x="4845050" y="4660900"/>
          <p14:tracePt t="78804" x="4927600" y="4464050"/>
          <p14:tracePt t="78821" x="4953000" y="4254500"/>
          <p14:tracePt t="78837" x="4940300" y="4038600"/>
          <p14:tracePt t="78853" x="4883150" y="3848100"/>
          <p14:tracePt t="78870" x="4762500" y="3670300"/>
          <p14:tracePt t="78887" x="4597400" y="3505200"/>
          <p14:tracePt t="78904" x="4343400" y="3346450"/>
          <p14:tracePt t="78920" x="3949700" y="3206750"/>
          <p14:tracePt t="78921" x="3752850" y="3162300"/>
          <p14:tracePt t="78937" x="3568700" y="3124200"/>
          <p14:tracePt t="78955" x="3257550" y="3098800"/>
          <p14:tracePt t="78972" x="3130550" y="3124200"/>
          <p14:tracePt t="78987" x="3041650" y="3213100"/>
          <p14:tracePt t="79005" x="2965450" y="3378200"/>
          <p14:tracePt t="79021" x="2901950" y="3581400"/>
          <p14:tracePt t="79039" x="2857500" y="3829050"/>
          <p14:tracePt t="79054" x="2844800" y="4038600"/>
          <p14:tracePt t="79071" x="2882900" y="4229100"/>
          <p14:tracePt t="79087" x="2990850" y="4387850"/>
          <p14:tracePt t="79104" x="3155950" y="4514850"/>
          <p14:tracePt t="79120" x="3403600" y="4597400"/>
          <p14:tracePt t="79122" x="3575050" y="4648200"/>
          <p14:tracePt t="79137" x="3759200" y="4667250"/>
          <p14:tracePt t="79154" x="4279900" y="4648200"/>
          <p14:tracePt t="79172" x="4578350" y="4527550"/>
          <p14:tracePt t="79189" x="4718050" y="4381500"/>
          <p14:tracePt t="79205" x="4794250" y="4216400"/>
          <p14:tracePt t="79223" x="4832350" y="4019550"/>
          <p14:tracePt t="79238" x="4819650" y="3829050"/>
          <p14:tracePt t="79255" x="4756150" y="3644900"/>
          <p14:tracePt t="79271" x="4660900" y="3467100"/>
          <p14:tracePt t="79289" x="4527550" y="3308350"/>
          <p14:tracePt t="79304" x="4279900" y="3117850"/>
          <p14:tracePt t="79306" x="4095750" y="3035300"/>
          <p14:tracePt t="79321" x="3854450" y="2940050"/>
          <p14:tracePt t="79338" x="3067050" y="2749550"/>
          <p14:tracePt t="79355" x="2679700" y="2711450"/>
          <p14:tracePt t="79371" x="2470150" y="2724150"/>
          <p14:tracePt t="79387" x="2336800" y="2800350"/>
          <p14:tracePt t="79404" x="2241550" y="2908300"/>
          <p14:tracePt t="79421" x="2171700" y="3067050"/>
          <p14:tracePt t="79438" x="2120900" y="3251200"/>
          <p14:tracePt t="79455" x="2089150" y="3429000"/>
          <p14:tracePt t="79472" x="2089150" y="3613150"/>
          <p14:tracePt t="79475" x="2114550" y="3708400"/>
          <p14:tracePt t="79488" x="2152650" y="3797300"/>
          <p14:tracePt t="79505" x="2279650" y="3987800"/>
          <p14:tracePt t="79522" x="2495550" y="4184650"/>
          <p14:tracePt t="79524" x="2647950" y="4286250"/>
          <p14:tracePt t="79538" x="3035300" y="4451350"/>
          <p14:tracePt t="79556" x="3479800" y="4552950"/>
          <p14:tracePt t="79571" x="3848100" y="4597400"/>
          <p14:tracePt t="79588" x="4083050" y="4565650"/>
          <p14:tracePt t="79604" x="4222750" y="4457700"/>
          <p14:tracePt t="79620" x="4298950" y="4267200"/>
          <p14:tracePt t="79637" x="4324350" y="4032250"/>
          <p14:tracePt t="79654" x="4324350" y="3797300"/>
          <p14:tracePt t="79670" x="4254500" y="3556000"/>
          <p14:tracePt t="79688" x="4159250" y="3321050"/>
          <p14:tracePt t="79705" x="4006850" y="3105150"/>
          <p14:tracePt t="79707" x="3905250" y="3003550"/>
          <p14:tracePt t="79722" x="3790950" y="2908300"/>
          <p14:tracePt t="79738" x="3282950" y="2603500"/>
          <p14:tracePt t="79754" x="2901950" y="2457450"/>
          <p14:tracePt t="79772" x="2667000" y="2400300"/>
          <p14:tracePt t="79788" x="2540000" y="2393950"/>
          <p14:tracePt t="79805" x="2451100" y="2419350"/>
          <p14:tracePt t="79820" x="2387600" y="2514600"/>
          <p14:tracePt t="79837" x="2305050" y="2679700"/>
          <p14:tracePt t="79854" x="2209800" y="2927350"/>
          <p14:tracePt t="79871" x="2127250" y="3168650"/>
          <p14:tracePt t="79887" x="2101850" y="3371850"/>
          <p14:tracePt t="79904" x="2108200" y="3556000"/>
          <p14:tracePt t="79920" x="2203450" y="3727450"/>
          <p14:tracePt t="79922" x="2273300" y="3810000"/>
          <p14:tracePt t="79937" x="2362200" y="3873500"/>
          <p14:tracePt t="79955" x="2609850" y="4000500"/>
          <p14:tracePt t="79955" x="2781300" y="4064000"/>
          <p14:tracePt t="79971" x="3187700" y="4146550"/>
          <p14:tracePt t="79988" x="3517900" y="4171950"/>
          <p14:tracePt t="80004" x="3771900" y="4146550"/>
          <p14:tracePt t="80021" x="3924300" y="4051300"/>
          <p14:tracePt t="80038" x="4000500" y="3886200"/>
          <p14:tracePt t="80054" x="4038600" y="3663950"/>
          <p14:tracePt t="80071" x="4038600" y="3473450"/>
          <p14:tracePt t="80088" x="4006850" y="3276600"/>
          <p14:tracePt t="80104" x="3930650" y="3105150"/>
          <p14:tracePt t="80106" x="3879850" y="3041650"/>
          <p14:tracePt t="80121" x="3829050" y="2990850"/>
          <p14:tracePt t="80138" x="3606800" y="2876550"/>
          <p14:tracePt t="80154" x="3390900" y="2825750"/>
          <p14:tracePt t="80172" x="3181350" y="2819400"/>
          <p14:tracePt t="80188" x="2978150" y="2844800"/>
          <p14:tracePt t="80206" x="2819400" y="2952750"/>
          <p14:tracePt t="80221" x="2724150" y="3105150"/>
          <p14:tracePt t="80238" x="2673350" y="3257550"/>
          <p14:tracePt t="80255" x="2660650" y="3390900"/>
          <p14:tracePt t="80272" x="2698750" y="3524250"/>
          <p14:tracePt t="80274" x="2730500" y="3581400"/>
          <p14:tracePt t="80288" x="2781300" y="3638550"/>
          <p14:tracePt t="80304" x="2921000" y="3721100"/>
          <p14:tracePt t="80306" x="2997200" y="3759200"/>
          <p14:tracePt t="80320" x="3073400" y="3784600"/>
          <p14:tracePt t="80338" x="3257550" y="3790950"/>
          <p14:tracePt t="80354" x="3333750" y="3740150"/>
          <p14:tracePt t="80371" x="3397250" y="3613150"/>
          <p14:tracePt t="80388" x="3441700" y="3448050"/>
          <p14:tracePt t="80404" x="3448050" y="3321050"/>
          <p14:tracePt t="80421" x="3448050" y="3225800"/>
          <p14:tracePt t="80438" x="3435350" y="3187700"/>
          <p14:tracePt t="80455" x="3429000" y="3175000"/>
          <p14:tracePt t="80508" x="3422650" y="3168650"/>
          <p14:tracePt t="81011" x="0" y="0"/>
        </p14:tracePtLst>
        <p14:tracePtLst>
          <p14:tracePt t="83364" x="1403350" y="2247900"/>
          <p14:tracePt t="83403" x="1397000" y="2247900"/>
          <p14:tracePt t="83412" x="1397000" y="2254250"/>
          <p14:tracePt t="83423" x="1390650" y="2254250"/>
          <p14:tracePt t="83437" x="1371600" y="2292350"/>
          <p14:tracePt t="83454" x="1339850" y="2368550"/>
          <p14:tracePt t="83471" x="1295400" y="2514600"/>
          <p14:tracePt t="83474" x="1270000" y="2597150"/>
          <p14:tracePt t="83487" x="1231900" y="2698750"/>
          <p14:tracePt t="83504" x="1162050" y="2971800"/>
          <p14:tracePt t="83521" x="1117600" y="3314700"/>
          <p14:tracePt t="83524" x="1085850" y="3486150"/>
          <p14:tracePt t="83536" x="1066800" y="3625850"/>
          <p14:tracePt t="83555" x="1016000" y="3968750"/>
          <p14:tracePt t="83571" x="1009650" y="4095750"/>
          <p14:tracePt t="83587" x="1009650" y="4159250"/>
          <p14:tracePt t="83604" x="1009650" y="4184650"/>
          <p14:tracePt t="83620" x="1009650" y="4191000"/>
          <p14:tracePt t="83636" x="1016000" y="4197350"/>
          <p14:tracePt t="83653" x="1022350" y="4216400"/>
          <p14:tracePt t="83670" x="1054100" y="4216400"/>
          <p14:tracePt t="83686" x="1130300" y="4216400"/>
          <p14:tracePt t="83704" x="1263650" y="4184650"/>
          <p14:tracePt t="83720" x="1397000" y="4108450"/>
          <p14:tracePt t="83722" x="1466850" y="4057650"/>
          <p14:tracePt t="83738" x="1587500" y="3930650"/>
          <p14:tracePt t="83753" x="1631950" y="3841750"/>
          <p14:tracePt t="83771" x="1708150" y="3600450"/>
          <p14:tracePt t="83787" x="1733550" y="3289300"/>
          <p14:tracePt t="83803" x="1714500" y="3117850"/>
          <p14:tracePt t="83820" x="1701800" y="3016250"/>
          <p14:tracePt t="83836" x="1689100" y="2978150"/>
          <p14:tracePt t="83853" x="1682750" y="2971800"/>
          <p14:tracePt t="83898" x="1682750" y="2997200"/>
          <p14:tracePt t="83907" x="1670050" y="3073400"/>
          <p14:tracePt t="83918" x="1657350" y="3168650"/>
          <p14:tracePt t="83935" x="1631950" y="3435350"/>
          <p14:tracePt t="83952" x="1587500" y="3778250"/>
          <p14:tracePt t="83970" x="1574800" y="4070350"/>
          <p14:tracePt t="83972" x="1574800" y="4197350"/>
          <p14:tracePt t="83987" x="1574800" y="4400550"/>
          <p14:tracePt t="84004" x="1574800" y="4527550"/>
          <p14:tracePt t="84019" x="1574800" y="4572000"/>
          <p14:tracePt t="84036" x="1574800" y="4584700"/>
          <p14:tracePt t="84075" x="1574800" y="4591050"/>
          <p14:tracePt t="84092" x="1587500" y="4584700"/>
          <p14:tracePt t="84102" x="1600200" y="4559300"/>
          <p14:tracePt t="84119" x="1676400" y="4451350"/>
          <p14:tracePt t="84135" x="1784350" y="4273550"/>
          <p14:tracePt t="84152" x="1860550" y="4083050"/>
          <p14:tracePt t="84169" x="1911350" y="3886200"/>
          <p14:tracePt t="84171" x="1924050" y="3790950"/>
          <p14:tracePt t="84187" x="1930400" y="3632200"/>
          <p14:tracePt t="84203" x="1930400" y="3460750"/>
          <p14:tracePt t="84220" x="1930400" y="3302000"/>
          <p14:tracePt t="84236" x="1930400" y="3175000"/>
          <p14:tracePt t="84252" x="1924050" y="3086100"/>
          <p14:tracePt t="84270" x="1917700" y="3067050"/>
          <p14:tracePt t="84285" x="1917700" y="3060700"/>
          <p14:tracePt t="84319" x="1911350" y="3060700"/>
          <p14:tracePt t="84335" x="1905000" y="3149600"/>
          <p14:tracePt t="84353" x="1898650" y="3314700"/>
          <p14:tracePt t="84369" x="1879600" y="3587750"/>
          <p14:tracePt t="84371" x="1854200" y="3746500"/>
          <p14:tracePt t="84387" x="1847850" y="4038600"/>
          <p14:tracePt t="84402" x="1847850" y="4318000"/>
          <p14:tracePt t="84419" x="1847850" y="4552950"/>
          <p14:tracePt t="84435" x="1873250" y="4724400"/>
          <p14:tracePt t="84452" x="1892300" y="4813300"/>
          <p14:tracePt t="84469" x="1898650" y="4838700"/>
          <p14:tracePt t="84487" x="1905000" y="4857750"/>
          <p14:tracePt t="84523" x="1917700" y="4857750"/>
          <p14:tracePt t="84536" x="1930400" y="4851400"/>
          <p14:tracePt t="84553" x="1974850" y="4724400"/>
          <p14:tracePt t="84569" x="2095500" y="4413250"/>
          <p14:tracePt t="84586" x="2228850" y="3917950"/>
          <p14:tracePt t="84588" x="2298700" y="3663950"/>
          <p14:tracePt t="84602" x="2374900" y="3181350"/>
          <p14:tracePt t="84619" x="2413000" y="2844800"/>
          <p14:tracePt t="84635" x="2413000" y="2641600"/>
          <p14:tracePt t="84652" x="2400300" y="2527300"/>
          <p14:tracePt t="84669" x="2387600" y="2470150"/>
          <p14:tracePt t="84685" x="2387600" y="2463800"/>
          <p14:tracePt t="84731" x="2381250" y="2470150"/>
          <p14:tracePt t="84739" x="2368550" y="2508250"/>
          <p14:tracePt t="84753" x="2355850" y="2584450"/>
          <p14:tracePt t="84770" x="2317750" y="2794000"/>
          <p14:tracePt t="84785" x="2247900" y="3149600"/>
          <p14:tracePt t="84803" x="2178050" y="3765550"/>
          <p14:tracePt t="84820" x="2165350" y="4114800"/>
          <p14:tracePt t="84835" x="2165350" y="4362450"/>
          <p14:tracePt t="84852" x="2165350" y="4540250"/>
          <p14:tracePt t="84868" x="2165350" y="4648200"/>
          <p14:tracePt t="84885" x="2165350" y="4679950"/>
          <p14:tracePt t="84902" x="2165350" y="4686300"/>
          <p14:tracePt t="84988" x="2171700" y="4667250"/>
          <p14:tracePt t="84995" x="2178050" y="4610100"/>
          <p14:tracePt t="85004" x="2178050" y="4546600"/>
          <p14:tracePt t="85020" x="2178050" y="4337050"/>
          <p14:tracePt t="85037" x="2197100" y="4102100"/>
          <p14:tracePt t="85052" x="2203450" y="3924300"/>
          <p14:tracePt t="85069" x="2203450" y="3765550"/>
          <p14:tracePt t="85085" x="2203450" y="3638550"/>
          <p14:tracePt t="85102" x="2203450" y="3517900"/>
          <p14:tracePt t="85119" x="2203450" y="3435350"/>
          <p14:tracePt t="85136" x="2197100" y="3397250"/>
          <p14:tracePt t="85152" x="2197100" y="3384550"/>
          <p14:tracePt t="85213" x="2190750" y="3384550"/>
          <p14:tracePt t="85219" x="2190750" y="3403600"/>
          <p14:tracePt t="85238" x="2171700" y="3524250"/>
          <p14:tracePt t="85253" x="2146300" y="3714750"/>
          <p14:tracePt t="85270" x="2108200" y="3956050"/>
          <p14:tracePt t="85285" x="2089150" y="4184650"/>
          <p14:tracePt t="85303" x="2082800" y="4387850"/>
          <p14:tracePt t="85320" x="2082800" y="4514850"/>
          <p14:tracePt t="85335" x="2082800" y="4565650"/>
          <p14:tracePt t="85352" x="2082800" y="4578350"/>
          <p14:tracePt t="85368" x="2082800" y="4584700"/>
          <p14:tracePt t="85426" x="2095500" y="4565650"/>
          <p14:tracePt t="85435" x="2108200" y="4502150"/>
          <p14:tracePt t="85452" x="2184400" y="4286250"/>
          <p14:tracePt t="85469" x="2260600" y="3987800"/>
          <p14:tracePt t="85487" x="2286000" y="3740150"/>
          <p14:tracePt t="85504" x="2305050" y="3568700"/>
          <p14:tracePt t="85520" x="2305050" y="3435350"/>
          <p14:tracePt t="85524" x="2305050" y="3390900"/>
          <p14:tracePt t="85538" x="2305050" y="3321050"/>
          <p14:tracePt t="85553" x="2305050" y="3314700"/>
          <p14:tracePt t="85571" x="2298700" y="3295650"/>
          <p14:tracePt t="85585" x="2298700" y="3289300"/>
          <p14:tracePt t="85628" x="2292350" y="3289300"/>
          <p14:tracePt t="85634" x="2286000" y="3321050"/>
          <p14:tracePt t="85652" x="2260600" y="3467100"/>
          <p14:tracePt t="85668" x="2247900" y="3714750"/>
          <p14:tracePt t="85685" x="2203450" y="4019550"/>
          <p14:tracePt t="85702" x="2190750" y="4273550"/>
          <p14:tracePt t="85721" x="2190750" y="4470400"/>
          <p14:tracePt t="85736" x="2203450" y="4641850"/>
          <p14:tracePt t="85738" x="2222500" y="4699000"/>
          <p14:tracePt t="85753" x="2228850" y="4756150"/>
          <p14:tracePt t="85770" x="2241550" y="4806950"/>
          <p14:tracePt t="85786" x="2247900" y="4819650"/>
          <p14:tracePt t="85811" x="2247900" y="4826000"/>
          <p14:tracePt t="85826" x="2260600" y="4800600"/>
          <p14:tracePt t="85836" x="2266950" y="4749800"/>
          <p14:tracePt t="85851" x="2305050" y="4565650"/>
          <p14:tracePt t="85869" x="2362200" y="4298950"/>
          <p14:tracePt t="85885" x="2419350" y="3987800"/>
          <p14:tracePt t="85902" x="2457450" y="3721100"/>
          <p14:tracePt t="85918" x="2463800" y="3524250"/>
          <p14:tracePt t="85934" x="2463800" y="3352800"/>
          <p14:tracePt t="85951" x="2463800" y="3270250"/>
          <p14:tracePt t="85968" x="2463800" y="3225800"/>
          <p14:tracePt t="85985" x="2463800" y="3213100"/>
          <p14:tracePt t="86027" x="2463800" y="3251200"/>
          <p14:tracePt t="86035" x="2463800" y="3340100"/>
          <p14:tracePt t="86042" x="2463800" y="3454400"/>
          <p14:tracePt t="86051" x="2463800" y="3613150"/>
          <p14:tracePt t="86068" x="2463800" y="4089400"/>
          <p14:tracePt t="86086" x="2489200" y="4552950"/>
          <p14:tracePt t="86102" x="2546350" y="4902200"/>
          <p14:tracePt t="86118" x="2584450" y="5092700"/>
          <p14:tracePt t="86134" x="2590800" y="5156200"/>
          <p14:tracePt t="86151" x="2597150" y="5175250"/>
          <p14:tracePt t="86186" x="2597150" y="5168900"/>
          <p14:tracePt t="86201" x="2609850" y="5118100"/>
          <p14:tracePt t="86218" x="2686050" y="4737100"/>
          <p14:tracePt t="86236" x="2755900" y="4362450"/>
          <p14:tracePt t="86252" x="2825750" y="3987800"/>
          <p14:tracePt t="86270" x="2844800" y="3733800"/>
          <p14:tracePt t="86285" x="2844800" y="3556000"/>
          <p14:tracePt t="86304" x="2844800" y="3479800"/>
          <p14:tracePt t="86320" x="2844800" y="3454400"/>
          <p14:tracePt t="86335" x="2844800" y="3448050"/>
          <p14:tracePt t="86378" x="2844800" y="3460750"/>
          <p14:tracePt t="86387" x="2844800" y="3511550"/>
          <p14:tracePt t="86402" x="2851150" y="3695700"/>
          <p14:tracePt t="86419" x="2908300" y="4013200"/>
          <p14:tracePt t="86436" x="2971800" y="4349750"/>
          <p14:tracePt t="86452" x="3009900" y="4565650"/>
          <p14:tracePt t="86470" x="3035300" y="4705350"/>
          <p14:tracePt t="86486" x="3048000" y="4762500"/>
          <p14:tracePt t="86503" x="3048000" y="4775200"/>
          <p14:tracePt t="86520" x="3054350" y="4775200"/>
          <p14:tracePt t="86539" x="3054350" y="4768850"/>
          <p14:tracePt t="86551" x="3054350" y="4749800"/>
          <p14:tracePt t="86569" x="3079750" y="4635500"/>
          <p14:tracePt t="86585" x="3105150" y="4489450"/>
          <p14:tracePt t="86587" x="3111500" y="4400550"/>
          <p14:tracePt t="86602" x="3124200" y="4254500"/>
          <p14:tracePt t="86620" x="3136900" y="4089400"/>
          <p14:tracePt t="86635" x="3136900" y="3987800"/>
          <p14:tracePt t="86652" x="3136900" y="3917950"/>
          <p14:tracePt t="86668" x="3136900" y="3898900"/>
          <p14:tracePt t="86685" x="3136900" y="3892550"/>
          <p14:tracePt t="86722" x="3136900" y="3898900"/>
          <p14:tracePt t="86736" x="3136900" y="3949700"/>
          <p14:tracePt t="86753" x="3136900" y="4127500"/>
          <p14:tracePt t="86770" x="3136900" y="4362450"/>
          <p14:tracePt t="86786" x="3136900" y="4591050"/>
          <p14:tracePt t="86803" x="3136900" y="4845050"/>
          <p14:tracePt t="86818" x="3136900" y="4933950"/>
          <p14:tracePt t="86835" x="3136900" y="4953000"/>
          <p14:tracePt t="86852" x="3136900" y="4959350"/>
          <p14:tracePt t="86899" x="3136900" y="4946650"/>
          <p14:tracePt t="86908" x="3136900" y="4914900"/>
          <p14:tracePt t="86917" x="3130550" y="4889500"/>
          <p14:tracePt t="86934" x="3124200" y="4864100"/>
          <p14:tracePt t="86951" x="3117850" y="4857750"/>
          <p14:tracePt t="86986" x="3111500" y="4889500"/>
          <p14:tracePt t="87003" x="3054350" y="5105400"/>
          <p14:tracePt t="87020" x="2990850" y="5264150"/>
          <p14:tracePt t="87037" x="2965450" y="5334000"/>
          <p14:tracePt t="87052" x="2940050" y="5353050"/>
          <p14:tracePt t="87070" x="2927350" y="5365750"/>
          <p14:tracePt t="87085" x="2895600" y="5378450"/>
          <p14:tracePt t="87102" x="2844800" y="5397500"/>
          <p14:tracePt t="87118" x="2774950" y="5435600"/>
          <p14:tracePt t="87135" x="2679700" y="5461000"/>
          <p14:tracePt t="87152" x="2603500" y="5480050"/>
          <p14:tracePt t="87169" x="2571750" y="5480050"/>
          <p14:tracePt t="87171" x="2559050" y="5480050"/>
          <p14:tracePt t="87185" x="2552700" y="5480050"/>
          <p14:tracePt t="87203" x="2527300" y="5480050"/>
          <p14:tracePt t="87219" x="2501900" y="5480050"/>
          <p14:tracePt t="87236" x="2489200" y="5480050"/>
          <p14:tracePt t="87253" x="2482850" y="5480050"/>
          <p14:tracePt t="87269" x="2470150" y="5480050"/>
          <p14:tracePt t="87534" x="2463800" y="5480050"/>
          <p14:tracePt t="87543" x="2463800" y="5473700"/>
          <p14:tracePt t="87552" x="2463800" y="5461000"/>
          <p14:tracePt t="87552" x="0" y="0"/>
        </p14:tracePtLst>
        <p14:tracePtLst>
          <p14:tracePt t="88749" x="3175000" y="1695450"/>
          <p14:tracePt t="88763" x="3175000" y="1689100"/>
          <p14:tracePt t="88778" x="3175000" y="1682750"/>
          <p14:tracePt t="88875" x="3175000" y="1695450"/>
          <p14:tracePt t="88882" x="3175000" y="1727200"/>
          <p14:tracePt t="88891" x="3175000" y="1771650"/>
          <p14:tracePt t="88900" x="3175000" y="1828800"/>
          <p14:tracePt t="88918" x="3175000" y="1905000"/>
          <p14:tracePt t="88933" x="3175000" y="1930400"/>
          <p14:tracePt t="88952" x="3175000" y="1936750"/>
          <p14:tracePt t="89018" x="3181350" y="1911350"/>
          <p14:tracePt t="89027" x="3181350" y="1879600"/>
          <p14:tracePt t="89036" x="3187700" y="1822450"/>
          <p14:tracePt t="89051" x="3187700" y="1739900"/>
          <p14:tracePt t="89067" x="3187700" y="1682750"/>
          <p14:tracePt t="89085" x="3187700" y="1663700"/>
          <p14:tracePt t="89101" x="3187700" y="1651000"/>
          <p14:tracePt t="89147" x="3187700" y="1676400"/>
          <p14:tracePt t="89155" x="3187700" y="1701800"/>
          <p14:tracePt t="89167" x="3187700" y="1739900"/>
          <p14:tracePt t="89184" x="3187700" y="1790700"/>
          <p14:tracePt t="89201" x="3187700" y="1822450"/>
          <p14:tracePt t="89268" x="3187700" y="1816100"/>
          <p14:tracePt t="89275" x="3187700" y="1797050"/>
          <p14:tracePt t="89284" x="3194050" y="1765300"/>
          <p14:tracePt t="89301" x="3194050" y="1708150"/>
          <p14:tracePt t="89319" x="3194050" y="1676400"/>
          <p14:tracePt t="89335" x="3194050" y="1663700"/>
          <p14:tracePt t="89351" x="3194050" y="1657350"/>
          <p14:tracePt t="89380" x="3194050" y="1676400"/>
          <p14:tracePt t="89387" x="3194050" y="1714500"/>
          <p14:tracePt t="89400" x="3194050" y="1752600"/>
          <p14:tracePt t="89418" x="3194050" y="1816100"/>
          <p14:tracePt t="89434" x="3194050" y="1822450"/>
          <p14:tracePt t="89539" x="3194050" y="1816100"/>
          <p14:tracePt t="89547" x="3194050" y="1809750"/>
          <p14:tracePt t="89565" x="3194050" y="1803400"/>
          <p14:tracePt t="89571" x="3194050" y="1797050"/>
          <p14:tracePt t="89583" x="3194050" y="1790700"/>
          <p14:tracePt t="89600" x="3200400" y="1778000"/>
          <p14:tracePt t="89617" x="3232150" y="1765300"/>
          <p14:tracePt t="89634" x="3371850" y="1765300"/>
          <p14:tracePt t="89651" x="3581400" y="1765300"/>
          <p14:tracePt t="89667" x="3943350" y="1765300"/>
          <p14:tracePt t="89684" x="4438650" y="1765300"/>
          <p14:tracePt t="89700" x="4997450" y="1765300"/>
          <p14:tracePt t="89717" x="5499100" y="1765300"/>
          <p14:tracePt t="89734" x="5842000" y="1765300"/>
          <p14:tracePt t="89752" x="6089650" y="1765300"/>
          <p14:tracePt t="89767" x="6280150" y="1765300"/>
          <p14:tracePt t="89785" x="6413500" y="1765300"/>
          <p14:tracePt t="89803" x="6489700" y="1765300"/>
          <p14:tracePt t="89804" x="6515100" y="1765300"/>
          <p14:tracePt t="89817" x="6527800" y="1765300"/>
          <p14:tracePt t="89834" x="6534150" y="1765300"/>
          <p14:tracePt t="90029" x="6546850" y="1765300"/>
          <p14:tracePt t="90041" x="6553200" y="1765300"/>
          <p14:tracePt t="90055" x="6610350" y="1765300"/>
          <p14:tracePt t="90067" x="6667500" y="1765300"/>
          <p14:tracePt t="90085" x="6737350" y="1752600"/>
          <p14:tracePt t="90101" x="6775450" y="1739900"/>
          <p14:tracePt t="90118" x="6800850" y="1727200"/>
          <p14:tracePt t="90134" x="6813550" y="1727200"/>
          <p14:tracePt t="90151" x="6826250" y="1727200"/>
          <p14:tracePt t="90167" x="6826250" y="1720850"/>
          <p14:tracePt t="90286" x="6826250" y="1739900"/>
          <p14:tracePt t="90299" x="6826250" y="1758950"/>
          <p14:tracePt t="90320" x="6838950" y="1784350"/>
          <p14:tracePt t="90366" x="6845300" y="1784350"/>
          <p14:tracePt t="90382" x="6858000" y="1771650"/>
          <p14:tracePt t="90396" x="6883400" y="1758950"/>
          <p14:tracePt t="90409" x="6896100" y="1752600"/>
          <p14:tracePt t="90420" x="6915150" y="1720850"/>
          <p14:tracePt t="90434" x="6927850" y="1695450"/>
          <p14:tracePt t="90451" x="6946900" y="1670050"/>
          <p14:tracePt t="90467" x="6959600" y="1663700"/>
          <p14:tracePt t="90484" x="6959600" y="1657350"/>
          <p14:tracePt t="90627" x="6965950" y="1651000"/>
          <p14:tracePt t="90707" x="6953250" y="1651000"/>
          <p14:tracePt t="90722" x="6946900" y="1663700"/>
          <p14:tracePt t="90740" x="6921500" y="1733550"/>
          <p14:tracePt t="90756" x="6902450" y="1790700"/>
          <p14:tracePt t="90768" x="6902450" y="1809750"/>
          <p14:tracePt t="90784" x="6896100" y="1854200"/>
          <p14:tracePt t="90787" x="6896100" y="1860550"/>
          <p14:tracePt t="90802" x="6896100" y="1879600"/>
          <p14:tracePt t="90817" x="6896100" y="1885950"/>
          <p14:tracePt t="90835" x="6902450" y="1892300"/>
          <p14:tracePt t="91075" x="6902450" y="1885950"/>
          <p14:tracePt t="91085" x="6902450" y="1879600"/>
          <p14:tracePt t="91101" x="6902450" y="1854200"/>
          <p14:tracePt t="91117" x="6902450" y="1828800"/>
          <p14:tracePt t="91134" x="6902450" y="1822450"/>
          <p14:tracePt t="91151" x="6902450" y="1816100"/>
          <p14:tracePt t="91879" x="6902450" y="1809750"/>
          <p14:tracePt t="91899" x="6934200" y="1778000"/>
          <p14:tracePt t="91919" x="6953250" y="1739900"/>
          <p14:tracePt t="91934" x="6985000" y="1708150"/>
          <p14:tracePt t="91950" x="7023100" y="1670050"/>
          <p14:tracePt t="91966" x="7048500" y="1619250"/>
          <p14:tracePt t="91982" x="7067550" y="1587500"/>
          <p14:tracePt t="91999" x="7080250" y="1562100"/>
          <p14:tracePt t="92017" x="7080250" y="1549400"/>
          <p14:tracePt t="92018" x="7080250" y="1543050"/>
          <p14:tracePt t="92188" x="7080250" y="1549400"/>
          <p14:tracePt t="92194" x="7073900" y="1555750"/>
          <p14:tracePt t="92203" x="7067550" y="1562100"/>
          <p14:tracePt t="92219" x="7061200" y="1574800"/>
          <p14:tracePt t="92232" x="7054850" y="1587500"/>
          <p14:tracePt t="92249" x="7042150" y="1606550"/>
          <p14:tracePt t="92267" x="7042150" y="1619250"/>
          <p14:tracePt t="92285" x="7042150" y="1631950"/>
          <p14:tracePt t="92300" x="7042150" y="1651000"/>
          <p14:tracePt t="92316" x="7042150" y="1657350"/>
          <p14:tracePt t="92333" x="7042150" y="1676400"/>
          <p14:tracePt t="92350" x="7042150" y="1689100"/>
          <p14:tracePt t="92366" x="7042150" y="1720850"/>
          <p14:tracePt t="92382" x="7048500" y="1733550"/>
          <p14:tracePt t="92399" x="7061200" y="1758950"/>
          <p14:tracePt t="92416" x="7067550" y="1771650"/>
          <p14:tracePt t="92432" x="7067550" y="1784350"/>
          <p14:tracePt t="92434" x="7067550" y="1790700"/>
          <p14:tracePt t="92451" x="7067550" y="1797050"/>
          <p14:tracePt t="92466" x="7067550" y="1803400"/>
          <p14:tracePt t="92653" x="7067550" y="1809750"/>
          <p14:tracePt t="92684" x="7061200" y="1809750"/>
          <p14:tracePt t="92732" x="7054850" y="1809750"/>
          <p14:tracePt t="92757" x="7048500" y="1809750"/>
          <p14:tracePt t="92778" x="7042150" y="1809750"/>
          <p14:tracePt t="92794" x="7035800" y="1809750"/>
          <p14:tracePt t="93674" x="0" y="0"/>
        </p14:tracePtLst>
        <p14:tracePtLst>
          <p14:tracePt t="94828" x="1365250" y="3282950"/>
          <p14:tracePt t="94843" x="1358900" y="3333750"/>
          <p14:tracePt t="94864" x="1352550" y="3467100"/>
          <p14:tracePt t="94880" x="1333500" y="3613150"/>
          <p14:tracePt t="94883" x="1333500" y="3721100"/>
          <p14:tracePt t="94896" x="1333500" y="3835400"/>
          <p14:tracePt t="94916" x="1352550" y="4298950"/>
          <p14:tracePt t="94931" x="1403350" y="4591050"/>
          <p14:tracePt t="94948" x="1517650" y="4813300"/>
          <p14:tracePt t="94965" x="1663700" y="4965700"/>
          <p14:tracePt t="94982" x="1828800" y="5029200"/>
          <p14:tracePt t="94998" x="2019300" y="5035550"/>
          <p14:tracePt t="95015" x="2273300" y="5016500"/>
          <p14:tracePt t="95033" x="2527300" y="4914900"/>
          <p14:tracePt t="95049" x="2825750" y="4711700"/>
          <p14:tracePt t="95050" x="2946400" y="4603750"/>
          <p14:tracePt t="95065" x="3041650" y="4489450"/>
          <p14:tracePt t="95083" x="3168650" y="4203700"/>
          <p14:tracePt t="95100" x="3181350" y="4095750"/>
          <p14:tracePt t="95116" x="3181350" y="4057650"/>
          <p14:tracePt t="95132" x="3181350" y="4051300"/>
          <p14:tracePt t="95756" x="0" y="0"/>
        </p14:tracePtLst>
        <p14:tracePtLst>
          <p14:tracePt t="96695" x="6940550" y="1384300"/>
          <p14:tracePt t="96758" x="6940550" y="1409700"/>
          <p14:tracePt t="96776" x="6927850" y="1498600"/>
          <p14:tracePt t="96789" x="6915150" y="1587500"/>
          <p14:tracePt t="96804" x="6915150" y="1682750"/>
          <p14:tracePt t="96817" x="6915150" y="1733550"/>
          <p14:tracePt t="96833" x="6915150" y="1822450"/>
          <p14:tracePt t="96851" x="6921500" y="1917700"/>
          <p14:tracePt t="96853" x="6927850" y="1955800"/>
          <p14:tracePt t="96866" x="6934200" y="1993900"/>
          <p14:tracePt t="96885" x="6934200" y="2006600"/>
          <p14:tracePt t="96925" x="6940550" y="2012950"/>
          <p14:tracePt t="96940" x="6946900" y="2012950"/>
          <p14:tracePt t="96948" x="6953250" y="2000250"/>
          <p14:tracePt t="96964" x="6972300" y="1924050"/>
          <p14:tracePt t="96981" x="6985000" y="1816100"/>
          <p14:tracePt t="96998" x="6997700" y="1708150"/>
          <p14:tracePt t="97014" x="6997700" y="1606550"/>
          <p14:tracePt t="97032" x="6997700" y="1530350"/>
          <p14:tracePt t="97035" x="6997700" y="1498600"/>
          <p14:tracePt t="97048" x="6997700" y="1485900"/>
          <p14:tracePt t="97066" x="6997700" y="1473200"/>
          <p14:tracePt t="97118" x="6997700" y="1479550"/>
          <p14:tracePt t="97130" x="6997700" y="1562100"/>
          <p14:tracePt t="97149" x="6985000" y="1670050"/>
          <p14:tracePt t="97165" x="6985000" y="1714500"/>
          <p14:tracePt t="97182" x="6985000" y="1727200"/>
          <p14:tracePt t="97198" x="6985000" y="1733550"/>
          <p14:tracePt t="97254" x="6985000" y="1714500"/>
          <p14:tracePt t="97262" x="6991350" y="1689100"/>
          <p14:tracePt t="97283" x="6991350" y="1587500"/>
          <p14:tracePt t="97299" x="6997700" y="1504950"/>
          <p14:tracePt t="97317" x="6997700" y="1473200"/>
          <p14:tracePt t="97333" x="6997700" y="1460500"/>
          <p14:tracePt t="97348" x="6997700" y="1454150"/>
          <p14:tracePt t="97411" x="6997700" y="1473200"/>
          <p14:tracePt t="97418" x="6997700" y="1504950"/>
          <p14:tracePt t="97433" x="6997700" y="1536700"/>
          <p14:tracePt t="97449" x="6997700" y="1593850"/>
          <p14:tracePt t="97464" x="6997700" y="1619250"/>
          <p14:tracePt t="97467" x="6997700" y="1631950"/>
          <p14:tracePt t="97481" x="7004050" y="1651000"/>
          <p14:tracePt t="97498" x="7010400" y="1657350"/>
          <p14:tracePt t="97516" x="7010400" y="1670050"/>
          <p14:tracePt t="97535" x="7010400" y="1682750"/>
          <p14:tracePt t="97548" x="7010400" y="1695450"/>
          <p14:tracePt t="97566" x="7010400" y="1701800"/>
          <p14:tracePt t="97778" x="0" y="0"/>
        </p14:tracePtLst>
        <p14:tracePtLst>
          <p14:tracePt t="100420" x="2247900" y="2616200"/>
          <p14:tracePt t="100431" x="2228850" y="2609850"/>
          <p14:tracePt t="100449" x="2197100" y="2609850"/>
          <p14:tracePt t="100463" x="2171700" y="2609850"/>
          <p14:tracePt t="100480" x="2146300" y="2622550"/>
          <p14:tracePt t="100497" x="2120900" y="2660650"/>
          <p14:tracePt t="100498" x="2101850" y="2698750"/>
          <p14:tracePt t="100513" x="2089150" y="2743200"/>
          <p14:tracePt t="100530" x="2012950" y="2940050"/>
          <p14:tracePt t="100548" x="1987550" y="3124200"/>
          <p14:tracePt t="100565" x="1968500" y="3302000"/>
          <p14:tracePt t="100580" x="1974850" y="3492500"/>
          <p14:tracePt t="100597" x="2025650" y="3689350"/>
          <p14:tracePt t="100614" x="2133600" y="3867150"/>
          <p14:tracePt t="100630" x="2286000" y="4019550"/>
          <p14:tracePt t="100647" x="2501900" y="4165600"/>
          <p14:tracePt t="100665" x="2819400" y="4298950"/>
          <p14:tracePt t="100680" x="3206750" y="4400550"/>
          <p14:tracePt t="100696" x="3441700" y="4419600"/>
          <p14:tracePt t="100713" x="3625850" y="4400550"/>
          <p14:tracePt t="100715" x="3689350" y="4362450"/>
          <p14:tracePt t="100730" x="3784600" y="4248150"/>
          <p14:tracePt t="100748" x="3848100" y="4064000"/>
          <p14:tracePt t="100763" x="3860800" y="3873500"/>
          <p14:tracePt t="100780" x="3854450" y="3651250"/>
          <p14:tracePt t="100797" x="3790950" y="3454400"/>
          <p14:tracePt t="100814" x="3702050" y="3270250"/>
          <p14:tracePt t="100830" x="3594100" y="3092450"/>
          <p14:tracePt t="100847" x="3454400" y="2933700"/>
          <p14:tracePt t="100863" x="3270250" y="2787650"/>
          <p14:tracePt t="100881" x="3092450" y="2698750"/>
          <p14:tracePt t="100897" x="2952750" y="2654300"/>
          <p14:tracePt t="100898" x="2908300" y="2647950"/>
          <p14:tracePt t="100913" x="2889250" y="2647950"/>
          <p14:tracePt t="100930" x="2787650" y="2667000"/>
          <p14:tracePt t="100947" x="2705100" y="2717800"/>
          <p14:tracePt t="100963" x="2603500" y="2813050"/>
          <p14:tracePt t="100979" x="2501900" y="2952750"/>
          <p14:tracePt t="100996" x="2406650" y="3117850"/>
          <p14:tracePt t="101013" x="2336800" y="3295650"/>
          <p14:tracePt t="101029" x="2298700" y="3467100"/>
          <p14:tracePt t="101047" x="2292350" y="3613150"/>
          <p14:tracePt t="101064" x="2311400" y="3778250"/>
          <p14:tracePt t="101081" x="2387600" y="3911600"/>
          <p14:tracePt t="101097" x="2495550" y="4013200"/>
          <p14:tracePt t="101098" x="2565400" y="4044950"/>
          <p14:tracePt t="101114" x="2654300" y="4070350"/>
          <p14:tracePt t="101130" x="2965450" y="4095750"/>
          <p14:tracePt t="101148" x="3257550" y="4095750"/>
          <p14:tracePt t="101163" x="3486150" y="4038600"/>
          <p14:tracePt t="101180" x="3651250" y="3968750"/>
          <p14:tracePt t="101196" x="3765550" y="3867150"/>
          <p14:tracePt t="101213" x="3816350" y="3727450"/>
          <p14:tracePt t="101229" x="3829050" y="3556000"/>
          <p14:tracePt t="101246" x="3790950" y="3352800"/>
          <p14:tracePt t="101263" x="3702050" y="3162300"/>
          <p14:tracePt t="101279" x="3600450" y="3003550"/>
          <p14:tracePt t="101297" x="3441700" y="2882900"/>
          <p14:tracePt t="101314" x="3181350" y="2755900"/>
          <p14:tracePt t="101330" x="2698750" y="2647950"/>
          <p14:tracePt t="101346" x="2413000" y="2603500"/>
          <p14:tracePt t="101364" x="2222500" y="2603500"/>
          <p14:tracePt t="101382" x="2038350" y="2641600"/>
          <p14:tracePt t="101398" x="1911350" y="2736850"/>
          <p14:tracePt t="101412" x="1828800" y="2851150"/>
          <p14:tracePt t="101431" x="1778000" y="2978150"/>
          <p14:tracePt t="101447" x="1765300" y="3117850"/>
          <p14:tracePt t="101463" x="1765300" y="3232150"/>
          <p14:tracePt t="101479" x="1797050" y="3397250"/>
          <p14:tracePt t="101496" x="1898650" y="3562350"/>
          <p14:tracePt t="101513" x="2063750" y="3727450"/>
          <p14:tracePt t="101529" x="2381250" y="3930650"/>
          <p14:tracePt t="101531" x="2565400" y="4013200"/>
          <p14:tracePt t="101546" x="2952750" y="4121150"/>
          <p14:tracePt t="101563" x="3327400" y="4178300"/>
          <p14:tracePt t="101580" x="3549650" y="4171950"/>
          <p14:tracePt t="101596" x="3702050" y="4089400"/>
          <p14:tracePt t="101613" x="3803650" y="3962400"/>
          <p14:tracePt t="101629" x="3848100" y="3790950"/>
          <p14:tracePt t="101646" x="3848100" y="3632200"/>
          <p14:tracePt t="101663" x="3810000" y="3441700"/>
          <p14:tracePt t="101679" x="3727450" y="3295650"/>
          <p14:tracePt t="101696" x="3619500" y="3181350"/>
          <p14:tracePt t="101713" x="3448050" y="3086100"/>
          <p14:tracePt t="101729" x="3187700" y="3016250"/>
          <p14:tracePt t="101731" x="3041650" y="2984500"/>
          <p14:tracePt t="101748" x="2743200" y="2952750"/>
          <p14:tracePt t="101764" x="2527300" y="2965450"/>
          <p14:tracePt t="101780" x="2374900" y="3009900"/>
          <p14:tracePt t="101796" x="2266950" y="3092450"/>
          <p14:tracePt t="101815" x="2184400" y="3219450"/>
          <p14:tracePt t="101831" x="2133600" y="3371850"/>
          <p14:tracePt t="101835" x="2114550" y="3448050"/>
          <p14:tracePt t="101848" x="2108200" y="3524250"/>
          <p14:tracePt t="101865" x="2108200" y="3670300"/>
          <p14:tracePt t="101881" x="2165350" y="3822700"/>
          <p14:tracePt t="101883" x="2209800" y="3911600"/>
          <p14:tracePt t="101897" x="2273300" y="4013200"/>
          <p14:tracePt t="101913" x="2489200" y="4241800"/>
          <p14:tracePt t="101930" x="3105150" y="4603750"/>
          <p14:tracePt t="101946" x="3638550" y="4826000"/>
          <p14:tracePt t="101963" x="4019550" y="4927600"/>
          <p14:tracePt t="101979" x="4159250" y="4933950"/>
          <p14:tracePt t="101995" x="4210050" y="4908550"/>
          <p14:tracePt t="102013" x="4241800" y="4806950"/>
          <p14:tracePt t="102030" x="4260850" y="4667250"/>
          <p14:tracePt t="102047" x="4260850" y="4540250"/>
          <p14:tracePt t="102065" x="4260850" y="4413250"/>
          <p14:tracePt t="102067" x="4248150" y="4343400"/>
          <p14:tracePt t="102081" x="4241800" y="4292600"/>
          <p14:tracePt t="102097" x="4210050" y="4159250"/>
          <p14:tracePt t="102115" x="4165600" y="4013200"/>
          <p14:tracePt t="102130" x="4152900" y="3987800"/>
          <p14:tracePt t="102146" x="4146550" y="3962400"/>
          <p14:tracePt t="102195" x="4140200" y="3956050"/>
          <p14:tracePt t="102275" x="0" y="0"/>
        </p14:tracePtLst>
        <p14:tracePtLst>
          <p14:tracePt t="102771" x="2146300" y="1625600"/>
          <p14:tracePt t="102835" x="2139950" y="1644650"/>
          <p14:tracePt t="102842" x="2139950" y="1670050"/>
          <p14:tracePt t="102851" x="2139950" y="1714500"/>
          <p14:tracePt t="102864" x="2139950" y="1778000"/>
          <p14:tracePt t="102880" x="2133600" y="1936750"/>
          <p14:tracePt t="102896" x="2127250" y="2044700"/>
          <p14:tracePt t="102912" x="2127250" y="2095500"/>
          <p14:tracePt t="102929" x="2127250" y="2114550"/>
          <p14:tracePt t="102930" x="2127250" y="2120900"/>
          <p14:tracePt t="102988" x="2127250" y="2108200"/>
          <p14:tracePt t="102994" x="2139950" y="2070100"/>
          <p14:tracePt t="103002" x="2146300" y="2032000"/>
          <p14:tracePt t="103012" x="2159000" y="1987550"/>
          <p14:tracePt t="103029" x="2171700" y="1879600"/>
          <p14:tracePt t="103046" x="2190750" y="1758950"/>
          <p14:tracePt t="103062" x="2190750" y="1651000"/>
          <p14:tracePt t="103079" x="2190750" y="1593850"/>
          <p14:tracePt t="103097" x="2190750" y="1574800"/>
          <p14:tracePt t="103113" x="2190750" y="1568450"/>
          <p14:tracePt t="103147" x="2190750" y="1600200"/>
          <p14:tracePt t="103155" x="2190750" y="1663700"/>
          <p14:tracePt t="103163" x="2171700" y="1733550"/>
          <p14:tracePt t="103179" x="2165350" y="1828800"/>
          <p14:tracePt t="103195" x="2165350" y="1873250"/>
          <p14:tracePt t="103212" x="2165350" y="1879600"/>
          <p14:tracePt t="103258" x="2165350" y="1866900"/>
          <p14:tracePt t="103267" x="2171700" y="1847850"/>
          <p14:tracePt t="103279" x="2171700" y="1822450"/>
          <p14:tracePt t="103295" x="2178050" y="1778000"/>
          <p14:tracePt t="103313" x="2178050" y="1727200"/>
          <p14:tracePt t="103331" x="2178050" y="1689100"/>
          <p14:tracePt t="103332" x="2178050" y="1670050"/>
          <p14:tracePt t="103346" x="2178050" y="1663700"/>
          <p14:tracePt t="103402" x="2178050" y="1676400"/>
          <p14:tracePt t="103410" x="2178050" y="1701800"/>
          <p14:tracePt t="103418" x="2178050" y="1720850"/>
          <p14:tracePt t="103429" x="2178050" y="1739900"/>
          <p14:tracePt t="103446" x="2178050" y="1758950"/>
          <p14:tracePt t="103462" x="2178050" y="1765300"/>
          <p14:tracePt t="103524" x="2184400" y="1727200"/>
          <p14:tracePt t="103538" x="2184400" y="1714500"/>
          <p14:tracePt t="103552" x="2190750" y="1657350"/>
          <p14:tracePt t="103566" x="2190750" y="1606550"/>
          <p14:tracePt t="103580" x="2197100" y="1581150"/>
          <p14:tracePt t="103597" x="2197100" y="1574800"/>
          <p14:tracePt t="103898" x="0" y="0"/>
        </p14:tracePtLst>
        <p14:tracePtLst>
          <p14:tracePt t="104700" x="9569450" y="2959100"/>
          <p14:tracePt t="104710" x="9575800" y="2959100"/>
          <p14:tracePt t="104731" x="9696450" y="2959100"/>
          <p14:tracePt t="104746" x="9912350" y="2984500"/>
          <p14:tracePt t="104764" x="10274300" y="3016250"/>
          <p14:tracePt t="104780" x="10674350" y="3041650"/>
          <p14:tracePt t="104796" x="10909300" y="3041650"/>
          <p14:tracePt t="104815" x="11036300" y="3041650"/>
          <p14:tracePt t="104831" x="11061700" y="3041650"/>
          <p14:tracePt t="104835" x="11068050" y="3041650"/>
          <p14:tracePt t="104957" x="11061700" y="3041650"/>
          <p14:tracePt t="104963" x="11023600" y="3041650"/>
          <p14:tracePt t="104981" x="10877550" y="3041650"/>
          <p14:tracePt t="104995" x="10629900" y="3041650"/>
          <p14:tracePt t="105012" x="10388600" y="3041650"/>
          <p14:tracePt t="105028" x="10198100" y="3041650"/>
          <p14:tracePt t="105045" x="10121900" y="3041650"/>
          <p14:tracePt t="105061" x="10102850" y="3041650"/>
          <p14:tracePt t="105141" x="10134600" y="3041650"/>
          <p14:tracePt t="105156" x="10274300" y="3041650"/>
          <p14:tracePt t="105171" x="10483850" y="3041650"/>
          <p14:tracePt t="105186" x="10680700" y="3041650"/>
          <p14:tracePt t="105198" x="10756900" y="3041650"/>
          <p14:tracePt t="105212" x="10826750" y="3041650"/>
          <p14:tracePt t="105229" x="10833100" y="3041650"/>
          <p14:tracePt t="105276" x="10814050" y="3048000"/>
          <p14:tracePt t="105286" x="10782300" y="3054350"/>
          <p14:tracePt t="105296" x="10725150" y="3060700"/>
          <p14:tracePt t="105314" x="10610850" y="3060700"/>
          <p14:tracePt t="105332" x="10515600" y="3060700"/>
          <p14:tracePt t="105348" x="10471150" y="3060700"/>
          <p14:tracePt t="105395" x="10490200" y="3060700"/>
          <p14:tracePt t="105404" x="10534650" y="3060700"/>
          <p14:tracePt t="105415" x="10598150" y="3060700"/>
          <p14:tracePt t="105429" x="10744200" y="3060700"/>
          <p14:tracePt t="105445" x="10953750" y="3060700"/>
          <p14:tracePt t="105462" x="11131550" y="3060700"/>
          <p14:tracePt t="105478" x="11220450" y="3060700"/>
          <p14:tracePt t="105495" x="11252200" y="3060700"/>
          <p14:tracePt t="105512" x="11258550" y="3060700"/>
          <p14:tracePt t="105826" x="0" y="0"/>
        </p14:tracePtLst>
        <p14:tracePtLst>
          <p14:tracePt t="106741" x="2228850" y="2698750"/>
          <p14:tracePt t="106751" x="2209800" y="2755900"/>
          <p14:tracePt t="106763" x="2178050" y="2863850"/>
          <p14:tracePt t="106779" x="2165350" y="2978150"/>
          <p14:tracePt t="106795" x="2146300" y="3048000"/>
          <p14:tracePt t="106813" x="2146300" y="3086100"/>
          <p14:tracePt t="106829" x="2146300" y="3092450"/>
          <p14:tracePt t="106883" x="2152650" y="3086100"/>
          <p14:tracePt t="106893" x="2171700" y="3054350"/>
          <p14:tracePt t="106913" x="2216150" y="2927350"/>
          <p14:tracePt t="106915" x="2228850" y="2851150"/>
          <p14:tracePt t="106929" x="2247900" y="2774950"/>
          <p14:tracePt t="106945" x="2273300" y="2647950"/>
          <p14:tracePt t="106962" x="2279650" y="2559050"/>
          <p14:tracePt t="106979" x="2279650" y="2552700"/>
          <p14:tracePt t="107020" x="2279650" y="2578100"/>
          <p14:tracePt t="107027" x="2279650" y="2641600"/>
          <p14:tracePt t="107047" x="2279650" y="2794000"/>
          <p14:tracePt t="107061" x="2279650" y="2908300"/>
          <p14:tracePt t="107077" x="2279650" y="2946400"/>
          <p14:tracePt t="107096" x="2279650" y="2965450"/>
          <p14:tracePt t="107147" x="2279650" y="2959100"/>
          <p14:tracePt t="107154" x="2279650" y="2940050"/>
          <p14:tracePt t="107163" x="2279650" y="2908300"/>
          <p14:tracePt t="107179" x="2279650" y="2870200"/>
          <p14:tracePt t="107194" x="2279650" y="2832100"/>
          <p14:tracePt t="107211" x="2286000" y="2800350"/>
          <p14:tracePt t="107227" x="2286000" y="2794000"/>
          <p14:tracePt t="107483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56" y="1142415"/>
            <a:ext cx="11941176" cy="5646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public static void main(String[] args){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://localhost:3306/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Connection conn =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ConnectionFactory.create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,"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root","root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if(conn != null){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try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"select * from student where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?";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PreparedStatement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conn.prepareStatement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(1, “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aaa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”);  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设置第一个占位符的值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ResultSet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preparedStatement.executeQuery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 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执行查询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while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rs.next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()) {	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遍历查询结果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		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 String mi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("mi");		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Date d =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rs.getDate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");  //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返回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java.sql.Date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 String street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(“street”);	String phone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("phone");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	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rs.getString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    Student s = new Student(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ssn,firstName,mi,lastName,d,street,phone,zipCode,deptId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);	System.out.println(s);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conn.close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} catch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e) {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5E5AC03-7296-4F3D-B406-3EDB0A5A7A91}"/>
              </a:ext>
            </a:extLst>
          </p:cNvPr>
          <p:cNvSpPr/>
          <p:nvPr/>
        </p:nvSpPr>
        <p:spPr>
          <a:xfrm>
            <a:off x="6902371" y="1331089"/>
            <a:ext cx="4672313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直接通过对象工厂得到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Connection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对象，非常方便。注意要判断返回是否为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null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圆角矩形标注 14">
            <a:extLst>
              <a:ext uri="{FF2B5EF4-FFF2-40B4-BE49-F238E27FC236}">
                <a16:creationId xmlns:a16="http://schemas.microsoft.com/office/drawing/2014/main" id="{C7542DEC-56E8-4136-8B83-757373C78B65}"/>
              </a:ext>
            </a:extLst>
          </p:cNvPr>
          <p:cNvSpPr/>
          <p:nvPr/>
        </p:nvSpPr>
        <p:spPr>
          <a:xfrm>
            <a:off x="7579280" y="3025624"/>
            <a:ext cx="3462968" cy="528958"/>
          </a:xfrm>
          <a:prstGeom prst="wedgeRoundRectCallout">
            <a:avLst>
              <a:gd name="adj1" fmla="val -38649"/>
              <a:gd name="adj2" fmla="val 11103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getX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方法参数为数据库表字段名</a:t>
            </a: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4F6D23C0-37FA-41F6-9B4E-AD4689C32C73}"/>
              </a:ext>
            </a:extLst>
          </p:cNvPr>
          <p:cNvSpPr/>
          <p:nvPr/>
        </p:nvSpPr>
        <p:spPr>
          <a:xfrm>
            <a:off x="8240966" y="4455680"/>
            <a:ext cx="3462968" cy="528958"/>
          </a:xfrm>
          <a:prstGeom prst="wedgeRoundRectCallout">
            <a:avLst>
              <a:gd name="adj1" fmla="val -38649"/>
              <a:gd name="adj2" fmla="val 11103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把一条记录构造成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 Student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类的一个实例，方便后面处理</a:t>
            </a: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F33AE4F7-EA97-4F0D-9A10-DAF1885788F1}"/>
              </a:ext>
            </a:extLst>
          </p:cNvPr>
          <p:cNvSpPr/>
          <p:nvPr/>
        </p:nvSpPr>
        <p:spPr>
          <a:xfrm>
            <a:off x="6499187" y="2166537"/>
            <a:ext cx="3283351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实现带参数的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4036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589"/>
    </mc:Choice>
    <mc:Fallback xmlns="">
      <p:transition spd="slow" advTm="279589"/>
    </mc:Fallback>
  </mc:AlternateContent>
  <p:extLst>
    <p:ext uri="{3A86A75C-4F4B-4683-9AE1-C65F6400EC91}">
      <p14:laserTraceLst xmlns:p14="http://schemas.microsoft.com/office/powerpoint/2010/main">
        <p14:tracePtLst>
          <p14:tracePt t="2373" x="4940300" y="2755900"/>
          <p14:tracePt t="2500" x="4953000" y="2743200"/>
          <p14:tracePt t="2508" x="4997450" y="2724150"/>
          <p14:tracePt t="2524" x="5181600" y="2673350"/>
          <p14:tracePt t="2538" x="5340350" y="2635250"/>
          <p14:tracePt t="2554" x="5842000" y="2540000"/>
          <p14:tracePt t="2572" x="6731000" y="2355850"/>
          <p14:tracePt t="2588" x="7112000" y="2273300"/>
          <p14:tracePt t="2604" x="7251700" y="2222500"/>
          <p14:tracePt t="2621" x="7296150" y="2203450"/>
          <p14:tracePt t="2637" x="7308850" y="2184400"/>
          <p14:tracePt t="2654" x="7308850" y="2171700"/>
          <p14:tracePt t="2671" x="7308850" y="2133600"/>
          <p14:tracePt t="2690" x="7296150" y="2082800"/>
          <p14:tracePt t="2704" x="7245350" y="2019300"/>
          <p14:tracePt t="2722" x="7131050" y="1955800"/>
          <p14:tracePt t="2739" x="6946900" y="1892300"/>
          <p14:tracePt t="2740" x="6807200" y="1866900"/>
          <p14:tracePt t="2755" x="6388100" y="1778000"/>
          <p14:tracePt t="2771" x="6140450" y="1739900"/>
          <p14:tracePt t="2789" x="5461000" y="1714500"/>
          <p14:tracePt t="2805" x="5067300" y="1714500"/>
          <p14:tracePt t="2821" x="4813300" y="1714500"/>
          <p14:tracePt t="2837" x="4654550" y="1727200"/>
          <p14:tracePt t="2854" x="4591050" y="1752600"/>
          <p14:tracePt t="2871" x="4559300" y="1771650"/>
          <p14:tracePt t="2887" x="4546600" y="1797050"/>
          <p14:tracePt t="2904" x="4546600" y="1835150"/>
          <p14:tracePt t="2921" x="4552950" y="1911350"/>
          <p14:tracePt t="2937" x="4603750" y="2000250"/>
          <p14:tracePt t="2954" x="4724400" y="2082800"/>
          <p14:tracePt t="2956" x="4819650" y="2127250"/>
          <p14:tracePt t="2972" x="4946650" y="2165350"/>
          <p14:tracePt t="2989" x="5657850" y="2292350"/>
          <p14:tracePt t="3005" x="6223000" y="2324100"/>
          <p14:tracePt t="3020" x="6680200" y="2324100"/>
          <p14:tracePt t="3040" x="6965950" y="2324100"/>
          <p14:tracePt t="3054" x="7105650" y="2324100"/>
          <p14:tracePt t="3073" x="7156450" y="2324100"/>
          <p14:tracePt t="3087" x="7162800" y="2324100"/>
          <p14:tracePt t="3104" x="7169150" y="2324100"/>
          <p14:tracePt t="3140" x="7086600" y="2254250"/>
          <p14:tracePt t="3154" x="6991350" y="2216150"/>
          <p14:tracePt t="3171" x="6546850" y="2120900"/>
          <p14:tracePt t="3172" x="6184900" y="2044700"/>
          <p14:tracePt t="3188" x="5461000" y="1955800"/>
          <p14:tracePt t="3205" x="4826000" y="1930400"/>
          <p14:tracePt t="3221" x="4438650" y="1930400"/>
          <p14:tracePt t="3240" x="4279900" y="1930400"/>
          <p14:tracePt t="3256" x="4248150" y="1930400"/>
          <p14:tracePt t="3271" x="4241800" y="1930400"/>
          <p14:tracePt t="3304" x="4235450" y="1930400"/>
          <p14:tracePt t="3320" x="4235450" y="1936750"/>
          <p14:tracePt t="3339" x="4311650" y="1974850"/>
          <p14:tracePt t="3356" x="4495800" y="2019300"/>
          <p14:tracePt t="3371" x="4641850" y="2025650"/>
          <p14:tracePt t="3387" x="5270500" y="2025650"/>
          <p14:tracePt t="3405" x="5594350" y="2025650"/>
          <p14:tracePt t="3421" x="5746750" y="2025650"/>
          <p14:tracePt t="3437" x="5778500" y="2025650"/>
          <p14:tracePt t="3457" x="5784850" y="2025650"/>
          <p14:tracePt t="3490" x="5759450" y="2025650"/>
          <p14:tracePt t="3504" x="5581650" y="2025650"/>
          <p14:tracePt t="3523" x="5156200" y="2025650"/>
          <p14:tracePt t="3525" x="4806950" y="2025650"/>
          <p14:tracePt t="3539" x="3892550" y="1936750"/>
          <p14:tracePt t="3556" x="2940050" y="1892300"/>
          <p14:tracePt t="3570" x="2571750" y="1892300"/>
          <p14:tracePt t="3589" x="1981200" y="1892300"/>
          <p14:tracePt t="3604" x="1930400" y="1892300"/>
          <p14:tracePt t="3622" x="1924050" y="1892300"/>
          <p14:tracePt t="3654" x="1955800" y="1892300"/>
          <p14:tracePt t="3670" x="2127250" y="1917700"/>
          <p14:tracePt t="3687" x="2603500" y="2019300"/>
          <p14:tracePt t="3704" x="3327400" y="2076450"/>
          <p14:tracePt t="3721" x="4222750" y="2139950"/>
          <p14:tracePt t="3739" x="5048250" y="2184400"/>
          <p14:tracePt t="3755" x="5480050" y="2184400"/>
          <p14:tracePt t="3772" x="5632450" y="2184400"/>
          <p14:tracePt t="3789" x="5638800" y="2184400"/>
          <p14:tracePt t="3812" x="5619750" y="2184400"/>
          <p14:tracePt t="3821" x="5549900" y="2184400"/>
          <p14:tracePt t="3838" x="5295900" y="2184400"/>
          <p14:tracePt t="3854" x="4730750" y="2184400"/>
          <p14:tracePt t="3871" x="4064000" y="2184400"/>
          <p14:tracePt t="3887" x="3549650" y="2184400"/>
          <p14:tracePt t="3904" x="3340100" y="2184400"/>
          <p14:tracePt t="3921" x="3308350" y="2184400"/>
          <p14:tracePt t="3937" x="3302000" y="2184400"/>
          <p14:tracePt t="3955" x="3327400" y="2184400"/>
          <p14:tracePt t="3973" x="3473450" y="2184400"/>
          <p14:tracePt t="3990" x="4057650" y="2184400"/>
          <p14:tracePt t="4006" x="4660900" y="2184400"/>
          <p14:tracePt t="4022" x="5175250" y="2184400"/>
          <p14:tracePt t="4038" x="5454650" y="2184400"/>
          <p14:tracePt t="4055" x="5518150" y="2184400"/>
          <p14:tracePt t="4070" x="5530850" y="2184400"/>
          <p14:tracePt t="4104" x="5441950" y="2165350"/>
          <p14:tracePt t="4120" x="5137150" y="2120900"/>
          <p14:tracePt t="4137" x="4603750" y="2070100"/>
          <p14:tracePt t="4154" x="4006850" y="2012950"/>
          <p14:tracePt t="4155" x="3784600" y="2000250"/>
          <p14:tracePt t="4170" x="3651250" y="2000250"/>
          <p14:tracePt t="4187" x="3511550" y="2000250"/>
          <p14:tracePt t="4204" x="3505200" y="2000250"/>
          <p14:tracePt t="4221" x="3511550" y="2000250"/>
          <p14:tracePt t="4239" x="3657600" y="2000250"/>
          <p14:tracePt t="4254" x="4044950" y="2019300"/>
          <p14:tracePt t="4271" x="4552950" y="2114550"/>
          <p14:tracePt t="4288" x="4965700" y="2184400"/>
          <p14:tracePt t="4305" x="5149850" y="2203450"/>
          <p14:tracePt t="4321" x="5194300" y="2203450"/>
          <p14:tracePt t="4337" x="5200650" y="2203450"/>
          <p14:tracePt t="5270" x="5187950" y="2203450"/>
          <p14:tracePt t="5276" x="5143500" y="2203450"/>
          <p14:tracePt t="5287" x="5073650" y="2203450"/>
          <p14:tracePt t="5305" x="4826000" y="2203450"/>
          <p14:tracePt t="5320" x="4349750" y="2203450"/>
          <p14:tracePt t="5337" x="3873500" y="2203450"/>
          <p14:tracePt t="5353" x="3543300" y="2203450"/>
          <p14:tracePt t="5370" x="3378200" y="2203450"/>
          <p14:tracePt t="5372" x="3333750" y="2203450"/>
          <p14:tracePt t="5387" x="3314700" y="2203450"/>
          <p14:tracePt t="5403" x="3308350" y="2203450"/>
          <p14:tracePt t="5452" x="3340100" y="2203450"/>
          <p14:tracePt t="5460" x="3409950" y="2203450"/>
          <p14:tracePt t="5470" x="3517900" y="2203450"/>
          <p14:tracePt t="5488" x="3879850" y="2203450"/>
          <p14:tracePt t="5503" x="4521200" y="2203450"/>
          <p14:tracePt t="5521" x="5213350" y="2203450"/>
          <p14:tracePt t="5537" x="5581650" y="2203450"/>
          <p14:tracePt t="5555" x="5676900" y="2203450"/>
          <p14:tracePt t="5556" x="5689600" y="2203450"/>
          <p14:tracePt t="5572" x="5695950" y="2203450"/>
          <p14:tracePt t="5678" x="5689600" y="2203450"/>
          <p14:tracePt t="5781" x="5676900" y="2203450"/>
          <p14:tracePt t="5790" x="5657850" y="2203450"/>
          <p14:tracePt t="5806" x="5524500" y="2203450"/>
          <p14:tracePt t="5820" x="5264150" y="2203450"/>
          <p14:tracePt t="5837" x="4876800" y="2203450"/>
          <p14:tracePt t="5853" x="4546600" y="2203450"/>
          <p14:tracePt t="5870" x="4356100" y="2203450"/>
          <p14:tracePt t="5887" x="4286250" y="2203450"/>
          <p14:tracePt t="5903" x="4273550" y="2203450"/>
          <p14:tracePt t="5958" x="4292600" y="2203450"/>
          <p14:tracePt t="5965" x="4349750" y="2203450"/>
          <p14:tracePt t="5973" x="4432300" y="2203450"/>
          <p14:tracePt t="5989" x="4546600" y="2203450"/>
          <p14:tracePt t="6005" x="5016500" y="2203450"/>
          <p14:tracePt t="6021" x="5232400" y="2203450"/>
          <p14:tracePt t="6037" x="5302250" y="2203450"/>
          <p14:tracePt t="6053" x="5314950" y="2203450"/>
          <p14:tracePt t="6086" x="5308600" y="2203450"/>
          <p14:tracePt t="6103" x="5226050" y="2203450"/>
          <p14:tracePt t="6120" x="5016500" y="2203450"/>
          <p14:tracePt t="6137" x="4629150" y="2139950"/>
          <p14:tracePt t="6153" x="4133850" y="2076450"/>
          <p14:tracePt t="6170" x="3879850" y="2057400"/>
          <p14:tracePt t="6172" x="3848100" y="2057400"/>
          <p14:tracePt t="6187" x="3829050" y="2057400"/>
          <p14:tracePt t="6203" x="3822700" y="2057400"/>
          <p14:tracePt t="6222" x="3848100" y="2057400"/>
          <p14:tracePt t="6237" x="3994150" y="2057400"/>
          <p14:tracePt t="6255" x="4203700" y="2057400"/>
          <p14:tracePt t="6270" x="4521200" y="2057400"/>
          <p14:tracePt t="6288" x="4781550" y="2057400"/>
          <p14:tracePt t="6303" x="4914900" y="2057400"/>
          <p14:tracePt t="6321" x="4959350" y="2057400"/>
          <p14:tracePt t="6337" x="4965700" y="2057400"/>
          <p14:tracePt t="6370" x="4959350" y="2051050"/>
          <p14:tracePt t="6387" x="4826000" y="2025650"/>
          <p14:tracePt t="6404" x="4495800" y="2000250"/>
          <p14:tracePt t="6420" x="4337050" y="2000250"/>
          <p14:tracePt t="6437" x="4292600" y="2000250"/>
          <p14:tracePt t="6453" x="4286250" y="2000250"/>
          <p14:tracePt t="6493" x="4311650" y="2000250"/>
          <p14:tracePt t="6504" x="4349750" y="2000250"/>
          <p14:tracePt t="6521" x="4476750" y="2000250"/>
          <p14:tracePt t="6537" x="4660900" y="2000250"/>
          <p14:tracePt t="6554" x="4800600" y="2012950"/>
          <p14:tracePt t="6556" x="4845050" y="2019300"/>
          <p14:tracePt t="6572" x="4851400" y="2019300"/>
          <p14:tracePt t="6587" x="4864100" y="2019300"/>
          <p14:tracePt t="7198" x="0" y="0"/>
        </p14:tracePtLst>
        <p14:tracePtLst>
          <p14:tracePt t="7765" x="7035800" y="2501900"/>
          <p14:tracePt t="7772" x="7016750" y="2501900"/>
          <p14:tracePt t="7788" x="6985000" y="2501900"/>
          <p14:tracePt t="7804" x="6972300" y="2501900"/>
          <p14:tracePt t="7820" x="6965950" y="2501900"/>
          <p14:tracePt t="7900" x="6972300" y="2501900"/>
          <p14:tracePt t="7908" x="6997700" y="2501900"/>
          <p14:tracePt t="7921" x="7054850" y="2501900"/>
          <p14:tracePt t="7936" x="7277100" y="2501900"/>
          <p14:tracePt t="7952" x="7645400" y="2501900"/>
          <p14:tracePt t="7969" x="8039100" y="2501900"/>
          <p14:tracePt t="7986" x="8274050" y="2501900"/>
          <p14:tracePt t="8003" x="8369300" y="2501900"/>
          <p14:tracePt t="8004" x="8382000" y="2501900"/>
          <p14:tracePt t="8020" x="8388350" y="2501900"/>
          <p14:tracePt t="8069" x="8382000" y="2501900"/>
          <p14:tracePt t="8075" x="8356600" y="2501900"/>
          <p14:tracePt t="8087" x="8318500" y="2501900"/>
          <p14:tracePt t="8104" x="8197850" y="2501900"/>
          <p14:tracePt t="8119" x="7988300" y="2501900"/>
          <p14:tracePt t="8135" x="7670800" y="2501900"/>
          <p14:tracePt t="8154" x="7346950" y="2501900"/>
          <p14:tracePt t="8169" x="7118350" y="2501900"/>
          <p14:tracePt t="8186" x="7035800" y="2501900"/>
          <p14:tracePt t="8204" x="7016750" y="2501900"/>
          <p14:tracePt t="8276" x="7023100" y="2501900"/>
          <p14:tracePt t="8285" x="7061200" y="2501900"/>
          <p14:tracePt t="8292" x="7137400" y="2501900"/>
          <p14:tracePt t="8302" x="7232650" y="2501900"/>
          <p14:tracePt t="8320" x="7461250" y="2501900"/>
          <p14:tracePt t="8338" x="7651750" y="2501900"/>
          <p14:tracePt t="8352" x="7740650" y="2501900"/>
          <p14:tracePt t="8369" x="7753350" y="2501900"/>
          <p14:tracePt t="8387" x="7759700" y="2501900"/>
          <p14:tracePt t="8420" x="7747000" y="2501900"/>
          <p14:tracePt t="8428" x="7721600" y="2501900"/>
          <p14:tracePt t="8436" x="7664450" y="2501900"/>
          <p14:tracePt t="8452" x="7518400" y="2501900"/>
          <p14:tracePt t="8469" x="7327900" y="2501900"/>
          <p14:tracePt t="8488" x="7200900" y="2501900"/>
          <p14:tracePt t="8503" x="7150100" y="2501900"/>
          <p14:tracePt t="8520" x="7143750" y="2501900"/>
          <p14:tracePt t="8564" x="7150100" y="2501900"/>
          <p14:tracePt t="8572" x="7169150" y="2501900"/>
          <p14:tracePt t="8588" x="7251700" y="2501900"/>
          <p14:tracePt t="8602" x="7315200" y="2501900"/>
          <p14:tracePt t="8621" x="7524750" y="2501900"/>
          <p14:tracePt t="8636" x="7613650" y="2501900"/>
          <p14:tracePt t="8652" x="7626350" y="2501900"/>
          <p14:tracePt t="8671" x="7632700" y="2501900"/>
          <p14:tracePt t="8702" x="7524750" y="2501900"/>
          <p14:tracePt t="8718" x="7315200" y="2501900"/>
          <p14:tracePt t="8735" x="7067550" y="2501900"/>
          <p14:tracePt t="8753" x="6902450" y="2501900"/>
          <p14:tracePt t="8771" x="6838950" y="2501900"/>
          <p14:tracePt t="8786" x="6832600" y="2501900"/>
          <p14:tracePt t="8836" x="6851650" y="2501900"/>
          <p14:tracePt t="8844" x="6889750" y="2501900"/>
          <p14:tracePt t="8853" x="6953250" y="2501900"/>
          <p14:tracePt t="8869" x="7092950" y="2501900"/>
          <p14:tracePt t="8886" x="7239000" y="2501900"/>
          <p14:tracePt t="8902" x="7346950" y="2501900"/>
          <p14:tracePt t="8919" x="7385050" y="2501900"/>
          <p14:tracePt t="8937" x="7397750" y="2501900"/>
          <p14:tracePt t="9060" x="7391400" y="2501900"/>
          <p14:tracePt t="9069" x="7378700" y="2501900"/>
          <p14:tracePt t="9086" x="7359650" y="2501900"/>
          <p14:tracePt t="9102" x="7346950" y="2501900"/>
          <p14:tracePt t="9270" x="7340600" y="2501900"/>
          <p14:tracePt t="9278" x="7334250" y="2501900"/>
          <p14:tracePt t="9286" x="7327900" y="2501900"/>
          <p14:tracePt t="9303" x="7270750" y="2501900"/>
          <p14:tracePt t="9320" x="7175500" y="2501900"/>
          <p14:tracePt t="9336" x="7086600" y="2501900"/>
          <p14:tracePt t="9353" x="6991350" y="2501900"/>
          <p14:tracePt t="9369" x="6959600" y="2501900"/>
          <p14:tracePt t="9372" x="6953250" y="2501900"/>
          <p14:tracePt t="9385" x="6946900" y="2501900"/>
          <p14:tracePt t="9430" x="6959600" y="2501900"/>
          <p14:tracePt t="9437" x="6978650" y="2501900"/>
          <p14:tracePt t="9455" x="7073900" y="2501900"/>
          <p14:tracePt t="9469" x="7200900" y="2501900"/>
          <p14:tracePt t="9485" x="7359650" y="2501900"/>
          <p14:tracePt t="9503" x="7537450" y="2501900"/>
          <p14:tracePt t="9520" x="7727950" y="2501900"/>
          <p14:tracePt t="9537" x="7842250" y="2501900"/>
          <p14:tracePt t="9552" x="7874000" y="2501900"/>
          <p14:tracePt t="9604" x="7848600" y="2501900"/>
          <p14:tracePt t="9614" x="7785100" y="2501900"/>
          <p14:tracePt t="9621" x="7702550" y="2501900"/>
          <p14:tracePt t="9636" x="7512050" y="2501900"/>
          <p14:tracePt t="9653" x="7321550" y="2501900"/>
          <p14:tracePt t="9669" x="7194550" y="2501900"/>
          <p14:tracePt t="9686" x="7162800" y="2501900"/>
          <p14:tracePt t="9702" x="7156450" y="2501900"/>
          <p14:tracePt t="9740" x="7169150" y="2501900"/>
          <p14:tracePt t="9753" x="7188200" y="2501900"/>
          <p14:tracePt t="9770" x="7296150" y="2501900"/>
          <p14:tracePt t="9786" x="7473950" y="2501900"/>
          <p14:tracePt t="9789" x="7588250" y="2501900"/>
          <p14:tracePt t="9803" x="7715250" y="2501900"/>
          <p14:tracePt t="9818" x="7924800" y="2501900"/>
          <p14:tracePt t="9836" x="8096250" y="2501900"/>
          <p14:tracePt t="9853" x="8115300" y="2501900"/>
          <p14:tracePt t="9910" x="8096250" y="2501900"/>
          <p14:tracePt t="9918" x="8039100" y="2501900"/>
          <p14:tracePt t="9936" x="7861300" y="2501900"/>
          <p14:tracePt t="9952" x="7639050" y="2501900"/>
          <p14:tracePt t="9968" x="7467600" y="2501900"/>
          <p14:tracePt t="9985" x="7404100" y="2501900"/>
          <p14:tracePt t="10003" x="7391400" y="2501900"/>
          <p14:tracePt t="10037" x="7416800" y="2501900"/>
          <p14:tracePt t="10044" x="7461250" y="2501900"/>
          <p14:tracePt t="10054" x="7524750" y="2501900"/>
          <p14:tracePt t="10070" x="7715250" y="2501900"/>
          <p14:tracePt t="10086" x="7943850" y="2501900"/>
          <p14:tracePt t="10101" x="8134350" y="2501900"/>
          <p14:tracePt t="10118" x="8210550" y="2501900"/>
          <p14:tracePt t="10135" x="8229600" y="2501900"/>
          <p14:tracePt t="10188" x="8216900" y="2501900"/>
          <p14:tracePt t="10196" x="8172450" y="2501900"/>
          <p14:tracePt t="10205" x="8128000" y="2501900"/>
          <p14:tracePt t="10218" x="8089900" y="2501900"/>
          <p14:tracePt t="10236" x="8032750" y="2501900"/>
          <p14:tracePt t="10253" x="8026400" y="2501900"/>
          <p14:tracePt t="10309" x="8045450" y="2501900"/>
          <p14:tracePt t="10317" x="8077200" y="2501900"/>
          <p14:tracePt t="10324" x="8121650" y="2501900"/>
          <p14:tracePt t="10335" x="8172450" y="2501900"/>
          <p14:tracePt t="10354" x="8280400" y="2501900"/>
          <p14:tracePt t="10368" x="8343900" y="2501900"/>
          <p14:tracePt t="10385" x="8362950" y="2501900"/>
          <p14:tracePt t="10452" x="8356600" y="2501900"/>
          <p14:tracePt t="10460" x="8318500" y="2495550"/>
          <p14:tracePt t="10471" x="8293100" y="2495550"/>
          <p14:tracePt t="10485" x="8197850" y="2489200"/>
          <p14:tracePt t="10502" x="8153400" y="2482850"/>
          <p14:tracePt t="10520" x="8140700" y="2482850"/>
          <p14:tracePt t="10589" x="8147050" y="2482850"/>
          <p14:tracePt t="10597" x="8166100" y="2482850"/>
          <p14:tracePt t="10605" x="8191500" y="2482850"/>
          <p14:tracePt t="10619" x="8210550" y="2482850"/>
          <p14:tracePt t="10636" x="8280400" y="2482850"/>
          <p14:tracePt t="10653" x="8305800" y="2482850"/>
          <p14:tracePt t="10976" x="8312150" y="2482850"/>
          <p14:tracePt t="10985" x="8318500" y="2482850"/>
          <p14:tracePt t="11004" x="8375650" y="2482850"/>
          <p14:tracePt t="11020" x="8483600" y="2495550"/>
          <p14:tracePt t="11024" x="8553450" y="2508250"/>
          <p14:tracePt t="11037" x="8648700" y="2527300"/>
          <p14:tracePt t="11054" x="8686800" y="2527300"/>
          <p14:tracePt t="11070" x="8699500" y="2527300"/>
          <p14:tracePt t="11812" x="0" y="0"/>
        </p14:tracePtLst>
        <p14:tracePtLst>
          <p14:tracePt t="12885" x="831850" y="1555750"/>
          <p14:tracePt t="12892" x="825500" y="1562100"/>
          <p14:tracePt t="13031" x="876300" y="1568450"/>
          <p14:tracePt t="13045" x="1060450" y="1606550"/>
          <p14:tracePt t="13063" x="1377950" y="1612900"/>
          <p14:tracePt t="13075" x="1809750" y="1612900"/>
          <p14:tracePt t="13087" x="1987550" y="1612900"/>
          <p14:tracePt t="13102" x="2254250" y="1612900"/>
          <p14:tracePt t="13117" x="2381250" y="1612900"/>
          <p14:tracePt t="13134" x="2413000" y="1612900"/>
          <p14:tracePt t="13150" x="2425700" y="1612900"/>
          <p14:tracePt t="13189" x="2419350" y="1612900"/>
          <p14:tracePt t="13201" x="2387600" y="1612900"/>
          <p14:tracePt t="13217" x="2241550" y="1612900"/>
          <p14:tracePt t="13234" x="1993900" y="1612900"/>
          <p14:tracePt t="13235" x="1841500" y="1612900"/>
          <p14:tracePt t="13250" x="1689100" y="1612900"/>
          <p14:tracePt t="13269" x="1314450" y="1612900"/>
          <p14:tracePt t="13285" x="1187450" y="1612900"/>
          <p14:tracePt t="13302" x="1136650" y="1612900"/>
          <p14:tracePt t="13319" x="1130300" y="1612900"/>
          <p14:tracePt t="13428" x="1155700" y="1612900"/>
          <p14:tracePt t="13437" x="1187450" y="1612900"/>
          <p14:tracePt t="13453" x="1263650" y="1612900"/>
          <p14:tracePt t="13468" x="1371600" y="1612900"/>
          <p14:tracePt t="13485" x="1416050" y="1612900"/>
          <p14:tracePt t="13500" x="1435100" y="1612900"/>
          <p14:tracePt t="13548" x="1403350" y="1612900"/>
          <p14:tracePt t="13556" x="1339850" y="1612900"/>
          <p14:tracePt t="13568" x="1257300" y="1612900"/>
          <p14:tracePt t="13585" x="1022350" y="1612900"/>
          <p14:tracePt t="13600" x="762000" y="1612900"/>
          <p14:tracePt t="13617" x="552450" y="1612900"/>
          <p14:tracePt t="13634" x="469900" y="1612900"/>
          <p14:tracePt t="13635" x="457200" y="1612900"/>
          <p14:tracePt t="13652" x="450850" y="1612900"/>
          <p14:tracePt t="13740" x="469900" y="1612900"/>
          <p14:tracePt t="13747" x="501650" y="1612900"/>
          <p14:tracePt t="13756" x="552450" y="1612900"/>
          <p14:tracePt t="13768" x="615950" y="1612900"/>
          <p14:tracePt t="13785" x="793750" y="1612900"/>
          <p14:tracePt t="13801" x="1003300" y="1612900"/>
          <p14:tracePt t="13818" x="1174750" y="1612900"/>
          <p14:tracePt t="13835" x="1270000" y="1612900"/>
          <p14:tracePt t="13836" x="1295400" y="1612900"/>
          <p14:tracePt t="13852" x="1308100" y="1612900"/>
          <p14:tracePt t="14092" x="1314450" y="1612900"/>
          <p14:tracePt t="14100" x="1327150" y="1612900"/>
          <p14:tracePt t="14109" x="1339850" y="1612900"/>
          <p14:tracePt t="14117" x="1371600" y="1612900"/>
          <p14:tracePt t="14134" x="1511300" y="1612900"/>
          <p14:tracePt t="14151" x="1758950" y="1612900"/>
          <p14:tracePt t="14167" x="2190750" y="1612900"/>
          <p14:tracePt t="14185" x="2686050" y="1612900"/>
          <p14:tracePt t="14200" x="3054350" y="1612900"/>
          <p14:tracePt t="14217" x="3282950" y="1612900"/>
          <p14:tracePt t="14234" x="3397250" y="1612900"/>
          <p14:tracePt t="14250" x="3435350" y="1612900"/>
          <p14:tracePt t="14267" x="3441700" y="1612900"/>
          <p14:tracePt t="14285" x="3454400" y="1612900"/>
          <p14:tracePt t="14301" x="3460750" y="1612900"/>
          <p14:tracePt t="14318" x="3479800" y="1612900"/>
          <p14:tracePt t="14336" x="3486150" y="1612900"/>
          <p14:tracePt t="14397" x="3473450" y="1612900"/>
          <p14:tracePt t="14404" x="3441700" y="1612900"/>
          <p14:tracePt t="14420" x="3289300" y="1612900"/>
          <p14:tracePt t="14435" x="3168650" y="1612900"/>
          <p14:tracePt t="14450" x="2851150" y="1612900"/>
          <p14:tracePt t="14468" x="2266950" y="1612900"/>
          <p14:tracePt t="14484" x="2012950" y="1612900"/>
          <p14:tracePt t="14500" x="1905000" y="1612900"/>
          <p14:tracePt t="14518" x="1885950" y="1612900"/>
          <p14:tracePt t="14535" x="1879600" y="1612900"/>
          <p14:tracePt t="14604" x="1892300" y="1612900"/>
          <p14:tracePt t="14613" x="1943100" y="1612900"/>
          <p14:tracePt t="14620" x="2025650" y="1612900"/>
          <p14:tracePt t="14635" x="2273300" y="1612900"/>
          <p14:tracePt t="14650" x="2489200" y="1612900"/>
          <p14:tracePt t="14667" x="2990850" y="1612900"/>
          <p14:tracePt t="14669" x="3270250" y="1612900"/>
          <p14:tracePt t="14685" x="3765550" y="1612900"/>
          <p14:tracePt t="14700" x="4070350" y="1612900"/>
          <p14:tracePt t="14717" x="4260850" y="1612900"/>
          <p14:tracePt t="14735" x="4356100" y="1612900"/>
          <p14:tracePt t="14750" x="4368800" y="1612900"/>
          <p14:tracePt t="14767" x="4375150" y="1612900"/>
          <p14:tracePt t="14828" x="4362450" y="1612900"/>
          <p14:tracePt t="14836" x="4330700" y="1612900"/>
          <p14:tracePt t="14852" x="4197350" y="1612900"/>
          <p14:tracePt t="14866" x="4089400" y="1612900"/>
          <p14:tracePt t="14884" x="3613150" y="1612900"/>
          <p14:tracePt t="14900" x="3308350" y="1612900"/>
          <p14:tracePt t="14916" x="3098800" y="1612900"/>
          <p14:tracePt t="14934" x="3003550" y="1612900"/>
          <p14:tracePt t="14950" x="2978150" y="1612900"/>
          <p14:tracePt t="14969" x="2971800" y="1612900"/>
          <p14:tracePt t="15024" x="2984500" y="1612900"/>
          <p14:tracePt t="15031" x="3028950" y="1612900"/>
          <p14:tracePt t="15040" x="3098800" y="1612900"/>
          <p14:tracePt t="15052" x="3194050" y="1612900"/>
          <p14:tracePt t="15068" x="3689350" y="1612900"/>
          <p14:tracePt t="15085" x="4083050" y="1612900"/>
          <p14:tracePt t="15100" x="4406900" y="1612900"/>
          <p14:tracePt t="15118" x="4610100" y="1612900"/>
          <p14:tracePt t="15134" x="4692650" y="1612900"/>
          <p14:tracePt t="15151" x="4711700" y="1612900"/>
          <p14:tracePt t="16405" x="0" y="0"/>
        </p14:tracePtLst>
        <p14:tracePtLst>
          <p14:tracePt t="17438" x="2743200" y="1720850"/>
          <p14:tracePt t="17449" x="2736850" y="1720850"/>
          <p14:tracePt t="17502" x="2730500" y="1720850"/>
          <p14:tracePt t="17509" x="2724150" y="1720850"/>
          <p14:tracePt t="17519" x="2717800" y="1720850"/>
          <p14:tracePt t="17534" x="2686050" y="1739900"/>
          <p14:tracePt t="17551" x="2660650" y="1790700"/>
          <p14:tracePt t="17567" x="2635250" y="1860550"/>
          <p14:tracePt t="17584" x="2616200" y="1930400"/>
          <p14:tracePt t="17601" x="2616200" y="2006600"/>
          <p14:tracePt t="17617" x="2641600" y="2051050"/>
          <p14:tracePt t="17633" x="2705100" y="2095500"/>
          <p14:tracePt t="17650" x="2794000" y="2139950"/>
          <p14:tracePt t="17667" x="2940050" y="2178050"/>
          <p14:tracePt t="17684" x="3048000" y="2184400"/>
          <p14:tracePt t="17700" x="3175000" y="2184400"/>
          <p14:tracePt t="17717" x="3282950" y="2184400"/>
          <p14:tracePt t="17734" x="3371850" y="2165350"/>
          <p14:tracePt t="17749" x="3441700" y="2127250"/>
          <p14:tracePt t="17766" x="3492500" y="2089150"/>
          <p14:tracePt t="17784" x="3511550" y="2044700"/>
          <p14:tracePt t="17801" x="3524250" y="2006600"/>
          <p14:tracePt t="17817" x="3530600" y="1981200"/>
          <p14:tracePt t="17820" x="3530600" y="1962150"/>
          <p14:tracePt t="17834" x="3530600" y="1943100"/>
          <p14:tracePt t="17849" x="3492500" y="1892300"/>
          <p14:tracePt t="17866" x="3448050" y="1854200"/>
          <p14:tracePt t="17868" x="3416300" y="1835150"/>
          <p14:tracePt t="17884" x="3365500" y="1809750"/>
          <p14:tracePt t="17900" x="3308350" y="1790700"/>
          <p14:tracePt t="17917" x="3244850" y="1784350"/>
          <p14:tracePt t="17933" x="3181350" y="1784350"/>
          <p14:tracePt t="17949" x="3086100" y="1790700"/>
          <p14:tracePt t="17966" x="2990850" y="1809750"/>
          <p14:tracePt t="17983" x="2908300" y="1847850"/>
          <p14:tracePt t="17999" x="2863850" y="1879600"/>
          <p14:tracePt t="18016" x="2844800" y="1898650"/>
          <p14:tracePt t="18034" x="2838450" y="1905000"/>
          <p14:tracePt t="18037" x="2838450" y="1911350"/>
          <p14:tracePt t="18051" x="2838450" y="1917700"/>
          <p14:tracePt t="18068" x="2838450" y="1936750"/>
          <p14:tracePt t="18084" x="2870200" y="1974850"/>
          <p14:tracePt t="18100" x="2933700" y="2012950"/>
          <p14:tracePt t="18118" x="3041650" y="2051050"/>
          <p14:tracePt t="18133" x="3194050" y="2082800"/>
          <p14:tracePt t="18150" x="3359150" y="2108200"/>
          <p14:tracePt t="18166" x="3435350" y="2108200"/>
          <p14:tracePt t="18183" x="3479800" y="2108200"/>
          <p14:tracePt t="18199" x="3505200" y="2108200"/>
          <p14:tracePt t="18216" x="3505200" y="2076450"/>
          <p14:tracePt t="18232" x="3511550" y="2006600"/>
          <p14:tracePt t="18249" x="3505200" y="1924050"/>
          <p14:tracePt t="18266" x="3454400" y="1841500"/>
          <p14:tracePt t="18267" x="3422650" y="1803400"/>
          <p14:tracePt t="18282" x="3384550" y="1771650"/>
          <p14:tracePt t="18300" x="3302000" y="1733550"/>
          <p14:tracePt t="18302" x="3263900" y="1720850"/>
          <p14:tracePt t="18316" x="3187700" y="1708150"/>
          <p14:tracePt t="18334" x="3149600" y="1708150"/>
          <p14:tracePt t="18349" x="3111500" y="1708150"/>
          <p14:tracePt t="18368" x="3060700" y="1739900"/>
          <p14:tracePt t="18382" x="3022600" y="1771650"/>
          <p14:tracePt t="18399" x="2997200" y="1816100"/>
          <p14:tracePt t="18415" x="2990850" y="1854200"/>
          <p14:tracePt t="18433" x="2990850" y="1885950"/>
          <p14:tracePt t="18449" x="3003550" y="1930400"/>
          <p14:tracePt t="18465" x="3028950" y="1949450"/>
          <p14:tracePt t="18482" x="3060700" y="1974850"/>
          <p14:tracePt t="18499" x="3111500" y="1987550"/>
          <p14:tracePt t="18500" x="3136900" y="1993900"/>
          <p14:tracePt t="18516" x="3181350" y="1993900"/>
          <p14:tracePt t="18534" x="3238500" y="1962150"/>
          <p14:tracePt t="18549" x="3270250" y="1924050"/>
          <p14:tracePt t="18566" x="3282950" y="1885950"/>
          <p14:tracePt t="18584" x="3282950" y="1879600"/>
          <p14:tracePt t="18600" x="3282950" y="1873250"/>
          <p14:tracePt t="19133" x="3282950" y="1860550"/>
          <p14:tracePt t="19146" x="3270250" y="1860550"/>
          <p14:tracePt t="19156" x="3206750" y="1847850"/>
          <p14:tracePt t="19165" x="3181350" y="1847850"/>
          <p14:tracePt t="19183" x="3117850" y="1847850"/>
          <p14:tracePt t="19198" x="3060700" y="1847850"/>
          <p14:tracePt t="19215" x="3009900" y="1854200"/>
          <p14:tracePt t="19232" x="2978150" y="1860550"/>
          <p14:tracePt t="19249" x="2965450" y="1879600"/>
          <p14:tracePt t="19282" x="2965450" y="1885950"/>
          <p14:tracePt t="19300" x="2965450" y="1892300"/>
          <p14:tracePt t="19317" x="2978150" y="1911350"/>
          <p14:tracePt t="19333" x="3035300" y="1924050"/>
          <p14:tracePt t="19349" x="3124200" y="1924050"/>
          <p14:tracePt t="19366" x="3238500" y="1924050"/>
          <p14:tracePt t="19383" x="3346450" y="1924050"/>
          <p14:tracePt t="19398" x="3397250" y="1911350"/>
          <p14:tracePt t="19416" x="3409950" y="1898650"/>
          <p14:tracePt t="19432" x="3429000" y="1879600"/>
          <p14:tracePt t="19449" x="3429000" y="1873250"/>
          <p14:tracePt t="19466" x="3429000" y="1854200"/>
          <p14:tracePt t="19482" x="3422650" y="1841500"/>
          <p14:tracePt t="19498" x="3416300" y="1835150"/>
          <p14:tracePt t="19516" x="3390900" y="1828800"/>
          <p14:tracePt t="19534" x="3378200" y="1828800"/>
          <p14:tracePt t="19550" x="3346450" y="1835150"/>
          <p14:tracePt t="19565" x="3308350" y="1866900"/>
          <p14:tracePt t="19583" x="3282950" y="1936750"/>
          <p14:tracePt t="19600" x="3270250" y="1993900"/>
          <p14:tracePt t="19615" x="3270250" y="2032000"/>
          <p14:tracePt t="19633" x="3276600" y="2044700"/>
          <p14:tracePt t="19665" x="3302000" y="2044700"/>
          <p14:tracePt t="19682" x="3333750" y="2044700"/>
          <p14:tracePt t="19684" x="3352800" y="2038350"/>
          <p14:tracePt t="19698" x="3359150" y="2032000"/>
          <p14:tracePt t="19715" x="3378200" y="2019300"/>
          <p14:tracePt t="20357" x="3384550" y="2019300"/>
          <p14:tracePt t="20374" x="3384550" y="2006600"/>
          <p14:tracePt t="20386" x="3384550" y="1974850"/>
          <p14:tracePt t="20400" x="3371850" y="1930400"/>
          <p14:tracePt t="20415" x="3352800" y="1879600"/>
          <p14:tracePt t="20433" x="3314700" y="1816100"/>
          <p14:tracePt t="20449" x="3276600" y="1771650"/>
          <p14:tracePt t="20466" x="3251200" y="1733550"/>
          <p14:tracePt t="20482" x="3206750" y="1701800"/>
          <p14:tracePt t="20485" x="3200400" y="1701800"/>
          <p14:tracePt t="20500" x="3168650" y="1701800"/>
          <p14:tracePt t="20516" x="3136900" y="1701800"/>
          <p14:tracePt t="20532" x="3111500" y="1701800"/>
          <p14:tracePt t="20551" x="3067050" y="1708150"/>
          <p14:tracePt t="20567" x="3022600" y="1746250"/>
          <p14:tracePt t="20584" x="2984500" y="1771650"/>
          <p14:tracePt t="20600" x="2978150" y="1803400"/>
          <p14:tracePt t="20616" x="2978150" y="1822450"/>
          <p14:tracePt t="20633" x="2978150" y="1847850"/>
          <p14:tracePt t="20635" x="2978150" y="1866900"/>
          <p14:tracePt t="20648" x="2978150" y="1879600"/>
          <p14:tracePt t="20666" x="3009900" y="1892300"/>
          <p14:tracePt t="20668" x="3028950" y="1905000"/>
          <p14:tracePt t="20682" x="3041650" y="1911350"/>
          <p14:tracePt t="20701" x="3117850" y="1911350"/>
          <p14:tracePt t="20716" x="3181350" y="1885950"/>
          <p14:tracePt t="20733" x="3238500" y="1841500"/>
          <p14:tracePt t="20749" x="3263900" y="1803400"/>
          <p14:tracePt t="20765" x="3276600" y="1778000"/>
          <p14:tracePt t="20781" x="3282950" y="1771650"/>
          <p14:tracePt t="21196" x="3289300" y="1765300"/>
          <p14:tracePt t="21197" x="0" y="0"/>
        </p14:tracePtLst>
        <p14:tracePtLst>
          <p14:tracePt t="21500" x="4159250" y="1873250"/>
          <p14:tracePt t="21636" x="4159250" y="1879600"/>
          <p14:tracePt t="21646" x="4159250" y="1885950"/>
          <p14:tracePt t="21652" x="4159250" y="1905000"/>
          <p14:tracePt t="21664" x="4165600" y="1930400"/>
          <p14:tracePt t="21682" x="4165600" y="1949450"/>
          <p14:tracePt t="21700" x="4171950" y="1968500"/>
          <p14:tracePt t="21894" x="4178300" y="1974850"/>
          <p14:tracePt t="21915" x="4184650" y="1974850"/>
          <p14:tracePt t="21932" x="4191000" y="1955800"/>
          <p14:tracePt t="21941" x="4197350" y="1936750"/>
          <p14:tracePt t="21948" x="4203700" y="1930400"/>
          <p14:tracePt t="21964" x="4216400" y="1905000"/>
          <p14:tracePt t="21981" x="4216400" y="1898650"/>
          <p14:tracePt t="22324" x="0" y="0"/>
        </p14:tracePtLst>
        <p14:tracePtLst>
          <p14:tracePt t="22863" x="1695450" y="1727200"/>
          <p14:tracePt t="22873" x="1689100" y="1727200"/>
          <p14:tracePt t="22976" x="1676400" y="1727200"/>
          <p14:tracePt t="22984" x="1670050" y="1739900"/>
          <p14:tracePt t="22999" x="1657350" y="1771650"/>
          <p14:tracePt t="23015" x="1657350" y="1809750"/>
          <p14:tracePt t="23032" x="1657350" y="1879600"/>
          <p14:tracePt t="23049" x="1695450" y="1930400"/>
          <p14:tracePt t="23066" x="1733550" y="1968500"/>
          <p14:tracePt t="23068" x="1746250" y="1974850"/>
          <p14:tracePt t="23083" x="1758950" y="1987550"/>
          <p14:tracePt t="23100" x="1778000" y="1993900"/>
          <p14:tracePt t="23117" x="1809750" y="1993900"/>
          <p14:tracePt t="23132" x="1854200" y="1993900"/>
          <p14:tracePt t="23150" x="1911350" y="1962150"/>
          <p14:tracePt t="23166" x="1962150" y="1892300"/>
          <p14:tracePt t="23182" x="1981200" y="1822450"/>
          <p14:tracePt t="23198" x="1987550" y="1771650"/>
          <p14:tracePt t="23215" x="1987550" y="1746250"/>
          <p14:tracePt t="23232" x="1987550" y="1708150"/>
          <p14:tracePt t="23249" x="1968500" y="1695450"/>
          <p14:tracePt t="23264" x="1943100" y="1682750"/>
          <p14:tracePt t="23280" x="1905000" y="1676400"/>
          <p14:tracePt t="23297" x="1854200" y="1676400"/>
          <p14:tracePt t="23314" x="1771650" y="1682750"/>
          <p14:tracePt t="23332" x="1695450" y="1720850"/>
          <p14:tracePt t="23349" x="1670050" y="1739900"/>
          <p14:tracePt t="23366" x="1657350" y="1758950"/>
          <p14:tracePt t="23382" x="1644650" y="1771650"/>
          <p14:tracePt t="23399" x="1644650" y="1778000"/>
          <p14:tracePt t="23414" x="1644650" y="1790700"/>
          <p14:tracePt t="23431" x="1644650" y="1797050"/>
          <p14:tracePt t="23447" x="1644650" y="1809750"/>
          <p14:tracePt t="23465" x="1657350" y="1822450"/>
          <p14:tracePt t="23481" x="1676400" y="1835150"/>
          <p14:tracePt t="23497" x="1720850" y="1847850"/>
          <p14:tracePt t="23514" x="1752600" y="1854200"/>
          <p14:tracePt t="23518" x="1771650" y="1854200"/>
          <p14:tracePt t="23531" x="1803400" y="1854200"/>
          <p14:tracePt t="23548" x="1841500" y="1854200"/>
          <p14:tracePt t="23565" x="1854200" y="1854200"/>
          <p14:tracePt t="23582" x="1866900" y="1835150"/>
          <p14:tracePt t="23598" x="1866900" y="1828800"/>
          <p14:tracePt t="23615" x="1873250" y="1816100"/>
          <p14:tracePt t="23632" x="1873250" y="1809750"/>
          <p14:tracePt t="23764" x="1873250" y="1797050"/>
          <p14:tracePt t="23780" x="1854200" y="1797050"/>
          <p14:tracePt t="23788" x="1803400" y="1790700"/>
          <p14:tracePt t="23797" x="1758950" y="1784350"/>
          <p14:tracePt t="23814" x="1651000" y="1784350"/>
          <p14:tracePt t="23831" x="1536700" y="1784350"/>
          <p14:tracePt t="23848" x="1441450" y="1784350"/>
          <p14:tracePt t="23864" x="1403350" y="1797050"/>
          <p14:tracePt t="23880" x="1390650" y="1816100"/>
          <p14:tracePt t="23897" x="1390650" y="1822450"/>
          <p14:tracePt t="23915" x="1390650" y="1860550"/>
          <p14:tracePt t="23916" x="1390650" y="1885950"/>
          <p14:tracePt t="23930" x="1397000" y="1898650"/>
          <p14:tracePt t="23947" x="1435100" y="1936750"/>
          <p14:tracePt t="23964" x="1524000" y="1993900"/>
          <p14:tracePt t="23980" x="1587500" y="2012950"/>
          <p14:tracePt t="23997" x="1638300" y="2012950"/>
          <p14:tracePt t="24014" x="1714500" y="2012950"/>
          <p14:tracePt t="24030" x="1784350" y="1993900"/>
          <p14:tracePt t="24047" x="1816100" y="1943100"/>
          <p14:tracePt t="24063" x="1835150" y="1911350"/>
          <p14:tracePt t="24081" x="1835150" y="1898650"/>
          <p14:tracePt t="24098" x="1835150" y="1873250"/>
          <p14:tracePt t="24254" x="1835150" y="1860550"/>
          <p14:tracePt t="24265" x="1822450" y="1854200"/>
          <p14:tracePt t="24282" x="1765300" y="1835150"/>
          <p14:tracePt t="24297" x="1638300" y="1784350"/>
          <p14:tracePt t="24298" x="0" y="0"/>
        </p14:tracePtLst>
        <p14:tracePtLst>
          <p14:tracePt t="24385" x="933450" y="1644650"/>
          <p14:tracePt t="24397" x="901700" y="1644650"/>
          <p14:tracePt t="24415" x="863600" y="1644650"/>
          <p14:tracePt t="24432" x="838200" y="1644650"/>
          <p14:tracePt t="24448" x="806450" y="1644650"/>
          <p14:tracePt t="24463" x="774700" y="1657350"/>
          <p14:tracePt t="24480" x="762000" y="1676400"/>
          <p14:tracePt t="24497" x="742950" y="1701800"/>
          <p14:tracePt t="24513" x="736600" y="1733550"/>
          <p14:tracePt t="24530" x="736600" y="1752600"/>
          <p14:tracePt t="24531" x="736600" y="1771650"/>
          <p14:tracePt t="24546" x="736600" y="1790700"/>
          <p14:tracePt t="24565" x="787400" y="1847850"/>
          <p14:tracePt t="24581" x="857250" y="1892300"/>
          <p14:tracePt t="24598" x="958850" y="1917700"/>
          <p14:tracePt t="24614" x="1066800" y="1930400"/>
          <p14:tracePt t="24631" x="1155700" y="1930400"/>
          <p14:tracePt t="24649" x="1225550" y="1911350"/>
          <p14:tracePt t="24664" x="1270000" y="1879600"/>
          <p14:tracePt t="24680" x="1289050" y="1841500"/>
          <p14:tracePt t="24696" x="1301750" y="1828800"/>
          <p14:tracePt t="24713" x="1301750" y="1822450"/>
          <p14:tracePt t="24789" x="1301750" y="1816100"/>
          <p14:tracePt t="24797" x="1314450" y="1816100"/>
          <p14:tracePt t="24815" x="1377950" y="1816100"/>
          <p14:tracePt t="24832" x="1517650" y="1816100"/>
          <p14:tracePt t="24847" x="1676400" y="1809750"/>
          <p14:tracePt t="24865" x="1739900" y="1797050"/>
          <p14:tracePt t="24882" x="1752600" y="1797050"/>
          <p14:tracePt t="24884" x="1758950" y="1797050"/>
          <p14:tracePt t="25598" x="0" y="0"/>
        </p14:tracePtLst>
        <p14:tracePtLst>
          <p14:tracePt t="28581" x="2908300" y="1930400"/>
          <p14:tracePt t="28685" x="2921000" y="1930400"/>
          <p14:tracePt t="28694" x="2959100" y="1930400"/>
          <p14:tracePt t="28702" x="3035300" y="1930400"/>
          <p14:tracePt t="28713" x="3143250" y="1930400"/>
          <p14:tracePt t="28729" x="3467100" y="1943100"/>
          <p14:tracePt t="28746" x="3797300" y="1993900"/>
          <p14:tracePt t="28748" x="3911600" y="2006600"/>
          <p14:tracePt t="28762" x="4000500" y="2012950"/>
          <p14:tracePt t="28780" x="4121150" y="2012950"/>
          <p14:tracePt t="28796" x="4140200" y="2012950"/>
          <p14:tracePt t="28813" x="4146550" y="2012950"/>
          <p14:tracePt t="28916" x="4140200" y="2012950"/>
          <p14:tracePt t="28925" x="4102100" y="2012950"/>
          <p14:tracePt t="28933" x="4038600" y="2012950"/>
          <p14:tracePt t="28945" x="3930650" y="2012950"/>
          <p14:tracePt t="28962" x="3613150" y="2012950"/>
          <p14:tracePt t="28979" x="3054350" y="2012950"/>
          <p14:tracePt t="28996" x="2825750" y="2012950"/>
          <p14:tracePt t="29013" x="2736850" y="2012950"/>
          <p14:tracePt t="29029" x="2724150" y="2012950"/>
          <p14:tracePt t="29086" x="2736850" y="2012950"/>
          <p14:tracePt t="29092" x="2762250" y="2012950"/>
          <p14:tracePt t="29102" x="2800350" y="2012950"/>
          <p14:tracePt t="29113" x="2857500" y="2012950"/>
          <p14:tracePt t="29129" x="3009900" y="2012950"/>
          <p14:tracePt t="29146" x="3194050" y="2012950"/>
          <p14:tracePt t="29148" x="3276600" y="2012950"/>
          <p14:tracePt t="29164" x="3327400" y="2012950"/>
          <p14:tracePt t="29179" x="3365500" y="2012950"/>
          <p14:tracePt t="29195" x="3371850" y="2012950"/>
          <p14:tracePt t="29229" x="3314700" y="2012950"/>
          <p14:tracePt t="29245" x="3200400" y="2012950"/>
          <p14:tracePt t="29262" x="3041650" y="2012950"/>
          <p14:tracePt t="29278" x="2832100" y="2012950"/>
          <p14:tracePt t="29295" x="2609850" y="1993900"/>
          <p14:tracePt t="29314" x="2482850" y="1981200"/>
          <p14:tracePt t="29328" x="2444750" y="1981200"/>
          <p14:tracePt t="29345" x="2438400" y="1981200"/>
          <p14:tracePt t="29415" x="2438400" y="1974850"/>
          <p14:tracePt t="29421" x="2457450" y="1974850"/>
          <p14:tracePt t="29429" x="2501900" y="1974850"/>
          <p14:tracePt t="29446" x="2692400" y="1974850"/>
          <p14:tracePt t="29462" x="2914650" y="1974850"/>
          <p14:tracePt t="29479" x="3136900" y="1974850"/>
          <p14:tracePt t="29495" x="3282950" y="1974850"/>
          <p14:tracePt t="29512" x="3333750" y="1974850"/>
          <p14:tracePt t="29528" x="3340100" y="1974850"/>
          <p14:tracePt t="29676" x="3346450" y="1974850"/>
          <p14:tracePt t="29684" x="3352800" y="1974850"/>
          <p14:tracePt t="29695" x="3371850" y="1974850"/>
          <p14:tracePt t="29713" x="3435350" y="1974850"/>
          <p14:tracePt t="29728" x="3556000" y="1974850"/>
          <p14:tracePt t="29745" x="3683000" y="1974850"/>
          <p14:tracePt t="29762" x="3778250" y="1974850"/>
          <p14:tracePt t="29764" x="3810000" y="1974850"/>
          <p14:tracePt t="29779" x="3822700" y="1974850"/>
          <p14:tracePt t="29795" x="3829050" y="1974850"/>
          <p14:tracePt t="30196" x="3835400" y="1974850"/>
          <p14:tracePt t="30205" x="3854450" y="1974850"/>
          <p14:tracePt t="30212" x="3886200" y="1974850"/>
          <p14:tracePt t="30228" x="3994150" y="1981200"/>
          <p14:tracePt t="30246" x="4083050" y="1981200"/>
          <p14:tracePt t="30264" x="4140200" y="1981200"/>
          <p14:tracePt t="30278" x="4165600" y="1981200"/>
          <p14:tracePt t="30294" x="4171950" y="1981200"/>
          <p14:tracePt t="30598" x="4178300" y="1981200"/>
          <p14:tracePt t="30604" x="4191000" y="1981200"/>
          <p14:tracePt t="30613" x="4210050" y="1981200"/>
          <p14:tracePt t="30630" x="4286250" y="1981200"/>
          <p14:tracePt t="30645" x="4362450" y="1981200"/>
          <p14:tracePt t="30663" x="4432300" y="1981200"/>
          <p14:tracePt t="30680" x="4464050" y="1981200"/>
          <p14:tracePt t="30697" x="4470400" y="1981200"/>
          <p14:tracePt t="32880" x="4476750" y="1987550"/>
          <p14:tracePt t="32981" x="4476750" y="1981200"/>
          <p14:tracePt t="32990" x="4476750" y="1974850"/>
          <p14:tracePt t="33000" x="4476750" y="1955800"/>
          <p14:tracePt t="33012" x="4476750" y="1949450"/>
          <p14:tracePt t="33027" x="4470400" y="1930400"/>
          <p14:tracePt t="33046" x="4470400" y="1924050"/>
          <p14:tracePt t="33061" x="4470400" y="1917700"/>
          <p14:tracePt t="33077" x="4464050" y="1911350"/>
          <p14:tracePt t="33118" x="4457700" y="1911350"/>
          <p14:tracePt t="33126" x="4451350" y="1911350"/>
          <p14:tracePt t="33146" x="4438650" y="1949450"/>
          <p14:tracePt t="33162" x="4394200" y="2019300"/>
          <p14:tracePt t="33165" x="4368800" y="2051050"/>
          <p14:tracePt t="33178" x="4368800" y="2063750"/>
          <p14:tracePt t="33196" x="4356100" y="2082800"/>
          <p14:tracePt t="33269" x="4356100" y="2070100"/>
          <p14:tracePt t="33275" x="4356100" y="2044700"/>
          <p14:tracePt t="33285" x="4356100" y="2019300"/>
          <p14:tracePt t="33295" x="4356100" y="1987550"/>
          <p14:tracePt t="33310" x="4356100" y="1949450"/>
          <p14:tracePt t="33327" x="4356100" y="1930400"/>
          <p14:tracePt t="33388" x="4343400" y="1930400"/>
          <p14:tracePt t="33396" x="4337050" y="1943100"/>
          <p14:tracePt t="33414" x="4311650" y="2006600"/>
          <p14:tracePt t="33429" x="4298950" y="2032000"/>
          <p14:tracePt t="33445" x="4292600" y="2044700"/>
          <p14:tracePt t="33463" x="4292600" y="2051050"/>
          <p14:tracePt t="33524" x="4292600" y="2038350"/>
          <p14:tracePt t="33533" x="4292600" y="2025650"/>
          <p14:tracePt t="33546" x="4292600" y="2012950"/>
          <p14:tracePt t="33560" x="4292600" y="2000250"/>
          <p14:tracePt t="33577" x="4292600" y="1981200"/>
          <p14:tracePt t="33716" x="4286250" y="1993900"/>
          <p14:tracePt t="33724" x="4279900" y="1993900"/>
          <p14:tracePt t="33742" x="4279900" y="2000250"/>
          <p14:tracePt t="33828" x="4279900" y="1993900"/>
          <p14:tracePt t="33836" x="4279900" y="1981200"/>
          <p14:tracePt t="33847" x="4279900" y="1974850"/>
          <p14:tracePt t="33860" x="4279900" y="1962150"/>
          <p14:tracePt t="33879" x="4279900" y="1955800"/>
          <p14:tracePt t="33894" x="4279900" y="1949450"/>
          <p14:tracePt t="33980" x="4267200" y="1962150"/>
          <p14:tracePt t="33988" x="4260850" y="1987550"/>
          <p14:tracePt t="33996" x="4248150" y="2012950"/>
          <p14:tracePt t="34010" x="4241800" y="2051050"/>
          <p14:tracePt t="34027" x="4216400" y="2120900"/>
          <p14:tracePt t="34044" x="4216400" y="2127250"/>
          <p14:tracePt t="34060" x="4216400" y="2133600"/>
          <p14:tracePt t="34125" x="4216400" y="2120900"/>
          <p14:tracePt t="34133" x="4216400" y="2095500"/>
          <p14:tracePt t="34147" x="4216400" y="2070100"/>
          <p14:tracePt t="34162" x="4216400" y="2012950"/>
          <p14:tracePt t="34180" x="4216400" y="1968500"/>
          <p14:tracePt t="34181" x="4216400" y="1962150"/>
          <p14:tracePt t="34193" x="4216400" y="1955800"/>
          <p14:tracePt t="34285" x="4210050" y="1955800"/>
          <p14:tracePt t="34292" x="4203700" y="1974850"/>
          <p14:tracePt t="34301" x="4197350" y="2019300"/>
          <p14:tracePt t="34310" x="4191000" y="2063750"/>
          <p14:tracePt t="34327" x="4178300" y="2171700"/>
          <p14:tracePt t="34344" x="4165600" y="2228850"/>
          <p14:tracePt t="34360" x="4165600" y="2266950"/>
          <p14:tracePt t="34377" x="4165600" y="2273300"/>
          <p14:tracePt t="34462" x="4165600" y="2260600"/>
          <p14:tracePt t="34469" x="4165600" y="2241550"/>
          <p14:tracePt t="34480" x="4165600" y="2228850"/>
          <p14:tracePt t="34493" x="4165600" y="2197100"/>
          <p14:tracePt t="34511" x="4165600" y="2159000"/>
          <p14:tracePt t="34527" x="4165600" y="2127250"/>
          <p14:tracePt t="34543" x="4165600" y="2101850"/>
          <p14:tracePt t="34560" x="4165600" y="2095500"/>
          <p14:tracePt t="34577" x="4165600" y="2089150"/>
          <p14:tracePt t="34630" x="4165600" y="2101850"/>
          <p14:tracePt t="34636" x="4165600" y="2127250"/>
          <p14:tracePt t="34645" x="4165600" y="2152650"/>
          <p14:tracePt t="34662" x="4165600" y="2190750"/>
          <p14:tracePt t="34678" x="4165600" y="2209800"/>
          <p14:tracePt t="36156" x="0" y="0"/>
        </p14:tracePtLst>
        <p14:tracePtLst>
          <p14:tracePt t="36885" x="1574800" y="1758950"/>
          <p14:tracePt t="36932" x="1581150" y="1758950"/>
          <p14:tracePt t="36941" x="1587500" y="1765300"/>
          <p14:tracePt t="36948" x="1587500" y="1778000"/>
          <p14:tracePt t="36959" x="1593850" y="1803400"/>
          <p14:tracePt t="36977" x="1600200" y="1841500"/>
          <p14:tracePt t="36992" x="1612900" y="1873250"/>
          <p14:tracePt t="37009" x="1625600" y="1892300"/>
          <p14:tracePt t="37026" x="1631950" y="1898650"/>
          <p14:tracePt t="37076" x="1644650" y="1898650"/>
          <p14:tracePt t="37084" x="1657350" y="1885950"/>
          <p14:tracePt t="37094" x="1663700" y="1873250"/>
          <p14:tracePt t="37109" x="1682750" y="1835150"/>
          <p14:tracePt t="37126" x="1695450" y="1809750"/>
          <p14:tracePt t="37144" x="1701800" y="1797050"/>
          <p14:tracePt t="37159" x="1701800" y="1790700"/>
          <p14:tracePt t="37221" x="1701800" y="1803400"/>
          <p14:tracePt t="37228" x="1701800" y="1822450"/>
          <p14:tracePt t="37244" x="1701800" y="1866900"/>
          <p14:tracePt t="37261" x="1701800" y="1879600"/>
          <p14:tracePt t="37275" x="1701800" y="1885950"/>
          <p14:tracePt t="37340" x="1708150" y="1879600"/>
          <p14:tracePt t="37363" x="0" y="0"/>
        </p14:tracePtLst>
        <p14:tracePtLst>
          <p14:tracePt t="37750" x="3987800" y="1841500"/>
          <p14:tracePt t="37813" x="3994150" y="1841500"/>
          <p14:tracePt t="37831" x="3994150" y="1860550"/>
          <p14:tracePt t="37844" x="4006850" y="1936750"/>
          <p14:tracePt t="37862" x="4032250" y="2000250"/>
          <p14:tracePt t="37877" x="4051300" y="2032000"/>
          <p14:tracePt t="37894" x="4051300" y="2038350"/>
          <p14:tracePt t="37911" x="4051300" y="2044700"/>
          <p14:tracePt t="37942" x="4057650" y="2044700"/>
          <p14:tracePt t="37959" x="4057650" y="2038350"/>
          <p14:tracePt t="37977" x="4064000" y="2032000"/>
          <p14:tracePt t="37992" x="4070350" y="2025650"/>
          <p14:tracePt t="38009" x="4070350" y="2019300"/>
          <p14:tracePt t="38029" x="4064000" y="2006600"/>
          <p14:tracePt t="38030" x="0" y="0"/>
        </p14:tracePtLst>
        <p14:tracePtLst>
          <p14:tracePt t="38644" x="1765300" y="1841500"/>
          <p14:tracePt t="38692" x="1758950" y="1854200"/>
          <p14:tracePt t="38700" x="1758950" y="1866900"/>
          <p14:tracePt t="38711" x="1758950" y="1885950"/>
          <p14:tracePt t="38725" x="1758950" y="1924050"/>
          <p14:tracePt t="38745" x="1758950" y="1936750"/>
          <p14:tracePt t="38758" x="1758950" y="1943100"/>
          <p14:tracePt t="38796" x="1758950" y="1936750"/>
          <p14:tracePt t="38808" x="1765300" y="1917700"/>
          <p14:tracePt t="38825" x="1784350" y="1860550"/>
          <p14:tracePt t="38842" x="1797050" y="1803400"/>
          <p14:tracePt t="38844" x="1803400" y="1784350"/>
          <p14:tracePt t="38858" x="1803400" y="1778000"/>
          <p14:tracePt t="38875" x="1803400" y="1765300"/>
          <p14:tracePt t="38925" x="1803400" y="1784350"/>
          <p14:tracePt t="38932" x="1803400" y="1797050"/>
          <p14:tracePt t="38941" x="1803400" y="1809750"/>
          <p14:tracePt t="38959" x="1803400" y="1828800"/>
          <p14:tracePt t="39222" x="1803400" y="1835150"/>
          <p14:tracePt t="39231" x="1803400" y="1841500"/>
          <p14:tracePt t="39244" x="1803400" y="1847850"/>
          <p14:tracePt t="39260" x="1803400" y="1860550"/>
          <p14:tracePt t="39276" x="1803400" y="1873250"/>
          <p14:tracePt t="39292" x="1803400" y="1885950"/>
          <p14:tracePt t="39397" x="1803400" y="1879600"/>
          <p14:tracePt t="39405" x="1803400" y="1866900"/>
          <p14:tracePt t="39415" x="1809750" y="1854200"/>
          <p14:tracePt t="39437" x="1809750" y="1847850"/>
          <p14:tracePt t="39686" x="1816100" y="1847850"/>
          <p14:tracePt t="39836" x="0" y="0"/>
        </p14:tracePtLst>
        <p14:tracePtLst>
          <p14:tracePt t="40212" x="596900" y="2190750"/>
          <p14:tracePt t="40309" x="615950" y="2190750"/>
          <p14:tracePt t="40316" x="660400" y="2190750"/>
          <p14:tracePt t="40326" x="698500" y="2190750"/>
          <p14:tracePt t="40342" x="882650" y="2190750"/>
          <p14:tracePt t="40360" x="1060450" y="2190750"/>
          <p14:tracePt t="40374" x="1206500" y="2190750"/>
          <p14:tracePt t="40391" x="1320800" y="2190750"/>
          <p14:tracePt t="40409" x="1377950" y="2190750"/>
          <p14:tracePt t="40425" x="1403350" y="2190750"/>
          <p14:tracePt t="40443" x="1422400" y="2190750"/>
          <p14:tracePt t="40525" x="1384300" y="2190750"/>
          <p14:tracePt t="40532" x="1346200" y="2190750"/>
          <p14:tracePt t="40543" x="1295400" y="2190750"/>
          <p14:tracePt t="40558" x="1181100" y="2190750"/>
          <p14:tracePt t="40576" x="1104900" y="2190750"/>
          <p14:tracePt t="40592" x="1085850" y="2190750"/>
          <p14:tracePt t="40653" x="1111250" y="2190750"/>
          <p14:tracePt t="40663" x="1149350" y="2190750"/>
          <p14:tracePt t="40677" x="1320800" y="2190750"/>
          <p14:tracePt t="40694" x="1498600" y="2190750"/>
          <p14:tracePt t="40710" x="1638300" y="2190750"/>
          <p14:tracePt t="40725" x="1670050" y="2190750"/>
          <p14:tracePt t="40745" x="1682750" y="2190750"/>
          <p14:tracePt t="40973" x="0" y="0"/>
        </p14:tracePtLst>
        <p14:tracePtLst>
          <p14:tracePt t="41491" x="1898650" y="1682750"/>
          <p14:tracePt t="41524" x="1892300" y="1682750"/>
          <p14:tracePt t="41532" x="1885950" y="1689100"/>
          <p14:tracePt t="41541" x="1885950" y="1708150"/>
          <p14:tracePt t="41558" x="1866900" y="1790700"/>
          <p14:tracePt t="41574" x="1854200" y="1898650"/>
          <p14:tracePt t="41591" x="1854200" y="2019300"/>
          <p14:tracePt t="41608" x="1854200" y="2101850"/>
          <p14:tracePt t="41624" x="1854200" y="2139950"/>
          <p14:tracePt t="41709" x="1854200" y="2133600"/>
          <p14:tracePt t="41715" x="1854200" y="2127250"/>
          <p14:tracePt t="41727" x="1854200" y="2114550"/>
          <p14:tracePt t="41743" x="1854200" y="2101850"/>
          <p14:tracePt t="41757" x="1860550" y="2095500"/>
          <p14:tracePt t="41791" x="1860550" y="2089150"/>
          <p14:tracePt t="41807" x="1860550" y="2082800"/>
          <p14:tracePt t="41824" x="1860550" y="2076450"/>
          <p14:tracePt t="41964" x="1866900" y="2070100"/>
          <p14:tracePt t="41964" x="0" y="0"/>
        </p14:tracePtLst>
        <p14:tracePtLst>
          <p14:tracePt t="42316" x="2470150" y="1987550"/>
          <p14:tracePt t="42405" x="2489200" y="1987550"/>
          <p14:tracePt t="42416" x="2533650" y="1987550"/>
          <p14:tracePt t="42429" x="2711450" y="1987550"/>
          <p14:tracePt t="42445" x="3035300" y="1987550"/>
          <p14:tracePt t="42460" x="3251200" y="1987550"/>
          <p14:tracePt t="42475" x="3765550" y="1987550"/>
          <p14:tracePt t="42493" x="4394200" y="2032000"/>
          <p14:tracePt t="42509" x="4565650" y="2038350"/>
          <p14:tracePt t="42525" x="4622800" y="2038350"/>
          <p14:tracePt t="42541" x="4635500" y="2038350"/>
          <p14:tracePt t="42606" x="4616450" y="2038350"/>
          <p14:tracePt t="42614" x="4552950" y="2038350"/>
          <p14:tracePt t="42624" x="4457700" y="2019300"/>
          <p14:tracePt t="42642" x="4171950" y="1974850"/>
          <p14:tracePt t="42659" x="3829050" y="1936750"/>
          <p14:tracePt t="42661" x="3714750" y="1936750"/>
          <p14:tracePt t="42676" x="3543300" y="1936750"/>
          <p14:tracePt t="42692" x="3511550" y="1936750"/>
          <p14:tracePt t="42708" x="3486150" y="1936750"/>
          <p14:tracePt t="42765" x="3498850" y="1936750"/>
          <p14:tracePt t="42776" x="3530600" y="1936750"/>
          <p14:tracePt t="42792" x="3670300" y="1936750"/>
          <p14:tracePt t="42808" x="3905250" y="1936750"/>
          <p14:tracePt t="42824" x="4165600" y="1936750"/>
          <p14:tracePt t="42841" x="4330700" y="1936750"/>
          <p14:tracePt t="42857" x="4394200" y="1936750"/>
          <p14:tracePt t="42860" x="4400550" y="1936750"/>
          <p14:tracePt t="42944" x="4381500" y="1936750"/>
          <p14:tracePt t="42950" x="4356100" y="1936750"/>
          <p14:tracePt t="42957" x="4324350" y="1936750"/>
          <p14:tracePt t="42975" x="4191000" y="1936750"/>
          <p14:tracePt t="42991" x="4000500" y="1936750"/>
          <p14:tracePt t="43008" x="3854450" y="1936750"/>
          <p14:tracePt t="43024" x="3765550" y="1936750"/>
          <p14:tracePt t="43040" x="3752850" y="1936750"/>
          <p14:tracePt t="43058" x="3746500" y="1936750"/>
          <p14:tracePt t="43104" x="3765550" y="1936750"/>
          <p14:tracePt t="43114" x="3797300" y="1936750"/>
          <p14:tracePt t="43125" x="3911600" y="1936750"/>
          <p14:tracePt t="43142" x="4070350" y="1936750"/>
          <p14:tracePt t="43159" x="4229100" y="1936750"/>
          <p14:tracePt t="43176" x="4324350" y="1936750"/>
          <p14:tracePt t="43193" x="4349750" y="1936750"/>
          <p14:tracePt t="43210" x="4356100" y="1936750"/>
          <p14:tracePt t="43229" x="4318000" y="1936750"/>
          <p14:tracePt t="43241" x="4248150" y="1936750"/>
          <p14:tracePt t="43260" x="3994150" y="1936750"/>
          <p14:tracePt t="43275" x="3937000" y="1936750"/>
          <p14:tracePt t="43292" x="3892550" y="1936750"/>
          <p14:tracePt t="43307" x="3879850" y="1936750"/>
          <p14:tracePt t="43348" x="3886200" y="1930400"/>
          <p14:tracePt t="43357" x="3892550" y="1930400"/>
          <p14:tracePt t="43374" x="3962400" y="1930400"/>
          <p14:tracePt t="43390" x="4089400" y="1930400"/>
          <p14:tracePt t="43407" x="4203700" y="1930400"/>
          <p14:tracePt t="43425" x="4248150" y="1930400"/>
          <p14:tracePt t="43441" x="4254500" y="1930400"/>
          <p14:tracePt t="44101" x="0" y="0"/>
        </p14:tracePtLst>
        <p14:tracePtLst>
          <p14:tracePt t="44725" x="203200" y="2070100"/>
          <p14:tracePt t="44796" x="215900" y="2070100"/>
          <p14:tracePt t="44804" x="266700" y="2070100"/>
          <p14:tracePt t="44812" x="349250" y="2070100"/>
          <p14:tracePt t="44823" x="495300" y="2082800"/>
          <p14:tracePt t="44840" x="1009650" y="2120900"/>
          <p14:tracePt t="44857" x="1701800" y="2241550"/>
          <p14:tracePt t="44874" x="2305050" y="2336800"/>
          <p14:tracePt t="44890" x="2590800" y="2393950"/>
          <p14:tracePt t="44891" x="2635250" y="2400300"/>
          <p14:tracePt t="44907" x="2654300" y="2406650"/>
          <p14:tracePt t="44924" x="2660650" y="2406650"/>
          <p14:tracePt t="44956" x="2660650" y="2413000"/>
          <p14:tracePt t="44972" x="2647950" y="2413000"/>
          <p14:tracePt t="44979" x="2609850" y="2419350"/>
          <p14:tracePt t="44990" x="2565400" y="2425700"/>
          <p14:tracePt t="45007" x="2438400" y="2425700"/>
          <p14:tracePt t="45024" x="2216150" y="2425700"/>
          <p14:tracePt t="45040" x="1955800" y="2425700"/>
          <p14:tracePt t="45057" x="1708150" y="2425700"/>
          <p14:tracePt t="45073" x="1517650" y="2425700"/>
          <p14:tracePt t="45090" x="1390650" y="2425700"/>
          <p14:tracePt t="45091" x="1358900" y="2425700"/>
          <p14:tracePt t="45106" x="1346200" y="2425700"/>
          <p14:tracePt t="45125" x="1333500" y="2425700"/>
          <p14:tracePt t="45196" x="1346200" y="2425700"/>
          <p14:tracePt t="45204" x="1384300" y="2425700"/>
          <p14:tracePt t="45212" x="1447800" y="2425700"/>
          <p14:tracePt t="45223" x="1524000" y="2425700"/>
          <p14:tracePt t="45241" x="1682750" y="2425700"/>
          <p14:tracePt t="45258" x="1752600" y="2425700"/>
          <p14:tracePt t="45275" x="1771650" y="2425700"/>
          <p14:tracePt t="45292" x="1778000" y="2425700"/>
          <p14:tracePt t="45306" x="1778000" y="2419350"/>
          <p14:tracePt t="45325" x="1600200" y="2381250"/>
          <p14:tracePt t="45340" x="1339850" y="2330450"/>
          <p14:tracePt t="45356" x="984250" y="2254250"/>
          <p14:tracePt t="45373" x="654050" y="2197100"/>
          <p14:tracePt t="45391" x="488950" y="2165350"/>
          <p14:tracePt t="45406" x="444500" y="2159000"/>
          <p14:tracePt t="45424" x="438150" y="2159000"/>
          <p14:tracePt t="45508" x="438150" y="2152650"/>
          <p14:tracePt t="45516" x="457200" y="2146300"/>
          <p14:tracePt t="45525" x="482600" y="2146300"/>
          <p14:tracePt t="45541" x="565150" y="2146300"/>
          <p14:tracePt t="45556" x="660400" y="2146300"/>
          <p14:tracePt t="45573" x="755650" y="2146300"/>
          <p14:tracePt t="45589" x="825500" y="2146300"/>
          <p14:tracePt t="45606" x="838200" y="2146300"/>
          <p14:tracePt t="45625" x="850900" y="2146300"/>
          <p14:tracePt t="45685" x="844550" y="2146300"/>
          <p14:tracePt t="45692" x="812800" y="2146300"/>
          <p14:tracePt t="45709" x="692150" y="2146300"/>
          <p14:tracePt t="45725" x="558800" y="2146300"/>
          <p14:tracePt t="45742" x="425450" y="2146300"/>
          <p14:tracePt t="45757" x="374650" y="2146300"/>
          <p14:tracePt t="45774" x="355600" y="2146300"/>
          <p14:tracePt t="45837" x="381000" y="2139950"/>
          <p14:tracePt t="45845" x="425450" y="2139950"/>
          <p14:tracePt t="45858" x="514350" y="2139950"/>
          <p14:tracePt t="45872" x="762000" y="2139950"/>
          <p14:tracePt t="45889" x="1047750" y="2146300"/>
          <p14:tracePt t="45906" x="1295400" y="2171700"/>
          <p14:tracePt t="45907" x="1365250" y="2178050"/>
          <p14:tracePt t="45924" x="1422400" y="2197100"/>
          <p14:tracePt t="45940" x="1454150" y="2203450"/>
          <p14:tracePt t="45995" x="1454150" y="2209800"/>
          <p14:tracePt t="46005" x="1422400" y="2209800"/>
          <p14:tracePt t="46012" x="1358900" y="2209800"/>
          <p14:tracePt t="46023" x="1263650" y="2209800"/>
          <p14:tracePt t="46041" x="1041400" y="2209800"/>
          <p14:tracePt t="46056" x="800100" y="2209800"/>
          <p14:tracePt t="46074" x="628650" y="2209800"/>
          <p14:tracePt t="46090" x="584200" y="2209800"/>
          <p14:tracePt t="46091" x="577850" y="2209800"/>
          <p14:tracePt t="46106" x="571500" y="2209800"/>
          <p14:tracePt t="46124" x="577850" y="2209800"/>
          <p14:tracePt t="46141" x="673100" y="2209800"/>
          <p14:tracePt t="46157" x="857250" y="2209800"/>
          <p14:tracePt t="46174" x="1104900" y="2209800"/>
          <p14:tracePt t="46190" x="1314450" y="2209800"/>
          <p14:tracePt t="46206" x="1441450" y="2209800"/>
          <p14:tracePt t="46223" x="1473200" y="2209800"/>
          <p14:tracePt t="46240" x="1479550" y="2209800"/>
          <p14:tracePt t="46307" x="1447800" y="2209800"/>
          <p14:tracePt t="46317" x="1377950" y="2197100"/>
          <p14:tracePt t="46324" x="1301750" y="2184400"/>
          <p14:tracePt t="46339" x="1130300" y="2159000"/>
          <p14:tracePt t="46356" x="1003300" y="2133600"/>
          <p14:tracePt t="46373" x="939800" y="2127250"/>
          <p14:tracePt t="46389" x="927100" y="2127250"/>
          <p14:tracePt t="46444" x="958850" y="2120900"/>
          <p14:tracePt t="46452" x="1009650" y="2120900"/>
          <p14:tracePt t="46460" x="1092200" y="2120900"/>
          <p14:tracePt t="46475" x="1200150" y="2120900"/>
          <p14:tracePt t="46490" x="1409700" y="2120900"/>
          <p14:tracePt t="46506" x="1536700" y="2120900"/>
          <p14:tracePt t="46508" x="1562100" y="2120900"/>
          <p14:tracePt t="46522" x="1568450" y="2120900"/>
          <p14:tracePt t="46540" x="1581150" y="2120900"/>
          <p14:tracePt t="46556" x="1568450" y="2120900"/>
          <p14:tracePt t="46572" x="1504950" y="2120900"/>
          <p14:tracePt t="46589" x="1390650" y="2120900"/>
          <p14:tracePt t="46608" x="1206500" y="2120900"/>
          <p14:tracePt t="46622" x="1073150" y="2114550"/>
          <p14:tracePt t="46639" x="1009650" y="2114550"/>
          <p14:tracePt t="46656" x="996950" y="2114550"/>
          <p14:tracePt t="46693" x="1003300" y="2114550"/>
          <p14:tracePt t="46707" x="1092200" y="2114550"/>
          <p14:tracePt t="46724" x="1143000" y="2114550"/>
          <p14:tracePt t="46725" x="1187450" y="2114550"/>
          <p14:tracePt t="46741" x="1244600" y="2114550"/>
          <p14:tracePt t="46758" x="1270000" y="2114550"/>
          <p14:tracePt t="46789" x="1276350" y="2114550"/>
          <p14:tracePt t="46820" x="1263650" y="2114550"/>
          <p14:tracePt t="46828" x="1219200" y="2114550"/>
          <p14:tracePt t="46839" x="1155700" y="2114550"/>
          <p14:tracePt t="46858" x="977900" y="2114550"/>
          <p14:tracePt t="46872" x="800100" y="2114550"/>
          <p14:tracePt t="46889" x="660400" y="2114550"/>
          <p14:tracePt t="46906" x="609600" y="2114550"/>
          <p14:tracePt t="46922" x="596900" y="2114550"/>
          <p14:tracePt t="47006" x="609600" y="2114550"/>
          <p14:tracePt t="47012" x="641350" y="2114550"/>
          <p14:tracePt t="47023" x="704850" y="2114550"/>
          <p14:tracePt t="47041" x="901700" y="2114550"/>
          <p14:tracePt t="47056" x="1123950" y="2114550"/>
          <p14:tracePt t="47072" x="1263650" y="2114550"/>
          <p14:tracePt t="47089" x="1289050" y="2120900"/>
          <p14:tracePt t="47106" x="1301750" y="2120900"/>
          <p14:tracePt t="47140" x="1289050" y="2120900"/>
          <p14:tracePt t="47156" x="1206500" y="2120900"/>
          <p14:tracePt t="47172" x="1066800" y="2120900"/>
          <p14:tracePt t="47190" x="908050" y="2120900"/>
          <p14:tracePt t="47207" x="793750" y="2120900"/>
          <p14:tracePt t="47223" x="755650" y="2120900"/>
          <p14:tracePt t="47275" x="762000" y="2120900"/>
          <p14:tracePt t="47284" x="793750" y="2120900"/>
          <p14:tracePt t="47291" x="844550" y="2120900"/>
          <p14:tracePt t="47306" x="933450" y="2120900"/>
          <p14:tracePt t="47323" x="1257300" y="2120900"/>
          <p14:tracePt t="47340" x="1473200" y="2139950"/>
          <p14:tracePt t="47357" x="1530350" y="2146300"/>
          <p14:tracePt t="47372" x="1543050" y="2146300"/>
          <p14:tracePt t="47684" x="0" y="0"/>
        </p14:tracePtLst>
        <p14:tracePtLst>
          <p14:tracePt t="49382" x="2965450" y="1778000"/>
          <p14:tracePt t="49469" x="2971800" y="1784350"/>
          <p14:tracePt t="49482" x="2997200" y="1790700"/>
          <p14:tracePt t="49496" x="3124200" y="1816100"/>
          <p14:tracePt t="49510" x="3371850" y="1860550"/>
          <p14:tracePt t="49528" x="3708400" y="1930400"/>
          <p14:tracePt t="49532" x="3854450" y="1962150"/>
          <p14:tracePt t="49545" x="3968750" y="1968500"/>
          <p14:tracePt t="49556" x="4108450" y="1981200"/>
          <p14:tracePt t="49574" x="4171950" y="1981200"/>
          <p14:tracePt t="49589" x="4191000" y="1981200"/>
          <p14:tracePt t="49916" x="4178300" y="1981200"/>
          <p14:tracePt t="49925" x="4140200" y="1981200"/>
          <p14:tracePt t="49939" x="4121150" y="1974850"/>
          <p14:tracePt t="49956" x="3987800" y="1955800"/>
          <p14:tracePt t="49974" x="3892550" y="1936750"/>
          <p14:tracePt t="49991" x="3771900" y="1911350"/>
          <p14:tracePt t="50006" x="3638550" y="1885950"/>
          <p14:tracePt t="50022" x="3517900" y="1860550"/>
          <p14:tracePt t="50038" x="3397250" y="1841500"/>
          <p14:tracePt t="50056" x="3276600" y="1816100"/>
          <p14:tracePt t="50072" x="3155950" y="1790700"/>
          <p14:tracePt t="50089" x="3079750" y="1784350"/>
          <p14:tracePt t="50105" x="3016250" y="1784350"/>
          <p14:tracePt t="50109" x="2990850" y="1784350"/>
          <p14:tracePt t="50122" x="2971800" y="1784350"/>
          <p14:tracePt t="50140" x="2952750" y="1784350"/>
          <p14:tracePt t="50189" x="2946400" y="1784350"/>
          <p14:tracePt t="50342" x="2940050" y="1784350"/>
          <p14:tracePt t="50358" x="2927350" y="1784350"/>
          <p14:tracePt t="50374" x="2914650" y="1790700"/>
          <p14:tracePt t="50389" x="2908300" y="1797050"/>
          <p14:tracePt t="50405" x="2895600" y="1809750"/>
          <p14:tracePt t="50422" x="2889250" y="1816100"/>
          <p14:tracePt t="50440" x="2876550" y="1828800"/>
          <p14:tracePt t="50456" x="2870200" y="1828800"/>
          <p14:tracePt t="50472" x="2863850" y="1847850"/>
          <p14:tracePt t="50506" x="2863850" y="1860550"/>
          <p14:tracePt t="50523" x="2857500" y="1866900"/>
          <p14:tracePt t="50538" x="2857500" y="1873250"/>
          <p14:tracePt t="50556" x="2857500" y="1892300"/>
          <p14:tracePt t="50572" x="2857500" y="1905000"/>
          <p14:tracePt t="50589" x="2857500" y="1911350"/>
          <p14:tracePt t="50605" x="2857500" y="1917700"/>
          <p14:tracePt t="50622" x="2857500" y="1930400"/>
          <p14:tracePt t="50655" x="2863850" y="1936750"/>
          <p14:tracePt t="50672" x="2870200" y="1943100"/>
          <p14:tracePt t="50688" x="2882900" y="1955800"/>
          <p14:tracePt t="50706" x="2895600" y="1962150"/>
          <p14:tracePt t="50708" x="2914650" y="1974850"/>
          <p14:tracePt t="50724" x="2933700" y="1993900"/>
          <p14:tracePt t="50739" x="3003550" y="2025650"/>
          <p14:tracePt t="50756" x="3175000" y="2057400"/>
          <p14:tracePt t="50772" x="3295650" y="2082800"/>
          <p14:tracePt t="50790" x="3403600" y="2082800"/>
          <p14:tracePt t="50806" x="3492500" y="2076450"/>
          <p14:tracePt t="50822" x="3562350" y="2063750"/>
          <p14:tracePt t="50839" x="3619500" y="2044700"/>
          <p14:tracePt t="50856" x="3651250" y="2006600"/>
          <p14:tracePt t="50872" x="3670300" y="1974850"/>
          <p14:tracePt t="50889" x="3676650" y="1943100"/>
          <p14:tracePt t="50891" x="3676650" y="1924050"/>
          <p14:tracePt t="50905" x="3670300" y="1905000"/>
          <p14:tracePt t="50921" x="3657600" y="1879600"/>
          <p14:tracePt t="50925" x="3644900" y="1873250"/>
          <p14:tracePt t="50939" x="3638550" y="1860550"/>
          <p14:tracePt t="50956" x="3587750" y="1828800"/>
          <p14:tracePt t="50973" x="3549650" y="1809750"/>
          <p14:tracePt t="50990" x="3505200" y="1797050"/>
          <p14:tracePt t="51006" x="3454400" y="1778000"/>
          <p14:tracePt t="51024" x="3422650" y="1771650"/>
          <p14:tracePt t="51038" x="3390900" y="1771650"/>
          <p14:tracePt t="51056" x="3359150" y="1771650"/>
          <p14:tracePt t="51071" x="3327400" y="1771650"/>
          <p14:tracePt t="51089" x="3295650" y="1771650"/>
          <p14:tracePt t="51105" x="3282950" y="1771650"/>
          <p14:tracePt t="51108" x="3276600" y="1771650"/>
          <p14:tracePt t="51121" x="3263900" y="1771650"/>
          <p14:tracePt t="51139" x="3238500" y="1778000"/>
          <p14:tracePt t="51155" x="3213100" y="1797050"/>
          <p14:tracePt t="51172" x="3213100" y="1816100"/>
          <p14:tracePt t="51188" x="3200400" y="1841500"/>
          <p14:tracePt t="51205" x="3194050" y="1879600"/>
          <p14:tracePt t="51222" x="3194050" y="1917700"/>
          <p14:tracePt t="51239" x="3194050" y="1955800"/>
          <p14:tracePt t="51255" x="3194050" y="1981200"/>
          <p14:tracePt t="51271" x="3194050" y="2000250"/>
          <p14:tracePt t="51290" x="3200400" y="2012950"/>
          <p14:tracePt t="51305" x="3213100" y="2019300"/>
          <p14:tracePt t="51321" x="3219450" y="2025650"/>
          <p14:tracePt t="51337" x="3263900" y="2025650"/>
          <p14:tracePt t="51354" x="3346450" y="2025650"/>
          <p14:tracePt t="51355" x="3397250" y="2025650"/>
          <p14:tracePt t="51372" x="3549650" y="2012950"/>
          <p14:tracePt t="51388" x="3651250" y="1987550"/>
          <p14:tracePt t="51404" x="3689350" y="1974850"/>
          <p14:tracePt t="51421" x="3689350" y="1968500"/>
          <p14:tracePt t="51441" x="3708400" y="1962150"/>
          <p14:tracePt t="51454" x="3708400" y="1955800"/>
          <p14:tracePt t="51488" x="3708400" y="1930400"/>
          <p14:tracePt t="51505" x="3689350" y="1917700"/>
          <p14:tracePt t="51522" x="3663950" y="1898650"/>
          <p14:tracePt t="51524" x="3651250" y="1892300"/>
          <p14:tracePt t="51539" x="3638550" y="1885950"/>
          <p14:tracePt t="51554" x="3613150" y="1885950"/>
          <p14:tracePt t="51572" x="3568700" y="1879600"/>
          <p14:tracePt t="51588" x="3536950" y="1879600"/>
          <p14:tracePt t="51604" x="3498850" y="1885950"/>
          <p14:tracePt t="51621" x="3479800" y="1905000"/>
          <p14:tracePt t="51638" x="3467100" y="1936750"/>
          <p14:tracePt t="51654" x="3460750" y="1949450"/>
          <p14:tracePt t="51671" x="3460750" y="1962150"/>
          <p14:tracePt t="51687" x="3460750" y="1974850"/>
          <p14:tracePt t="51705" x="3467100" y="1987550"/>
          <p14:tracePt t="51723" x="3479800" y="1993900"/>
          <p14:tracePt t="51725" x="3498850" y="2000250"/>
          <p14:tracePt t="51739" x="3524250" y="2012950"/>
          <p14:tracePt t="51756" x="3644900" y="2019300"/>
          <p14:tracePt t="51772" x="3752850" y="2019300"/>
          <p14:tracePt t="51789" x="3835400" y="1987550"/>
          <p14:tracePt t="51804" x="3886200" y="1962150"/>
          <p14:tracePt t="51821" x="3905250" y="1949450"/>
          <p14:tracePt t="51838" x="3905250" y="1943100"/>
          <p14:tracePt t="51854" x="3905250" y="1936750"/>
          <p14:tracePt t="51871" x="3905250" y="1917700"/>
          <p14:tracePt t="51888" x="3892550" y="1905000"/>
          <p14:tracePt t="51904" x="3867150" y="1885950"/>
          <p14:tracePt t="51921" x="3835400" y="1866900"/>
          <p14:tracePt t="51938" x="3810000" y="1860550"/>
          <p14:tracePt t="51954" x="3784600" y="1860550"/>
          <p14:tracePt t="51972" x="3765550" y="1866900"/>
          <p14:tracePt t="51989" x="3765550" y="1873250"/>
          <p14:tracePt t="52005" x="3765550" y="1885950"/>
          <p14:tracePt t="52023" x="3765550" y="1892300"/>
          <p14:tracePt t="52038" x="3765550" y="1905000"/>
          <p14:tracePt t="52055" x="3784600" y="1905000"/>
          <p14:tracePt t="52071" x="3829050" y="1905000"/>
          <p14:tracePt t="52087" x="3892550" y="1905000"/>
          <p14:tracePt t="52104" x="3987800" y="1885950"/>
          <p14:tracePt t="52123" x="4064000" y="1860550"/>
          <p14:tracePt t="52138" x="4114800" y="1841500"/>
          <p14:tracePt t="52155" x="4133850" y="1835150"/>
          <p14:tracePt t="52157" x="4146550" y="1828800"/>
          <p14:tracePt t="52222" x="4152900" y="1828800"/>
          <p14:tracePt t="52236" x="4165600" y="1828800"/>
          <p14:tracePt t="52244" x="4184650" y="1841500"/>
          <p14:tracePt t="52254" x="4210050" y="1860550"/>
          <p14:tracePt t="52272" x="4279900" y="1892300"/>
          <p14:tracePt t="52288" x="4368800" y="1911350"/>
          <p14:tracePt t="52304" x="4438650" y="1924050"/>
          <p14:tracePt t="52321" x="4457700" y="1924050"/>
          <p14:tracePt t="52404" x="4438650" y="1924050"/>
          <p14:tracePt t="52412" x="4413250" y="1917700"/>
          <p14:tracePt t="52424" x="4394200" y="1917700"/>
          <p14:tracePt t="52437" x="4349750" y="1905000"/>
          <p14:tracePt t="52454" x="4330700" y="1905000"/>
          <p14:tracePt t="52473" x="4324350" y="1905000"/>
          <p14:tracePt t="52504" x="4318000" y="1905000"/>
          <p14:tracePt t="52522" x="4311650" y="1911350"/>
          <p14:tracePt t="52537" x="4305300" y="1917700"/>
          <p14:tracePt t="52630" x="4305300" y="1911350"/>
          <p14:tracePt t="52635" x="4305300" y="1905000"/>
          <p14:tracePt t="53022" x="4298950" y="1905000"/>
          <p14:tracePt t="53028" x="4292600" y="1911350"/>
          <p14:tracePt t="53039" x="4292600" y="1917700"/>
          <p14:tracePt t="53171" x="4292600" y="1911350"/>
          <p14:tracePt t="53190" x="4292600" y="1905000"/>
          <p14:tracePt t="53196" x="4292600" y="1898650"/>
          <p14:tracePt t="53205" x="4292600" y="1892300"/>
          <p14:tracePt t="54349" x="0" y="0"/>
        </p14:tracePtLst>
        <p14:tracePtLst>
          <p14:tracePt t="54916" x="4191000" y="1778000"/>
          <p14:tracePt t="54988" x="4191000" y="1790700"/>
          <p14:tracePt t="54996" x="4191000" y="1803400"/>
          <p14:tracePt t="55005" x="4191000" y="1822450"/>
          <p14:tracePt t="55021" x="4191000" y="1866900"/>
          <p14:tracePt t="55037" x="4191000" y="1898650"/>
          <p14:tracePt t="55053" x="4191000" y="1917700"/>
          <p14:tracePt t="55071" x="4191000" y="1924050"/>
          <p14:tracePt t="55088" x="4191000" y="1930400"/>
          <p14:tracePt t="55156" x="4191000" y="1924050"/>
          <p14:tracePt t="55164" x="4203700" y="1917700"/>
          <p14:tracePt t="55172" x="4210050" y="1898650"/>
          <p14:tracePt t="55186" x="4210050" y="1879600"/>
          <p14:tracePt t="55204" x="4216400" y="1816100"/>
          <p14:tracePt t="55220" x="4216400" y="1790700"/>
          <p14:tracePt t="55238" x="4216400" y="1784350"/>
          <p14:tracePt t="55308" x="4216400" y="1816100"/>
          <p14:tracePt t="55316" x="4216400" y="1873250"/>
          <p14:tracePt t="55324" x="4216400" y="1943100"/>
          <p14:tracePt t="55336" x="4203700" y="2012950"/>
          <p14:tracePt t="55353" x="4197350" y="2089150"/>
          <p14:tracePt t="55369" x="4197350" y="2114550"/>
          <p14:tracePt t="55372" x="4197350" y="2120900"/>
          <p14:tracePt t="55420" x="4197350" y="2114550"/>
          <p14:tracePt t="55428" x="4203700" y="2101850"/>
          <p14:tracePt t="55438" x="4210050" y="2076450"/>
          <p14:tracePt t="55453" x="4222750" y="2025650"/>
          <p14:tracePt t="55469" x="4229100" y="1987550"/>
          <p14:tracePt t="55488" x="4235450" y="1949450"/>
          <p14:tracePt t="55504" x="4241800" y="1930400"/>
          <p14:tracePt t="55521" x="4241800" y="1924050"/>
          <p14:tracePt t="55748" x="0" y="0"/>
        </p14:tracePtLst>
        <p14:tracePtLst>
          <p14:tracePt t="62980" x="4191000" y="1758950"/>
          <p14:tracePt t="63005" x="4191000" y="1752600"/>
          <p14:tracePt t="63022" x="4191000" y="1771650"/>
          <p14:tracePt t="63028" x="4191000" y="1803400"/>
          <p14:tracePt t="63037" x="4191000" y="1835150"/>
          <p14:tracePt t="63051" x="4191000" y="1892300"/>
          <p14:tracePt t="63068" x="4191000" y="2019300"/>
          <p14:tracePt t="63084" x="4197350" y="2095500"/>
          <p14:tracePt t="63101" x="4203700" y="2146300"/>
          <p14:tracePt t="63117" x="4210050" y="2165350"/>
          <p14:tracePt t="63150" x="4216400" y="2165350"/>
          <p14:tracePt t="63180" x="4229100" y="2165350"/>
          <p14:tracePt t="63188" x="4229100" y="2159000"/>
          <p14:tracePt t="63200" x="4235450" y="2133600"/>
          <p14:tracePt t="63217" x="4241800" y="2082800"/>
          <p14:tracePt t="63233" x="4241800" y="2012950"/>
          <p14:tracePt t="63252" x="4241800" y="1930400"/>
          <p14:tracePt t="63267" x="4241800" y="1911350"/>
          <p14:tracePt t="63285" x="4241800" y="1892300"/>
          <p14:tracePt t="63365" x="4241800" y="1898650"/>
          <p14:tracePt t="63372" x="4241800" y="1924050"/>
          <p14:tracePt t="63386" x="4235450" y="1955800"/>
          <p14:tracePt t="63401" x="4235450" y="2000250"/>
          <p14:tracePt t="63418" x="4235450" y="2044700"/>
          <p14:tracePt t="63433" x="4235450" y="2063750"/>
          <p14:tracePt t="63435" x="4235450" y="2070100"/>
          <p14:tracePt t="63450" x="4235450" y="2082800"/>
          <p14:tracePt t="63467" x="4235450" y="2089150"/>
          <p14:tracePt t="63516" x="4235450" y="2076450"/>
          <p14:tracePt t="63525" x="4235450" y="2057400"/>
          <p14:tracePt t="63537" x="4235450" y="2025650"/>
          <p14:tracePt t="63551" x="4235450" y="1949450"/>
          <p14:tracePt t="63568" x="4235450" y="1879600"/>
          <p14:tracePt t="63584" x="4222750" y="1822450"/>
          <p14:tracePt t="63602" x="4216400" y="1803400"/>
          <p14:tracePt t="63617" x="4216400" y="1797050"/>
          <p14:tracePt t="63661" x="4210050" y="1797050"/>
          <p14:tracePt t="63668" x="4210050" y="1803400"/>
          <p14:tracePt t="63683" x="4203700" y="1866900"/>
          <p14:tracePt t="63700" x="4203700" y="1968500"/>
          <p14:tracePt t="63717" x="4203700" y="2032000"/>
          <p14:tracePt t="63733" x="4203700" y="2070100"/>
          <p14:tracePt t="63751" x="4203700" y="2082800"/>
          <p14:tracePt t="63831" x="4203700" y="2057400"/>
          <p14:tracePt t="63841" x="4203700" y="2032000"/>
          <p14:tracePt t="63854" x="4203700" y="1981200"/>
          <p14:tracePt t="63869" x="4197350" y="1943100"/>
          <p14:tracePt t="63886" x="4197350" y="1930400"/>
          <p14:tracePt t="63902" x="4197350" y="1924050"/>
          <p14:tracePt t="63918" x="4191000" y="1917700"/>
          <p14:tracePt t="63951" x="4184650" y="1930400"/>
          <p14:tracePt t="63968" x="4178300" y="1987550"/>
          <p14:tracePt t="63984" x="4178300" y="2095500"/>
          <p14:tracePt t="64001" x="4178300" y="2209800"/>
          <p14:tracePt t="64018" x="4178300" y="2286000"/>
          <p14:tracePt t="64021" x="4178300" y="2305050"/>
          <p14:tracePt t="64036" x="4178300" y="2317750"/>
          <p14:tracePt t="64135" x="4178300" y="2311400"/>
          <p14:tracePt t="64145" x="4178300" y="2305050"/>
          <p14:tracePt t="64156" x="4178300" y="2266950"/>
          <p14:tracePt t="64167" x="4178300" y="2241550"/>
          <p14:tracePt t="64184" x="4178300" y="2209800"/>
          <p14:tracePt t="64201" x="4178300" y="2178050"/>
          <p14:tracePt t="64218" x="4178300" y="2152650"/>
          <p14:tracePt t="64234" x="4178300" y="2146300"/>
          <p14:tracePt t="64251" x="4178300" y="2139950"/>
          <p14:tracePt t="64340" x="4178300" y="2159000"/>
          <p14:tracePt t="64347" x="4178300" y="2197100"/>
          <p14:tracePt t="64355" x="4178300" y="2247900"/>
          <p14:tracePt t="64366" x="4178300" y="2305050"/>
          <p14:tracePt t="64384" x="4178300" y="2387600"/>
          <p14:tracePt t="64402" x="4178300" y="2438400"/>
          <p14:tracePt t="64416" x="4178300" y="2451100"/>
          <p14:tracePt t="64492" x="4178300" y="2438400"/>
          <p14:tracePt t="64500" x="4178300" y="2419350"/>
          <p14:tracePt t="64508" x="4178300" y="2406650"/>
          <p14:tracePt t="64518" x="4178300" y="2387600"/>
          <p14:tracePt t="64534" x="4178300" y="2355850"/>
          <p14:tracePt t="64550" x="4178300" y="2343150"/>
          <p14:tracePt t="64614" x="4178300" y="2336800"/>
          <p14:tracePt t="64620" x="4184650" y="2336800"/>
          <p14:tracePt t="64636" x="4248150" y="2355850"/>
          <p14:tracePt t="64650" x="4311650" y="2381250"/>
          <p14:tracePt t="64666" x="4464050" y="2413000"/>
          <p14:tracePt t="64668" x="4584700" y="2444750"/>
          <p14:tracePt t="64684" x="4800600" y="2476500"/>
          <p14:tracePt t="64700" x="4940300" y="2489200"/>
          <p14:tracePt t="64716" x="4997450" y="2489200"/>
          <p14:tracePt t="64734" x="5016500" y="2489200"/>
          <p14:tracePt t="64750" x="5029200" y="2489200"/>
          <p14:tracePt t="64813" x="5029200" y="2482850"/>
          <p14:tracePt t="64829" x="5029200" y="2470150"/>
          <p14:tracePt t="64837" x="5029200" y="2463800"/>
          <p14:tracePt t="64851" x="5029200" y="2457450"/>
          <p14:tracePt t="64867" x="5029200" y="2438400"/>
          <p14:tracePt t="64884" x="5029200" y="2406650"/>
          <p14:tracePt t="64900" x="5029200" y="2393950"/>
          <p14:tracePt t="64917" x="5029200" y="2362200"/>
          <p14:tracePt t="64934" x="5022850" y="2343150"/>
          <p14:tracePt t="64950" x="5022850" y="2336800"/>
          <p14:tracePt t="64967" x="5016500" y="2305050"/>
          <p14:tracePt t="64983" x="5003800" y="2279650"/>
          <p14:tracePt t="65000" x="5003800" y="2260600"/>
          <p14:tracePt t="65017" x="5003800" y="2235200"/>
          <p14:tracePt t="65034" x="4997450" y="2222500"/>
          <p14:tracePt t="65372" x="4997450" y="2216150"/>
          <p14:tracePt t="65388" x="4997450" y="2209800"/>
          <p14:tracePt t="65396" x="4997450" y="2203450"/>
          <p14:tracePt t="65413" x="4997450" y="2197100"/>
          <p14:tracePt t="65420" x="4991100" y="2184400"/>
          <p14:tracePt t="65436" x="4991100" y="2171700"/>
          <p14:tracePt t="65450" x="4984750" y="2146300"/>
          <p14:tracePt t="65466" x="4978400" y="2133600"/>
          <p14:tracePt t="65484" x="4972050" y="2082800"/>
          <p14:tracePt t="65500" x="4959350" y="2044700"/>
          <p14:tracePt t="65517" x="4959350" y="2019300"/>
          <p14:tracePt t="65534" x="4959350" y="2012950"/>
          <p14:tracePt t="65551" x="4959350" y="2006600"/>
          <p14:tracePt t="65796" x="4953000" y="2000250"/>
          <p14:tracePt t="65805" x="4946650" y="1993900"/>
          <p14:tracePt t="65819" x="4933950" y="1987550"/>
          <p14:tracePt t="65834" x="4895850" y="1974850"/>
          <p14:tracePt t="65851" x="4813300" y="1949450"/>
          <p14:tracePt t="65852" x="4756150" y="1924050"/>
          <p14:tracePt t="65868" x="4705350" y="1898650"/>
          <p14:tracePt t="65883" x="4591050" y="1847850"/>
          <p14:tracePt t="65900" x="4451350" y="1809750"/>
          <p14:tracePt t="65916" x="4406900" y="1790700"/>
          <p14:tracePt t="65933" x="4368800" y="1784350"/>
          <p14:tracePt t="65949" x="4324350" y="1771650"/>
          <p14:tracePt t="65967" x="4292600" y="1771650"/>
          <p14:tracePt t="65983" x="4241800" y="1765300"/>
          <p14:tracePt t="65999" x="4203700" y="1758950"/>
          <p14:tracePt t="66017" x="4152900" y="1758950"/>
          <p14:tracePt t="66033" x="4108450" y="1758950"/>
          <p14:tracePt t="66051" x="4051300" y="1758950"/>
          <p14:tracePt t="66066" x="3987800" y="1752600"/>
          <p14:tracePt t="66084" x="3911600" y="1739900"/>
          <p14:tracePt t="66085" x="3867150" y="1733550"/>
          <p14:tracePt t="66100" x="3790950" y="1733550"/>
          <p14:tracePt t="66118" x="3727450" y="1733550"/>
          <p14:tracePt t="66133" x="3663950" y="1733550"/>
          <p14:tracePt t="66149" x="3587750" y="1733550"/>
          <p14:tracePt t="66166" x="3498850" y="1733550"/>
          <p14:tracePt t="66183" x="3390900" y="1733550"/>
          <p14:tracePt t="66199" x="3295650" y="1733550"/>
          <p14:tracePt t="66216" x="3181350" y="1733550"/>
          <p14:tracePt t="66232" x="3073400" y="1733550"/>
          <p14:tracePt t="66249" x="2971800" y="1733550"/>
          <p14:tracePt t="66266" x="2895600" y="1746250"/>
          <p14:tracePt t="66284" x="2800350" y="1765300"/>
          <p14:tracePt t="66300" x="2768600" y="1778000"/>
          <p14:tracePt t="66317" x="2736850" y="1784350"/>
          <p14:tracePt t="66334" x="2717800" y="1797050"/>
          <p14:tracePt t="66349" x="2692400" y="1809750"/>
          <p14:tracePt t="66367" x="2673350" y="1816100"/>
          <p14:tracePt t="66383" x="2647950" y="1835150"/>
          <p14:tracePt t="66401" x="2635250" y="1860550"/>
          <p14:tracePt t="66416" x="2616200" y="1885950"/>
          <p14:tracePt t="66433" x="2597150" y="1924050"/>
          <p14:tracePt t="66449" x="2590800" y="1955800"/>
          <p14:tracePt t="66466" x="2584450" y="1993900"/>
          <p14:tracePt t="66482" x="2584450" y="2025650"/>
          <p14:tracePt t="66484" x="2584450" y="2044700"/>
          <p14:tracePt t="66500" x="2584450" y="2070100"/>
          <p14:tracePt t="66516" x="2597150" y="2108200"/>
          <p14:tracePt t="66532" x="2622550" y="2139950"/>
          <p14:tracePt t="66550" x="2654300" y="2178050"/>
          <p14:tracePt t="66567" x="2698750" y="2209800"/>
          <p14:tracePt t="66584" x="2749550" y="2228850"/>
          <p14:tracePt t="66599" x="2787650" y="2241550"/>
          <p14:tracePt t="66617" x="2838450" y="2247900"/>
          <p14:tracePt t="66632" x="2940050" y="2266950"/>
          <p14:tracePt t="66649" x="3041650" y="2266950"/>
          <p14:tracePt t="66666" x="3155950" y="2266950"/>
          <p14:tracePt t="66682" x="3270250" y="2266950"/>
          <p14:tracePt t="66684" x="3340100" y="2266950"/>
          <p14:tracePt t="66699" x="3435350" y="2247900"/>
          <p14:tracePt t="66716" x="3505200" y="2228850"/>
          <p14:tracePt t="66732" x="3543300" y="2209800"/>
          <p14:tracePt t="66749" x="3562350" y="2184400"/>
          <p14:tracePt t="66766" x="3581400" y="2146300"/>
          <p14:tracePt t="66784" x="3600450" y="2095500"/>
          <p14:tracePt t="66800" x="3600450" y="2044700"/>
          <p14:tracePt t="66817" x="3600450" y="1993900"/>
          <p14:tracePt t="66833" x="3600450" y="1949450"/>
          <p14:tracePt t="66850" x="3600450" y="1911350"/>
          <p14:tracePt t="66866" x="3587750" y="1873250"/>
          <p14:tracePt t="66867" x="3581400" y="1860550"/>
          <p14:tracePt t="66884" x="3575050" y="1847850"/>
          <p14:tracePt t="66900" x="3543300" y="1822450"/>
          <p14:tracePt t="66916" x="3511550" y="1803400"/>
          <p14:tracePt t="66932" x="3460750" y="1778000"/>
          <p14:tracePt t="66949" x="3378200" y="1758950"/>
          <p14:tracePt t="66966" x="3289300" y="1746250"/>
          <p14:tracePt t="66982" x="3200400" y="1727200"/>
          <p14:tracePt t="66999" x="3136900" y="1727200"/>
          <p14:tracePt t="67016" x="3079750" y="1727200"/>
          <p14:tracePt t="67032" x="3022600" y="1733550"/>
          <p14:tracePt t="67050" x="2990850" y="1746250"/>
          <p14:tracePt t="67067" x="2952750" y="1771650"/>
          <p14:tracePt t="67068" x="2933700" y="1784350"/>
          <p14:tracePt t="67082" x="2921000" y="1797050"/>
          <p14:tracePt t="67100" x="2876550" y="1841500"/>
          <p14:tracePt t="67117" x="2851150" y="1879600"/>
          <p14:tracePt t="67132" x="2844800" y="1911350"/>
          <p14:tracePt t="67149" x="2832100" y="1949450"/>
          <p14:tracePt t="67166" x="2832100" y="1974850"/>
          <p14:tracePt t="67182" x="2832100" y="2000250"/>
          <p14:tracePt t="67199" x="2832100" y="2025650"/>
          <p14:tracePt t="67215" x="2838450" y="2044700"/>
          <p14:tracePt t="67232" x="2851150" y="2051050"/>
          <p14:tracePt t="67249" x="2870200" y="2070100"/>
          <p14:tracePt t="67266" x="2921000" y="2089150"/>
          <p14:tracePt t="67282" x="2978150" y="2089150"/>
          <p14:tracePt t="67284" x="3016250" y="2089150"/>
          <p14:tracePt t="67300" x="3117850" y="2089150"/>
          <p14:tracePt t="67317" x="3187700" y="2063750"/>
          <p14:tracePt t="67333" x="3251200" y="2038350"/>
          <p14:tracePt t="67350" x="3282950" y="2000250"/>
          <p14:tracePt t="67366" x="3289300" y="1962150"/>
          <p14:tracePt t="67383" x="3289300" y="1924050"/>
          <p14:tracePt t="67399" x="3289300" y="1892300"/>
          <p14:tracePt t="67417" x="3289300" y="1854200"/>
          <p14:tracePt t="67433" x="3282950" y="1816100"/>
          <p14:tracePt t="67448" x="3251200" y="1790700"/>
          <p14:tracePt t="67465" x="3232150" y="1771650"/>
          <p14:tracePt t="67482" x="3232150" y="1765300"/>
          <p14:tracePt t="67499" x="3225800" y="1765300"/>
          <p14:tracePt t="67693" x="3219450" y="1765300"/>
          <p14:tracePt t="67700" x="3219450" y="1771650"/>
          <p14:tracePt t="67718" x="3244850" y="1828800"/>
          <p14:tracePt t="67732" x="3314700" y="1892300"/>
          <p14:tracePt t="67749" x="3460750" y="2000250"/>
          <p14:tracePt t="67765" x="3683000" y="2101850"/>
          <p14:tracePt t="67782" x="3930650" y="2190750"/>
          <p14:tracePt t="67799" x="4114800" y="2241550"/>
          <p14:tracePt t="67816" x="4222750" y="2266950"/>
          <p14:tracePt t="67833" x="4254500" y="2266950"/>
          <p14:tracePt t="67849" x="4273550" y="2266950"/>
          <p14:tracePt t="67866" x="4292600" y="2266950"/>
          <p14:tracePt t="67882" x="4311650" y="2247900"/>
          <p14:tracePt t="67883" x="4324350" y="2228850"/>
          <p14:tracePt t="67900" x="4343400" y="2178050"/>
          <p14:tracePt t="67916" x="4362450" y="2120900"/>
          <p14:tracePt t="67932" x="4387850" y="2057400"/>
          <p14:tracePt t="67949" x="4400550" y="2025650"/>
          <p14:tracePt t="67965" x="4406900" y="1987550"/>
          <p14:tracePt t="67982" x="4406900" y="1962150"/>
          <p14:tracePt t="67999" x="4400550" y="1943100"/>
          <p14:tracePt t="68015" x="4400550" y="1936750"/>
          <p14:tracePt t="68032" x="4394200" y="1924050"/>
          <p14:tracePt t="68050" x="4387850" y="1911350"/>
          <p14:tracePt t="68066" x="4375150" y="1898650"/>
          <p14:tracePt t="68068" x="4368800" y="1892300"/>
          <p14:tracePt t="68083" x="4368800" y="1885950"/>
          <p14:tracePt t="68100" x="4362450" y="1879600"/>
          <p14:tracePt t="68132" x="4356100" y="1879600"/>
          <p14:tracePt t="68140" x="4349750" y="1885950"/>
          <p14:tracePt t="68149" x="4337050" y="1898650"/>
          <p14:tracePt t="68166" x="4318000" y="1943100"/>
          <p14:tracePt t="68182" x="4305300" y="1993900"/>
          <p14:tracePt t="68200" x="4305300" y="2019300"/>
          <p14:tracePt t="68215" x="4305300" y="2038350"/>
          <p14:tracePt t="68285" x="4305300" y="2032000"/>
          <p14:tracePt t="68292" x="4305300" y="2012950"/>
          <p14:tracePt t="68301" x="4305300" y="1981200"/>
          <p14:tracePt t="68316" x="4311650" y="1917700"/>
          <p14:tracePt t="68334" x="4311650" y="1866900"/>
          <p14:tracePt t="68350" x="4311650" y="1854200"/>
          <p14:tracePt t="68365" x="4311650" y="1847850"/>
          <p14:tracePt t="68428" x="4311650" y="1866900"/>
          <p14:tracePt t="68436" x="4311650" y="1885950"/>
          <p14:tracePt t="68450" x="4311650" y="1905000"/>
          <p14:tracePt t="68465" x="4311650" y="1924050"/>
          <p14:tracePt t="68482" x="4318000" y="1936750"/>
          <p14:tracePt t="68605" x="4318000" y="1930400"/>
          <p14:tracePt t="68611" x="4318000" y="1917700"/>
          <p14:tracePt t="68620" x="4318000" y="1911350"/>
          <p14:tracePt t="69411" x="4318000" y="1905000"/>
          <p14:tracePt t="69420" x="4311650" y="1905000"/>
          <p14:tracePt t="69434" x="4292600" y="1905000"/>
          <p14:tracePt t="69448" x="4165600" y="1905000"/>
          <p14:tracePt t="69467" x="3981450" y="1905000"/>
          <p14:tracePt t="69481" x="3759200" y="1905000"/>
          <p14:tracePt t="69498" x="3517900" y="1905000"/>
          <p14:tracePt t="69515" x="3282950" y="1905000"/>
          <p14:tracePt t="69516" x="3181350" y="1905000"/>
          <p14:tracePt t="69534" x="3022600" y="1905000"/>
          <p14:tracePt t="69549" x="2933700" y="1905000"/>
          <p14:tracePt t="69565" x="2908300" y="1905000"/>
          <p14:tracePt t="69584" x="2901950" y="1905000"/>
          <p14:tracePt t="69637" x="2901950" y="1911350"/>
          <p14:tracePt t="69645" x="2914650" y="1917700"/>
          <p14:tracePt t="69652" x="2946400" y="1924050"/>
          <p14:tracePt t="69664" x="3009900" y="1930400"/>
          <p14:tracePt t="69681" x="3232150" y="1968500"/>
          <p14:tracePt t="69698" x="3568700" y="1987550"/>
          <p14:tracePt t="69700" x="3746500" y="1987550"/>
          <p14:tracePt t="69715" x="4051300" y="1987550"/>
          <p14:tracePt t="69731" x="4165600" y="1987550"/>
          <p14:tracePt t="69748" x="4178300" y="1987550"/>
          <p14:tracePt t="69767" x="4184650" y="1987550"/>
          <p14:tracePt t="69812" x="4178300" y="1987550"/>
          <p14:tracePt t="69820" x="4133850" y="1981200"/>
          <p14:tracePt t="69832" x="4083050" y="1981200"/>
          <p14:tracePt t="69848" x="3873500" y="1981200"/>
          <p14:tracePt t="69865" x="3587750" y="1981200"/>
          <p14:tracePt t="69883" x="3365500" y="1981200"/>
          <p14:tracePt t="69898" x="3257550" y="1981200"/>
          <p14:tracePt t="69916" x="3232150" y="1981200"/>
          <p14:tracePt t="69956" x="3238500" y="1974850"/>
          <p14:tracePt t="69964" x="3251200" y="1968500"/>
          <p14:tracePt t="69973" x="3276600" y="1962150"/>
          <p14:tracePt t="69981" x="3333750" y="1962150"/>
          <p14:tracePt t="69998" x="3517900" y="1962150"/>
          <p14:tracePt t="70014" x="3740150" y="1962150"/>
          <p14:tracePt t="70033" x="3886200" y="1962150"/>
          <p14:tracePt t="70047" x="3930650" y="1962150"/>
          <p14:tracePt t="70065" x="3943350" y="1962150"/>
          <p14:tracePt t="70109" x="3924300" y="1962150"/>
          <p14:tracePt t="70116" x="3886200" y="1962150"/>
          <p14:tracePt t="70132" x="3740150" y="1962150"/>
          <p14:tracePt t="70148" x="3536950" y="1962150"/>
          <p14:tracePt t="70165" x="3371850" y="1962150"/>
          <p14:tracePt t="70181" x="3308350" y="1962150"/>
          <p14:tracePt t="70200" x="3302000" y="1962150"/>
          <p14:tracePt t="70260" x="3327400" y="1962150"/>
          <p14:tracePt t="70268" x="3365500" y="1962150"/>
          <p14:tracePt t="70285" x="3498850" y="1962150"/>
          <p14:tracePt t="70301" x="3613150" y="1962150"/>
          <p14:tracePt t="70315" x="3644900" y="1962150"/>
          <p14:tracePt t="70332" x="3670300" y="1962150"/>
          <p14:tracePt t="70349" x="3676650" y="1962150"/>
          <p14:tracePt t="70381" x="3651250" y="1962150"/>
          <p14:tracePt t="70388" x="3606800" y="1962150"/>
          <p14:tracePt t="70397" x="3556000" y="1962150"/>
          <p14:tracePt t="70417" x="3390900" y="1930400"/>
          <p14:tracePt t="70431" x="3263900" y="1924050"/>
          <p14:tracePt t="70448" x="3136900" y="1924050"/>
          <p14:tracePt t="70466" x="3073400" y="1924050"/>
          <p14:tracePt t="70481" x="3054350" y="1924050"/>
          <p14:tracePt t="70533" x="3060700" y="1924050"/>
          <p14:tracePt t="70540" x="3079750" y="1924050"/>
          <p14:tracePt t="70551" x="3117850" y="1924050"/>
          <p14:tracePt t="70565" x="3225800" y="1924050"/>
          <p14:tracePt t="70581" x="3346450" y="1924050"/>
          <p14:tracePt t="70601" x="3403600" y="1924050"/>
          <p14:tracePt t="70615" x="3416300" y="1924050"/>
          <p14:tracePt t="70634" x="3422650" y="1924050"/>
          <p14:tracePt t="70828" x="3416300" y="1924050"/>
          <p14:tracePt t="70836" x="3384550" y="1924050"/>
          <p14:tracePt t="70850" x="3327400" y="1917700"/>
          <p14:tracePt t="70864" x="3181350" y="1898650"/>
          <p14:tracePt t="70882" x="2997200" y="1860550"/>
          <p14:tracePt t="70900" x="2838450" y="1847850"/>
          <p14:tracePt t="70901" x="2794000" y="1847850"/>
          <p14:tracePt t="70917" x="2749550" y="1847850"/>
          <p14:tracePt t="70948" x="2743200" y="1847850"/>
          <p14:tracePt t="71012" x="2749550" y="1847850"/>
          <p14:tracePt t="71022" x="2768600" y="1847850"/>
          <p14:tracePt t="71035" x="2844800" y="1854200"/>
          <p14:tracePt t="71048" x="2901950" y="1860550"/>
          <p14:tracePt t="71065" x="3060700" y="1892300"/>
          <p14:tracePt t="71082" x="3263900" y="1930400"/>
          <p14:tracePt t="71099" x="3448050" y="1974850"/>
          <p14:tracePt t="71100" x="3511550" y="1987550"/>
          <p14:tracePt t="71116" x="3549650" y="2000250"/>
          <p14:tracePt t="71131" x="3568700" y="2000250"/>
          <p14:tracePt t="71165" x="3549650" y="2000250"/>
          <p14:tracePt t="71180" x="3422650" y="2000250"/>
          <p14:tracePt t="71199" x="3244850" y="2000250"/>
          <p14:tracePt t="71216" x="3048000" y="2000250"/>
          <p14:tracePt t="71231" x="2921000" y="2000250"/>
          <p14:tracePt t="71247" x="2889250" y="2000250"/>
          <p14:tracePt t="71301" x="2895600" y="2000250"/>
          <p14:tracePt t="71308" x="2927350" y="2000250"/>
          <p14:tracePt t="71316" x="2984500" y="2000250"/>
          <p14:tracePt t="71332" x="3117850" y="2000250"/>
          <p14:tracePt t="71349" x="3276600" y="2012950"/>
          <p14:tracePt t="71365" x="3378200" y="2032000"/>
          <p14:tracePt t="71382" x="3397250" y="2032000"/>
          <p14:tracePt t="71398" x="3403600" y="2032000"/>
          <p14:tracePt t="71580" x="0" y="0"/>
        </p14:tracePtLst>
        <p14:tracePtLst>
          <p14:tracePt t="73501" x="3022600" y="1644650"/>
          <p14:tracePt t="73510" x="3016250" y="1644650"/>
          <p14:tracePt t="73518" x="3009900" y="1651000"/>
          <p14:tracePt t="73532" x="3009900" y="1663700"/>
          <p14:tracePt t="73548" x="3009900" y="1689100"/>
          <p14:tracePt t="73565" x="3009900" y="1714500"/>
          <p14:tracePt t="73582" x="3009900" y="1758950"/>
          <p14:tracePt t="73597" x="3035300" y="1816100"/>
          <p14:tracePt t="73615" x="3073400" y="1866900"/>
          <p14:tracePt t="73632" x="3136900" y="1905000"/>
          <p14:tracePt t="73648" x="3213100" y="1949450"/>
          <p14:tracePt t="73665" x="3270250" y="1962150"/>
          <p14:tracePt t="73681" x="3321050" y="1962150"/>
          <p14:tracePt t="73684" x="3352800" y="1962150"/>
          <p14:tracePt t="73698" x="3365500" y="1955800"/>
          <p14:tracePt t="73715" x="3403600" y="1924050"/>
          <p14:tracePt t="73716" x="3422650" y="1905000"/>
          <p14:tracePt t="73731" x="3435350" y="1879600"/>
          <p14:tracePt t="73748" x="3441700" y="1803400"/>
          <p14:tracePt t="73765" x="3441700" y="1727200"/>
          <p14:tracePt t="73781" x="3409950" y="1657350"/>
          <p14:tracePt t="73797" x="3359150" y="1593850"/>
          <p14:tracePt t="73814" x="3308350" y="1555750"/>
          <p14:tracePt t="73832" x="3251200" y="1536700"/>
          <p14:tracePt t="73848" x="3206750" y="1524000"/>
          <p14:tracePt t="73864" x="3162300" y="1524000"/>
          <p14:tracePt t="73882" x="3111500" y="1543050"/>
          <p14:tracePt t="73898" x="3060700" y="1581150"/>
          <p14:tracePt t="73899" x="3028950" y="1600200"/>
          <p14:tracePt t="73914" x="3009900" y="1625600"/>
          <p14:tracePt t="73932" x="2965450" y="1708150"/>
          <p14:tracePt t="73948" x="2959100" y="1765300"/>
          <p14:tracePt t="73964" x="2959100" y="1847850"/>
          <p14:tracePt t="73981" x="2978150" y="1917700"/>
          <p14:tracePt t="73998" x="3009900" y="1974850"/>
          <p14:tracePt t="74015" x="3054350" y="2006600"/>
          <p14:tracePt t="74030" x="3092450" y="2019300"/>
          <p14:tracePt t="74047" x="3130550" y="2032000"/>
          <p14:tracePt t="74065" x="3168650" y="2032000"/>
          <p14:tracePt t="74082" x="3200400" y="2006600"/>
          <p14:tracePt t="74084" x="3213100" y="1987550"/>
          <p14:tracePt t="74099" x="3225800" y="1955800"/>
          <p14:tracePt t="74115" x="3238500" y="1892300"/>
          <p14:tracePt t="74132" x="3238500" y="1847850"/>
          <p14:tracePt t="74149" x="3232150" y="1797050"/>
          <p14:tracePt t="74164" x="3200400" y="1771650"/>
          <p14:tracePt t="74181" x="3175000" y="1765300"/>
          <p14:tracePt t="74198" x="3124200" y="1765300"/>
          <p14:tracePt t="74215" x="3067050" y="1765300"/>
          <p14:tracePt t="74230" x="2997200" y="1784350"/>
          <p14:tracePt t="74247" x="2952750" y="1835150"/>
          <p14:tracePt t="74264" x="2933700" y="1866900"/>
          <p14:tracePt t="74280" x="2927350" y="1892300"/>
          <p14:tracePt t="74297" x="2927350" y="1911350"/>
          <p14:tracePt t="74299" x="2927350" y="1917700"/>
          <p14:tracePt t="74313" x="2927350" y="1930400"/>
          <p14:tracePt t="74330" x="2940050" y="1930400"/>
          <p14:tracePt t="74348" x="3003550" y="1930400"/>
          <p14:tracePt t="74364" x="3060700" y="1911350"/>
          <p14:tracePt t="74381" x="3111500" y="1854200"/>
          <p14:tracePt t="74397" x="3130550" y="1790700"/>
          <p14:tracePt t="74413" x="3130550" y="1752600"/>
          <p14:tracePt t="74431" x="3130550" y="1733550"/>
          <p14:tracePt t="74446" x="3130550" y="1714500"/>
          <p14:tracePt t="74463" x="3124200" y="1714500"/>
          <p14:tracePt t="74479" x="3098800" y="1714500"/>
          <p14:tracePt t="74499" x="3009900" y="1727200"/>
          <p14:tracePt t="74515" x="2965450" y="1771650"/>
          <p14:tracePt t="74530" x="2959100" y="1790700"/>
          <p14:tracePt t="74532" x="2946400" y="1822450"/>
          <p14:tracePt t="74546" x="2946400" y="1828800"/>
          <p14:tracePt t="74565" x="2952750" y="1898650"/>
          <p14:tracePt t="74582" x="2997200" y="1936750"/>
          <p14:tracePt t="74598" x="3060700" y="1968500"/>
          <p14:tracePt t="74614" x="3149600" y="1981200"/>
          <p14:tracePt t="74630" x="3257550" y="1981200"/>
          <p14:tracePt t="74647" x="3327400" y="1955800"/>
          <p14:tracePt t="74665" x="3352800" y="1911350"/>
          <p14:tracePt t="74679" x="3365500" y="1873250"/>
          <p14:tracePt t="74696" x="3365500" y="1835150"/>
          <p14:tracePt t="74713" x="3352800" y="1816100"/>
          <p14:tracePt t="74730" x="3340100" y="1803400"/>
          <p14:tracePt t="74746" x="3321050" y="1803400"/>
          <p14:tracePt t="74747" x="3302000" y="1803400"/>
          <p14:tracePt t="74763" x="3282950" y="1803400"/>
          <p14:tracePt t="74780" x="3251200" y="1816100"/>
          <p14:tracePt t="74796" x="3244850" y="1841500"/>
          <p14:tracePt t="74813" x="3244850" y="1866900"/>
          <p14:tracePt t="74831" x="3244850" y="1879600"/>
          <p14:tracePt t="74847" x="3263900" y="1892300"/>
          <p14:tracePt t="74863" x="3282950" y="1892300"/>
          <p14:tracePt t="74881" x="3302000" y="1892300"/>
          <p14:tracePt t="74898" x="3327400" y="1892300"/>
          <p14:tracePt t="74899" x="3333750" y="1892300"/>
          <p14:tracePt t="74914" x="3340100" y="1879600"/>
          <p14:tracePt t="74931" x="3340100" y="1873250"/>
          <p14:tracePt t="74946" x="3340100" y="1866900"/>
          <p14:tracePt t="75333" x="0" y="0"/>
        </p14:tracePtLst>
        <p14:tracePtLst>
          <p14:tracePt t="75628" x="4191000" y="1676400"/>
          <p14:tracePt t="75652" x="4184650" y="1676400"/>
          <p14:tracePt t="75660" x="4178300" y="1682750"/>
          <p14:tracePt t="75668" x="4171950" y="1701800"/>
          <p14:tracePt t="75679" x="4165600" y="1727200"/>
          <p14:tracePt t="75697" x="4152900" y="1784350"/>
          <p14:tracePt t="75712" x="4152900" y="1835150"/>
          <p14:tracePt t="75729" x="4152900" y="1873250"/>
          <p14:tracePt t="75746" x="4152900" y="1917700"/>
          <p14:tracePt t="75747" x="4159250" y="1924050"/>
          <p14:tracePt t="75762" x="4165600" y="1936750"/>
          <p14:tracePt t="75779" x="4171950" y="1943100"/>
          <p14:tracePt t="75796" x="4191000" y="1943100"/>
          <p14:tracePt t="75813" x="4203700" y="1943100"/>
          <p14:tracePt t="75830" x="4210050" y="1943100"/>
          <p14:tracePt t="75863" x="4216400" y="1943100"/>
          <p14:tracePt t="75884" x="4222750" y="1936750"/>
          <p14:tracePt t="76060" x="0" y="0"/>
        </p14:tracePtLst>
        <p14:tracePtLst>
          <p14:tracePt t="77124" x="4311650" y="1841500"/>
          <p14:tracePt t="77156" x="4311650" y="1835150"/>
          <p14:tracePt t="77180" x="4311650" y="1847850"/>
          <p14:tracePt t="77189" x="4311650" y="1873250"/>
          <p14:tracePt t="77196" x="4311650" y="1898650"/>
          <p14:tracePt t="77214" x="4311650" y="1949450"/>
          <p14:tracePt t="77229" x="4311650" y="2000250"/>
          <p14:tracePt t="77245" x="4311650" y="2019300"/>
          <p14:tracePt t="77264" x="4311650" y="2025650"/>
          <p14:tracePt t="77307" x="4318000" y="2019300"/>
          <p14:tracePt t="77315" x="4318000" y="2006600"/>
          <p14:tracePt t="77332" x="4324350" y="1911350"/>
          <p14:tracePt t="77348" x="4330700" y="1841500"/>
          <p14:tracePt t="77362" x="4330700" y="1816100"/>
          <p14:tracePt t="77379" x="4330700" y="1790700"/>
          <p14:tracePt t="77452" x="4330700" y="1809750"/>
          <p14:tracePt t="77460" x="4330700" y="1816100"/>
          <p14:tracePt t="77467" x="4330700" y="1822450"/>
          <p14:tracePt t="77478" x="4330700" y="1828800"/>
          <p14:tracePt t="77495" x="4330700" y="1835150"/>
          <p14:tracePt t="77796" x="0" y="0"/>
        </p14:tracePtLst>
        <p14:tracePtLst>
          <p14:tracePt t="78501" x="4025900" y="1924050"/>
          <p14:tracePt t="78605" x="4038600" y="1924050"/>
          <p14:tracePt t="78614" x="4070350" y="1924050"/>
          <p14:tracePt t="78630" x="4159250" y="1924050"/>
          <p14:tracePt t="78647" x="4286250" y="1924050"/>
          <p14:tracePt t="78664" x="4413250" y="1924050"/>
          <p14:tracePt t="78679" x="4527550" y="1924050"/>
          <p14:tracePt t="78696" x="4629150" y="1924050"/>
          <p14:tracePt t="78712" x="4692650" y="1924050"/>
          <p14:tracePt t="78729" x="4730750" y="1924050"/>
          <p14:tracePt t="78745" x="4743450" y="1924050"/>
          <p14:tracePt t="79069" x="0" y="0"/>
        </p14:tracePtLst>
        <p14:tracePtLst>
          <p14:tracePt t="79679" x="673100" y="1924050"/>
          <p14:tracePt t="79908" x="679450" y="1924050"/>
          <p14:tracePt t="79915" x="711200" y="1924050"/>
          <p14:tracePt t="79929" x="768350" y="1924050"/>
          <p14:tracePt t="79947" x="1219200" y="1924050"/>
          <p14:tracePt t="79962" x="1498600" y="1924050"/>
          <p14:tracePt t="79978" x="2171700" y="1924050"/>
          <p14:tracePt t="79980" x="2470150" y="1924050"/>
          <p14:tracePt t="79994" x="2749550" y="1924050"/>
          <p14:tracePt t="80012" x="3225800" y="1924050"/>
          <p14:tracePt t="80029" x="3371850" y="1924050"/>
          <p14:tracePt t="80044" x="3486150" y="1924050"/>
          <p14:tracePt t="80061" x="3606800" y="1924050"/>
          <p14:tracePt t="80078" x="3746500" y="1924050"/>
          <p14:tracePt t="80095" x="3987800" y="1955800"/>
          <p14:tracePt t="80112" x="4318000" y="2019300"/>
          <p14:tracePt t="80129" x="4629150" y="2076450"/>
          <p14:tracePt t="80145" x="4832350" y="2089150"/>
          <p14:tracePt t="80162" x="4940300" y="2089150"/>
          <p14:tracePt t="80165" x="4972050" y="2089150"/>
          <p14:tracePt t="80178" x="4984750" y="2089150"/>
          <p14:tracePt t="80196" x="5003800" y="2089150"/>
          <p14:tracePt t="80211" x="5016500" y="2089150"/>
          <p14:tracePt t="80228" x="5022850" y="2089150"/>
          <p14:tracePt t="80244" x="5041900" y="2089150"/>
          <p14:tracePt t="80261" x="5048250" y="2089150"/>
          <p14:tracePt t="80278" x="5060950" y="2089150"/>
          <p14:tracePt t="80295" x="5080000" y="2089150"/>
          <p14:tracePt t="80311" x="5099050" y="2089150"/>
          <p14:tracePt t="80328" x="5124450" y="2089150"/>
          <p14:tracePt t="80344" x="5137150" y="2082800"/>
          <p14:tracePt t="80362" x="5143500" y="2076450"/>
          <p14:tracePt t="80420" x="5124450" y="2076450"/>
          <p14:tracePt t="80429" x="5067300" y="2076450"/>
          <p14:tracePt t="80435" x="4984750" y="2076450"/>
          <p14:tracePt t="80445" x="4857750" y="2076450"/>
          <p14:tracePt t="80462" x="4337050" y="2063750"/>
          <p14:tracePt t="80478" x="3556000" y="2032000"/>
          <p14:tracePt t="80495" x="2717800" y="2019300"/>
          <p14:tracePt t="80511" x="2006600" y="2019300"/>
          <p14:tracePt t="80528" x="1593850" y="2019300"/>
          <p14:tracePt t="80544" x="1403350" y="2019300"/>
          <p14:tracePt t="80561" x="1295400" y="2019300"/>
          <p14:tracePt t="80578" x="1238250" y="2032000"/>
          <p14:tracePt t="80581" x="1212850" y="2032000"/>
          <p14:tracePt t="80594" x="1174750" y="2038350"/>
          <p14:tracePt t="80613" x="1060450" y="2051050"/>
          <p14:tracePt t="80630" x="952500" y="2051050"/>
          <p14:tracePt t="80645" x="869950" y="2051050"/>
          <p14:tracePt t="80661" x="793750" y="2051050"/>
          <p14:tracePt t="80678" x="736600" y="2051050"/>
          <p14:tracePt t="80695" x="679450" y="2051050"/>
          <p14:tracePt t="80711" x="622300" y="2051050"/>
          <p14:tracePt t="80728" x="552450" y="2051050"/>
          <p14:tracePt t="80745" x="482600" y="2051050"/>
          <p14:tracePt t="80761" x="444500" y="2051050"/>
          <p14:tracePt t="80778" x="431800" y="2051050"/>
          <p14:tracePt t="80945" x="438150" y="2051050"/>
          <p14:tracePt t="80962" x="546100" y="2051050"/>
          <p14:tracePt t="80982" x="1022350" y="2051050"/>
          <p14:tracePt t="80996" x="1606550" y="2051050"/>
          <p14:tracePt t="81012" x="2317750" y="2051050"/>
          <p14:tracePt t="81029" x="3048000" y="2051050"/>
          <p14:tracePt t="81046" x="3695700" y="2051050"/>
          <p14:tracePt t="81062" x="4210050" y="2051050"/>
          <p14:tracePt t="81078" x="4559300" y="2051050"/>
          <p14:tracePt t="81095" x="4781550" y="2051050"/>
          <p14:tracePt t="81113" x="4959350" y="2051050"/>
          <p14:tracePt t="81116" x="5041900" y="2051050"/>
          <p14:tracePt t="81131" x="5118100" y="2051050"/>
          <p14:tracePt t="81146" x="5213350" y="2051050"/>
          <p14:tracePt t="81164" x="5251450" y="2051050"/>
          <p14:tracePt t="81166" x="5264150" y="2051050"/>
          <p14:tracePt t="81179" x="5270500" y="2051050"/>
          <p14:tracePt t="81389" x="5257800" y="2051050"/>
          <p14:tracePt t="81397" x="5232400" y="2051050"/>
          <p14:tracePt t="81412" x="5137150" y="2051050"/>
          <p14:tracePt t="81430" x="4927600" y="2051050"/>
          <p14:tracePt t="81445" x="4546600" y="2051050"/>
          <p14:tracePt t="81461" x="3943350" y="2051050"/>
          <p14:tracePt t="81478" x="3168650" y="2051050"/>
          <p14:tracePt t="81494" x="2266950" y="2051050"/>
          <p14:tracePt t="81511" x="1473200" y="2051050"/>
          <p14:tracePt t="81528" x="971550" y="2051050"/>
          <p14:tracePt t="81545" x="762000" y="2051050"/>
          <p14:tracePt t="81560" x="679450" y="2051050"/>
          <p14:tracePt t="81578" x="647700" y="2051050"/>
          <p14:tracePt t="81597" x="635000" y="2051050"/>
          <p14:tracePt t="81611" x="628650" y="2051050"/>
          <p14:tracePt t="81629" x="609600" y="2051050"/>
          <p14:tracePt t="81646" x="603250" y="2051050"/>
          <p14:tracePt t="81661" x="596900" y="2051050"/>
          <p14:tracePt t="81678" x="584200" y="2051050"/>
          <p14:tracePt t="81694" x="552450" y="2051050"/>
          <p14:tracePt t="81711" x="508000" y="2051050"/>
          <p14:tracePt t="81727" x="457200" y="2051050"/>
          <p14:tracePt t="81746" x="425450" y="2051050"/>
          <p14:tracePt t="81762" x="412750" y="2051050"/>
          <p14:tracePt t="81989" x="431800" y="2051050"/>
          <p14:tracePt t="81996" x="488950" y="2051050"/>
          <p14:tracePt t="82014" x="692150" y="2032000"/>
          <p14:tracePt t="82028" x="971550" y="2032000"/>
          <p14:tracePt t="82044" x="1377950" y="2032000"/>
          <p14:tracePt t="82062" x="1809750" y="2032000"/>
          <p14:tracePt t="82081" x="2203450" y="2032000"/>
          <p14:tracePt t="82096" x="2527300" y="2032000"/>
          <p14:tracePt t="82110" x="2813050" y="2032000"/>
          <p14:tracePt t="82128" x="3060700" y="2032000"/>
          <p14:tracePt t="82145" x="3302000" y="2032000"/>
          <p14:tracePt t="82163" x="3543300" y="2032000"/>
          <p14:tracePt t="82177" x="3752850" y="2032000"/>
          <p14:tracePt t="82195" x="3956050" y="2032000"/>
          <p14:tracePt t="82196" x="4038600" y="2032000"/>
          <p14:tracePt t="82213" x="4121150" y="2032000"/>
          <p14:tracePt t="82214" x="4197350" y="2032000"/>
          <p14:tracePt t="82228" x="4324350" y="2032000"/>
          <p14:tracePt t="82244" x="4419600" y="2032000"/>
          <p14:tracePt t="82260" x="4495800" y="2032000"/>
          <p14:tracePt t="82277" x="4584700" y="2032000"/>
          <p14:tracePt t="82294" x="4648200" y="2032000"/>
          <p14:tracePt t="82310" x="4686300" y="2032000"/>
          <p14:tracePt t="82327" x="4699000" y="2032000"/>
          <p14:tracePt t="82421" x="4686300" y="2032000"/>
          <p14:tracePt t="82427" x="4673600" y="2032000"/>
          <p14:tracePt t="82447" x="4597400" y="2032000"/>
          <p14:tracePt t="82460" x="4438650" y="2032000"/>
          <p14:tracePt t="82478" x="4203700" y="2032000"/>
          <p14:tracePt t="82493" x="3860800" y="2032000"/>
          <p14:tracePt t="82510" x="3467100" y="2032000"/>
          <p14:tracePt t="82527" x="3098800" y="2032000"/>
          <p14:tracePt t="82543" x="2755900" y="2032000"/>
          <p14:tracePt t="82560" x="2381250" y="2032000"/>
          <p14:tracePt t="82577" x="1949450" y="2032000"/>
          <p14:tracePt t="82593" x="1581150" y="2032000"/>
          <p14:tracePt t="82613" x="1149350" y="2032000"/>
          <p14:tracePt t="82628" x="927100" y="2032000"/>
          <p14:tracePt t="82644" x="755650" y="2032000"/>
          <p14:tracePt t="82662" x="628650" y="2032000"/>
          <p14:tracePt t="82679" x="565150" y="2032000"/>
          <p14:tracePt t="82695" x="520700" y="2032000"/>
          <p14:tracePt t="82711" x="514350" y="2032000"/>
          <p14:tracePt t="82894" x="508000" y="2032000"/>
          <p14:tracePt t="82902" x="508000" y="2025650"/>
          <p14:tracePt t="82911" x="514350" y="2019300"/>
          <p14:tracePt t="82927" x="539750" y="2012950"/>
          <p14:tracePt t="82944" x="641350" y="1993900"/>
          <p14:tracePt t="82961" x="831850" y="1968500"/>
          <p14:tracePt t="82979" x="1270000" y="1949450"/>
          <p14:tracePt t="82994" x="1460500" y="1949450"/>
          <p14:tracePt t="83011" x="1892300" y="1949450"/>
          <p14:tracePt t="83013" x="2108200" y="1949450"/>
          <p14:tracePt t="83028" x="2520950" y="1949450"/>
          <p14:tracePt t="83044" x="2889250" y="1949450"/>
          <p14:tracePt t="83061" x="3257550" y="1949450"/>
          <p14:tracePt t="83078" x="3625850" y="1949450"/>
          <p14:tracePt t="83094" x="3911600" y="1949450"/>
          <p14:tracePt t="83111" x="4133850" y="1949450"/>
          <p14:tracePt t="83128" x="4311650" y="1949450"/>
          <p14:tracePt t="83145" x="4470400" y="1949450"/>
          <p14:tracePt t="83148" x="4540250" y="1949450"/>
          <p14:tracePt t="83162" x="4616450" y="1949450"/>
          <p14:tracePt t="83178" x="4756150" y="1949450"/>
          <p14:tracePt t="83180" x="4819650" y="1949450"/>
          <p14:tracePt t="83195" x="4927600" y="1949450"/>
          <p14:tracePt t="83210" x="4965700" y="1949450"/>
          <p14:tracePt t="83228" x="5099050" y="1949450"/>
          <p14:tracePt t="83244" x="5162550" y="1949450"/>
          <p14:tracePt t="83261" x="5207000" y="1949450"/>
          <p14:tracePt t="83277" x="5219700" y="1949450"/>
          <p14:tracePt t="83294" x="5226050" y="1949450"/>
          <p14:tracePt t="83327" x="5238750" y="1943100"/>
          <p14:tracePt t="83547" x="5238750" y="1936750"/>
          <p14:tracePt t="83555" x="5232400" y="1936750"/>
          <p14:tracePt t="83563" x="5200650" y="1936750"/>
          <p14:tracePt t="83576" x="5143500" y="1936750"/>
          <p14:tracePt t="83594" x="4965700" y="1936750"/>
          <p14:tracePt t="83610" x="4552950" y="1936750"/>
          <p14:tracePt t="83611" x="4229100" y="1936750"/>
          <p14:tracePt t="83627" x="3543300" y="1936750"/>
          <p14:tracePt t="83645" x="2895600" y="1936750"/>
          <p14:tracePt t="83660" x="2546350" y="1936750"/>
          <p14:tracePt t="83678" x="2419350" y="1936750"/>
          <p14:tracePt t="83695" x="2393950" y="1936750"/>
          <p14:tracePt t="83710" x="2387600" y="1936750"/>
          <p14:tracePt t="83763" x="2400300" y="1930400"/>
          <p14:tracePt t="83771" x="2432050" y="1930400"/>
          <p14:tracePt t="83779" x="2501900" y="1930400"/>
          <p14:tracePt t="83795" x="2762250" y="1930400"/>
          <p14:tracePt t="83810" x="2959100" y="1930400"/>
          <p14:tracePt t="83826" x="3390900" y="1930400"/>
          <p14:tracePt t="83827" x="3651250" y="1930400"/>
          <p14:tracePt t="83845" x="4038600" y="1930400"/>
          <p14:tracePt t="83862" x="4267200" y="1930400"/>
          <p14:tracePt t="83877" x="4381500" y="1930400"/>
          <p14:tracePt t="83894" x="4406900" y="1930400"/>
          <p14:tracePt t="83973" x="4400550" y="1930400"/>
          <p14:tracePt t="83980" x="4362450" y="1930400"/>
          <p14:tracePt t="83996" x="4203700" y="1930400"/>
          <p14:tracePt t="84013" x="3956050" y="1930400"/>
          <p14:tracePt t="84028" x="3714750" y="1930400"/>
          <p14:tracePt t="84045" x="3562350" y="1930400"/>
          <p14:tracePt t="84060" x="3530600" y="1930400"/>
          <p14:tracePt t="84076" x="3524250" y="1930400"/>
          <p14:tracePt t="84123" x="3530600" y="1930400"/>
          <p14:tracePt t="84131" x="3556000" y="1924050"/>
          <p14:tracePt t="84145" x="3600450" y="1917700"/>
          <p14:tracePt t="84161" x="3740150" y="1917700"/>
          <p14:tracePt t="84178" x="3949700" y="1917700"/>
          <p14:tracePt t="84193" x="4146550" y="1917700"/>
          <p14:tracePt t="84212" x="4330700" y="1930400"/>
          <p14:tracePt t="84227" x="4349750" y="1930400"/>
          <p14:tracePt t="84245" x="4356100" y="1930400"/>
          <p14:tracePt t="84291" x="4337050" y="1930400"/>
          <p14:tracePt t="84300" x="4292600" y="1930400"/>
          <p14:tracePt t="84311" x="4241800" y="1930400"/>
          <p14:tracePt t="84326" x="4083050" y="1930400"/>
          <p14:tracePt t="84345" x="3924300" y="1930400"/>
          <p14:tracePt t="84360" x="3835400" y="1930400"/>
          <p14:tracePt t="84376" x="3822700" y="1930400"/>
          <p14:tracePt t="84395" x="3816350" y="1930400"/>
          <p14:tracePt t="84435" x="3835400" y="1930400"/>
          <p14:tracePt t="84444" x="3867150" y="1930400"/>
          <p14:tracePt t="84451" x="3924300" y="1930400"/>
          <p14:tracePt t="84461" x="3987800" y="1930400"/>
          <p14:tracePt t="84476" x="4102100" y="1930400"/>
          <p14:tracePt t="84493" x="4171950" y="1930400"/>
          <p14:tracePt t="84511" x="4184650" y="1930400"/>
          <p14:tracePt t="84556" x="4171950" y="1930400"/>
          <p14:tracePt t="84563" x="4140200" y="1930400"/>
          <p14:tracePt t="84578" x="4095750" y="1930400"/>
          <p14:tracePt t="84593" x="3981450" y="1930400"/>
          <p14:tracePt t="84610" x="3860800" y="1930400"/>
          <p14:tracePt t="84611" x="3816350" y="1930400"/>
          <p14:tracePt t="84628" x="3797300" y="1930400"/>
          <p14:tracePt t="84643" x="3790950" y="1930400"/>
          <p14:tracePt t="84678" x="3867150" y="1930400"/>
          <p14:tracePt t="84693" x="4044950" y="1930400"/>
          <p14:tracePt t="84710" x="4292600" y="1930400"/>
          <p14:tracePt t="84727" x="4559300" y="1930400"/>
          <p14:tracePt t="84743" x="4686300" y="1930400"/>
          <p14:tracePt t="84760" x="4705350" y="1930400"/>
          <p14:tracePt t="84777" x="4711700" y="1930400"/>
          <p14:tracePt t="84795" x="4705350" y="1930400"/>
          <p14:tracePt t="84811" x="4610100" y="1930400"/>
          <p14:tracePt t="84827" x="4527550" y="1930400"/>
          <p14:tracePt t="84843" x="4203700" y="1930400"/>
          <p14:tracePt t="84861" x="4070350" y="1930400"/>
          <p14:tracePt t="84878" x="4038600" y="1930400"/>
          <p14:tracePt t="84893" x="4032250" y="1930400"/>
          <p14:tracePt t="84940" x="4044950" y="1930400"/>
          <p14:tracePt t="84947" x="4076700" y="1930400"/>
          <p14:tracePt t="84961" x="4108450" y="1930400"/>
          <p14:tracePt t="84978" x="4216400" y="1930400"/>
          <p14:tracePt t="84993" x="4324350" y="1930400"/>
          <p14:tracePt t="85010" x="4419600" y="1930400"/>
          <p14:tracePt t="85028" x="4514850" y="1930400"/>
          <p14:tracePt t="85045" x="4546600" y="1930400"/>
          <p14:tracePt t="85204" x="4559300" y="1930400"/>
          <p14:tracePt t="85212" x="4572000" y="1930400"/>
          <p14:tracePt t="85228" x="4622800" y="1930400"/>
          <p14:tracePt t="85242" x="4679950" y="1930400"/>
          <p14:tracePt t="85260" x="4902200" y="1930400"/>
          <p14:tracePt t="85276" x="5080000" y="1930400"/>
          <p14:tracePt t="85293" x="5270500" y="1930400"/>
          <p14:tracePt t="85312" x="5448300" y="1930400"/>
          <p14:tracePt t="85326" x="5543550" y="1930400"/>
          <p14:tracePt t="85342" x="5575300" y="1930400"/>
          <p14:tracePt t="85361" x="5581650" y="1930400"/>
          <p14:tracePt t="86678" x="0" y="0"/>
        </p14:tracePtLst>
        <p14:tracePtLst>
          <p14:tracePt t="87349" x="1670050" y="1778000"/>
          <p14:tracePt t="87429" x="1657350" y="1778000"/>
          <p14:tracePt t="87436" x="1651000" y="1784350"/>
          <p14:tracePt t="87445" x="1644650" y="1797050"/>
          <p14:tracePt t="87460" x="1644650" y="1816100"/>
          <p14:tracePt t="87476" x="1638300" y="1854200"/>
          <p14:tracePt t="87492" x="1638300" y="1860550"/>
          <p14:tracePt t="87509" x="1638300" y="1866900"/>
          <p14:tracePt t="87565" x="1638300" y="1873250"/>
          <p14:tracePt t="87574" x="1644650" y="1873250"/>
          <p14:tracePt t="87593" x="1663700" y="1854200"/>
          <p14:tracePt t="87609" x="1689100" y="1828800"/>
          <p14:tracePt t="87612" x="1695450" y="1816100"/>
          <p14:tracePt t="87628" x="1701800" y="1809750"/>
          <p14:tracePt t="87644" x="1708150" y="1803400"/>
          <p14:tracePt t="87725" x="1714500" y="1809750"/>
          <p14:tracePt t="87733" x="1727200" y="1828800"/>
          <p14:tracePt t="87743" x="1733550" y="1835150"/>
          <p14:tracePt t="87760" x="1739900" y="1847850"/>
          <p14:tracePt t="87778" x="1739900" y="1854200"/>
          <p14:tracePt t="87844" x="1746250" y="1854200"/>
          <p14:tracePt t="87860" x="1752600" y="1847850"/>
          <p14:tracePt t="87878" x="1752600" y="1841500"/>
          <p14:tracePt t="87887" x="1758950" y="1828800"/>
          <p14:tracePt t="87942" x="1765300" y="1828800"/>
          <p14:tracePt t="87964" x="1765300" y="1835150"/>
          <p14:tracePt t="87974" x="1765300" y="1841500"/>
          <p14:tracePt t="88356" x="0" y="0"/>
        </p14:tracePtLst>
        <p14:tracePtLst>
          <p14:tracePt t="90478" x="984250" y="2000250"/>
          <p14:tracePt t="90495" x="977900" y="2000250"/>
          <p14:tracePt t="90511" x="965200" y="2006600"/>
          <p14:tracePt t="90528" x="952500" y="2025650"/>
          <p14:tracePt t="90542" x="933450" y="2063750"/>
          <p14:tracePt t="90558" x="933450" y="2082800"/>
          <p14:tracePt t="90575" x="933450" y="2101850"/>
          <p14:tracePt t="90592" x="933450" y="2146300"/>
          <p14:tracePt t="90609" x="958850" y="2178050"/>
          <p14:tracePt t="90625" x="1003300" y="2216150"/>
          <p14:tracePt t="90643" x="1066800" y="2260600"/>
          <p14:tracePt t="90660" x="1104900" y="2279650"/>
          <p14:tracePt t="90662" x="1111250" y="2279650"/>
          <p14:tracePt t="90676" x="1130300" y="2279650"/>
          <p14:tracePt t="90692" x="1136650" y="2279650"/>
          <p14:tracePt t="90709" x="1155700" y="2279650"/>
          <p14:tracePt t="90725" x="1174750" y="2254250"/>
          <p14:tracePt t="90742" x="1187450" y="2203450"/>
          <p14:tracePt t="90759" x="1200150" y="2120900"/>
          <p14:tracePt t="90774" x="1200150" y="2082800"/>
          <p14:tracePt t="90791" x="1200150" y="2057400"/>
          <p14:tracePt t="90807" x="1200150" y="2051050"/>
          <p14:tracePt t="90877" x="1200150" y="2063750"/>
          <p14:tracePt t="90886" x="1200150" y="2095500"/>
          <p14:tracePt t="90899" x="1206500" y="2152650"/>
          <p14:tracePt t="90914" x="1219200" y="2222500"/>
          <p14:tracePt t="90929" x="1231900" y="2260600"/>
          <p14:tracePt t="90932" x="1244600" y="2273300"/>
          <p14:tracePt t="90947" x="1250950" y="2279650"/>
          <p14:tracePt t="90990" x="1257300" y="2273300"/>
          <p14:tracePt t="90997" x="1270000" y="2247900"/>
          <p14:tracePt t="91009" x="1289050" y="2216150"/>
          <p14:tracePt t="91025" x="1308100" y="2152650"/>
          <p14:tracePt t="91028" x="1314450" y="2120900"/>
          <p14:tracePt t="91042" x="1327150" y="2095500"/>
          <p14:tracePt t="91058" x="1346200" y="2032000"/>
          <p14:tracePt t="91061" x="1358900" y="2006600"/>
          <p14:tracePt t="91075" x="1377950" y="1962150"/>
          <p14:tracePt t="91093" x="1403350" y="1936750"/>
          <p14:tracePt t="91109" x="1416050" y="1930400"/>
          <p14:tracePt t="91125" x="1422400" y="1930400"/>
          <p14:tracePt t="91141" x="1441450" y="1930400"/>
          <p14:tracePt t="91157" x="1485900" y="1943100"/>
          <p14:tracePt t="91175" x="1562100" y="1987550"/>
          <p14:tracePt t="91192" x="1631950" y="2012950"/>
          <p14:tracePt t="91208" x="1676400" y="2025650"/>
          <p14:tracePt t="91225" x="1701800" y="2025650"/>
          <p14:tracePt t="91242" x="1739900" y="2025650"/>
          <p14:tracePt t="91259" x="1784350" y="2006600"/>
          <p14:tracePt t="91260" x="1803400" y="1987550"/>
          <p14:tracePt t="91274" x="1816100" y="1962150"/>
          <p14:tracePt t="91292" x="1847850" y="1905000"/>
          <p14:tracePt t="91307" x="1860550" y="1866900"/>
          <p14:tracePt t="91324" x="1866900" y="1847850"/>
          <p14:tracePt t="91342" x="1866900" y="1841500"/>
          <p14:tracePt t="91357" x="1866900" y="1835150"/>
          <p14:tracePt t="91453" x="1866900" y="1847850"/>
          <p14:tracePt t="91465" x="1860550" y="1873250"/>
          <p14:tracePt t="91479" x="1860550" y="1898650"/>
          <p14:tracePt t="91492" x="1860550" y="1911350"/>
          <p14:tracePt t="91508" x="1860550" y="1943100"/>
          <p14:tracePt t="91524" x="1854200" y="1955800"/>
          <p14:tracePt t="91677" x="1847850" y="1955800"/>
          <p14:tracePt t="91684" x="1835150" y="1962150"/>
          <p14:tracePt t="91692" x="1822450" y="1981200"/>
          <p14:tracePt t="91709" x="1739900" y="2025650"/>
          <p14:tracePt t="91725" x="1651000" y="2063750"/>
          <p14:tracePt t="91742" x="1555750" y="2095500"/>
          <p14:tracePt t="91759" x="1498600" y="2108200"/>
          <p14:tracePt t="91774" x="1473200" y="2108200"/>
          <p14:tracePt t="91791" x="1460500" y="2108200"/>
          <p14:tracePt t="91824" x="1454150" y="2108200"/>
          <p14:tracePt t="91840" x="1441450" y="2108200"/>
          <p14:tracePt t="91857" x="1435100" y="2095500"/>
          <p14:tracePt t="91874" x="1422400" y="2076450"/>
          <p14:tracePt t="91926" x="1416050" y="2070100"/>
          <p14:tracePt t="91941" x="1409700" y="2076450"/>
          <p14:tracePt t="91948" x="1409700" y="2089150"/>
          <p14:tracePt t="91957" x="1409700" y="2101850"/>
          <p14:tracePt t="91974" x="1403350" y="2114550"/>
          <p14:tracePt t="91992" x="1403350" y="2120900"/>
          <p14:tracePt t="92054" x="1416050" y="2120900"/>
          <p14:tracePt t="92060" x="1422400" y="2108200"/>
          <p14:tracePt t="92074" x="1435100" y="2101850"/>
          <p14:tracePt t="92091" x="1447800" y="2089150"/>
          <p14:tracePt t="92244" x="0" y="0"/>
        </p14:tracePtLst>
        <p14:tracePtLst>
          <p14:tracePt t="92612" x="679450" y="2292350"/>
          <p14:tracePt t="92636" x="666750" y="2292350"/>
          <p14:tracePt t="92645" x="660400" y="2292350"/>
          <p14:tracePt t="92660" x="647700" y="2311400"/>
          <p14:tracePt t="92674" x="635000" y="2330450"/>
          <p14:tracePt t="92691" x="615950" y="2368550"/>
          <p14:tracePt t="92692" x="603250" y="2419350"/>
          <p14:tracePt t="92708" x="558800" y="2540000"/>
          <p14:tracePt t="92725" x="508000" y="2724150"/>
          <p14:tracePt t="92741" x="438150" y="2997200"/>
          <p14:tracePt t="92758" x="361950" y="3314700"/>
          <p14:tracePt t="92774" x="279400" y="3676650"/>
          <p14:tracePt t="92792" x="241300" y="4057650"/>
          <p14:tracePt t="92808" x="209550" y="4445000"/>
          <p14:tracePt t="92823" x="152400" y="4832350"/>
          <p14:tracePt t="92842" x="88900" y="5226050"/>
          <p14:tracePt t="92859" x="38100" y="5645150"/>
          <p14:tracePt t="92873" x="38100" y="5753100"/>
          <p14:tracePt t="92892" x="57150" y="6019800"/>
          <p14:tracePt t="92906" x="63500" y="6083300"/>
          <p14:tracePt t="92923" x="114300" y="6242050"/>
          <p14:tracePt t="92941" x="146050" y="6330950"/>
          <p14:tracePt t="92958" x="171450" y="6413500"/>
          <p14:tracePt t="92974" x="234950" y="6489700"/>
          <p14:tracePt t="92991" x="292100" y="6546850"/>
          <p14:tracePt t="93007" x="393700" y="6597650"/>
          <p14:tracePt t="93025" x="546100" y="6654800"/>
          <p14:tracePt t="93040" x="704850" y="6724650"/>
          <p14:tracePt t="93057" x="914400" y="6807200"/>
          <p14:tracePt t="93073" x="1244600" y="6851650"/>
          <p14:tracePt t="93090" x="1708150" y="6851650"/>
          <p14:tracePt t="93092" x="2025650" y="6851650"/>
          <p14:tracePt t="93107" x="2724150" y="6851650"/>
          <p14:tracePt t="93125" x="3517900" y="6851650"/>
          <p14:tracePt t="93140" x="4273550" y="6851650"/>
          <p14:tracePt t="93157" x="4826000" y="6807200"/>
          <p14:tracePt t="93175" x="5207000" y="6724650"/>
          <p14:tracePt t="93191" x="5518150" y="6623050"/>
          <p14:tracePt t="93208" x="5861050" y="6470650"/>
          <p14:tracePt t="93224" x="6350000" y="6261100"/>
          <p14:tracePt t="93241" x="7010400" y="5994400"/>
          <p14:tracePt t="93258" x="7861300" y="5689600"/>
          <p14:tracePt t="93273" x="8699500" y="5422900"/>
          <p14:tracePt t="93290" x="9271000" y="5207000"/>
          <p14:tracePt t="93307" x="9499600" y="5099050"/>
          <p14:tracePt t="93308" x="9537700" y="5067300"/>
          <p14:tracePt t="93324" x="9582150" y="5010150"/>
          <p14:tracePt t="93341" x="9601200" y="4940300"/>
          <p14:tracePt t="93357" x="9601200" y="4864100"/>
          <p14:tracePt t="93373" x="9601200" y="4762500"/>
          <p14:tracePt t="93390" x="9582150" y="4629150"/>
          <p14:tracePt t="93407" x="9525000" y="4495800"/>
          <p14:tracePt t="93424" x="9417050" y="4337050"/>
          <p14:tracePt t="93441" x="9245600" y="4146550"/>
          <p14:tracePt t="93458" x="8972550" y="3917950"/>
          <p14:tracePt t="93474" x="8661400" y="3676650"/>
          <p14:tracePt t="93475" x="8489950" y="3568700"/>
          <p14:tracePt t="93492" x="8331200" y="3460750"/>
          <p14:tracePt t="93508" x="8013700" y="3321050"/>
          <p14:tracePt t="93524" x="7493000" y="3111500"/>
          <p14:tracePt t="93540" x="7086600" y="3009900"/>
          <p14:tracePt t="93556" x="6559550" y="2901950"/>
          <p14:tracePt t="93575" x="5969000" y="2794000"/>
          <p14:tracePt t="93591" x="5340350" y="2679700"/>
          <p14:tracePt t="93607" x="4686300" y="2546350"/>
          <p14:tracePt t="93623" x="4025900" y="2413000"/>
          <p14:tracePt t="93640" x="3289300" y="2266950"/>
          <p14:tracePt t="93660" x="2222500" y="2114550"/>
          <p14:tracePt t="93673" x="1917700" y="2101850"/>
          <p14:tracePt t="93693" x="1225550" y="2101850"/>
          <p14:tracePt t="93708" x="1028700" y="2101850"/>
          <p14:tracePt t="93724" x="654050" y="2120900"/>
          <p14:tracePt t="93741" x="482600" y="2190750"/>
          <p14:tracePt t="93758" x="317500" y="2279650"/>
          <p14:tracePt t="93773" x="158750" y="2374900"/>
          <p14:tracePt t="93790" x="19050" y="2476500"/>
          <p14:tracePt t="93807" x="0" y="2590800"/>
          <p14:tracePt t="93823" x="0" y="2717800"/>
          <p14:tracePt t="93840" x="0" y="2838450"/>
          <p14:tracePt t="93856" x="0" y="3003550"/>
          <p14:tracePt t="93873" x="0" y="3162300"/>
          <p14:tracePt t="93890" x="0" y="3314700"/>
          <p14:tracePt t="93906" x="0" y="3486150"/>
          <p14:tracePt t="93908" x="0" y="3568700"/>
          <p14:tracePt t="93924" x="38100" y="3752850"/>
          <p14:tracePt t="93941" x="107950" y="3975100"/>
          <p14:tracePt t="93958" x="260350" y="4248150"/>
          <p14:tracePt t="93974" x="438150" y="4527550"/>
          <p14:tracePt t="93990" x="704850" y="4826000"/>
          <p14:tracePt t="94008" x="1104900" y="5162550"/>
          <p14:tracePt t="94023" x="1663700" y="5530850"/>
          <p14:tracePt t="94039" x="2374900" y="5867400"/>
          <p14:tracePt t="94059" x="3244850" y="6210300"/>
          <p14:tracePt t="94073" x="4102100" y="6432550"/>
          <p14:tracePt t="94089" x="4908550" y="6597650"/>
          <p14:tracePt t="94106" x="5670550" y="6750050"/>
          <p14:tracePt t="94108" x="6019800" y="6781800"/>
          <p14:tracePt t="94126" x="6756400" y="6813550"/>
          <p14:tracePt t="94140" x="7321550" y="6807200"/>
          <p14:tracePt t="94156" x="7670800" y="6750050"/>
          <p14:tracePt t="94174" x="7835900" y="6686550"/>
          <p14:tracePt t="94191" x="7899400" y="6629400"/>
          <p14:tracePt t="94207" x="7918450" y="6584950"/>
          <p14:tracePt t="94223" x="7931150" y="6540500"/>
          <p14:tracePt t="94241" x="7931150" y="6502400"/>
          <p14:tracePt t="94257" x="7931150" y="6457950"/>
          <p14:tracePt t="94275" x="7931150" y="6426200"/>
          <p14:tracePt t="94275" x="7931150" y="6407150"/>
          <p14:tracePt t="94292" x="7931150" y="6388100"/>
          <p14:tracePt t="94307" x="7931150" y="6381750"/>
          <p14:tracePt t="94341" x="7931150" y="6369050"/>
          <p14:tracePt t="94404" x="7924800" y="6369050"/>
          <p14:tracePt t="94412" x="7918450" y="6369050"/>
          <p14:tracePt t="94412" x="0" y="0"/>
        </p14:tracePtLst>
        <p14:tracePtLst>
          <p14:tracePt t="95878" x="895350" y="2603500"/>
          <p14:tracePt t="95917" x="889000" y="2609850"/>
          <p14:tracePt t="95933" x="889000" y="2622550"/>
          <p14:tracePt t="95947" x="889000" y="2641600"/>
          <p14:tracePt t="95962" x="882650" y="2705100"/>
          <p14:tracePt t="95977" x="876300" y="2794000"/>
          <p14:tracePt t="95980" x="876300" y="2876550"/>
          <p14:tracePt t="95997" x="876300" y="3073400"/>
          <p14:tracePt t="96010" x="876300" y="3206750"/>
          <p14:tracePt t="96023" x="876300" y="3486150"/>
          <p14:tracePt t="96040" x="901700" y="3829050"/>
          <p14:tracePt t="96057" x="946150" y="4133850"/>
          <p14:tracePt t="96059" x="965200" y="4254500"/>
          <p14:tracePt t="96073" x="971550" y="4362450"/>
          <p14:tracePt t="96090" x="1003300" y="4521200"/>
          <p14:tracePt t="96092" x="1022350" y="4578350"/>
          <p14:tracePt t="96107" x="1028700" y="4622800"/>
          <p14:tracePt t="96124" x="1041400" y="4711700"/>
          <p14:tracePt t="96141" x="1066800" y="4794250"/>
          <p14:tracePt t="96157" x="1079500" y="4883150"/>
          <p14:tracePt t="96175" x="1092200" y="4953000"/>
          <p14:tracePt t="96190" x="1104900" y="5010150"/>
          <p14:tracePt t="96208" x="1117600" y="5060950"/>
          <p14:tracePt t="96224" x="1136650" y="5092700"/>
          <p14:tracePt t="96240" x="1155700" y="5143500"/>
          <p14:tracePt t="96258" x="1212850" y="5219700"/>
          <p14:tracePt t="96260" x="1257300" y="5270500"/>
          <p14:tracePt t="96273" x="1314450" y="5321300"/>
          <p14:tracePt t="96289" x="1454150" y="5422900"/>
          <p14:tracePt t="96307" x="1638300" y="5524500"/>
          <p14:tracePt t="96322" x="1885950" y="5607050"/>
          <p14:tracePt t="96340" x="2559050" y="5746750"/>
          <p14:tracePt t="96356" x="3130550" y="5778500"/>
          <p14:tracePt t="96375" x="3733800" y="5778500"/>
          <p14:tracePt t="96389" x="4343400" y="5740400"/>
          <p14:tracePt t="96406" x="4946650" y="5657850"/>
          <p14:tracePt t="96424" x="5556250" y="5556250"/>
          <p14:tracePt t="96440" x="6057900" y="5461000"/>
          <p14:tracePt t="96457" x="6413500" y="5397500"/>
          <p14:tracePt t="96474" x="6642100" y="5346700"/>
          <p14:tracePt t="96476" x="6750050" y="5334000"/>
          <p14:tracePt t="96491" x="6845300" y="5302250"/>
          <p14:tracePt t="96507" x="7175500" y="5276850"/>
          <p14:tracePt t="96524" x="7385050" y="5276850"/>
          <p14:tracePt t="96540" x="7550150" y="5245100"/>
          <p14:tracePt t="96557" x="7607300" y="5238750"/>
          <p14:tracePt t="96573" x="7626350" y="5232400"/>
          <p14:tracePt t="96590" x="7639050" y="5207000"/>
          <p14:tracePt t="96607" x="7639050" y="5143500"/>
          <p14:tracePt t="96623" x="7639050" y="5029200"/>
          <p14:tracePt t="96639" x="7600950" y="4864100"/>
          <p14:tracePt t="96657" x="7518400" y="4667250"/>
          <p14:tracePt t="96673" x="7366000" y="4451350"/>
          <p14:tracePt t="96675" x="7251700" y="4311650"/>
          <p14:tracePt t="96690" x="7118350" y="4152900"/>
          <p14:tracePt t="96708" x="6826250" y="3848100"/>
          <p14:tracePt t="96724" x="6292850" y="3422650"/>
          <p14:tracePt t="96741" x="5975350" y="3238500"/>
          <p14:tracePt t="96757" x="5651500" y="3098800"/>
          <p14:tracePt t="96773" x="5251450" y="2933700"/>
          <p14:tracePt t="96790" x="4832350" y="2794000"/>
          <p14:tracePt t="96805" x="4432300" y="2711450"/>
          <p14:tracePt t="96823" x="4159250" y="2647950"/>
          <p14:tracePt t="96839" x="4006850" y="2622550"/>
          <p14:tracePt t="96856" x="3943350" y="2622550"/>
          <p14:tracePt t="96872" x="3905250" y="2622550"/>
          <p14:tracePt t="96889" x="3873500" y="2622550"/>
          <p14:tracePt t="96906" x="3797300" y="2628900"/>
          <p14:tracePt t="96908" x="3752850" y="2635250"/>
          <p14:tracePt t="96922" x="3721100" y="2635250"/>
          <p14:tracePt t="96940" x="3486150" y="2628900"/>
          <p14:tracePt t="96958" x="3238500" y="2603500"/>
          <p14:tracePt t="96973" x="2914650" y="2571750"/>
          <p14:tracePt t="96989" x="2654300" y="2559050"/>
          <p14:tracePt t="97006" x="2451100" y="2559050"/>
          <p14:tracePt t="97022" x="2305050" y="2559050"/>
          <p14:tracePt t="97039" x="2216150" y="2559050"/>
          <p14:tracePt t="97056" x="2120900" y="2571750"/>
          <p14:tracePt t="97074" x="2000250" y="2590800"/>
          <p14:tracePt t="97089" x="1835150" y="2616200"/>
          <p14:tracePt t="97106" x="1657350" y="2654300"/>
          <p14:tracePt t="97122" x="1473200" y="2673350"/>
          <p14:tracePt t="97125" x="1390650" y="2673350"/>
          <p14:tracePt t="97141" x="1200150" y="2673350"/>
          <p14:tracePt t="97157" x="1041400" y="2673350"/>
          <p14:tracePt t="97174" x="869950" y="2660650"/>
          <p14:tracePt t="97191" x="781050" y="2647950"/>
          <p14:tracePt t="97208" x="762000" y="2647950"/>
          <p14:tracePt t="97224" x="755650" y="2647950"/>
          <p14:tracePt t="97270" x="749300" y="2654300"/>
          <p14:tracePt t="97281" x="742950" y="2686050"/>
          <p14:tracePt t="97294" x="742950" y="2781300"/>
          <p14:tracePt t="97306" x="742950" y="2863850"/>
          <p14:tracePt t="97323" x="749300" y="3302000"/>
          <p14:tracePt t="97340" x="774700" y="3505200"/>
          <p14:tracePt t="97355" x="933450" y="4267200"/>
          <p14:tracePt t="97373" x="1035050" y="4749800"/>
          <p14:tracePt t="97389" x="1098550" y="5162550"/>
          <p14:tracePt t="97407" x="1130300" y="5486400"/>
          <p14:tracePt t="97422" x="1155700" y="5683250"/>
          <p14:tracePt t="97439" x="1174750" y="5835650"/>
          <p14:tracePt t="97455" x="1187450" y="5924550"/>
          <p14:tracePt t="97472" x="1200150" y="5962650"/>
          <p14:tracePt t="97692" x="1206500" y="5962650"/>
          <p14:tracePt t="97709" x="1212850" y="5949950"/>
          <p14:tracePt t="97716" x="1212850" y="5937250"/>
          <p14:tracePt t="97717" x="0" y="0"/>
        </p14:tracePtLst>
        <p14:tracePtLst>
          <p14:tracePt t="98726" x="1104900" y="2755900"/>
          <p14:tracePt t="98813" x="1130300" y="2755900"/>
          <p14:tracePt t="98821" x="1193800" y="2755900"/>
          <p14:tracePt t="98839" x="1384300" y="2755900"/>
          <p14:tracePt t="98855" x="1638300" y="2755900"/>
          <p14:tracePt t="98872" x="1911350" y="2755900"/>
          <p14:tracePt t="98888" x="2095500" y="2755900"/>
          <p14:tracePt t="98905" x="2178050" y="2755900"/>
          <p14:tracePt t="98910" x="2184400" y="2755900"/>
          <p14:tracePt t="98922" x="2190750" y="2755900"/>
          <p14:tracePt t="99005" x="2178050" y="2755900"/>
          <p14:tracePt t="99013" x="2139950" y="2755900"/>
          <p14:tracePt t="99022" x="2076450" y="2755900"/>
          <p14:tracePt t="99039" x="1879600" y="2755900"/>
          <p14:tracePt t="99055" x="1657350" y="2755900"/>
          <p14:tracePt t="99071" x="1454150" y="2736850"/>
          <p14:tracePt t="99089" x="1358900" y="2724150"/>
          <p14:tracePt t="99105" x="1346200" y="2724150"/>
          <p14:tracePt t="99172" x="1352550" y="2724150"/>
          <p14:tracePt t="99180" x="1371600" y="2724150"/>
          <p14:tracePt t="99190" x="1422400" y="2724150"/>
          <p14:tracePt t="99206" x="1549400" y="2724150"/>
          <p14:tracePt t="99222" x="1676400" y="2724150"/>
          <p14:tracePt t="99238" x="1765300" y="2724150"/>
          <p14:tracePt t="99256" x="1790700" y="2724150"/>
          <p14:tracePt t="99272" x="1803400" y="2724150"/>
          <p14:tracePt t="99335" x="1790700" y="2724150"/>
          <p14:tracePt t="99344" x="1771650" y="2724150"/>
          <p14:tracePt t="99356" x="1720850" y="2724150"/>
          <p14:tracePt t="99373" x="1695450" y="2724150"/>
          <p14:tracePt t="99389" x="1689100" y="2724150"/>
          <p14:tracePt t="99436" x="1695450" y="2724150"/>
          <p14:tracePt t="99446" x="1714500" y="2724150"/>
          <p14:tracePt t="99458" x="1758950" y="2724150"/>
          <p14:tracePt t="99474" x="1892300" y="2724150"/>
          <p14:tracePt t="99490" x="2051050" y="2724150"/>
          <p14:tracePt t="99492" x="2114550" y="2724150"/>
          <p14:tracePt t="99506" x="2146300" y="2724150"/>
          <p14:tracePt t="99522" x="2171700" y="2724150"/>
          <p14:tracePt t="99526" x="2178050" y="2724150"/>
          <p14:tracePt t="99693" x="2184400" y="2724150"/>
          <p14:tracePt t="99703" x="2190750" y="2724150"/>
          <p14:tracePt t="99724" x="2247900" y="2724150"/>
          <p14:tracePt t="99741" x="2260600" y="2724150"/>
          <p14:tracePt t="99756" x="2273300" y="2724150"/>
          <p14:tracePt t="99806" x="2266950" y="2724150"/>
          <p14:tracePt t="99816" x="2254250" y="2724150"/>
          <p14:tracePt t="99826" x="2222500" y="2724150"/>
          <p14:tracePt t="99838" x="2165350" y="2724150"/>
          <p14:tracePt t="99854" x="2114550" y="2724150"/>
          <p14:tracePt t="99871" x="2095500" y="2724150"/>
          <p14:tracePt t="99889" x="2089150" y="2724150"/>
          <p14:tracePt t="99942" x="2095500" y="2724150"/>
          <p14:tracePt t="99948" x="2127250" y="2724150"/>
          <p14:tracePt t="99957" x="2171700" y="2724150"/>
          <p14:tracePt t="99972" x="2254250" y="2724150"/>
          <p14:tracePt t="99989" x="2286000" y="2724150"/>
          <p14:tracePt t="100005" x="2298700" y="2724150"/>
          <p14:tracePt t="100060" x="2286000" y="2724150"/>
          <p14:tracePt t="100069" x="2266950" y="2724150"/>
          <p14:tracePt t="100076" x="2241550" y="2724150"/>
          <p14:tracePt t="100088" x="2216150" y="2724150"/>
          <p14:tracePt t="100105" x="2190750" y="2724150"/>
          <p14:tracePt t="100121" x="2184400" y="2724150"/>
          <p14:tracePt t="100190" x="2203450" y="2724150"/>
          <p14:tracePt t="100204" x="2286000" y="2724150"/>
          <p14:tracePt t="100223" x="2362200" y="2724150"/>
          <p14:tracePt t="100239" x="2406650" y="2724150"/>
          <p14:tracePt t="100256" x="2419350" y="2724150"/>
          <p14:tracePt t="100316" x="2413000" y="2724150"/>
          <p14:tracePt t="100323" x="2387600" y="2724150"/>
          <p14:tracePt t="100341" x="2311400" y="2724150"/>
          <p14:tracePt t="100354" x="2286000" y="2724150"/>
          <p14:tracePt t="100372" x="2247900" y="2724150"/>
          <p14:tracePt t="100430" x="2266950" y="2724150"/>
          <p14:tracePt t="100436" x="2298700" y="2724150"/>
          <p14:tracePt t="100458" x="2444750" y="2724150"/>
          <p14:tracePt t="100472" x="2647950" y="2724150"/>
          <p14:tracePt t="100488" x="2844800" y="2724150"/>
          <p14:tracePt t="100505" x="2940050" y="2724150"/>
          <p14:tracePt t="100522" x="2965450" y="2724150"/>
          <p14:tracePt t="100572" x="2959100" y="2724150"/>
          <p14:tracePt t="100582" x="2921000" y="2724150"/>
          <p14:tracePt t="100590" x="2882900" y="2724150"/>
          <p14:tracePt t="100605" x="2851150" y="2724150"/>
          <p14:tracePt t="100621" x="2844800" y="2724150"/>
          <p14:tracePt t="100678" x="2863850" y="2724150"/>
          <p14:tracePt t="100684" x="2895600" y="2724150"/>
          <p14:tracePt t="100692" x="2940050" y="2724150"/>
          <p14:tracePt t="100704" x="3003550" y="2724150"/>
          <p14:tracePt t="100722" x="3143250" y="2724150"/>
          <p14:tracePt t="100739" x="3270250" y="2724150"/>
          <p14:tracePt t="100741" x="3321050" y="2724150"/>
          <p14:tracePt t="100755" x="3365500" y="2724150"/>
          <p14:tracePt t="100771" x="3403600" y="2724150"/>
          <p14:tracePt t="100789" x="3409950" y="2724150"/>
          <p14:tracePt t="100973" x="0" y="0"/>
        </p14:tracePtLst>
        <p14:tracePtLst>
          <p14:tracePt t="101812" x="1270000" y="2673350"/>
          <p14:tracePt t="101845" x="1282700" y="2673350"/>
          <p14:tracePt t="101854" x="1308100" y="2673350"/>
          <p14:tracePt t="101871" x="1428750" y="2673350"/>
          <p14:tracePt t="101888" x="1644650" y="2673350"/>
          <p14:tracePt t="101904" x="1860550" y="2673350"/>
          <p14:tracePt t="101921" x="2032000" y="2673350"/>
          <p14:tracePt t="101938" x="2114550" y="2673350"/>
          <p14:tracePt t="101940" x="2133600" y="2673350"/>
          <p14:tracePt t="101954" x="2146300" y="2673350"/>
          <p14:tracePt t="102156" x="0" y="0"/>
        </p14:tracePtLst>
        <p14:tracePtLst>
          <p14:tracePt t="102614" x="2127250" y="2755900"/>
          <p14:tracePt t="102711" x="2139950" y="2755900"/>
          <p14:tracePt t="102718" x="2171700" y="2755900"/>
          <p14:tracePt t="102739" x="2311400" y="2755900"/>
          <p14:tracePt t="102756" x="2641600" y="2755900"/>
          <p14:tracePt t="102772" x="2755900" y="2755900"/>
          <p14:tracePt t="102789" x="2946400" y="2755900"/>
          <p14:tracePt t="102805" x="2971800" y="2755900"/>
          <p14:tracePt t="102821" x="2978150" y="2755900"/>
          <p14:tracePt t="103142" x="2997200" y="2755900"/>
          <p14:tracePt t="103160" x="3054350" y="2755900"/>
          <p14:tracePt t="103177" x="3155950" y="2755900"/>
          <p14:tracePt t="103182" x="3232150" y="2755900"/>
          <p14:tracePt t="103204" x="3441700" y="2755900"/>
          <p14:tracePt t="103222" x="3498850" y="2755900"/>
          <p14:tracePt t="103238" x="3517900" y="2755900"/>
          <p14:tracePt t="103382" x="3524250" y="2755900"/>
          <p14:tracePt t="103388" x="3530600" y="2755900"/>
          <p14:tracePt t="103406" x="3536950" y="2755900"/>
          <p14:tracePt t="103420" x="3556000" y="2749550"/>
          <p14:tracePt t="103437" x="3575050" y="2749550"/>
          <p14:tracePt t="103453" x="3587750" y="2749550"/>
          <p14:tracePt t="103470" x="3606800" y="2749550"/>
          <p14:tracePt t="103488" x="3619500" y="2749550"/>
          <p14:tracePt t="103503" x="3638550" y="2749550"/>
          <p14:tracePt t="103520" x="3651250" y="2749550"/>
          <p14:tracePt t="103538" x="3670300" y="2749550"/>
          <p14:tracePt t="103554" x="3702050" y="2749550"/>
          <p14:tracePt t="103555" x="3721100" y="2749550"/>
          <p14:tracePt t="103570" x="3740150" y="2749550"/>
          <p14:tracePt t="103587" x="3771900" y="2749550"/>
          <p14:tracePt t="103604" x="3797300" y="2749550"/>
          <p14:tracePt t="103812" x="3803650" y="2749550"/>
          <p14:tracePt t="103820" x="3810000" y="2749550"/>
          <p14:tracePt t="103838" x="3854450" y="2736850"/>
          <p14:tracePt t="103854" x="3905250" y="2736850"/>
          <p14:tracePt t="103870" x="3994150" y="2736850"/>
          <p14:tracePt t="103886" x="4076700" y="2736850"/>
          <p14:tracePt t="103903" x="4146550" y="2736850"/>
          <p14:tracePt t="103920" x="4191000" y="2736850"/>
          <p14:tracePt t="103936" x="4229100" y="2736850"/>
          <p14:tracePt t="103953" x="4235450" y="2736850"/>
          <p14:tracePt t="104196" x="4241800" y="2736850"/>
          <p14:tracePt t="104205" x="4248150" y="2736850"/>
          <p14:tracePt t="104222" x="4311650" y="2736850"/>
          <p14:tracePt t="104238" x="4438650" y="2736850"/>
          <p14:tracePt t="104239" x="0" y="0"/>
        </p14:tracePtLst>
        <p14:tracePtLst>
          <p14:tracePt t="104444" x="4832350" y="2597150"/>
          <p14:tracePt t="104509" x="4826000" y="2603500"/>
          <p14:tracePt t="104515" x="4826000" y="2616200"/>
          <p14:tracePt t="104524" x="4826000" y="2660650"/>
          <p14:tracePt t="104537" x="4832350" y="2692400"/>
          <p14:tracePt t="104554" x="4857750" y="2755900"/>
          <p14:tracePt t="104571" x="4883150" y="2787650"/>
          <p14:tracePt t="104572" x="4902200" y="2800350"/>
          <p14:tracePt t="104587" x="4914900" y="2806700"/>
          <p14:tracePt t="104604" x="4921250" y="2813050"/>
          <p14:tracePt t="104620" x="4940300" y="2806700"/>
          <p14:tracePt t="104636" x="4965700" y="2794000"/>
          <p14:tracePt t="104653" x="4984750" y="2755900"/>
          <p14:tracePt t="104672" x="4991100" y="2743200"/>
          <p14:tracePt t="104788" x="0" y="0"/>
        </p14:tracePtLst>
        <p14:tracePtLst>
          <p14:tracePt t="105175" x="5581650" y="2520950"/>
          <p14:tracePt t="105192" x="5619750" y="2540000"/>
          <p14:tracePt t="105210" x="5638800" y="2571750"/>
          <p14:tracePt t="105213" x="5651500" y="2590800"/>
          <p14:tracePt t="105229" x="5657850" y="2603500"/>
          <p14:tracePt t="105245" x="5657850" y="2609850"/>
          <p14:tracePt t="105256" x="5657850" y="2616200"/>
          <p14:tracePt t="105270" x="5657850" y="2622550"/>
          <p14:tracePt t="105286" x="5657850" y="2635250"/>
          <p14:tracePt t="105303" x="0" y="0"/>
        </p14:tracePtLst>
        <p14:tracePtLst>
          <p14:tracePt t="108125" x="7054850" y="2546350"/>
          <p14:tracePt t="108206" x="7061200" y="2546350"/>
          <p14:tracePt t="108223" x="7067550" y="2546350"/>
          <p14:tracePt t="108238" x="7105650" y="2540000"/>
          <p14:tracePt t="108254" x="7207250" y="2540000"/>
          <p14:tracePt t="108270" x="7366000" y="2540000"/>
          <p14:tracePt t="108286" x="7550150" y="2540000"/>
          <p14:tracePt t="108303" x="7759700" y="2540000"/>
          <p14:tracePt t="108318" x="7969250" y="2540000"/>
          <p14:tracePt t="108335" x="8102600" y="2533650"/>
          <p14:tracePt t="108351" x="8134350" y="2533650"/>
          <p14:tracePt t="108368" x="8140700" y="2533650"/>
          <p14:tracePt t="108404" x="8147050" y="2533650"/>
          <p14:tracePt t="108418" x="8153400" y="2533650"/>
          <p14:tracePt t="108437" x="8159750" y="2533650"/>
          <p14:tracePt t="108616" x="8153400" y="2533650"/>
          <p14:tracePt t="108630" x="8083550" y="2520950"/>
          <p14:tracePt t="108646" x="7981950" y="2514600"/>
          <p14:tracePt t="108657" x="7950200" y="2514600"/>
          <p14:tracePt t="108670" x="7874000" y="2514600"/>
          <p14:tracePt t="108685" x="7835900" y="2514600"/>
          <p14:tracePt t="108702" x="7810500" y="2514600"/>
          <p14:tracePt t="108813" x="7829550" y="2514600"/>
          <p14:tracePt t="108828" x="7893050" y="2514600"/>
          <p14:tracePt t="108845" x="8001000" y="2514600"/>
          <p14:tracePt t="108863" x="8128000" y="2514600"/>
          <p14:tracePt t="108874" x="8191500" y="2514600"/>
          <p14:tracePt t="108885" x="8305800" y="2514600"/>
          <p14:tracePt t="108902" x="8362950" y="2514600"/>
          <p14:tracePt t="108919" x="8388350" y="2514600"/>
          <p14:tracePt t="108936" x="8394700" y="2514600"/>
          <p14:tracePt t="108969" x="8401050" y="2514600"/>
          <p14:tracePt t="109468" x="0" y="0"/>
        </p14:tracePtLst>
        <p14:tracePtLst>
          <p14:tracePt t="111572" x="1727200" y="1784350"/>
          <p14:tracePt t="111661" x="1727200" y="1803400"/>
          <p14:tracePt t="111668" x="1727200" y="1822450"/>
          <p14:tracePt t="111686" x="1727200" y="1860550"/>
          <p14:tracePt t="111702" x="1733550" y="1892300"/>
          <p14:tracePt t="111718" x="1752600" y="1917700"/>
          <p14:tracePt t="111735" x="1752600" y="1924050"/>
          <p14:tracePt t="111770" x="1758950" y="1924050"/>
          <p14:tracePt t="111789" x="1771650" y="1924050"/>
          <p14:tracePt t="111803" x="1771650" y="1917700"/>
          <p14:tracePt t="111818" x="1771650" y="1885950"/>
          <p14:tracePt t="111836" x="1771650" y="1866900"/>
          <p14:tracePt t="111839" x="1771650" y="1847850"/>
          <p14:tracePt t="111852" x="1771650" y="1816100"/>
          <p14:tracePt t="111870" x="1771650" y="1803400"/>
          <p14:tracePt t="111884" x="1771650" y="1797050"/>
          <p14:tracePt t="111926" x="1771650" y="1790700"/>
          <p14:tracePt t="111949" x="1765300" y="1790700"/>
          <p14:tracePt t="111965" x="1765300" y="1797050"/>
          <p14:tracePt t="112212" x="0" y="0"/>
        </p14:tracePtLst>
        <p14:tracePtLst>
          <p14:tracePt t="113416" x="5651500" y="2794000"/>
          <p14:tracePt t="113453" x="5645150" y="2794000"/>
          <p14:tracePt t="113468" x="5638800" y="2819400"/>
          <p14:tracePt t="113487" x="5638800" y="2863850"/>
          <p14:tracePt t="113504" x="5638800" y="2921000"/>
          <p14:tracePt t="113518" x="5664200" y="2990850"/>
          <p14:tracePt t="113535" x="5702300" y="3035300"/>
          <p14:tracePt t="113552" x="5727700" y="3067050"/>
          <p14:tracePt t="113567" x="5765800" y="3086100"/>
          <p14:tracePt t="113584" x="5803900" y="3105150"/>
          <p14:tracePt t="113601" x="5829300" y="3111500"/>
          <p14:tracePt t="113617" x="5861050" y="3111500"/>
          <p14:tracePt t="113634" x="5886450" y="3111500"/>
          <p14:tracePt t="113650" x="5918200" y="3111500"/>
          <p14:tracePt t="113651" x="5924550" y="3105150"/>
          <p14:tracePt t="113667" x="5937250" y="3098800"/>
          <p14:tracePt t="113684" x="5962650" y="3079750"/>
          <p14:tracePt t="113701" x="5981700" y="3060700"/>
          <p14:tracePt t="113716" x="5988050" y="3041650"/>
          <p14:tracePt t="113733" x="6000750" y="3016250"/>
          <p14:tracePt t="113750" x="6019800" y="2990850"/>
          <p14:tracePt t="113767" x="6032500" y="2965450"/>
          <p14:tracePt t="113785" x="6038850" y="2952750"/>
          <p14:tracePt t="113801" x="6038850" y="2933700"/>
          <p14:tracePt t="113817" x="6045200" y="2927350"/>
          <p14:tracePt t="113833" x="6051550" y="2921000"/>
          <p14:tracePt t="113851" x="6051550" y="2914650"/>
          <p14:tracePt t="113867" x="6057900" y="2914650"/>
          <p14:tracePt t="114516" x="0" y="0"/>
        </p14:tracePtLst>
        <p14:tracePtLst>
          <p14:tracePt t="115036" x="7112000" y="2749550"/>
          <p14:tracePt t="115043" x="7105650" y="2749550"/>
          <p14:tracePt t="115051" x="7099300" y="2749550"/>
          <p14:tracePt t="115066" x="7086600" y="2749550"/>
          <p14:tracePt t="115084" x="7073900" y="2749550"/>
          <p14:tracePt t="115100" x="7048500" y="2749550"/>
          <p14:tracePt t="115117" x="7023100" y="2749550"/>
          <p14:tracePt t="115133" x="6985000" y="2749550"/>
          <p14:tracePt t="115150" x="6934200" y="2762250"/>
          <p14:tracePt t="115166" x="6889750" y="2774950"/>
          <p14:tracePt t="115183" x="6864350" y="2787650"/>
          <p14:tracePt t="115199" x="6832600" y="2806700"/>
          <p14:tracePt t="115216" x="6813550" y="2825750"/>
          <p14:tracePt t="115233" x="6794500" y="2851150"/>
          <p14:tracePt t="115249" x="6788150" y="2876550"/>
          <p14:tracePt t="115266" x="6788150" y="2895600"/>
          <p14:tracePt t="115267" x="6788150" y="2901950"/>
          <p14:tracePt t="115283" x="6788150" y="2908300"/>
          <p14:tracePt t="115300" x="6788150" y="2927350"/>
          <p14:tracePt t="115317" x="6788150" y="2933700"/>
          <p14:tracePt t="115334" x="6788150" y="2946400"/>
          <p14:tracePt t="115365" x="6788150" y="2952750"/>
          <p14:tracePt t="115532" x="0" y="0"/>
        </p14:tracePtLst>
        <p14:tracePtLst>
          <p14:tracePt t="116164" x="3194050" y="2762250"/>
          <p14:tracePt t="116172" x="3187700" y="2762250"/>
          <p14:tracePt t="116184" x="3175000" y="2762250"/>
          <p14:tracePt t="116200" x="3168650" y="2762250"/>
          <p14:tracePt t="116217" x="3143250" y="2762250"/>
          <p14:tracePt t="116232" x="3124200" y="2768600"/>
          <p14:tracePt t="116249" x="3098800" y="2794000"/>
          <p14:tracePt t="116265" x="3086100" y="2832100"/>
          <p14:tracePt t="116282" x="3060700" y="2895600"/>
          <p14:tracePt t="116283" x="3048000" y="2921000"/>
          <p14:tracePt t="116300" x="3048000" y="2965450"/>
          <p14:tracePt t="116318" x="3060700" y="2997200"/>
          <p14:tracePt t="116334" x="3098800" y="3028950"/>
          <p14:tracePt t="116350" x="3175000" y="3060700"/>
          <p14:tracePt t="116366" x="3251200" y="3073400"/>
          <p14:tracePt t="116382" x="3327400" y="3079750"/>
          <p14:tracePt t="116399" x="3422650" y="3079750"/>
          <p14:tracePt t="116417" x="3543300" y="3073400"/>
          <p14:tracePt t="116433" x="3663950" y="3035300"/>
          <p14:tracePt t="116449" x="3752850" y="2990850"/>
          <p14:tracePt t="116466" x="3803650" y="2959100"/>
          <p14:tracePt t="116482" x="3829050" y="2927350"/>
          <p14:tracePt t="116483" x="3835400" y="2921000"/>
          <p14:tracePt t="116500" x="3835400" y="2889250"/>
          <p14:tracePt t="116516" x="3822700" y="2851150"/>
          <p14:tracePt t="116532" x="3790950" y="2813050"/>
          <p14:tracePt t="116550" x="3733800" y="2774950"/>
          <p14:tracePt t="116566" x="3657600" y="2743200"/>
          <p14:tracePt t="116583" x="3575050" y="2730500"/>
          <p14:tracePt t="116600" x="3505200" y="2717800"/>
          <p14:tracePt t="116616" x="3460750" y="2717800"/>
          <p14:tracePt t="116634" x="3390900" y="2724150"/>
          <p14:tracePt t="116649" x="3346450" y="2736850"/>
          <p14:tracePt t="116651" x="3327400" y="2743200"/>
          <p14:tracePt t="116665" x="3308350" y="2755900"/>
          <p14:tracePt t="116683" x="3270250" y="2794000"/>
          <p14:tracePt t="116685" x="3251200" y="2806700"/>
          <p14:tracePt t="116700" x="3244850" y="2832100"/>
          <p14:tracePt t="116716" x="3244850" y="2870200"/>
          <p14:tracePt t="116732" x="3244850" y="2901950"/>
          <p14:tracePt t="116749" x="3244850" y="2952750"/>
          <p14:tracePt t="116765" x="3251200" y="2978150"/>
          <p14:tracePt t="116782" x="3270250" y="3003550"/>
          <p14:tracePt t="116800" x="3314700" y="3028950"/>
          <p14:tracePt t="116817" x="3390900" y="3048000"/>
          <p14:tracePt t="116833" x="3492500" y="3060700"/>
          <p14:tracePt t="116835" x="3524250" y="3060700"/>
          <p14:tracePt t="116849" x="3556000" y="3060700"/>
          <p14:tracePt t="116866" x="3625850" y="3060700"/>
          <p14:tracePt t="116882" x="3670300" y="3054350"/>
          <p14:tracePt t="116883" x="3676650" y="3041650"/>
          <p14:tracePt t="116899" x="3683000" y="3028950"/>
          <p14:tracePt t="116915" x="3683000" y="3009900"/>
          <p14:tracePt t="116933" x="3683000" y="2965450"/>
          <p14:tracePt t="116948" x="3670300" y="2933700"/>
          <p14:tracePt t="116965" x="3638550" y="2889250"/>
          <p14:tracePt t="116982" x="3562350" y="2825750"/>
          <p14:tracePt t="116998" x="3473450" y="2781300"/>
          <p14:tracePt t="117015" x="3378200" y="2749550"/>
          <p14:tracePt t="117033" x="3333750" y="2743200"/>
          <p14:tracePt t="117048" x="3276600" y="2743200"/>
          <p14:tracePt t="117066" x="3213100" y="2755900"/>
          <p14:tracePt t="117084" x="3149600" y="2781300"/>
          <p14:tracePt t="117100" x="3086100" y="2800350"/>
          <p14:tracePt t="117117" x="3060700" y="2819400"/>
          <p14:tracePt t="117132" x="3028950" y="2838450"/>
          <p14:tracePt t="117149" x="3022600" y="2844800"/>
          <p14:tracePt t="117165" x="3009900" y="2863850"/>
          <p14:tracePt t="117182" x="3003550" y="2870200"/>
          <p14:tracePt t="117199" x="3003550" y="2882900"/>
          <p14:tracePt t="117215" x="3003550" y="2895600"/>
          <p14:tracePt t="117232" x="3003550" y="2927350"/>
          <p14:tracePt t="117248" x="3003550" y="2959100"/>
          <p14:tracePt t="117266" x="3009900" y="2984500"/>
          <p14:tracePt t="117282" x="3035300" y="3022600"/>
          <p14:tracePt t="117283" x="3067050" y="3041650"/>
          <p14:tracePt t="117299" x="3117850" y="3079750"/>
          <p14:tracePt t="117316" x="3168650" y="3098800"/>
          <p14:tracePt t="117333" x="3225800" y="3105150"/>
          <p14:tracePt t="117349" x="3276600" y="3111500"/>
          <p14:tracePt t="117365" x="3352800" y="3111500"/>
          <p14:tracePt t="117383" x="3435350" y="3079750"/>
          <p14:tracePt t="117398" x="3505200" y="3035300"/>
          <p14:tracePt t="117416" x="3581400" y="2984500"/>
          <p14:tracePt t="117432" x="3651250" y="2921000"/>
          <p14:tracePt t="117449" x="3683000" y="2870200"/>
          <p14:tracePt t="117465" x="3702050" y="2838450"/>
          <p14:tracePt t="117482" x="3708400" y="2832100"/>
          <p14:tracePt t="117498" x="3708400" y="2819400"/>
          <p14:tracePt t="117515" x="3708400" y="2813050"/>
          <p14:tracePt t="117531" x="3702050" y="2806700"/>
          <p14:tracePt t="117549" x="3663950" y="2806700"/>
          <p14:tracePt t="117566" x="3568700" y="2806700"/>
          <p14:tracePt t="117584" x="3429000" y="2825750"/>
          <p14:tracePt t="117600" x="3302000" y="2851150"/>
          <p14:tracePt t="117616" x="3219450" y="2876550"/>
          <p14:tracePt t="117632" x="3181350" y="2889250"/>
          <p14:tracePt t="117649" x="3175000" y="2901950"/>
          <p14:tracePt t="117665" x="3175000" y="2914650"/>
          <p14:tracePt t="117682" x="3175000" y="2933700"/>
          <p14:tracePt t="117684" x="3175000" y="2946400"/>
          <p14:tracePt t="117699" x="3175000" y="2959100"/>
          <p14:tracePt t="117715" x="3206750" y="2984500"/>
          <p14:tracePt t="117732" x="3238500" y="3003550"/>
          <p14:tracePt t="117749" x="3282950" y="3016250"/>
          <p14:tracePt t="117766" x="3352800" y="3028950"/>
          <p14:tracePt t="117783" x="3422650" y="3028950"/>
          <p14:tracePt t="117800" x="3511550" y="3028950"/>
          <p14:tracePt t="117816" x="3568700" y="3022600"/>
          <p14:tracePt t="117832" x="3600450" y="3009900"/>
          <p14:tracePt t="117850" x="3619500" y="2990850"/>
          <p14:tracePt t="117866" x="3632200" y="2978150"/>
          <p14:tracePt t="117869" x="3632200" y="2965450"/>
          <p14:tracePt t="117882" x="3632200" y="2959100"/>
          <p14:tracePt t="117900" x="3632200" y="2940050"/>
          <p14:tracePt t="117916" x="3632200" y="2921000"/>
          <p14:tracePt t="117932" x="3625850" y="2914650"/>
          <p14:tracePt t="117965" x="3613150" y="2901950"/>
          <p14:tracePt t="118388" x="0" y="0"/>
        </p14:tracePtLst>
        <p14:tracePtLst>
          <p14:tracePt t="120540" x="3949700" y="3613150"/>
          <p14:tracePt t="120635" x="3981450" y="3613150"/>
          <p14:tracePt t="120643" x="4057650" y="3613150"/>
          <p14:tracePt t="120651" x="4165600" y="3613150"/>
          <p14:tracePt t="120664" x="4324350" y="3613150"/>
          <p14:tracePt t="120681" x="4667250" y="3613150"/>
          <p14:tracePt t="120698" x="4908550" y="3613150"/>
          <p14:tracePt t="120700" x="4959350" y="3613150"/>
          <p14:tracePt t="120714" x="4991100" y="3613150"/>
          <p14:tracePt t="120732" x="5016500" y="3613150"/>
          <p14:tracePt t="120805" x="5010150" y="3606800"/>
          <p14:tracePt t="120812" x="4978400" y="3600450"/>
          <p14:tracePt t="120820" x="4902200" y="3587750"/>
          <p14:tracePt t="120831" x="4813300" y="3568700"/>
          <p14:tracePt t="120851" x="4610100" y="3536950"/>
          <p14:tracePt t="120864" x="4483100" y="3517900"/>
          <p14:tracePt t="120881" x="4457700" y="3517900"/>
          <p14:tracePt t="120973" x="4470400" y="3517900"/>
          <p14:tracePt t="120979" x="4489450" y="3517900"/>
          <p14:tracePt t="120988" x="4521200" y="3517900"/>
          <p14:tracePt t="120997" x="4578350" y="3517900"/>
          <p14:tracePt t="121014" x="4705350" y="3517900"/>
          <p14:tracePt t="121030" x="4832350" y="3517900"/>
          <p14:tracePt t="121047" x="4895850" y="3517900"/>
          <p14:tracePt t="121065" x="4914900" y="3517900"/>
          <p14:tracePt t="121228" x="0" y="0"/>
        </p14:tracePtLst>
        <p14:tracePtLst>
          <p14:tracePt t="122573" x="5645150" y="2508250"/>
          <p14:tracePt t="122620" x="5638800" y="2501900"/>
          <p14:tracePt t="122646" x="5632450" y="2533650"/>
          <p14:tracePt t="122654" x="5632450" y="2546350"/>
          <p14:tracePt t="122664" x="5632450" y="2571750"/>
          <p14:tracePt t="122682" x="5619750" y="2628900"/>
          <p14:tracePt t="122697" x="5613400" y="2667000"/>
          <p14:tracePt t="122699" x="5613400" y="2679700"/>
          <p14:tracePt t="122714" x="5613400" y="2692400"/>
          <p14:tracePt t="122731" x="5613400" y="2705100"/>
          <p14:tracePt t="122822" x="5613400" y="2698750"/>
          <p14:tracePt t="122831" x="5613400" y="2679700"/>
          <p14:tracePt t="122849" x="5613400" y="2641600"/>
          <p14:tracePt t="122865" x="5613400" y="2603500"/>
          <p14:tracePt t="122882" x="5613400" y="2597150"/>
          <p14:tracePt t="122899" x="5613400" y="2590800"/>
          <p14:tracePt t="122957" x="5613400" y="2609850"/>
          <p14:tracePt t="122964" x="5613400" y="2641600"/>
          <p14:tracePt t="122982" x="5613400" y="2698750"/>
          <p14:tracePt t="122996" x="5613400" y="2736850"/>
          <p14:tracePt t="123013" x="5613400" y="2749550"/>
          <p14:tracePt t="123093" x="5613400" y="2724150"/>
          <p14:tracePt t="123100" x="5613400" y="2705100"/>
          <p14:tracePt t="123115" x="5613400" y="2673350"/>
          <p14:tracePt t="123132" x="5600700" y="2622550"/>
          <p14:tracePt t="123149" x="5588000" y="2578100"/>
          <p14:tracePt t="123165" x="5581650" y="2571750"/>
          <p14:tracePt t="123181" x="5581650" y="2565400"/>
          <p14:tracePt t="123241" x="5581650" y="2571750"/>
          <p14:tracePt t="123256" x="5581650" y="2597150"/>
          <p14:tracePt t="123270" x="5581650" y="2609850"/>
          <p14:tracePt t="123285" x="5581650" y="2616200"/>
          <p14:tracePt t="123388" x="5581650" y="2597150"/>
          <p14:tracePt t="123395" x="5581650" y="2578100"/>
          <p14:tracePt t="123404" x="5581650" y="2559050"/>
          <p14:tracePt t="123414" x="5581650" y="2540000"/>
          <p14:tracePt t="123431" x="5581650" y="2520950"/>
          <p14:tracePt t="123447" x="5581650" y="2514600"/>
          <p14:tracePt t="123509" x="5581650" y="2540000"/>
          <p14:tracePt t="123516" x="5581650" y="2559050"/>
          <p14:tracePt t="123534" x="5581650" y="2584450"/>
          <p14:tracePt t="123546" x="5581650" y="2597150"/>
          <p14:tracePt t="123715" x="5581650" y="2603500"/>
          <p14:tracePt t="123748" x="0" y="0"/>
        </p14:tracePtLst>
        <p14:tracePtLst>
          <p14:tracePt t="124748" x="4737100" y="2489200"/>
          <p14:tracePt t="124796" x="4730750" y="2489200"/>
          <p14:tracePt t="124805" x="4730750" y="2495550"/>
          <p14:tracePt t="124817" x="4730750" y="2520950"/>
          <p14:tracePt t="124831" x="4730750" y="2609850"/>
          <p14:tracePt t="124848" x="4730750" y="2692400"/>
          <p14:tracePt t="124865" x="4730750" y="2768600"/>
          <p14:tracePt t="124868" x="4730750" y="2800350"/>
          <p14:tracePt t="124881" x="4737100" y="2813050"/>
          <p14:tracePt t="124899" x="4737100" y="2819400"/>
          <p14:tracePt t="124930" x="4743450" y="2825750"/>
          <p14:tracePt t="124959" x="4743450" y="2800350"/>
          <p14:tracePt t="124968" x="4749800" y="2781300"/>
          <p14:tracePt t="124981" x="4762500" y="2717800"/>
          <p14:tracePt t="124997" x="4781550" y="2641600"/>
          <p14:tracePt t="125014" x="4787900" y="2597150"/>
          <p14:tracePt t="125030" x="4794250" y="2571750"/>
          <p14:tracePt t="125047" x="4794250" y="2565400"/>
          <p14:tracePt t="125108" x="4794250" y="2571750"/>
          <p14:tracePt t="125120" x="4794250" y="2597150"/>
          <p14:tracePt t="125134" x="4794250" y="2660650"/>
          <p14:tracePt t="125148" x="4794250" y="2698750"/>
          <p14:tracePt t="125165" x="4806950" y="2724150"/>
          <p14:tracePt t="125255" x="4813300" y="2711450"/>
          <p14:tracePt t="125269" x="4813300" y="2660650"/>
          <p14:tracePt t="125286" x="4813300" y="2559050"/>
          <p14:tracePt t="125299" x="4826000" y="2470150"/>
          <p14:tracePt t="125313" x="4826000" y="2457450"/>
          <p14:tracePt t="125329" x="4826000" y="2425700"/>
          <p14:tracePt t="125373" x="4826000" y="2438400"/>
          <p14:tracePt t="125384" x="4826000" y="2489200"/>
          <p14:tracePt t="125398" x="4826000" y="2590800"/>
          <p14:tracePt t="125413" x="4826000" y="2679700"/>
          <p14:tracePt t="125431" x="4826000" y="2698750"/>
          <p14:tracePt t="125447" x="4826000" y="2705100"/>
          <p14:tracePt t="125509" x="4832350" y="2698750"/>
          <p14:tracePt t="125520" x="4832350" y="2679700"/>
          <p14:tracePt t="125534" x="4845050" y="2597150"/>
          <p14:tracePt t="125548" x="4845050" y="2520950"/>
          <p14:tracePt t="125565" x="4851400" y="2444750"/>
          <p14:tracePt t="125582" x="4851400" y="2413000"/>
          <p14:tracePt t="125598" x="4851400" y="2406650"/>
          <p14:tracePt t="125637" x="4851400" y="2425700"/>
          <p14:tracePt t="125650" x="4851400" y="2476500"/>
          <p14:tracePt t="125664" x="4851400" y="2584450"/>
          <p14:tracePt t="125680" x="4851400" y="2679700"/>
          <p14:tracePt t="125684" x="4851400" y="2711450"/>
          <p14:tracePt t="125697" x="4851400" y="2724150"/>
          <p14:tracePt t="125714" x="4851400" y="2730500"/>
          <p14:tracePt t="125775" x="4857750" y="2711450"/>
          <p14:tracePt t="125786" x="4864100" y="2686050"/>
          <p14:tracePt t="125798" x="4864100" y="2628900"/>
          <p14:tracePt t="125813" x="4870450" y="2565400"/>
          <p14:tracePt t="125830" x="4870450" y="2520950"/>
          <p14:tracePt t="125847" x="4870450" y="2508250"/>
          <p14:tracePt t="125893" x="4870450" y="2527300"/>
          <p14:tracePt t="125901" x="4870450" y="2578100"/>
          <p14:tracePt t="125913" x="4870450" y="2641600"/>
          <p14:tracePt t="125929" x="4870450" y="2755900"/>
          <p14:tracePt t="125946" x="4870450" y="2806700"/>
          <p14:tracePt t="125948" x="4870450" y="2813050"/>
          <p14:tracePt t="126024" x="4876800" y="2794000"/>
          <p14:tracePt t="126031" x="4883150" y="2762250"/>
          <p14:tracePt t="126046" x="4883150" y="2705100"/>
          <p14:tracePt t="126062" x="4883150" y="2647950"/>
          <p14:tracePt t="126079" x="4883150" y="2616200"/>
          <p14:tracePt t="126098" x="4883150" y="2603500"/>
          <p14:tracePt t="126156" x="4883150" y="2628900"/>
          <p14:tracePt t="126164" x="4883150" y="2660650"/>
          <p14:tracePt t="126181" x="4883150" y="2698750"/>
          <p14:tracePt t="126196" x="4883150" y="2717800"/>
          <p14:tracePt t="126213" x="4889500" y="2730500"/>
          <p14:tracePt t="126270" x="4889500" y="2717800"/>
          <p14:tracePt t="126278" x="4889500" y="2692400"/>
          <p14:tracePt t="126298" x="4889500" y="2641600"/>
          <p14:tracePt t="126313" x="4889500" y="2603500"/>
          <p14:tracePt t="126329" x="4889500" y="2578100"/>
          <p14:tracePt t="126346" x="4889500" y="2571750"/>
          <p14:tracePt t="126388" x="4883150" y="2590800"/>
          <p14:tracePt t="126396" x="4883150" y="2622550"/>
          <p14:tracePt t="126413" x="4883150" y="2705100"/>
          <p14:tracePt t="126430" x="4876800" y="2774950"/>
          <p14:tracePt t="126446" x="4876800" y="2794000"/>
          <p14:tracePt t="126464" x="4876800" y="2800350"/>
          <p14:tracePt t="126533" x="4876800" y="2774950"/>
          <p14:tracePt t="126541" x="4876800" y="2749550"/>
          <p14:tracePt t="126549" x="4876800" y="2730500"/>
          <p14:tracePt t="126562" x="4876800" y="2717800"/>
          <p14:tracePt t="126580" x="4876800" y="2667000"/>
          <p14:tracePt t="126597" x="4876800" y="2647950"/>
          <p14:tracePt t="126614" x="4876800" y="2635250"/>
          <p14:tracePt t="126677" x="4876800" y="2654300"/>
          <p14:tracePt t="126684" x="4876800" y="2679700"/>
          <p14:tracePt t="126698" x="4876800" y="2698750"/>
          <p14:tracePt t="126713" x="4876800" y="2717800"/>
          <p14:tracePt t="126729" x="4876800" y="2724150"/>
          <p14:tracePt t="126791" x="4876800" y="2705100"/>
          <p14:tracePt t="126796" x="4876800" y="2679700"/>
          <p14:tracePt t="126815" x="4876800" y="2635250"/>
          <p14:tracePt t="126829" x="4876800" y="2578100"/>
          <p14:tracePt t="126846" x="4876800" y="2565400"/>
          <p14:tracePt t="126863" x="4876800" y="2559050"/>
          <p14:tracePt t="126896" x="4870450" y="2559050"/>
          <p14:tracePt t="126914" x="4864100" y="2609850"/>
          <p14:tracePt t="126929" x="4845050" y="2679700"/>
          <p14:tracePt t="126932" x="4845050" y="2692400"/>
          <p14:tracePt t="126946" x="4845050" y="2711450"/>
          <p14:tracePt t="126962" x="4845050" y="2724150"/>
          <p14:tracePt t="127020" x="4845050" y="2711450"/>
          <p14:tracePt t="127027" x="4845050" y="2698750"/>
          <p14:tracePt t="127035" x="4845050" y="2679700"/>
          <p14:tracePt t="127045" x="4845050" y="2660650"/>
          <p14:tracePt t="127062" x="4845050" y="2635250"/>
          <p14:tracePt t="127078" x="4845050" y="2628900"/>
          <p14:tracePt t="127132" x="4845050" y="2641600"/>
          <p14:tracePt t="127140" x="4845050" y="2660650"/>
          <p14:tracePt t="127149" x="4845050" y="2679700"/>
          <p14:tracePt t="127164" x="4845050" y="2686050"/>
          <p14:tracePt t="127180" x="4845050" y="2692400"/>
          <p14:tracePt t="127244" x="4845050" y="2679700"/>
          <p14:tracePt t="127252" x="4845050" y="2660650"/>
          <p14:tracePt t="127264" x="4845050" y="2635250"/>
          <p14:tracePt t="127278" x="4845050" y="2597150"/>
          <p14:tracePt t="127297" x="4845050" y="2584450"/>
          <p14:tracePt t="127312" x="4845050" y="2578100"/>
          <p14:tracePt t="127345" x="4845050" y="2571750"/>
          <p14:tracePt t="127364" x="4845050" y="2616200"/>
          <p14:tracePt t="127365" x="4845050" y="2641600"/>
          <p14:tracePt t="127379" x="4845050" y="2679700"/>
          <p14:tracePt t="127396" x="4845050" y="2705100"/>
          <p14:tracePt t="127412" x="4845050" y="2711450"/>
          <p14:tracePt t="127476" x="4845050" y="2692400"/>
          <p14:tracePt t="127484" x="4845050" y="2673350"/>
          <p14:tracePt t="127497" x="4845050" y="2647950"/>
          <p14:tracePt t="127512" x="4845050" y="2616200"/>
          <p14:tracePt t="127528" x="4845050" y="2584450"/>
          <p14:tracePt t="127545" x="4845050" y="2571750"/>
          <p14:tracePt t="127588" x="4845050" y="2578100"/>
          <p14:tracePt t="127598" x="4845050" y="2609850"/>
          <p14:tracePt t="127603" x="4845050" y="2628900"/>
          <p14:tracePt t="127613" x="4845050" y="2660650"/>
          <p14:tracePt t="127628" x="4845050" y="2698750"/>
          <p14:tracePt t="127645" x="4845050" y="2711450"/>
          <p14:tracePt t="127663" x="4845050" y="2717800"/>
          <p14:tracePt t="127716" x="4845050" y="2686050"/>
          <p14:tracePt t="127725" x="4845050" y="2673350"/>
          <p14:tracePt t="127732" x="4851400" y="2641600"/>
          <p14:tracePt t="127745" x="4851400" y="2622550"/>
          <p14:tracePt t="127761" x="4851400" y="2584450"/>
          <p14:tracePt t="127781" x="4851400" y="2565400"/>
          <p14:tracePt t="127828" x="4851400" y="2578100"/>
          <p14:tracePt t="127836" x="4851400" y="2590800"/>
          <p14:tracePt t="127849" x="4851400" y="2616200"/>
          <p14:tracePt t="127863" x="4851400" y="2647950"/>
          <p14:tracePt t="127880" x="4851400" y="2686050"/>
          <p14:tracePt t="127895" x="4851400" y="2711450"/>
          <p14:tracePt t="127913" x="4851400" y="2724150"/>
          <p14:tracePt t="127991" x="4851400" y="2711450"/>
          <p14:tracePt t="127998" x="4851400" y="2698750"/>
          <p14:tracePt t="128012" x="4851400" y="2654300"/>
          <p14:tracePt t="128029" x="4851400" y="2628900"/>
          <p14:tracePt t="128045" x="4851400" y="2616200"/>
          <p14:tracePt t="128117" x="4851400" y="2635250"/>
          <p14:tracePt t="128125" x="4851400" y="2654300"/>
          <p14:tracePt t="128133" x="4851400" y="2667000"/>
          <p14:tracePt t="128146" x="4851400" y="2679700"/>
          <p14:tracePt t="128164" x="4851400" y="2686050"/>
          <p14:tracePt t="128245" x="4851400" y="2679700"/>
          <p14:tracePt t="128253" x="4851400" y="2660650"/>
          <p14:tracePt t="128262" x="4851400" y="2654300"/>
          <p14:tracePt t="128278" x="4851400" y="2622550"/>
          <p14:tracePt t="128389" x="4851400" y="2641600"/>
          <p14:tracePt t="128397" x="4851400" y="2660650"/>
          <p14:tracePt t="128414" x="4851400" y="2686050"/>
          <p14:tracePt t="128429" x="4851400" y="2705100"/>
          <p14:tracePt t="128445" x="4851400" y="2717800"/>
          <p14:tracePt t="128516" x="4851400" y="2711450"/>
          <p14:tracePt t="128525" x="4851400" y="2686050"/>
          <p14:tracePt t="128534" x="4851400" y="2654300"/>
          <p14:tracePt t="128545" x="4851400" y="2635250"/>
          <p14:tracePt t="128562" x="4851400" y="2578100"/>
          <p14:tracePt t="128578" x="4851400" y="2559050"/>
          <p14:tracePt t="128645" x="4851400" y="2571750"/>
          <p14:tracePt t="128653" x="4851400" y="2603500"/>
          <p14:tracePt t="128662" x="4851400" y="2647950"/>
          <p14:tracePt t="128680" x="4851400" y="2730500"/>
          <p14:tracePt t="128696" x="4851400" y="2800350"/>
          <p14:tracePt t="128712" x="4851400" y="2838450"/>
          <p14:tracePt t="128729" x="4851400" y="2844800"/>
          <p14:tracePt t="128774" x="4851400" y="2838450"/>
          <p14:tracePt t="128781" x="4851400" y="2819400"/>
          <p14:tracePt t="128796" x="4857750" y="2762250"/>
          <p14:tracePt t="128813" x="4857750" y="2724150"/>
          <p14:tracePt t="128831" x="4857750" y="2692400"/>
          <p14:tracePt t="128846" x="4857750" y="2667000"/>
          <p14:tracePt t="128916" x="4857750" y="2686050"/>
          <p14:tracePt t="128925" x="4857750" y="2705100"/>
          <p14:tracePt t="128934" x="4857750" y="2724150"/>
          <p14:tracePt t="128945" x="4857750" y="2743200"/>
          <p14:tracePt t="128962" x="4857750" y="2749550"/>
          <p14:tracePt t="129024" x="4857750" y="2743200"/>
          <p14:tracePt t="129031" x="4857750" y="2724150"/>
          <p14:tracePt t="129045" x="4857750" y="2692400"/>
          <p14:tracePt t="129061" x="4857750" y="2647950"/>
          <p14:tracePt t="129078" x="4851400" y="2628900"/>
          <p14:tracePt t="129096" x="4851400" y="2616200"/>
          <p14:tracePt t="129130" x="4845050" y="2609850"/>
          <p14:tracePt t="129156" x="4845050" y="2635250"/>
          <p14:tracePt t="129165" x="4845050" y="2667000"/>
          <p14:tracePt t="129179" x="4845050" y="2692400"/>
          <p14:tracePt t="129195" x="4845050" y="2711450"/>
          <p14:tracePt t="129284" x="4845050" y="2705100"/>
          <p14:tracePt t="129293" x="4845050" y="2686050"/>
          <p14:tracePt t="129312" x="4845050" y="2641600"/>
          <p14:tracePt t="129327" x="4845050" y="2603500"/>
          <p14:tracePt t="129345" x="4832350" y="2565400"/>
          <p14:tracePt t="129414" x="4832350" y="2584450"/>
          <p14:tracePt t="129422" x="4832350" y="2616200"/>
          <p14:tracePt t="129430" x="4832350" y="2635250"/>
          <p14:tracePt t="129446" x="4832350" y="2660650"/>
          <p14:tracePt t="129461" x="4832350" y="2673350"/>
          <p14:tracePt t="130271" x="4832350" y="2667000"/>
          <p14:tracePt t="130289" x="4832350" y="2641600"/>
          <p14:tracePt t="130292" x="4832350" y="2628900"/>
          <p14:tracePt t="130306" x="4832350" y="2616200"/>
          <p14:tracePt t="130315" x="4832350" y="2603500"/>
          <p14:tracePt t="130328" x="4832350" y="2590800"/>
          <p14:tracePt t="130344" x="4832350" y="2584450"/>
          <p14:tracePt t="130412" x="4832350" y="2590800"/>
          <p14:tracePt t="130419" x="4832350" y="2609850"/>
          <p14:tracePt t="130429" x="4832350" y="2641600"/>
          <p14:tracePt t="130445" x="4832350" y="2705100"/>
          <p14:tracePt t="130461" x="4832350" y="2762250"/>
          <p14:tracePt t="130479" x="4832350" y="2774950"/>
          <p14:tracePt t="130494" x="4832350" y="2787650"/>
          <p14:tracePt t="130564" x="4832350" y="2774950"/>
          <p14:tracePt t="130572" x="4832350" y="2755900"/>
          <p14:tracePt t="130580" x="4838700" y="2736850"/>
          <p14:tracePt t="130594" x="4838700" y="2717800"/>
          <p14:tracePt t="130612" x="4838700" y="2667000"/>
          <p14:tracePt t="130629" x="4838700" y="2641600"/>
          <p14:tracePt t="130645" x="4838700" y="2628900"/>
          <p14:tracePt t="130661" x="4838700" y="2622550"/>
          <p14:tracePt t="130725" x="4838700" y="2628900"/>
          <p14:tracePt t="130733" x="4838700" y="2647950"/>
          <p14:tracePt t="130745" x="4845050" y="2673350"/>
          <p14:tracePt t="130762" x="4851400" y="2679700"/>
          <p14:tracePt t="130837" x="4857750" y="2686050"/>
          <p14:tracePt t="130853" x="4857750" y="2679700"/>
          <p14:tracePt t="130866" x="4857750" y="2660650"/>
          <p14:tracePt t="130881" x="4857750" y="2641600"/>
          <p14:tracePt t="130895" x="4857750" y="2628900"/>
          <p14:tracePt t="130913" x="4857750" y="2622550"/>
          <p14:tracePt t="131372" x="4857750" y="2628900"/>
          <p14:tracePt t="131380" x="4857750" y="2647950"/>
          <p14:tracePt t="131397" x="4857750" y="2686050"/>
          <p14:tracePt t="131412" x="4857750" y="2692400"/>
          <p14:tracePt t="131430" x="4857750" y="2717800"/>
          <p14:tracePt t="131556" x="4857750" y="2711450"/>
          <p14:tracePt t="131564" x="4857750" y="2698750"/>
          <p14:tracePt t="131579" x="4864100" y="2692400"/>
          <p14:tracePt t="131594" x="4864100" y="2686050"/>
          <p14:tracePt t="131610" x="4864100" y="2679700"/>
          <p14:tracePt t="132604" x="0" y="0"/>
        </p14:tracePtLst>
        <p14:tracePtLst>
          <p14:tracePt t="135253" x="5511800" y="2527300"/>
          <p14:tracePt t="135270" x="5511800" y="2520950"/>
          <p14:tracePt t="135317" x="5518150" y="2514600"/>
          <p14:tracePt t="135324" x="5524500" y="2514600"/>
          <p14:tracePt t="135332" x="5543550" y="2514600"/>
          <p14:tracePt t="135342" x="5568950" y="2527300"/>
          <p14:tracePt t="135359" x="5619750" y="2546350"/>
          <p14:tracePt t="135377" x="5664200" y="2565400"/>
          <p14:tracePt t="135394" x="5676900" y="2578100"/>
          <p14:tracePt t="135395" x="5683250" y="2578100"/>
          <p14:tracePt t="135410" x="5689600" y="2584450"/>
          <p14:tracePt t="135428" x="5689600" y="2590800"/>
          <p14:tracePt t="135442" x="5689600" y="2597150"/>
          <p14:tracePt t="135460" x="5689600" y="2616200"/>
          <p14:tracePt t="135476" x="5689600" y="2622550"/>
          <p14:tracePt t="135493" x="5689600" y="2635250"/>
          <p14:tracePt t="135509" x="5683250" y="2647950"/>
          <p14:tracePt t="135526" x="5683250" y="2660650"/>
          <p14:tracePt t="135543" x="5676900" y="2667000"/>
          <p14:tracePt t="135559" x="5670550" y="2673350"/>
          <p14:tracePt t="135700" x="5670550" y="2679700"/>
          <p14:tracePt t="135707" x="5670550" y="2686050"/>
          <p14:tracePt t="135732" x="5670550" y="2692400"/>
          <p14:tracePt t="135892" x="0" y="0"/>
        </p14:tracePtLst>
        <p14:tracePtLst>
          <p14:tracePt t="136435" x="2755900" y="3257550"/>
          <p14:tracePt t="136533" x="2774950" y="3257550"/>
          <p14:tracePt t="136539" x="2806700" y="3257550"/>
          <p14:tracePt t="136548" x="2844800" y="3257550"/>
          <p14:tracePt t="136558" x="2901950" y="3257550"/>
          <p14:tracePt t="136575" x="2997200" y="3257550"/>
          <p14:tracePt t="136592" x="3054350" y="3257550"/>
          <p14:tracePt t="136608" x="3086100" y="3257550"/>
          <p14:tracePt t="136626" x="3092450" y="3257550"/>
          <p14:tracePt t="136709" x="3079750" y="3257550"/>
          <p14:tracePt t="136715" x="3054350" y="3257550"/>
          <p14:tracePt t="136727" x="3028950" y="3257550"/>
          <p14:tracePt t="136743" x="2984500" y="3257550"/>
          <p14:tracePt t="136758" x="2971800" y="3257550"/>
          <p14:tracePt t="136854" x="2978150" y="3257550"/>
          <p14:tracePt t="136860" x="2990850" y="3257550"/>
          <p14:tracePt t="136878" x="3009900" y="3263900"/>
          <p14:tracePt t="136893" x="3022600" y="3263900"/>
          <p14:tracePt t="136910" x="3028950" y="3263900"/>
          <p14:tracePt t="136996" x="3009900" y="3263900"/>
          <p14:tracePt t="137005" x="2978150" y="3263900"/>
          <p14:tracePt t="137012" x="2940050" y="3263900"/>
          <p14:tracePt t="137025" x="2921000" y="3263900"/>
          <p14:tracePt t="137041" x="2876550" y="3263900"/>
          <p14:tracePt t="137058" x="2863850" y="3263900"/>
          <p14:tracePt t="137100" x="2876550" y="3263900"/>
          <p14:tracePt t="137108" x="2914650" y="3263900"/>
          <p14:tracePt t="137115" x="2971800" y="3263900"/>
          <p14:tracePt t="137125" x="3048000" y="3263900"/>
          <p14:tracePt t="137141" x="3162300" y="3270250"/>
          <p14:tracePt t="137159" x="3187700" y="3270250"/>
          <p14:tracePt t="137178" x="3194050" y="3270250"/>
          <p14:tracePt t="137212" x="3194050" y="3276600"/>
          <p14:tracePt t="137225" x="3187700" y="3282950"/>
          <p14:tracePt t="137242" x="3155950" y="3282950"/>
          <p14:tracePt t="137258" x="3105150" y="3282950"/>
          <p14:tracePt t="137260" x="3092450" y="3282950"/>
          <p14:tracePt t="137277" x="3086100" y="3282950"/>
          <p14:tracePt t="137340" x="3111500" y="3282950"/>
          <p14:tracePt t="137348" x="3136900" y="3282950"/>
          <p14:tracePt t="137360" x="3155950" y="3282950"/>
          <p14:tracePt t="137375" x="3162300" y="3282950"/>
          <p14:tracePt t="137420" x="3149600" y="3282950"/>
          <p14:tracePt t="137429" x="3124200" y="3282950"/>
          <p14:tracePt t="137443" x="3067050" y="3282950"/>
          <p14:tracePt t="137461" x="3035300" y="3282950"/>
          <p14:tracePt t="137475" x="3028950" y="3282950"/>
          <p14:tracePt t="137556" x="3035300" y="3282950"/>
          <p14:tracePt t="137565" x="3041650" y="3282950"/>
          <p14:tracePt t="138333" x="0" y="0"/>
        </p14:tracePtLst>
        <p14:tracePtLst>
          <p14:tracePt t="138556" x="2838450" y="3282950"/>
          <p14:tracePt t="138597" x="2844800" y="3276600"/>
          <p14:tracePt t="138604" x="2863850" y="3276600"/>
          <p14:tracePt t="138613" x="2895600" y="3276600"/>
          <p14:tracePt t="138624" x="2927350" y="3276600"/>
          <p14:tracePt t="138644" x="3016250" y="3276600"/>
          <p14:tracePt t="138660" x="3041650" y="3276600"/>
          <p14:tracePt t="138676" x="3079750" y="3276600"/>
          <p14:tracePt t="138796" x="0" y="0"/>
        </p14:tracePtLst>
        <p14:tracePtLst>
          <p14:tracePt t="139660" x="2838450" y="3098800"/>
          <p14:tracePt t="139716" x="2832100" y="3098800"/>
          <p14:tracePt t="139724" x="2832100" y="3117850"/>
          <p14:tracePt t="139732" x="2825750" y="3149600"/>
          <p14:tracePt t="139741" x="2819400" y="3168650"/>
          <p14:tracePt t="139758" x="2819400" y="3194050"/>
          <p14:tracePt t="139774" x="2819400" y="3213100"/>
          <p14:tracePt t="139793" x="2819400" y="3219450"/>
          <p14:tracePt t="139809" x="2819400" y="3225800"/>
          <p14:tracePt t="139826" x="2832100" y="3232150"/>
          <p14:tracePt t="139841" x="2876550" y="3238500"/>
          <p14:tracePt t="139843" x="2927350" y="3238500"/>
          <p14:tracePt t="139857" x="2978150" y="3238500"/>
          <p14:tracePt t="139874" x="3067050" y="3238500"/>
          <p14:tracePt t="139876" x="3111500" y="3232150"/>
          <p14:tracePt t="139891" x="3130550" y="3232150"/>
          <p14:tracePt t="139909" x="3162300" y="3219450"/>
          <p14:tracePt t="140005" x="3168650" y="3219450"/>
          <p14:tracePt t="140044" x="3175000" y="3219450"/>
          <p14:tracePt t="140214" x="0" y="0"/>
        </p14:tracePtLst>
        <p14:tracePtLst>
          <p14:tracePt t="140828" x="4870450" y="2482850"/>
          <p14:tracePt t="140853" x="4864100" y="2482850"/>
          <p14:tracePt t="140860" x="4857750" y="2489200"/>
          <p14:tracePt t="140877" x="4832350" y="2540000"/>
          <p14:tracePt t="140890" x="4813300" y="2578100"/>
          <p14:tracePt t="140907" x="4800600" y="2686050"/>
          <p14:tracePt t="140925" x="4794250" y="2705100"/>
          <p14:tracePt t="140942" x="4794250" y="2724150"/>
          <p14:tracePt t="140996" x="4794250" y="2730500"/>
          <p14:tracePt t="141012" x="4806950" y="2730500"/>
          <p14:tracePt t="141020" x="4806950" y="2724150"/>
          <p14:tracePt t="141028" x="4813300" y="2705100"/>
          <p14:tracePt t="141040" x="4813300" y="2686050"/>
          <p14:tracePt t="141057" x="4826000" y="2641600"/>
          <p14:tracePt t="141073" x="4832350" y="2603500"/>
          <p14:tracePt t="141090" x="4832350" y="2590800"/>
          <p14:tracePt t="141092" x="4832350" y="2584450"/>
          <p14:tracePt t="141109" x="4832350" y="2578100"/>
          <p14:tracePt t="141164" x="4832350" y="2597150"/>
          <p14:tracePt t="141172" x="4832350" y="2628900"/>
          <p14:tracePt t="141180" x="4832350" y="2660650"/>
          <p14:tracePt t="141193" x="4832350" y="2686050"/>
          <p14:tracePt t="141210" x="4832350" y="2711450"/>
          <p14:tracePt t="141224" x="4832350" y="2717800"/>
          <p14:tracePt t="141284" x="4832350" y="2698750"/>
          <p14:tracePt t="141291" x="4832350" y="2679700"/>
          <p14:tracePt t="141300" x="4838700" y="2635250"/>
          <p14:tracePt t="141308" x="4845050" y="2603500"/>
          <p14:tracePt t="141325" x="4845050" y="2565400"/>
          <p14:tracePt t="141340" x="4851400" y="2540000"/>
          <p14:tracePt t="141404" x="4851400" y="2559050"/>
          <p14:tracePt t="141411" x="4851400" y="2590800"/>
          <p14:tracePt t="141427" x="4851400" y="2622550"/>
          <p14:tracePt t="141442" x="4851400" y="2667000"/>
          <p14:tracePt t="141457" x="4851400" y="2679700"/>
          <p14:tracePt t="141536" x="4857750" y="2686050"/>
          <p14:tracePt t="141554" x="4870450" y="2660650"/>
          <p14:tracePt t="141557" x="4870450" y="2635250"/>
          <p14:tracePt t="141576" x="4870450" y="2578100"/>
          <p14:tracePt t="141591" x="4870450" y="2540000"/>
          <p14:tracePt t="141608" x="4870450" y="2527300"/>
          <p14:tracePt t="141653" x="4870450" y="2540000"/>
          <p14:tracePt t="141661" x="4870450" y="2571750"/>
          <p14:tracePt t="141675" x="4864100" y="2628900"/>
          <p14:tracePt t="141693" x="4864100" y="2660650"/>
          <p14:tracePt t="141709" x="4864100" y="2667000"/>
          <p14:tracePt t="141829" x="4864100" y="2660650"/>
          <p14:tracePt t="141837" x="4864100" y="2647950"/>
          <p14:tracePt t="141848" x="4864100" y="2635250"/>
          <p14:tracePt t="141857" x="4864100" y="2622550"/>
          <p14:tracePt t="141874" x="4864100" y="2609850"/>
          <p14:tracePt t="141942" x="4864100" y="2635250"/>
          <p14:tracePt t="141951" x="4864100" y="2641600"/>
          <p14:tracePt t="141961" x="4864100" y="2654300"/>
          <p14:tracePt t="141975" x="4864100" y="2667000"/>
          <p14:tracePt t="142076" x="4870450" y="2673350"/>
          <p14:tracePt t="142093" x="4876800" y="2667000"/>
          <p14:tracePt t="142102" x="4883150" y="2660650"/>
          <p14:tracePt t="142112" x="4883150" y="2647950"/>
          <p14:tracePt t="142125" x="4883150" y="2628900"/>
          <p14:tracePt t="142141" x="4883150" y="2616200"/>
          <p14:tracePt t="142157" x="4883150" y="2609850"/>
          <p14:tracePt t="142238" x="4883150" y="2622550"/>
          <p14:tracePt t="142247" x="4883150" y="2647950"/>
          <p14:tracePt t="142258" x="4883150" y="2667000"/>
          <p14:tracePt t="142275" x="4883150" y="2698750"/>
          <p14:tracePt t="142291" x="4883150" y="2705100"/>
          <p14:tracePt t="142349" x="4889500" y="2711450"/>
          <p14:tracePt t="142366" x="4889500" y="2698750"/>
          <p14:tracePt t="142375" x="4889500" y="2679700"/>
          <p14:tracePt t="142391" x="4889500" y="2654300"/>
          <p14:tracePt t="142407" x="4889500" y="2641600"/>
          <p14:tracePt t="142589" x="4889500" y="2635250"/>
          <p14:tracePt t="142600" x="4889500" y="2622550"/>
          <p14:tracePt t="142614" x="4889500" y="2616200"/>
          <p14:tracePt t="143022" x="0" y="0"/>
        </p14:tracePtLst>
        <p14:tracePtLst>
          <p14:tracePt t="145044" x="3473450" y="3162300"/>
          <p14:tracePt t="145109" x="3460750" y="3181350"/>
          <p14:tracePt t="145116" x="3460750" y="3200400"/>
          <p14:tracePt t="145125" x="3460750" y="3251200"/>
          <p14:tracePt t="145140" x="3454400" y="3340100"/>
          <p14:tracePt t="145156" x="3454400" y="3378200"/>
          <p14:tracePt t="145172" x="3454400" y="3390900"/>
          <p14:tracePt t="145220" x="3454400" y="3384550"/>
          <p14:tracePt t="145228" x="3460750" y="3378200"/>
          <p14:tracePt t="145240" x="3467100" y="3359150"/>
          <p14:tracePt t="145257" x="3473450" y="3327400"/>
          <p14:tracePt t="145272" x="3473450" y="3321050"/>
          <p14:tracePt t="145290" x="3479800" y="3314700"/>
          <p14:tracePt t="145322" x="3479800" y="3308350"/>
          <p14:tracePt t="145339" x="3486150" y="3276600"/>
          <p14:tracePt t="145340" x="0" y="0"/>
        </p14:tracePtLst>
        <p14:tracePtLst>
          <p14:tracePt t="145926" x="5645150" y="2508250"/>
          <p14:tracePt t="145965" x="5651500" y="2508250"/>
          <p14:tracePt t="145979" x="5657850" y="2508250"/>
          <p14:tracePt t="145994" x="5657850" y="2533650"/>
          <p14:tracePt t="146007" x="5664200" y="2584450"/>
          <p14:tracePt t="146024" x="5670550" y="2609850"/>
          <p14:tracePt t="146028" x="5670550" y="2616200"/>
          <p14:tracePt t="146041" x="5670550" y="2622550"/>
          <p14:tracePt t="146092" x="0" y="0"/>
        </p14:tracePtLst>
        <p14:tracePtLst>
          <p14:tracePt t="146772" x="3448050" y="3079750"/>
          <p14:tracePt t="146893" x="3448050" y="3086100"/>
          <p14:tracePt t="146900" x="3448050" y="3092450"/>
          <p14:tracePt t="146908" x="3448050" y="3105150"/>
          <p14:tracePt t="146921" x="3448050" y="3111500"/>
          <p14:tracePt t="146941" x="3460750" y="3136900"/>
          <p14:tracePt t="146956" x="3467100" y="3143250"/>
          <p14:tracePt t="146972" x="0" y="0"/>
        </p14:tracePtLst>
        <p14:tracePtLst>
          <p14:tracePt t="147532" x="3441700" y="3149600"/>
          <p14:tracePt t="147588" x="3441700" y="3155950"/>
          <p14:tracePt t="147604" x="3441700" y="3168650"/>
          <p14:tracePt t="147613" x="3441700" y="3175000"/>
          <p14:tracePt t="147621" x="3441700" y="3187700"/>
          <p14:tracePt t="147638" x="3441700" y="3194050"/>
          <p14:tracePt t="147741" x="0" y="0"/>
        </p14:tracePtLst>
        <p14:tracePtLst>
          <p14:tracePt t="148092" x="4013200" y="3067050"/>
          <p14:tracePt t="148099" x="4006850" y="3067050"/>
          <p14:tracePt t="148108" x="4000500" y="3067050"/>
          <p14:tracePt t="148123" x="3968750" y="3067050"/>
          <p14:tracePt t="148138" x="3956050" y="3067050"/>
          <p14:tracePt t="148156" x="3892550" y="3098800"/>
          <p14:tracePt t="148172" x="3873500" y="3149600"/>
          <p14:tracePt t="148189" x="3867150" y="3194050"/>
          <p14:tracePt t="148206" x="3867150" y="3251200"/>
          <p14:tracePt t="148224" x="3867150" y="3295650"/>
          <p14:tracePt t="148239" x="3886200" y="3333750"/>
          <p14:tracePt t="148256" x="3898900" y="3352800"/>
          <p14:tracePt t="148273" x="3924300" y="3371850"/>
          <p14:tracePt t="148305" x="3949700" y="3371850"/>
          <p14:tracePt t="148321" x="3975100" y="3340100"/>
          <p14:tracePt t="148323" x="3981450" y="3308350"/>
          <p14:tracePt t="148338" x="3987800" y="3282950"/>
          <p14:tracePt t="148355" x="3987800" y="3206750"/>
          <p14:tracePt t="148372" x="3987800" y="3175000"/>
          <p14:tracePt t="148388" x="3981450" y="3149600"/>
          <p14:tracePt t="148405" x="3981450" y="3143250"/>
          <p14:tracePt t="148423" x="3968750" y="3136900"/>
          <p14:tracePt t="148541" x="0" y="0"/>
        </p14:tracePtLst>
        <p14:tracePtLst>
          <p14:tracePt t="155549" x="3200400" y="2832100"/>
          <p14:tracePt t="155589" x="3187700" y="2832100"/>
          <p14:tracePt t="155605" x="3187700" y="2844800"/>
          <p14:tracePt t="155615" x="3187700" y="2857500"/>
          <p14:tracePt t="155624" x="3187700" y="2870200"/>
          <p14:tracePt t="155637" x="3187700" y="2914650"/>
          <p14:tracePt t="155653" x="3187700" y="2946400"/>
          <p14:tracePt t="155670" x="3194050" y="2990850"/>
          <p14:tracePt t="155687" x="3200400" y="3022600"/>
          <p14:tracePt t="155703" x="3225800" y="3048000"/>
          <p14:tracePt t="155720" x="3257550" y="3054350"/>
          <p14:tracePt t="155738" x="3302000" y="3054350"/>
          <p14:tracePt t="155741" x="3327400" y="3054350"/>
          <p14:tracePt t="155754" x="3359150" y="3054350"/>
          <p14:tracePt t="155771" x="3435350" y="3035300"/>
          <p14:tracePt t="155788" x="3498850" y="3003550"/>
          <p14:tracePt t="155805" x="3549650" y="2971800"/>
          <p14:tracePt t="155820" x="3568700" y="2940050"/>
          <p14:tracePt t="155838" x="3568700" y="2921000"/>
          <p14:tracePt t="155854" x="3575050" y="2889250"/>
          <p14:tracePt t="155871" x="3581400" y="2870200"/>
          <p14:tracePt t="155887" x="3581400" y="2851150"/>
          <p14:tracePt t="155903" x="3581400" y="2844800"/>
          <p14:tracePt t="156219" x="0" y="0"/>
        </p14:tracePtLst>
        <p14:tracePtLst>
          <p14:tracePt t="156964" x="3041650" y="3460750"/>
          <p14:tracePt t="157045" x="3035300" y="3467100"/>
          <p14:tracePt t="157051" x="3035300" y="3473450"/>
          <p14:tracePt t="157069" x="3073400" y="3498850"/>
          <p14:tracePt t="157085" x="3155950" y="3517900"/>
          <p14:tracePt t="157102" x="3276600" y="3543300"/>
          <p14:tracePt t="157119" x="3371850" y="3543300"/>
          <p14:tracePt t="157135" x="3441700" y="3536950"/>
          <p14:tracePt t="157152" x="3460750" y="3511550"/>
          <p14:tracePt t="157169" x="3479800" y="3492500"/>
          <p14:tracePt t="157186" x="3486150" y="3479800"/>
          <p14:tracePt t="157188" x="3486150" y="3473450"/>
          <p14:tracePt t="157284" x="0" y="0"/>
        </p14:tracePtLst>
        <p14:tracePtLst>
          <p14:tracePt t="158149" x="4178300" y="3505200"/>
          <p14:tracePt t="158181" x="4184650" y="3505200"/>
          <p14:tracePt t="158188" x="4203700" y="3505200"/>
          <p14:tracePt t="158203" x="4260850" y="3505200"/>
          <p14:tracePt t="158218" x="4305300" y="3505200"/>
          <p14:tracePt t="158234" x="4400550" y="3505200"/>
          <p14:tracePt t="158236" x="4464050" y="3505200"/>
          <p14:tracePt t="158251" x="4591050" y="3505200"/>
          <p14:tracePt t="158269" x="4711700" y="3517900"/>
          <p14:tracePt t="158285" x="4787900" y="3517900"/>
          <p14:tracePt t="158304" x="4819650" y="3517900"/>
          <p14:tracePt t="158318" x="4832350" y="3517900"/>
          <p14:tracePt t="158352" x="4845050" y="3517900"/>
          <p14:tracePt t="158661" x="0" y="0"/>
        </p14:tracePtLst>
        <p14:tracePtLst>
          <p14:tracePt t="159126" x="5562600" y="3530600"/>
          <p14:tracePt t="159216" x="5575300" y="3530600"/>
          <p14:tracePt t="159229" x="5651500" y="3530600"/>
          <p14:tracePt t="159242" x="5715000" y="3530600"/>
          <p14:tracePt t="159255" x="5861050" y="3530600"/>
          <p14:tracePt t="159270" x="6038850" y="3530600"/>
          <p14:tracePt t="159286" x="6197600" y="3530600"/>
          <p14:tracePt t="159302" x="6318250" y="3530600"/>
          <p14:tracePt t="159318" x="6356350" y="3530600"/>
          <p14:tracePt t="159335" x="6362700" y="3530600"/>
          <p14:tracePt t="159925" x="0" y="0"/>
        </p14:tracePtLst>
        <p14:tracePtLst>
          <p14:tracePt t="160364" x="5861050" y="3625850"/>
          <p14:tracePt t="160435" x="5861050" y="3632200"/>
          <p14:tracePt t="160443" x="5886450" y="3632200"/>
          <p14:tracePt t="160453" x="5937250" y="3632200"/>
          <p14:tracePt t="160467" x="6096000" y="3632200"/>
          <p14:tracePt t="160484" x="6248400" y="3632200"/>
          <p14:tracePt t="160500" x="6318250" y="3619500"/>
          <p14:tracePt t="160517" x="6343650" y="3600450"/>
          <p14:tracePt t="160534" x="6356350" y="3587750"/>
          <p14:tracePt t="160552" x="6362700" y="3568700"/>
          <p14:tracePt t="160569" x="6362700" y="3543300"/>
          <p14:tracePt t="160585" x="6362700" y="3511550"/>
          <p14:tracePt t="160602" x="6356350" y="3492500"/>
          <p14:tracePt t="160604" x="6356350" y="3473450"/>
          <p14:tracePt t="160617" x="6350000" y="3467100"/>
          <p14:tracePt t="160634" x="6337300" y="3454400"/>
          <p14:tracePt t="160650" x="6330950" y="3448050"/>
          <p14:tracePt t="160716" x="0" y="0"/>
        </p14:tracePtLst>
        <p14:tracePtLst>
          <p14:tracePt t="161334" x="977900" y="3276600"/>
          <p14:tracePt t="161339" x="952500" y="3276600"/>
          <p14:tracePt t="161353" x="933450" y="3276600"/>
          <p14:tracePt t="161366" x="927100" y="3276600"/>
          <p14:tracePt t="161385" x="920750" y="3276600"/>
          <p14:tracePt t="161401" x="908050" y="3276600"/>
          <p14:tracePt t="161417" x="895350" y="3289300"/>
          <p14:tracePt t="161434" x="895350" y="3308350"/>
          <p14:tracePt t="161451" x="889000" y="3352800"/>
          <p14:tracePt t="161467" x="895350" y="3409950"/>
          <p14:tracePt t="161484" x="933450" y="3479800"/>
          <p14:tracePt t="161501" x="971550" y="3549650"/>
          <p14:tracePt t="161518" x="1028700" y="3587750"/>
          <p14:tracePt t="161534" x="1092200" y="3613150"/>
          <p14:tracePt t="161551" x="1143000" y="3619500"/>
          <p14:tracePt t="161568" x="1193800" y="3619500"/>
          <p14:tracePt t="161584" x="1244600" y="3594100"/>
          <p14:tracePt t="161601" x="1295400" y="3562350"/>
          <p14:tracePt t="161618" x="1320800" y="3517900"/>
          <p14:tracePt t="161633" x="1339850" y="3479800"/>
          <p14:tracePt t="161635" x="1339850" y="3460750"/>
          <p14:tracePt t="161650" x="1339850" y="3441700"/>
          <p14:tracePt t="161667" x="1333500" y="3390900"/>
          <p14:tracePt t="161700" x="1327150" y="3371850"/>
          <p14:tracePt t="161924" x="0" y="0"/>
        </p14:tracePtLst>
        <p14:tracePtLst>
          <p14:tracePt t="162300" x="1835150" y="3473450"/>
          <p14:tracePt t="162323" x="1828800" y="3473450"/>
          <p14:tracePt t="162332" x="1816100" y="3473450"/>
          <p14:tracePt t="162348" x="1809750" y="3486150"/>
          <p14:tracePt t="162355" x="1809750" y="3492500"/>
          <p14:tracePt t="162369" x="1803400" y="3505200"/>
          <p14:tracePt t="162384" x="1803400" y="3511550"/>
          <p14:tracePt t="162400" x="1803400" y="3543300"/>
          <p14:tracePt t="162416" x="1816100" y="3568700"/>
          <p14:tracePt t="162434" x="1835150" y="3587750"/>
          <p14:tracePt t="162450" x="1854200" y="3600450"/>
          <p14:tracePt t="162468" x="1866900" y="3600450"/>
          <p14:tracePt t="162485" x="1873250" y="3600450"/>
          <p14:tracePt t="162500" x="1892300" y="3594100"/>
          <p14:tracePt t="162517" x="1898650" y="3575050"/>
          <p14:tracePt t="162534" x="1898650" y="3549650"/>
          <p14:tracePt t="162551" x="1879600" y="3511550"/>
          <p14:tracePt t="162568" x="1860550" y="3486150"/>
          <p14:tracePt t="162585" x="1847850" y="3479800"/>
          <p14:tracePt t="162668" x="1841500" y="3479800"/>
          <p14:tracePt t="162684" x="1841500" y="3486150"/>
          <p14:tracePt t="162702" x="1841500" y="3492500"/>
          <p14:tracePt t="162715" x="1841500" y="3498850"/>
          <p14:tracePt t="163012" x="0" y="0"/>
        </p14:tracePtLst>
        <p14:tracePtLst>
          <p14:tracePt t="164168" x="1162050" y="3879850"/>
          <p14:tracePt t="164183" x="1111250" y="3898900"/>
          <p14:tracePt t="164200" x="1073150" y="3930650"/>
          <p14:tracePt t="164216" x="1022350" y="3968750"/>
          <p14:tracePt t="164233" x="958850" y="4013200"/>
          <p14:tracePt t="164249" x="895350" y="4057650"/>
          <p14:tracePt t="164252" x="863600" y="4083050"/>
          <p14:tracePt t="164266" x="838200" y="4114800"/>
          <p14:tracePt t="164284" x="768350" y="4235450"/>
          <p14:tracePt t="164301" x="736600" y="4337050"/>
          <p14:tracePt t="164318" x="717550" y="4457700"/>
          <p14:tracePt t="164334" x="698500" y="4565650"/>
          <p14:tracePt t="164351" x="698500" y="4654550"/>
          <p14:tracePt t="164367" x="698500" y="4749800"/>
          <p14:tracePt t="164383" x="723900" y="4832350"/>
          <p14:tracePt t="164400" x="742950" y="4921250"/>
          <p14:tracePt t="164416" x="806450" y="5016500"/>
          <p14:tracePt t="164433" x="882650" y="5111750"/>
          <p14:tracePt t="164450" x="996950" y="5213350"/>
          <p14:tracePt t="164452" x="1066800" y="5257800"/>
          <p14:tracePt t="164466" x="1155700" y="5302250"/>
          <p14:tracePt t="164483" x="1524000" y="5384800"/>
          <p14:tracePt t="164500" x="1962150" y="5473700"/>
          <p14:tracePt t="164516" x="2514600" y="5511800"/>
          <p14:tracePt t="164534" x="3117850" y="5511800"/>
          <p14:tracePt t="164550" x="3638550" y="5511800"/>
          <p14:tracePt t="164567" x="3911600" y="5499100"/>
          <p14:tracePt t="164584" x="4032250" y="5486400"/>
          <p14:tracePt t="164599" x="4070350" y="5473700"/>
          <p14:tracePt t="164616" x="4121150" y="5454650"/>
          <p14:tracePt t="164633" x="4178300" y="5410200"/>
          <p14:tracePt t="164649" x="4229100" y="5353050"/>
          <p14:tracePt t="164652" x="4241800" y="5321300"/>
          <p14:tracePt t="164667" x="4260850" y="5251450"/>
          <p14:tracePt t="164684" x="4267200" y="5181600"/>
          <p14:tracePt t="164700" x="4267200" y="5124450"/>
          <p14:tracePt t="164716" x="4254500" y="5048250"/>
          <p14:tracePt t="164733" x="4210050" y="4965700"/>
          <p14:tracePt t="164749" x="4159250" y="4889500"/>
          <p14:tracePt t="164766" x="4070350" y="4806950"/>
          <p14:tracePt t="164785" x="3943350" y="4705350"/>
          <p14:tracePt t="164800" x="3771900" y="4603750"/>
          <p14:tracePt t="164818" x="3606800" y="4514850"/>
          <p14:tracePt t="164820" x="3517900" y="4470400"/>
          <p14:tracePt t="164834" x="3429000" y="4438650"/>
          <p14:tracePt t="164851" x="3308350" y="4394200"/>
          <p14:tracePt t="164866" x="3251200" y="4375150"/>
          <p14:tracePt t="164885" x="3225800" y="4368800"/>
          <p14:tracePt t="164900" x="3194050" y="4362450"/>
          <p14:tracePt t="164917" x="3143250" y="4349750"/>
          <p14:tracePt t="164933" x="3054350" y="4337050"/>
          <p14:tracePt t="164949" x="2927350" y="4311650"/>
          <p14:tracePt t="164967" x="2743200" y="4267200"/>
          <p14:tracePt t="164983" x="2451100" y="4203700"/>
          <p14:tracePt t="164999" x="2057400" y="4133850"/>
          <p14:tracePt t="165016" x="1714500" y="4102100"/>
          <p14:tracePt t="165033" x="1485900" y="4102100"/>
          <p14:tracePt t="165035" x="1377950" y="4102100"/>
          <p14:tracePt t="165051" x="1295400" y="4102100"/>
          <p14:tracePt t="165068" x="1187450" y="4102100"/>
          <p14:tracePt t="165085" x="1104900" y="4102100"/>
          <p14:tracePt t="165101" x="1066800" y="4108450"/>
          <p14:tracePt t="165118" x="1028700" y="4114800"/>
          <p14:tracePt t="165133" x="996950" y="4133850"/>
          <p14:tracePt t="165149" x="958850" y="4152900"/>
          <p14:tracePt t="165166" x="939800" y="4171950"/>
          <p14:tracePt t="165183" x="920750" y="4184650"/>
          <p14:tracePt t="165199" x="901700" y="4203700"/>
          <p14:tracePt t="165216" x="889000" y="4210050"/>
          <p14:tracePt t="165233" x="882650" y="4216400"/>
          <p14:tracePt t="165249" x="882650" y="4222750"/>
          <p14:tracePt t="165276" x="882650" y="4229100"/>
          <p14:tracePt t="165308" x="876300" y="4235450"/>
          <p14:tracePt t="165535" x="869950" y="4241800"/>
          <p14:tracePt t="165550" x="869950" y="4254500"/>
          <p14:tracePt t="165561" x="869950" y="4273550"/>
          <p14:tracePt t="165573" x="869950" y="4324350"/>
          <p14:tracePt t="165585" x="869950" y="4362450"/>
          <p14:tracePt t="165600" x="869950" y="4445000"/>
          <p14:tracePt t="165617" x="869950" y="4533900"/>
          <p14:tracePt t="165633" x="869950" y="4616450"/>
          <p14:tracePt t="165635" x="869950" y="4660900"/>
          <p14:tracePt t="165649" x="876300" y="4718050"/>
          <p14:tracePt t="165666" x="882650" y="4762500"/>
          <p14:tracePt t="165682" x="889000" y="4806950"/>
          <p14:tracePt t="165700" x="895350" y="4838700"/>
          <p14:tracePt t="165717" x="908050" y="4857750"/>
          <p14:tracePt t="165733" x="914400" y="4870450"/>
          <p14:tracePt t="165749" x="920750" y="4889500"/>
          <p14:tracePt t="165766" x="939800" y="4914900"/>
          <p14:tracePt t="165782" x="958850" y="4927600"/>
          <p14:tracePt t="165800" x="971550" y="4953000"/>
          <p14:tracePt t="165817" x="1009650" y="4972050"/>
          <p14:tracePt t="165834" x="1060450" y="4991100"/>
          <p14:tracePt t="165836" x="1117600" y="5016500"/>
          <p14:tracePt t="165849" x="1212850" y="5041900"/>
          <p14:tracePt t="165868" x="1543050" y="5111750"/>
          <p14:tracePt t="165883" x="2514600" y="5295900"/>
          <p14:tracePt t="165900" x="3340100" y="5467350"/>
          <p14:tracePt t="165916" x="4076700" y="5588000"/>
          <p14:tracePt t="165933" x="4641850" y="5670550"/>
          <p14:tracePt t="165949" x="4953000" y="5689600"/>
          <p14:tracePt t="165966" x="5130800" y="5689600"/>
          <p14:tracePt t="165982" x="5251450" y="5689600"/>
          <p14:tracePt t="165999" x="5308600" y="5689600"/>
          <p14:tracePt t="166015" x="5334000" y="5689600"/>
          <p14:tracePt t="166034" x="5346700" y="5689600"/>
          <p14:tracePt t="166050" x="5353050" y="5689600"/>
          <p14:tracePt t="166067" x="5359400" y="5689600"/>
          <p14:tracePt t="166084" x="5372100" y="5689600"/>
          <p14:tracePt t="166101" x="5410200" y="5664200"/>
          <p14:tracePt t="166118" x="5448300" y="5645150"/>
          <p14:tracePt t="166132" x="5480050" y="5632450"/>
          <p14:tracePt t="166150" x="5511800" y="5600700"/>
          <p14:tracePt t="166166" x="5530850" y="5562600"/>
          <p14:tracePt t="166182" x="5543550" y="5530850"/>
          <p14:tracePt t="166199" x="5556250" y="5480050"/>
          <p14:tracePt t="166216" x="5562600" y="5441950"/>
          <p14:tracePt t="166233" x="5568950" y="5391150"/>
          <p14:tracePt t="166249" x="5568950" y="5340350"/>
          <p14:tracePt t="166266" x="5568950" y="5289550"/>
          <p14:tracePt t="166268" x="5562600" y="5264150"/>
          <p14:tracePt t="166283" x="5562600" y="5257800"/>
          <p14:tracePt t="166300" x="5562600" y="5251450"/>
          <p14:tracePt t="166323" x="0" y="0"/>
        </p14:tracePtLst>
        <p14:tracePtLst>
          <p14:tracePt t="171132" x="3003550" y="3905250"/>
          <p14:tracePt t="171188" x="3009900" y="3905250"/>
          <p14:tracePt t="171197" x="3048000" y="3905250"/>
          <p14:tracePt t="171214" x="3206750" y="3905250"/>
          <p14:tracePt t="171231" x="3467100" y="3905250"/>
          <p14:tracePt t="171248" x="3746500" y="3905250"/>
          <p14:tracePt t="171264" x="3987800" y="3905250"/>
          <p14:tracePt t="171281" x="4133850" y="3905250"/>
          <p14:tracePt t="171297" x="4178300" y="3905250"/>
          <p14:tracePt t="171313" x="4184650" y="3905250"/>
          <p14:tracePt t="171620" x="0" y="0"/>
        </p14:tracePtLst>
        <p14:tracePtLst>
          <p14:tracePt t="172501" x="2520950" y="4108450"/>
          <p14:tracePt t="172573" x="2527300" y="4108450"/>
          <p14:tracePt t="172583" x="2552700" y="4108450"/>
          <p14:tracePt t="172598" x="2673350" y="4108450"/>
          <p14:tracePt t="172614" x="2863850" y="4108450"/>
          <p14:tracePt t="172631" x="3073400" y="4108450"/>
          <p14:tracePt t="172648" x="3244850" y="4108450"/>
          <p14:tracePt t="172665" x="3346450" y="4108450"/>
          <p14:tracePt t="172681" x="3390900" y="4108450"/>
          <p14:tracePt t="172697" x="3403600" y="4108450"/>
          <p14:tracePt t="173564" x="3416300" y="4108450"/>
          <p14:tracePt t="173572" x="3422650" y="4108450"/>
          <p14:tracePt t="173583" x="3448050" y="4108450"/>
          <p14:tracePt t="173597" x="3524250" y="4108450"/>
          <p14:tracePt t="173613" x="3600450" y="4108450"/>
          <p14:tracePt t="173631" x="3644900" y="4108450"/>
          <p14:tracePt t="173647" x="3670300" y="4108450"/>
          <p14:tracePt t="173664" x="3683000" y="4108450"/>
          <p14:tracePt t="173680" x="3689350" y="4108450"/>
          <p14:tracePt t="173828" x="0" y="0"/>
        </p14:tracePtLst>
        <p14:tracePtLst>
          <p14:tracePt t="174276" x="2438400" y="4038600"/>
          <p14:tracePt t="174383" x="2470150" y="4038600"/>
          <p14:tracePt t="174394" x="2533650" y="4038600"/>
          <p14:tracePt t="174404" x="2705100" y="4038600"/>
          <p14:tracePt t="174415" x="2800350" y="4038600"/>
          <p14:tracePt t="174430" x="2933700" y="4038600"/>
          <p14:tracePt t="174447" x="2984500" y="4038600"/>
          <p14:tracePt t="174463" x="3003550" y="4038600"/>
          <p14:tracePt t="174565" x="0" y="0"/>
        </p14:tracePtLst>
        <p14:tracePtLst>
          <p14:tracePt t="174852" x="2305050" y="3994150"/>
          <p14:tracePt t="174902" x="2311400" y="3994150"/>
          <p14:tracePt t="174908" x="2330450" y="3994150"/>
          <p14:tracePt t="174915" x="2362200" y="3994150"/>
          <p14:tracePt t="174931" x="2457450" y="3994150"/>
          <p14:tracePt t="174946" x="2520950" y="3994150"/>
          <p14:tracePt t="174962" x="2647950" y="3994150"/>
          <p14:tracePt t="174964" x="2711450" y="3994150"/>
          <p14:tracePt t="174981" x="2781300" y="4000500"/>
          <p14:tracePt t="174996" x="2825750" y="4013200"/>
          <p14:tracePt t="175012" x="2832100" y="4013200"/>
          <p14:tracePt t="175149" x="2825750" y="4019550"/>
          <p14:tracePt t="175155" x="2819400" y="4025900"/>
          <p14:tracePt t="175165" x="2781300" y="4032250"/>
          <p14:tracePt t="175180" x="2686050" y="4051300"/>
          <p14:tracePt t="175196" x="2571750" y="4076700"/>
          <p14:tracePt t="175212" x="2495550" y="4089400"/>
          <p14:tracePt t="175229" x="2463800" y="4102100"/>
          <p14:tracePt t="175356" x="2470150" y="4102100"/>
          <p14:tracePt t="175364" x="2495550" y="4102100"/>
          <p14:tracePt t="175382" x="2597150" y="4102100"/>
          <p14:tracePt t="175398" x="2743200" y="4102100"/>
          <p14:tracePt t="175415" x="2901950" y="4102100"/>
          <p14:tracePt t="175430" x="3009900" y="4102100"/>
          <p14:tracePt t="175447" x="3054350" y="4102100"/>
          <p14:tracePt t="175463" x="3060700" y="4102100"/>
          <p14:tracePt t="175597" x="0" y="0"/>
        </p14:tracePtLst>
        <p14:tracePtLst>
          <p14:tracePt t="177140" x="2000250" y="4641850"/>
          <p14:tracePt t="177245" x="2006600" y="4641850"/>
          <p14:tracePt t="177253" x="2025650" y="4641850"/>
          <p14:tracePt t="177265" x="2070100" y="4641850"/>
          <p14:tracePt t="177281" x="2216150" y="4641850"/>
          <p14:tracePt t="177295" x="2406650" y="4641850"/>
          <p14:tracePt t="177312" x="2571750" y="4641850"/>
          <p14:tracePt t="177328" x="2679700" y="4641850"/>
          <p14:tracePt t="177345" x="2705100" y="4641850"/>
          <p14:tracePt t="177500" x="0" y="0"/>
        </p14:tracePtLst>
        <p14:tracePtLst>
          <p14:tracePt t="178069" x="2743200" y="4965700"/>
          <p14:tracePt t="178076" x="2762250" y="4965700"/>
          <p14:tracePt t="178083" x="2781300" y="4965700"/>
          <p14:tracePt t="178094" x="2806700" y="4965700"/>
          <p14:tracePt t="178113" x="2863850" y="4965700"/>
          <p14:tracePt t="178130" x="2946400" y="4965700"/>
          <p14:tracePt t="178145" x="3022600" y="4965700"/>
          <p14:tracePt t="178163" x="3079750" y="4965700"/>
          <p14:tracePt t="178178" x="3098800" y="4965700"/>
          <p14:tracePt t="178260" x="3086100" y="4965700"/>
          <p14:tracePt t="178269" x="3048000" y="4965700"/>
          <p14:tracePt t="178280" x="3003550" y="4965700"/>
          <p14:tracePt t="178297" x="2908300" y="4965700"/>
          <p14:tracePt t="178311" x="2838450" y="4965700"/>
          <p14:tracePt t="178328" x="2813050" y="4965700"/>
          <p14:tracePt t="178345" x="2806700" y="4965700"/>
          <p14:tracePt t="178412" x="2819400" y="4965700"/>
          <p14:tracePt t="178419" x="2844800" y="4965700"/>
          <p14:tracePt t="178430" x="2870200" y="4965700"/>
          <p14:tracePt t="178445" x="2908300" y="4965700"/>
          <p14:tracePt t="178463" x="2927350" y="4965700"/>
          <p14:tracePt t="178613" x="0" y="0"/>
        </p14:tracePtLst>
        <p14:tracePtLst>
          <p14:tracePt t="179540" x="3384550" y="3911600"/>
          <p14:tracePt t="179628" x="3384550" y="3924300"/>
          <p14:tracePt t="179636" x="3384550" y="3943350"/>
          <p14:tracePt t="179646" x="3384550" y="3962400"/>
          <p14:tracePt t="179661" x="3384550" y="4057650"/>
          <p14:tracePt t="179679" x="3384550" y="4165600"/>
          <p14:tracePt t="179695" x="3390900" y="4292600"/>
          <p14:tracePt t="179711" x="3416300" y="4394200"/>
          <p14:tracePt t="179727" x="3435350" y="4476750"/>
          <p14:tracePt t="179744" x="3454400" y="4552950"/>
          <p14:tracePt t="179761" x="3460750" y="4603750"/>
          <p14:tracePt t="179777" x="3473450" y="4660900"/>
          <p14:tracePt t="179794" x="3473450" y="4679950"/>
          <p14:tracePt t="179795" x="3473450" y="4686300"/>
          <p14:tracePt t="179810" x="3479800" y="4705350"/>
          <p14:tracePt t="179828" x="3479800" y="4711700"/>
          <p14:tracePt t="179963" x="3486150" y="4711700"/>
          <p14:tracePt t="179971" x="3498850" y="4711700"/>
          <p14:tracePt t="179979" x="3511550" y="4711700"/>
          <p14:tracePt t="179994" x="3536950" y="4705350"/>
          <p14:tracePt t="180012" x="3689350" y="4705350"/>
          <p14:tracePt t="180029" x="3829050" y="4705350"/>
          <p14:tracePt t="180044" x="3943350" y="4705350"/>
          <p14:tracePt t="180060" x="4006850" y="4711700"/>
          <p14:tracePt t="180078" x="4019550" y="4718050"/>
          <p14:tracePt t="180094" x="4025900" y="4730750"/>
          <p14:tracePt t="180111" x="4032250" y="4762500"/>
          <p14:tracePt t="180128" x="4038600" y="4794250"/>
          <p14:tracePt t="180145" x="4038600" y="4851400"/>
          <p14:tracePt t="180161" x="4038600" y="4927600"/>
          <p14:tracePt t="180177" x="4044950" y="4997450"/>
          <p14:tracePt t="180194" x="4051300" y="5022850"/>
          <p14:tracePt t="180212" x="4051300" y="5029200"/>
          <p14:tracePt t="180260" x="4064000" y="5022850"/>
          <p14:tracePt t="180269" x="4076700" y="5010150"/>
          <p14:tracePt t="180280" x="4089400" y="4984750"/>
          <p14:tracePt t="180294" x="4102100" y="4940300"/>
          <p14:tracePt t="180310" x="4121150" y="4895850"/>
          <p14:tracePt t="180327" x="4133850" y="4864100"/>
          <p14:tracePt t="180344" x="4146550" y="4851400"/>
          <p14:tracePt t="180380" x="4152900" y="4845050"/>
          <p14:tracePt t="180395" x="4178300" y="4883150"/>
          <p14:tracePt t="180412" x="4248150" y="5003800"/>
          <p14:tracePt t="180431" x="4305300" y="5086350"/>
          <p14:tracePt t="180445" x="4362450" y="5137150"/>
          <p14:tracePt t="180462" x="4425950" y="5181600"/>
          <p14:tracePt t="180477" x="4508500" y="5194300"/>
          <p14:tracePt t="180495" x="4616450" y="5194300"/>
          <p14:tracePt t="180511" x="4787900" y="5175250"/>
          <p14:tracePt t="180527" x="4997450" y="5092700"/>
          <p14:tracePt t="180544" x="5226050" y="5003800"/>
          <p14:tracePt t="180561" x="5461000" y="4908550"/>
          <p14:tracePt t="180563" x="5556250" y="4870450"/>
          <p14:tracePt t="180578" x="5645150" y="4845050"/>
          <p14:tracePt t="180594" x="5784850" y="4813300"/>
          <p14:tracePt t="180612" x="5905500" y="4806950"/>
          <p14:tracePt t="180629" x="5949950" y="4806950"/>
          <p14:tracePt t="180645" x="5975350" y="4826000"/>
          <p14:tracePt t="180662" x="6026150" y="4883150"/>
          <p14:tracePt t="180679" x="6096000" y="4984750"/>
          <p14:tracePt t="180695" x="6178550" y="5060950"/>
          <p14:tracePt t="180711" x="6242050" y="5118100"/>
          <p14:tracePt t="180728" x="6280150" y="5137150"/>
          <p14:tracePt t="180761" x="6305550" y="5137150"/>
          <p14:tracePt t="180778" x="6330950" y="5111750"/>
          <p14:tracePt t="180780" x="6343650" y="5099050"/>
          <p14:tracePt t="180794" x="6362700" y="5080000"/>
          <p14:tracePt t="180810" x="6388100" y="5029200"/>
          <p14:tracePt t="180827" x="6426200" y="4978400"/>
          <p14:tracePt t="180845" x="6438900" y="4959350"/>
          <p14:tracePt t="180860" x="6451600" y="4940300"/>
          <p14:tracePt t="180895" x="6457950" y="4940300"/>
          <p14:tracePt t="180912" x="6477000" y="4953000"/>
          <p14:tracePt t="180928" x="6508750" y="4978400"/>
          <p14:tracePt t="180944" x="6521450" y="4997450"/>
          <p14:tracePt t="181051" x="0" y="0"/>
        </p14:tracePtLst>
        <p14:tracePtLst>
          <p14:tracePt t="183860" x="6572250" y="3879850"/>
          <p14:tracePt t="183917" x="6572250" y="3892550"/>
          <p14:tracePt t="183925" x="6572250" y="3924300"/>
          <p14:tracePt t="183932" x="6572250" y="3981450"/>
          <p14:tracePt t="183942" x="6572250" y="4032250"/>
          <p14:tracePt t="183961" x="6572250" y="4159250"/>
          <p14:tracePt t="183978" x="6591300" y="4298950"/>
          <p14:tracePt t="183980" x="6604000" y="4368800"/>
          <p14:tracePt t="183994" x="6610350" y="4419600"/>
          <p14:tracePt t="184012" x="6642100" y="4584700"/>
          <p14:tracePt t="184029" x="6673850" y="4667250"/>
          <p14:tracePt t="184044" x="6686550" y="4699000"/>
          <p14:tracePt t="184062" x="6692900" y="4711700"/>
          <p14:tracePt t="184108" x="6699250" y="4711700"/>
          <p14:tracePt t="184116" x="6705600" y="4692650"/>
          <p14:tracePt t="184128" x="6711950" y="4654550"/>
          <p14:tracePt t="184144" x="6737350" y="4533900"/>
          <p14:tracePt t="184161" x="6762750" y="4394200"/>
          <p14:tracePt t="184164" x="6775450" y="4330700"/>
          <p14:tracePt t="184178" x="6788150" y="4267200"/>
          <p14:tracePt t="184195" x="6819900" y="4114800"/>
          <p14:tracePt t="184211" x="6845300" y="3975100"/>
          <p14:tracePt t="184226" x="6845300" y="3867150"/>
          <p14:tracePt t="184245" x="6851650" y="3746500"/>
          <p14:tracePt t="184260" x="6851650" y="3733800"/>
          <p14:tracePt t="184276" x="6851650" y="3727450"/>
          <p14:tracePt t="184365" x="6851650" y="3733800"/>
          <p14:tracePt t="184372" x="6851650" y="3765550"/>
          <p14:tracePt t="184380" x="6858000" y="3822700"/>
          <p14:tracePt t="184393" x="6864350" y="3873500"/>
          <p14:tracePt t="184411" x="6883400" y="4006850"/>
          <p14:tracePt t="184426" x="6915150" y="4165600"/>
          <p14:tracePt t="184443" x="6953250" y="4330700"/>
          <p14:tracePt t="184445" x="6959600" y="4394200"/>
          <p14:tracePt t="184461" x="6978650" y="4464050"/>
          <p14:tracePt t="184477" x="6985000" y="4476750"/>
          <p14:tracePt t="184492" x="6985000" y="4483100"/>
          <p14:tracePt t="184555" x="6985000" y="4464050"/>
          <p14:tracePt t="184565" x="6985000" y="4432300"/>
          <p14:tracePt t="184578" x="6985000" y="4394200"/>
          <p14:tracePt t="184594" x="6985000" y="4292600"/>
          <p14:tracePt t="184609" x="6978650" y="4165600"/>
          <p14:tracePt t="184626" x="6953250" y="4038600"/>
          <p14:tracePt t="184643" x="6934200" y="3937000"/>
          <p14:tracePt t="184645" x="6927850" y="3898900"/>
          <p14:tracePt t="184661" x="6921500" y="3854450"/>
          <p14:tracePt t="184677" x="6915150" y="3822700"/>
          <p14:tracePt t="184836" x="6915150" y="3848100"/>
          <p14:tracePt t="184846" x="6908800" y="3905250"/>
          <p14:tracePt t="184860" x="6908800" y="4044950"/>
          <p14:tracePt t="184877" x="6896100" y="4210050"/>
          <p14:tracePt t="184894" x="6883400" y="4375150"/>
          <p14:tracePt t="184910" x="6883400" y="4432300"/>
          <p14:tracePt t="184925" x="6883400" y="4445000"/>
          <p14:tracePt t="184995" x="6883400" y="4425950"/>
          <p14:tracePt t="185004" x="6883400" y="4387850"/>
          <p14:tracePt t="185012" x="6883400" y="4337050"/>
          <p14:tracePt t="185026" x="6870700" y="4267200"/>
          <p14:tracePt t="185042" x="6864350" y="4159250"/>
          <p14:tracePt t="185060" x="6864350" y="4013200"/>
          <p14:tracePt t="185076" x="6864350" y="3975100"/>
          <p14:tracePt t="185092" x="6864350" y="3968750"/>
          <p14:tracePt t="185149" x="6864350" y="3975100"/>
          <p14:tracePt t="185156" x="6864350" y="4006850"/>
          <p14:tracePt t="185164" x="6864350" y="4044950"/>
          <p14:tracePt t="185176" x="6864350" y="4102100"/>
          <p14:tracePt t="185193" x="6864350" y="4210050"/>
          <p14:tracePt t="185208" x="6864350" y="4279900"/>
          <p14:tracePt t="185225" x="6864350" y="4330700"/>
          <p14:tracePt t="185243" x="6870700" y="4349750"/>
          <p14:tracePt t="185244" x="6870700" y="4362450"/>
          <p14:tracePt t="185259" x="6870700" y="4368800"/>
          <p14:tracePt t="185316" x="6870700" y="4362450"/>
          <p14:tracePt t="185324" x="6870700" y="4343400"/>
          <p14:tracePt t="185333" x="6870700" y="4311650"/>
          <p14:tracePt t="185344" x="6870700" y="4292600"/>
          <p14:tracePt t="185358" x="6870700" y="4216400"/>
          <p14:tracePt t="185375" x="6870700" y="4121150"/>
          <p14:tracePt t="185393" x="6870700" y="4032250"/>
          <p14:tracePt t="185410" x="6870700" y="3956050"/>
          <p14:tracePt t="185426" x="6864350" y="3924300"/>
          <p14:tracePt t="185428" x="6858000" y="3905250"/>
          <p14:tracePt t="185444" x="6858000" y="3898900"/>
          <p14:tracePt t="185493" x="6851650" y="3924300"/>
          <p14:tracePt t="185500" x="6845300" y="3981450"/>
          <p14:tracePt t="185511" x="6845300" y="4044950"/>
          <p14:tracePt t="185525" x="6826250" y="4235450"/>
          <p14:tracePt t="185542" x="6819900" y="4406900"/>
          <p14:tracePt t="185559" x="6819900" y="4533900"/>
          <p14:tracePt t="185575" x="6819900" y="4584700"/>
          <p14:tracePt t="185592" x="6819900" y="4610100"/>
          <p14:tracePt t="185611" x="6819900" y="4616450"/>
          <p14:tracePt t="185709" x="6819900" y="4610100"/>
          <p14:tracePt t="185715" x="6826250" y="4591050"/>
          <p14:tracePt t="185728" x="6826250" y="4584700"/>
          <p14:tracePt t="185743" x="6826250" y="4565650"/>
          <p14:tracePt t="185758" x="6826250" y="4559300"/>
          <p14:tracePt t="185796" x="6832600" y="4552950"/>
          <p14:tracePt t="185812" x="6832600" y="4559300"/>
          <p14:tracePt t="185825" x="6832600" y="4578350"/>
          <p14:tracePt t="185843" x="6864350" y="4730750"/>
          <p14:tracePt t="185860" x="6877050" y="4845050"/>
          <p14:tracePt t="185875" x="6902450" y="4921250"/>
          <p14:tracePt t="185893" x="6902450" y="4940300"/>
          <p14:tracePt t="185909" x="6902450" y="4953000"/>
          <p14:tracePt t="185957" x="6908800" y="4959350"/>
          <p14:tracePt t="186180" x="6908800" y="4953000"/>
          <p14:tracePt t="186189" x="6915150" y="4946650"/>
          <p14:tracePt t="186190" x="0" y="0"/>
        </p14:tracePtLst>
        <p14:tracePtLst>
          <p14:tracePt t="186686" x="7575550" y="3987800"/>
          <p14:tracePt t="186806" x="7588250" y="3994150"/>
          <p14:tracePt t="186814" x="7588250" y="4013200"/>
          <p14:tracePt t="186826" x="7588250" y="4044950"/>
          <p14:tracePt t="186842" x="7600950" y="4152900"/>
          <p14:tracePt t="186859" x="7632700" y="4241800"/>
          <p14:tracePt t="186878" x="7632700" y="4248150"/>
          <p14:tracePt t="186948" x="7632700" y="4241800"/>
          <p14:tracePt t="186958" x="7632700" y="4229100"/>
          <p14:tracePt t="186977" x="7632700" y="4197350"/>
          <p14:tracePt t="186992" x="7632700" y="4133850"/>
          <p14:tracePt t="186995" x="7632700" y="4089400"/>
          <p14:tracePt t="187011" x="7632700" y="4038600"/>
          <p14:tracePt t="187025" x="7645400" y="3949700"/>
          <p14:tracePt t="187029" x="7645400" y="3924300"/>
          <p14:tracePt t="187042" x="7645400" y="3911600"/>
          <p14:tracePt t="187059" x="7645400" y="3886200"/>
          <p14:tracePt t="187076" x="7645400" y="3879850"/>
          <p14:tracePt t="187124" x="7645400" y="3892550"/>
          <p14:tracePt t="187132" x="7645400" y="3911600"/>
          <p14:tracePt t="187143" x="7645400" y="3962400"/>
          <p14:tracePt t="187160" x="7645400" y="4038600"/>
          <p14:tracePt t="187176" x="7645400" y="4089400"/>
          <p14:tracePt t="187193" x="7645400" y="4114800"/>
          <p14:tracePt t="187277" x="7651750" y="4114800"/>
          <p14:tracePt t="187286" x="7658100" y="4089400"/>
          <p14:tracePt t="187295" x="7677150" y="4051300"/>
          <p14:tracePt t="187308" x="7689850" y="3994150"/>
          <p14:tracePt t="187325" x="7696200" y="3930650"/>
          <p14:tracePt t="187342" x="7708900" y="3879850"/>
          <p14:tracePt t="187358" x="7715250" y="3860800"/>
          <p14:tracePt t="187375" x="7715250" y="3854450"/>
          <p14:tracePt t="187420" x="7715250" y="3879850"/>
          <p14:tracePt t="187429" x="7715250" y="3917950"/>
          <p14:tracePt t="187444" x="7715250" y="4013200"/>
          <p14:tracePt t="187458" x="7727950" y="4057650"/>
          <p14:tracePt t="187477" x="7727950" y="4095750"/>
          <p14:tracePt t="187491" x="7727950" y="4108450"/>
          <p14:tracePt t="187539" x="7734300" y="4108450"/>
          <p14:tracePt t="187555" x="7740650" y="4095750"/>
          <p14:tracePt t="187565" x="7740650" y="4089400"/>
          <p14:tracePt t="187575" x="7747000" y="4044950"/>
          <p14:tracePt t="187591" x="7759700" y="3987800"/>
          <p14:tracePt t="187608" x="7772400" y="3930650"/>
          <p14:tracePt t="187625" x="7778750" y="3898900"/>
          <p14:tracePt t="187643" x="7778750" y="3886200"/>
          <p14:tracePt t="187659" x="7778750" y="3879850"/>
          <p14:tracePt t="187677" x="7785100" y="3879850"/>
          <p14:tracePt t="187694" x="7785100" y="3898900"/>
          <p14:tracePt t="187709" x="7785100" y="3987800"/>
          <p14:tracePt t="187726" x="7797800" y="4070350"/>
          <p14:tracePt t="187742" x="7797800" y="4102100"/>
          <p14:tracePt t="187838" x="7797800" y="4089400"/>
          <p14:tracePt t="187846" x="7797800" y="4070350"/>
          <p14:tracePt t="187858" x="7797800" y="4044950"/>
          <p14:tracePt t="187876" x="7797800" y="3975100"/>
          <p14:tracePt t="187891" x="7797800" y="3949700"/>
          <p14:tracePt t="187964" x="7791450" y="3994150"/>
          <p14:tracePt t="187973" x="7785100" y="4025900"/>
          <p14:tracePt t="187980" x="7785100" y="4051300"/>
          <p14:tracePt t="187993" x="7778750" y="4083050"/>
          <p14:tracePt t="188009" x="7778750" y="4102100"/>
          <p14:tracePt t="188025" x="7778750" y="4114800"/>
          <p14:tracePt t="188086" x="7778750" y="4095750"/>
          <p14:tracePt t="188093" x="7778750" y="4064000"/>
          <p14:tracePt t="188112" x="7778750" y="3987800"/>
          <p14:tracePt t="188125" x="7778750" y="3937000"/>
          <p14:tracePt t="188143" x="7778750" y="3917950"/>
          <p14:tracePt t="188197" x="7772400" y="3937000"/>
          <p14:tracePt t="188204" x="7772400" y="3956050"/>
          <p14:tracePt t="188213" x="7766050" y="3981450"/>
          <p14:tracePt t="188226" x="7766050" y="4000500"/>
          <p14:tracePt t="188244" x="7759700" y="4019550"/>
          <p14:tracePt t="188258" x="7759700" y="4038600"/>
          <p14:tracePt t="188334" x="7759700" y="4032250"/>
          <p14:tracePt t="188340" x="7759700" y="4006850"/>
          <p14:tracePt t="188360" x="7759700" y="3975100"/>
          <p14:tracePt t="188374" x="7759700" y="3949700"/>
          <p14:tracePt t="188391" x="7759700" y="3930650"/>
          <p14:tracePt t="188407" x="7759700" y="3924300"/>
          <p14:tracePt t="188476" x="7759700" y="3930650"/>
          <p14:tracePt t="188484" x="7759700" y="3943350"/>
          <p14:tracePt t="188494" x="7759700" y="3949700"/>
          <p14:tracePt t="188510" x="7759700" y="3962400"/>
          <p14:tracePt t="188614" x="7759700" y="3943350"/>
          <p14:tracePt t="188620" x="7759700" y="3937000"/>
          <p14:tracePt t="188628" x="7759700" y="3924300"/>
          <p14:tracePt t="188641" x="7759700" y="3917950"/>
          <p14:tracePt t="188812" x="0" y="0"/>
        </p14:tracePtLst>
        <p14:tracePtLst>
          <p14:tracePt t="191876" x="2146300" y="4641850"/>
          <p14:tracePt t="191996" x="2171700" y="4648200"/>
          <p14:tracePt t="192005" x="2228850" y="4667250"/>
          <p14:tracePt t="192013" x="2305050" y="4667250"/>
          <p14:tracePt t="192024" x="2425700" y="4679950"/>
          <p14:tracePt t="192041" x="2641600" y="4692650"/>
          <p14:tracePt t="192057" x="2844800" y="4692650"/>
          <p14:tracePt t="192073" x="2940050" y="4692650"/>
          <p14:tracePt t="192090" x="2952750" y="4692650"/>
          <p14:tracePt t="192092" x="2959100" y="4692650"/>
          <p14:tracePt t="192149" x="2946400" y="4692650"/>
          <p14:tracePt t="192155" x="2914650" y="4692650"/>
          <p14:tracePt t="192175" x="2774950" y="4692650"/>
          <p14:tracePt t="192191" x="2578100" y="4692650"/>
          <p14:tracePt t="192207" x="2387600" y="4692650"/>
          <p14:tracePt t="192223" x="2260600" y="4692650"/>
          <p14:tracePt t="192241" x="2228850" y="4692650"/>
          <p14:tracePt t="192258" x="2216150" y="4692650"/>
          <p14:tracePt t="192319" x="2222500" y="4692650"/>
          <p14:tracePt t="192325" x="2241550" y="4692650"/>
          <p14:tracePt t="192342" x="2336800" y="4692650"/>
          <p14:tracePt t="192357" x="2508250" y="4692650"/>
          <p14:tracePt t="192374" x="2673350" y="4692650"/>
          <p14:tracePt t="192390" x="2813050" y="4705350"/>
          <p14:tracePt t="192407" x="2844800" y="4711700"/>
          <p14:tracePt t="192425" x="2851150" y="4711700"/>
          <p14:tracePt t="192485" x="2819400" y="4711700"/>
          <p14:tracePt t="192492" x="2762250" y="4711700"/>
          <p14:tracePt t="192509" x="2616200" y="4711700"/>
          <p14:tracePt t="192523" x="2489200" y="4711700"/>
          <p14:tracePt t="192540" x="2432050" y="4711700"/>
          <p14:tracePt t="192557" x="2413000" y="4711700"/>
          <p14:tracePt t="192604" x="2444750" y="4711700"/>
          <p14:tracePt t="192614" x="2514600" y="4711700"/>
          <p14:tracePt t="192623" x="2597150" y="4711700"/>
          <p14:tracePt t="192640" x="2844800" y="4711700"/>
          <p14:tracePt t="192656" x="3168650" y="4711700"/>
          <p14:tracePt t="192674" x="3409950" y="4711700"/>
          <p14:tracePt t="192677" x="3473450" y="4711700"/>
          <p14:tracePt t="192691" x="3505200" y="4711700"/>
          <p14:tracePt t="192708" x="3524250" y="4711700"/>
          <p14:tracePt t="192724" x="3530600" y="4711700"/>
          <p14:tracePt t="192910" x="3536950" y="4711700"/>
          <p14:tracePt t="192925" x="3543300" y="4711700"/>
          <p14:tracePt t="192942" x="3549650" y="4711700"/>
          <p14:tracePt t="192980" x="3549650" y="4705350"/>
          <p14:tracePt t="192988" x="3549650" y="4699000"/>
          <p14:tracePt t="192996" x="3543300" y="4679950"/>
          <p14:tracePt t="193006" x="3517900" y="4660900"/>
          <p14:tracePt t="193024" x="3416300" y="4629150"/>
          <p14:tracePt t="193042" x="3263900" y="4603750"/>
          <p14:tracePt t="193057" x="3136900" y="4597400"/>
          <p14:tracePt t="193060" x="3079750" y="4597400"/>
          <p14:tracePt t="193074" x="3048000" y="4597400"/>
          <p14:tracePt t="193090" x="3028950" y="4597400"/>
          <p14:tracePt t="193107" x="3022600" y="4597400"/>
          <p14:tracePt t="193155" x="3028950" y="4591050"/>
          <p14:tracePt t="193164" x="3067050" y="4584700"/>
          <p14:tracePt t="193175" x="3117850" y="4578350"/>
          <p14:tracePt t="193191" x="3225800" y="4578350"/>
          <p14:tracePt t="193208" x="3321050" y="4578350"/>
          <p14:tracePt t="193223" x="3365500" y="4578350"/>
          <p14:tracePt t="193242" x="3378200" y="4578350"/>
          <p14:tracePt t="193257" x="3384550" y="4578350"/>
          <p14:tracePt t="193324" x="3365500" y="4578350"/>
          <p14:tracePt t="193333" x="3327400" y="4578350"/>
          <p14:tracePt t="193340" x="3276600" y="4578350"/>
          <p14:tracePt t="193356" x="3168650" y="4578350"/>
          <p14:tracePt t="193373" x="3130550" y="4578350"/>
          <p14:tracePt t="193389" x="3124200" y="4578350"/>
          <p14:tracePt t="193436" x="3136900" y="4572000"/>
          <p14:tracePt t="193445" x="3149600" y="4572000"/>
          <p14:tracePt t="193458" x="3181350" y="4572000"/>
          <p14:tracePt t="193474" x="3276600" y="4572000"/>
          <p14:tracePt t="193490" x="3327400" y="4572000"/>
          <p14:tracePt t="193493" x="3340100" y="4572000"/>
          <p14:tracePt t="193509" x="3346450" y="4572000"/>
          <p14:tracePt t="193645" x="3352800" y="4572000"/>
          <p14:tracePt t="193662" x="3359150" y="4572000"/>
          <p14:tracePt t="193668" x="3365500" y="4565650"/>
          <p14:tracePt t="193677" x="3378200" y="4559300"/>
          <p14:tracePt t="193691" x="3384550" y="4559300"/>
          <p14:tracePt t="193708" x="3422650" y="4559300"/>
          <p14:tracePt t="193724" x="3441700" y="4559300"/>
          <p14:tracePt t="193739" x="3448050" y="4559300"/>
          <p14:tracePt t="193916" x="0" y="0"/>
        </p14:tracePtLst>
        <p14:tracePtLst>
          <p14:tracePt t="194268" x="3314700" y="4445000"/>
          <p14:tracePt t="194308" x="3308350" y="4445000"/>
          <p14:tracePt t="194324" x="3302000" y="4445000"/>
          <p14:tracePt t="194340" x="3289300" y="4445000"/>
          <p14:tracePt t="194349" x="3276600" y="4445000"/>
          <p14:tracePt t="194356" x="3263900" y="4457700"/>
          <p14:tracePt t="194372" x="3244850" y="4470400"/>
          <p14:tracePt t="194389" x="3238500" y="4502150"/>
          <p14:tracePt t="194405" x="3238500" y="4527550"/>
          <p14:tracePt t="194422" x="3238500" y="4559300"/>
          <p14:tracePt t="194440" x="3238500" y="4584700"/>
          <p14:tracePt t="194459" x="3238500" y="4616450"/>
          <p14:tracePt t="194460" x="3251200" y="4629150"/>
          <p14:tracePt t="194473" x="3263900" y="4641850"/>
          <p14:tracePt t="194490" x="3308350" y="4648200"/>
          <p14:tracePt t="194506" x="3371850" y="4660900"/>
          <p14:tracePt t="194524" x="3448050" y="4667250"/>
          <p14:tracePt t="194525" x="3492500" y="4667250"/>
          <p14:tracePt t="194539" x="3556000" y="4635500"/>
          <p14:tracePt t="194556" x="3600450" y="4597400"/>
          <p14:tracePt t="194572" x="3632200" y="4565650"/>
          <p14:tracePt t="194589" x="3632200" y="4552950"/>
          <p14:tracePt t="194606" x="3632200" y="4533900"/>
          <p14:tracePt t="194624" x="3632200" y="4521200"/>
          <p14:tracePt t="194639" x="3632200" y="4489450"/>
          <p14:tracePt t="194655" x="3606800" y="4476750"/>
          <p14:tracePt t="194672" x="3536950" y="4451350"/>
          <p14:tracePt t="194689" x="3435350" y="4432300"/>
          <p14:tracePt t="194706" x="3371850" y="4432300"/>
          <p14:tracePt t="194707" x="3346450" y="4432300"/>
          <p14:tracePt t="194725" x="3314700" y="4432300"/>
          <p14:tracePt t="194741" x="3289300" y="4432300"/>
          <p14:tracePt t="194756" x="3282950" y="4451350"/>
          <p14:tracePt t="194773" x="3276600" y="4502150"/>
          <p14:tracePt t="194789" x="3276600" y="4527550"/>
          <p14:tracePt t="194807" x="3276600" y="4559300"/>
          <p14:tracePt t="194822" x="3276600" y="4603750"/>
          <p14:tracePt t="194839" x="3282950" y="4622800"/>
          <p14:tracePt t="194857" x="3302000" y="4648200"/>
          <p14:tracePt t="194873" x="3314700" y="4654550"/>
          <p14:tracePt t="194889" x="3346450" y="4654550"/>
          <p14:tracePt t="194906" x="3378200" y="4654550"/>
          <p14:tracePt t="194923" x="3435350" y="4648200"/>
          <p14:tracePt t="194925" x="3460750" y="4635500"/>
          <p14:tracePt t="194940" x="3505200" y="4597400"/>
          <p14:tracePt t="194958" x="3530600" y="4565650"/>
          <p14:tracePt t="194973" x="3536950" y="4546600"/>
          <p14:tracePt t="194992" x="3536950" y="4533900"/>
          <p14:tracePt t="195007" x="3536950" y="4521200"/>
          <p14:tracePt t="195024" x="3524250" y="4514850"/>
          <p14:tracePt t="195039" x="3511550" y="4508500"/>
          <p14:tracePt t="195056" x="3498850" y="4508500"/>
          <p14:tracePt t="195072" x="3479800" y="4508500"/>
          <p14:tracePt t="195089" x="3460750" y="4508500"/>
          <p14:tracePt t="195105" x="3448050" y="4521200"/>
          <p14:tracePt t="195122" x="3441700" y="4533900"/>
          <p14:tracePt t="195139" x="3441700" y="4546600"/>
          <p14:tracePt t="195156" x="3441700" y="4552950"/>
          <p14:tracePt t="195244" x="3441700" y="4540250"/>
          <p14:tracePt t="195253" x="3441700" y="4533900"/>
          <p14:tracePt t="195259" x="3441700" y="4521200"/>
          <p14:tracePt t="195272" x="3435350" y="4508500"/>
          <p14:tracePt t="195289" x="3422650" y="4502150"/>
          <p14:tracePt t="195305" x="3422650" y="4495800"/>
          <p14:tracePt t="195323" x="3409950" y="4495800"/>
          <p14:tracePt t="195340" x="3403600" y="4495800"/>
          <p14:tracePt t="195355" x="3403600" y="4502150"/>
          <p14:tracePt t="195372" x="3403600" y="4508500"/>
          <p14:tracePt t="195388" x="3403600" y="4521200"/>
          <p14:tracePt t="195407" x="3403600" y="4533900"/>
          <p14:tracePt t="195422" x="3409950" y="4540250"/>
          <p14:tracePt t="195439" x="3422650" y="4540250"/>
          <p14:tracePt t="195455" x="3429000" y="4540250"/>
          <p14:tracePt t="195472" x="3435350" y="4540250"/>
          <p14:tracePt t="195491" x="3448050" y="4527550"/>
          <p14:tracePt t="197028" x="0" y="0"/>
        </p14:tracePtLst>
        <p14:tracePtLst>
          <p14:tracePt t="199491" x="3257550" y="4368800"/>
          <p14:tracePt t="199547" x="3257550" y="4381500"/>
          <p14:tracePt t="199555" x="3251200" y="4394200"/>
          <p14:tracePt t="199572" x="3251200" y="4438650"/>
          <p14:tracePt t="199587" x="3251200" y="4502150"/>
          <p14:tracePt t="199605" x="3251200" y="4559300"/>
          <p14:tracePt t="199620" x="3251200" y="4597400"/>
          <p14:tracePt t="199637" x="3257550" y="4635500"/>
          <p14:tracePt t="199699" x="3263900" y="4641850"/>
          <p14:tracePt t="199715" x="3270250" y="4641850"/>
          <p14:tracePt t="199739" x="3276600" y="4641850"/>
          <p14:tracePt t="199747" x="3282950" y="4641850"/>
          <p14:tracePt t="199756" x="3289300" y="4635500"/>
          <p14:tracePt t="199772" x="3295650" y="4629150"/>
          <p14:tracePt t="199788" x="3295650" y="4610100"/>
          <p14:tracePt t="199819" x="3302000" y="4603750"/>
          <p14:tracePt t="199907" x="0" y="0"/>
        </p14:tracePtLst>
        <p14:tracePtLst>
          <p14:tracePt t="200323" x="1879600" y="4565650"/>
          <p14:tracePt t="200339" x="1879600" y="4572000"/>
          <p14:tracePt t="200355" x="1879600" y="4584700"/>
          <p14:tracePt t="200363" x="1879600" y="4597400"/>
          <p14:tracePt t="200372" x="1879600" y="4610100"/>
          <p14:tracePt t="200387" x="1892300" y="4635500"/>
          <p14:tracePt t="200404" x="1905000" y="4654550"/>
          <p14:tracePt t="200420" x="1911350" y="4667250"/>
          <p14:tracePt t="200437" x="1917700" y="4673600"/>
          <p14:tracePt t="200515" x="1924050" y="4673600"/>
          <p14:tracePt t="200523" x="1930400" y="4673600"/>
          <p14:tracePt t="200539" x="1949450" y="4667250"/>
          <p14:tracePt t="200554" x="1955800" y="4660900"/>
          <p14:tracePt t="200571" x="1981200" y="4648200"/>
          <p14:tracePt t="200588" x="1987550" y="4648200"/>
          <p14:tracePt t="200605" x="2000250" y="4641850"/>
          <p14:tracePt t="200691" x="2006600" y="4635500"/>
          <p14:tracePt t="200699" x="2012950" y="4635500"/>
          <p14:tracePt t="200715" x="2025650" y="4635500"/>
          <p14:tracePt t="200723" x="2044700" y="4635500"/>
          <p14:tracePt t="200738" x="2063750" y="4635500"/>
          <p14:tracePt t="200756" x="2152650" y="4635500"/>
          <p14:tracePt t="200772" x="2197100" y="4635500"/>
          <p14:tracePt t="200789" x="2209800" y="4635500"/>
          <p14:tracePt t="200806" x="2216150" y="4635500"/>
          <p14:tracePt t="200843" x="2222500" y="4635500"/>
          <p14:tracePt t="200859" x="2235200" y="4641850"/>
          <p14:tracePt t="200870" x="2247900" y="4648200"/>
          <p14:tracePt t="200887" x="2260600" y="4648200"/>
          <p14:tracePt t="200904" x="2292350" y="4648200"/>
          <p14:tracePt t="200922" x="2336800" y="4648200"/>
          <p14:tracePt t="200939" x="2393950" y="4641850"/>
          <p14:tracePt t="200939" x="2406650" y="4635500"/>
          <p14:tracePt t="200954" x="2425700" y="4629150"/>
          <p14:tracePt t="200971" x="2463800" y="4616450"/>
          <p14:tracePt t="200988" x="2476500" y="4610100"/>
          <p14:tracePt t="201004" x="2501900" y="4597400"/>
          <p14:tracePt t="201510" x="0" y="0"/>
        </p14:tracePtLst>
        <p14:tracePtLst>
          <p14:tracePt t="202126" x="3352800" y="4400550"/>
          <p14:tracePt t="202140" x="3333750" y="4400550"/>
          <p14:tracePt t="202155" x="3321050" y="4406900"/>
          <p14:tracePt t="202172" x="3276600" y="4445000"/>
          <p14:tracePt t="202189" x="3238500" y="4495800"/>
          <p14:tracePt t="202207" x="3225800" y="4540250"/>
          <p14:tracePt t="202222" x="3206750" y="4584700"/>
          <p14:tracePt t="202239" x="3206750" y="4622800"/>
          <p14:tracePt t="202255" x="3206750" y="4654550"/>
          <p14:tracePt t="202270" x="3206750" y="4673600"/>
          <p14:tracePt t="202287" x="3213100" y="4679950"/>
          <p14:tracePt t="202304" x="3225800" y="4686300"/>
          <p14:tracePt t="202321" x="3257550" y="4692650"/>
          <p14:tracePt t="202336" x="3282950" y="4699000"/>
          <p14:tracePt t="202353" x="3333750" y="4699000"/>
          <p14:tracePt t="202370" x="3390900" y="4692650"/>
          <p14:tracePt t="202388" x="3448050" y="4667250"/>
          <p14:tracePt t="202404" x="3473450" y="4635500"/>
          <p14:tracePt t="202420" x="3492500" y="4603750"/>
          <p14:tracePt t="202437" x="3492500" y="4578350"/>
          <p14:tracePt t="202454" x="3492500" y="4565650"/>
          <p14:tracePt t="202470" x="3492500" y="4559300"/>
          <p14:tracePt t="202488" x="3492500" y="4546600"/>
          <p14:tracePt t="202504" x="3492500" y="4527550"/>
          <p14:tracePt t="202521" x="3473450" y="4521200"/>
          <p14:tracePt t="202525" x="3473450" y="4514850"/>
          <p14:tracePt t="202538" x="3460750" y="4508500"/>
          <p14:tracePt t="202555" x="3454400" y="4508500"/>
          <p14:tracePt t="202570" x="3422650" y="4495800"/>
          <p14:tracePt t="202587" x="3378200" y="4489450"/>
          <p14:tracePt t="202604" x="3327400" y="4489450"/>
          <p14:tracePt t="202620" x="3276600" y="4489450"/>
          <p14:tracePt t="202636" x="3232150" y="4502150"/>
          <p14:tracePt t="202653" x="3213100" y="4514850"/>
          <p14:tracePt t="202670" x="3194050" y="4540250"/>
          <p14:tracePt t="202687" x="3187700" y="4552950"/>
          <p14:tracePt t="202703" x="3187700" y="4584700"/>
          <p14:tracePt t="202721" x="3187700" y="4622800"/>
          <p14:tracePt t="202738" x="3194050" y="4660900"/>
          <p14:tracePt t="202740" x="3206750" y="4679950"/>
          <p14:tracePt t="202754" x="3213100" y="4692650"/>
          <p14:tracePt t="202772" x="3232150" y="4699000"/>
          <p14:tracePt t="202788" x="3282950" y="4699000"/>
          <p14:tracePt t="202805" x="3371850" y="4673600"/>
          <p14:tracePt t="202820" x="3448050" y="4622800"/>
          <p14:tracePt t="202838" x="3511550" y="4578350"/>
          <p14:tracePt t="202853" x="3543300" y="4546600"/>
          <p14:tracePt t="202871" x="3549650" y="4533900"/>
          <p14:tracePt t="202887" x="3556000" y="4527550"/>
          <p14:tracePt t="202956" x="3536950" y="4527550"/>
          <p14:tracePt t="202964" x="3517900" y="4533900"/>
          <p14:tracePt t="202974" x="3498850" y="4546600"/>
          <p14:tracePt t="202988" x="3473450" y="4565650"/>
          <p14:tracePt t="203004" x="3454400" y="4578350"/>
          <p14:tracePt t="203021" x="3454400" y="4584700"/>
          <p14:tracePt t="203654" x="0" y="0"/>
        </p14:tracePtLst>
        <p14:tracePtLst>
          <p14:tracePt t="204388" x="1257300" y="4502150"/>
          <p14:tracePt t="204452" x="1257300" y="4514850"/>
          <p14:tracePt t="204459" x="1257300" y="4546600"/>
          <p14:tracePt t="204473" x="1257300" y="4572000"/>
          <p14:tracePt t="204485" x="1257300" y="4629150"/>
          <p14:tracePt t="204504" x="1257300" y="4654550"/>
          <p14:tracePt t="204520" x="1257300" y="4660900"/>
          <p14:tracePt t="204589" x="1257300" y="4648200"/>
          <p14:tracePt t="204596" x="1257300" y="4629150"/>
          <p14:tracePt t="204605" x="1257300" y="4616450"/>
          <p14:tracePt t="204619" x="1257300" y="4565650"/>
          <p14:tracePt t="204636" x="1257300" y="4527550"/>
          <p14:tracePt t="204652" x="1257300" y="4502150"/>
          <p14:tracePt t="204668" x="1257300" y="4483100"/>
          <p14:tracePt t="204741" x="1257300" y="4502150"/>
          <p14:tracePt t="204747" x="1257300" y="4533900"/>
          <p14:tracePt t="204760" x="1257300" y="4559300"/>
          <p14:tracePt t="204769" x="1257300" y="4591050"/>
          <p14:tracePt t="204788" x="1257300" y="4654550"/>
          <p14:tracePt t="204804" x="1257300" y="4667250"/>
          <p14:tracePt t="204820" x="1257300" y="4679950"/>
          <p14:tracePt t="204884" x="1257300" y="4654550"/>
          <p14:tracePt t="204893" x="1257300" y="4622800"/>
          <p14:tracePt t="204905" x="1257300" y="4591050"/>
          <p14:tracePt t="204919" x="1257300" y="4521200"/>
          <p14:tracePt t="204935" x="1257300" y="4483100"/>
          <p14:tracePt t="204954" x="1257300" y="4470400"/>
          <p14:tracePt t="205012" x="1257300" y="4483100"/>
          <p14:tracePt t="205021" x="1257300" y="4514850"/>
          <p14:tracePt t="205027" x="1257300" y="4546600"/>
          <p14:tracePt t="205037" x="1257300" y="4572000"/>
          <p14:tracePt t="205053" x="1257300" y="4610100"/>
          <p14:tracePt t="205070" x="1257300" y="4622800"/>
          <p14:tracePt t="205148" x="1257300" y="4616450"/>
          <p14:tracePt t="205156" x="1257300" y="4584700"/>
          <p14:tracePt t="205171" x="1257300" y="4527550"/>
          <p14:tracePt t="205185" x="1257300" y="4508500"/>
          <p14:tracePt t="205202" x="1257300" y="4457700"/>
          <p14:tracePt t="205204" x="1257300" y="4451350"/>
          <p14:tracePt t="205236" x="1263650" y="4445000"/>
          <p14:tracePt t="205275" x="1263650" y="4451350"/>
          <p14:tracePt t="205284" x="1270000" y="4483100"/>
          <p14:tracePt t="205291" x="1270000" y="4495800"/>
          <p14:tracePt t="205302" x="1276350" y="4527550"/>
          <p14:tracePt t="205320" x="1289050" y="4559300"/>
          <p14:tracePt t="205336" x="1295400" y="4578350"/>
          <p14:tracePt t="205352" x="1301750" y="4591050"/>
          <p14:tracePt t="205428" x="1301750" y="4578350"/>
          <p14:tracePt t="205436" x="1301750" y="4559300"/>
          <p14:tracePt t="205444" x="1301750" y="4552950"/>
          <p14:tracePt t="205452" x="1301750" y="4540250"/>
          <p14:tracePt t="205469" x="1301750" y="4521200"/>
          <p14:tracePt t="205485" x="1301750" y="4514850"/>
          <p14:tracePt t="205556" x="1301750" y="4508500"/>
          <p14:tracePt t="205581" x="1301750" y="4521200"/>
          <p14:tracePt t="205596" x="1301750" y="4527550"/>
          <p14:tracePt t="205620" x="1301750" y="4533900"/>
          <p14:tracePt t="205636" x="1301750" y="4540250"/>
          <p14:tracePt t="205645" x="1301750" y="4546600"/>
          <p14:tracePt t="205662" x="1301750" y="4559300"/>
          <p14:tracePt t="205669" x="1301750" y="4565650"/>
          <p14:tracePt t="205716" x="1295400" y="4559300"/>
          <p14:tracePt t="205724" x="1295400" y="4552950"/>
          <p14:tracePt t="205737" x="1295400" y="4533900"/>
          <p14:tracePt t="205754" x="1282700" y="4483100"/>
          <p14:tracePt t="205770" x="1276350" y="4464050"/>
          <p14:tracePt t="205771" x="1276350" y="4457700"/>
          <p14:tracePt t="205786" x="1276350" y="4451350"/>
          <p14:tracePt t="205839" x="1276350" y="4464050"/>
          <p14:tracePt t="205846" x="1270000" y="4483100"/>
          <p14:tracePt t="205854" x="1270000" y="4508500"/>
          <p14:tracePt t="205870" x="1270000" y="4559300"/>
          <p14:tracePt t="205885" x="1270000" y="4591050"/>
          <p14:tracePt t="205902" x="1270000" y="4597400"/>
          <p14:tracePt t="205981" x="1270000" y="4591050"/>
          <p14:tracePt t="205988" x="1270000" y="4572000"/>
          <p14:tracePt t="206003" x="1270000" y="4552950"/>
          <p14:tracePt t="206021" x="1270000" y="4546600"/>
          <p14:tracePt t="206084" x="1270000" y="4565650"/>
          <p14:tracePt t="206092" x="1270000" y="4572000"/>
          <p14:tracePt t="206340" x="0" y="0"/>
        </p14:tracePtLst>
        <p14:tracePtLst>
          <p14:tracePt t="206980" x="4749800" y="4699000"/>
          <p14:tracePt t="207046" x="4749800" y="4692650"/>
          <p14:tracePt t="207060" x="4775200" y="4692650"/>
          <p14:tracePt t="207074" x="4806950" y="4692650"/>
          <p14:tracePt t="207085" x="4933950" y="4692650"/>
          <p14:tracePt t="207103" x="5092700" y="4692650"/>
          <p14:tracePt t="207119" x="5257800" y="4692650"/>
          <p14:tracePt t="207135" x="5365750" y="4692650"/>
          <p14:tracePt t="207153" x="5410200" y="4692650"/>
          <p14:tracePt t="207169" x="5422900" y="4692650"/>
          <p14:tracePt t="207272" x="5403850" y="4692650"/>
          <p14:tracePt t="207286" x="5308600" y="4692650"/>
          <p14:tracePt t="207304" x="5175250" y="4692650"/>
          <p14:tracePt t="207319" x="5054600" y="4692650"/>
          <p14:tracePt t="207335" x="5022850" y="4692650"/>
          <p14:tracePt t="207354" x="5010150" y="4692650"/>
          <p14:tracePt t="207436" x="5029200" y="4686300"/>
          <p14:tracePt t="207444" x="5054600" y="4679950"/>
          <p14:tracePt t="207454" x="5086350" y="4673600"/>
          <p14:tracePt t="207468" x="5187950" y="4654550"/>
          <p14:tracePt t="207485" x="5270500" y="4648200"/>
          <p14:tracePt t="207501" x="5346700" y="4648200"/>
          <p14:tracePt t="207521" x="5397500" y="4648200"/>
          <p14:tracePt t="207523" x="5403850" y="4648200"/>
          <p14:tracePt t="207535" x="5410200" y="4648200"/>
          <p14:tracePt t="207552" x="5422900" y="4648200"/>
          <p14:tracePt t="207716" x="0" y="0"/>
        </p14:tracePtLst>
        <p14:tracePtLst>
          <p14:tracePt t="210469" x="1905000" y="3905250"/>
          <p14:tracePt t="210495" x="1892300" y="3905250"/>
          <p14:tracePt t="210506" x="1885950" y="3905250"/>
          <p14:tracePt t="210520" x="1873250" y="3943350"/>
          <p14:tracePt t="210524" x="1860550" y="3975100"/>
          <p14:tracePt t="210536" x="1854200" y="4013200"/>
          <p14:tracePt t="210553" x="1841500" y="4102100"/>
          <p14:tracePt t="210555" x="1828800" y="4159250"/>
          <p14:tracePt t="210570" x="1828800" y="4197350"/>
          <p14:tracePt t="210587" x="1841500" y="4394200"/>
          <p14:tracePt t="210601" x="1866900" y="4457700"/>
          <p14:tracePt t="210618" x="1924050" y="4572000"/>
          <p14:tracePt t="210620" x="1974850" y="4622800"/>
          <p14:tracePt t="210634" x="2032000" y="4673600"/>
          <p14:tracePt t="210651" x="2381250" y="4775200"/>
          <p14:tracePt t="210668" x="2844800" y="4813300"/>
          <p14:tracePt t="210684" x="3435350" y="4826000"/>
          <p14:tracePt t="210701" x="4013200" y="4826000"/>
          <p14:tracePt t="210717" x="4457700" y="4806950"/>
          <p14:tracePt t="210734" x="4667250" y="4762500"/>
          <p14:tracePt t="210751" x="4787900" y="4724400"/>
          <p14:tracePt t="210769" x="4845050" y="4686300"/>
          <p14:tracePt t="210785" x="4864100" y="4673600"/>
          <p14:tracePt t="210788" x="4876800" y="4660900"/>
          <p14:tracePt t="210802" x="4883150" y="4654550"/>
          <p14:tracePt t="210818" x="4895850" y="4641850"/>
          <p14:tracePt t="210835" x="4902200" y="4622800"/>
          <p14:tracePt t="210853" x="4902200" y="4597400"/>
          <p14:tracePt t="210867" x="4902200" y="4591050"/>
          <p14:tracePt t="210884" x="4902200" y="4572000"/>
          <p14:tracePt t="210917" x="4895850" y="4540250"/>
          <p14:tracePt t="210934" x="4864100" y="4521200"/>
          <p14:tracePt t="210950" x="4800600" y="4476750"/>
          <p14:tracePt t="210967" x="4718050" y="4425950"/>
          <p14:tracePt t="210985" x="4584700" y="4337050"/>
          <p14:tracePt t="211000" x="4394200" y="4267200"/>
          <p14:tracePt t="211018" x="4235450" y="4203700"/>
          <p14:tracePt t="211021" x="4165600" y="4191000"/>
          <p14:tracePt t="211035" x="4102100" y="4171950"/>
          <p14:tracePt t="211053" x="3924300" y="4133850"/>
          <p14:tracePt t="211069" x="3784600" y="4108450"/>
          <p14:tracePt t="211085" x="3632200" y="4102100"/>
          <p14:tracePt t="211103" x="3435350" y="4102100"/>
          <p14:tracePt t="211117" x="3257550" y="4102100"/>
          <p14:tracePt t="211134" x="3098800" y="4108450"/>
          <p14:tracePt t="211150" x="3009900" y="4127500"/>
          <p14:tracePt t="211167" x="2914650" y="4146550"/>
          <p14:tracePt t="211184" x="2844800" y="4165600"/>
          <p14:tracePt t="211201" x="2781300" y="4197350"/>
          <p14:tracePt t="211217" x="2717800" y="4241800"/>
          <p14:tracePt t="211235" x="2641600" y="4298950"/>
          <p14:tracePt t="211236" x="2616200" y="4337050"/>
          <p14:tracePt t="211251" x="2578100" y="4400550"/>
          <p14:tracePt t="211269" x="2559050" y="4445000"/>
          <p14:tracePt t="211284" x="2559050" y="4457700"/>
          <p14:tracePt t="211301" x="2559050" y="4483100"/>
          <p14:tracePt t="211317" x="2559050" y="4502150"/>
          <p14:tracePt t="211336" x="2571750" y="4514850"/>
          <p14:tracePt t="211351" x="2635250" y="4540250"/>
          <p14:tracePt t="211368" x="2768600" y="4584700"/>
          <p14:tracePt t="211385" x="2971800" y="4629150"/>
          <p14:tracePt t="211401" x="3219450" y="4654550"/>
          <p14:tracePt t="211417" x="3429000" y="4654550"/>
          <p14:tracePt t="211420" x="3524250" y="4654550"/>
          <p14:tracePt t="211434" x="3587750" y="4654550"/>
          <p14:tracePt t="211450" x="3689350" y="4654550"/>
          <p14:tracePt t="211467" x="3733800" y="4622800"/>
          <p14:tracePt t="211484" x="3746500" y="4591050"/>
          <p14:tracePt t="211501" x="3746500" y="4565650"/>
          <p14:tracePt t="211518" x="3746500" y="4521200"/>
          <p14:tracePt t="211535" x="3721100" y="4470400"/>
          <p14:tracePt t="211551" x="3651250" y="4419600"/>
          <p14:tracePt t="211569" x="3556000" y="4362450"/>
          <p14:tracePt t="211585" x="3435350" y="4305300"/>
          <p14:tracePt t="211602" x="3270250" y="4260850"/>
          <p14:tracePt t="211618" x="3067050" y="4216400"/>
          <p14:tracePt t="211621" x="2959100" y="4191000"/>
          <p14:tracePt t="211634" x="2857500" y="4184650"/>
          <p14:tracePt t="211651" x="2571750" y="4171950"/>
          <p14:tracePt t="211667" x="2413000" y="4171950"/>
          <p14:tracePt t="211685" x="2273300" y="4171950"/>
          <p14:tracePt t="211700" x="2146300" y="4171950"/>
          <p14:tracePt t="211717" x="2032000" y="4171950"/>
          <p14:tracePt t="211734" x="1898650" y="4184650"/>
          <p14:tracePt t="211750" x="1803400" y="4197350"/>
          <p14:tracePt t="211768" x="1714500" y="4216400"/>
          <p14:tracePt t="211785" x="1657350" y="4241800"/>
          <p14:tracePt t="211802" x="1619250" y="4267200"/>
          <p14:tracePt t="211804" x="1600200" y="4286250"/>
          <p14:tracePt t="211819" x="1581150" y="4305300"/>
          <p14:tracePt t="211834" x="1555750" y="4337050"/>
          <p14:tracePt t="211851" x="1549400" y="4362450"/>
          <p14:tracePt t="211854" x="1543050" y="4387850"/>
          <p14:tracePt t="211868" x="1543050" y="4432300"/>
          <p14:tracePt t="211886" x="1543050" y="4470400"/>
          <p14:tracePt t="211900" x="1574800" y="4527550"/>
          <p14:tracePt t="211918" x="1676400" y="4616450"/>
          <p14:tracePt t="211934" x="1860550" y="4730750"/>
          <p14:tracePt t="211952" x="2184400" y="4895850"/>
          <p14:tracePt t="211967" x="2660650" y="5041900"/>
          <p14:tracePt t="211983" x="3213100" y="5168900"/>
          <p14:tracePt t="212000" x="3727450" y="5207000"/>
          <p14:tracePt t="212017" x="4267200" y="5219700"/>
          <p14:tracePt t="212035" x="4826000" y="5219700"/>
          <p14:tracePt t="212052" x="5257800" y="5175250"/>
          <p14:tracePt t="212069" x="5581650" y="5067300"/>
          <p14:tracePt t="212084" x="5702300" y="4991100"/>
          <p14:tracePt t="212102" x="5765800" y="4940300"/>
          <p14:tracePt t="212117" x="5829300" y="4895850"/>
          <p14:tracePt t="212133" x="5886450" y="4864100"/>
          <p14:tracePt t="212150" x="5930900" y="4838700"/>
          <p14:tracePt t="212166" x="5949950" y="4813300"/>
          <p14:tracePt t="212183" x="5975350" y="4794250"/>
          <p14:tracePt t="212199" x="5981700" y="4781550"/>
          <p14:tracePt t="212276" x="5981700" y="4775200"/>
          <p14:tracePt t="212291" x="5981700" y="4762500"/>
          <p14:tracePt t="212302" x="5981700" y="4756150"/>
          <p14:tracePt t="212318" x="5962650" y="4724400"/>
          <p14:tracePt t="212334" x="5930900" y="4699000"/>
          <p14:tracePt t="212351" x="5905500" y="4660900"/>
          <p14:tracePt t="212367" x="5880100" y="4629150"/>
          <p14:tracePt t="212383" x="5854700" y="4603750"/>
          <p14:tracePt t="212400" x="5835650" y="4572000"/>
          <p14:tracePt t="212416" x="5816600" y="4527550"/>
          <p14:tracePt t="212433" x="5772150" y="4476750"/>
          <p14:tracePt t="212449" x="5746750" y="4419600"/>
          <p14:tracePt t="212467" x="5721350" y="4387850"/>
          <p14:tracePt t="212468" x="5708650" y="4368800"/>
          <p14:tracePt t="212483" x="5702300" y="4356100"/>
          <p14:tracePt t="212499" x="5702300" y="4349750"/>
          <p14:tracePt t="212572" x="5702300" y="4343400"/>
          <p14:tracePt t="212581" x="5702300" y="4330700"/>
          <p14:tracePt t="212587" x="5715000" y="4324350"/>
          <p14:tracePt t="212599" x="5740400" y="4318000"/>
          <p14:tracePt t="212616" x="5842000" y="4305300"/>
          <p14:tracePt t="212635" x="6013450" y="4273550"/>
          <p14:tracePt t="212650" x="6197600" y="4229100"/>
          <p14:tracePt t="212666" x="6356350" y="4203700"/>
          <p14:tracePt t="212668" x="6413500" y="4184650"/>
          <p14:tracePt t="212683" x="6483350" y="4171950"/>
          <p14:tracePt t="212701" x="6508750" y="4165600"/>
          <p14:tracePt t="212716" x="6515100" y="4165600"/>
          <p14:tracePt t="212750" x="6527800" y="4159250"/>
          <p14:tracePt t="212788" x="6527800" y="4146550"/>
          <p14:tracePt t="212828" x="6527800" y="4140200"/>
          <p14:tracePt t="212894" x="6527800" y="4133850"/>
          <p14:tracePt t="212910" x="6534150" y="4127500"/>
          <p14:tracePt t="212981" x="6546850" y="4133850"/>
          <p14:tracePt t="212989" x="6553200" y="4152900"/>
          <p14:tracePt t="213000" x="6559550" y="4178300"/>
          <p14:tracePt t="213019" x="6565900" y="4203700"/>
          <p14:tracePt t="213022" x="6572250" y="4222750"/>
          <p14:tracePt t="213165" x="6578600" y="4222750"/>
          <p14:tracePt t="213174" x="6584950" y="4222750"/>
          <p14:tracePt t="213183" x="6597650" y="4222750"/>
          <p14:tracePt t="213200" x="6610350" y="4203700"/>
          <p14:tracePt t="213217" x="6616700" y="4191000"/>
          <p14:tracePt t="213340" x="6623050" y="4191000"/>
          <p14:tracePt t="213356" x="6629400" y="4203700"/>
          <p14:tracePt t="213364" x="6635750" y="4210050"/>
          <p14:tracePt t="213372" x="6648450" y="4222750"/>
          <p14:tracePt t="213383" x="6654800" y="4235450"/>
          <p14:tracePt t="213400" x="6654800" y="4241800"/>
          <p14:tracePt t="213430" x="6661150" y="4241800"/>
          <p14:tracePt t="213445" x="6667500" y="4241800"/>
          <p14:tracePt t="213461" x="6680200" y="4241800"/>
          <p14:tracePt t="213469" x="6692900" y="4235450"/>
          <p14:tracePt t="213483" x="6724650" y="4197350"/>
          <p14:tracePt t="213500" x="6743700" y="4159250"/>
          <p14:tracePt t="213516" x="6762750" y="4127500"/>
          <p14:tracePt t="213534" x="6775450" y="4089400"/>
          <p14:tracePt t="213551" x="6788150" y="4070350"/>
          <p14:tracePt t="213567" x="6788150" y="4064000"/>
          <p14:tracePt t="213621" x="6788150" y="4089400"/>
          <p14:tracePt t="213629" x="6807200" y="4152900"/>
          <p14:tracePt t="213636" x="6819900" y="4216400"/>
          <p14:tracePt t="213649" x="6832600" y="4286250"/>
          <p14:tracePt t="213666" x="6845300" y="4375150"/>
          <p14:tracePt t="213682" x="6851650" y="4394200"/>
          <p14:tracePt t="213683" x="6851650" y="4400550"/>
          <p14:tracePt t="213742" x="6851650" y="4387850"/>
          <p14:tracePt t="213748" x="6858000" y="4356100"/>
          <p14:tracePt t="213756" x="6858000" y="4349750"/>
          <p14:tracePt t="213766" x="6858000" y="4324350"/>
          <p14:tracePt t="213782" x="6858000" y="4273550"/>
          <p14:tracePt t="213800" x="6858000" y="4235450"/>
          <p14:tracePt t="213816" x="6851650" y="4203700"/>
          <p14:tracePt t="213834" x="6851650" y="4184650"/>
          <p14:tracePt t="213850" x="6851650" y="4171950"/>
          <p14:tracePt t="213865" x="6851650" y="4165600"/>
          <p14:tracePt t="213915" x="6851650" y="4178300"/>
          <p14:tracePt t="213924" x="6858000" y="4203700"/>
          <p14:tracePt t="213933" x="6870700" y="4235450"/>
          <p14:tracePt t="213949" x="6902450" y="4298950"/>
          <p14:tracePt t="213966" x="6908800" y="4330700"/>
          <p14:tracePt t="214039" x="6921500" y="4324350"/>
          <p14:tracePt t="214054" x="6934200" y="4260850"/>
          <p14:tracePt t="214069" x="6934200" y="4216400"/>
          <p14:tracePt t="214084" x="6934200" y="4171950"/>
          <p14:tracePt t="214102" x="6934200" y="4159250"/>
          <p14:tracePt t="214668" x="6934200" y="4152900"/>
          <p14:tracePt t="214684" x="6915150" y="4152900"/>
          <p14:tracePt t="214694" x="6883400" y="4152900"/>
          <p14:tracePt t="214703" x="6832600" y="4146550"/>
          <p14:tracePt t="214716" x="6692900" y="4133850"/>
          <p14:tracePt t="214733" x="6502400" y="4133850"/>
          <p14:tracePt t="214750" x="6292850" y="4133850"/>
          <p14:tracePt t="214766" x="6102350" y="4133850"/>
          <p14:tracePt t="214782" x="5956300" y="4133850"/>
          <p14:tracePt t="214801" x="5835650" y="4133850"/>
          <p14:tracePt t="214818" x="5753100" y="4133850"/>
          <p14:tracePt t="214819" x="5721350" y="4133850"/>
          <p14:tracePt t="214834" x="5702300" y="4133850"/>
          <p14:tracePt t="214849" x="5689600" y="4133850"/>
          <p14:tracePt t="214932" x="5683250" y="4127500"/>
          <p14:tracePt t="214950" x="5689600" y="4121150"/>
          <p14:tracePt t="214960" x="5708650" y="4114800"/>
          <p14:tracePt t="214969" x="5740400" y="4108450"/>
          <p14:tracePt t="214982" x="5797550" y="4095750"/>
          <p14:tracePt t="214999" x="5842000" y="4076700"/>
          <p14:tracePt t="215015" x="5867400" y="4064000"/>
          <p14:tracePt t="215076" x="5854700" y="4064000"/>
          <p14:tracePt t="215085" x="5816600" y="4064000"/>
          <p14:tracePt t="215092" x="5765800" y="4064000"/>
          <p14:tracePt t="215100" x="5689600" y="4064000"/>
          <p14:tracePt t="215116" x="5556250" y="4076700"/>
          <p14:tracePt t="215132" x="5505450" y="4083050"/>
          <p14:tracePt t="215149" x="5492750" y="4083050"/>
          <p14:tracePt t="215166" x="5486400" y="4083050"/>
          <p14:tracePt t="215222" x="5505450" y="4083050"/>
          <p14:tracePt t="215231" x="5549900" y="4083050"/>
          <p14:tracePt t="215249" x="5645150" y="4070350"/>
          <p14:tracePt t="215269" x="5753100" y="4051300"/>
          <p14:tracePt t="215283" x="5759450" y="4044950"/>
          <p14:tracePt t="215318" x="5765800" y="4044950"/>
          <p14:tracePt t="215350" x="5746750" y="4044950"/>
          <p14:tracePt t="215357" x="5708650" y="4044950"/>
          <p14:tracePt t="215369" x="5645150" y="4044950"/>
          <p14:tracePt t="215384" x="5518150" y="4044950"/>
          <p14:tracePt t="215400" x="5441950" y="4044950"/>
          <p14:tracePt t="215416" x="5429250" y="4044950"/>
          <p14:tracePt t="215476" x="5461000" y="4044950"/>
          <p14:tracePt t="215486" x="5499100" y="4044950"/>
          <p14:tracePt t="215500" x="5562600" y="4044950"/>
          <p14:tracePt t="215518" x="5581650" y="4044950"/>
          <p14:tracePt t="215534" x="5588000" y="4044950"/>
          <p14:tracePt t="215565" x="5594350" y="4051300"/>
          <p14:tracePt t="215588" x="5588000" y="4051300"/>
          <p14:tracePt t="215709" x="5588000" y="4057650"/>
          <p14:tracePt t="215719" x="5581650" y="4070350"/>
          <p14:tracePt t="215733" x="5549900" y="4127500"/>
          <p14:tracePt t="215751" x="5499100" y="4216400"/>
          <p14:tracePt t="215767" x="5467350" y="4286250"/>
          <p14:tracePt t="215783" x="5461000" y="4330700"/>
          <p14:tracePt t="215801" x="5461000" y="4337050"/>
          <p14:tracePt t="215817" x="5461000" y="4343400"/>
          <p14:tracePt t="215833" x="5461000" y="4349750"/>
          <p14:tracePt t="215870" x="5461000" y="4356100"/>
          <p14:tracePt t="215885" x="5473700" y="4349750"/>
          <p14:tracePt t="215901" x="5505450" y="4305300"/>
          <p14:tracePt t="215917" x="5524500" y="4241800"/>
          <p14:tracePt t="215934" x="5543550" y="4197350"/>
          <p14:tracePt t="215950" x="5562600" y="4159250"/>
          <p14:tracePt t="215966" x="5568950" y="4133850"/>
          <p14:tracePt t="215984" x="5568950" y="4114800"/>
          <p14:tracePt t="215999" x="5568950" y="4108450"/>
          <p14:tracePt t="216060" x="5568950" y="4127500"/>
          <p14:tracePt t="216070" x="5568950" y="4165600"/>
          <p14:tracePt t="216085" x="5568950" y="4273550"/>
          <p14:tracePt t="216099" x="5594350" y="4362450"/>
          <p14:tracePt t="216116" x="5607050" y="4406900"/>
          <p14:tracePt t="216134" x="5613400" y="4419600"/>
          <p14:tracePt t="216149" x="5613400" y="4432300"/>
          <p14:tracePt t="216222" x="5613400" y="4394200"/>
          <p14:tracePt t="216232" x="5619750" y="4343400"/>
          <p14:tracePt t="216249" x="5619750" y="4248150"/>
          <p14:tracePt t="216266" x="5607050" y="4133850"/>
          <p14:tracePt t="216269" x="5594350" y="4089400"/>
          <p14:tracePt t="216284" x="5581650" y="4051300"/>
          <p14:tracePt t="216301" x="5581650" y="4038600"/>
          <p14:tracePt t="216333" x="5575300" y="4032250"/>
          <p14:tracePt t="216356" x="5568950" y="4051300"/>
          <p14:tracePt t="216365" x="5549900" y="4095750"/>
          <p14:tracePt t="216381" x="5518150" y="4260850"/>
          <p14:tracePt t="216399" x="5473700" y="4470400"/>
          <p14:tracePt t="216415" x="5473700" y="4679950"/>
          <p14:tracePt t="216432" x="5473700" y="4864100"/>
          <p14:tracePt t="216448" x="5486400" y="4946650"/>
          <p14:tracePt t="216465" x="5486400" y="4984750"/>
          <p14:tracePt t="216482" x="5486400" y="4997450"/>
          <p14:tracePt t="216508" x="5486400" y="5003800"/>
          <p14:tracePt t="216524" x="5499100" y="4997450"/>
          <p14:tracePt t="216532" x="5499100" y="4972050"/>
          <p14:tracePt t="216548" x="5499100" y="4864100"/>
          <p14:tracePt t="216565" x="5505450" y="4711700"/>
          <p14:tracePt t="216582" x="5505450" y="4565650"/>
          <p14:tracePt t="216598" x="5505450" y="4425950"/>
          <p14:tracePt t="216615" x="5499100" y="4337050"/>
          <p14:tracePt t="216633" x="5486400" y="4298950"/>
          <p14:tracePt t="216648" x="5486400" y="4292600"/>
          <p14:tracePt t="216693" x="5480050" y="4298950"/>
          <p14:tracePt t="216701" x="5473700" y="4337050"/>
          <p14:tracePt t="216715" x="5473700" y="4464050"/>
          <p14:tracePt t="216732" x="5473700" y="4603750"/>
          <p14:tracePt t="216748" x="5473700" y="4686300"/>
          <p14:tracePt t="216765" x="5473700" y="4724400"/>
          <p14:tracePt t="216781" x="5473700" y="4730750"/>
          <p14:tracePt t="216884" x="5473700" y="4737100"/>
          <p14:tracePt t="217005" x="5473700" y="4730750"/>
          <p14:tracePt t="217012" x="5473700" y="4711700"/>
          <p14:tracePt t="217012" x="0" y="0"/>
        </p14:tracePtLst>
        <p14:tracePtLst>
          <p14:tracePt t="217482" x="2279650" y="3473450"/>
          <p14:tracePt t="217498" x="2273300" y="3473450"/>
          <p14:tracePt t="217515" x="2273300" y="3492500"/>
          <p14:tracePt t="217532" x="2273300" y="3556000"/>
          <p14:tracePt t="217549" x="2279650" y="3600450"/>
          <p14:tracePt t="217565" x="2292350" y="3657600"/>
          <p14:tracePt t="217582" x="2311400" y="3727450"/>
          <p14:tracePt t="217599" x="2349500" y="3822700"/>
          <p14:tracePt t="217615" x="2387600" y="3892550"/>
          <p14:tracePt t="217632" x="2393950" y="3917950"/>
          <p14:tracePt t="217675" x="2393950" y="3924300"/>
          <p14:tracePt t="217693" x="2387600" y="3930650"/>
          <p14:tracePt t="217700" x="2368550" y="3930650"/>
          <p14:tracePt t="217715" x="2317750" y="3930650"/>
          <p14:tracePt t="217733" x="2247900" y="3930650"/>
          <p14:tracePt t="217748" x="2216150" y="3930650"/>
          <p14:tracePt t="217764" x="2203450" y="3930650"/>
          <p14:tracePt t="217860" x="0" y="0"/>
        </p14:tracePtLst>
        <p14:tracePtLst>
          <p14:tracePt t="218479" x="1435100" y="3962400"/>
          <p14:tracePt t="218490" x="1422400" y="3962400"/>
          <p14:tracePt t="218504" x="1409700" y="4000500"/>
          <p14:tracePt t="218516" x="1397000" y="4083050"/>
          <p14:tracePt t="218532" x="1397000" y="4197350"/>
          <p14:tracePt t="218550" x="1397000" y="4356100"/>
          <p14:tracePt t="218566" x="1422400" y="4514850"/>
          <p14:tracePt t="218583" x="1485900" y="4654550"/>
          <p14:tracePt t="218600" x="1625600" y="4775200"/>
          <p14:tracePt t="218616" x="1885950" y="4895850"/>
          <p14:tracePt t="218632" x="2419350" y="5035550"/>
          <p14:tracePt t="218650" x="3124200" y="5092700"/>
          <p14:tracePt t="218653" x="3530600" y="5105400"/>
          <p14:tracePt t="218665" x="3943350" y="5105400"/>
          <p14:tracePt t="218681" x="4851400" y="5067300"/>
          <p14:tracePt t="218698" x="5632450" y="4914900"/>
          <p14:tracePt t="218701" x="5969000" y="4851400"/>
          <p14:tracePt t="218715" x="6381750" y="4743450"/>
          <p14:tracePt t="218732" x="6534150" y="4667250"/>
          <p14:tracePt t="218748" x="6584950" y="4603750"/>
          <p14:tracePt t="218765" x="6597650" y="4533900"/>
          <p14:tracePt t="218782" x="6591300" y="4445000"/>
          <p14:tracePt t="218798" x="6546850" y="4349750"/>
          <p14:tracePt t="218816" x="6413500" y="4229100"/>
          <p14:tracePt t="218833" x="6083300" y="4032250"/>
          <p14:tracePt t="218849" x="5549900" y="3790950"/>
          <p14:tracePt t="218851" x="5238750" y="3676650"/>
          <p14:tracePt t="218866" x="4959350" y="3587750"/>
          <p14:tracePt t="218884" x="4559300" y="3505200"/>
          <p14:tracePt t="218900" x="4406900" y="3492500"/>
          <p14:tracePt t="218917" x="4362450" y="3498850"/>
          <p14:tracePt t="218932" x="4343400" y="3530600"/>
          <p14:tracePt t="218949" x="4330700" y="3606800"/>
          <p14:tracePt t="218966" x="4330700" y="3714750"/>
          <p14:tracePt t="218982" x="4349750" y="3873500"/>
          <p14:tracePt t="218998" x="4470400" y="4083050"/>
          <p14:tracePt t="219015" x="4876800" y="4400550"/>
          <p14:tracePt t="219031" x="5524500" y="4718050"/>
          <p14:tracePt t="219037" x="5848350" y="4819650"/>
          <p14:tracePt t="219050" x="6121400" y="4889500"/>
          <p14:tracePt t="219065" x="6419850" y="4933950"/>
          <p14:tracePt t="219083" x="6496050" y="4933950"/>
          <p14:tracePt t="219084" x="6508750" y="4921250"/>
          <p14:tracePt t="219100" x="6515100" y="4908550"/>
          <p14:tracePt t="219115" x="6508750" y="4768850"/>
          <p14:tracePt t="219133" x="6477000" y="4654550"/>
          <p14:tracePt t="219149" x="6419850" y="4533900"/>
          <p14:tracePt t="219166" x="6299200" y="4400550"/>
          <p14:tracePt t="219181" x="6051550" y="4248150"/>
          <p14:tracePt t="219198" x="5689600" y="4102100"/>
          <p14:tracePt t="219215" x="5441950" y="4057650"/>
          <p14:tracePt t="219232" x="5289550" y="4064000"/>
          <p14:tracePt t="219248" x="5207000" y="4127500"/>
          <p14:tracePt t="219265" x="5168900" y="4241800"/>
          <p14:tracePt t="219268" x="5162550" y="4305300"/>
          <p14:tracePt t="219282" x="5162550" y="4349750"/>
          <p14:tracePt t="219299" x="5207000" y="4470400"/>
          <p14:tracePt t="219315" x="5346700" y="4559300"/>
          <p14:tracePt t="219332" x="5461000" y="4578350"/>
          <p14:tracePt t="219347" x="5511800" y="4578350"/>
          <p14:tracePt t="219366" x="5556250" y="4578350"/>
          <p14:tracePt t="219380" x="5562600" y="4565650"/>
          <p14:tracePt t="219398" x="5562600" y="4559300"/>
          <p14:tracePt t="219416" x="5556250" y="4527550"/>
          <p14:tracePt t="219430" x="5537200" y="4514850"/>
          <p14:tracePt t="219447" x="5537200" y="4508500"/>
          <p14:tracePt t="219531" x="0" y="0"/>
        </p14:tracePtLst>
        <p14:tracePtLst>
          <p14:tracePt t="222429" x="4902200" y="4051300"/>
          <p14:tracePt t="222435" x="4895850" y="4051300"/>
          <p14:tracePt t="222452" x="4889500" y="4051300"/>
          <p14:tracePt t="222469" x="4870450" y="4057650"/>
          <p14:tracePt t="222480" x="4857750" y="4064000"/>
          <p14:tracePt t="222496" x="4826000" y="4076700"/>
          <p14:tracePt t="222514" x="4787900" y="4121150"/>
          <p14:tracePt t="222530" x="4749800" y="4171950"/>
          <p14:tracePt t="222532" x="4737100" y="4197350"/>
          <p14:tracePt t="222547" x="4699000" y="4260850"/>
          <p14:tracePt t="222563" x="4679950" y="4330700"/>
          <p14:tracePt t="222582" x="4673600" y="4394200"/>
          <p14:tracePt t="222598" x="4673600" y="4495800"/>
          <p14:tracePt t="222614" x="4686300" y="4591050"/>
          <p14:tracePt t="222630" x="4730750" y="4667250"/>
          <p14:tracePt t="222647" x="4806950" y="4756150"/>
          <p14:tracePt t="222664" x="4908550" y="4826000"/>
          <p14:tracePt t="222681" x="5073650" y="4902200"/>
          <p14:tracePt t="222696" x="5289550" y="4946650"/>
          <p14:tracePt t="222713" x="5480050" y="4978400"/>
          <p14:tracePt t="222730" x="5632450" y="4972050"/>
          <p14:tracePt t="222732" x="5683250" y="4959350"/>
          <p14:tracePt t="222747" x="5740400" y="4914900"/>
          <p14:tracePt t="222763" x="5759450" y="4845050"/>
          <p14:tracePt t="222780" x="5759450" y="4794250"/>
          <p14:tracePt t="222796" x="5740400" y="4711700"/>
          <p14:tracePt t="222813" x="5683250" y="4635500"/>
          <p14:tracePt t="222830" x="5562600" y="4540250"/>
          <p14:tracePt t="222847" x="5359400" y="4451350"/>
          <p14:tracePt t="222864" x="5080000" y="4368800"/>
          <p14:tracePt t="222881" x="4762500" y="4298950"/>
          <p14:tracePt t="222898" x="4483100" y="4273550"/>
          <p14:tracePt t="222914" x="4273550" y="4260850"/>
          <p14:tracePt t="222916" x="4171950" y="4260850"/>
          <p14:tracePt t="222932" x="4064000" y="4260850"/>
          <p14:tracePt t="222946" x="3854450" y="4273550"/>
          <p14:tracePt t="222965" x="3556000" y="4337050"/>
          <p14:tracePt t="222980" x="3359150" y="4368800"/>
          <p14:tracePt t="222996" x="3206750" y="4432300"/>
          <p14:tracePt t="223013" x="3092450" y="4476750"/>
          <p14:tracePt t="223029" x="3028950" y="4521200"/>
          <p14:tracePt t="223050" x="2997200" y="4559300"/>
          <p14:tracePt t="223063" x="2984500" y="4584700"/>
          <p14:tracePt t="223080" x="2984500" y="4616450"/>
          <p14:tracePt t="223097" x="2984500" y="4660900"/>
          <p14:tracePt t="223113" x="3022600" y="4718050"/>
          <p14:tracePt t="223115" x="3054350" y="4756150"/>
          <p14:tracePt t="223130" x="3098800" y="4800600"/>
          <p14:tracePt t="223148" x="3238500" y="4889500"/>
          <p14:tracePt t="223150" x="3327400" y="4940300"/>
          <p14:tracePt t="223163" x="3536950" y="5035550"/>
          <p14:tracePt t="223181" x="3848100" y="5130800"/>
          <p14:tracePt t="223197" x="4229100" y="5168900"/>
          <p14:tracePt t="223213" x="4686300" y="5162550"/>
          <p14:tracePt t="223229" x="5124450" y="5086350"/>
          <p14:tracePt t="223246" x="5467350" y="4997450"/>
          <p14:tracePt t="223263" x="5657850" y="4914900"/>
          <p14:tracePt t="223279" x="5746750" y="4832350"/>
          <p14:tracePt t="223296" x="5778500" y="4762500"/>
          <p14:tracePt t="223313" x="5778500" y="4705350"/>
          <p14:tracePt t="223329" x="5778500" y="4648200"/>
          <p14:tracePt t="223332" x="5765800" y="4616450"/>
          <p14:tracePt t="223347" x="5753100" y="4578350"/>
          <p14:tracePt t="223364" x="5632450" y="4445000"/>
          <p14:tracePt t="223379" x="5461000" y="4324350"/>
          <p14:tracePt t="223397" x="5118100" y="4171950"/>
          <p14:tracePt t="223412" x="4794250" y="4083050"/>
          <p14:tracePt t="223431" x="4578350" y="4044950"/>
          <p14:tracePt t="223446" x="4438650" y="4038600"/>
          <p14:tracePt t="223464" x="4337050" y="4044950"/>
          <p14:tracePt t="223480" x="4273550" y="4089400"/>
          <p14:tracePt t="223496" x="4216400" y="4146550"/>
          <p14:tracePt t="223512" x="4178300" y="4229100"/>
          <p14:tracePt t="223529" x="4159250" y="4318000"/>
          <p14:tracePt t="223531" x="4159250" y="4356100"/>
          <p14:tracePt t="223546" x="4159250" y="4406900"/>
          <p14:tracePt t="223563" x="4248150" y="4572000"/>
          <p14:tracePt t="223580" x="4375150" y="4679950"/>
          <p14:tracePt t="223598" x="4559300" y="4749800"/>
          <p14:tracePt t="223613" x="4762500" y="4775200"/>
          <p14:tracePt t="223630" x="4921250" y="4756150"/>
          <p14:tracePt t="223648" x="5016500" y="4711700"/>
          <p14:tracePt t="223663" x="5073650" y="4673600"/>
          <p14:tracePt t="223681" x="5099050" y="4629150"/>
          <p14:tracePt t="223696" x="5105400" y="4584700"/>
          <p14:tracePt t="223713" x="5105400" y="4546600"/>
          <p14:tracePt t="223729" x="5118100" y="4502150"/>
          <p14:tracePt t="223746" x="5118100" y="4489450"/>
          <p14:tracePt t="223763" x="5118100" y="4476750"/>
          <p14:tracePt t="223892" x="0" y="0"/>
        </p14:tracePtLst>
        <p14:tracePtLst>
          <p14:tracePt t="226420" x="1143000" y="5340350"/>
          <p14:tracePt t="226523" x="1143000" y="5346700"/>
          <p14:tracePt t="226533" x="1168400" y="5353050"/>
          <p14:tracePt t="226547" x="1295400" y="5359400"/>
          <p14:tracePt t="226562" x="1409700" y="5359400"/>
          <p14:tracePt t="226578" x="1809750" y="5359400"/>
          <p14:tracePt t="226580" x="2108200" y="5359400"/>
          <p14:tracePt t="226595" x="2800350" y="5359400"/>
          <p14:tracePt t="226613" x="3594100" y="5359400"/>
          <p14:tracePt t="226630" x="4279900" y="5359400"/>
          <p14:tracePt t="226645" x="4781550" y="5359400"/>
          <p14:tracePt t="226662" x="5086350" y="5359400"/>
          <p14:tracePt t="226680" x="5283200" y="5359400"/>
          <p14:tracePt t="226694" x="5473700" y="5359400"/>
          <p14:tracePt t="226713" x="5638800" y="5359400"/>
          <p14:tracePt t="226728" x="5810250" y="5359400"/>
          <p14:tracePt t="226745" x="6000750" y="5359400"/>
          <p14:tracePt t="226761" x="6165850" y="5359400"/>
          <p14:tracePt t="226778" x="6267450" y="5359400"/>
          <p14:tracePt t="226781" x="6280150" y="5359400"/>
          <p14:tracePt t="226795" x="6292850" y="5359400"/>
          <p14:tracePt t="226811" x="6299200" y="5359400"/>
          <p14:tracePt t="226843" x="6305550" y="5359400"/>
          <p14:tracePt t="226916" x="6299200" y="5359400"/>
          <p14:tracePt t="226925" x="6267450" y="5359400"/>
          <p14:tracePt t="226931" x="6229350" y="5359400"/>
          <p14:tracePt t="226944" x="6172200" y="5359400"/>
          <p14:tracePt t="226962" x="6038850" y="5359400"/>
          <p14:tracePt t="226978" x="5886450" y="5359400"/>
          <p14:tracePt t="226980" x="5803900" y="5359400"/>
          <p14:tracePt t="226995" x="5632450" y="5359400"/>
          <p14:tracePt t="227012" x="5435600" y="5359400"/>
          <p14:tracePt t="227028" x="5194300" y="5359400"/>
          <p14:tracePt t="227044" x="4864100" y="5359400"/>
          <p14:tracePt t="227061" x="4476750" y="5359400"/>
          <p14:tracePt t="227078" x="4191000" y="5359400"/>
          <p14:tracePt t="227095" x="4013200" y="5359400"/>
          <p14:tracePt t="227112" x="3937000" y="5359400"/>
          <p14:tracePt t="227129" x="3924300" y="5359400"/>
          <p14:tracePt t="227220" x="3930650" y="5359400"/>
          <p14:tracePt t="227228" x="3968750" y="5359400"/>
          <p14:tracePt t="227236" x="4057650" y="5359400"/>
          <p14:tracePt t="227245" x="4159250" y="5359400"/>
          <p14:tracePt t="227261" x="4521200" y="5359400"/>
          <p14:tracePt t="227278" x="5035550" y="5359400"/>
          <p14:tracePt t="227295" x="5613400" y="5416550"/>
          <p14:tracePt t="227312" x="6096000" y="5492750"/>
          <p14:tracePt t="227331" x="6400800" y="5543550"/>
          <p14:tracePt t="227333" x="6477000" y="5562600"/>
          <p14:tracePt t="227344" x="6521450" y="5568950"/>
          <p14:tracePt t="227363" x="6540500" y="5568950"/>
          <p14:tracePt t="227412" x="6521450" y="5568950"/>
          <p14:tracePt t="227419" x="6457950" y="5568950"/>
          <p14:tracePt t="227431" x="6375400" y="5568950"/>
          <p14:tracePt t="227446" x="6127750" y="5568950"/>
          <p14:tracePt t="227461" x="5803900" y="5568950"/>
          <p14:tracePt t="227478" x="5480050" y="5568950"/>
          <p14:tracePt t="227495" x="5257800" y="5568950"/>
          <p14:tracePt t="227511" x="5118100" y="5568950"/>
          <p14:tracePt t="227528" x="5067300" y="5568950"/>
          <p14:tracePt t="227544" x="5054600" y="5568950"/>
          <p14:tracePt t="227597" x="5060950" y="5568950"/>
          <p14:tracePt t="227604" x="5092700" y="5568950"/>
          <p14:tracePt t="227614" x="5162550" y="5568950"/>
          <p14:tracePt t="227629" x="5378450" y="5568950"/>
          <p14:tracePt t="227645" x="5721350" y="5568950"/>
          <p14:tracePt t="227662" x="6026150" y="5568950"/>
          <p14:tracePt t="227679" x="6159500" y="5568950"/>
          <p14:tracePt t="227695" x="6178550" y="5568950"/>
          <p14:tracePt t="227711" x="6184900" y="5568950"/>
          <p14:tracePt t="227729" x="6153150" y="5568950"/>
          <p14:tracePt t="227744" x="5994400" y="5568950"/>
          <p14:tracePt t="227761" x="5664200" y="5562600"/>
          <p14:tracePt t="227777" x="5187950" y="5486400"/>
          <p14:tracePt t="227780" x="4953000" y="5435600"/>
          <p14:tracePt t="227794" x="4743450" y="5397500"/>
          <p14:tracePt t="227811" x="4464050" y="5353050"/>
          <p14:tracePt t="227829" x="4425950" y="5346700"/>
          <p14:tracePt t="227844" x="4413250" y="5346700"/>
          <p14:tracePt t="227909" x="4451350" y="5346700"/>
          <p14:tracePt t="227915" x="4521200" y="5346700"/>
          <p14:tracePt t="227930" x="4629150" y="5346700"/>
          <p14:tracePt t="227945" x="4965700" y="5346700"/>
          <p14:tracePt t="227963" x="5721350" y="5346700"/>
          <p14:tracePt t="227977" x="5962650" y="5346700"/>
          <p14:tracePt t="227995" x="6311900" y="5346700"/>
          <p14:tracePt t="228011" x="6375400" y="5346700"/>
          <p14:tracePt t="228028" x="6381750" y="5346700"/>
          <p14:tracePt t="228075" x="6362700" y="5346700"/>
          <p14:tracePt t="228084" x="6324600" y="5346700"/>
          <p14:tracePt t="228097" x="6261100" y="5346700"/>
          <p14:tracePt t="228112" x="6089650" y="5346700"/>
          <p14:tracePt t="228128" x="5943600" y="5346700"/>
          <p14:tracePt t="228145" x="5873750" y="5346700"/>
          <p14:tracePt t="228163" x="5861050" y="5346700"/>
          <p14:tracePt t="228179" x="5854700" y="5346700"/>
          <p14:tracePt t="228205" x="5873750" y="5346700"/>
          <p14:tracePt t="228213" x="5918200" y="5346700"/>
          <p14:tracePt t="228227" x="6064250" y="5346700"/>
          <p14:tracePt t="228244" x="6286500" y="5346700"/>
          <p14:tracePt t="228261" x="6527800" y="5353050"/>
          <p14:tracePt t="228277" x="6661150" y="5378450"/>
          <p14:tracePt t="228294" x="6680200" y="5378450"/>
          <p14:tracePt t="228311" x="6686550" y="5378450"/>
          <p14:tracePt t="228333" x="6667500" y="5378450"/>
          <p14:tracePt t="228344" x="6604000" y="5378450"/>
          <p14:tracePt t="228362" x="6369050" y="5378450"/>
          <p14:tracePt t="228379" x="6108700" y="5378450"/>
          <p14:tracePt t="228380" x="6000750" y="5378450"/>
          <p14:tracePt t="228395" x="5930900" y="5378450"/>
          <p14:tracePt t="228412" x="5867400" y="5378450"/>
          <p14:tracePt t="228429" x="5861050" y="5378450"/>
          <p14:tracePt t="228452" x="5880100" y="5378450"/>
          <p14:tracePt t="228461" x="5911850" y="5378450"/>
          <p14:tracePt t="228478" x="6026150" y="5378450"/>
          <p14:tracePt t="228494" x="6229350" y="5378450"/>
          <p14:tracePt t="228511" x="6445250" y="5378450"/>
          <p14:tracePt t="228528" x="6597650" y="5378450"/>
          <p14:tracePt t="228544" x="6629400" y="5378450"/>
          <p14:tracePt t="228561" x="6635750" y="5378450"/>
          <p14:tracePt t="228732" x="6642100" y="5384800"/>
          <p14:tracePt t="228740" x="6635750" y="5391150"/>
          <p14:tracePt t="228748" x="6591300" y="5397500"/>
          <p14:tracePt t="228761" x="6521450" y="5397500"/>
          <p14:tracePt t="228778" x="6229350" y="5397500"/>
          <p14:tracePt t="228794" x="5816600" y="5397500"/>
          <p14:tracePt t="228796" x="5645150" y="5397500"/>
          <p14:tracePt t="228811" x="5524500" y="5397500"/>
          <p14:tracePt t="228827" x="5359400" y="5397500"/>
          <p14:tracePt t="228844" x="5346700" y="5397500"/>
          <p14:tracePt t="228884" x="5359400" y="5397500"/>
          <p14:tracePt t="228895" x="5391150" y="5397500"/>
          <p14:tracePt t="228912" x="5505450" y="5397500"/>
          <p14:tracePt t="228929" x="5702300" y="5397500"/>
          <p14:tracePt t="228945" x="5949950" y="5397500"/>
          <p14:tracePt t="228960" x="6159500" y="5397500"/>
          <p14:tracePt t="228979" x="6242050" y="5397500"/>
          <p14:tracePt t="228980" x="6254750" y="5397500"/>
          <p14:tracePt t="228995" x="6261100" y="5397500"/>
          <p14:tracePt t="229028" x="6248400" y="5397500"/>
          <p14:tracePt t="229035" x="6191250" y="5397500"/>
          <p14:tracePt t="229045" x="6076950" y="5397500"/>
          <p14:tracePt t="229060" x="5810250" y="5353050"/>
          <p14:tracePt t="229077" x="5499100" y="5302250"/>
          <p14:tracePt t="229094" x="5308600" y="5295900"/>
          <p14:tracePt t="229111" x="5213350" y="5295900"/>
          <p14:tracePt t="229128" x="5187950" y="5295900"/>
          <p14:tracePt t="229180" x="5194300" y="5295900"/>
          <p14:tracePt t="229188" x="5232400" y="5295900"/>
          <p14:tracePt t="229196" x="5295900" y="5295900"/>
          <p14:tracePt t="229212" x="5486400" y="5295900"/>
          <p14:tracePt t="229227" x="5778500" y="5314950"/>
          <p14:tracePt t="229244" x="5949950" y="5340350"/>
          <p14:tracePt t="229261" x="5988050" y="5346700"/>
          <p14:tracePt t="229277" x="6000750" y="5353050"/>
          <p14:tracePt t="229294" x="5994400" y="5353050"/>
          <p14:tracePt t="229311" x="5867400" y="5353050"/>
          <p14:tracePt t="229327" x="5581650" y="5353050"/>
          <p14:tracePt t="229344" x="5194300" y="5353050"/>
          <p14:tracePt t="229361" x="4699000" y="5353050"/>
          <p14:tracePt t="229380" x="4222750" y="5353050"/>
          <p14:tracePt t="229395" x="4159250" y="5353050"/>
          <p14:tracePt t="229397" x="4127500" y="5353050"/>
          <p14:tracePt t="229412" x="4108450" y="5353050"/>
          <p14:tracePt t="229436" x="4108450" y="5359400"/>
          <p14:tracePt t="229447" x="4121150" y="5365750"/>
          <p14:tracePt t="229461" x="4210050" y="5378450"/>
          <p14:tracePt t="229478" x="4394200" y="5403850"/>
          <p14:tracePt t="229495" x="4654550" y="5461000"/>
          <p14:tracePt t="229511" x="4787900" y="5486400"/>
          <p14:tracePt t="229528" x="4813300" y="5499100"/>
          <p14:tracePt t="229565" x="4768850" y="5499100"/>
          <p14:tracePt t="229574" x="4699000" y="5499100"/>
          <p14:tracePt t="229584" x="4603750" y="5499100"/>
          <p14:tracePt t="229594" x="4476750" y="5499100"/>
          <p14:tracePt t="229611" x="3956050" y="5499100"/>
          <p14:tracePt t="229629" x="3714750" y="5499100"/>
          <p14:tracePt t="229645" x="3619500" y="5499100"/>
          <p14:tracePt t="229662" x="3606800" y="5499100"/>
          <p14:tracePt t="229678" x="3600450" y="5499100"/>
          <p14:tracePt t="229732" x="3632200" y="5505450"/>
          <p14:tracePt t="229741" x="3689350" y="5524500"/>
          <p14:tracePt t="229749" x="3752850" y="5537200"/>
          <p14:tracePt t="229761" x="3835400" y="5556250"/>
          <p14:tracePt t="229779" x="4057650" y="5594350"/>
          <p14:tracePt t="229794" x="4070350" y="5594350"/>
          <p14:tracePt t="229811" x="4089400" y="5594350"/>
          <p14:tracePt t="229835" x="4051300" y="5594350"/>
          <p14:tracePt t="229844" x="3956050" y="5594350"/>
          <p14:tracePt t="229860" x="3670300" y="5543550"/>
          <p14:tracePt t="229878" x="3295650" y="5518150"/>
          <p14:tracePt t="229895" x="2921000" y="5518150"/>
          <p14:tracePt t="229910" x="2622550" y="5518150"/>
          <p14:tracePt t="229929" x="2470150" y="5518150"/>
          <p14:tracePt t="229944" x="2387600" y="5518150"/>
          <p14:tracePt t="229962" x="2355850" y="5518150"/>
          <p14:tracePt t="229977" x="2349500" y="5518150"/>
          <p14:tracePt t="230044" x="2368550" y="5518150"/>
          <p14:tracePt t="230053" x="2419350" y="5518150"/>
          <p14:tracePt t="230061" x="2489200" y="5518150"/>
          <p14:tracePt t="230077" x="2628900" y="5524500"/>
          <p14:tracePt t="230094" x="2692400" y="5530850"/>
          <p14:tracePt t="230113" x="2705100" y="5530850"/>
          <p14:tracePt t="230144" x="2667000" y="5530850"/>
          <p14:tracePt t="230160" x="2457450" y="5505450"/>
          <p14:tracePt t="230178" x="2082800" y="5416550"/>
          <p14:tracePt t="230195" x="1682750" y="5346700"/>
          <p14:tracePt t="230197" x="1536700" y="5314950"/>
          <p14:tracePt t="230210" x="1428750" y="5295900"/>
          <p14:tracePt t="230228" x="1301750" y="5270500"/>
          <p14:tracePt t="230245" x="1295400" y="5270500"/>
          <p14:tracePt t="230291" x="1301750" y="5270500"/>
          <p14:tracePt t="230301" x="1339850" y="5270500"/>
          <p14:tracePt t="230310" x="1428750" y="5270500"/>
          <p14:tracePt t="230327" x="1625600" y="5302250"/>
          <p14:tracePt t="230344" x="1778000" y="5340350"/>
          <p14:tracePt t="230360" x="1841500" y="5353050"/>
          <p14:tracePt t="230377" x="1847850" y="5353050"/>
          <p14:tracePt t="230420" x="1835150" y="5353050"/>
          <p14:tracePt t="230429" x="1784350" y="5353050"/>
          <p14:tracePt t="230445" x="1625600" y="5353050"/>
          <p14:tracePt t="230462" x="1447800" y="5353050"/>
          <p14:tracePt t="230477" x="1352550" y="5353050"/>
          <p14:tracePt t="230493" x="1320800" y="5353050"/>
          <p14:tracePt t="230548" x="1333500" y="5353050"/>
          <p14:tracePt t="230555" x="1371600" y="5353050"/>
          <p14:tracePt t="230565" x="1460500" y="5359400"/>
          <p14:tracePt t="230577" x="1543050" y="5372100"/>
          <p14:tracePt t="230594" x="1682750" y="5403850"/>
          <p14:tracePt t="230613" x="1720850" y="5416550"/>
          <p14:tracePt t="230628" x="1727200" y="5416550"/>
          <p14:tracePt t="230668" x="1714500" y="5416550"/>
          <p14:tracePt t="230676" x="1695450" y="5422900"/>
          <p14:tracePt t="230684" x="1670050" y="5429250"/>
          <p14:tracePt t="230694" x="1651000" y="5429250"/>
          <p14:tracePt t="230711" x="1612900" y="5429250"/>
          <p14:tracePt t="230727" x="1600200" y="5429250"/>
          <p14:tracePt t="230876" x="1587500" y="5429250"/>
          <p14:tracePt t="230884" x="1581150" y="5429250"/>
          <p14:tracePt t="230932" x="1606550" y="5429250"/>
          <p14:tracePt t="230941" x="1657350" y="5429250"/>
          <p14:tracePt t="230948" x="1752600" y="5429250"/>
          <p14:tracePt t="230960" x="1847850" y="5429250"/>
          <p14:tracePt t="230978" x="2070100" y="5429250"/>
          <p14:tracePt t="230994" x="2203450" y="5429250"/>
          <p14:tracePt t="230995" x="2228850" y="5429250"/>
          <p14:tracePt t="231010" x="2241550" y="5429250"/>
          <p14:tracePt t="231027" x="2247900" y="5429250"/>
          <p14:tracePt t="231085" x="2260600" y="5429250"/>
          <p14:tracePt t="231092" x="2292350" y="5429250"/>
          <p14:tracePt t="231113" x="2425700" y="5429250"/>
          <p14:tracePt t="231128" x="2635250" y="5429250"/>
          <p14:tracePt t="231145" x="2882900" y="5429250"/>
          <p14:tracePt t="231161" x="3225800" y="5429250"/>
          <p14:tracePt t="231163" x="3403600" y="5429250"/>
          <p14:tracePt t="231179" x="3575050" y="5429250"/>
          <p14:tracePt t="231180" x="3752850" y="5441950"/>
          <p14:tracePt t="231195" x="3860800" y="5448300"/>
          <p14:tracePt t="231210" x="3968750" y="5461000"/>
          <p14:tracePt t="231227" x="3994150" y="5461000"/>
          <p14:tracePt t="231540" x="0" y="0"/>
        </p14:tracePtLst>
        <p14:tracePtLst>
          <p14:tracePt t="232916" x="4775200" y="3968750"/>
          <p14:tracePt t="232924" x="4762500" y="3975100"/>
          <p14:tracePt t="232932" x="4756150" y="3981450"/>
          <p14:tracePt t="232942" x="4737100" y="3987800"/>
          <p14:tracePt t="232960" x="4711700" y="4013200"/>
          <p14:tracePt t="232977" x="4673600" y="4051300"/>
          <p14:tracePt t="232993" x="4629150" y="4089400"/>
          <p14:tracePt t="233009" x="4591050" y="4152900"/>
          <p14:tracePt t="233026" x="4559300" y="4241800"/>
          <p14:tracePt t="233027" x="4546600" y="4292600"/>
          <p14:tracePt t="233046" x="4540250" y="4368800"/>
          <p14:tracePt t="233061" x="4540250" y="4432300"/>
          <p14:tracePt t="233076" x="4540250" y="4495800"/>
          <p14:tracePt t="233092" x="4559300" y="4546600"/>
          <p14:tracePt t="233109" x="4584700" y="4591050"/>
          <p14:tracePt t="233126" x="4622800" y="4648200"/>
          <p14:tracePt t="233144" x="4673600" y="4705350"/>
          <p14:tracePt t="233161" x="4762500" y="4781550"/>
          <p14:tracePt t="233177" x="4889500" y="4851400"/>
          <p14:tracePt t="233193" x="5054600" y="4927600"/>
          <p14:tracePt t="233210" x="5257800" y="4978400"/>
          <p14:tracePt t="233226" x="5467350" y="5022850"/>
          <p14:tracePt t="233227" x="5594350" y="5054600"/>
          <p14:tracePt t="233244" x="5695950" y="5073650"/>
          <p14:tracePt t="233259" x="5892800" y="5086350"/>
          <p14:tracePt t="233276" x="5949950" y="5086350"/>
          <p14:tracePt t="233293" x="5969000" y="5067300"/>
          <p14:tracePt t="233309" x="5975350" y="5016500"/>
          <p14:tracePt t="233326" x="5975350" y="4914900"/>
          <p14:tracePt t="233342" x="5975350" y="4768850"/>
          <p14:tracePt t="233362" x="5930900" y="4572000"/>
          <p14:tracePt t="233376" x="5861050" y="4387850"/>
          <p14:tracePt t="233394" x="5772150" y="4210050"/>
          <p14:tracePt t="233411" x="5689600" y="4095750"/>
          <p14:tracePt t="233412" x="5651500" y="4044950"/>
          <p14:tracePt t="233427" x="5600700" y="4025900"/>
          <p14:tracePt t="233443" x="5530850" y="3981450"/>
          <p14:tracePt t="233460" x="5372100" y="3930650"/>
          <p14:tracePt t="233477" x="5264150" y="3917950"/>
          <p14:tracePt t="233492" x="5175250" y="3905250"/>
          <p14:tracePt t="233510" x="5118100" y="3905250"/>
          <p14:tracePt t="233526" x="5080000" y="3905250"/>
          <p14:tracePt t="233542" x="5035550" y="3905250"/>
          <p14:tracePt t="233559" x="4984750" y="3930650"/>
          <p14:tracePt t="233575" x="4908550" y="3987800"/>
          <p14:tracePt t="233592" x="4838700" y="4064000"/>
          <p14:tracePt t="233609" x="4794250" y="4178300"/>
          <p14:tracePt t="233626" x="4768850" y="4279900"/>
          <p14:tracePt t="233628" x="4762500" y="4330700"/>
          <p14:tracePt t="233644" x="4762500" y="4362450"/>
          <p14:tracePt t="233644" x="4762500" y="4394200"/>
          <p14:tracePt t="233661" x="4762500" y="4464050"/>
          <p14:tracePt t="233677" x="4775200" y="4502150"/>
          <p14:tracePt t="233693" x="4781550" y="4514850"/>
          <p14:tracePt t="233757" x="4787900" y="4521200"/>
          <p14:tracePt t="233772" x="4794250" y="4521200"/>
          <p14:tracePt t="233780" x="4794250" y="4508500"/>
          <p14:tracePt t="233792" x="4800600" y="4476750"/>
          <p14:tracePt t="233809" x="4819650" y="4406900"/>
          <p14:tracePt t="233825" x="4845050" y="4318000"/>
          <p14:tracePt t="233827" x="4864100" y="4279900"/>
          <p14:tracePt t="233843" x="4889500" y="4191000"/>
          <p14:tracePt t="233859" x="4914900" y="4121150"/>
          <p14:tracePt t="233877" x="4940300" y="4051300"/>
          <p14:tracePt t="233893" x="4978400" y="3975100"/>
          <p14:tracePt t="233910" x="5022850" y="3898900"/>
          <p14:tracePt t="233926" x="5073650" y="3835400"/>
          <p14:tracePt t="233943" x="5149850" y="3790950"/>
          <p14:tracePt t="233960" x="5238750" y="3752850"/>
          <p14:tracePt t="233976" x="5372100" y="3727450"/>
          <p14:tracePt t="233993" x="5530850" y="3727450"/>
          <p14:tracePt t="234009" x="5702300" y="3727450"/>
          <p14:tracePt t="234025" x="5899150" y="3733800"/>
          <p14:tracePt t="234027" x="5988050" y="3740150"/>
          <p14:tracePt t="234045" x="6134100" y="3771900"/>
          <p14:tracePt t="234059" x="6248400" y="3816350"/>
          <p14:tracePt t="234077" x="6343650" y="3860800"/>
          <p14:tracePt t="234093" x="6419850" y="3924300"/>
          <p14:tracePt t="234110" x="6515100" y="4000500"/>
          <p14:tracePt t="234127" x="6604000" y="4083050"/>
          <p14:tracePt t="234144" x="6642100" y="4140200"/>
          <p14:tracePt t="234161" x="6667500" y="4165600"/>
          <p14:tracePt t="234178" x="6673850" y="4184650"/>
          <p14:tracePt t="234180" x="6673850" y="4191000"/>
          <p14:tracePt t="234194" x="6673850" y="4203700"/>
          <p14:tracePt t="234210" x="6673850" y="4235450"/>
          <p14:tracePt t="234226" x="6673850" y="4286250"/>
          <p14:tracePt t="234229" x="6673850" y="4324350"/>
          <p14:tracePt t="234242" x="6667500" y="4349750"/>
          <p14:tracePt t="234259" x="6642100" y="4432300"/>
          <p14:tracePt t="234277" x="6616700" y="4470400"/>
          <p14:tracePt t="234292" x="6584950" y="4508500"/>
          <p14:tracePt t="234309" x="6521450" y="4540250"/>
          <p14:tracePt t="234325" x="6451600" y="4572000"/>
          <p14:tracePt t="234342" x="6299200" y="4591050"/>
          <p14:tracePt t="234359" x="6076950" y="4591050"/>
          <p14:tracePt t="234376" x="5727700" y="4591050"/>
          <p14:tracePt t="234393" x="5308600" y="4578350"/>
          <p14:tracePt t="234410" x="5080000" y="4540250"/>
          <p14:tracePt t="234411" x="5016500" y="4521200"/>
          <p14:tracePt t="234428" x="4978400" y="4508500"/>
          <p14:tracePt t="234444" x="4953000" y="4495800"/>
          <p14:tracePt t="234460" x="4946650" y="4483100"/>
          <p14:tracePt t="234476" x="4946650" y="4457700"/>
          <p14:tracePt t="234493" x="4940300" y="4413250"/>
          <p14:tracePt t="234509" x="4940300" y="4375150"/>
          <p14:tracePt t="234526" x="4940300" y="4311650"/>
          <p14:tracePt t="234542" x="4953000" y="4210050"/>
          <p14:tracePt t="234559" x="4991100" y="4114800"/>
          <p14:tracePt t="234575" x="5041900" y="4025900"/>
          <p14:tracePt t="234592" x="5092700" y="3949700"/>
          <p14:tracePt t="234609" x="5175250" y="3886200"/>
          <p14:tracePt t="234629" x="5289550" y="3835400"/>
          <p14:tracePt t="234644" x="5422900" y="3797300"/>
          <p14:tracePt t="234660" x="5607050" y="3771900"/>
          <p14:tracePt t="234677" x="5734050" y="3771900"/>
          <p14:tracePt t="234694" x="5854700" y="3771900"/>
          <p14:tracePt t="234710" x="5981700" y="3771900"/>
          <p14:tracePt t="234725" x="6121400" y="3797300"/>
          <p14:tracePt t="234742" x="6273800" y="3848100"/>
          <p14:tracePt t="234759" x="6438900" y="3911600"/>
          <p14:tracePt t="234776" x="6584950" y="3994150"/>
          <p14:tracePt t="234792" x="6680200" y="4051300"/>
          <p14:tracePt t="234809" x="6718300" y="4070350"/>
          <p14:tracePt t="234826" x="6724650" y="4083050"/>
          <p14:tracePt t="235068" x="0" y="0"/>
        </p14:tracePtLst>
        <p14:tracePtLst>
          <p14:tracePt t="241356" x="2927350" y="5251450"/>
          <p14:tracePt t="241382" x="2921000" y="5257800"/>
          <p14:tracePt t="241389" x="2914650" y="5276850"/>
          <p14:tracePt t="241407" x="2901950" y="5334000"/>
          <p14:tracePt t="241425" x="2876550" y="5403850"/>
          <p14:tracePt t="241442" x="2870200" y="5461000"/>
          <p14:tracePt t="241444" x="2870200" y="5486400"/>
          <p14:tracePt t="241462" x="2870200" y="5524500"/>
          <p14:tracePt t="241473" x="2870200" y="5537200"/>
          <p14:tracePt t="241492" x="2870200" y="5549900"/>
          <p14:tracePt t="241494" x="2870200" y="5556250"/>
          <p14:tracePt t="241555" x="2876550" y="5543550"/>
          <p14:tracePt t="241564" x="2889250" y="5511800"/>
          <p14:tracePt t="241573" x="2895600" y="5473700"/>
          <p14:tracePt t="241590" x="2901950" y="5397500"/>
          <p14:tracePt t="241607" x="2901950" y="5314950"/>
          <p14:tracePt t="241624" x="2901950" y="5238750"/>
          <p14:tracePt t="241644" x="2901950" y="5194300"/>
          <p14:tracePt t="241657" x="2901950" y="5187950"/>
          <p14:tracePt t="241716" x="2901950" y="5213350"/>
          <p14:tracePt t="241726" x="2895600" y="5245100"/>
          <p14:tracePt t="241741" x="2895600" y="5334000"/>
          <p14:tracePt t="241757" x="2895600" y="5429250"/>
          <p14:tracePt t="241774" x="2895600" y="5505450"/>
          <p14:tracePt t="241792" x="2895600" y="5530850"/>
          <p14:tracePt t="241807" x="2895600" y="5537200"/>
          <p14:tracePt t="241840" x="2895600" y="5543550"/>
          <p14:tracePt t="241856" x="2895600" y="5530850"/>
          <p14:tracePt t="241873" x="2901950" y="5461000"/>
          <p14:tracePt t="241890" x="2901950" y="5365750"/>
          <p14:tracePt t="241892" x="2908300" y="5295900"/>
          <p14:tracePt t="241909" x="2908300" y="5232400"/>
          <p14:tracePt t="241924" x="2908300" y="5194300"/>
          <p14:tracePt t="241941" x="2908300" y="5181600"/>
          <p14:tracePt t="241973" x="2908300" y="5175250"/>
          <p14:tracePt t="241990" x="2908300" y="5194300"/>
          <p14:tracePt t="242009" x="2895600" y="5289550"/>
          <p14:tracePt t="242023" x="2876550" y="5378450"/>
          <p14:tracePt t="242042" x="2876550" y="5435600"/>
          <p14:tracePt t="242060" x="2876550" y="5467350"/>
          <p14:tracePt t="242124" x="2876550" y="5461000"/>
          <p14:tracePt t="242133" x="2876550" y="5435600"/>
          <p14:tracePt t="242141" x="2876550" y="5429250"/>
          <p14:tracePt t="242156" x="2876550" y="5384800"/>
          <p14:tracePt t="242173" x="2876550" y="5353050"/>
          <p14:tracePt t="242192" x="2876550" y="5346700"/>
          <p14:tracePt t="242237" x="2876550" y="5353050"/>
          <p14:tracePt t="242245" x="2876550" y="5378450"/>
          <p14:tracePt t="242257" x="2876550" y="5397500"/>
          <p14:tracePt t="242276" x="2876550" y="5435600"/>
          <p14:tracePt t="242290" x="2876550" y="5441950"/>
          <p14:tracePt t="242365" x="2876550" y="5448300"/>
          <p14:tracePt t="242620" x="0" y="0"/>
        </p14:tracePtLst>
        <p14:tracePtLst>
          <p14:tracePt t="244083" x="5334000" y="3911600"/>
          <p14:tracePt t="244123" x="5334000" y="3924300"/>
          <p14:tracePt t="244132" x="5334000" y="3975100"/>
          <p14:tracePt t="244141" x="5321300" y="4019550"/>
          <p14:tracePt t="244156" x="5295900" y="4159250"/>
          <p14:tracePt t="244175" x="5276850" y="4318000"/>
          <p14:tracePt t="244189" x="5276850" y="4476750"/>
          <p14:tracePt t="244207" x="5276850" y="4603750"/>
          <p14:tracePt t="244224" x="5276850" y="4679950"/>
          <p14:tracePt t="244240" x="5276850" y="4724400"/>
          <p14:tracePt t="244256" x="5276850" y="4749800"/>
          <p14:tracePt t="244272" x="5276850" y="4768850"/>
          <p14:tracePt t="244289" x="5276850" y="4794250"/>
          <p14:tracePt t="244305" x="5289550" y="4813300"/>
          <p14:tracePt t="244323" x="5295900" y="4845050"/>
          <p14:tracePt t="244339" x="5308600" y="4864100"/>
          <p14:tracePt t="244356" x="5314950" y="4883150"/>
          <p14:tracePt t="244372" x="5327650" y="4908550"/>
          <p14:tracePt t="244484" x="5334000" y="4914900"/>
          <p14:tracePt t="244492" x="5334000" y="4921250"/>
          <p14:tracePt t="244508" x="5359400" y="4953000"/>
          <p14:tracePt t="244524" x="5410200" y="4991100"/>
          <p14:tracePt t="244541" x="5511800" y="5022850"/>
          <p14:tracePt t="244557" x="5657850" y="5060950"/>
          <p14:tracePt t="244574" x="5829300" y="5099050"/>
          <p14:tracePt t="244589" x="5988050" y="5105400"/>
          <p14:tracePt t="244605" x="6134100" y="5105400"/>
          <p14:tracePt t="244624" x="6286500" y="5105400"/>
          <p14:tracePt t="244638" x="6445250" y="5105400"/>
          <p14:tracePt t="244655" x="6623050" y="5105400"/>
          <p14:tracePt t="244672" x="6813550" y="5105400"/>
          <p14:tracePt t="244688" x="6978650" y="5099050"/>
          <p14:tracePt t="244708" x="7105650" y="5067300"/>
          <p14:tracePt t="244724" x="7143750" y="5060950"/>
          <p14:tracePt t="244742" x="7175500" y="5035550"/>
          <p14:tracePt t="244758" x="7207250" y="5003800"/>
          <p14:tracePt t="244773" x="7239000" y="4940300"/>
          <p14:tracePt t="244789" x="7270750" y="4851400"/>
          <p14:tracePt t="244806" x="7302500" y="4749800"/>
          <p14:tracePt t="244824" x="7315200" y="4641850"/>
          <p14:tracePt t="244840" x="7315200" y="4565650"/>
          <p14:tracePt t="244857" x="7321550" y="4495800"/>
          <p14:tracePt t="244872" x="7327900" y="4445000"/>
          <p14:tracePt t="244889" x="7327900" y="4413250"/>
          <p14:tracePt t="244909" x="7327900" y="4368800"/>
          <p14:tracePt t="244922" x="7327900" y="4362450"/>
          <p14:tracePt t="244938" x="7308850" y="4337050"/>
          <p14:tracePt t="244956" x="7251700" y="4311650"/>
          <p14:tracePt t="244973" x="7175500" y="4292600"/>
          <p14:tracePt t="244989" x="7023100" y="4267200"/>
          <p14:tracePt t="245005" x="6737350" y="4222750"/>
          <p14:tracePt t="245025" x="6362700" y="4203700"/>
          <p14:tracePt t="245027" x="6146800" y="4203700"/>
          <p14:tracePt t="245038" x="5867400" y="4203700"/>
          <p14:tracePt t="245056" x="5283200" y="4203700"/>
          <p14:tracePt t="245073" x="4660900" y="4203700"/>
          <p14:tracePt t="245090" x="4076700" y="4203700"/>
          <p14:tracePt t="245091" x="3797300" y="4203700"/>
          <p14:tracePt t="245105" x="3536950" y="4203700"/>
          <p14:tracePt t="245123" x="2806700" y="4203700"/>
          <p14:tracePt t="245141" x="2368550" y="4203700"/>
          <p14:tracePt t="245156" x="1981200" y="4203700"/>
          <p14:tracePt t="245172" x="1695450" y="4203700"/>
          <p14:tracePt t="245190" x="1479550" y="4203700"/>
          <p14:tracePt t="245206" x="1327150" y="4210050"/>
          <p14:tracePt t="245223" x="1257300" y="4222750"/>
          <p14:tracePt t="245239" x="1238250" y="4229100"/>
          <p14:tracePt t="245257" x="1219200" y="4241800"/>
          <p14:tracePt t="245273" x="1212850" y="4248150"/>
          <p14:tracePt t="245288" x="1200150" y="4267200"/>
          <p14:tracePt t="245306" x="1181100" y="4279900"/>
          <p14:tracePt t="245322" x="1162050" y="4330700"/>
          <p14:tracePt t="245324" x="1155700" y="4362450"/>
          <p14:tracePt t="245339" x="1149350" y="4400550"/>
          <p14:tracePt t="245356" x="1136650" y="4508500"/>
          <p14:tracePt t="245372" x="1136650" y="4597400"/>
          <p14:tracePt t="245388" x="1136650" y="4673600"/>
          <p14:tracePt t="245405" x="1162050" y="4718050"/>
          <p14:tracePt t="245422" x="1200150" y="4749800"/>
          <p14:tracePt t="245438" x="1231900" y="4768850"/>
          <p14:tracePt t="245455" x="1308100" y="4794250"/>
          <p14:tracePt t="245473" x="1441450" y="4826000"/>
          <p14:tracePt t="245489" x="1670050" y="4864100"/>
          <p14:tracePt t="245505" x="1936750" y="4870450"/>
          <p14:tracePt t="245507" x="2063750" y="4870450"/>
          <p14:tracePt t="245522" x="2184400" y="4870450"/>
          <p14:tracePt t="245525" x="2273300" y="4870450"/>
          <p14:tracePt t="245538" x="2349500" y="4870450"/>
          <p14:tracePt t="245555" x="2489200" y="4870450"/>
          <p14:tracePt t="245572" x="2578100" y="4870450"/>
          <p14:tracePt t="245588" x="2692400" y="4870450"/>
          <p14:tracePt t="245607" x="2851150" y="4870450"/>
          <p14:tracePt t="245622" x="3048000" y="4870450"/>
          <p14:tracePt t="245638" x="3295650" y="4870450"/>
          <p14:tracePt t="245655" x="3600450" y="4870450"/>
          <p14:tracePt t="245672" x="3905250" y="4870450"/>
          <p14:tracePt t="245688" x="4152900" y="4870450"/>
          <p14:tracePt t="245705" x="4362450" y="4870450"/>
          <p14:tracePt t="245707" x="4457700" y="4870450"/>
          <p14:tracePt t="245721" x="4546600" y="4870450"/>
          <p14:tracePt t="245741" x="4794250" y="4870450"/>
          <p14:tracePt t="245755" x="4953000" y="4870450"/>
          <p14:tracePt t="245774" x="5048250" y="4870450"/>
          <p14:tracePt t="245790" x="5099050" y="4870450"/>
          <p14:tracePt t="245805" x="5105400" y="4870450"/>
          <p14:tracePt t="246011" x="5111750" y="4870450"/>
          <p14:tracePt t="246027" x="5105400" y="4870450"/>
          <p14:tracePt t="246035" x="5092700" y="4864100"/>
          <p14:tracePt t="246043" x="5086350" y="4857750"/>
          <p14:tracePt t="246055" x="5067300" y="4845050"/>
          <p14:tracePt t="246073" x="5029200" y="4826000"/>
          <p14:tracePt t="246088" x="4997450" y="4806950"/>
          <p14:tracePt t="246104" x="4978400" y="4806950"/>
          <p14:tracePt t="246122" x="4972050" y="4800600"/>
          <p14:tracePt t="246138" x="4972050" y="4794250"/>
          <p14:tracePt t="246155" x="4965700" y="4787900"/>
          <p14:tracePt t="246188" x="4965700" y="4781550"/>
          <p14:tracePt t="246195" x="4965700" y="4775200"/>
          <p14:tracePt t="246219" x="4965700" y="4762500"/>
          <p14:tracePt t="246227" x="4972050" y="4749800"/>
          <p14:tracePt t="246239" x="4978400" y="4743450"/>
          <p14:tracePt t="246255" x="4978400" y="4718050"/>
          <p14:tracePt t="246273" x="4978400" y="4692650"/>
          <p14:tracePt t="246288" x="4927600" y="4635500"/>
          <p14:tracePt t="246305" x="4781550" y="4565650"/>
          <p14:tracePt t="246323" x="4387850" y="4457700"/>
          <p14:tracePt t="246339" x="4032250" y="4387850"/>
          <p14:tracePt t="246356" x="3702050" y="4324350"/>
          <p14:tracePt t="246372" x="3384550" y="4260850"/>
          <p14:tracePt t="246389" x="3067050" y="4235450"/>
          <p14:tracePt t="246405" x="2787650" y="4235450"/>
          <p14:tracePt t="246423" x="2470150" y="4216400"/>
          <p14:tracePt t="246438" x="2159000" y="4159250"/>
          <p14:tracePt t="246456" x="1955800" y="4127500"/>
          <p14:tracePt t="246473" x="1847850" y="4108450"/>
          <p14:tracePt t="246489" x="1822450" y="4108450"/>
          <p14:tracePt t="246505" x="1816100" y="4108450"/>
          <p14:tracePt t="246523" x="1803400" y="4108450"/>
          <p14:tracePt t="246538" x="1797050" y="4114800"/>
          <p14:tracePt t="246555" x="1778000" y="4146550"/>
          <p14:tracePt t="246572" x="1778000" y="4165600"/>
          <p14:tracePt t="246589" x="1778000" y="4191000"/>
          <p14:tracePt t="246605" x="1778000" y="4229100"/>
          <p14:tracePt t="246624" x="1784350" y="4267200"/>
          <p14:tracePt t="246638" x="1860550" y="4362450"/>
          <p14:tracePt t="246655" x="2063750" y="4495800"/>
          <p14:tracePt t="246671" x="2514600" y="4692650"/>
          <p14:tracePt t="246688" x="3130550" y="4838700"/>
          <p14:tracePt t="246705" x="3771900" y="4908550"/>
          <p14:tracePt t="246723" x="4292600" y="4921250"/>
          <p14:tracePt t="246740" x="4705350" y="4921250"/>
          <p14:tracePt t="246757" x="5175250" y="4851400"/>
          <p14:tracePt t="246772" x="5403850" y="4787900"/>
          <p14:tracePt t="246788" x="5530850" y="4724400"/>
          <p14:tracePt t="246805" x="5568950" y="4692650"/>
          <p14:tracePt t="246821" x="5575300" y="4667250"/>
          <p14:tracePt t="246838" x="5499100" y="4616450"/>
          <p14:tracePt t="246854" x="5270500" y="4552950"/>
          <p14:tracePt t="246871" x="4743450" y="4438650"/>
          <p14:tracePt t="246888" x="4064000" y="4368800"/>
          <p14:tracePt t="246907" x="3257550" y="4356100"/>
          <p14:tracePt t="246921" x="3105150" y="4356100"/>
          <p14:tracePt t="246938" x="2914650" y="4356100"/>
          <p14:tracePt t="246939" x="2870200" y="4362450"/>
          <p14:tracePt t="246957" x="2819400" y="4381500"/>
          <p14:tracePt t="246973" x="2800350" y="4419600"/>
          <p14:tracePt t="246989" x="2794000" y="4451350"/>
          <p14:tracePt t="247004" x="2825750" y="4502150"/>
          <p14:tracePt t="247022" x="2940050" y="4584700"/>
          <p14:tracePt t="247038" x="3194050" y="4686300"/>
          <p14:tracePt t="247054" x="3721100" y="4806950"/>
          <p14:tracePt t="247072" x="4349750" y="4908550"/>
          <p14:tracePt t="247088" x="4819650" y="4946650"/>
          <p14:tracePt t="247107" x="5022850" y="4946650"/>
          <p14:tracePt t="247121" x="5041900" y="4940300"/>
          <p14:tracePt t="247139" x="5041900" y="4902200"/>
          <p14:tracePt t="247155" x="5029200" y="4876800"/>
          <p14:tracePt t="247171" x="4851400" y="4787900"/>
          <p14:tracePt t="247188" x="4514850" y="4699000"/>
          <p14:tracePt t="247205" x="3962400" y="4591050"/>
          <p14:tracePt t="247223" x="3454400" y="4546600"/>
          <p14:tracePt t="247238" x="3219450" y="4546600"/>
          <p14:tracePt t="247255" x="3143250" y="4546600"/>
          <p14:tracePt t="247272" x="3130550" y="4546600"/>
          <p14:tracePt t="247289" x="3124200" y="4546600"/>
          <p14:tracePt t="247306" x="3130550" y="4565650"/>
          <p14:tracePt t="247307" x="3155950" y="4584700"/>
          <p14:tracePt t="247321" x="3225800" y="4610100"/>
          <p14:tracePt t="247338" x="3435350" y="4667250"/>
          <p14:tracePt t="247355" x="4095750" y="4749800"/>
          <p14:tracePt t="247371" x="4527550" y="4762500"/>
          <p14:tracePt t="247388" x="4787900" y="4762500"/>
          <p14:tracePt t="247405" x="4838700" y="4749800"/>
          <p14:tracePt t="247422" x="4845050" y="4730750"/>
          <p14:tracePt t="247440" x="4806950" y="4654550"/>
          <p14:tracePt t="247455" x="4660900" y="4572000"/>
          <p14:tracePt t="247472" x="4298950" y="4457700"/>
          <p14:tracePt t="247488" x="3816350" y="4356100"/>
          <p14:tracePt t="247505" x="3460750" y="4330700"/>
          <p14:tracePt t="247523" x="3276600" y="4330700"/>
          <p14:tracePt t="247523" x="3225800" y="4330700"/>
          <p14:tracePt t="247538" x="3181350" y="4330700"/>
          <p14:tracePt t="247555" x="3162300" y="4356100"/>
          <p14:tracePt t="247571" x="3162300" y="4394200"/>
          <p14:tracePt t="247588" x="3200400" y="4432300"/>
          <p14:tracePt t="247605" x="3333750" y="4483100"/>
          <p14:tracePt t="247621" x="3613150" y="4540250"/>
          <p14:tracePt t="247638" x="4165600" y="4591050"/>
          <p14:tracePt t="247654" x="4775200" y="4603750"/>
          <p14:tracePt t="247671" x="5295900" y="4597400"/>
          <p14:tracePt t="247687" x="5467350" y="4565650"/>
          <p14:tracePt t="247704" x="5518150" y="4546600"/>
          <p14:tracePt t="247722" x="5530850" y="4533900"/>
          <p14:tracePt t="247780" x="5530850" y="4527550"/>
          <p14:tracePt t="247788" x="5524500" y="4521200"/>
          <p14:tracePt t="247820" x="5524500" y="4514850"/>
          <p14:tracePt t="247836" x="5524500" y="4495800"/>
          <p14:tracePt t="247844" x="5537200" y="4483100"/>
          <p14:tracePt t="247854" x="5543550" y="4470400"/>
          <p14:tracePt t="247871" x="5575300" y="4438650"/>
          <p14:tracePt t="247888" x="5600700" y="4413250"/>
          <p14:tracePt t="247904" x="5619750" y="4394200"/>
          <p14:tracePt t="248349" x="0" y="0"/>
        </p14:tracePtLst>
        <p14:tracePtLst>
          <p14:tracePt t="249028" x="3879850" y="5556250"/>
          <p14:tracePt t="249035" x="3924300" y="5556250"/>
          <p14:tracePt t="249044" x="3987800" y="5556250"/>
          <p14:tracePt t="249054" x="4051300" y="5556250"/>
          <p14:tracePt t="249072" x="4197350" y="5556250"/>
          <p14:tracePt t="249087" x="4368800" y="5556250"/>
          <p14:tracePt t="249103" x="4597400" y="5556250"/>
          <p14:tracePt t="249120" x="5035550" y="5568950"/>
          <p14:tracePt t="249137" x="5537200" y="5581650"/>
          <p14:tracePt t="249156" x="6375400" y="5581650"/>
          <p14:tracePt t="249170" x="6572250" y="5581650"/>
          <p14:tracePt t="249187" x="6851650" y="5581650"/>
          <p14:tracePt t="249206" x="6896100" y="5581650"/>
          <p14:tracePt t="249223" x="6908800" y="5581650"/>
          <p14:tracePt t="249238" x="6915150" y="5581650"/>
          <p14:tracePt t="249291" x="6908800" y="5581650"/>
          <p14:tracePt t="249301" x="6870700" y="5581650"/>
          <p14:tracePt t="249308" x="6781800" y="5581650"/>
          <p14:tracePt t="249320" x="6667500" y="5581650"/>
          <p14:tracePt t="249337" x="6248400" y="5556250"/>
          <p14:tracePt t="249353" x="5803900" y="5518150"/>
          <p14:tracePt t="249355" x="5670550" y="5505450"/>
          <p14:tracePt t="249370" x="5581650" y="5505450"/>
          <p14:tracePt t="249389" x="5511800" y="5505450"/>
          <p14:tracePt t="249403" x="5505450" y="5505450"/>
          <p14:tracePt t="249437" x="5607050" y="5505450"/>
          <p14:tracePt t="249453" x="5829300" y="5505450"/>
          <p14:tracePt t="249473" x="6197600" y="5505450"/>
          <p14:tracePt t="249488" x="6629400" y="5505450"/>
          <p14:tracePt t="249504" x="6908800" y="5505450"/>
          <p14:tracePt t="249521" x="6997700" y="5505450"/>
          <p14:tracePt t="249523" x="7004050" y="5505450"/>
          <p14:tracePt t="249538" x="7010400" y="5505450"/>
          <p14:tracePt t="249572" x="7004050" y="5505450"/>
          <p14:tracePt t="249587" x="6978650" y="5499100"/>
          <p14:tracePt t="249604" x="6953250" y="5499100"/>
          <p14:tracePt t="249621" x="6946900" y="5499100"/>
          <p14:tracePt t="249684" x="6940550" y="5499100"/>
          <p14:tracePt t="249693" x="6940550" y="5492750"/>
          <p14:tracePt t="249707" x="6946900" y="5486400"/>
          <p14:tracePt t="249721" x="6965950" y="5486400"/>
          <p14:tracePt t="249739" x="6985000" y="5486400"/>
          <p14:tracePt t="249740" x="6991350" y="5486400"/>
          <p14:tracePt t="249931" x="0" y="0"/>
        </p14:tracePtLst>
        <p14:tracePtLst>
          <p14:tracePt t="250565" x="2209800" y="5118100"/>
          <p14:tracePt t="250646" x="2209800" y="5124450"/>
          <p14:tracePt t="250655" x="2209800" y="5143500"/>
          <p14:tracePt t="250671" x="2209800" y="5207000"/>
          <p14:tracePt t="250688" x="2209800" y="5302250"/>
          <p14:tracePt t="250704" x="2209800" y="5410200"/>
          <p14:tracePt t="250721" x="2209800" y="5486400"/>
          <p14:tracePt t="250740" x="2209800" y="5530850"/>
          <p14:tracePt t="250742" x="2216150" y="5549900"/>
          <p14:tracePt t="250755" x="2216150" y="5562600"/>
          <p14:tracePt t="250772" x="2222500" y="5562600"/>
          <p14:tracePt t="250789" x="2235200" y="5562600"/>
          <p14:tracePt t="250805" x="2260600" y="5562600"/>
          <p14:tracePt t="250821" x="2298700" y="5549900"/>
          <p14:tracePt t="250838" x="2343150" y="5492750"/>
          <p14:tracePt t="250855" x="2387600" y="5416550"/>
          <p14:tracePt t="250871" x="2413000" y="5365750"/>
          <p14:tracePt t="250888" x="2419350" y="5340350"/>
          <p14:tracePt t="250905" x="2425700" y="5327650"/>
          <p14:tracePt t="251012" x="0" y="0"/>
        </p14:tracePtLst>
        <p14:tracePtLst>
          <p14:tracePt t="251436" x="1416050" y="5035550"/>
          <p14:tracePt t="251443" x="1409700" y="5035550"/>
          <p14:tracePt t="251455" x="1397000" y="5035550"/>
          <p14:tracePt t="251473" x="1365250" y="5067300"/>
          <p14:tracePt t="251487" x="1327150" y="5130800"/>
          <p14:tracePt t="251505" x="1282700" y="5200650"/>
          <p14:tracePt t="251521" x="1250950" y="5295900"/>
          <p14:tracePt t="251536" x="1231900" y="5372100"/>
          <p14:tracePt t="251554" x="1231900" y="5422900"/>
          <p14:tracePt t="251569" x="1231900" y="5454650"/>
          <p14:tracePt t="251571" x="1231900" y="5461000"/>
          <p14:tracePt t="251586" x="1231900" y="5473700"/>
          <p14:tracePt t="251604" x="1263650" y="5486400"/>
          <p14:tracePt t="251620" x="1358900" y="5480050"/>
          <p14:tracePt t="251637" x="1492250" y="5448300"/>
          <p14:tracePt t="251654" x="1600200" y="5403850"/>
          <p14:tracePt t="251671" x="1631950" y="5378450"/>
          <p14:tracePt t="251687" x="1657350" y="5365750"/>
          <p14:tracePt t="251812" x="0" y="0"/>
        </p14:tracePtLst>
        <p14:tracePtLst>
          <p14:tracePt t="252084" x="1847850" y="5365750"/>
          <p14:tracePt t="252140" x="1847850" y="5359400"/>
          <p14:tracePt t="252291" x="0" y="0"/>
        </p14:tracePtLst>
        <p14:tracePtLst>
          <p14:tracePt t="254597" x="8813800" y="4654550"/>
          <p14:tracePt t="254663" x="8813800" y="4660900"/>
          <p14:tracePt t="254678" x="8832850" y="4660900"/>
          <p14:tracePt t="254689" x="8864600" y="4660900"/>
          <p14:tracePt t="254703" x="9004300" y="4660900"/>
          <p14:tracePt t="254719" x="9213850" y="4660900"/>
          <p14:tracePt t="254738" x="9417050" y="4667250"/>
          <p14:tracePt t="254741" x="9467850" y="4667250"/>
          <p14:tracePt t="254755" x="9512300" y="4667250"/>
          <p14:tracePt t="254770" x="9537700" y="4667250"/>
          <p14:tracePt t="254787" x="9544050" y="4667250"/>
          <p14:tracePt t="254990" x="9550400" y="4667250"/>
          <p14:tracePt t="255000" x="9556750" y="4667250"/>
          <p14:tracePt t="255021" x="9677400" y="4667250"/>
          <p14:tracePt t="255038" x="9804400" y="4667250"/>
          <p14:tracePt t="255055" x="9963150" y="4667250"/>
          <p14:tracePt t="255071" x="10115550" y="4667250"/>
          <p14:tracePt t="255086" x="10236200" y="4667250"/>
          <p14:tracePt t="255103" x="10312400" y="4667250"/>
          <p14:tracePt t="255119" x="10325100" y="4667250"/>
          <p14:tracePt t="255136" x="10331450" y="4667250"/>
          <p14:tracePt t="255621" x="0" y="0"/>
        </p14:tracePtLst>
        <p14:tracePtLst>
          <p14:tracePt t="255892" x="10331450" y="4667250"/>
          <p14:tracePt t="255957" x="10337800" y="4667250"/>
          <p14:tracePt t="255964" x="10350500" y="4667250"/>
          <p14:tracePt t="255973" x="10369550" y="4667250"/>
          <p14:tracePt t="255984" x="10388600" y="4667250"/>
          <p14:tracePt t="256003" x="10509250" y="4667250"/>
          <p14:tracePt t="256020" x="10553700" y="4667250"/>
          <p14:tracePt t="256023" x="10604500" y="4667250"/>
          <p14:tracePt t="256037" x="10744200" y="4667250"/>
          <p14:tracePt t="256054" x="10877550" y="4667250"/>
          <p14:tracePt t="256070" x="11004550" y="4667250"/>
          <p14:tracePt t="256086" x="11093450" y="4667250"/>
          <p14:tracePt t="256104" x="11118850" y="4667250"/>
          <p14:tracePt t="256118" x="11125200" y="4667250"/>
          <p14:tracePt t="256270" x="0" y="0"/>
        </p14:tracePtLst>
        <p14:tracePtLst>
          <p14:tracePt t="256940" x="8693150" y="4857750"/>
          <p14:tracePt t="256980" x="8699500" y="4857750"/>
          <p14:tracePt t="256988" x="8712200" y="4857750"/>
          <p14:tracePt t="257004" x="8756650" y="4857750"/>
          <p14:tracePt t="257019" x="8782050" y="4857750"/>
          <p14:tracePt t="257021" x="8813800" y="4857750"/>
          <p14:tracePt t="257035" x="8845550" y="4857750"/>
          <p14:tracePt t="257052" x="9023350" y="4857750"/>
          <p14:tracePt t="257068" x="9163050" y="4857750"/>
          <p14:tracePt t="257085" x="9277350" y="4857750"/>
          <p14:tracePt t="257102" x="9398000" y="4857750"/>
          <p14:tracePt t="257118" x="9493250" y="4857750"/>
          <p14:tracePt t="257134" x="9550400" y="4857750"/>
          <p14:tracePt t="257151" x="9575800" y="4857750"/>
          <p14:tracePt t="257168" x="9588500" y="4857750"/>
          <p14:tracePt t="257420" x="0" y="0"/>
        </p14:tracePtLst>
        <p14:tracePtLst>
          <p14:tracePt t="258997" x="1854200" y="5295900"/>
          <p14:tracePt t="259026" x="1847850" y="5295900"/>
          <p14:tracePt t="259040" x="1835150" y="5308600"/>
          <p14:tracePt t="259057" x="1822450" y="5378450"/>
          <p14:tracePt t="259061" x="1816100" y="5422900"/>
          <p14:tracePt t="259074" x="1816100" y="5467350"/>
          <p14:tracePt t="259086" x="1828800" y="5562600"/>
          <p14:tracePt t="259101" x="1841500" y="5645150"/>
          <p14:tracePt t="259119" x="1860550" y="5676900"/>
          <p14:tracePt t="259135" x="1860550" y="5689600"/>
          <p14:tracePt t="259151" x="1860550" y="5695950"/>
          <p14:tracePt t="259182" x="1866900" y="5695950"/>
          <p14:tracePt t="259196" x="1879600" y="5695950"/>
          <p14:tracePt t="259206" x="1885950" y="5683250"/>
          <p14:tracePt t="259218" x="1885950" y="5664200"/>
          <p14:tracePt t="259235" x="1892300" y="5575300"/>
          <p14:tracePt t="259251" x="1892300" y="5518150"/>
          <p14:tracePt t="259270" x="1892300" y="5486400"/>
          <p14:tracePt t="259285" x="1892300" y="5473700"/>
          <p14:tracePt t="259302" x="1892300" y="5461000"/>
          <p14:tracePt t="259356" x="1885950" y="5454650"/>
          <p14:tracePt t="259364" x="1879600" y="5448300"/>
          <p14:tracePt t="259381" x="1879600" y="5435600"/>
          <p14:tracePt t="259414" x="1873250" y="5435600"/>
          <p14:tracePt t="259470" x="1866900" y="5435600"/>
          <p14:tracePt t="259484" x="1860550" y="5448300"/>
          <p14:tracePt t="259504" x="1860550" y="5473700"/>
          <p14:tracePt t="259606" x="1854200" y="5454650"/>
          <p14:tracePt t="259614" x="1854200" y="5435600"/>
          <p14:tracePt t="259635" x="1835150" y="5327650"/>
          <p14:tracePt t="259652" x="1835150" y="5295900"/>
          <p14:tracePt t="259669" x="1828800" y="5276850"/>
          <p14:tracePt t="259726" x="1828800" y="5295900"/>
          <p14:tracePt t="259735" x="1816100" y="5334000"/>
          <p14:tracePt t="259751" x="1816100" y="5372100"/>
          <p14:tracePt t="259769" x="1816100" y="5397500"/>
          <p14:tracePt t="259772" x="1816100" y="5403850"/>
          <p14:tracePt t="259894" x="1816100" y="5397500"/>
          <p14:tracePt t="259902" x="1816100" y="5391150"/>
          <p14:tracePt t="259918" x="1816100" y="5378450"/>
          <p14:tracePt t="259934" x="1816100" y="5372100"/>
          <p14:tracePt t="259989" x="1816100" y="5378450"/>
          <p14:tracePt t="259997" x="1816100" y="5397500"/>
          <p14:tracePt t="260007" x="1816100" y="5410200"/>
          <p14:tracePt t="260019" x="1816100" y="5422900"/>
          <p14:tracePt t="260023" x="1816100" y="5429250"/>
          <p14:tracePt t="260102" x="1816100" y="5403850"/>
          <p14:tracePt t="260111" x="1822450" y="5372100"/>
          <p14:tracePt t="260121" x="1828800" y="5334000"/>
          <p14:tracePt t="260134" x="1835150" y="5270500"/>
          <p14:tracePt t="260152" x="1835150" y="5251450"/>
          <p14:tracePt t="260168" x="1835150" y="5245100"/>
          <p14:tracePt t="260188" x="1835150" y="5264150"/>
          <p14:tracePt t="260200" x="1835150" y="5295900"/>
          <p14:tracePt t="260218" x="1835150" y="5391150"/>
          <p14:tracePt t="260233" x="1835150" y="5448300"/>
          <p14:tracePt t="260235" x="1835150" y="5461000"/>
          <p14:tracePt t="260253" x="1835150" y="5467350"/>
          <p14:tracePt t="260307" x="1835150" y="5454650"/>
          <p14:tracePt t="260317" x="1835150" y="5441950"/>
          <p14:tracePt t="260388" x="1828800" y="5441950"/>
          <p14:tracePt t="260395" x="1822450" y="5448300"/>
          <p14:tracePt t="260413" x="1822450" y="5454650"/>
          <p14:tracePt t="260493" x="1822450" y="5441950"/>
          <p14:tracePt t="260500" x="1822450" y="5422900"/>
          <p14:tracePt t="260519" x="1822450" y="5384800"/>
          <p14:tracePt t="260535" x="1822450" y="5365750"/>
          <p14:tracePt t="260551" x="1822450" y="5359400"/>
          <p14:tracePt t="260613" x="1822450" y="5378450"/>
          <p14:tracePt t="260619" x="1822450" y="5410200"/>
          <p14:tracePt t="260635" x="1822450" y="5486400"/>
          <p14:tracePt t="260650" x="1822450" y="5518150"/>
          <p14:tracePt t="260668" x="1822450" y="5581650"/>
          <p14:tracePt t="260685" x="1822450" y="5588000"/>
          <p14:tracePt t="260725" x="1822450" y="5568950"/>
          <p14:tracePt t="260731" x="1822450" y="5537200"/>
          <p14:tracePt t="260739" x="1828800" y="5505450"/>
          <p14:tracePt t="260749" x="1835150" y="5467350"/>
          <p14:tracePt t="260766" x="1835150" y="5422900"/>
          <p14:tracePt t="260784" x="1835150" y="5391150"/>
          <p14:tracePt t="260801" x="1835150" y="5384800"/>
          <p14:tracePt t="260852" x="1835150" y="5391150"/>
          <p14:tracePt t="260859" x="1835150" y="5410200"/>
          <p14:tracePt t="260867" x="1835150" y="5422900"/>
          <p14:tracePt t="260885" x="1835150" y="5448300"/>
          <p14:tracePt t="260916" x="1835150" y="5454650"/>
          <p14:tracePt t="260933" x="1835150" y="5467350"/>
          <p14:tracePt t="261022" x="1835150" y="5454650"/>
          <p14:tracePt t="261027" x="1835150" y="5441950"/>
          <p14:tracePt t="261036" x="1835150" y="5422900"/>
          <p14:tracePt t="261050" x="1835150" y="5403850"/>
          <p14:tracePt t="261068" x="1841500" y="5378450"/>
          <p14:tracePt t="261084" x="1841500" y="5372100"/>
          <p14:tracePt t="261140" x="1841500" y="5378450"/>
          <p14:tracePt t="261148" x="1841500" y="5391150"/>
          <p14:tracePt t="261155" x="1841500" y="5416550"/>
          <p14:tracePt t="261168" x="1841500" y="5441950"/>
          <p14:tracePt t="261183" x="1841500" y="5480050"/>
          <p14:tracePt t="261199" x="1841500" y="5511800"/>
          <p14:tracePt t="261216" x="1841500" y="5518150"/>
          <p14:tracePt t="261259" x="1841500" y="5505450"/>
          <p14:tracePt t="261269" x="1841500" y="5480050"/>
          <p14:tracePt t="261285" x="1841500" y="5416550"/>
          <p14:tracePt t="261300" x="1847850" y="5346700"/>
          <p14:tracePt t="261317" x="1847850" y="5314950"/>
          <p14:tracePt t="261333" x="1847850" y="5308600"/>
          <p14:tracePt t="261380" x="1847850" y="5314950"/>
          <p14:tracePt t="261388" x="1847850" y="5327650"/>
          <p14:tracePt t="261401" x="1847850" y="5346700"/>
          <p14:tracePt t="261418" x="1847850" y="5372100"/>
          <p14:tracePt t="261433" x="1847850" y="5391150"/>
          <p14:tracePt t="261450" x="1847850" y="5403850"/>
          <p14:tracePt t="261637" x="1847850" y="5422900"/>
          <p14:tracePt t="261647" x="1847850" y="5441950"/>
          <p14:tracePt t="261668" x="1847850" y="5473700"/>
          <p14:tracePt t="261685" x="1847850" y="5486400"/>
          <p14:tracePt t="261758" x="1854200" y="5486400"/>
          <p14:tracePt t="262285" x="0" y="0"/>
        </p14:tracePtLst>
        <p14:tracePtLst>
          <p14:tracePt t="262839" x="5861050" y="5524500"/>
          <p14:tracePt t="262895" x="5867400" y="5524500"/>
          <p14:tracePt t="262905" x="5899150" y="5530850"/>
          <p14:tracePt t="262917" x="6057900" y="5556250"/>
          <p14:tracePt t="262934" x="6407150" y="5626100"/>
          <p14:tracePt t="262950" x="6965950" y="5708650"/>
          <p14:tracePt t="262967" x="7550150" y="5791200"/>
          <p14:tracePt t="262984" x="7918450" y="5848350"/>
          <p14:tracePt t="263000" x="8020050" y="5854700"/>
          <p14:tracePt t="263019" x="8039100" y="5854700"/>
          <p14:tracePt t="263022" x="8045450" y="5854700"/>
          <p14:tracePt t="263060" x="8039100" y="5854700"/>
          <p14:tracePt t="263071" x="8001000" y="5854700"/>
          <p14:tracePt t="263084" x="7880350" y="5829300"/>
          <p14:tracePt t="263102" x="7696200" y="5797550"/>
          <p14:tracePt t="263117" x="7499350" y="5784850"/>
          <p14:tracePt t="263134" x="7289800" y="5784850"/>
          <p14:tracePt t="263149" x="7131050" y="5784850"/>
          <p14:tracePt t="263166" x="7067550" y="5784850"/>
          <p14:tracePt t="263183" x="7061200" y="5784850"/>
          <p14:tracePt t="263254" x="7086600" y="5784850"/>
          <p14:tracePt t="263261" x="7124700" y="5784850"/>
          <p14:tracePt t="263269" x="7194550" y="5784850"/>
          <p14:tracePt t="263284" x="7327900" y="5784850"/>
          <p14:tracePt t="263300" x="7423150" y="5784850"/>
          <p14:tracePt t="263317" x="7461250" y="5784850"/>
          <p14:tracePt t="263333" x="7467600" y="5784850"/>
          <p14:tracePt t="263372" x="7461250" y="5784850"/>
          <p14:tracePt t="263382" x="7435850" y="5784850"/>
          <p14:tracePt t="263400" x="7372350" y="5784850"/>
          <p14:tracePt t="263416" x="7340600" y="5784850"/>
          <p14:tracePt t="263433" x="7327900" y="5784850"/>
          <p14:tracePt t="263563" x="0" y="0"/>
        </p14:tracePtLst>
        <p14:tracePtLst>
          <p14:tracePt t="264980" x="5226050" y="4692650"/>
          <p14:tracePt t="265005" x="5219700" y="4692650"/>
          <p14:tracePt t="265071" x="5219700" y="4711700"/>
          <p14:tracePt t="265081" x="5219700" y="4737100"/>
          <p14:tracePt t="265101" x="5302250" y="4857750"/>
          <p14:tracePt t="265118" x="5410200" y="4921250"/>
          <p14:tracePt t="265133" x="5530850" y="4946650"/>
          <p14:tracePt t="265150" x="5619750" y="4946650"/>
          <p14:tracePt t="265166" x="5657850" y="4927600"/>
          <p14:tracePt t="265184" x="5676900" y="4895850"/>
          <p14:tracePt t="265199" x="5683250" y="4876800"/>
          <p14:tracePt t="265216" x="5683250" y="4864100"/>
          <p14:tracePt t="265232" x="5683250" y="4857750"/>
          <p14:tracePt t="265249" x="5676900" y="4851400"/>
          <p14:tracePt t="265252" x="5664200" y="4851400"/>
          <p14:tracePt t="265252" x="0" y="0"/>
        </p14:tracePtLst>
        <p14:tracePtLst>
          <p14:tracePt t="267548" x="9264650" y="5410200"/>
          <p14:tracePt t="267597" x="9271000" y="5410200"/>
          <p14:tracePt t="267605" x="9290050" y="5410200"/>
          <p14:tracePt t="267614" x="9321800" y="5410200"/>
          <p14:tracePt t="267632" x="9429750" y="5410200"/>
          <p14:tracePt t="267649" x="9601200" y="5429250"/>
          <p14:tracePt t="267665" x="9779000" y="5454650"/>
          <p14:tracePt t="267667" x="9867900" y="5461000"/>
          <p14:tracePt t="267681" x="9944100" y="5473700"/>
          <p14:tracePt t="267699" x="10020300" y="5473700"/>
          <p14:tracePt t="267715" x="10033000" y="5473700"/>
          <p14:tracePt t="267731" x="10039350" y="5473700"/>
          <p14:tracePt t="267812" x="10007600" y="5473700"/>
          <p14:tracePt t="267820" x="9956800" y="5473700"/>
          <p14:tracePt t="267834" x="9880600" y="5473700"/>
          <p14:tracePt t="267849" x="9702800" y="5473700"/>
          <p14:tracePt t="267865" x="9525000" y="5473700"/>
          <p14:tracePt t="267882" x="9404350" y="5473700"/>
          <p14:tracePt t="267897" x="9372600" y="5473700"/>
          <p14:tracePt t="267900" x="9366250" y="5473700"/>
          <p14:tracePt t="267948" x="9372600" y="5480050"/>
          <p14:tracePt t="267957" x="9385300" y="5480050"/>
          <p14:tracePt t="267965" x="9417050" y="5480050"/>
          <p14:tracePt t="267981" x="9544050" y="5480050"/>
          <p14:tracePt t="267997" x="9734550" y="5480050"/>
          <p14:tracePt t="268014" x="9906000" y="5480050"/>
          <p14:tracePt t="268031" x="9982200" y="5480050"/>
          <p14:tracePt t="268048" x="9994900" y="5480050"/>
          <p14:tracePt t="268092" x="9969500" y="5486400"/>
          <p14:tracePt t="268100" x="9906000" y="5486400"/>
          <p14:tracePt t="268117" x="9734550" y="5486400"/>
          <p14:tracePt t="268132" x="9575800" y="5486400"/>
          <p14:tracePt t="268150" x="9493250" y="5486400"/>
          <p14:tracePt t="268164" x="9455150" y="5486400"/>
          <p14:tracePt t="268181" x="9448800" y="5486400"/>
          <p14:tracePt t="268254" x="9480550" y="5486400"/>
          <p14:tracePt t="268260" x="9544050" y="5486400"/>
          <p14:tracePt t="268270" x="9632950" y="5486400"/>
          <p14:tracePt t="268281" x="9721850" y="5486400"/>
          <p14:tracePt t="268297" x="9937750" y="5486400"/>
          <p14:tracePt t="268316" x="10077450" y="5486400"/>
          <p14:tracePt t="268334" x="10090150" y="5486400"/>
          <p14:tracePt t="268365" x="9975850" y="5486400"/>
          <p14:tracePt t="268382" x="9747250" y="5486400"/>
          <p14:tracePt t="268399" x="9461500" y="5486400"/>
          <p14:tracePt t="268414" x="9258300" y="5486400"/>
          <p14:tracePt t="268431" x="9175750" y="5486400"/>
          <p14:tracePt t="268447" x="9156700" y="5486400"/>
          <p14:tracePt t="268516" x="9163050" y="5486400"/>
          <p14:tracePt t="268524" x="9201150" y="5486400"/>
          <p14:tracePt t="268532" x="9277350" y="5486400"/>
          <p14:tracePt t="268549" x="9467850" y="5486400"/>
          <p14:tracePt t="268565" x="9664700" y="5486400"/>
          <p14:tracePt t="268582" x="9804400" y="5486400"/>
          <p14:tracePt t="268597" x="9855200" y="5486400"/>
          <p14:tracePt t="268615" x="9861550" y="5486400"/>
          <p14:tracePt t="268668" x="9829800" y="5486400"/>
          <p14:tracePt t="268676" x="9772650" y="5486400"/>
          <p14:tracePt t="268684" x="9690100" y="5486400"/>
          <p14:tracePt t="268697" x="9594850" y="5486400"/>
          <p14:tracePt t="268714" x="9398000" y="5486400"/>
          <p14:tracePt t="268732" x="9163050" y="5486400"/>
          <p14:tracePt t="268747" x="9118600" y="5486400"/>
          <p14:tracePt t="268764" x="9112250" y="5486400"/>
          <p14:tracePt t="268839" x="9137650" y="5486400"/>
          <p14:tracePt t="268853" x="9296400" y="5486400"/>
          <p14:tracePt t="268868" x="9410700" y="5486400"/>
          <p14:tracePt t="268886" x="9880600" y="5486400"/>
          <p14:tracePt t="268902" x="10109200" y="5486400"/>
          <p14:tracePt t="268915" x="10160000" y="5486400"/>
          <p14:tracePt t="268933" x="10191750" y="5486400"/>
          <p14:tracePt t="268974" x="10185400" y="5486400"/>
          <p14:tracePt t="268984" x="10140950" y="5486400"/>
          <p14:tracePt t="268998" x="9975850" y="5486400"/>
          <p14:tracePt t="269015" x="9766300" y="5486400"/>
          <p14:tracePt t="269031" x="9588500" y="5486400"/>
          <p14:tracePt t="269047" x="9486900" y="5486400"/>
          <p14:tracePt t="269066" x="9467850" y="5486400"/>
          <p14:tracePt t="269069" x="9461500" y="5486400"/>
          <p14:tracePt t="269124" x="9474200" y="5486400"/>
          <p14:tracePt t="269132" x="9505950" y="5486400"/>
          <p14:tracePt t="269150" x="9626600" y="5486400"/>
          <p14:tracePt t="269164" x="9804400" y="5486400"/>
          <p14:tracePt t="269181" x="9982200" y="5486400"/>
          <p14:tracePt t="269198" x="10058400" y="5486400"/>
          <p14:tracePt t="269214" x="10083800" y="5486400"/>
          <p14:tracePt t="269356" x="10090150" y="5486400"/>
          <p14:tracePt t="269364" x="10096500" y="5486400"/>
          <p14:tracePt t="269382" x="10115550" y="5486400"/>
          <p14:tracePt t="269399" x="10153650" y="5486400"/>
          <p14:tracePt t="269414" x="10198100" y="5486400"/>
          <p14:tracePt t="269431" x="10229850" y="5486400"/>
          <p14:tracePt t="269448" x="10248900" y="5486400"/>
          <p14:tracePt t="269464" x="10261600" y="5486400"/>
          <p14:tracePt t="269500" x="10267950" y="5486400"/>
          <p14:tracePt t="269513" x="10280650" y="5486400"/>
          <p14:tracePt t="269531" x="10331450" y="5486400"/>
          <p14:tracePt t="269547" x="10382250" y="5486400"/>
          <p14:tracePt t="269565" x="10445750" y="5486400"/>
          <p14:tracePt t="269582" x="10490200" y="5486400"/>
          <p14:tracePt t="269598" x="10521950" y="5486400"/>
          <p14:tracePt t="269615" x="10534650" y="5486400"/>
          <p14:tracePt t="269631" x="10547350" y="5486400"/>
          <p14:tracePt t="269647" x="10560050" y="5486400"/>
          <p14:tracePt t="269664" x="10585450" y="5486400"/>
          <p14:tracePt t="269682" x="10636250" y="5480050"/>
          <p14:tracePt t="269697" x="10661650" y="5473700"/>
          <p14:tracePt t="269699" x="10680700" y="5467350"/>
          <p14:tracePt t="269713" x="10693400" y="5467350"/>
          <p14:tracePt t="269731" x="10737850" y="5461000"/>
          <p14:tracePt t="269747" x="10756900" y="5461000"/>
          <p14:tracePt t="269765" x="10795000" y="5448300"/>
          <p14:tracePt t="269781" x="10807700" y="5448300"/>
          <p14:tracePt t="269797" x="10820400" y="5441950"/>
          <p14:tracePt t="269832" x="10826750" y="5441950"/>
          <p14:tracePt t="269852" x="10833100" y="5441950"/>
          <p14:tracePt t="269865" x="10839450" y="5441950"/>
          <p14:tracePt t="269881" x="10845800" y="5441950"/>
          <p14:tracePt t="269901" x="10845800" y="5435600"/>
          <p14:tracePt t="270083" x="0" y="0"/>
        </p14:tracePtLst>
        <p14:tracePtLst>
          <p14:tracePt t="270355" x="10998200" y="5384800"/>
          <p14:tracePt t="270500" x="0" y="0"/>
        </p14:tracePtLst>
        <p14:tracePtLst>
          <p14:tracePt t="270933" x="9353550" y="5384800"/>
          <p14:tracePt t="271006" x="9372600" y="5384800"/>
          <p14:tracePt t="271013" x="9410700" y="5384800"/>
          <p14:tracePt t="271030" x="9639300" y="5384800"/>
          <p14:tracePt t="271047" x="10115550" y="5384800"/>
          <p14:tracePt t="271065" x="10699750" y="5384800"/>
          <p14:tracePt t="271081" x="10985500" y="5384800"/>
          <p14:tracePt t="271083" x="11029950" y="5384800"/>
          <p14:tracePt t="271098" x="11049000" y="5384800"/>
          <p14:tracePt t="271114" x="11055350" y="5384800"/>
          <p14:tracePt t="271179" x="0" y="0"/>
        </p14:tracePtLst>
        <p14:tracePtLst>
          <p14:tracePt t="271477" x="5156200" y="4171950"/>
          <p14:tracePt t="271511" x="5143500" y="4178300"/>
          <p14:tracePt t="271521" x="5143500" y="4203700"/>
          <p14:tracePt t="271534" x="5143500" y="4318000"/>
          <p14:tracePt t="271548" x="5143500" y="4476750"/>
          <p14:tracePt t="271565" x="5175250" y="4597400"/>
          <p14:tracePt t="271582" x="5213350" y="4679950"/>
          <p14:tracePt t="271599" x="5251450" y="4705350"/>
          <p14:tracePt t="271614" x="5264150" y="4705350"/>
          <p14:tracePt t="271630" x="5276850" y="4705350"/>
          <p14:tracePt t="271648" x="5308600" y="4705350"/>
          <p14:tracePt t="271652" x="5308600" y="4692650"/>
          <p14:tracePt t="271663" x="5308600" y="4686300"/>
          <p14:tracePt t="271681" x="5308600" y="4673600"/>
          <p14:tracePt t="271789" x="5314950" y="4667250"/>
          <p14:tracePt t="271789" x="0" y="0"/>
        </p14:tracePtLst>
        <p14:tracePtLst>
          <p14:tracePt t="272246" x="10775950" y="5181600"/>
          <p14:tracePt t="272262" x="10769600" y="5187950"/>
          <p14:tracePt t="272282" x="10775950" y="5200650"/>
          <p14:tracePt t="272299" x="10858500" y="5219700"/>
          <p14:tracePt t="272313" x="10902950" y="5226050"/>
          <p14:tracePt t="272331" x="11004550" y="5245100"/>
          <p14:tracePt t="272332" x="11042650" y="5251450"/>
          <p14:tracePt t="272348" x="11093450" y="5264150"/>
          <p14:tracePt t="272435" x="0" y="0"/>
        </p14:tracePtLst>
        <p14:tracePtLst>
          <p14:tracePt t="274437" x="4635500" y="2286000"/>
          <p14:tracePt t="274445" x="4622800" y="2286000"/>
          <p14:tracePt t="274462" x="4616450" y="2286000"/>
          <p14:tracePt t="274479" x="4610100" y="2286000"/>
          <p14:tracePt t="274496" x="4597400" y="2286000"/>
          <p14:tracePt t="274512" x="4572000" y="2362200"/>
          <p14:tracePt t="274529" x="4540250" y="2482850"/>
          <p14:tracePt t="274545" x="4521200" y="2628900"/>
          <p14:tracePt t="274562" x="4521200" y="2749550"/>
          <p14:tracePt t="274564" x="4521200" y="2794000"/>
          <p14:tracePt t="274579" x="4521200" y="2838450"/>
          <p14:tracePt t="274596" x="4521200" y="2851150"/>
          <p14:tracePt t="274661" x="4527550" y="2838450"/>
          <p14:tracePt t="274668" x="4533900" y="2800350"/>
          <p14:tracePt t="274679" x="4533900" y="2768600"/>
          <p14:tracePt t="274696" x="4546600" y="2641600"/>
          <p14:tracePt t="274712" x="4546600" y="2552700"/>
          <p14:tracePt t="274729" x="4546600" y="2495550"/>
          <p14:tracePt t="274745" x="4546600" y="2482850"/>
          <p14:tracePt t="274762" x="4546600" y="2476500"/>
          <p14:tracePt t="274796" x="4546600" y="2520950"/>
          <p14:tracePt t="274804" x="4540250" y="2597150"/>
          <p14:tracePt t="274813" x="4521200" y="2698750"/>
          <p14:tracePt t="274828" x="4495800" y="2901950"/>
          <p14:tracePt t="274845" x="4489450" y="3009900"/>
          <p14:tracePt t="274863" x="4489450" y="3048000"/>
          <p14:tracePt t="274926" x="4489450" y="3028950"/>
          <p14:tracePt t="274932" x="4489450" y="2978150"/>
          <p14:tracePt t="274947" x="4489450" y="2806700"/>
          <p14:tracePt t="274963" x="4489450" y="2635250"/>
          <p14:tracePt t="274978" x="4489450" y="2565400"/>
          <p14:tracePt t="274995" x="4470400" y="2413000"/>
          <p14:tracePt t="275012" x="4470400" y="2393950"/>
          <p14:tracePt t="275029" x="4470400" y="2387600"/>
          <p14:tracePt t="275060" x="4464050" y="2387600"/>
          <p14:tracePt t="275069" x="4457700" y="2413000"/>
          <p14:tracePt t="275079" x="4438650" y="2470150"/>
          <p14:tracePt t="275095" x="4413250" y="2635250"/>
          <p14:tracePt t="275113" x="4406900" y="2781300"/>
          <p14:tracePt t="275130" x="4406900" y="2870200"/>
          <p14:tracePt t="275146" x="4406900" y="2895600"/>
          <p14:tracePt t="275148" x="4406900" y="2901950"/>
          <p14:tracePt t="275163" x="4406900" y="2908300"/>
          <p14:tracePt t="275340" x="4406900" y="2901950"/>
          <p14:tracePt t="275349" x="0" y="0"/>
        </p14:tracePtLst>
        <p14:tracePtLst>
          <p14:tracePt t="276172" x="4495800" y="2520950"/>
          <p14:tracePt t="276180" x="4489450" y="2520950"/>
          <p14:tracePt t="276197" x="4445000" y="2527300"/>
          <p14:tracePt t="276212" x="4362450" y="2616200"/>
          <p14:tracePt t="276228" x="4267200" y="2774950"/>
          <p14:tracePt t="276244" x="4184650" y="2984500"/>
          <p14:tracePt t="276261" x="4102100" y="3213100"/>
          <p14:tracePt t="276278" x="4044950" y="3397250"/>
          <p14:tracePt t="276295" x="4038600" y="3524250"/>
          <p14:tracePt t="276311" x="4044950" y="3613150"/>
          <p14:tracePt t="276328" x="4089400" y="3657600"/>
          <p14:tracePt t="276344" x="4127500" y="3676650"/>
          <p14:tracePt t="276362" x="4165600" y="3676650"/>
          <p14:tracePt t="276364" x="4197350" y="3670300"/>
          <p14:tracePt t="276379" x="4216400" y="3644900"/>
          <p14:tracePt t="276397" x="4318000" y="3448050"/>
          <p14:tracePt t="276412" x="4381500" y="3289300"/>
          <p14:tracePt t="276428" x="4394200" y="3175000"/>
          <p14:tracePt t="276445" x="4406900" y="3130550"/>
          <p14:tracePt t="276462" x="4406900" y="3124200"/>
          <p14:tracePt t="276604" x="0" y="0"/>
        </p14:tracePtLst>
        <p14:tracePtLst>
          <p14:tracePt t="277212" x="6889750" y="2540000"/>
          <p14:tracePt t="277285" x="6902450" y="2540000"/>
          <p14:tracePt t="277291" x="6915150" y="2540000"/>
          <p14:tracePt t="277299" x="6953250" y="2540000"/>
          <p14:tracePt t="277312" x="7004050" y="2540000"/>
          <p14:tracePt t="277327" x="7162800" y="2540000"/>
          <p14:tracePt t="277346" x="7397750" y="2540000"/>
          <p14:tracePt t="277364" x="7899400" y="2540000"/>
          <p14:tracePt t="277380" x="8178800" y="2540000"/>
          <p14:tracePt t="277395" x="8286750" y="2540000"/>
          <p14:tracePt t="277411" x="8426450" y="2540000"/>
          <p14:tracePt t="277430" x="8445500" y="2540000"/>
          <p14:tracePt t="277532" x="8432800" y="2540000"/>
          <p14:tracePt t="277540" x="8388350" y="2540000"/>
          <p14:tracePt t="277548" x="8312150" y="2540000"/>
          <p14:tracePt t="277560" x="8210550" y="2540000"/>
          <p14:tracePt t="277577" x="7962900" y="2540000"/>
          <p14:tracePt t="277596" x="7600950" y="2540000"/>
          <p14:tracePt t="277611" x="7486650" y="2540000"/>
          <p14:tracePt t="277629" x="7454900" y="2540000"/>
          <p14:tracePt t="277725" x="7461250" y="2540000"/>
          <p14:tracePt t="277731" x="7493000" y="2540000"/>
          <p14:tracePt t="277746" x="7543800" y="2540000"/>
          <p14:tracePt t="277760" x="7715250" y="2540000"/>
          <p14:tracePt t="277779" x="7988300" y="2540000"/>
          <p14:tracePt t="277794" x="8051800" y="2540000"/>
          <p14:tracePt t="277811" x="8102600" y="2540000"/>
          <p14:tracePt t="277860" x="8102600" y="2546350"/>
          <p14:tracePt t="277868" x="8077200" y="2552700"/>
          <p14:tracePt t="277880" x="8045450" y="2559050"/>
          <p14:tracePt t="277894" x="7924800" y="2578100"/>
          <p14:tracePt t="277912" x="7829550" y="2578100"/>
          <p14:tracePt t="277931" x="7759700" y="2578100"/>
          <p14:tracePt t="277944" x="7747000" y="2578100"/>
          <p14:tracePt t="277960" x="7740650" y="2578100"/>
          <p14:tracePt t="278006" x="7766050" y="2578100"/>
          <p14:tracePt t="278013" x="7810500" y="2578100"/>
          <p14:tracePt t="278028" x="7924800" y="2578100"/>
          <p14:tracePt t="278044" x="8096250" y="2578100"/>
          <p14:tracePt t="278061" x="8280400" y="2578100"/>
          <p14:tracePt t="278077" x="8451850" y="2578100"/>
          <p14:tracePt t="278094" x="8528050" y="2578100"/>
          <p14:tracePt t="278112" x="8540750" y="2578100"/>
          <p14:tracePt t="278129" x="8547100" y="2578100"/>
          <p14:tracePt t="278307" x="8559800" y="2578100"/>
          <p14:tracePt t="278323" x="8572500" y="2578100"/>
          <p14:tracePt t="278333" x="8578850" y="2578100"/>
          <p14:tracePt t="27850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56" y="1142415"/>
            <a:ext cx="11941176" cy="5646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public static void insert(){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://localhost:3306/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Connection conn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ConnectionFactory.create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,"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root","root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if(conn != null){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try{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//insert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String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“insert into student values(?, ?, ?, ?, ?, ?, ?, ?, ?)”;  //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插入记录的每个字段值都是占位符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PreparedStatement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conn.prepareStatement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(1,"111111117");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(2,"John");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(3,"p");	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(4,"Smith"); 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(5,“2002-02-02”); 	//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注意这里第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个占位符是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数据库会自动把字符串变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Data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(6,"WallStreet");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(7,"139-0000006"); 	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(8,"12345");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(9,"d001");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int count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preparedStatement.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executeUpdate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  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zh-CN" sz="16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executeUpdate</a:t>
            </a:r>
            <a:r>
              <a:rPr lang="zh-CN" altLang="en-US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返回执行操作后受影响的记录数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System.out.println(count + " records inserted");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conn.close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    } catch 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e) {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();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16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5E5AC03-7296-4F3D-B406-3EDB0A5A7A91}"/>
              </a:ext>
            </a:extLst>
          </p:cNvPr>
          <p:cNvSpPr/>
          <p:nvPr/>
        </p:nvSpPr>
        <p:spPr>
          <a:xfrm>
            <a:off x="7133865" y="1250067"/>
            <a:ext cx="3283351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实现带参数的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insert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7D2AEFC0-8262-4BE4-9BA6-FDABC579CE55}"/>
              </a:ext>
            </a:extLst>
          </p:cNvPr>
          <p:cNvSpPr/>
          <p:nvPr/>
        </p:nvSpPr>
        <p:spPr>
          <a:xfrm>
            <a:off x="8142791" y="3069221"/>
            <a:ext cx="3283351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设置每个占位符的值</a:t>
            </a:r>
          </a:p>
        </p:txBody>
      </p:sp>
    </p:spTree>
    <p:extLst>
      <p:ext uri="{BB962C8B-B14F-4D97-AF65-F5344CB8AC3E}">
        <p14:creationId xmlns:p14="http://schemas.microsoft.com/office/powerpoint/2010/main" val="6558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44"/>
    </mc:Choice>
    <mc:Fallback xmlns="">
      <p:transition spd="slow" advTm="125444"/>
    </mc:Fallback>
  </mc:AlternateContent>
  <p:extLst>
    <p:ext uri="{3A86A75C-4F4B-4683-9AE1-C65F6400EC91}">
      <p14:laserTraceLst xmlns:p14="http://schemas.microsoft.com/office/powerpoint/2010/main">
        <p14:tracePtLst>
          <p14:tracePt t="2303" x="2362200" y="1905000"/>
          <p14:tracePt t="2367" x="2355850" y="1905000"/>
          <p14:tracePt t="2375" x="2349500" y="1917700"/>
          <p14:tracePt t="2393" x="2343150" y="1974850"/>
          <p14:tracePt t="2408" x="2343150" y="2057400"/>
          <p14:tracePt t="2424" x="2343150" y="2133600"/>
          <p14:tracePt t="2440" x="2343150" y="2209800"/>
          <p14:tracePt t="2457" x="2355850" y="2260600"/>
          <p14:tracePt t="2474" x="2368550" y="2292350"/>
          <p14:tracePt t="2490" x="2368550" y="2298700"/>
          <p14:tracePt t="2508" x="2368550" y="2305050"/>
          <p14:tracePt t="2575" x="2374900" y="2311400"/>
          <p14:tracePt t="2607" x="2381250" y="2305050"/>
          <p14:tracePt t="2616" x="2381250" y="2298700"/>
          <p14:tracePt t="2628" x="2393950" y="2298700"/>
          <p14:tracePt t="2642" x="2425700" y="2260600"/>
          <p14:tracePt t="2658" x="2463800" y="2209800"/>
          <p14:tracePt t="2675" x="2514600" y="2171700"/>
          <p14:tracePt t="2691" x="2584450" y="2127250"/>
          <p14:tracePt t="2695" x="2609850" y="2108200"/>
          <p14:tracePt t="2709" x="2628900" y="2095500"/>
          <p14:tracePt t="2725" x="2647950" y="2089150"/>
          <p14:tracePt t="2742" x="2667000" y="2089150"/>
          <p14:tracePt t="2759" x="2673350" y="2089150"/>
          <p14:tracePt t="2776" x="2698750" y="2089150"/>
          <p14:tracePt t="2792" x="2755900" y="2095500"/>
          <p14:tracePt t="2810" x="2889250" y="2146300"/>
          <p14:tracePt t="2826" x="3073400" y="2197100"/>
          <p14:tracePt t="2842" x="3302000" y="2247900"/>
          <p14:tracePt t="2858" x="3498850" y="2279650"/>
          <p14:tracePt t="2876" x="3587750" y="2305050"/>
          <p14:tracePt t="2891" x="3594100" y="2305050"/>
          <p14:tracePt t="2908" x="3600450" y="2305050"/>
          <p14:tracePt t="2927" x="3606800" y="2305050"/>
          <p14:tracePt t="2941" x="3613150" y="2298700"/>
          <p14:tracePt t="2958" x="3632200" y="2260600"/>
          <p14:tracePt t="2976" x="3632200" y="2216150"/>
          <p14:tracePt t="2991" x="3638550" y="2152650"/>
          <p14:tracePt t="3008" x="3619500" y="2076450"/>
          <p14:tracePt t="3025" x="3575050" y="1981200"/>
          <p14:tracePt t="3043" x="3505200" y="1905000"/>
          <p14:tracePt t="3058" x="3422650" y="1854200"/>
          <p14:tracePt t="3076" x="3346450" y="1822450"/>
          <p14:tracePt t="3092" x="3289300" y="1797050"/>
          <p14:tracePt t="3094" x="3276600" y="1797050"/>
          <p14:tracePt t="3108" x="3257550" y="1797050"/>
          <p14:tracePt t="3124" x="3200400" y="1797050"/>
          <p14:tracePt t="3141" x="3105150" y="1822450"/>
          <p14:tracePt t="3143" x="3060700" y="1854200"/>
          <p14:tracePt t="3159" x="2965450" y="1930400"/>
          <p14:tracePt t="3177" x="2895600" y="2006600"/>
          <p14:tracePt t="3192" x="2857500" y="2076450"/>
          <p14:tracePt t="3208" x="2838450" y="2139950"/>
          <p14:tracePt t="3224" x="2838450" y="2197100"/>
          <p14:tracePt t="3242" x="2857500" y="2247900"/>
          <p14:tracePt t="3257" x="2889250" y="2311400"/>
          <p14:tracePt t="3276" x="2959100" y="2368550"/>
          <p14:tracePt t="3292" x="3067050" y="2432050"/>
          <p14:tracePt t="3295" x="3130550" y="2470150"/>
          <p14:tracePt t="3308" x="3206750" y="2501900"/>
          <p14:tracePt t="3327" x="3517900" y="2552700"/>
          <p14:tracePt t="3342" x="3778250" y="2552700"/>
          <p14:tracePt t="3358" x="4064000" y="2520950"/>
          <p14:tracePt t="3374" x="4235450" y="2457450"/>
          <p14:tracePt t="3392" x="4311650" y="2400300"/>
          <p14:tracePt t="3408" x="4343400" y="2336800"/>
          <p14:tracePt t="3424" x="4343400" y="2279650"/>
          <p14:tracePt t="3440" x="4324350" y="2209800"/>
          <p14:tracePt t="3457" x="4286250" y="2146300"/>
          <p14:tracePt t="3474" x="4229100" y="2108200"/>
          <p14:tracePt t="3491" x="4133850" y="2070100"/>
          <p14:tracePt t="3508" x="4000500" y="2025650"/>
          <p14:tracePt t="3526" x="3860800" y="2000250"/>
          <p14:tracePt t="3527" x="3810000" y="2000250"/>
          <p14:tracePt t="3543" x="3714750" y="2000250"/>
          <p14:tracePt t="3557" x="3670300" y="2000250"/>
          <p14:tracePt t="3575" x="3594100" y="2044700"/>
          <p14:tracePt t="3591" x="3568700" y="2101850"/>
          <p14:tracePt t="3609" x="3568700" y="2139950"/>
          <p14:tracePt t="3624" x="3568700" y="2171700"/>
          <p14:tracePt t="3640" x="3581400" y="2216150"/>
          <p14:tracePt t="3657" x="3613150" y="2254250"/>
          <p14:tracePt t="3674" x="3676650" y="2292350"/>
          <p14:tracePt t="3691" x="3771900" y="2324100"/>
          <p14:tracePt t="3707" x="3879850" y="2343150"/>
          <p14:tracePt t="3710" x="3911600" y="2343150"/>
          <p14:tracePt t="3725" x="3943350" y="2343150"/>
          <p14:tracePt t="3742" x="4013200" y="2336800"/>
          <p14:tracePt t="3759" x="4025900" y="2298700"/>
          <p14:tracePt t="3775" x="4025900" y="2279650"/>
          <p14:tracePt t="3793" x="4025900" y="2254250"/>
          <p14:tracePt t="3808" x="4019550" y="2222500"/>
          <p14:tracePt t="3824" x="3981450" y="2190750"/>
          <p14:tracePt t="3842" x="3905250" y="2146300"/>
          <p14:tracePt t="3859" x="3790950" y="2101850"/>
          <p14:tracePt t="3874" x="3689350" y="2070100"/>
          <p14:tracePt t="3890" x="3619500" y="2057400"/>
          <p14:tracePt t="3908" x="3600450" y="2057400"/>
          <p14:tracePt t="4200" x="3619500" y="2057400"/>
          <p14:tracePt t="4207" x="3638550" y="2057400"/>
          <p14:tracePt t="4223" x="3702050" y="2057400"/>
          <p14:tracePt t="4240" x="3790950" y="2057400"/>
          <p14:tracePt t="4257" x="3898900" y="2057400"/>
          <p14:tracePt t="4274" x="3981450" y="2057400"/>
          <p14:tracePt t="4291" x="4019550" y="2057400"/>
          <p14:tracePt t="4308" x="4025900" y="2057400"/>
          <p14:tracePt t="4583" x="0" y="0"/>
        </p14:tracePtLst>
        <p14:tracePtLst>
          <p14:tracePt t="5176" x="584200" y="1644650"/>
          <p14:tracePt t="5184" x="577850" y="1644650"/>
          <p14:tracePt t="5193" x="571500" y="1644650"/>
          <p14:tracePt t="5279" x="584200" y="1644650"/>
          <p14:tracePt t="5287" x="622300" y="1644650"/>
          <p14:tracePt t="5295" x="698500" y="1644650"/>
          <p14:tracePt t="5307" x="812800" y="1644650"/>
          <p14:tracePt t="5324" x="1244600" y="1644650"/>
          <p14:tracePt t="5340" x="1981200" y="1644650"/>
          <p14:tracePt t="5342" x="2406650" y="1644650"/>
          <p14:tracePt t="5357" x="2857500" y="1644650"/>
          <p14:tracePt t="5372" x="3759200" y="1644650"/>
          <p14:tracePt t="5390" x="4749800" y="1644650"/>
          <p14:tracePt t="5406" x="4965700" y="1644650"/>
          <p14:tracePt t="5422" x="5035550" y="1644650"/>
          <p14:tracePt t="5439" x="5048250" y="1644650"/>
          <p14:tracePt t="5799" x="5054600" y="1644650"/>
          <p14:tracePt t="5825" x="5054600" y="1663700"/>
          <p14:tracePt t="5839" x="5060950" y="1676400"/>
          <p14:tracePt t="5858" x="5073650" y="1714500"/>
          <p14:tracePt t="5874" x="5092700" y="1746250"/>
          <p14:tracePt t="5890" x="5099050" y="1752600"/>
          <p14:tracePt t="5922" x="5111750" y="1765300"/>
          <p14:tracePt t="6047" x="5111750" y="1771650"/>
          <p14:tracePt t="6073" x="5118100" y="1784350"/>
          <p14:tracePt t="6087" x="5124450" y="1790700"/>
          <p14:tracePt t="6094" x="5137150" y="1803400"/>
          <p14:tracePt t="6107" x="5137150" y="1809750"/>
          <p14:tracePt t="6124" x="5175250" y="1835150"/>
          <p14:tracePt t="6139" x="5238750" y="1854200"/>
          <p14:tracePt t="6157" x="5327650" y="1885950"/>
          <p14:tracePt t="6172" x="5429250" y="1905000"/>
          <p14:tracePt t="6174" x="5461000" y="1911350"/>
          <p14:tracePt t="6190" x="5492750" y="1917700"/>
          <p14:tracePt t="6334" x="5480050" y="1917700"/>
          <p14:tracePt t="6342" x="5441950" y="1917700"/>
          <p14:tracePt t="6359" x="5238750" y="1917700"/>
          <p14:tracePt t="6372" x="5029200" y="1917700"/>
          <p14:tracePt t="6391" x="4006850" y="1873250"/>
          <p14:tracePt t="6406" x="3340100" y="1873250"/>
          <p14:tracePt t="6423" x="2971800" y="1873250"/>
          <p14:tracePt t="6439" x="2870200" y="1873250"/>
          <p14:tracePt t="6456" x="2844800" y="1873250"/>
          <p14:tracePt t="6473" x="2838450" y="1873250"/>
          <p14:tracePt t="6585" x="2844800" y="1873250"/>
          <p14:tracePt t="6603" x="2927350" y="1873250"/>
          <p14:tracePt t="6624" x="3162300" y="1898650"/>
          <p14:tracePt t="6641" x="3282950" y="1924050"/>
          <p14:tracePt t="6656" x="3321050" y="1924050"/>
          <p14:tracePt t="6673" x="3327400" y="1924050"/>
          <p14:tracePt t="6727" x="3308350" y="1924050"/>
          <p14:tracePt t="6734" x="3276600" y="1924050"/>
          <p14:tracePt t="6743" x="3225800" y="1924050"/>
          <p14:tracePt t="6755" x="3162300" y="1924050"/>
          <p14:tracePt t="6774" x="2882900" y="1924050"/>
          <p14:tracePt t="6791" x="2717800" y="1924050"/>
          <p14:tracePt t="6807" x="2641600" y="1924050"/>
          <p14:tracePt t="6824" x="2622550" y="1924050"/>
          <p14:tracePt t="6983" x="2616200" y="1924050"/>
          <p14:tracePt t="6991" x="2603500" y="1924050"/>
          <p14:tracePt t="7007" x="2546350" y="1924050"/>
          <p14:tracePt t="7024" x="2425700" y="1924050"/>
          <p14:tracePt t="7041" x="2235200" y="1924050"/>
          <p14:tracePt t="7057" x="2025650" y="1924050"/>
          <p14:tracePt t="7074" x="1879600" y="1924050"/>
          <p14:tracePt t="7090" x="1847850" y="1924050"/>
          <p14:tracePt t="7107" x="1841500" y="1924050"/>
          <p14:tracePt t="7175" x="1860550" y="1924050"/>
          <p14:tracePt t="7182" x="1892300" y="1924050"/>
          <p14:tracePt t="7191" x="1943100" y="1924050"/>
          <p14:tracePt t="7206" x="2019300" y="1924050"/>
          <p14:tracePt t="7222" x="2057400" y="1924050"/>
          <p14:tracePt t="7239" x="2063750" y="1924050"/>
          <p14:tracePt t="7302" x="2057400" y="1924050"/>
          <p14:tracePt t="7311" x="2038350" y="1924050"/>
          <p14:tracePt t="7325" x="2006600" y="1924050"/>
          <p14:tracePt t="7340" x="1949450" y="1924050"/>
          <p14:tracePt t="7356" x="1924050" y="1924050"/>
          <p14:tracePt t="7357" x="1917700" y="1924050"/>
          <p14:tracePt t="7372" x="1911350" y="1924050"/>
          <p14:tracePt t="7462" x="1924050" y="1924050"/>
          <p14:tracePt t="7470" x="1943100" y="1924050"/>
          <p14:tracePt t="7479" x="1962150" y="1924050"/>
          <p14:tracePt t="7488" x="1968500" y="1924050"/>
          <p14:tracePt t="7505" x="1981200" y="1924050"/>
          <p14:tracePt t="7582" x="1974850" y="1924050"/>
          <p14:tracePt t="7591" x="1955800" y="1924050"/>
          <p14:tracePt t="7607" x="1879600" y="1924050"/>
          <p14:tracePt t="7623" x="1790700" y="1924050"/>
          <p14:tracePt t="7640" x="1739900" y="1924050"/>
          <p14:tracePt t="7655" x="1733550" y="1924050"/>
          <p14:tracePt t="7695" x="1727200" y="1924050"/>
          <p14:tracePt t="7711" x="1739900" y="1924050"/>
          <p14:tracePt t="7722" x="1758950" y="1924050"/>
          <p14:tracePt t="7738" x="1885950" y="1924050"/>
          <p14:tracePt t="7755" x="2076450" y="1924050"/>
          <p14:tracePt t="7772" x="2273300" y="1924050"/>
          <p14:tracePt t="7790" x="2508250" y="1924050"/>
          <p14:tracePt t="7807" x="2590800" y="1924050"/>
          <p14:tracePt t="7823" x="2635250" y="1924050"/>
          <p14:tracePt t="7840" x="2647950" y="1924050"/>
          <p14:tracePt t="7904" x="2641600" y="1924050"/>
          <p14:tracePt t="7911" x="2628900" y="1924050"/>
          <p14:tracePt t="7924" x="2597150" y="1924050"/>
          <p14:tracePt t="7939" x="2495550" y="1924050"/>
          <p14:tracePt t="7956" x="2432050" y="1924050"/>
          <p14:tracePt t="7972" x="2406650" y="1924050"/>
          <p14:tracePt t="7974" x="2400300" y="1924050"/>
          <p14:tracePt t="8032" x="2432050" y="1924050"/>
          <p14:tracePt t="8042" x="2495550" y="1924050"/>
          <p14:tracePt t="8056" x="2686050" y="1924050"/>
          <p14:tracePt t="8073" x="2940050" y="1949450"/>
          <p14:tracePt t="8090" x="3098800" y="1974850"/>
          <p14:tracePt t="8106" x="3143250" y="1981200"/>
          <p14:tracePt t="8123" x="3149600" y="1981200"/>
          <p14:tracePt t="8191" x="3130550" y="1981200"/>
          <p14:tracePt t="8198" x="3073400" y="1981200"/>
          <p14:tracePt t="8207" x="2978150" y="1974850"/>
          <p14:tracePt t="8223" x="2597150" y="1905000"/>
          <p14:tracePt t="8240" x="1943100" y="1771650"/>
          <p14:tracePt t="8255" x="1308100" y="1733550"/>
          <p14:tracePt t="8272" x="1035050" y="1720850"/>
          <p14:tracePt t="8291" x="958850" y="1720850"/>
          <p14:tracePt t="8306" x="946150" y="1720850"/>
          <p14:tracePt t="8383" x="971550" y="1720850"/>
          <p14:tracePt t="8392" x="1035050" y="1720850"/>
          <p14:tracePt t="8407" x="1231900" y="1746250"/>
          <p14:tracePt t="8424" x="1479550" y="1784350"/>
          <p14:tracePt t="8440" x="1733550" y="1835150"/>
          <p14:tracePt t="8456" x="1854200" y="1860550"/>
          <p14:tracePt t="8472" x="1873250" y="1866900"/>
          <p14:tracePt t="8489" x="1879600" y="1866900"/>
          <p14:tracePt t="8552" x="1860550" y="1866900"/>
          <p14:tracePt t="8561" x="1809750" y="1866900"/>
          <p14:tracePt t="8573" x="1758950" y="1866900"/>
          <p14:tracePt t="8590" x="1606550" y="1866900"/>
          <p14:tracePt t="8607" x="1365250" y="1866900"/>
          <p14:tracePt t="8624" x="1206500" y="1866900"/>
          <p14:tracePt t="8639" x="1111250" y="1866900"/>
          <p14:tracePt t="8656" x="1079500" y="1866900"/>
          <p14:tracePt t="8672" x="1073150" y="1866900"/>
          <p14:tracePt t="8879" x="1092200" y="1873250"/>
          <p14:tracePt t="8894" x="1187450" y="1892300"/>
          <p14:tracePt t="8907" x="1263650" y="1898650"/>
          <p14:tracePt t="8924" x="1403350" y="1905000"/>
          <p14:tracePt t="8926" x="1454150" y="1905000"/>
          <p14:tracePt t="8940" x="1498600" y="1905000"/>
          <p14:tracePt t="8956" x="1543050" y="1905000"/>
          <p14:tracePt t="8972" x="1549400" y="1905000"/>
          <p14:tracePt t="9006" x="1562100" y="1905000"/>
          <p14:tracePt t="9022" x="1581150" y="1905000"/>
          <p14:tracePt t="9041" x="1606550" y="1905000"/>
          <p14:tracePt t="9056" x="1631950" y="1905000"/>
          <p14:tracePt t="9073" x="1670050" y="1905000"/>
          <p14:tracePt t="9090" x="1689100" y="1905000"/>
          <p14:tracePt t="9106" x="1714500" y="1905000"/>
          <p14:tracePt t="9123" x="1746250" y="1905000"/>
          <p14:tracePt t="9139" x="1784350" y="1905000"/>
          <p14:tracePt t="9156" x="1822450" y="1905000"/>
          <p14:tracePt t="9172" x="1841500" y="1905000"/>
          <p14:tracePt t="9174" x="1854200" y="1905000"/>
          <p14:tracePt t="9189" x="1860550" y="1905000"/>
          <p14:tracePt t="9206" x="1873250" y="1905000"/>
          <p14:tracePt t="9473" x="1860550" y="1905000"/>
          <p14:tracePt t="9491" x="1816100" y="1905000"/>
          <p14:tracePt t="9507" x="1765300" y="1905000"/>
          <p14:tracePt t="9511" x="1733550" y="1905000"/>
          <p14:tracePt t="9524" x="1708150" y="1905000"/>
          <p14:tracePt t="9529" x="1689100" y="1905000"/>
          <p14:tracePt t="9545" x="1676400" y="1905000"/>
          <p14:tracePt t="9639" x="1689100" y="1905000"/>
          <p14:tracePt t="9651" x="1708150" y="1905000"/>
          <p14:tracePt t="9666" x="1746250" y="1905000"/>
          <p14:tracePt t="9680" x="1797050" y="1905000"/>
          <p14:tracePt t="9690" x="1822450" y="1905000"/>
          <p14:tracePt t="9705" x="1879600" y="1905000"/>
          <p14:tracePt t="9721" x="1911350" y="1905000"/>
          <p14:tracePt t="10328" x="1905000" y="1905000"/>
          <p14:tracePt t="10424" x="1917700" y="1905000"/>
          <p14:tracePt t="10432" x="1943100" y="1905000"/>
          <p14:tracePt t="10441" x="1974850" y="1905000"/>
          <p14:tracePt t="10455" x="2063750" y="1905000"/>
          <p14:tracePt t="10472" x="2120900" y="1905000"/>
          <p14:tracePt t="10488" x="2139950" y="1905000"/>
          <p14:tracePt t="10505" x="2146300" y="1905000"/>
          <p14:tracePt t="10560" x="2139950" y="1905000"/>
          <p14:tracePt t="10567" x="2114550" y="1905000"/>
          <p14:tracePt t="10576" x="2082800" y="1905000"/>
          <p14:tracePt t="10590" x="1968500" y="1905000"/>
          <p14:tracePt t="10606" x="1917700" y="1905000"/>
          <p14:tracePt t="10623" x="1822450" y="1905000"/>
          <p14:tracePt t="10639" x="1809750" y="1905000"/>
          <p14:tracePt t="10719" x="1822450" y="1905000"/>
          <p14:tracePt t="10728" x="1841500" y="1905000"/>
          <p14:tracePt t="10738" x="1854200" y="1905000"/>
          <p14:tracePt t="10755" x="1860550" y="1905000"/>
          <p14:tracePt t="10772" x="1866900" y="1905000"/>
          <p14:tracePt t="10788" x="1873250" y="1905000"/>
          <p14:tracePt t="10896" x="1860550" y="1905000"/>
          <p14:tracePt t="10912" x="1847850" y="1905000"/>
          <p14:tracePt t="10928" x="1841500" y="1905000"/>
          <p14:tracePt t="11544" x="0" y="0"/>
        </p14:tracePtLst>
        <p14:tracePtLst>
          <p14:tracePt t="12527" x="1428750" y="2381250"/>
          <p14:tracePt t="12616" x="1422400" y="2381250"/>
          <p14:tracePt t="12632" x="1416050" y="2393950"/>
          <p14:tracePt t="12648" x="1409700" y="2425700"/>
          <p14:tracePt t="12663" x="1409700" y="2463800"/>
          <p14:tracePt t="12678" x="1409700" y="2495550"/>
          <p14:tracePt t="12688" x="1409700" y="2514600"/>
          <p14:tracePt t="12704" x="1409700" y="2520950"/>
          <p14:tracePt t="12721" x="1409700" y="2527300"/>
          <p14:tracePt t="12823" x="1416050" y="2527300"/>
          <p14:tracePt t="12839" x="1416050" y="2520950"/>
          <p14:tracePt t="12856" x="1416050" y="2508250"/>
          <p14:tracePt t="12862" x="1416050" y="2476500"/>
          <p14:tracePt t="12872" x="1416050" y="2463800"/>
          <p14:tracePt t="12887" x="1409700" y="2413000"/>
          <p14:tracePt t="12904" x="1403350" y="2368550"/>
          <p14:tracePt t="12921" x="1377950" y="2292350"/>
          <p14:tracePt t="12937" x="1352550" y="2197100"/>
          <p14:tracePt t="12954" x="1295400" y="2114550"/>
          <p14:tracePt t="12970" x="1250950" y="2051050"/>
          <p14:tracePt t="12987" x="1231900" y="2012950"/>
          <p14:tracePt t="13004" x="1212850" y="2006600"/>
          <p14:tracePt t="13021" x="1212850" y="2000250"/>
          <p14:tracePt t="13105" x="1200150" y="2000250"/>
          <p14:tracePt t="13116" x="1193800" y="2000250"/>
          <p14:tracePt t="13129" x="1181100" y="2032000"/>
          <p14:tracePt t="13142" x="1168400" y="2070100"/>
          <p14:tracePt t="13157" x="1162050" y="2089150"/>
          <p14:tracePt t="13172" x="1162050" y="2114550"/>
          <p14:tracePt t="13187" x="1162050" y="2139950"/>
          <p14:tracePt t="13203" x="1162050" y="2146300"/>
          <p14:tracePt t="13278" x="1162050" y="2133600"/>
          <p14:tracePt t="13287" x="1162050" y="2114550"/>
          <p14:tracePt t="13295" x="1162050" y="2108200"/>
          <p14:tracePt t="13304" x="1162050" y="2095500"/>
          <p14:tracePt t="13321" x="1162050" y="2082800"/>
          <p14:tracePt t="13337" x="1162050" y="2076450"/>
          <p14:tracePt t="13375" x="1155700" y="2070100"/>
          <p14:tracePt t="13399" x="1149350" y="2076450"/>
          <p14:tracePt t="13406" x="1136650" y="2095500"/>
          <p14:tracePt t="13420" x="1123950" y="2114550"/>
          <p14:tracePt t="13437" x="1092200" y="2197100"/>
          <p14:tracePt t="13454" x="1085850" y="2216150"/>
          <p14:tracePt t="13470" x="1085850" y="2222500"/>
          <p14:tracePt t="13592" x="1079500" y="2228850"/>
          <p14:tracePt t="13598" x="1073150" y="2228850"/>
          <p14:tracePt t="13607" x="1060450" y="2228850"/>
          <p14:tracePt t="13620" x="1028700" y="2228850"/>
          <p14:tracePt t="13637" x="889000" y="2228850"/>
          <p14:tracePt t="13655" x="781050" y="2228850"/>
          <p14:tracePt t="13670" x="685800" y="2228850"/>
          <p14:tracePt t="13687" x="641350" y="2228850"/>
          <p14:tracePt t="13703" x="622300" y="2228850"/>
          <p14:tracePt t="13800" x="635000" y="2228850"/>
          <p14:tracePt t="13816" x="749300" y="2228850"/>
          <p14:tracePt t="13832" x="939800" y="2228850"/>
          <p14:tracePt t="13850" x="1104900" y="2228850"/>
          <p14:tracePt t="13858" x="1149350" y="2228850"/>
          <p14:tracePt t="13871" x="1181100" y="2228850"/>
          <p14:tracePt t="13888" x="1193800" y="2228850"/>
          <p14:tracePt t="13927" x="1168400" y="2235200"/>
          <p14:tracePt t="13937" x="1117600" y="2241550"/>
          <p14:tracePt t="13954" x="958850" y="2241550"/>
          <p14:tracePt t="13970" x="723900" y="2241550"/>
          <p14:tracePt t="13987" x="527050" y="2241550"/>
          <p14:tracePt t="14004" x="406400" y="2241550"/>
          <p14:tracePt t="14006" x="387350" y="2241550"/>
          <p14:tracePt t="14021" x="374650" y="2241550"/>
          <p14:tracePt t="14038" x="368300" y="2241550"/>
          <p14:tracePt t="14087" x="381000" y="2241550"/>
          <p14:tracePt t="14096" x="412750" y="2241550"/>
          <p14:tracePt t="14106" x="476250" y="2241550"/>
          <p14:tracePt t="14121" x="698500" y="2241550"/>
          <p14:tracePt t="14138" x="984250" y="2241550"/>
          <p14:tracePt t="14154" x="1289050" y="2241550"/>
          <p14:tracePt t="14170" x="1485900" y="2241550"/>
          <p14:tracePt t="14187" x="1574800" y="2241550"/>
          <p14:tracePt t="14203" x="1587500" y="2241550"/>
          <p14:tracePt t="14265" x="1568450" y="2241550"/>
          <p14:tracePt t="14275" x="1517650" y="2241550"/>
          <p14:tracePt t="14288" x="1339850" y="2241550"/>
          <p14:tracePt t="14306" x="977900" y="2241550"/>
          <p14:tracePt t="14322" x="482600" y="2241550"/>
          <p14:tracePt t="14338" x="196850" y="2241550"/>
          <p14:tracePt t="14355" x="101600" y="2241550"/>
          <p14:tracePt t="14370" x="76200" y="2241550"/>
          <p14:tracePt t="14415" x="82550" y="2241550"/>
          <p14:tracePt t="14423" x="101600" y="2241550"/>
          <p14:tracePt t="14438" x="247650" y="2241550"/>
          <p14:tracePt t="14454" x="508000" y="2241550"/>
          <p14:tracePt t="14471" x="920750" y="2241550"/>
          <p14:tracePt t="14487" x="1244600" y="2241550"/>
          <p14:tracePt t="14504" x="1390650" y="2241550"/>
          <p14:tracePt t="14520" x="1435100" y="2241550"/>
          <p14:tracePt t="14537" x="1441450" y="2241550"/>
          <p14:tracePt t="14607" x="1422400" y="2241550"/>
          <p14:tracePt t="14616" x="1377950" y="2241550"/>
          <p14:tracePt t="14625" x="1301750" y="2241550"/>
          <p14:tracePt t="14638" x="1054100" y="2241550"/>
          <p14:tracePt t="14654" x="704850" y="2241550"/>
          <p14:tracePt t="14671" x="469900" y="2241550"/>
          <p14:tracePt t="14687" x="381000" y="2241550"/>
          <p14:tracePt t="14704" x="368300" y="2241550"/>
          <p14:tracePt t="14760" x="374650" y="2241550"/>
          <p14:tracePt t="14769" x="406400" y="2241550"/>
          <p14:tracePt t="14787" x="552450" y="2241550"/>
          <p14:tracePt t="14804" x="787400" y="2241550"/>
          <p14:tracePt t="14806" x="914400" y="2241550"/>
          <p14:tracePt t="14823" x="1028700" y="2241550"/>
          <p14:tracePt t="14838" x="1276350" y="2241550"/>
          <p14:tracePt t="14855" x="1314450" y="2241550"/>
          <p14:tracePt t="14872" x="1327150" y="2241550"/>
          <p14:tracePt t="14927" x="1320800" y="2241550"/>
          <p14:tracePt t="14937" x="1301750" y="2241550"/>
          <p14:tracePt t="14954" x="1174750" y="2241550"/>
          <p14:tracePt t="14970" x="1009650" y="2241550"/>
          <p14:tracePt t="14987" x="838200" y="2241550"/>
          <p14:tracePt t="15003" x="762000" y="2241550"/>
          <p14:tracePt t="15006" x="749300" y="2241550"/>
          <p14:tracePt t="15103" x="755650" y="2241550"/>
          <p14:tracePt t="15112" x="787400" y="2241550"/>
          <p14:tracePt t="15123" x="838200" y="2241550"/>
          <p14:tracePt t="15137" x="1009650" y="2241550"/>
          <p14:tracePt t="15154" x="1181100" y="2241550"/>
          <p14:tracePt t="15172" x="1276350" y="2241550"/>
          <p14:tracePt t="15187" x="1308100" y="2241550"/>
          <p14:tracePt t="15203" x="1314450" y="2241550"/>
          <p14:tracePt t="15384" x="1320800" y="2241550"/>
          <p14:tracePt t="15399" x="1333500" y="2241550"/>
          <p14:tracePt t="15407" x="1358900" y="2241550"/>
          <p14:tracePt t="15420" x="1384300" y="2241550"/>
          <p14:tracePt t="15437" x="1473200" y="2241550"/>
          <p14:tracePt t="15454" x="1581150" y="2241550"/>
          <p14:tracePt t="15455" x="1612900" y="2241550"/>
          <p14:tracePt t="15471" x="1638300" y="2241550"/>
          <p14:tracePt t="15488" x="1651000" y="2241550"/>
          <p14:tracePt t="15822" x="1651000" y="2247900"/>
          <p14:tracePt t="15830" x="0" y="0"/>
        </p14:tracePtLst>
        <p14:tracePtLst>
          <p14:tracePt t="16977" x="2063750" y="2946400"/>
          <p14:tracePt t="17042" x="2070100" y="2952750"/>
          <p14:tracePt t="17060" x="2108200" y="2959100"/>
          <p14:tracePt t="17062" x="2139950" y="2965450"/>
          <p14:tracePt t="17087" x="2298700" y="2965450"/>
          <p14:tracePt t="17104" x="2482850" y="2965450"/>
          <p14:tracePt t="17119" x="2711450" y="2965450"/>
          <p14:tracePt t="17136" x="2959100" y="2965450"/>
          <p14:tracePt t="17153" x="3168650" y="2965450"/>
          <p14:tracePt t="17169" x="3295650" y="2965450"/>
          <p14:tracePt t="17185" x="3340100" y="2965450"/>
          <p14:tracePt t="17202" x="3346450" y="2965450"/>
          <p14:tracePt t="17342" x="3346450" y="2971800"/>
          <p14:tracePt t="17350" x="3340100" y="2971800"/>
          <p14:tracePt t="17358" x="3308350" y="2971800"/>
          <p14:tracePt t="17370" x="3257550" y="2971800"/>
          <p14:tracePt t="17386" x="3111500" y="2971800"/>
          <p14:tracePt t="17403" x="2927350" y="2971800"/>
          <p14:tracePt t="17420" x="2749550" y="2971800"/>
          <p14:tracePt t="17436" x="2590800" y="2971800"/>
          <p14:tracePt t="17452" x="2463800" y="2971800"/>
          <p14:tracePt t="17453" x="2419350" y="2971800"/>
          <p14:tracePt t="17468" x="2387600" y="2971800"/>
          <p14:tracePt t="17485" x="2330450" y="2971800"/>
          <p14:tracePt t="17502" x="2279650" y="2971800"/>
          <p14:tracePt t="17519" x="2273300" y="2971800"/>
          <p14:tracePt t="17614" x="2292350" y="2971800"/>
          <p14:tracePt t="17622" x="2324100" y="2971800"/>
          <p14:tracePt t="17637" x="2482850" y="2971800"/>
          <p14:tracePt t="17652" x="2584450" y="2971800"/>
          <p14:tracePt t="17670" x="3117850" y="2971800"/>
          <p14:tracePt t="17685" x="3556000" y="2971800"/>
          <p14:tracePt t="17702" x="3962400" y="2971800"/>
          <p14:tracePt t="17719" x="4191000" y="2971800"/>
          <p14:tracePt t="17736" x="4279900" y="2971800"/>
          <p14:tracePt t="17753" x="4292600" y="2971800"/>
          <p14:tracePt t="17797" x="4298950" y="2978150"/>
          <p14:tracePt t="17823" x="4286250" y="2984500"/>
          <p14:tracePt t="17830" x="4267200" y="2984500"/>
          <p14:tracePt t="17838" x="4235450" y="2984500"/>
          <p14:tracePt t="17853" x="4178300" y="2984500"/>
          <p14:tracePt t="17871" x="4032250" y="2984500"/>
          <p14:tracePt t="17887" x="3695700" y="2984500"/>
          <p14:tracePt t="17903" x="3467100" y="2984500"/>
          <p14:tracePt t="17921" x="3276600" y="2984500"/>
          <p14:tracePt t="17935" x="3168650" y="2984500"/>
          <p14:tracePt t="17953" x="3136900" y="2984500"/>
          <p14:tracePt t="17969" x="3124200" y="2984500"/>
          <p14:tracePt t="18074" x="3143250" y="2984500"/>
          <p14:tracePt t="18085" x="3175000" y="2984500"/>
          <p14:tracePt t="18104" x="3390900" y="2984500"/>
          <p14:tracePt t="18121" x="3556000" y="2984500"/>
          <p14:tracePt t="18138" x="3695700" y="2990850"/>
          <p14:tracePt t="18152" x="3759200" y="2990850"/>
          <p14:tracePt t="18169" x="3790950" y="2990850"/>
          <p14:tracePt t="18185" x="3797300" y="2990850"/>
          <p14:tracePt t="18302" x="3771900" y="2990850"/>
          <p14:tracePt t="18310" x="3740150" y="2990850"/>
          <p14:tracePt t="18322" x="3683000" y="2990850"/>
          <p14:tracePt t="18335" x="3556000" y="2990850"/>
          <p14:tracePt t="18353" x="3409950" y="2990850"/>
          <p14:tracePt t="18370" x="3270250" y="2990850"/>
          <p14:tracePt t="18386" x="3206750" y="2990850"/>
          <p14:tracePt t="18403" x="3194050" y="2990850"/>
          <p14:tracePt t="18567" x="3219450" y="2990850"/>
          <p14:tracePt t="18575" x="3251200" y="2990850"/>
          <p14:tracePt t="18586" x="3302000" y="2990850"/>
          <p14:tracePt t="18603" x="3429000" y="2990850"/>
          <p14:tracePt t="18620" x="3606800" y="2990850"/>
          <p14:tracePt t="18623" x="3727450" y="2990850"/>
          <p14:tracePt t="18637" x="3854450" y="2990850"/>
          <p14:tracePt t="18652" x="4203700" y="2990850"/>
          <p14:tracePt t="18671" x="4629150" y="2990850"/>
          <p14:tracePt t="18686" x="4756150" y="2990850"/>
          <p14:tracePt t="18703" x="4787900" y="2990850"/>
          <p14:tracePt t="18719" x="4794250" y="2990850"/>
          <p14:tracePt t="18759" x="4781550" y="2990850"/>
          <p14:tracePt t="18768" x="4749800" y="2990850"/>
          <p14:tracePt t="18786" x="4635500" y="2990850"/>
          <p14:tracePt t="18802" x="4425950" y="2990850"/>
          <p14:tracePt t="18818" x="4178300" y="2990850"/>
          <p14:tracePt t="18836" x="3962400" y="2990850"/>
          <p14:tracePt t="18853" x="3835400" y="2990850"/>
          <p14:tracePt t="18854" x="3797300" y="2990850"/>
          <p14:tracePt t="18868" x="3790950" y="2990850"/>
          <p14:tracePt t="18885" x="3778250" y="2990850"/>
          <p14:tracePt t="18957" x="3784600" y="2990850"/>
          <p14:tracePt t="18966" x="3816350" y="2990850"/>
          <p14:tracePt t="18974" x="3867150" y="2990850"/>
          <p14:tracePt t="18984" x="3930650" y="2990850"/>
          <p14:tracePt t="19001" x="4140200" y="2990850"/>
          <p14:tracePt t="19020" x="4457700" y="2990850"/>
          <p14:tracePt t="19035" x="4787900" y="2990850"/>
          <p14:tracePt t="19051" x="5010150" y="2990850"/>
          <p14:tracePt t="19070" x="5099050" y="2990850"/>
          <p14:tracePt t="19085" x="5105400" y="2990850"/>
          <p14:tracePt t="19158" x="5080000" y="2990850"/>
          <p14:tracePt t="19167" x="5029200" y="2990850"/>
          <p14:tracePt t="19175" x="4946650" y="2990850"/>
          <p14:tracePt t="19184" x="4838700" y="2990850"/>
          <p14:tracePt t="19201" x="4610100" y="2990850"/>
          <p14:tracePt t="19219" x="4394200" y="2990850"/>
          <p14:tracePt t="19236" x="4292600" y="2990850"/>
          <p14:tracePt t="19251" x="4267200" y="2990850"/>
          <p14:tracePt t="19327" x="4279900" y="2990850"/>
          <p14:tracePt t="19335" x="4318000" y="2990850"/>
          <p14:tracePt t="19342" x="4362450" y="2990850"/>
          <p14:tracePt t="19352" x="4425950" y="2990850"/>
          <p14:tracePt t="19369" x="4584700" y="2990850"/>
          <p14:tracePt t="19385" x="4749800" y="2990850"/>
          <p14:tracePt t="19401" x="4838700" y="2990850"/>
          <p14:tracePt t="19420" x="4851400" y="2990850"/>
          <p14:tracePt t="19434" x="4857750" y="2990850"/>
          <p14:tracePt t="19454" x="4832350" y="2990850"/>
          <p14:tracePt t="19468" x="4781550" y="2990850"/>
          <p14:tracePt t="19484" x="4654550" y="2990850"/>
          <p14:tracePt t="19501" x="4464050" y="2990850"/>
          <p14:tracePt t="19503" x="4337050" y="2990850"/>
          <p14:tracePt t="19519" x="4051300" y="2990850"/>
          <p14:tracePt t="19534" x="3765550" y="2990850"/>
          <p14:tracePt t="19551" x="3575050" y="2990850"/>
          <p14:tracePt t="19570" x="3492500" y="2990850"/>
          <p14:tracePt t="19584" x="3473450" y="2990850"/>
          <p14:tracePt t="19602" x="3467100" y="2990850"/>
          <p14:tracePt t="19663" x="3492500" y="2990850"/>
          <p14:tracePt t="19671" x="3530600" y="2990850"/>
          <p14:tracePt t="19686" x="3657600" y="2990850"/>
          <p14:tracePt t="19702" x="3873500" y="2990850"/>
          <p14:tracePt t="19720" x="4127500" y="2990850"/>
          <p14:tracePt t="19735" x="4318000" y="2990850"/>
          <p14:tracePt t="19752" x="4381500" y="2990850"/>
          <p14:tracePt t="19768" x="4387850" y="2990850"/>
          <p14:tracePt t="19802" x="4311650" y="2990850"/>
          <p14:tracePt t="19818" x="4152900" y="2990850"/>
          <p14:tracePt t="19835" x="3943350" y="2990850"/>
          <p14:tracePt t="19853" x="3765550" y="2990850"/>
          <p14:tracePt t="19855" x="3689350" y="2990850"/>
          <p14:tracePt t="19870" x="3638550" y="2990850"/>
          <p14:tracePt t="19887" x="3613150" y="2990850"/>
          <p14:tracePt t="19903" x="3606800" y="2990850"/>
          <p14:tracePt t="19944" x="3632200" y="2990850"/>
          <p14:tracePt t="19957" x="3689350" y="2990850"/>
          <p14:tracePt t="19971" x="3886200" y="2990850"/>
          <p14:tracePt t="19985" x="4222750" y="2990850"/>
          <p14:tracePt t="20001" x="4635500" y="2990850"/>
          <p14:tracePt t="20018" x="4902200" y="2990850"/>
          <p14:tracePt t="20035" x="5010150" y="2990850"/>
          <p14:tracePt t="20052" x="5029200" y="2990850"/>
          <p14:tracePt t="20068" x="5035550" y="2990850"/>
          <p14:tracePt t="20094" x="5029200" y="2990850"/>
          <p14:tracePt t="20102" x="4978400" y="2990850"/>
          <p14:tracePt t="20118" x="4800600" y="2990850"/>
          <p14:tracePt t="20136" x="4502150" y="2990850"/>
          <p14:tracePt t="20152" x="4114800" y="2990850"/>
          <p14:tracePt t="20168" x="3848100" y="2990850"/>
          <p14:tracePt t="20184" x="3721100" y="2990850"/>
          <p14:tracePt t="20202" x="3689350" y="2990850"/>
          <p14:tracePt t="20264" x="3714750" y="2990850"/>
          <p14:tracePt t="20270" x="3746500" y="2990850"/>
          <p14:tracePt t="20286" x="3873500" y="2990850"/>
          <p14:tracePt t="20303" x="4051300" y="2990850"/>
          <p14:tracePt t="20318" x="4229100" y="2990850"/>
          <p14:tracePt t="20336" x="4337050" y="2990850"/>
          <p14:tracePt t="20351" x="4362450" y="2990850"/>
          <p14:tracePt t="20399" x="4368800" y="2997200"/>
          <p14:tracePt t="20406" x="4356100" y="2997200"/>
          <p14:tracePt t="20417" x="4337050" y="2997200"/>
          <p14:tracePt t="20435" x="4210050" y="2997200"/>
          <p14:tracePt t="20452" x="3981450" y="2997200"/>
          <p14:tracePt t="20468" x="3695700" y="2997200"/>
          <p14:tracePt t="20486" x="3460750" y="2997200"/>
          <p14:tracePt t="20500" x="3448050" y="2997200"/>
          <p14:tracePt t="20517" x="3429000" y="2997200"/>
          <p14:tracePt t="20577" x="3448050" y="2997200"/>
          <p14:tracePt t="20587" x="3492500" y="2997200"/>
          <p14:tracePt t="20603" x="3651250" y="2997200"/>
          <p14:tracePt t="20619" x="3911600" y="2997200"/>
          <p14:tracePt t="20622" x="4083050" y="2997200"/>
          <p14:tracePt t="20636" x="4279900" y="2997200"/>
          <p14:tracePt t="20653" x="4610100" y="3009900"/>
          <p14:tracePt t="20670" x="4737100" y="3009900"/>
          <p14:tracePt t="20671" x="4756150" y="3009900"/>
          <p14:tracePt t="20685" x="4762500" y="3009900"/>
          <p14:tracePt t="20702" x="4768850" y="3009900"/>
          <p14:tracePt t="20735" x="4762500" y="3009900"/>
          <p14:tracePt t="20743" x="4743450" y="3009900"/>
          <p14:tracePt t="20753" x="4686300" y="3009900"/>
          <p14:tracePt t="20767" x="4527550" y="3009900"/>
          <p14:tracePt t="20786" x="4343400" y="3009900"/>
          <p14:tracePt t="20803" x="4229100" y="3009900"/>
          <p14:tracePt t="20818" x="4203700" y="3009900"/>
          <p14:tracePt t="20835" x="4197350" y="3009900"/>
          <p14:tracePt t="20887" x="4216400" y="3009900"/>
          <p14:tracePt t="20895" x="4248150" y="3009900"/>
          <p14:tracePt t="20904" x="4298950" y="3009900"/>
          <p14:tracePt t="20918" x="4457700" y="3009900"/>
          <p14:tracePt t="20935" x="4692650" y="3009900"/>
          <p14:tracePt t="20952" x="4895850" y="3009900"/>
          <p14:tracePt t="20968" x="5029200" y="3009900"/>
          <p14:tracePt t="20984" x="5073650" y="3009900"/>
          <p14:tracePt t="21001" x="5080000" y="3009900"/>
          <p14:tracePt t="21295" x="5073650" y="3009900"/>
          <p14:tracePt t="21302" x="5029200" y="3009900"/>
          <p14:tracePt t="21320" x="4851400" y="3009900"/>
          <p14:tracePt t="21334" x="4572000" y="3009900"/>
          <p14:tracePt t="21353" x="4305300" y="3009900"/>
          <p14:tracePt t="21367" x="4159250" y="3009900"/>
          <p14:tracePt t="21385" x="4114800" y="3009900"/>
          <p14:tracePt t="21401" x="4102100" y="3009900"/>
          <p14:tracePt t="21478" x="4114800" y="3009900"/>
          <p14:tracePt t="21487" x="4140200" y="3009900"/>
          <p14:tracePt t="21503" x="4229100" y="3009900"/>
          <p14:tracePt t="21517" x="4406900" y="3009900"/>
          <p14:tracePt t="21534" x="4648200" y="3009900"/>
          <p14:tracePt t="21550" x="4895850" y="3009900"/>
          <p14:tracePt t="21567" x="5105400" y="3009900"/>
          <p14:tracePt t="21583" x="5200650" y="3009900"/>
          <p14:tracePt t="21600" x="5226050" y="3009900"/>
          <p14:tracePt t="21694" x="5213350" y="3009900"/>
          <p14:tracePt t="21702" x="5162550" y="3009900"/>
          <p14:tracePt t="21720" x="5016500" y="3009900"/>
          <p14:tracePt t="21734" x="4781550" y="3009900"/>
          <p14:tracePt t="21750" x="4521200" y="3009900"/>
          <p14:tracePt t="21768" x="4330700" y="3009900"/>
          <p14:tracePt t="21784" x="4273550" y="3009900"/>
          <p14:tracePt t="21800" x="4254500" y="3009900"/>
          <p14:tracePt t="21862" x="4260850" y="3009900"/>
          <p14:tracePt t="21871" x="4286250" y="3009900"/>
          <p14:tracePt t="21886" x="4419600" y="3009900"/>
          <p14:tracePt t="21900" x="4533900" y="3009900"/>
          <p14:tracePt t="21918" x="4870450" y="3009900"/>
          <p14:tracePt t="21919" x="5111750" y="3009900"/>
          <p14:tracePt t="21935" x="5518150" y="3009900"/>
          <p14:tracePt t="21953" x="5746750" y="3009900"/>
          <p14:tracePt t="21967" x="5797550" y="3009900"/>
          <p14:tracePt t="21985" x="5803900" y="3009900"/>
          <p14:tracePt t="22047" x="5778500" y="3009900"/>
          <p14:tracePt t="22056" x="5740400" y="3009900"/>
          <p14:tracePt t="22071" x="5600700" y="3009900"/>
          <p14:tracePt t="22084" x="5518150" y="3009900"/>
          <p14:tracePt t="22100" x="5308600" y="3009900"/>
          <p14:tracePt t="22103" x="5187950" y="3009900"/>
          <p14:tracePt t="22118" x="5003800" y="3009900"/>
          <p14:tracePt t="22135" x="4895850" y="3009900"/>
          <p14:tracePt t="22152" x="4870450" y="3009900"/>
          <p14:tracePt t="22230" x="4883150" y="3009900"/>
          <p14:tracePt t="22238" x="4908550" y="3003550"/>
          <p14:tracePt t="22250" x="4940300" y="3003550"/>
          <p14:tracePt t="22267" x="5073650" y="3003550"/>
          <p14:tracePt t="22284" x="5289550" y="3003550"/>
          <p14:tracePt t="22301" x="5441950" y="3003550"/>
          <p14:tracePt t="22302" x="5486400" y="3003550"/>
          <p14:tracePt t="22317" x="5511800" y="3003550"/>
          <p14:tracePt t="22366" x="5480050" y="3003550"/>
          <p14:tracePt t="22374" x="5403850" y="3003550"/>
          <p14:tracePt t="22384" x="5334000" y="3003550"/>
          <p14:tracePt t="22400" x="5130800" y="3003550"/>
          <p14:tracePt t="22417" x="4953000" y="3003550"/>
          <p14:tracePt t="22435" x="4864100" y="3003550"/>
          <p14:tracePt t="22451" x="4838700" y="3003550"/>
          <p14:tracePt t="22469" x="4832350" y="3003550"/>
          <p14:tracePt t="22530" x="4851400" y="3003550"/>
          <p14:tracePt t="22539" x="4902200" y="3003550"/>
          <p14:tracePt t="22551" x="5073650" y="3003550"/>
          <p14:tracePt t="22568" x="5289550" y="3003550"/>
          <p14:tracePt t="22584" x="5473700" y="3003550"/>
          <p14:tracePt t="22601" x="5530850" y="3003550"/>
          <p14:tracePt t="22618" x="5537200" y="3003550"/>
          <p14:tracePt t="22705" x="5524500" y="3003550"/>
          <p14:tracePt t="22721" x="5429250" y="3003550"/>
          <p14:tracePt t="22737" x="5283200" y="3003550"/>
          <p14:tracePt t="22751" x="5143500" y="3003550"/>
          <p14:tracePt t="22768" x="5067300" y="3003550"/>
          <p14:tracePt t="22785" x="5054600" y="3003550"/>
          <p14:tracePt t="22856" x="5067300" y="3003550"/>
          <p14:tracePt t="22876" x="5156200" y="3003550"/>
          <p14:tracePt t="22896" x="5384800" y="3003550"/>
          <p14:tracePt t="22917" x="5543550" y="3003550"/>
          <p14:tracePt t="22936" x="5632450" y="3003550"/>
          <p14:tracePt t="22952" x="5638800" y="3003550"/>
          <p14:tracePt t="22992" x="5619750" y="3003550"/>
          <p14:tracePt t="23004" x="5588000" y="3003550"/>
          <p14:tracePt t="23018" x="5461000" y="2997200"/>
          <p14:tracePt t="23034" x="5321300" y="2990850"/>
          <p14:tracePt t="23052" x="5226050" y="2971800"/>
          <p14:tracePt t="23068" x="5194300" y="2971800"/>
          <p14:tracePt t="23119" x="5213350" y="2971800"/>
          <p14:tracePt t="23127" x="5245100" y="2971800"/>
          <p14:tracePt t="23136" x="5283200" y="2971800"/>
          <p14:tracePt t="23152" x="5416550" y="2971800"/>
          <p14:tracePt t="23169" x="5549900" y="2971800"/>
          <p14:tracePt t="23185" x="5638800" y="2971800"/>
          <p14:tracePt t="23201" x="5670550" y="2971800"/>
          <p14:tracePt t="23218" x="5676900" y="2971800"/>
          <p14:tracePt t="23566" x="0" y="0"/>
        </p14:tracePtLst>
        <p14:tracePtLst>
          <p14:tracePt t="24993" x="3422650" y="2832100"/>
          <p14:tracePt t="25075" x="3422650" y="2844800"/>
          <p14:tracePt t="25092" x="3422650" y="2882900"/>
          <p14:tracePt t="25107" x="3416300" y="2933700"/>
          <p14:tracePt t="25110" x="3409950" y="2959100"/>
          <p14:tracePt t="25122" x="3409950" y="2971800"/>
          <p14:tracePt t="25136" x="3409950" y="3009900"/>
          <p14:tracePt t="25151" x="3409950" y="3022600"/>
          <p14:tracePt t="25168" x="3409950" y="3028950"/>
          <p14:tracePt t="25280" x="3409950" y="3009900"/>
          <p14:tracePt t="25297" x="3409950" y="2959100"/>
          <p14:tracePt t="25313" x="3397250" y="2921000"/>
          <p14:tracePt t="25326" x="3390900" y="2882900"/>
          <p14:tracePt t="25338" x="3390900" y="2876550"/>
          <p14:tracePt t="25353" x="3384550" y="2851150"/>
          <p14:tracePt t="25368" x="3384550" y="2844800"/>
          <p14:tracePt t="25504" x="3384550" y="2851150"/>
          <p14:tracePt t="25522" x="3384550" y="2876550"/>
          <p14:tracePt t="25541" x="3384550" y="2908300"/>
          <p14:tracePt t="25544" x="3384550" y="2927350"/>
          <p14:tracePt t="25566" x="3384550" y="2984500"/>
          <p14:tracePt t="25583" x="3384550" y="3003550"/>
          <p14:tracePt t="25712" x="3384550" y="2990850"/>
          <p14:tracePt t="25722" x="3384550" y="2971800"/>
          <p14:tracePt t="25735" x="3384550" y="2940050"/>
          <p14:tracePt t="25751" x="3384550" y="2914650"/>
          <p14:tracePt t="25767" x="3384550" y="2901950"/>
          <p14:tracePt t="25783" x="3384550" y="2882900"/>
          <p14:tracePt t="25942" x="3378200" y="2889250"/>
          <p14:tracePt t="25950" x="3371850" y="2908300"/>
          <p14:tracePt t="25968" x="3371850" y="2940050"/>
          <p14:tracePt t="25982" x="3371850" y="2971800"/>
          <p14:tracePt t="26001" x="3371850" y="2990850"/>
          <p14:tracePt t="26128" x="3371850" y="2965450"/>
          <p14:tracePt t="26146" x="3371850" y="2921000"/>
          <p14:tracePt t="26159" x="3371850" y="2851150"/>
          <p14:tracePt t="26175" x="3371850" y="2832100"/>
          <p14:tracePt t="26186" x="3371850" y="2825750"/>
          <p14:tracePt t="26201" x="3371850" y="2819400"/>
          <p14:tracePt t="26271" x="3371850" y="2825750"/>
          <p14:tracePt t="26279" x="3365500" y="2851150"/>
          <p14:tracePt t="26288" x="3365500" y="2870200"/>
          <p14:tracePt t="26300" x="3359150" y="2901950"/>
          <p14:tracePt t="26316" x="3352800" y="2946400"/>
          <p14:tracePt t="26334" x="3352800" y="2984500"/>
          <p14:tracePt t="26350" x="3352800" y="2990850"/>
          <p14:tracePt t="26630" x="0" y="0"/>
        </p14:tracePtLst>
        <p14:tracePtLst>
          <p14:tracePt t="27504" x="2711450" y="2851150"/>
          <p14:tracePt t="27567" x="2711450" y="2876550"/>
          <p14:tracePt t="27582" x="2717800" y="2908300"/>
          <p14:tracePt t="27600" x="2724150" y="2933700"/>
          <p14:tracePt t="27617" x="2730500" y="2952750"/>
          <p14:tracePt t="27634" x="2736850" y="2965450"/>
          <p14:tracePt t="27667" x="2749550" y="2965450"/>
          <p14:tracePt t="27684" x="2762250" y="2965450"/>
          <p14:tracePt t="27701" x="2781300" y="2965450"/>
          <p14:tracePt t="27703" x="2800350" y="2965450"/>
          <p14:tracePt t="27716" x="2813050" y="2965450"/>
          <p14:tracePt t="27734" x="2863850" y="2965450"/>
          <p14:tracePt t="27751" x="2914650" y="2965450"/>
          <p14:tracePt t="27766" x="2971800" y="2965450"/>
          <p14:tracePt t="27783" x="3073400" y="2965450"/>
          <p14:tracePt t="27800" x="3194050" y="2965450"/>
          <p14:tracePt t="27816" x="3359150" y="2965450"/>
          <p14:tracePt t="27833" x="3575050" y="2965450"/>
          <p14:tracePt t="27849" x="3759200" y="2965450"/>
          <p14:tracePt t="27866" x="3886200" y="2965450"/>
          <p14:tracePt t="27883" x="3956050" y="2965450"/>
          <p14:tracePt t="27886" x="3975100" y="2965450"/>
          <p14:tracePt t="27900" x="3981450" y="2965450"/>
          <p14:tracePt t="27916" x="4006850" y="2965450"/>
          <p14:tracePt t="27918" x="4019550" y="2965450"/>
          <p14:tracePt t="27933" x="4032250" y="2965450"/>
          <p14:tracePt t="27949" x="4044950" y="2965450"/>
          <p14:tracePt t="27967" x="4064000" y="2959100"/>
          <p14:tracePt t="27983" x="4070350" y="2959100"/>
          <p14:tracePt t="28000" x="4083050" y="2959100"/>
          <p14:tracePt t="28095" x="4089400" y="2959100"/>
          <p14:tracePt t="28104" x="4089400" y="2965450"/>
          <p14:tracePt t="28118" x="4089400" y="2984500"/>
          <p14:tracePt t="28132" x="4089400" y="2990850"/>
          <p14:tracePt t="28149" x="4089400" y="3003550"/>
          <p14:tracePt t="28407" x="0" y="0"/>
        </p14:tracePtLst>
        <p14:tracePtLst>
          <p14:tracePt t="28714" x="4502150" y="2686050"/>
          <p14:tracePt t="28729" x="4476750" y="2686050"/>
          <p14:tracePt t="28745" x="4438650" y="2686050"/>
          <p14:tracePt t="28761" x="4413250" y="2705100"/>
          <p14:tracePt t="28771" x="4394200" y="2711450"/>
          <p14:tracePt t="28783" x="4368800" y="2749550"/>
          <p14:tracePt t="28799" x="4349750" y="2800350"/>
          <p14:tracePt t="28816" x="4337050" y="2870200"/>
          <p14:tracePt t="28832" x="4337050" y="2933700"/>
          <p14:tracePt t="28849" x="4337050" y="2990850"/>
          <p14:tracePt t="28865" x="4337050" y="3054350"/>
          <p14:tracePt t="28882" x="4368800" y="3117850"/>
          <p14:tracePt t="28899" x="4387850" y="3149600"/>
          <p14:tracePt t="28902" x="4400550" y="3155950"/>
          <p14:tracePt t="28916" x="4413250" y="3162300"/>
          <p14:tracePt t="28932" x="4419600" y="3168650"/>
          <p14:tracePt t="28975" x="4425950" y="3168650"/>
          <p14:tracePt t="28988" x="4432300" y="3168650"/>
          <p14:tracePt t="29002" x="4457700" y="3155950"/>
          <p14:tracePt t="29018" x="4489450" y="3136900"/>
          <p14:tracePt t="29019" x="0" y="0"/>
        </p14:tracePtLst>
        <p14:tracePtLst>
          <p14:tracePt t="29283" x="5994400" y="2787650"/>
          <p14:tracePt t="29298" x="6032500" y="2819400"/>
          <p14:tracePt t="29315" x="6045200" y="2838450"/>
          <p14:tracePt t="29332" x="6057900" y="2857500"/>
          <p14:tracePt t="29335" x="6057900" y="2863850"/>
          <p14:tracePt t="29348" x="6057900" y="2882900"/>
          <p14:tracePt t="29366" x="6057900" y="2933700"/>
          <p14:tracePt t="29382" x="6057900" y="2959100"/>
          <p14:tracePt t="29400" x="6057900" y="2984500"/>
          <p14:tracePt t="29416" x="6057900" y="3003550"/>
          <p14:tracePt t="29432" x="6045200" y="3009900"/>
          <p14:tracePt t="29449" x="6013450" y="3016250"/>
          <p14:tracePt t="29466" x="5988050" y="3016250"/>
          <p14:tracePt t="29481" x="5930900" y="3016250"/>
          <p14:tracePt t="29482" x="0" y="0"/>
        </p14:tracePtLst>
        <p14:tracePtLst>
          <p14:tracePt t="30521" x="4457700" y="2857500"/>
          <p14:tracePt t="30544" x="4457700" y="2851150"/>
          <p14:tracePt t="30561" x="4495800" y="2851150"/>
          <p14:tracePt t="30572" x="4514850" y="2851150"/>
          <p14:tracePt t="30582" x="4616450" y="2863850"/>
          <p14:tracePt t="30599" x="4787900" y="2876550"/>
          <p14:tracePt t="30615" x="5035550" y="2876550"/>
          <p14:tracePt t="30632" x="5359400" y="2876550"/>
          <p14:tracePt t="30648" x="5613400" y="2901950"/>
          <p14:tracePt t="30666" x="5702300" y="2908300"/>
          <p14:tracePt t="30682" x="5715000" y="2908300"/>
          <p14:tracePt t="30699" x="5721350" y="2908300"/>
          <p14:tracePt t="30778" x="5721350" y="2914650"/>
          <p14:tracePt t="30795" x="5689600" y="2921000"/>
          <p14:tracePt t="30815" x="5543550" y="2921000"/>
          <p14:tracePt t="30836" x="5372100" y="2921000"/>
          <p14:tracePt t="30849" x="5194300" y="2921000"/>
          <p14:tracePt t="30865" x="5086350" y="2921000"/>
          <p14:tracePt t="30882" x="5054600" y="2921000"/>
          <p14:tracePt t="30899" x="5041900" y="2921000"/>
          <p14:tracePt t="30975" x="5060950" y="2921000"/>
          <p14:tracePt t="30985" x="5092700" y="2921000"/>
          <p14:tracePt t="31000" x="5194300" y="2921000"/>
          <p14:tracePt t="31015" x="5346700" y="2921000"/>
          <p14:tracePt t="31031" x="5480050" y="2921000"/>
          <p14:tracePt t="31048" x="5607050" y="2921000"/>
          <p14:tracePt t="31065" x="5676900" y="2921000"/>
          <p14:tracePt t="31081" x="5689600" y="2921000"/>
          <p14:tracePt t="31098" x="5695950" y="2921000"/>
          <p14:tracePt t="31151" x="5683250" y="2921000"/>
          <p14:tracePt t="31159" x="5651500" y="2921000"/>
          <p14:tracePt t="31173" x="5613400" y="2921000"/>
          <p14:tracePt t="31187" x="5480050" y="2921000"/>
          <p14:tracePt t="31199" x="5295900" y="2921000"/>
          <p14:tracePt t="31216" x="5073650" y="2901950"/>
          <p14:tracePt t="31232" x="4953000" y="2889250"/>
          <p14:tracePt t="31249" x="4921250" y="2889250"/>
          <p14:tracePt t="31265" x="4908550" y="2889250"/>
          <p14:tracePt t="31303" x="4921250" y="2889250"/>
          <p14:tracePt t="31314" x="4953000" y="2889250"/>
          <p14:tracePt t="31330" x="5060950" y="2889250"/>
          <p14:tracePt t="31347" x="5232400" y="2889250"/>
          <p14:tracePt t="31365" x="5365750" y="2889250"/>
          <p14:tracePt t="31380" x="5441950" y="2889250"/>
          <p14:tracePt t="31382" x="5467350" y="2889250"/>
          <p14:tracePt t="31398" x="5486400" y="2889250"/>
          <p14:tracePt t="31415" x="5518150" y="2889250"/>
          <p14:tracePt t="31431" x="5537200" y="2889250"/>
          <p14:tracePt t="31447" x="5543550" y="2889250"/>
          <p14:tracePt t="31465" x="5549900" y="2889250"/>
          <p14:tracePt t="31528" x="5543550" y="2889250"/>
          <p14:tracePt t="31534" x="5511800" y="2889250"/>
          <p14:tracePt t="31549" x="5410200" y="2889250"/>
          <p14:tracePt t="31565" x="5346700" y="2889250"/>
          <p14:tracePt t="31581" x="5187950" y="2889250"/>
          <p14:tracePt t="31598" x="4927600" y="2889250"/>
          <p14:tracePt t="31614" x="4806950" y="2889250"/>
          <p14:tracePt t="31631" x="4787900" y="2889250"/>
          <p14:tracePt t="31647" x="4781550" y="2889250"/>
          <p14:tracePt t="31681" x="4794250" y="2889250"/>
          <p14:tracePt t="31698" x="4851400" y="2895600"/>
          <p14:tracePt t="31715" x="4959350" y="2914650"/>
          <p14:tracePt t="31731" x="5130800" y="2940050"/>
          <p14:tracePt t="31749" x="5314950" y="2965450"/>
          <p14:tracePt t="31751" x="5378450" y="2971800"/>
          <p14:tracePt t="31764" x="5403850" y="2971800"/>
          <p14:tracePt t="31781" x="5422900" y="2971800"/>
          <p14:tracePt t="31798" x="5429250" y="2971800"/>
          <p14:tracePt t="31815" x="5410200" y="2971800"/>
          <p14:tracePt t="31830" x="5302250" y="2971800"/>
          <p14:tracePt t="31847" x="5143500" y="2971800"/>
          <p14:tracePt t="31864" x="4984750" y="2971800"/>
          <p14:tracePt t="31881" x="4864100" y="2971800"/>
          <p14:tracePt t="31897" x="4826000" y="2971800"/>
          <p14:tracePt t="31915" x="4813300" y="2971800"/>
          <p14:tracePt t="31974" x="4826000" y="2971800"/>
          <p14:tracePt t="31982" x="4845050" y="2971800"/>
          <p14:tracePt t="31999" x="4940300" y="2971800"/>
          <p14:tracePt t="32015" x="5111750" y="2971800"/>
          <p14:tracePt t="32031" x="5321300" y="2971800"/>
          <p14:tracePt t="32047" x="5511800" y="2990850"/>
          <p14:tracePt t="32064" x="5626100" y="2997200"/>
          <p14:tracePt t="32081" x="5657850" y="2997200"/>
          <p14:tracePt t="32120" x="5626100" y="2997200"/>
          <p14:tracePt t="32130" x="5549900" y="2997200"/>
          <p14:tracePt t="32147" x="5365750" y="2997200"/>
          <p14:tracePt t="32165" x="5130800" y="2997200"/>
          <p14:tracePt t="32167" x="5035550" y="2997200"/>
          <p14:tracePt t="32244" x="4895850" y="2997200"/>
          <p14:tracePt t="32270" x="4914900" y="2997200"/>
          <p14:tracePt t="32278" x="4953000" y="2997200"/>
          <p14:tracePt t="32286" x="5016500" y="2997200"/>
          <p14:tracePt t="32296" x="5080000" y="2997200"/>
          <p14:tracePt t="32313" x="5207000" y="2997200"/>
          <p14:tracePt t="32333" x="5276850" y="2997200"/>
          <p14:tracePt t="32347" x="5289550" y="2997200"/>
          <p14:tracePt t="32364" x="5295900" y="2997200"/>
          <p14:tracePt t="32750" x="0" y="0"/>
        </p14:tracePtLst>
        <p14:tracePtLst>
          <p14:tracePt t="33097" x="4470400" y="2882900"/>
          <p14:tracePt t="33113" x="4483100" y="2876550"/>
          <p14:tracePt t="33135" x="4527550" y="2876550"/>
          <p14:tracePt t="33138" x="4572000" y="2876550"/>
          <p14:tracePt t="33155" x="4692650" y="2876550"/>
          <p14:tracePt t="33171" x="4768850" y="2876550"/>
          <p14:tracePt t="33184" x="4806950" y="2876550"/>
          <p14:tracePt t="33199" x="4819650" y="2876550"/>
          <p14:tracePt t="33215" x="4832350" y="2876550"/>
          <p14:tracePt t="33248" x="4845050" y="2889250"/>
          <p14:tracePt t="33264" x="4845050" y="2895600"/>
          <p14:tracePt t="33281" x="4845050" y="2908300"/>
          <p14:tracePt t="33297" x="4845050" y="2927350"/>
          <p14:tracePt t="33314" x="4819650" y="2940050"/>
          <p14:tracePt t="33331" x="4768850" y="2959100"/>
          <p14:tracePt t="33334" x="4737100" y="2965450"/>
          <p14:tracePt t="33348" x="4699000" y="2971800"/>
          <p14:tracePt t="33365" x="4641850" y="2984500"/>
          <p14:tracePt t="33366" x="4635500" y="2984500"/>
          <p14:tracePt t="33381" x="4622800" y="2984500"/>
          <p14:tracePt t="33396" x="4616450" y="2984500"/>
          <p14:tracePt t="33512" x="4610100" y="2984500"/>
          <p14:tracePt t="33527" x="0" y="0"/>
        </p14:tracePtLst>
        <p14:tracePtLst>
          <p14:tracePt t="33792" x="5397500" y="2927350"/>
          <p14:tracePt t="33798" x="5403850" y="2927350"/>
          <p14:tracePt t="33815" x="5429250" y="2927350"/>
          <p14:tracePt t="33831" x="5448300" y="2927350"/>
          <p14:tracePt t="33847" x="5486400" y="2927350"/>
          <p14:tracePt t="33864" x="5511800" y="2946400"/>
          <p14:tracePt t="33879" x="5518150" y="2952750"/>
          <p14:tracePt t="33913" x="5518150" y="2971800"/>
          <p14:tracePt t="33932" x="5518150" y="2984500"/>
          <p14:tracePt t="33947" x="5518150" y="2997200"/>
          <p14:tracePt t="33966" x="5505450" y="3022600"/>
          <p14:tracePt t="33981" x="5454650" y="3041650"/>
          <p14:tracePt t="33997" x="5416550" y="3054350"/>
          <p14:tracePt t="33998" x="5397500" y="3060700"/>
          <p14:tracePt t="34014" x="5384800" y="3067050"/>
          <p14:tracePt t="34030" x="5378450" y="3067050"/>
          <p14:tracePt t="34078" x="0" y="0"/>
        </p14:tracePtLst>
        <p14:tracePtLst>
          <p14:tracePt t="36234" x="6775450" y="2997200"/>
          <p14:tracePt t="36321" x="6769100" y="3003550"/>
          <p14:tracePt t="36337" x="6781800" y="3009900"/>
          <p14:tracePt t="36350" x="6877050" y="3022600"/>
          <p14:tracePt t="36363" x="6940550" y="3028950"/>
          <p14:tracePt t="36379" x="7092950" y="3035300"/>
          <p14:tracePt t="36395" x="7270750" y="3035300"/>
          <p14:tracePt t="36412" x="7397750" y="3035300"/>
          <p14:tracePt t="36429" x="7448550" y="3035300"/>
          <p14:tracePt t="36430" x="7454900" y="3035300"/>
          <p14:tracePt t="36445" x="7461250" y="3035300"/>
          <p14:tracePt t="36529" x="7429500" y="3035300"/>
          <p14:tracePt t="36538" x="7372350" y="3035300"/>
          <p14:tracePt t="36550" x="7289800" y="3035300"/>
          <p14:tracePt t="36564" x="7099300" y="3035300"/>
          <p14:tracePt t="36580" x="6908800" y="3035300"/>
          <p14:tracePt t="36583" x="6845300" y="3035300"/>
          <p14:tracePt t="36596" x="6794500" y="3035300"/>
          <p14:tracePt t="36614" x="6762750" y="3035300"/>
          <p14:tracePt t="36714" x="6781800" y="3035300"/>
          <p14:tracePt t="36723" x="6807200" y="3035300"/>
          <p14:tracePt t="36735" x="6889750" y="3035300"/>
          <p14:tracePt t="36747" x="6959600" y="3035300"/>
          <p14:tracePt t="36764" x="7143750" y="3035300"/>
          <p14:tracePt t="36767" x="7239000" y="3035300"/>
          <p14:tracePt t="36780" x="7327900" y="3035300"/>
          <p14:tracePt t="36796" x="7461250" y="3035300"/>
          <p14:tracePt t="36814" x="7493000" y="3035300"/>
          <p14:tracePt t="36866" x="7493000" y="3041650"/>
          <p14:tracePt t="36879" x="7493000" y="3048000"/>
          <p14:tracePt t="36895" x="7486650" y="3054350"/>
          <p14:tracePt t="36911" x="7480300" y="3054350"/>
          <p14:tracePt t="36922" x="7473950" y="3054350"/>
          <p14:tracePt t="36936" x="7454900" y="3054350"/>
          <p14:tracePt t="36947" x="7442200" y="3054350"/>
          <p14:tracePt t="36963" x="7385050" y="3054350"/>
          <p14:tracePt t="36980" x="7277100" y="3054350"/>
          <p14:tracePt t="36997" x="7162800" y="3054350"/>
          <p14:tracePt t="36998" x="7112000" y="3054350"/>
          <p14:tracePt t="37013" x="7073900" y="3054350"/>
          <p14:tracePt t="37029" x="7042150" y="3054350"/>
          <p14:tracePt t="37031" x="7035800" y="3054350"/>
          <p14:tracePt t="37119" x="7042150" y="3054350"/>
          <p14:tracePt t="37126" x="7061200" y="3054350"/>
          <p14:tracePt t="37135" x="7092950" y="3054350"/>
          <p14:tracePt t="37145" x="7124700" y="3054350"/>
          <p14:tracePt t="37162" x="7232650" y="3054350"/>
          <p14:tracePt t="37179" x="7346950" y="3054350"/>
          <p14:tracePt t="37196" x="7442200" y="3054350"/>
          <p14:tracePt t="37198" x="7486650" y="3054350"/>
          <p14:tracePt t="37213" x="7518400" y="3054350"/>
          <p14:tracePt t="37231" x="7569200" y="3054350"/>
          <p14:tracePt t="37246" x="7588250" y="3054350"/>
          <p14:tracePt t="37263" x="7626350" y="3054350"/>
          <p14:tracePt t="37279" x="7645400" y="3054350"/>
          <p14:tracePt t="37296" x="7664450" y="3054350"/>
          <p14:tracePt t="37312" x="7677150" y="3054350"/>
          <p14:tracePt t="37479" x="7689850" y="3054350"/>
          <p14:tracePt t="37486" x="7715250" y="3054350"/>
          <p14:tracePt t="37496" x="7747000" y="3054350"/>
          <p14:tracePt t="37513" x="7829550" y="3054350"/>
          <p14:tracePt t="37530" x="7924800" y="3054350"/>
          <p14:tracePt t="37545" x="8032750" y="3054350"/>
          <p14:tracePt t="37562" x="8140700" y="3054350"/>
          <p14:tracePt t="37579" x="8248650" y="3054350"/>
          <p14:tracePt t="37595" x="8343900" y="3054350"/>
          <p14:tracePt t="37612" x="8420100" y="3054350"/>
          <p14:tracePt t="37615" x="8439150" y="3054350"/>
          <p14:tracePt t="37629" x="8445500" y="3054350"/>
          <p14:tracePt t="37645" x="8458200" y="3054350"/>
          <p14:tracePt t="37858" x="8432800" y="3054350"/>
          <p14:tracePt t="37873" x="8280400" y="3022600"/>
          <p14:tracePt t="37891" x="7994650" y="2971800"/>
          <p14:tracePt t="37894" x="7880350" y="2965450"/>
          <p14:tracePt t="37915" x="7708900" y="2952750"/>
          <p14:tracePt t="37931" x="7651750" y="2952750"/>
          <p14:tracePt t="37935" x="7639050" y="2952750"/>
          <p14:tracePt t="37947" x="7632700" y="2952750"/>
          <p14:tracePt t="38014" x="7639050" y="2952750"/>
          <p14:tracePt t="38022" x="7664450" y="2952750"/>
          <p14:tracePt t="38030" x="7702550" y="2952750"/>
          <p14:tracePt t="38046" x="7810500" y="2952750"/>
          <p14:tracePt t="38064" x="7969250" y="2952750"/>
          <p14:tracePt t="38079" x="8159750" y="2952750"/>
          <p14:tracePt t="38095" x="8388350" y="2952750"/>
          <p14:tracePt t="38111" x="8597900" y="2952750"/>
          <p14:tracePt t="38128" x="8807450" y="2952750"/>
          <p14:tracePt t="38145" x="9017000" y="2952750"/>
          <p14:tracePt t="38165" x="9163050" y="2952750"/>
          <p14:tracePt t="38178" x="9290050" y="2952750"/>
          <p14:tracePt t="38195" x="9366250" y="2952750"/>
          <p14:tracePt t="38212" x="9417050" y="2952750"/>
          <p14:tracePt t="38228" x="9429750" y="2952750"/>
          <p14:tracePt t="38245" x="9436100" y="2952750"/>
          <p14:tracePt t="38464" x="9429750" y="2952750"/>
          <p14:tracePt t="38474" x="9398000" y="2952750"/>
          <p14:tracePt t="38486" x="9245600" y="2952750"/>
          <p14:tracePt t="38497" x="9150350" y="2952750"/>
          <p14:tracePt t="38514" x="8940800" y="2952750"/>
          <p14:tracePt t="38529" x="8782050" y="2952750"/>
          <p14:tracePt t="38545" x="8699500" y="2952750"/>
          <p14:tracePt t="38562" x="8680450" y="2952750"/>
          <p14:tracePt t="38640" x="8686800" y="2952750"/>
          <p14:tracePt t="38650" x="8718550" y="2952750"/>
          <p14:tracePt t="38665" x="8807450" y="2952750"/>
          <p14:tracePt t="38680" x="8934450" y="2952750"/>
          <p14:tracePt t="38697" x="9080500" y="2952750"/>
          <p14:tracePt t="38713" x="9207500" y="2952750"/>
          <p14:tracePt t="38731" x="9296400" y="2952750"/>
          <p14:tracePt t="38747" x="9328150" y="2952750"/>
          <p14:tracePt t="38750" x="9334500" y="2952750"/>
          <p14:tracePt t="38974" x="9328150" y="2952750"/>
          <p14:tracePt t="38974" x="0" y="0"/>
        </p14:tracePtLst>
        <p14:tracePtLst>
          <p14:tracePt t="42270" x="4679950" y="3117850"/>
          <p14:tracePt t="42319" x="4679950" y="3130550"/>
          <p14:tracePt t="42329" x="4679950" y="3155950"/>
          <p14:tracePt t="42345" x="4692650" y="3219450"/>
          <p14:tracePt t="42362" x="4711700" y="3270250"/>
          <p14:tracePt t="42379" x="4724400" y="3302000"/>
          <p14:tracePt t="42393" x="4737100" y="3314700"/>
          <p14:tracePt t="42447" x="4737100" y="3321050"/>
          <p14:tracePt t="42481" x="4749800" y="3321050"/>
          <p14:tracePt t="42496" x="4749800" y="3302000"/>
          <p14:tracePt t="42514" x="4756150" y="3276600"/>
          <p14:tracePt t="42532" x="4756150" y="3257550"/>
          <p14:tracePt t="42535" x="4756150" y="3251200"/>
          <p14:tracePt t="42550" x="4756150" y="3232150"/>
          <p14:tracePt t="42665" x="4756150" y="3238500"/>
          <p14:tracePt t="42800" x="4756150" y="3219450"/>
          <p14:tracePt t="42815" x="4743450" y="3187700"/>
          <p14:tracePt t="42830" x="4737100" y="3168650"/>
          <p14:tracePt t="42845" x="4737100" y="3162300"/>
          <p14:tracePt t="42911" x="4730750" y="3175000"/>
          <p14:tracePt t="42920" x="4730750" y="3187700"/>
          <p14:tracePt t="42931" x="4724400" y="3206750"/>
          <p14:tracePt t="42944" x="4718050" y="3232150"/>
          <p14:tracePt t="42961" x="4718050" y="3238500"/>
          <p14:tracePt t="43273" x="4718050" y="3232150"/>
          <p14:tracePt t="43288" x="4718050" y="3200400"/>
          <p14:tracePt t="43304" x="4718050" y="3162300"/>
          <p14:tracePt t="43316" x="4718050" y="3155950"/>
          <p14:tracePt t="43329" x="4718050" y="3136900"/>
          <p14:tracePt t="43416" x="4718050" y="3149600"/>
          <p14:tracePt t="43423" x="4718050" y="3181350"/>
          <p14:tracePt t="43431" x="4718050" y="3213100"/>
          <p14:tracePt t="43443" x="4718050" y="3238500"/>
          <p14:tracePt t="43460" x="4718050" y="3263900"/>
          <p14:tracePt t="43477" x="4718050" y="3282950"/>
          <p14:tracePt t="43512" x="4724400" y="3289300"/>
          <p14:tracePt t="43591" x="4724400" y="3282950"/>
          <p14:tracePt t="43598" x="4724400" y="3276600"/>
          <p14:tracePt t="43614" x="4724400" y="3270250"/>
          <p14:tracePt t="43627" x="4724400" y="3263900"/>
          <p14:tracePt t="43695" x="4730750" y="3263900"/>
          <p14:tracePt t="43712" x="4737100" y="3263900"/>
          <p14:tracePt t="43847" x="4743450" y="3257550"/>
          <p14:tracePt t="43860" x="4743450" y="3251200"/>
          <p14:tracePt t="43879" x="4743450" y="3200400"/>
          <p14:tracePt t="43895" x="4743450" y="3181350"/>
          <p14:tracePt t="43912" x="4743450" y="3168650"/>
          <p14:tracePt t="44015" x="4743450" y="3175000"/>
          <p14:tracePt t="44028" x="4743450" y="3194050"/>
          <p14:tracePt t="44046" x="4743450" y="3219450"/>
          <p14:tracePt t="44060" x="4743450" y="3238500"/>
          <p14:tracePt t="44201" x="4743450" y="3225800"/>
          <p14:tracePt t="44217" x="4743450" y="3219450"/>
          <p14:tracePt t="44232" x="4743450" y="3213100"/>
          <p14:tracePt t="44297" x="4743450" y="3225800"/>
          <p14:tracePt t="44309" x="4743450" y="3244850"/>
          <p14:tracePt t="44329" x="4743450" y="3289300"/>
          <p14:tracePt t="44345" x="4743450" y="3295650"/>
          <p14:tracePt t="44391" x="4749800" y="3295650"/>
          <p14:tracePt t="44406" x="4756150" y="3295650"/>
          <p14:tracePt t="44414" x="4756150" y="3282950"/>
          <p14:tracePt t="44426" x="4756150" y="3263900"/>
          <p14:tracePt t="44443" x="4756150" y="3232150"/>
          <p14:tracePt t="44459" x="4756150" y="3219450"/>
          <p14:tracePt t="44476" x="4756150" y="3206750"/>
          <p14:tracePt t="44600" x="4756150" y="3219450"/>
          <p14:tracePt t="44620" x="4756150" y="3238500"/>
          <p14:tracePt t="44634" x="4756150" y="3251200"/>
          <p14:tracePt t="44647" x="4756150" y="3257550"/>
          <p14:tracePt t="44663" x="4756150" y="3263900"/>
          <p14:tracePt t="44830" x="0" y="0"/>
        </p14:tracePtLst>
        <p14:tracePtLst>
          <p14:tracePt t="45127" x="5454650" y="3098800"/>
          <p14:tracePt t="45185" x="5454650" y="3130550"/>
          <p14:tracePt t="45194" x="5454650" y="3149600"/>
          <p14:tracePt t="45210" x="5448300" y="3225800"/>
          <p14:tracePt t="45228" x="5448300" y="3302000"/>
          <p14:tracePt t="45231" x="5448300" y="3327400"/>
          <p14:tracePt t="45245" x="5448300" y="3340100"/>
          <p14:tracePt t="45262" x="5448300" y="3371850"/>
          <p14:tracePt t="45328" x="5461000" y="3371850"/>
          <p14:tracePt t="45338" x="5467350" y="3352800"/>
          <p14:tracePt t="45348" x="5467350" y="3333750"/>
          <p14:tracePt t="45361" x="5480050" y="3282950"/>
          <p14:tracePt t="45377" x="5492750" y="3225800"/>
          <p14:tracePt t="45392" x="5499100" y="3187700"/>
          <p14:tracePt t="45409" x="5499100" y="3162300"/>
          <p14:tracePt t="45426" x="5499100" y="3149600"/>
          <p14:tracePt t="45518" x="5499100" y="3162300"/>
          <p14:tracePt t="45527" x="5499100" y="3213100"/>
          <p14:tracePt t="45546" x="5499100" y="3352800"/>
          <p14:tracePt t="45560" x="5499100" y="3479800"/>
          <p14:tracePt t="45577" x="5499100" y="3536950"/>
          <p14:tracePt t="45593" x="5499100" y="3549650"/>
          <p14:tracePt t="45609" x="5499100" y="3556000"/>
          <p14:tracePt t="45687" x="5480050" y="3536950"/>
          <p14:tracePt t="45687" x="0" y="0"/>
        </p14:tracePtLst>
        <p14:tracePtLst>
          <p14:tracePt t="46152" x="1733550" y="3003550"/>
          <p14:tracePt t="46168" x="1727200" y="3003550"/>
          <p14:tracePt t="46184" x="1714500" y="3003550"/>
          <p14:tracePt t="46193" x="1701800" y="3016250"/>
          <p14:tracePt t="46209" x="1676400" y="3079750"/>
          <p14:tracePt t="46226" x="1663700" y="3187700"/>
          <p14:tracePt t="46243" x="1631950" y="3295650"/>
          <p14:tracePt t="46260" x="1612900" y="3365500"/>
          <p14:tracePt t="46277" x="1612900" y="3403600"/>
          <p14:tracePt t="46278" x="1612900" y="3409950"/>
          <p14:tracePt t="46293" x="1612900" y="3429000"/>
          <p14:tracePt t="46326" x="1619250" y="3435350"/>
          <p14:tracePt t="46344" x="1638300" y="3422650"/>
          <p14:tracePt t="46351" x="1651000" y="3403600"/>
          <p14:tracePt t="46359" x="1676400" y="3365500"/>
          <p14:tracePt t="46376" x="1720850" y="3295650"/>
          <p14:tracePt t="46392" x="1739900" y="3232150"/>
          <p14:tracePt t="46409" x="1752600" y="3200400"/>
          <p14:tracePt t="46426" x="1758950" y="3181350"/>
          <p14:tracePt t="46442" x="1758950" y="3168650"/>
          <p14:tracePt t="46459" x="1758950" y="3162300"/>
          <p14:tracePt t="46777" x="1758950" y="3155950"/>
          <p14:tracePt t="46795" x="1765300" y="3143250"/>
          <p14:tracePt t="46875" x="1771650" y="3143250"/>
          <p14:tracePt t="46895" x="1784350" y="3181350"/>
          <p14:tracePt t="46914" x="1803400" y="3200400"/>
          <p14:tracePt t="47167" x="0" y="0"/>
        </p14:tracePtLst>
        <p14:tracePtLst>
          <p14:tracePt t="48454" x="2368550" y="3568700"/>
          <p14:tracePt t="48495" x="2362200" y="3568700"/>
          <p14:tracePt t="48502" x="2349500" y="3575050"/>
          <p14:tracePt t="48510" x="2343150" y="3587750"/>
          <p14:tracePt t="48526" x="2336800" y="3644900"/>
          <p14:tracePt t="48543" x="2324100" y="3727450"/>
          <p14:tracePt t="48558" x="2324100" y="3803650"/>
          <p14:tracePt t="48576" x="2317750" y="3867150"/>
          <p14:tracePt t="48591" x="2317750" y="3911600"/>
          <p14:tracePt t="48610" x="2317750" y="3917950"/>
          <p14:tracePt t="48678" x="2317750" y="3898900"/>
          <p14:tracePt t="48686" x="2317750" y="3886200"/>
          <p14:tracePt t="48694" x="2317750" y="3860800"/>
          <p14:tracePt t="48708" x="2324100" y="3835400"/>
          <p14:tracePt t="48726" x="2330450" y="3759200"/>
          <p14:tracePt t="48742" x="2330450" y="3721100"/>
          <p14:tracePt t="48759" x="2330450" y="3695700"/>
          <p14:tracePt t="48775" x="2330450" y="3689350"/>
          <p14:tracePt t="48831" x="2324100" y="3683000"/>
          <p14:tracePt t="48846" x="2317750" y="3702050"/>
          <p14:tracePt t="48854" x="2311400" y="3714750"/>
          <p14:tracePt t="48862" x="2305050" y="3740150"/>
          <p14:tracePt t="48874" x="2305050" y="3752850"/>
          <p14:tracePt t="48892" x="2298700" y="3778250"/>
          <p14:tracePt t="48908" x="2298700" y="3784600"/>
          <p14:tracePt t="48926" x="2298700" y="3790950"/>
          <p14:tracePt t="49231" x="2298700" y="3797300"/>
          <p14:tracePt t="49262" x="2305050" y="3797300"/>
          <p14:tracePt t="49262" x="0" y="0"/>
        </p14:tracePtLst>
        <p14:tracePtLst>
          <p14:tracePt t="50856" x="1638300" y="3498850"/>
          <p14:tracePt t="50863" x="1631950" y="3511550"/>
          <p14:tracePt t="50876" x="1625600" y="3524250"/>
          <p14:tracePt t="50892" x="1619250" y="3556000"/>
          <p14:tracePt t="50908" x="1619250" y="3581400"/>
          <p14:tracePt t="50910" x="1612900" y="3600450"/>
          <p14:tracePt t="50924" x="1612900" y="3606800"/>
          <p14:tracePt t="50941" x="1612900" y="3632200"/>
          <p14:tracePt t="50958" x="1612900" y="3670300"/>
          <p14:tracePt t="50974" x="1625600" y="3702050"/>
          <p14:tracePt t="50991" x="1644650" y="3727450"/>
          <p14:tracePt t="51008" x="1695450" y="3752850"/>
          <p14:tracePt t="51025" x="1790700" y="3803650"/>
          <p14:tracePt t="51042" x="1924050" y="3854450"/>
          <p14:tracePt t="51058" x="2044700" y="3886200"/>
          <p14:tracePt t="51075" x="2133600" y="3905250"/>
          <p14:tracePt t="51091" x="2171700" y="3905250"/>
          <p14:tracePt t="51108" x="2190750" y="3905250"/>
          <p14:tracePt t="51124" x="2203450" y="3905250"/>
          <p14:tracePt t="51141" x="2222500" y="3879850"/>
          <p14:tracePt t="51158" x="2228850" y="3841750"/>
          <p14:tracePt t="51175" x="2228850" y="3810000"/>
          <p14:tracePt t="51191" x="2228850" y="3778250"/>
          <p14:tracePt t="51208" x="2222500" y="3733800"/>
          <p14:tracePt t="51224" x="2203450" y="3714750"/>
          <p14:tracePt t="51241" x="2190750" y="3702050"/>
          <p14:tracePt t="51258" x="2178050" y="3702050"/>
          <p14:tracePt t="51275" x="2165350" y="3702050"/>
          <p14:tracePt t="51292" x="2146300" y="3702050"/>
          <p14:tracePt t="51294" x="2133600" y="3702050"/>
          <p14:tracePt t="51310" x="2108200" y="3721100"/>
          <p14:tracePt t="51327" x="2089150" y="3733800"/>
          <p14:tracePt t="51342" x="2057400" y="3784600"/>
          <p14:tracePt t="51360" x="2057400" y="3810000"/>
          <p14:tracePt t="51376" x="2057400" y="3829050"/>
          <p14:tracePt t="51584" x="2063750" y="3829050"/>
          <p14:tracePt t="51592" x="2070100" y="3829050"/>
          <p14:tracePt t="51592" x="0" y="0"/>
        </p14:tracePtLst>
        <p14:tracePtLst>
          <p14:tracePt t="52114" x="3136900" y="3568700"/>
          <p14:tracePt t="52143" x="3136900" y="3562350"/>
          <p14:tracePt t="52233" x="2997200" y="3841750"/>
          <p14:tracePt t="52238" x="2997200" y="3854450"/>
          <p14:tracePt t="52260" x="2997200" y="3879850"/>
          <p14:tracePt t="52276" x="2997200" y="3898900"/>
          <p14:tracePt t="52327" x="3003550" y="3898900"/>
          <p14:tracePt t="52334" x="3016250" y="3873500"/>
          <p14:tracePt t="52342" x="3035300" y="3835400"/>
          <p14:tracePt t="52358" x="3048000" y="3759200"/>
          <p14:tracePt t="52374" x="3060700" y="3676650"/>
          <p14:tracePt t="52391" x="3067050" y="3625850"/>
          <p14:tracePt t="52407" x="3067050" y="3600450"/>
          <p14:tracePt t="52423" x="3067050" y="3594100"/>
          <p14:tracePt t="52496" x="3067050" y="3613150"/>
          <p14:tracePt t="52502" x="3060700" y="3657600"/>
          <p14:tracePt t="52511" x="3054350" y="3702050"/>
          <p14:tracePt t="52524" x="3048000" y="3746500"/>
          <p14:tracePt t="52542" x="3041650" y="3829050"/>
          <p14:tracePt t="52556" x="3041650" y="3841750"/>
          <p14:tracePt t="52574" x="3041650" y="3860800"/>
          <p14:tracePt t="52631" x="3041650" y="3854450"/>
          <p14:tracePt t="52639" x="3041650" y="3822700"/>
          <p14:tracePt t="52646" x="3041650" y="3790950"/>
          <p14:tracePt t="52657" x="3041650" y="3746500"/>
          <p14:tracePt t="52674" x="3048000" y="3651250"/>
          <p14:tracePt t="52690" x="3048000" y="3600450"/>
          <p14:tracePt t="52707" x="3048000" y="3581400"/>
          <p14:tracePt t="52723" x="3048000" y="3575050"/>
          <p14:tracePt t="52767" x="3048000" y="3600450"/>
          <p14:tracePt t="52777" x="3035300" y="3651250"/>
          <p14:tracePt t="52793" x="3009900" y="3790950"/>
          <p14:tracePt t="52808" x="2997200" y="3911600"/>
          <p14:tracePt t="52824" x="2997200" y="4000500"/>
          <p14:tracePt t="52841" x="2997200" y="4025900"/>
          <p14:tracePt t="52857" x="2997200" y="4032250"/>
          <p14:tracePt t="52904" x="3003550" y="4025900"/>
          <p14:tracePt t="52913" x="3009900" y="4000500"/>
          <p14:tracePt t="52932" x="3028950" y="3949700"/>
          <p14:tracePt t="52946" x="3041650" y="3892550"/>
          <p14:tracePt t="52958" x="3048000" y="3841750"/>
          <p14:tracePt t="52974" x="3054350" y="3822700"/>
          <p14:tracePt t="52992" x="3054350" y="3803650"/>
          <p14:tracePt t="53105" x="3060700" y="3803650"/>
          <p14:tracePt t="53183" x="0" y="0"/>
        </p14:tracePtLst>
        <p14:tracePtLst>
          <p14:tracePt t="53930" x="4311650" y="2768600"/>
          <p14:tracePt t="53951" x="4343400" y="2774950"/>
          <p14:tracePt t="53967" x="4375150" y="2800350"/>
          <p14:tracePt t="53983" x="4394200" y="2832100"/>
          <p14:tracePt t="53995" x="4406900" y="2844800"/>
          <p14:tracePt t="54010" x="4419600" y="2882900"/>
          <p14:tracePt t="54025" x="4425950" y="2908300"/>
          <p14:tracePt t="54043" x="4425950" y="2927350"/>
          <p14:tracePt t="54059" x="4425950" y="2952750"/>
          <p14:tracePt t="54074" x="4425950" y="2959100"/>
          <p14:tracePt t="54095" x="4425950" y="2965450"/>
          <p14:tracePt t="54206" x="0" y="0"/>
        </p14:tracePtLst>
        <p14:tracePtLst>
          <p14:tracePt t="55074" x="9156700" y="3416300"/>
          <p14:tracePt t="55128" x="9156700" y="3409950"/>
          <p14:tracePt t="55146" x="9175750" y="3409950"/>
          <p14:tracePt t="55160" x="9232900" y="3409950"/>
          <p14:tracePt t="55174" x="9378950" y="3409950"/>
          <p14:tracePt t="55190" x="9620250" y="3409950"/>
          <p14:tracePt t="55207" x="9912350" y="3416300"/>
          <p14:tracePt t="55224" x="10121900" y="3416300"/>
          <p14:tracePt t="55240" x="10255250" y="3416300"/>
          <p14:tracePt t="55256" x="10306050" y="3416300"/>
          <p14:tracePt t="55274" x="10318750" y="3416300"/>
          <p14:tracePt t="55343" x="10312400" y="3416300"/>
          <p14:tracePt t="55351" x="10299700" y="3416300"/>
          <p14:tracePt t="55359" x="10280650" y="3416300"/>
          <p14:tracePt t="55372" x="10261600" y="3416300"/>
          <p14:tracePt t="55389" x="10172700" y="3416300"/>
          <p14:tracePt t="55407" x="10096500" y="3416300"/>
          <p14:tracePt t="55424" x="10039350" y="3416300"/>
          <p14:tracePt t="55439" x="10026650" y="3416300"/>
          <p14:tracePt t="55457" x="10020300" y="3416300"/>
          <p14:tracePt t="55583" x="10026650" y="3416300"/>
          <p14:tracePt t="55591" x="10039350" y="3416300"/>
          <p14:tracePt t="55608" x="10071100" y="3416300"/>
          <p14:tracePt t="55624" x="10077450" y="3416300"/>
          <p14:tracePt t="55641" x="10083800" y="3416300"/>
          <p14:tracePt t="55703" x="0" y="0"/>
        </p14:tracePtLst>
        <p14:tracePtLst>
          <p14:tracePt t="56328" x="4254500" y="3784600"/>
          <p14:tracePt t="56391" x="4260850" y="3784600"/>
          <p14:tracePt t="56401" x="4292600" y="3784600"/>
          <p14:tracePt t="56411" x="4356100" y="3784600"/>
          <p14:tracePt t="56423" x="4533900" y="3784600"/>
          <p14:tracePt t="56440" x="4756150" y="3816350"/>
          <p14:tracePt t="56456" x="4895850" y="3848100"/>
          <p14:tracePt t="56473" x="4927600" y="3854450"/>
          <p14:tracePt t="56512" x="4933950" y="3860800"/>
          <p14:tracePt t="56529" x="4921250" y="3867150"/>
          <p14:tracePt t="56544" x="4857750" y="3905250"/>
          <p14:tracePt t="56557" x="4756150" y="3943350"/>
          <p14:tracePt t="56575" x="4673600" y="3981450"/>
          <p14:tracePt t="56591" x="4629150" y="4000500"/>
          <p14:tracePt t="56608" x="4622800" y="4000500"/>
          <p14:tracePt t="56671" x="4641850" y="4000500"/>
          <p14:tracePt t="56681" x="4679950" y="4000500"/>
          <p14:tracePt t="56692" x="4756150" y="4006850"/>
          <p14:tracePt t="56706" x="4946650" y="4044950"/>
          <p14:tracePt t="56723" x="5213350" y="4102100"/>
          <p14:tracePt t="56726" x="5321300" y="4121150"/>
          <p14:tracePt t="56741" x="5416550" y="4146550"/>
          <p14:tracePt t="56757" x="5492750" y="4159250"/>
          <p14:tracePt t="56758" x="5499100" y="4159250"/>
          <p14:tracePt t="56774" x="5505450" y="4159250"/>
          <p14:tracePt t="56823" x="5492750" y="4165600"/>
          <p14:tracePt t="56833" x="5480050" y="4165600"/>
          <p14:tracePt t="56843" x="5448300" y="4165600"/>
          <p14:tracePt t="56857" x="5372100" y="4165600"/>
          <p14:tracePt t="56874" x="5283200" y="4178300"/>
          <p14:tracePt t="56890" x="5219700" y="4191000"/>
          <p14:tracePt t="56906" x="5194300" y="4203700"/>
          <p14:tracePt t="56924" x="5175250" y="4222750"/>
          <p14:tracePt t="56927" x="5175250" y="4229100"/>
          <p14:tracePt t="56940" x="5175250" y="4235450"/>
          <p14:tracePt t="56956" x="5175250" y="4254500"/>
          <p14:tracePt t="56972" x="5175250" y="4273550"/>
          <p14:tracePt t="56974" x="5175250" y="4286250"/>
          <p14:tracePt t="56988" x="5187950" y="4292600"/>
          <p14:tracePt t="57006" x="5232400" y="4318000"/>
          <p14:tracePt t="57023" x="5251450" y="4330700"/>
          <p14:tracePt t="57040" x="5257800" y="4337050"/>
          <p14:tracePt t="57248" x="5264150" y="4343400"/>
          <p14:tracePt t="57294" x="5270500" y="4343400"/>
          <p14:tracePt t="57311" x="5276850" y="4343400"/>
          <p14:tracePt t="57311" x="0" y="0"/>
        </p14:tracePtLst>
        <p14:tracePtLst>
          <p14:tracePt t="59032" x="1098550" y="4318000"/>
          <p14:tracePt t="59096" x="1111250" y="4318000"/>
          <p14:tracePt t="59111" x="1181100" y="4318000"/>
          <p14:tracePt t="59127" x="1339850" y="4318000"/>
          <p14:tracePt t="59141" x="1454150" y="4318000"/>
          <p14:tracePt t="59156" x="1797050" y="4318000"/>
          <p14:tracePt t="59174" x="2508250" y="4318000"/>
          <p14:tracePt t="59188" x="2749550" y="4318000"/>
          <p14:tracePt t="59205" x="3200400" y="4318000"/>
          <p14:tracePt t="59222" x="3581400" y="4318000"/>
          <p14:tracePt t="59239" x="3727450" y="4318000"/>
          <p14:tracePt t="59255" x="3835400" y="4318000"/>
          <p14:tracePt t="59272" x="3917950" y="4318000"/>
          <p14:tracePt t="59288" x="3994150" y="4318000"/>
          <p14:tracePt t="59305" x="4032250" y="4330700"/>
          <p14:tracePt t="59323" x="4038600" y="4330700"/>
          <p14:tracePt t="59480" x="4019550" y="4330700"/>
          <p14:tracePt t="59488" x="3975100" y="4330700"/>
          <p14:tracePt t="59505" x="3860800" y="4330700"/>
          <p14:tracePt t="59522" x="3683000" y="4330700"/>
          <p14:tracePt t="59538" x="3511550" y="4330700"/>
          <p14:tracePt t="59556" x="3371850" y="4330700"/>
          <p14:tracePt t="59572" x="3276600" y="4330700"/>
          <p14:tracePt t="59575" x="3263900" y="4330700"/>
          <p14:tracePt t="59590" x="3238500" y="4330700"/>
          <p14:tracePt t="59606" x="3232150" y="4330700"/>
          <p14:tracePt t="59704" x="3251200" y="4330700"/>
          <p14:tracePt t="59718" x="3365500" y="4330700"/>
          <p14:tracePt t="59734" x="3594100" y="4330700"/>
          <p14:tracePt t="59748" x="3746500" y="4330700"/>
          <p14:tracePt t="59766" x="4133850" y="4330700"/>
          <p14:tracePt t="59768" x="4330700" y="4330700"/>
          <p14:tracePt t="59782" x="4597400" y="4330700"/>
          <p14:tracePt t="59791" x="4679950" y="4330700"/>
          <p14:tracePt t="59806" x="4749800" y="4330700"/>
          <p14:tracePt t="59823" x="4762500" y="4330700"/>
          <p14:tracePt t="59895" x="4749800" y="4330700"/>
          <p14:tracePt t="59903" x="4711700" y="4330700"/>
          <p14:tracePt t="59924" x="4565650" y="4330700"/>
          <p14:tracePt t="59938" x="4362450" y="4330700"/>
          <p14:tracePt t="59954" x="4146550" y="4330700"/>
          <p14:tracePt t="59971" x="3962400" y="4330700"/>
          <p14:tracePt t="59974" x="3898900" y="4330700"/>
          <p14:tracePt t="59988" x="3867150" y="4330700"/>
          <p14:tracePt t="60004" x="3854450" y="4330700"/>
          <p14:tracePt t="60022" x="3848100" y="4330700"/>
          <p14:tracePt t="60078" x="3860800" y="4330700"/>
          <p14:tracePt t="60087" x="3892550" y="4330700"/>
          <p14:tracePt t="60106" x="4013200" y="4330700"/>
          <p14:tracePt t="60122" x="4178300" y="4330700"/>
          <p14:tracePt t="60140" x="4349750" y="4330700"/>
          <p14:tracePt t="60154" x="4425950" y="4330700"/>
          <p14:tracePt t="60171" x="4438650" y="4330700"/>
          <p14:tracePt t="60207" x="4432300" y="4330700"/>
          <p14:tracePt t="60216" x="4400550" y="4330700"/>
          <p14:tracePt t="60224" x="4368800" y="4330700"/>
          <p14:tracePt t="60238" x="4273550" y="4330700"/>
          <p14:tracePt t="60255" x="4203700" y="4330700"/>
          <p14:tracePt t="60271" x="4191000" y="4330700"/>
          <p14:tracePt t="60289" x="4184650" y="4330700"/>
          <p14:tracePt t="60352" x="4197350" y="4330700"/>
          <p14:tracePt t="60360" x="4222750" y="4330700"/>
          <p14:tracePt t="60372" x="4260850" y="4330700"/>
          <p14:tracePt t="60388" x="4368800" y="4330700"/>
          <p14:tracePt t="60405" x="4508500" y="4330700"/>
          <p14:tracePt t="60406" x="4552950" y="4330700"/>
          <p14:tracePt t="60420" x="4584700" y="4330700"/>
          <p14:tracePt t="60439" x="4603750" y="4330700"/>
          <p14:tracePt t="60479" x="4597400" y="4330700"/>
          <p14:tracePt t="60488" x="4565650" y="4330700"/>
          <p14:tracePt t="60505" x="4470400" y="4330700"/>
          <p14:tracePt t="60521" x="4343400" y="4330700"/>
          <p14:tracePt t="60538" x="4235450" y="4330700"/>
          <p14:tracePt t="60554" x="4210050" y="4330700"/>
          <p14:tracePt t="60572" x="4203700" y="4330700"/>
          <p14:tracePt t="60624" x="4222750" y="4330700"/>
          <p14:tracePt t="60631" x="4254500" y="4330700"/>
          <p14:tracePt t="60640" x="4286250" y="4330700"/>
          <p14:tracePt t="60655" x="4330700" y="4330700"/>
          <p14:tracePt t="60671" x="4337050" y="4330700"/>
          <p14:tracePt t="60712" x="4311650" y="4330700"/>
          <p14:tracePt t="60721" x="4267200" y="4324350"/>
          <p14:tracePt t="60738" x="4159250" y="4324350"/>
          <p14:tracePt t="60754" x="4032250" y="4324350"/>
          <p14:tracePt t="60771" x="3962400" y="4324350"/>
          <p14:tracePt t="60788" x="3949700" y="4324350"/>
          <p14:tracePt t="60839" x="3962400" y="4318000"/>
          <p14:tracePt t="60847" x="3987800" y="4318000"/>
          <p14:tracePt t="60857" x="4032250" y="4318000"/>
          <p14:tracePt t="60872" x="4146550" y="4318000"/>
          <p14:tracePt t="60889" x="4241800" y="4318000"/>
          <p14:tracePt t="60904" x="4273550" y="4318000"/>
          <p14:tracePt t="60921" x="4279900" y="4318000"/>
          <p14:tracePt t="60975" x="4254500" y="4311650"/>
          <p14:tracePt t="60984" x="4229100" y="4305300"/>
          <p14:tracePt t="60992" x="4197350" y="4298950"/>
          <p14:tracePt t="61004" x="4159250" y="4292600"/>
          <p14:tracePt t="61022" x="4121150" y="4286250"/>
          <p14:tracePt t="61038" x="4114800" y="4286250"/>
          <p14:tracePt t="61104" x="4121150" y="4286250"/>
          <p14:tracePt t="61111" x="4146550" y="4286250"/>
          <p14:tracePt t="61121" x="4178300" y="4286250"/>
          <p14:tracePt t="61138" x="4273550" y="4286250"/>
          <p14:tracePt t="61155" x="4330700" y="4286250"/>
          <p14:tracePt t="61171" x="4337050" y="4286250"/>
          <p14:tracePt t="61223" x="4330700" y="4286250"/>
          <p14:tracePt t="61233" x="4311650" y="4286250"/>
          <p14:tracePt t="61245" x="4298950" y="4286250"/>
          <p14:tracePt t="61256" x="4279900" y="4286250"/>
          <p14:tracePt t="61343" x="4298950" y="4286250"/>
          <p14:tracePt t="61353" x="4311650" y="4286250"/>
          <p14:tracePt t="61372" x="4343400" y="4286250"/>
          <p14:tracePt t="61387" x="4349750" y="4286250"/>
          <p14:tracePt t="61438" x="4337050" y="4286250"/>
          <p14:tracePt t="61447" x="4305300" y="4286250"/>
          <p14:tracePt t="61455" x="4273550" y="4286250"/>
          <p14:tracePt t="61471" x="4229100" y="4286250"/>
          <p14:tracePt t="61487" x="4216400" y="4286250"/>
          <p14:tracePt t="61551" x="4222750" y="4286250"/>
          <p14:tracePt t="61559" x="4241800" y="4286250"/>
          <p14:tracePt t="61573" x="4273550" y="4286250"/>
          <p14:tracePt t="61587" x="4349750" y="4286250"/>
          <p14:tracePt t="61605" x="4400550" y="4286250"/>
          <p14:tracePt t="61607" x="4406900" y="4286250"/>
          <p14:tracePt t="61621" x="4413250" y="4286250"/>
          <p14:tracePt t="61896" x="4387850" y="4286250"/>
          <p14:tracePt t="61916" x="4343400" y="4286250"/>
          <p14:tracePt t="61936" x="4305300" y="4286250"/>
          <p14:tracePt t="62007" x="4324350" y="4286250"/>
          <p14:tracePt t="62016" x="4343400" y="4286250"/>
          <p14:tracePt t="62027" x="4387850" y="4286250"/>
          <p14:tracePt t="62038" x="4470400" y="4286250"/>
          <p14:tracePt t="62056" x="4521200" y="4286250"/>
          <p14:tracePt t="62072" x="4533900" y="4286250"/>
          <p14:tracePt t="62105" x="4540250" y="4286250"/>
          <p14:tracePt t="62121" x="4521200" y="4286250"/>
          <p14:tracePt t="62139" x="4470400" y="4286250"/>
          <p14:tracePt t="62155" x="4432300" y="4286250"/>
          <p14:tracePt t="62159" x="4419600" y="4286250"/>
          <p14:tracePt t="62242" x="4413250" y="4286250"/>
          <p14:tracePt t="62515" x="4394200" y="4286250"/>
          <p14:tracePt t="62535" x="4216400" y="4260850"/>
          <p14:tracePt t="62561" x="3994150" y="4260850"/>
          <p14:tracePt t="62576" x="3867150" y="4260850"/>
          <p14:tracePt t="62588" x="3835400" y="4260850"/>
          <p14:tracePt t="62605" x="3810000" y="4260850"/>
          <p14:tracePt t="62680" x="3829050" y="4260850"/>
          <p14:tracePt t="62689" x="3860800" y="4260850"/>
          <p14:tracePt t="62704" x="3956050" y="4260850"/>
          <p14:tracePt t="62720" x="4089400" y="4260850"/>
          <p14:tracePt t="62737" x="4229100" y="4260850"/>
          <p14:tracePt t="62754" x="4318000" y="4260850"/>
          <p14:tracePt t="62771" x="4330700" y="4260850"/>
          <p14:tracePt t="62787" x="4337050" y="4260850"/>
          <p14:tracePt t="62814" x="4324350" y="4260850"/>
          <p14:tracePt t="62824" x="4279900" y="4260850"/>
          <p14:tracePt t="62838" x="4146550" y="4260850"/>
          <p14:tracePt t="62855" x="3994150" y="4260850"/>
          <p14:tracePt t="62871" x="3886200" y="4260850"/>
          <p14:tracePt t="62889" x="3867150" y="4260850"/>
          <p14:tracePt t="62904" x="3860800" y="4260850"/>
          <p14:tracePt t="62958" x="3879850" y="4260850"/>
          <p14:tracePt t="62967" x="3924300" y="4260850"/>
          <p14:tracePt t="62977" x="3975100" y="4260850"/>
          <p14:tracePt t="62987" x="4051300" y="4267200"/>
          <p14:tracePt t="63003" x="4178300" y="4279900"/>
          <p14:tracePt t="63020" x="4235450" y="4305300"/>
          <p14:tracePt t="63087" x="4216400" y="4305300"/>
          <p14:tracePt t="63095" x="4191000" y="4305300"/>
          <p14:tracePt t="63104" x="4165600" y="4305300"/>
          <p14:tracePt t="63121" x="4133850" y="4305300"/>
          <p14:tracePt t="63137" x="4127500" y="4305300"/>
          <p14:tracePt t="63190" x="4133850" y="4305300"/>
          <p14:tracePt t="63198" x="4159250" y="4305300"/>
          <p14:tracePt t="63207" x="4197350" y="4305300"/>
          <p14:tracePt t="63220" x="4254500" y="4305300"/>
          <p14:tracePt t="63236" x="4368800" y="4305300"/>
          <p14:tracePt t="63254" x="4413250" y="4305300"/>
          <p14:tracePt t="63270" x="4419600" y="4305300"/>
          <p14:tracePt t="63440" x="4432300" y="4305300"/>
          <p14:tracePt t="63452" x="4457700" y="4305300"/>
          <p14:tracePt t="63472" x="4540250" y="4305300"/>
          <p14:tracePt t="63489" x="4578350" y="4305300"/>
          <p14:tracePt t="63568" x="4559300" y="4305300"/>
          <p14:tracePt t="63581" x="4521200" y="4305300"/>
          <p14:tracePt t="63593" x="4457700" y="4305300"/>
          <p14:tracePt t="63605" x="4425950" y="4305300"/>
          <p14:tracePt t="63622" x="4400550" y="4305300"/>
          <p14:tracePt t="63637" x="4394200" y="4305300"/>
          <p14:tracePt t="63704" x="4400550" y="4305300"/>
          <p14:tracePt t="63713" x="4413250" y="4305300"/>
          <p14:tracePt t="63723" x="4432300" y="4305300"/>
          <p14:tracePt t="63737" x="4470400" y="4305300"/>
          <p14:tracePt t="63754" x="4476750" y="4305300"/>
          <p14:tracePt t="63770" x="4483100" y="4305300"/>
          <p14:tracePt t="64150" x="0" y="0"/>
        </p14:tracePtLst>
        <p14:tracePtLst>
          <p14:tracePt t="65720" x="8077200" y="4229100"/>
          <p14:tracePt t="65736" x="8064500" y="4229100"/>
          <p14:tracePt t="65754" x="8051800" y="4260850"/>
          <p14:tracePt t="65770" x="8045450" y="4292600"/>
          <p14:tracePt t="65786" x="8058150" y="4387850"/>
          <p14:tracePt t="65803" x="8083550" y="4457700"/>
          <p14:tracePt t="65820" x="8128000" y="4521200"/>
          <p14:tracePt t="65822" x="8147050" y="4540250"/>
          <p14:tracePt t="65837" x="8172450" y="4559300"/>
          <p14:tracePt t="65854" x="8210550" y="4572000"/>
          <p14:tracePt t="65871" x="8216900" y="4572000"/>
          <p14:tracePt t="65888" x="8235950" y="4565650"/>
          <p14:tracePt t="65902" x="8267700" y="4502150"/>
          <p14:tracePt t="65920" x="8293100" y="4419600"/>
          <p14:tracePt t="65936" x="8312150" y="4311650"/>
          <p14:tracePt t="65952" x="8324850" y="4210050"/>
          <p14:tracePt t="65969" x="8324850" y="4146550"/>
          <p14:tracePt t="65986" x="8324850" y="4108450"/>
          <p14:tracePt t="66002" x="8324850" y="4083050"/>
          <p14:tracePt t="66063" x="8324850" y="4108450"/>
          <p14:tracePt t="66072" x="8318500" y="4140200"/>
          <p14:tracePt t="66088" x="8312150" y="4241800"/>
          <p14:tracePt t="66105" x="8312150" y="4337050"/>
          <p14:tracePt t="66120" x="8312150" y="4368800"/>
          <p14:tracePt t="66137" x="8312150" y="4381500"/>
          <p14:tracePt t="66154" x="8312150" y="4387850"/>
          <p14:tracePt t="66200" x="8312150" y="4368800"/>
          <p14:tracePt t="66209" x="8312150" y="4337050"/>
          <p14:tracePt t="66219" x="8312150" y="4311650"/>
          <p14:tracePt t="66236" x="8312150" y="4241800"/>
          <p14:tracePt t="66253" x="8299450" y="4140200"/>
          <p14:tracePt t="66255" x="8280400" y="4095750"/>
          <p14:tracePt t="66270" x="8274050" y="4044950"/>
          <p14:tracePt t="66287" x="8267700" y="4025900"/>
          <p14:tracePt t="66303" x="8267700" y="4019550"/>
          <p14:tracePt t="66337" x="8267700" y="4013200"/>
          <p14:tracePt t="66354" x="8255000" y="4032250"/>
          <p14:tracePt t="66371" x="8235950" y="4102100"/>
          <p14:tracePt t="66386" x="8216900" y="4216400"/>
          <p14:tracePt t="66403" x="8210550" y="4286250"/>
          <p14:tracePt t="66420" x="8210550" y="4330700"/>
          <p14:tracePt t="66436" x="8210550" y="4349750"/>
          <p14:tracePt t="66452" x="8210550" y="4356100"/>
          <p14:tracePt t="66503" x="8210550" y="4343400"/>
          <p14:tracePt t="66512" x="8210550" y="4318000"/>
          <p14:tracePt t="66522" x="8210550" y="4286250"/>
          <p14:tracePt t="66536" x="8197850" y="4197350"/>
          <p14:tracePt t="66553" x="8191500" y="4140200"/>
          <p14:tracePt t="66571" x="8191500" y="4102100"/>
          <p14:tracePt t="66587" x="8191500" y="4083050"/>
          <p14:tracePt t="66655" x="8191500" y="4108450"/>
          <p14:tracePt t="66663" x="8191500" y="4171950"/>
          <p14:tracePt t="66673" x="8191500" y="4254500"/>
          <p14:tracePt t="66687" x="8191500" y="4432300"/>
          <p14:tracePt t="66703" x="8216900" y="4565650"/>
          <p14:tracePt t="66720" x="8229600" y="4616450"/>
          <p14:tracePt t="66736" x="8229600" y="4622800"/>
          <p14:tracePt t="66798" x="8229600" y="4603750"/>
          <p14:tracePt t="66808" x="8229600" y="4578350"/>
          <p14:tracePt t="66819" x="8229600" y="4546600"/>
          <p14:tracePt t="66836" x="8229600" y="4438650"/>
          <p14:tracePt t="66854" x="8204200" y="4330700"/>
          <p14:tracePt t="66856" x="8197850" y="4273550"/>
          <p14:tracePt t="66871" x="8172450" y="4152900"/>
          <p14:tracePt t="66886" x="8159750" y="4083050"/>
          <p14:tracePt t="66904" x="8147050" y="4051300"/>
          <p14:tracePt t="66921" x="8134350" y="4025900"/>
          <p14:tracePt t="66999" x="8134350" y="4019550"/>
          <p14:tracePt t="67008" x="8134350" y="4013200"/>
          <p14:tracePt t="67184" x="8134350" y="4006850"/>
          <p14:tracePt t="67270" x="8128000" y="4006850"/>
          <p14:tracePt t="67479" x="8121650" y="4006850"/>
          <p14:tracePt t="67487" x="8115300" y="4006850"/>
          <p14:tracePt t="67504" x="8096250" y="4057650"/>
          <p14:tracePt t="67518" x="8070850" y="4127500"/>
          <p14:tracePt t="67535" x="8045450" y="4260850"/>
          <p14:tracePt t="67551" x="8026400" y="4394200"/>
          <p14:tracePt t="67568" x="8001000" y="4514850"/>
          <p14:tracePt t="67585" x="7988300" y="4565650"/>
          <p14:tracePt t="67602" x="7988300" y="4584700"/>
          <p14:tracePt t="67619" x="7988300" y="4591050"/>
          <p14:tracePt t="67672" x="7988300" y="4578350"/>
          <p14:tracePt t="67682" x="7988300" y="4546600"/>
          <p14:tracePt t="67692" x="7988300" y="4502150"/>
          <p14:tracePt t="67702" x="7988300" y="4400550"/>
          <p14:tracePt t="67719" x="7988300" y="4279900"/>
          <p14:tracePt t="67735" x="7988300" y="4146550"/>
          <p14:tracePt t="67752" x="7994650" y="4013200"/>
          <p14:tracePt t="67769" x="8020050" y="3930650"/>
          <p14:tracePt t="67785" x="8026400" y="3898900"/>
          <p14:tracePt t="67802" x="8032750" y="3879850"/>
          <p14:tracePt t="67863" x="8032750" y="3892550"/>
          <p14:tracePt t="67872" x="8032750" y="3930650"/>
          <p14:tracePt t="67886" x="8064500" y="4114800"/>
          <p14:tracePt t="67903" x="8096250" y="4318000"/>
          <p14:tracePt t="67920" x="8128000" y="4476750"/>
          <p14:tracePt t="67935" x="8153400" y="4578350"/>
          <p14:tracePt t="67953" x="8159750" y="4597400"/>
          <p14:tracePt t="67969" x="8159750" y="4603750"/>
          <p14:tracePt t="68030" x="8159750" y="4578350"/>
          <p14:tracePt t="68038" x="8159750" y="4546600"/>
          <p14:tracePt t="68052" x="8159750" y="4521200"/>
          <p14:tracePt t="68070" x="8134350" y="4343400"/>
          <p14:tracePt t="68086" x="8108950" y="4222750"/>
          <p14:tracePt t="68104" x="8089900" y="4133850"/>
          <p14:tracePt t="68120" x="8070850" y="4051300"/>
          <p14:tracePt t="68136" x="8058150" y="4013200"/>
          <p14:tracePt t="68152" x="8058150" y="3994150"/>
          <p14:tracePt t="68169" x="8058150" y="3981450"/>
          <p14:tracePt t="68186" x="8058150" y="3975100"/>
          <p14:tracePt t="68272" x="8077200" y="3987800"/>
          <p14:tracePt t="68288" x="8128000" y="4044950"/>
          <p14:tracePt t="68302" x="8178800" y="4108450"/>
          <p14:tracePt t="68322" x="8223250" y="4178300"/>
          <p14:tracePt t="68337" x="8242300" y="4235450"/>
          <p14:tracePt t="68353" x="8242300" y="4286250"/>
          <p14:tracePt t="68370" x="8242300" y="4349750"/>
          <p14:tracePt t="68386" x="8223250" y="4400550"/>
          <p14:tracePt t="68402" x="8204200" y="4432300"/>
          <p14:tracePt t="68418" x="8172450" y="4438650"/>
          <p14:tracePt t="68436" x="8121650" y="4438650"/>
          <p14:tracePt t="68452" x="8051800" y="4432300"/>
          <p14:tracePt t="68454" x="8013700" y="4406900"/>
          <p14:tracePt t="68470" x="7931150" y="4362450"/>
          <p14:tracePt t="68488" x="7874000" y="4311650"/>
          <p14:tracePt t="68503" x="7848600" y="4292600"/>
          <p14:tracePt t="68520" x="7848600" y="4286250"/>
          <p14:tracePt t="68537" x="7848600" y="4279900"/>
          <p14:tracePt t="68553" x="7842250" y="4267200"/>
          <p14:tracePt t="68570" x="7842250" y="4260850"/>
          <p14:tracePt t="68586" x="7842250" y="4241800"/>
          <p14:tracePt t="68603" x="7842250" y="4216400"/>
          <p14:tracePt t="68607" x="7848600" y="4203700"/>
          <p14:tracePt t="68620" x="7854950" y="4191000"/>
          <p14:tracePt t="68637" x="7874000" y="4165600"/>
          <p14:tracePt t="68655" x="7912100" y="4127500"/>
          <p14:tracePt t="68670" x="7924800" y="4121150"/>
          <p14:tracePt t="68784" x="7924800" y="4114800"/>
          <p14:tracePt t="68800" x="7931150" y="4108450"/>
          <p14:tracePt t="68826" x="7931150" y="4102100"/>
          <p14:tracePt t="68844" x="7931150" y="4089400"/>
          <p14:tracePt t="68862" x="7931150" y="4076700"/>
          <p14:tracePt t="68878" x="7931150" y="4064000"/>
          <p14:tracePt t="68937" x="7931150" y="4076700"/>
          <p14:tracePt t="68955" x="7931150" y="4140200"/>
          <p14:tracePt t="68970" x="7931150" y="4254500"/>
          <p14:tracePt t="68986" x="7931150" y="4394200"/>
          <p14:tracePt t="69001" x="7950200" y="4483100"/>
          <p14:tracePt t="69018" x="7956550" y="4527550"/>
          <p14:tracePt t="69035" x="7962900" y="4533900"/>
          <p14:tracePt t="69104" x="7962900" y="4527550"/>
          <p14:tracePt t="69112" x="7962900" y="4508500"/>
          <p14:tracePt t="69120" x="7962900" y="4483100"/>
          <p14:tracePt t="69137" x="7962900" y="4425950"/>
          <p14:tracePt t="69153" x="7962900" y="4337050"/>
          <p14:tracePt t="69169" x="7962900" y="4254500"/>
          <p14:tracePt t="69185" x="7962900" y="4191000"/>
          <p14:tracePt t="69202" x="7962900" y="4146550"/>
          <p14:tracePt t="69218" x="7962900" y="4121150"/>
          <p14:tracePt t="69235" x="7962900" y="4114800"/>
          <p14:tracePt t="69278" x="7975600" y="4121150"/>
          <p14:tracePt t="69287" x="7981950" y="4146550"/>
          <p14:tracePt t="69303" x="7994650" y="4235450"/>
          <p14:tracePt t="69319" x="8026400" y="4337050"/>
          <p14:tracePt t="69336" x="8064500" y="4419600"/>
          <p14:tracePt t="69352" x="8070850" y="4432300"/>
          <p14:tracePt t="69369" x="8070850" y="4445000"/>
          <p14:tracePt t="69448" x="8070850" y="4425950"/>
          <p14:tracePt t="69455" x="8070850" y="4406900"/>
          <p14:tracePt t="69468" x="8070850" y="4387850"/>
          <p14:tracePt t="69485" x="8070850" y="4356100"/>
          <p14:tracePt t="69502" x="8070850" y="4318000"/>
          <p14:tracePt t="69519" x="8070850" y="4292600"/>
          <p14:tracePt t="69535" x="8070850" y="4273550"/>
          <p14:tracePt t="69551" x="8070850" y="4260850"/>
          <p14:tracePt t="69568" x="8070850" y="4254500"/>
          <p14:tracePt t="69585" x="8070850" y="4248150"/>
          <p14:tracePt t="69694" x="0" y="0"/>
        </p14:tracePtLst>
        <p14:tracePtLst>
          <p14:tracePt t="70680" x="3924300" y="4305300"/>
          <p14:tracePt t="70778" x="3937000" y="4305300"/>
          <p14:tracePt t="70795" x="3987800" y="4305300"/>
          <p14:tracePt t="70810" x="4076700" y="4305300"/>
          <p14:tracePt t="70814" x="4140200" y="4305300"/>
          <p14:tracePt t="70827" x="4216400" y="4305300"/>
          <p14:tracePt t="70838" x="4362450" y="4305300"/>
          <p14:tracePt t="70853" x="4438650" y="4305300"/>
          <p14:tracePt t="70868" x="4565650" y="4305300"/>
          <p14:tracePt t="70886" x="4629150" y="4305300"/>
          <p14:tracePt t="70888" x="4641850" y="4305300"/>
          <p14:tracePt t="70905" x="4648200" y="4305300"/>
          <p14:tracePt t="71007" x="4629150" y="4305300"/>
          <p14:tracePt t="71017" x="4597400" y="4305300"/>
          <p14:tracePt t="71035" x="4483100" y="4305300"/>
          <p14:tracePt t="71038" x="4406900" y="4305300"/>
          <p14:tracePt t="71051" x="4330700" y="4305300"/>
          <p14:tracePt t="71068" x="4171950" y="4305300"/>
          <p14:tracePt t="71071" x="4121150" y="4305300"/>
          <p14:tracePt t="71088" x="4057650" y="4305300"/>
          <p14:tracePt t="71102" x="4038600" y="4305300"/>
          <p14:tracePt t="71191" x="4057650" y="4305300"/>
          <p14:tracePt t="71202" x="4095750" y="4305300"/>
          <p14:tracePt t="71219" x="4241800" y="4305300"/>
          <p14:tracePt t="71234" x="4445000" y="4305300"/>
          <p14:tracePt t="71238" x="4540250" y="4305300"/>
          <p14:tracePt t="71252" x="4622800" y="4305300"/>
          <p14:tracePt t="71268" x="4718050" y="4305300"/>
          <p14:tracePt t="71271" x="4737100" y="4305300"/>
          <p14:tracePt t="71287" x="4743450" y="4305300"/>
          <p14:tracePt t="71370" x="4724400" y="4305300"/>
          <p14:tracePt t="71389" x="4629150" y="4305300"/>
          <p14:tracePt t="71402" x="4591050" y="4305300"/>
          <p14:tracePt t="71420" x="4527550" y="4305300"/>
          <p14:tracePt t="71435" x="4470400" y="4305300"/>
          <p14:tracePt t="71438" x="4464050" y="4305300"/>
          <p14:tracePt t="71451" x="4451350" y="4305300"/>
          <p14:tracePt t="71468" x="4445000" y="4305300"/>
          <p14:tracePt t="71551" x="4457700" y="4305300"/>
          <p14:tracePt t="71562" x="4483100" y="4305300"/>
          <p14:tracePt t="71574" x="4502150" y="4305300"/>
          <p14:tracePt t="71588" x="4533900" y="4305300"/>
          <p14:tracePt t="71664" x="4508500" y="4305300"/>
          <p14:tracePt t="71674" x="4476750" y="4305300"/>
          <p14:tracePt t="71686" x="4400550" y="4305300"/>
          <p14:tracePt t="71703" x="4305300" y="4305300"/>
          <p14:tracePt t="71718" x="4210050" y="4305300"/>
          <p14:tracePt t="71735" x="4159250" y="4305300"/>
          <p14:tracePt t="71752" x="4146550" y="4305300"/>
          <p14:tracePt t="71816" x="4165600" y="4305300"/>
          <p14:tracePt t="71826" x="4184650" y="4305300"/>
          <p14:tracePt t="71838" x="4241800" y="4305300"/>
          <p14:tracePt t="71851" x="4273550" y="4305300"/>
          <p14:tracePt t="71868" x="4318000" y="4305300"/>
          <p14:tracePt t="71871" x="4324350" y="4305300"/>
          <p14:tracePt t="71886" x="4330700" y="4305300"/>
          <p14:tracePt t="71902" x="4337050" y="4305300"/>
          <p14:tracePt t="72159" x="0" y="0"/>
        </p14:tracePtLst>
        <p14:tracePtLst>
          <p14:tracePt t="72432" x="3790950" y="4305300"/>
          <p14:tracePt t="72443" x="3803650" y="4305300"/>
          <p14:tracePt t="72455" x="3867150" y="4305300"/>
          <p14:tracePt t="72468" x="3930650" y="4305300"/>
          <p14:tracePt t="72485" x="4070350" y="4305300"/>
          <p14:tracePt t="72487" x="4146550" y="4305300"/>
          <p14:tracePt t="72502" x="4279900" y="4305300"/>
          <p14:tracePt t="72518" x="4356100" y="4305300"/>
          <p14:tracePt t="72534" x="4375150" y="4305300"/>
          <p14:tracePt t="72713" x="4368800" y="4305300"/>
          <p14:tracePt t="72723" x="4349750" y="4305300"/>
          <p14:tracePt t="72737" x="4292600" y="4305300"/>
          <p14:tracePt t="72752" x="4191000" y="4305300"/>
          <p14:tracePt t="72768" x="4070350" y="4305300"/>
          <p14:tracePt t="72786" x="4006850" y="4305300"/>
          <p14:tracePt t="72801" x="3981450" y="4305300"/>
          <p14:tracePt t="72817" x="3975100" y="4305300"/>
          <p14:tracePt t="72873" x="3994150" y="4305300"/>
          <p14:tracePt t="72883" x="4013200" y="4305300"/>
          <p14:tracePt t="72902" x="4191000" y="4305300"/>
          <p14:tracePt t="72918" x="4381500" y="4305300"/>
          <p14:tracePt t="72935" x="4584700" y="4305300"/>
          <p14:tracePt t="72951" x="4749800" y="4305300"/>
          <p14:tracePt t="72967" x="4838700" y="4305300"/>
          <p14:tracePt t="72985" x="4857750" y="4305300"/>
          <p14:tracePt t="73001" x="4864100" y="4305300"/>
          <p14:tracePt t="73040" x="4845050" y="4305300"/>
          <p14:tracePt t="73051" x="4813300" y="4305300"/>
          <p14:tracePt t="73067" x="4718050" y="4305300"/>
          <p14:tracePt t="73084" x="4616450" y="4305300"/>
          <p14:tracePt t="73086" x="4578350" y="4305300"/>
          <p14:tracePt t="73102" x="4527550" y="4305300"/>
          <p14:tracePt t="73119" x="4508500" y="4305300"/>
          <p14:tracePt t="73136" x="4495800" y="4305300"/>
          <p14:tracePt t="73217" x="4508500" y="4305300"/>
          <p14:tracePt t="73227" x="4533900" y="4305300"/>
          <p14:tracePt t="73238" x="4584700" y="4305300"/>
          <p14:tracePt t="73250" x="4603750" y="4305300"/>
          <p14:tracePt t="73266" x="4641850" y="4305300"/>
          <p14:tracePt t="73283" x="4654550" y="4305300"/>
          <p14:tracePt t="73351" x="4641850" y="4305300"/>
          <p14:tracePt t="73359" x="4597400" y="4292600"/>
          <p14:tracePt t="73368" x="4552950" y="4286250"/>
          <p14:tracePt t="73384" x="4387850" y="4273550"/>
          <p14:tracePt t="73401" x="4140200" y="4222750"/>
          <p14:tracePt t="73417" x="3943350" y="4191000"/>
          <p14:tracePt t="73434" x="3879850" y="4171950"/>
          <p14:tracePt t="73450" x="3873500" y="4171950"/>
          <p14:tracePt t="73512" x="3892550" y="4171950"/>
          <p14:tracePt t="73519" x="3924300" y="4171950"/>
          <p14:tracePt t="73534" x="4064000" y="4171950"/>
          <p14:tracePt t="73550" x="4216400" y="4171950"/>
          <p14:tracePt t="73567" x="4387850" y="4184650"/>
          <p14:tracePt t="73583" x="4508500" y="4210050"/>
          <p14:tracePt t="73600" x="4540250" y="4216400"/>
          <p14:tracePt t="73617" x="4546600" y="4216400"/>
          <p14:tracePt t="73678" x="4533900" y="4216400"/>
          <p14:tracePt t="73687" x="4508500" y="4216400"/>
          <p14:tracePt t="73702" x="4445000" y="4216400"/>
          <p14:tracePt t="73717" x="4394200" y="4216400"/>
          <p14:tracePt t="73718" x="4349750" y="4216400"/>
          <p14:tracePt t="73734" x="4298950" y="4216400"/>
          <p14:tracePt t="73750" x="4286250" y="4216400"/>
          <p14:tracePt t="73767" x="4279900" y="4216400"/>
          <p14:tracePt t="73830" x="4298950" y="4222750"/>
          <p14:tracePt t="73838" x="4324350" y="4229100"/>
          <p14:tracePt t="73850" x="4362450" y="4235450"/>
          <p14:tracePt t="73868" x="4413250" y="4248150"/>
          <p14:tracePt t="73884" x="4425950" y="4248150"/>
          <p14:tracePt t="73887" x="4432300" y="4248150"/>
          <p14:tracePt t="73920" x="4425950" y="4254500"/>
          <p14:tracePt t="73927" x="4413250" y="4254500"/>
          <p14:tracePt t="73936" x="4381500" y="4254500"/>
          <p14:tracePt t="73950" x="4279900" y="4254500"/>
          <p14:tracePt t="73967" x="4203700" y="4254500"/>
          <p14:tracePt t="73983" x="4184650" y="4254500"/>
          <p14:tracePt t="74000" x="4178300" y="4254500"/>
          <p14:tracePt t="74067" x="4191000" y="4254500"/>
          <p14:tracePt t="74087" x="4279900" y="4254500"/>
          <p14:tracePt t="74101" x="4298950" y="4254500"/>
          <p14:tracePt t="74119" x="4318000" y="4254500"/>
          <p14:tracePt t="74335" x="4298950" y="4254500"/>
          <p14:tracePt t="74336" x="0" y="0"/>
        </p14:tracePtLst>
        <p14:tracePtLst>
          <p14:tracePt t="74752" x="2800350" y="4260850"/>
          <p14:tracePt t="74856" x="2813050" y="4267200"/>
          <p14:tracePt t="74864" x="2844800" y="4273550"/>
          <p14:tracePt t="74884" x="2971800" y="4298950"/>
          <p14:tracePt t="74901" x="3136900" y="4330700"/>
          <p14:tracePt t="74902" x="3213100" y="4349750"/>
          <p14:tracePt t="74918" x="3302000" y="4362450"/>
          <p14:tracePt t="74935" x="3321050" y="4362450"/>
          <p14:tracePt t="74951" x="3327400" y="4362450"/>
          <p14:tracePt t="75024" x="3327400" y="4368800"/>
          <p14:tracePt t="75032" x="3314700" y="4368800"/>
          <p14:tracePt t="75050" x="3257550" y="4368800"/>
          <p14:tracePt t="75066" x="3194050" y="4368800"/>
          <p14:tracePt t="75083" x="3124200" y="4368800"/>
          <p14:tracePt t="75099" x="3098800" y="4368800"/>
          <p14:tracePt t="75102" x="3092450" y="4368800"/>
          <p14:tracePt t="75215" x="3105150" y="4368800"/>
          <p14:tracePt t="75223" x="3117850" y="4368800"/>
          <p14:tracePt t="75233" x="3136900" y="4368800"/>
          <p14:tracePt t="75250" x="3155950" y="4368800"/>
          <p14:tracePt t="75266" x="3168650" y="4368800"/>
          <p14:tracePt t="75352" x="3155950" y="4368800"/>
          <p14:tracePt t="75360" x="3143250" y="4368800"/>
          <p14:tracePt t="75369" x="3111500" y="4368800"/>
          <p14:tracePt t="75382" x="3041650" y="4368800"/>
          <p14:tracePt t="75399" x="2997200" y="4368800"/>
          <p14:tracePt t="75416" x="2984500" y="4368800"/>
          <p14:tracePt t="75495" x="2997200" y="4368800"/>
          <p14:tracePt t="75502" x="3028950" y="4368800"/>
          <p14:tracePt t="75518" x="3105150" y="4368800"/>
          <p14:tracePt t="75534" x="3162300" y="4368800"/>
          <p14:tracePt t="75549" x="3181350" y="4368800"/>
          <p14:tracePt t="75566" x="3200400" y="4368800"/>
          <p14:tracePt t="76078" x="0" y="0"/>
        </p14:tracePtLst>
        <p14:tracePtLst>
          <p14:tracePt t="77438" x="3873500" y="4279900"/>
          <p14:tracePt t="77568" x="3892550" y="4279900"/>
          <p14:tracePt t="77582" x="3975100" y="4279900"/>
          <p14:tracePt t="77602" x="4127500" y="4279900"/>
          <p14:tracePt t="77617" x="4286250" y="4279900"/>
          <p14:tracePt t="77632" x="4362450" y="4279900"/>
          <p14:tracePt t="77649" x="4394200" y="4279900"/>
          <p14:tracePt t="77666" x="4400550" y="4279900"/>
          <p14:tracePt t="77761" x="4400550" y="4286250"/>
          <p14:tracePt t="77777" x="4381500" y="4292600"/>
          <p14:tracePt t="77794" x="4298950" y="4292600"/>
          <p14:tracePt t="77798" x="4254500" y="4292600"/>
          <p14:tracePt t="77814" x="4152900" y="4292600"/>
          <p14:tracePt t="77834" x="4032250" y="4292600"/>
          <p14:tracePt t="77850" x="3956050" y="4292600"/>
          <p14:tracePt t="77854" x="3937000" y="4292600"/>
          <p14:tracePt t="77870" x="3917950" y="4292600"/>
          <p14:tracePt t="77975" x="3937000" y="4292600"/>
          <p14:tracePt t="77983" x="3981450" y="4292600"/>
          <p14:tracePt t="78000" x="4133850" y="4292600"/>
          <p14:tracePt t="78016" x="4349750" y="4292600"/>
          <p14:tracePt t="78032" x="4572000" y="4292600"/>
          <p14:tracePt t="78049" x="4718050" y="4292600"/>
          <p14:tracePt t="78065" x="4806950" y="4292600"/>
          <p14:tracePt t="78082" x="4845050" y="4292600"/>
          <p14:tracePt t="78099" x="4857750" y="4292600"/>
          <p14:tracePt t="78350" x="0" y="0"/>
        </p14:tracePtLst>
        <p14:tracePtLst>
          <p14:tracePt t="78824" x="3790950" y="4191000"/>
          <p14:tracePt t="78835" x="3797300" y="4191000"/>
          <p14:tracePt t="78849" x="3841750" y="4191000"/>
          <p14:tracePt t="78866" x="3937000" y="4191000"/>
          <p14:tracePt t="78884" x="4044950" y="4191000"/>
          <p14:tracePt t="78886" x="4089400" y="4191000"/>
          <p14:tracePt t="78900" x="4108450" y="4191000"/>
          <p14:tracePt t="78917" x="4133850" y="4191000"/>
          <p14:tracePt t="78959" x="4140200" y="4197350"/>
          <p14:tracePt t="78991" x="4140200" y="4203700"/>
          <p14:tracePt t="79008" x="4133850" y="4216400"/>
          <p14:tracePt t="79020" x="4114800" y="4222750"/>
          <p14:tracePt t="79032" x="4051300" y="4235450"/>
          <p14:tracePt t="79048" x="3962400" y="4248150"/>
          <p14:tracePt t="79065" x="3886200" y="4248150"/>
          <p14:tracePt t="79081" x="3848100" y="4248150"/>
          <p14:tracePt t="79098" x="3841750" y="4248150"/>
          <p14:tracePt t="79224" x="3848100" y="4254500"/>
          <p14:tracePt t="79234" x="3867150" y="4260850"/>
          <p14:tracePt t="79250" x="3924300" y="4267200"/>
          <p14:tracePt t="79266" x="3975100" y="4267200"/>
          <p14:tracePt t="79283" x="4019550" y="4267200"/>
          <p14:tracePt t="79299" x="4044950" y="4267200"/>
          <p14:tracePt t="79302" x="4051300" y="4267200"/>
          <p14:tracePt t="79335" x="4057650" y="4267200"/>
          <p14:tracePt t="79472" x="4057650" y="4273550"/>
          <p14:tracePt t="79490" x="4057650" y="4279900"/>
          <p14:tracePt t="79509" x="4051300" y="4279900"/>
          <p14:tracePt t="79550" x="4051300" y="4286250"/>
          <p14:tracePt t="79574" x="4051300" y="4292600"/>
          <p14:tracePt t="79590" x="4070350" y="4292600"/>
          <p14:tracePt t="79598" x="4089400" y="4292600"/>
          <p14:tracePt t="79605" x="4114800" y="4292600"/>
          <p14:tracePt t="79614" x="4146550" y="4292600"/>
          <p14:tracePt t="79631" x="4184650" y="4292600"/>
          <p14:tracePt t="79666" x="4203700" y="4292600"/>
          <p14:tracePt t="79702" x="4203700" y="4286250"/>
          <p14:tracePt t="79799" x="4203700" y="4292600"/>
          <p14:tracePt t="79812" x="4210050" y="4305300"/>
          <p14:tracePt t="79833" x="4222750" y="4318000"/>
          <p14:tracePt t="79850" x="4229100" y="4318000"/>
          <p14:tracePt t="79927" x="4235450" y="4318000"/>
          <p14:tracePt t="79944" x="4241800" y="4318000"/>
          <p14:tracePt t="79958" x="4254500" y="4311650"/>
          <p14:tracePt t="79986" x="4260850" y="4305300"/>
          <p14:tracePt t="80000" x="4260850" y="4298950"/>
          <p14:tracePt t="80015" x="4267200" y="4292600"/>
          <p14:tracePt t="80073" x="4273550" y="4292600"/>
          <p14:tracePt t="80137" x="4273550" y="4286250"/>
          <p14:tracePt t="80158" x="4273550" y="4279900"/>
          <p14:tracePt t="80272" x="4273550" y="4286250"/>
          <p14:tracePt t="80289" x="4267200" y="4311650"/>
          <p14:tracePt t="80303" x="4260850" y="4330700"/>
          <p14:tracePt t="80423" x="4248150" y="4330700"/>
          <p14:tracePt t="80439" x="4248150" y="4324350"/>
          <p14:tracePt t="80448" x="4248150" y="4311650"/>
          <p14:tracePt t="80466" x="4235450" y="4298950"/>
          <p14:tracePt t="80481" x="4229100" y="4286250"/>
          <p14:tracePt t="80498" x="4216400" y="4279900"/>
          <p14:tracePt t="80514" x="4178300" y="4267200"/>
          <p14:tracePt t="80531" x="4152900" y="4267200"/>
          <p14:tracePt t="80547" x="4127500" y="4267200"/>
          <p14:tracePt t="80565" x="4083050" y="4267200"/>
          <p14:tracePt t="80566" x="4076700" y="4273550"/>
          <p14:tracePt t="80581" x="4070350" y="4273550"/>
          <p14:tracePt t="80597" x="4044950" y="4279900"/>
          <p14:tracePt t="80678" x="4051300" y="4279900"/>
          <p14:tracePt t="80686" x="4070350" y="4279900"/>
          <p14:tracePt t="80701" x="4108450" y="4279900"/>
          <p14:tracePt t="80714" x="4152900" y="4279900"/>
          <p14:tracePt t="80732" x="4210050" y="4279900"/>
          <p14:tracePt t="80748" x="4229100" y="4279900"/>
          <p14:tracePt t="80750" x="4235450" y="4279900"/>
          <p14:tracePt t="80935" x="4241800" y="4279900"/>
          <p14:tracePt t="80951" x="4248150" y="4273550"/>
          <p14:tracePt t="80967" x="4248150" y="4260850"/>
          <p14:tracePt t="80974" x="4254500" y="4254500"/>
          <p14:tracePt t="80983" x="4260850" y="4254500"/>
          <p14:tracePt t="80998" x="4273550" y="4248150"/>
          <p14:tracePt t="81014" x="4324350" y="4248150"/>
          <p14:tracePt t="81031" x="4406900" y="4248150"/>
          <p14:tracePt t="81047" x="4438650" y="4267200"/>
          <p14:tracePt t="81064" x="4457700" y="4273550"/>
          <p14:tracePt t="81112" x="4457700" y="4279900"/>
          <p14:tracePt t="81125" x="4457700" y="4292600"/>
          <p14:tracePt t="81138" x="4445000" y="4298950"/>
          <p14:tracePt t="81152" x="4400550" y="4305300"/>
          <p14:tracePt t="81170" x="4305300" y="4305300"/>
          <p14:tracePt t="81182" x="4254500" y="4305300"/>
          <p14:tracePt t="81199" x="4127500" y="4305300"/>
          <p14:tracePt t="81215" x="4095750" y="4305300"/>
          <p14:tracePt t="81280" x="4108450" y="4305300"/>
          <p14:tracePt t="81292" x="4140200" y="4305300"/>
          <p14:tracePt t="81303" x="4222750" y="4305300"/>
          <p14:tracePt t="81315" x="4286250" y="4305300"/>
          <p14:tracePt t="81331" x="4425950" y="4305300"/>
          <p14:tracePt t="81334" x="4489450" y="4305300"/>
          <p14:tracePt t="81351" x="4578350" y="4305300"/>
          <p14:tracePt t="81365" x="4591050" y="4305300"/>
          <p14:tracePt t="81367" x="4603750" y="4305300"/>
          <p14:tracePt t="81381" x="4610100" y="4305300"/>
          <p14:tracePt t="81448" x="4597400" y="4305300"/>
          <p14:tracePt t="81455" x="4565650" y="4305300"/>
          <p14:tracePt t="81464" x="4521200" y="4305300"/>
          <p14:tracePt t="81482" x="4387850" y="4305300"/>
          <p14:tracePt t="81498" x="4216400" y="4305300"/>
          <p14:tracePt t="81515" x="4089400" y="4305300"/>
          <p14:tracePt t="81531" x="4057650" y="4305300"/>
          <p14:tracePt t="81534" x="4051300" y="4305300"/>
          <p14:tracePt t="81547" x="4044950" y="4305300"/>
          <p14:tracePt t="81591" x="4051300" y="4305300"/>
          <p14:tracePt t="81599" x="4070350" y="4305300"/>
          <p14:tracePt t="81615" x="4159250" y="4305300"/>
          <p14:tracePt t="81631" x="4286250" y="4305300"/>
          <p14:tracePt t="81647" x="4413250" y="4305300"/>
          <p14:tracePt t="81665" x="4489450" y="4305300"/>
          <p14:tracePt t="81681" x="4521200" y="4305300"/>
          <p14:tracePt t="81698" x="4533900" y="4305300"/>
          <p14:tracePt t="81752" x="4527550" y="4311650"/>
          <p14:tracePt t="81760" x="4502150" y="4318000"/>
          <p14:tracePt t="81768" x="4476750" y="4318000"/>
          <p14:tracePt t="81781" x="4432300" y="4318000"/>
          <p14:tracePt t="81798" x="4229100" y="4318000"/>
          <p14:tracePt t="81814" x="4146550" y="4318000"/>
          <p14:tracePt t="81831" x="4114800" y="4318000"/>
          <p14:tracePt t="81895" x="4127500" y="4318000"/>
          <p14:tracePt t="81906" x="4165600" y="4318000"/>
          <p14:tracePt t="81921" x="4292600" y="4318000"/>
          <p14:tracePt t="81935" x="4470400" y="4318000"/>
          <p14:tracePt t="81949" x="4552950" y="4318000"/>
          <p14:tracePt t="81965" x="4692650" y="4318000"/>
          <p14:tracePt t="81980" x="4737100" y="4318000"/>
          <p14:tracePt t="81998" x="4749800" y="4318000"/>
          <p14:tracePt t="82046" x="4743450" y="4318000"/>
          <p14:tracePt t="82055" x="4737100" y="4318000"/>
          <p14:tracePt t="82064" x="4711700" y="4318000"/>
          <p14:tracePt t="82080" x="4629150" y="4318000"/>
          <p14:tracePt t="82097" x="4521200" y="4318000"/>
          <p14:tracePt t="82113" x="4432300" y="4318000"/>
          <p14:tracePt t="82130" x="4419600" y="4318000"/>
          <p14:tracePt t="82148" x="4413250" y="4318000"/>
          <p14:tracePt t="82214" x="4419600" y="4318000"/>
          <p14:tracePt t="82233" x="4451350" y="4318000"/>
          <p14:tracePt t="82246" x="4483100" y="4318000"/>
          <p14:tracePt t="82264" x="4514850" y="4318000"/>
          <p14:tracePt t="82279" x="4527550" y="4318000"/>
          <p14:tracePt t="82298" x="4533900" y="4318000"/>
          <p14:tracePt t="82439" x="4527550" y="4318000"/>
          <p14:tracePt t="82446" x="4508500" y="4318000"/>
          <p14:tracePt t="82455" x="4476750" y="4318000"/>
          <p14:tracePt t="82463" x="4457700" y="4318000"/>
          <p14:tracePt t="82481" x="4406900" y="4318000"/>
          <p14:tracePt t="82497" x="4394200" y="4318000"/>
          <p14:tracePt t="82514" x="4387850" y="4318000"/>
          <p14:tracePt t="82550" x="4394200" y="4318000"/>
          <p14:tracePt t="82564" x="4400550" y="4318000"/>
          <p14:tracePt t="82582" x="4502150" y="4318000"/>
          <p14:tracePt t="82596" x="4540250" y="4318000"/>
          <p14:tracePt t="82613" x="4597400" y="4318000"/>
          <p14:tracePt t="82614" x="4616450" y="4318000"/>
          <p14:tracePt t="82632" x="4622800" y="4318000"/>
          <p14:tracePt t="85382" x="0" y="0"/>
        </p14:tracePtLst>
        <p14:tracePtLst>
          <p14:tracePt t="86008" x="3854450" y="4311650"/>
          <p14:tracePt t="86112" x="3860800" y="4311650"/>
          <p14:tracePt t="86125" x="3898900" y="4311650"/>
          <p14:tracePt t="86140" x="4044950" y="4311650"/>
          <p14:tracePt t="86153" x="4254500" y="4311650"/>
          <p14:tracePt t="86167" x="4406900" y="4311650"/>
          <p14:tracePt t="86179" x="4445000" y="4311650"/>
          <p14:tracePt t="86197" x="4470400" y="4311650"/>
          <p14:tracePt t="86199" x="4476750" y="4311650"/>
          <p14:tracePt t="86334" x="4457700" y="4311650"/>
          <p14:tracePt t="86343" x="4425950" y="4311650"/>
          <p14:tracePt t="86363" x="4362450" y="4311650"/>
          <p14:tracePt t="86379" x="4279900" y="4311650"/>
          <p14:tracePt t="86396" x="4229100" y="4311650"/>
          <p14:tracePt t="86412" x="4216400" y="4311650"/>
          <p14:tracePt t="86413" x="4210050" y="4311650"/>
          <p14:tracePt t="86598" x="0" y="0"/>
        </p14:tracePtLst>
        <p14:tracePtLst>
          <p14:tracePt t="87096" x="4368800" y="4298950"/>
          <p14:tracePt t="87185" x="4375150" y="4298950"/>
          <p14:tracePt t="87199" x="4406900" y="4298950"/>
          <p14:tracePt t="87215" x="4457700" y="4292600"/>
          <p14:tracePt t="87232" x="4502150" y="4279900"/>
          <p14:tracePt t="87249" x="4552950" y="4267200"/>
          <p14:tracePt t="87264" x="4572000" y="4260850"/>
          <p14:tracePt t="87282" x="4584700" y="4260850"/>
          <p14:tracePt t="87297" x="4591050" y="4260850"/>
          <p14:tracePt t="87359" x="0" y="0"/>
        </p14:tracePtLst>
        <p14:tracePtLst>
          <p14:tracePt t="87847" x="4718050" y="4260850"/>
          <p14:tracePt t="88032" x="0" y="0"/>
        </p14:tracePtLst>
        <p14:tracePtLst>
          <p14:tracePt t="88334" x="3975100" y="4273550"/>
          <p14:tracePt t="88488" x="3994150" y="4273550"/>
          <p14:tracePt t="88500" x="4025900" y="4273550"/>
          <p14:tracePt t="88517" x="4191000" y="4298950"/>
          <p14:tracePt t="88529" x="4413250" y="4337050"/>
          <p14:tracePt t="88545" x="4578350" y="4368800"/>
          <p14:tracePt t="88563" x="4629150" y="4381500"/>
          <p14:tracePt t="88579" x="4648200" y="4381500"/>
          <p14:tracePt t="88814" x="4629150" y="4381500"/>
          <p14:tracePt t="88822" x="4591050" y="4381500"/>
          <p14:tracePt t="88830" x="4546600" y="4381500"/>
          <p14:tracePt t="88846" x="4419600" y="4381500"/>
          <p14:tracePt t="88863" x="4279900" y="4381500"/>
          <p14:tracePt t="88878" x="4146550" y="4381500"/>
          <p14:tracePt t="88896" x="4038600" y="4381500"/>
          <p14:tracePt t="88911" x="3962400" y="4381500"/>
          <p14:tracePt t="88930" x="3905250" y="4381500"/>
          <p14:tracePt t="88944" x="3898900" y="4381500"/>
          <p14:tracePt t="89094" x="3898900" y="4375150"/>
          <p14:tracePt t="89110" x="3917950" y="4375150"/>
          <p14:tracePt t="89118" x="3962400" y="4375150"/>
          <p14:tracePt t="89127" x="4013200" y="4375150"/>
          <p14:tracePt t="89144" x="4159250" y="4375150"/>
          <p14:tracePt t="89161" x="4298950" y="4375150"/>
          <p14:tracePt t="89177" x="4375150" y="4375150"/>
          <p14:tracePt t="89194" x="4400550" y="4375150"/>
          <p14:tracePt t="89212" x="4425950" y="4375150"/>
          <p14:tracePt t="89231" x="4445000" y="4362450"/>
          <p14:tracePt t="89246" x="4451350" y="4362450"/>
          <p14:tracePt t="89263" x="4495800" y="4362450"/>
          <p14:tracePt t="89279" x="4521200" y="4362450"/>
          <p14:tracePt t="89296" x="4540250" y="4362450"/>
          <p14:tracePt t="89311" x="4546600" y="4362450"/>
          <p14:tracePt t="89927" x="4540250" y="4362450"/>
          <p14:tracePt t="89935" x="4514850" y="4362450"/>
          <p14:tracePt t="89945" x="4464050" y="4349750"/>
          <p14:tracePt t="89962" x="4368800" y="4343400"/>
          <p14:tracePt t="89979" x="4241800" y="4343400"/>
          <p14:tracePt t="89995" x="4146550" y="4343400"/>
          <p14:tracePt t="89998" x="4108450" y="4343400"/>
          <p14:tracePt t="90012" x="4089400" y="4343400"/>
          <p14:tracePt t="90028" x="4064000" y="4343400"/>
          <p14:tracePt t="90032" x="4057650" y="4343400"/>
          <p14:tracePt t="90046" x="4044950" y="4343400"/>
          <p14:tracePt t="90061" x="4038600" y="4343400"/>
          <p14:tracePt t="90143" x="4032250" y="4343400"/>
          <p14:tracePt t="90168" x="4044950" y="4343400"/>
          <p14:tracePt t="90175" x="4089400" y="4330700"/>
          <p14:tracePt t="90195" x="4197350" y="4324350"/>
          <p14:tracePt t="90213" x="4330700" y="4324350"/>
          <p14:tracePt t="90214" x="4394200" y="4324350"/>
          <p14:tracePt t="90229" x="4432300" y="4324350"/>
          <p14:tracePt t="90245" x="4464050" y="4324350"/>
          <p14:tracePt t="90262" x="4470400" y="4324350"/>
          <p14:tracePt t="90335" x="4457700" y="4324350"/>
          <p14:tracePt t="90343" x="4445000" y="4324350"/>
          <p14:tracePt t="90361" x="4349750" y="4324350"/>
          <p14:tracePt t="90378" x="4191000" y="4324350"/>
          <p14:tracePt t="90394" x="4051300" y="4324350"/>
          <p14:tracePt t="90411" x="3956050" y="4324350"/>
          <p14:tracePt t="90427" x="3924300" y="4324350"/>
          <p14:tracePt t="90431" x="3917950" y="4324350"/>
          <p14:tracePt t="90539" x="3937000" y="4324350"/>
          <p14:tracePt t="90554" x="4057650" y="4324350"/>
          <p14:tracePt t="90572" x="4235450" y="4324350"/>
          <p14:tracePt t="90576" x="4324350" y="4324350"/>
          <p14:tracePt t="90593" x="4419600" y="4324350"/>
          <p14:tracePt t="90611" x="4438650" y="4324350"/>
          <p14:tracePt t="90628" x="4445000" y="4324350"/>
          <p14:tracePt t="90705" x="4432300" y="4324350"/>
          <p14:tracePt t="90717" x="4400550" y="4324350"/>
          <p14:tracePt t="90735" x="4279900" y="4324350"/>
          <p14:tracePt t="90752" x="4222750" y="4324350"/>
          <p14:tracePt t="90768" x="4203700" y="4324350"/>
          <p14:tracePt t="90777" x="4197350" y="4324350"/>
          <p14:tracePt t="91408" x="4191000" y="4318000"/>
          <p14:tracePt t="91416" x="4184650" y="4311650"/>
          <p14:tracePt t="91577" x="4184650" y="4298950"/>
          <p14:tracePt t="91595" x="4210050" y="4298950"/>
          <p14:tracePt t="91614" x="4337050" y="4292600"/>
          <p14:tracePt t="91627" x="4394200" y="4292600"/>
          <p14:tracePt t="91644" x="4470400" y="4292600"/>
          <p14:tracePt t="91660" x="4508500" y="4292600"/>
          <p14:tracePt t="91663" x="4521200" y="4292600"/>
          <p14:tracePt t="91687" x="4527550" y="4292600"/>
          <p14:tracePt t="91697" x="4533900" y="4292600"/>
          <p14:tracePt t="91718" x="4540250" y="4292600"/>
          <p14:tracePt t="91743" x="4546600" y="4292600"/>
          <p14:tracePt t="91750" x="4552950" y="4292600"/>
          <p14:tracePt t="91761" x="4572000" y="4292600"/>
          <p14:tracePt t="91777" x="4603750" y="4292600"/>
          <p14:tracePt t="91795" x="4648200" y="4292600"/>
          <p14:tracePt t="91811" x="4673600" y="4292600"/>
          <p14:tracePt t="91814" x="4686300" y="4292600"/>
          <p14:tracePt t="91827" x="4692650" y="4292600"/>
          <p14:tracePt t="91844" x="4699000" y="4292600"/>
          <p14:tracePt t="91919" x="4679950" y="4286250"/>
          <p14:tracePt t="91926" x="4641850" y="4279900"/>
          <p14:tracePt t="91944" x="4572000" y="4279900"/>
          <p14:tracePt t="91962" x="4451350" y="4279900"/>
          <p14:tracePt t="91977" x="4375150" y="4279900"/>
          <p14:tracePt t="91995" x="4337050" y="4279900"/>
          <p14:tracePt t="92011" x="4324350" y="4279900"/>
          <p14:tracePt t="92028" x="4318000" y="4279900"/>
          <p14:tracePt t="92138" x="4330700" y="4279900"/>
          <p14:tracePt t="92152" x="4362450" y="4279900"/>
          <p14:tracePt t="92242" x="4394200" y="4279900"/>
          <p14:tracePt t="92254" x="4381500" y="4279900"/>
          <p14:tracePt t="92263" x="4356100" y="4279900"/>
          <p14:tracePt t="92277" x="4324350" y="4279900"/>
          <p14:tracePt t="92296" x="4203700" y="4279900"/>
          <p14:tracePt t="92311" x="4165600" y="4279900"/>
          <p14:tracePt t="92328" x="4152900" y="4279900"/>
          <p14:tracePt t="92406" x="4159250" y="4279900"/>
          <p14:tracePt t="92416" x="4184650" y="4279900"/>
          <p14:tracePt t="92429" x="4222750" y="4279900"/>
          <p14:tracePt t="92431" x="4286250" y="4279900"/>
          <p14:tracePt t="92443" x="4368800" y="4279900"/>
          <p14:tracePt t="92460" x="4552950" y="4279900"/>
          <p14:tracePt t="92477" x="4699000" y="4279900"/>
          <p14:tracePt t="92480" x="4743450" y="4279900"/>
          <p14:tracePt t="92495" x="4768850" y="4279900"/>
          <p14:tracePt t="92511" x="4775200" y="4279900"/>
          <p14:tracePt t="92616" x="4762500" y="4279900"/>
          <p14:tracePt t="92630" x="4699000" y="4279900"/>
          <p14:tracePt t="92646" x="4572000" y="4279900"/>
          <p14:tracePt t="92661" x="4502150" y="4279900"/>
          <p14:tracePt t="92678" x="4286250" y="4279900"/>
          <p14:tracePt t="92694" x="4235450" y="4279900"/>
          <p14:tracePt t="92712" x="4222750" y="4279900"/>
          <p14:tracePt t="92848" x="4229100" y="4279900"/>
          <p14:tracePt t="92864" x="4248150" y="4279900"/>
          <p14:tracePt t="92879" x="4260850" y="4279900"/>
          <p14:tracePt t="92896" x="4273550" y="4279900"/>
          <p14:tracePt t="92911" x="4286250" y="4279900"/>
          <p14:tracePt t="92928" x="4292600" y="4279900"/>
          <p14:tracePt t="92944" x="4305300" y="4279900"/>
          <p14:tracePt t="93201" x="4311650" y="4279900"/>
          <p14:tracePt t="93216" x="4318000" y="4279900"/>
          <p14:tracePt t="93231" x="4330700" y="4279900"/>
          <p14:tracePt t="93591" x="0" y="0"/>
        </p14:tracePtLst>
        <p14:tracePtLst>
          <p14:tracePt t="94618" x="8972550" y="4425950"/>
          <p14:tracePt t="94635" x="8978900" y="4419600"/>
          <p14:tracePt t="94655" x="8985250" y="4413250"/>
          <p14:tracePt t="94670" x="8991600" y="4413250"/>
          <p14:tracePt t="94677" x="9004300" y="4413250"/>
          <p14:tracePt t="94694" x="9010650" y="4406900"/>
          <p14:tracePt t="94711" x="9023350" y="4406900"/>
          <p14:tracePt t="94727" x="9061450" y="4406900"/>
          <p14:tracePt t="94744" x="9150350" y="4406900"/>
          <p14:tracePt t="94759" x="9277350" y="4406900"/>
          <p14:tracePt t="94776" x="9436100" y="4406900"/>
          <p14:tracePt t="94794" x="9613900" y="4406900"/>
          <p14:tracePt t="94809" x="9804400" y="4406900"/>
          <p14:tracePt t="94828" x="9963150" y="4406900"/>
          <p14:tracePt t="94844" x="10096500" y="4406900"/>
          <p14:tracePt t="94845" x="10153650" y="4406900"/>
          <p14:tracePt t="94859" x="10198100" y="4406900"/>
          <p14:tracePt t="94876" x="10261600" y="4406900"/>
          <p14:tracePt t="94894" x="10414000" y="4413250"/>
          <p14:tracePt t="94909" x="10490200" y="4413250"/>
          <p14:tracePt t="94926" x="10566400" y="4413250"/>
          <p14:tracePt t="94944" x="10598150" y="4413250"/>
          <p14:tracePt t="94960" x="10610850" y="4413250"/>
          <p14:tracePt t="94976" x="10636250" y="4413250"/>
          <p14:tracePt t="94993" x="10661650" y="4400550"/>
          <p14:tracePt t="95009" x="10699750" y="4381500"/>
          <p14:tracePt t="95026" x="10750550" y="4349750"/>
          <p14:tracePt t="95043" x="10788650" y="4305300"/>
          <p14:tracePt t="95059" x="10826750" y="4248150"/>
          <p14:tracePt t="95076" x="10833100" y="4216400"/>
          <p14:tracePt t="95093" x="10833100" y="4146550"/>
          <p14:tracePt t="95109" x="10826750" y="4133850"/>
          <p14:tracePt t="95126" x="10788650" y="4083050"/>
          <p14:tracePt t="95142" x="10744200" y="4051300"/>
          <p14:tracePt t="95159" x="10680700" y="4025900"/>
          <p14:tracePt t="95175" x="10610850" y="4000500"/>
          <p14:tracePt t="95192" x="10560050" y="3987800"/>
          <p14:tracePt t="95209" x="10496550" y="3975100"/>
          <p14:tracePt t="95225" x="10458450" y="3975100"/>
          <p14:tracePt t="95243" x="10401300" y="3987800"/>
          <p14:tracePt t="95260" x="10356850" y="4019550"/>
          <p14:tracePt t="95276" x="10318750" y="4057650"/>
          <p14:tracePt t="95277" x="10306050" y="4076700"/>
          <p14:tracePt t="95294" x="10299700" y="4095750"/>
          <p14:tracePt t="95311" x="10299700" y="4152900"/>
          <p14:tracePt t="95326" x="10299700" y="4210050"/>
          <p14:tracePt t="95344" x="10312400" y="4260850"/>
          <p14:tracePt t="95359" x="10350500" y="4311650"/>
          <p14:tracePt t="95376" x="10439400" y="4387850"/>
          <p14:tracePt t="95395" x="10553700" y="4445000"/>
          <p14:tracePt t="95409" x="10623550" y="4476750"/>
          <p14:tracePt t="95425" x="10648950" y="4483100"/>
          <p14:tracePt t="95442" x="10655300" y="4483100"/>
          <p14:tracePt t="95460" x="10668000" y="4483100"/>
          <p14:tracePt t="95477" x="10687050" y="4464050"/>
          <p14:tracePt t="95479" x="10693400" y="4438650"/>
          <p14:tracePt t="95495" x="10712450" y="4387850"/>
          <p14:tracePt t="95511" x="10731500" y="4324350"/>
          <p14:tracePt t="95527" x="10731500" y="4279900"/>
          <p14:tracePt t="95543" x="10731500" y="4222750"/>
          <p14:tracePt t="95560" x="10725150" y="4191000"/>
          <p14:tracePt t="95576" x="10718800" y="4159250"/>
          <p14:tracePt t="95594" x="10693400" y="4140200"/>
          <p14:tracePt t="95610" x="10668000" y="4121150"/>
          <p14:tracePt t="95626" x="10655300" y="4114800"/>
          <p14:tracePt t="95643" x="10642600" y="4114800"/>
          <p14:tracePt t="95659" x="10623550" y="4114800"/>
          <p14:tracePt t="95661" x="10617200" y="4114800"/>
          <p14:tracePt t="95676" x="10604500" y="4114800"/>
          <p14:tracePt t="95692" x="10591800" y="4133850"/>
          <p14:tracePt t="95695" x="10585450" y="4140200"/>
          <p14:tracePt t="95712" x="10579100" y="4152900"/>
          <p14:tracePt t="95831" x="10566400" y="4159250"/>
          <p14:tracePt t="95847" x="10566400" y="4165600"/>
          <p14:tracePt t="95865" x="10553700" y="4191000"/>
          <p14:tracePt t="95879" x="10541000" y="4229100"/>
          <p14:tracePt t="95894" x="10534650" y="4260850"/>
          <p14:tracePt t="95910" x="10534650" y="4298950"/>
          <p14:tracePt t="95926" x="10547350" y="4362450"/>
          <p14:tracePt t="95942" x="10585450" y="4406900"/>
          <p14:tracePt t="95959" x="10629900" y="4445000"/>
          <p14:tracePt t="95975" x="10693400" y="4489450"/>
          <p14:tracePt t="95993" x="10756900" y="4514850"/>
          <p14:tracePt t="96010" x="10788650" y="4521200"/>
          <p14:tracePt t="96025" x="10795000" y="4521200"/>
          <p14:tracePt t="96043" x="10814050" y="4508500"/>
          <p14:tracePt t="96059" x="10826750" y="4483100"/>
          <p14:tracePt t="96076" x="10845800" y="4425950"/>
          <p14:tracePt t="96092" x="10858500" y="4356100"/>
          <p14:tracePt t="96109" x="10852150" y="4286250"/>
          <p14:tracePt t="96125" x="10820400" y="4235450"/>
          <p14:tracePt t="96142" x="10801350" y="4216400"/>
          <p14:tracePt t="96158" x="10788650" y="4210050"/>
          <p14:tracePt t="96175" x="10782300" y="4210050"/>
          <p14:tracePt t="96192" x="10775950" y="4210050"/>
          <p14:tracePt t="96208" x="10763250" y="4216400"/>
          <p14:tracePt t="96225" x="10750550" y="4254500"/>
          <p14:tracePt t="96242" x="10750550" y="4298950"/>
          <p14:tracePt t="96260" x="10750550" y="4343400"/>
          <p14:tracePt t="96276" x="10769600" y="4375150"/>
          <p14:tracePt t="96277" x="10769600" y="4381500"/>
          <p14:tracePt t="96292" x="10775950" y="4387850"/>
          <p14:tracePt t="96518" x="0" y="0"/>
        </p14:tracePtLst>
        <p14:tracePtLst>
          <p14:tracePt t="97161" x="8255000" y="4133850"/>
          <p14:tracePt t="97232" x="8255000" y="4146550"/>
          <p14:tracePt t="97249" x="8248650" y="4203700"/>
          <p14:tracePt t="97266" x="8248650" y="4305300"/>
          <p14:tracePt t="97271" x="8248650" y="4349750"/>
          <p14:tracePt t="97283" x="8248650" y="4400550"/>
          <p14:tracePt t="97292" x="8267700" y="4451350"/>
          <p14:tracePt t="97293" x="8280400" y="4476750"/>
          <p14:tracePt t="97310" x="8286750" y="4502150"/>
          <p14:tracePt t="97327" x="8293100" y="4508500"/>
          <p14:tracePt t="97400" x="8305800" y="4495800"/>
          <p14:tracePt t="97406" x="8312150" y="4476750"/>
          <p14:tracePt t="97427" x="8318500" y="4419600"/>
          <p14:tracePt t="97442" x="8318500" y="4330700"/>
          <p14:tracePt t="97458" x="8318500" y="4241800"/>
          <p14:tracePt t="97475" x="8318500" y="4184650"/>
          <p14:tracePt t="97491" x="8318500" y="4159250"/>
          <p14:tracePt t="97510" x="8318500" y="4146550"/>
          <p14:tracePt t="97598" x="8312150" y="4146550"/>
          <p14:tracePt t="97606" x="8312150" y="4159250"/>
          <p14:tracePt t="97614" x="8312150" y="4191000"/>
          <p14:tracePt t="97624" x="8312150" y="4222750"/>
          <p14:tracePt t="97642" x="8312150" y="4298950"/>
          <p14:tracePt t="97658" x="8312150" y="4324350"/>
          <p14:tracePt t="97675" x="8318500" y="4343400"/>
          <p14:tracePt t="97692" x="8318500" y="4349750"/>
          <p14:tracePt t="97742" x="8324850" y="4356100"/>
          <p14:tracePt t="97750" x="8331200" y="4356100"/>
          <p14:tracePt t="97760" x="8331200" y="4337050"/>
          <p14:tracePt t="97775" x="8331200" y="4298950"/>
          <p14:tracePt t="97792" x="8331200" y="4235450"/>
          <p14:tracePt t="97809" x="8331200" y="4191000"/>
          <p14:tracePt t="97826" x="8331200" y="4178300"/>
          <p14:tracePt t="97887" x="8331200" y="4191000"/>
          <p14:tracePt t="97894" x="8331200" y="4235450"/>
          <p14:tracePt t="97910" x="8324850" y="4292600"/>
          <p14:tracePt t="97925" x="8324850" y="4318000"/>
          <p14:tracePt t="97942" x="8324850" y="4349750"/>
          <p14:tracePt t="97958" x="8324850" y="4356100"/>
          <p14:tracePt t="98182" x="0" y="0"/>
        </p14:tracePtLst>
        <p14:tracePtLst>
          <p14:tracePt t="99034" x="3975100" y="4286250"/>
          <p14:tracePt t="99049" x="3962400" y="4286250"/>
          <p14:tracePt t="99060" x="3956050" y="4286250"/>
          <p14:tracePt t="99095" x="3949700" y="4286250"/>
          <p14:tracePt t="99216" x="3956050" y="4286250"/>
          <p14:tracePt t="99224" x="3981450" y="4279900"/>
          <p14:tracePt t="99243" x="4095750" y="4279900"/>
          <p14:tracePt t="99260" x="4254500" y="4279900"/>
          <p14:tracePt t="99262" x="4330700" y="4279900"/>
          <p14:tracePt t="99275" x="4381500" y="4279900"/>
          <p14:tracePt t="99292" x="4438650" y="4279900"/>
          <p14:tracePt t="99308" x="4464050" y="4279900"/>
          <p14:tracePt t="99311" x="4470400" y="4279900"/>
          <p14:tracePt t="99326" x="4476750" y="4279900"/>
          <p14:tracePt t="99342" x="4514850" y="4279900"/>
          <p14:tracePt t="99359" x="4552950" y="4279900"/>
          <p14:tracePt t="99375" x="4565650" y="4279900"/>
          <p14:tracePt t="99391" x="4572000" y="4279900"/>
          <p14:tracePt t="99455" x="4559300" y="4279900"/>
          <p14:tracePt t="99464" x="4540250" y="4279900"/>
          <p14:tracePt t="99475" x="4508500" y="4279900"/>
          <p14:tracePt t="99491" x="4413250" y="4279900"/>
          <p14:tracePt t="99510" x="4292600" y="4279900"/>
          <p14:tracePt t="99511" x="4248150" y="4279900"/>
          <p14:tracePt t="99526" x="4216400" y="4279900"/>
          <p14:tracePt t="99544" x="4210050" y="4279900"/>
          <p14:tracePt t="99711" x="0" y="0"/>
        </p14:tracePtLst>
        <p14:tracePtLst>
          <p14:tracePt t="101890" x="3644900" y="3492500"/>
          <p14:tracePt t="101907" x="3632200" y="3492500"/>
          <p14:tracePt t="101924" x="3613150" y="3511550"/>
          <p14:tracePt t="101940" x="3575050" y="3568700"/>
          <p14:tracePt t="101942" x="3562350" y="3613150"/>
          <p14:tracePt t="101958" x="3524250" y="3740150"/>
          <p14:tracePt t="101974" x="3492500" y="3886200"/>
          <p14:tracePt t="101991" x="3467100" y="4038600"/>
          <p14:tracePt t="102007" x="3454400" y="4191000"/>
          <p14:tracePt t="102024" x="3454400" y="4298950"/>
          <p14:tracePt t="102042" x="3454400" y="4381500"/>
          <p14:tracePt t="102057" x="3473450" y="4425950"/>
          <p14:tracePt t="102075" x="3492500" y="4464050"/>
          <p14:tracePt t="102091" x="3524250" y="4495800"/>
          <p14:tracePt t="102107" x="3568700" y="4533900"/>
          <p14:tracePt t="102123" x="3651250" y="4565650"/>
          <p14:tracePt t="102126" x="3708400" y="4584700"/>
          <p14:tracePt t="102140" x="3771900" y="4597400"/>
          <p14:tracePt t="102157" x="4057650" y="4635500"/>
          <p14:tracePt t="102222" x="4298950" y="4578350"/>
          <p14:tracePt t="102230" x="4298950" y="4565650"/>
          <p14:tracePt t="102243" x="4298950" y="4540250"/>
          <p14:tracePt t="102256" x="4286250" y="4451350"/>
          <p14:tracePt t="102274" x="4222750" y="4356100"/>
          <p14:tracePt t="102291" x="4095750" y="4235450"/>
          <p14:tracePt t="102306" x="3924300" y="4114800"/>
          <p14:tracePt t="102323" x="3708400" y="4006850"/>
          <p14:tracePt t="102340" x="3524250" y="3949700"/>
          <p14:tracePt t="102356" x="3390900" y="3924300"/>
          <p14:tracePt t="102357" x="3359150" y="3917950"/>
          <p14:tracePt t="102373" x="3321050" y="3917950"/>
          <p14:tracePt t="102392" x="3276600" y="3943350"/>
          <p14:tracePt t="102407" x="3232150" y="4013200"/>
          <p14:tracePt t="102423" x="3181350" y="4121150"/>
          <p14:tracePt t="102439" x="3136900" y="4222750"/>
          <p14:tracePt t="102457" x="3130550" y="4292600"/>
          <p14:tracePt t="102473" x="3130550" y="4343400"/>
          <p14:tracePt t="102489" x="3130550" y="4413250"/>
          <p14:tracePt t="102506" x="3162300" y="4445000"/>
          <p14:tracePt t="102523" x="3244850" y="4495800"/>
          <p14:tracePt t="102542" x="3416300" y="4533900"/>
          <p14:tracePt t="102544" x="3543300" y="4565650"/>
          <p14:tracePt t="102558" x="3905250" y="4610100"/>
          <p14:tracePt t="102575" x="4324350" y="4622800"/>
          <p14:tracePt t="102591" x="4699000" y="4616450"/>
          <p14:tracePt t="102608" x="4883150" y="4572000"/>
          <p14:tracePt t="102624" x="4984750" y="4527550"/>
          <p14:tracePt t="102641" x="5029200" y="4489450"/>
          <p14:tracePt t="102657" x="5073650" y="4432300"/>
          <p14:tracePt t="102674" x="5111750" y="4368800"/>
          <p14:tracePt t="102690" x="5181600" y="4318000"/>
          <p14:tracePt t="102707" x="5213350" y="4241800"/>
          <p14:tracePt t="102724" x="5264150" y="4146550"/>
          <p14:tracePt t="102740" x="5289550" y="4070350"/>
          <p14:tracePt t="102743" x="5308600" y="4032250"/>
          <p14:tracePt t="102758" x="5327650" y="3962400"/>
          <p14:tracePt t="102774" x="5340350" y="3892550"/>
          <p14:tracePt t="102790" x="5359400" y="3803650"/>
          <p14:tracePt t="102807" x="5365750" y="3733800"/>
          <p14:tracePt t="102824" x="5372100" y="3638550"/>
          <p14:tracePt t="102840" x="5372100" y="3581400"/>
          <p14:tracePt t="102857" x="5372100" y="3517900"/>
          <p14:tracePt t="102873" x="5365750" y="3409950"/>
          <p14:tracePt t="102890" x="5340350" y="3295650"/>
          <p14:tracePt t="102906" x="5308600" y="3175000"/>
          <p14:tracePt t="102923" x="5251450" y="3054350"/>
          <p14:tracePt t="102940" x="5181600" y="2946400"/>
          <p14:tracePt t="102956" x="5130800" y="2870200"/>
          <p14:tracePt t="102973" x="5080000" y="2825750"/>
          <p14:tracePt t="102990" x="5041900" y="2813050"/>
          <p14:tracePt t="103006" x="5029200" y="2806700"/>
          <p14:tracePt t="103024" x="5003800" y="2800350"/>
          <p14:tracePt t="103040" x="4991100" y="2794000"/>
          <p14:tracePt t="103057" x="4959350" y="2781300"/>
          <p14:tracePt t="103073" x="4927600" y="2774950"/>
          <p14:tracePt t="103089" x="4864100" y="2762250"/>
          <p14:tracePt t="103107" x="4806950" y="2749550"/>
          <p14:tracePt t="103123" x="4756150" y="2743200"/>
          <p14:tracePt t="103140" x="4724400" y="2743200"/>
          <p14:tracePt t="103158" x="4692650" y="2743200"/>
          <p14:tracePt t="103173" x="4686300" y="2743200"/>
          <p14:tracePt t="103230" x="4705350" y="2743200"/>
          <p14:tracePt t="103237" x="4743450" y="2743200"/>
          <p14:tracePt t="103245" x="4819650" y="2743200"/>
          <p14:tracePt t="103256" x="4902200" y="2743200"/>
          <p14:tracePt t="103275" x="5111750" y="2743200"/>
          <p14:tracePt t="103293" x="5403850" y="2768600"/>
          <p14:tracePt t="103306" x="5689600" y="2819400"/>
          <p14:tracePt t="103323" x="5803900" y="2838450"/>
          <p14:tracePt t="103340" x="5816600" y="2838450"/>
          <p14:tracePt t="103357" x="5822950" y="2838450"/>
          <p14:tracePt t="103374" x="5829300" y="2851150"/>
          <p14:tracePt t="103390" x="5791200" y="2863850"/>
          <p14:tracePt t="103407" x="5638800" y="2901950"/>
          <p14:tracePt t="103423" x="5321300" y="2927350"/>
          <p14:tracePt t="103439" x="4806950" y="2927350"/>
          <p14:tracePt t="103458" x="4286250" y="2927350"/>
          <p14:tracePt t="103473" x="4038600" y="2927350"/>
          <p14:tracePt t="103489" x="3968750" y="2927350"/>
          <p14:tracePt t="103506" x="3956050" y="2927350"/>
          <p14:tracePt t="103558" x="3962400" y="2927350"/>
          <p14:tracePt t="103566" x="3994150" y="2927350"/>
          <p14:tracePt t="103576" x="4044950" y="2927350"/>
          <p14:tracePt t="103590" x="4203700" y="2927350"/>
          <p14:tracePt t="103607" x="4483100" y="2927350"/>
          <p14:tracePt t="103624" x="4870450" y="2927350"/>
          <p14:tracePt t="103640" x="5200650" y="2927350"/>
          <p14:tracePt t="103657" x="5346700" y="2927350"/>
          <p14:tracePt t="103673" x="5391150" y="2927350"/>
          <p14:tracePt t="103690" x="5397500" y="2927350"/>
          <p14:tracePt t="103744" x="5372100" y="2927350"/>
          <p14:tracePt t="103754" x="5308600" y="2927350"/>
          <p14:tracePt t="103763" x="5226050" y="2927350"/>
          <p14:tracePt t="103774" x="5016500" y="2927350"/>
          <p14:tracePt t="103791" x="4832350" y="2927350"/>
          <p14:tracePt t="103808" x="4756150" y="2927350"/>
          <p14:tracePt t="103825" x="4743450" y="2927350"/>
          <p14:tracePt t="103841" x="4737100" y="2927350"/>
          <p14:tracePt t="103874" x="4781550" y="2927350"/>
          <p14:tracePt t="103889" x="4883150" y="2927350"/>
          <p14:tracePt t="103907" x="5073650" y="2927350"/>
          <p14:tracePt t="103922" x="5283200" y="2927350"/>
          <p14:tracePt t="103939" x="5435600" y="2927350"/>
          <p14:tracePt t="103956" x="5467350" y="2927350"/>
          <p14:tracePt t="103957" x="5473700" y="2927350"/>
          <p14:tracePt t="103989" x="5480050" y="2933700"/>
          <p14:tracePt t="104007" x="5467350" y="2946400"/>
          <p14:tracePt t="104024" x="5372100" y="2959100"/>
          <p14:tracePt t="104040" x="5213350" y="2959100"/>
          <p14:tracePt t="104057" x="5041900" y="2959100"/>
          <p14:tracePt t="104074" x="4965700" y="2959100"/>
          <p14:tracePt t="104090" x="4953000" y="2959100"/>
          <p14:tracePt t="104107" x="4946650" y="2959100"/>
          <p14:tracePt t="104142" x="4965700" y="2952750"/>
          <p14:tracePt t="104156" x="4978400" y="2952750"/>
          <p14:tracePt t="104174" x="5073650" y="2952750"/>
          <p14:tracePt t="104190" x="5149850" y="2952750"/>
          <p14:tracePt t="104207" x="5181600" y="2952750"/>
          <p14:tracePt t="104223" x="5187950" y="2952750"/>
          <p14:tracePt t="104327" x="5181600" y="2952750"/>
          <p14:tracePt t="104327" x="0" y="0"/>
        </p14:tracePtLst>
        <p14:tracePtLst>
          <p14:tracePt t="104826" x="3638550" y="4216400"/>
          <p14:tracePt t="104839" x="3632200" y="4216400"/>
          <p14:tracePt t="104871" x="3625850" y="4216400"/>
          <p14:tracePt t="104878" x="3625850" y="4222750"/>
          <p14:tracePt t="104889" x="3625850" y="4241800"/>
          <p14:tracePt t="104907" x="3625850" y="4292600"/>
          <p14:tracePt t="104922" x="3625850" y="4381500"/>
          <p14:tracePt t="104939" x="3625850" y="4489450"/>
          <p14:tracePt t="104956" x="3644900" y="4610100"/>
          <p14:tracePt t="104958" x="3663950" y="4654550"/>
          <p14:tracePt t="104973" x="3689350" y="4692650"/>
          <p14:tracePt t="104990" x="3746500" y="4762500"/>
          <p14:tracePt t="105006" x="3784600" y="4800600"/>
          <p14:tracePt t="105024" x="3835400" y="4826000"/>
          <p14:tracePt t="105041" x="3873500" y="4838700"/>
          <p14:tracePt t="105057" x="3911600" y="4851400"/>
          <p14:tracePt t="105074" x="3956050" y="4851400"/>
          <p14:tracePt t="105090" x="4032250" y="4851400"/>
          <p14:tracePt t="105107" x="4102100" y="4832350"/>
          <p14:tracePt t="105125" x="4152900" y="4800600"/>
          <p14:tracePt t="105127" x="4171950" y="4787900"/>
          <p14:tracePt t="105139" x="4184650" y="4768850"/>
          <p14:tracePt t="105157" x="4203700" y="4711700"/>
          <p14:tracePt t="105173" x="4203700" y="4692650"/>
          <p14:tracePt t="105190" x="4203700" y="4622800"/>
          <p14:tracePt t="105207" x="4203700" y="4572000"/>
          <p14:tracePt t="105223" x="4197350" y="4546600"/>
          <p14:tracePt t="105239" x="4184650" y="4521200"/>
          <p14:tracePt t="105295" x="4184650" y="4527550"/>
          <p14:tracePt t="105302" x="4178300" y="4546600"/>
          <p14:tracePt t="105311" x="4178300" y="4584700"/>
          <p14:tracePt t="105323" x="4178300" y="4622800"/>
          <p14:tracePt t="105340" x="4178300" y="4724400"/>
          <p14:tracePt t="105357" x="4191000" y="4762500"/>
          <p14:tracePt t="105373" x="4191000" y="4768850"/>
          <p14:tracePt t="105391" x="4197350" y="4775200"/>
          <p14:tracePt t="105407" x="4203700" y="4775200"/>
          <p14:tracePt t="105423" x="4260850" y="4737100"/>
          <p14:tracePt t="105440" x="4305300" y="4673600"/>
          <p14:tracePt t="105456" x="4375150" y="4591050"/>
          <p14:tracePt t="105473" x="4432300" y="4521200"/>
          <p14:tracePt t="105489" x="4470400" y="4489450"/>
          <p14:tracePt t="105506" x="4483100" y="4483100"/>
          <p14:tracePt t="105522" x="4489450" y="4483100"/>
          <p14:tracePt t="105540" x="4514850" y="4483100"/>
          <p14:tracePt t="105542" x="4546600" y="4508500"/>
          <p14:tracePt t="105558" x="4641850" y="4603750"/>
          <p14:tracePt t="105574" x="4692650" y="4673600"/>
          <p14:tracePt t="105590" x="4787900" y="4781550"/>
          <p14:tracePt t="105606" x="4864100" y="4876800"/>
          <p14:tracePt t="105623" x="4876800" y="4883150"/>
          <p14:tracePt t="105703" x="4876800" y="4876800"/>
          <p14:tracePt t="105712" x="4876800" y="4870450"/>
          <p14:tracePt t="105894" x="0" y="0"/>
        </p14:tracePtLst>
        <p14:tracePtLst>
          <p14:tracePt t="108534" x="2514600" y="5251450"/>
          <p14:tracePt t="108550" x="2508250" y="5251450"/>
          <p14:tracePt t="108574" x="2508250" y="5264150"/>
          <p14:tracePt t="108581" x="2508250" y="5289550"/>
          <p14:tracePt t="108591" x="2514600" y="5295900"/>
          <p14:tracePt t="108604" x="2520950" y="5308600"/>
          <p14:tracePt t="108622" x="2565400" y="5359400"/>
          <p14:tracePt t="108638" x="2641600" y="5391150"/>
          <p14:tracePt t="108655" x="2698750" y="5416550"/>
          <p14:tracePt t="108671" x="2749550" y="5422900"/>
          <p14:tracePt t="108688" x="2806700" y="5422900"/>
          <p14:tracePt t="108706" x="2844800" y="5422900"/>
          <p14:tracePt t="108723" x="2895600" y="5416550"/>
          <p14:tracePt t="108739" x="2921000" y="5391150"/>
          <p14:tracePt t="108755" x="2946400" y="5365750"/>
          <p14:tracePt t="108771" x="2959100" y="5353050"/>
          <p14:tracePt t="108789" x="2959100" y="5346700"/>
          <p14:tracePt t="108806" x="2959100" y="5340350"/>
          <p14:tracePt t="109263" x="0" y="0"/>
        </p14:tracePtLst>
        <p14:tracePtLst>
          <p14:tracePt t="110816" x="3873500" y="5397500"/>
          <p14:tracePt t="110864" x="3886200" y="5397500"/>
          <p14:tracePt t="110879" x="3917950" y="5397500"/>
          <p14:tracePt t="110894" x="3949700" y="5397500"/>
          <p14:tracePt t="110907" x="4038600" y="5397500"/>
          <p14:tracePt t="110921" x="4114800" y="5397500"/>
          <p14:tracePt t="110938" x="4178300" y="5397500"/>
          <p14:tracePt t="110954" x="4216400" y="5397500"/>
          <p14:tracePt t="110971" x="4254500" y="5397500"/>
          <p14:tracePt t="110988" x="4260850" y="5397500"/>
          <p14:tracePt t="111004" x="4267200" y="5397500"/>
          <p14:tracePt t="111224" x="4273550" y="5397500"/>
          <p14:tracePt t="111236" x="4286250" y="5391150"/>
          <p14:tracePt t="111256" x="4311650" y="5384800"/>
          <p14:tracePt t="111274" x="4343400" y="5384800"/>
          <p14:tracePt t="111295" x="4381500" y="5384800"/>
          <p14:tracePt t="111310" x="4432300" y="5384800"/>
          <p14:tracePt t="111327" x="4445000" y="5384800"/>
          <p14:tracePt t="111343" x="4457700" y="5384800"/>
          <p14:tracePt t="111372" x="4464050" y="5384800"/>
          <p14:tracePt t="111388" x="4476750" y="5384800"/>
          <p14:tracePt t="111403" x="4502150" y="5384800"/>
          <p14:tracePt t="111406" x="4514850" y="5384800"/>
          <p14:tracePt t="111420" x="4527550" y="5384800"/>
          <p14:tracePt t="111437" x="4552950" y="5384800"/>
          <p14:tracePt t="111454" x="4578350" y="5384800"/>
          <p14:tracePt t="111471" x="4584700" y="5384800"/>
          <p14:tracePt t="111487" x="4597400" y="5384800"/>
          <p14:tracePt t="112022" x="0" y="0"/>
        </p14:tracePtLst>
        <p14:tracePtLst>
          <p14:tracePt t="112416" x="4629150" y="5378450"/>
          <p14:tracePt t="112423" x="4610100" y="5378450"/>
          <p14:tracePt t="112439" x="4572000" y="5378450"/>
          <p14:tracePt t="112454" x="4527550" y="5378450"/>
          <p14:tracePt t="112471" x="4502150" y="5378450"/>
          <p14:tracePt t="112486" x="4495800" y="5378450"/>
          <p14:tracePt t="112503" x="4483100" y="5378450"/>
          <p14:tracePt t="112538" x="4476750" y="5378450"/>
          <p14:tracePt t="112608" x="4502150" y="5378450"/>
          <p14:tracePt t="112616" x="4546600" y="5378450"/>
          <p14:tracePt t="112626" x="4597400" y="5378450"/>
          <p14:tracePt t="112638" x="4724400" y="5378450"/>
          <p14:tracePt t="112654" x="4800600" y="5378450"/>
          <p14:tracePt t="112671" x="4813300" y="5378450"/>
          <p14:tracePt t="112687" x="4819650" y="5378450"/>
          <p14:tracePt t="112751" x="4813300" y="5378450"/>
          <p14:tracePt t="112764" x="4794250" y="5378450"/>
          <p14:tracePt t="112774" x="4737100" y="5378450"/>
          <p14:tracePt t="112787" x="4692650" y="5378450"/>
          <p14:tracePt t="112803" x="4629150" y="5378450"/>
          <p14:tracePt t="112820" x="4603750" y="5378450"/>
          <p14:tracePt t="112837" x="4591050" y="5378450"/>
          <p14:tracePt t="113118" x="0" y="0"/>
        </p14:tracePtLst>
        <p14:tracePtLst>
          <p14:tracePt t="113728" x="1035050" y="5270500"/>
          <p14:tracePt t="113825" x="1041400" y="5276850"/>
          <p14:tracePt t="113838" x="1111250" y="5295900"/>
          <p14:tracePt t="113857" x="1231900" y="5321300"/>
          <p14:tracePt t="113871" x="1333500" y="5334000"/>
          <p14:tracePt t="113889" x="1352550" y="5334000"/>
          <p14:tracePt t="113904" x="1358900" y="5334000"/>
          <p14:tracePt t="113967" x="1346200" y="5334000"/>
          <p14:tracePt t="113979" x="1320800" y="5334000"/>
          <p14:tracePt t="113991" x="1257300" y="5334000"/>
          <p14:tracePt t="114004" x="1244600" y="5334000"/>
          <p14:tracePt t="114020" x="1219200" y="5346700"/>
          <p14:tracePt t="114232" x="1225550" y="5346700"/>
          <p14:tracePt t="114414" x="0" y="0"/>
        </p14:tracePtLst>
        <p14:tracePtLst>
          <p14:tracePt t="115160" x="1390650" y="5378450"/>
          <p14:tracePt t="115208" x="1397000" y="5378450"/>
          <p14:tracePt t="115222" x="1422400" y="5378450"/>
          <p14:tracePt t="115238" x="1479550" y="5378450"/>
          <p14:tracePt t="115254" x="1574800" y="5378450"/>
          <p14:tracePt t="115270" x="1733550" y="5378450"/>
          <p14:tracePt t="115286" x="1981200" y="5378450"/>
          <p14:tracePt t="115304" x="2286000" y="5378450"/>
          <p14:tracePt t="115319" x="2470150" y="5378450"/>
          <p14:tracePt t="115337" x="2520950" y="5378450"/>
          <p14:tracePt t="115353" x="2527300" y="5378450"/>
          <p14:tracePt t="115479" x="2533650" y="5378450"/>
          <p14:tracePt t="115487" x="2540000" y="5378450"/>
          <p14:tracePt t="115503" x="2628900" y="5378450"/>
          <p14:tracePt t="115520" x="2806700" y="5378450"/>
          <p14:tracePt t="115536" x="3086100" y="5378450"/>
          <p14:tracePt t="115552" x="3295650" y="5378450"/>
          <p14:tracePt t="115569" x="3403600" y="5378450"/>
          <p14:tracePt t="115587" x="3422650" y="5378450"/>
          <p14:tracePt t="115604" x="3429000" y="5378450"/>
          <p14:tracePt t="115791" x="3409950" y="5378450"/>
          <p14:tracePt t="115799" x="3359150" y="5378450"/>
          <p14:tracePt t="115808" x="3295650" y="5378450"/>
          <p14:tracePt t="115819" x="3213100" y="5378450"/>
          <p14:tracePt t="115837" x="3009900" y="5378450"/>
          <p14:tracePt t="115854" x="2832100" y="5378450"/>
          <p14:tracePt t="115855" x="2762250" y="5378450"/>
          <p14:tracePt t="115870" x="2679700" y="5378450"/>
          <p14:tracePt t="115886" x="2667000" y="5378450"/>
          <p14:tracePt t="115903" x="2660650" y="5378450"/>
          <p14:tracePt t="115975" x="2673350" y="5378450"/>
          <p14:tracePt t="115983" x="2711450" y="5378450"/>
          <p14:tracePt t="116003" x="2857500" y="5378450"/>
          <p14:tracePt t="116019" x="3073400" y="5378450"/>
          <p14:tracePt t="116036" x="3270250" y="5378450"/>
          <p14:tracePt t="116052" x="3359150" y="5378450"/>
          <p14:tracePt t="116069" x="3371850" y="5378450"/>
          <p14:tracePt t="116070" x="3378200" y="5378450"/>
          <p14:tracePt t="116302" x="0" y="0"/>
        </p14:tracePtLst>
        <p14:tracePtLst>
          <p14:tracePt t="117007" x="1200150" y="5664200"/>
          <p14:tracePt t="117144" x="1212850" y="5664200"/>
          <p14:tracePt t="117154" x="1250950" y="5664200"/>
          <p14:tracePt t="117170" x="1422400" y="5664200"/>
          <p14:tracePt t="117186" x="1701800" y="5664200"/>
          <p14:tracePt t="117202" x="2120900" y="5689600"/>
          <p14:tracePt t="117218" x="2413000" y="5695950"/>
          <p14:tracePt t="117235" x="2571750" y="5695950"/>
          <p14:tracePt t="117252" x="2692400" y="5695950"/>
          <p14:tracePt t="117254" x="2743200" y="5695950"/>
          <p14:tracePt t="117268" x="2794000" y="5695950"/>
          <p14:tracePt t="117285" x="2946400" y="5695950"/>
          <p14:tracePt t="117302" x="3295650" y="5695950"/>
          <p14:tracePt t="117319" x="3644900" y="5695950"/>
          <p14:tracePt t="117335" x="3879850" y="5695950"/>
          <p14:tracePt t="117353" x="3987800" y="5695950"/>
          <p14:tracePt t="117369" x="4006850" y="5695950"/>
          <p14:tracePt t="117386" x="4013200" y="5695950"/>
          <p14:tracePt t="117791" x="0" y="0"/>
        </p14:tracePtLst>
        <p14:tracePtLst>
          <p14:tracePt t="118312" x="2959100" y="5530850"/>
          <p14:tracePt t="118329" x="2952750" y="5530850"/>
          <p14:tracePt t="118342" x="2946400" y="5530850"/>
          <p14:tracePt t="118391" x="2940050" y="5530850"/>
          <p14:tracePt t="118407" x="2933700" y="5530850"/>
          <p14:tracePt t="118420" x="2927350" y="5530850"/>
          <p14:tracePt t="118435" x="2927350" y="5543550"/>
          <p14:tracePt t="118452" x="2927350" y="5575300"/>
          <p14:tracePt t="118455" x="2927350" y="5594350"/>
          <p14:tracePt t="118469" x="2933700" y="5607050"/>
          <p14:tracePt t="118486" x="2952750" y="5632450"/>
          <p14:tracePt t="118502" x="2959100" y="5638800"/>
          <p14:tracePt t="118575" x="0" y="0"/>
        </p14:tracePtLst>
        <p14:tracePtLst>
          <p14:tracePt t="119118" x="3848100" y="3727450"/>
          <p14:tracePt t="119129" x="3841750" y="3727450"/>
          <p14:tracePt t="119141" x="3835400" y="3727450"/>
          <p14:tracePt t="119155" x="3816350" y="3778250"/>
          <p14:tracePt t="119169" x="3784600" y="3860800"/>
          <p14:tracePt t="119186" x="3752850" y="3975100"/>
          <p14:tracePt t="119202" x="3740150" y="4089400"/>
          <p14:tracePt t="119220" x="3740150" y="4159250"/>
          <p14:tracePt t="119235" x="3740150" y="4222750"/>
          <p14:tracePt t="119238" x="3740150" y="4267200"/>
          <p14:tracePt t="119252" x="3746500" y="4311650"/>
          <p14:tracePt t="119269" x="3778250" y="4400550"/>
          <p14:tracePt t="119286" x="3841750" y="4552950"/>
          <p14:tracePt t="119303" x="3873500" y="4660900"/>
          <p14:tracePt t="119321" x="3917950" y="4787900"/>
          <p14:tracePt t="119337" x="3968750" y="4908550"/>
          <p14:tracePt t="119353" x="4000500" y="4991100"/>
          <p14:tracePt t="119370" x="4032250" y="5048250"/>
          <p14:tracePt t="119386" x="4057650" y="5067300"/>
          <p14:tracePt t="119402" x="4076700" y="5086350"/>
          <p14:tracePt t="119418" x="4114800" y="5086350"/>
          <p14:tracePt t="119435" x="4159250" y="5086350"/>
          <p14:tracePt t="119452" x="4222750" y="5060950"/>
          <p14:tracePt t="119468" x="4286250" y="4997450"/>
          <p14:tracePt t="119471" x="4318000" y="4940300"/>
          <p14:tracePt t="119484" x="4362450" y="4883150"/>
          <p14:tracePt t="119502" x="4438650" y="4692650"/>
          <p14:tracePt t="119518" x="4464050" y="4540250"/>
          <p14:tracePt t="119535" x="4476750" y="4381500"/>
          <p14:tracePt t="119553" x="4476750" y="4229100"/>
          <p14:tracePt t="119567" x="4451350" y="4089400"/>
          <p14:tracePt t="119584" x="4387850" y="3981450"/>
          <p14:tracePt t="119601" x="4298950" y="3886200"/>
          <p14:tracePt t="119618" x="4184650" y="3822700"/>
          <p14:tracePt t="119636" x="4070350" y="3771900"/>
          <p14:tracePt t="119651" x="3981450" y="3746500"/>
          <p14:tracePt t="119668" x="3911600" y="3733800"/>
          <p14:tracePt t="119684" x="3879850" y="3727450"/>
          <p14:tracePt t="119686" x="3867150" y="3727450"/>
          <p14:tracePt t="119701" x="3841750" y="3727450"/>
          <p14:tracePt t="119718" x="3765550" y="3733800"/>
          <p14:tracePt t="119735" x="3695700" y="3771900"/>
          <p14:tracePt t="119751" x="3613150" y="3841750"/>
          <p14:tracePt t="119767" x="3543300" y="3937000"/>
          <p14:tracePt t="119784" x="3492500" y="4051300"/>
          <p14:tracePt t="119801" x="3454400" y="4171950"/>
          <p14:tracePt t="119817" x="3448050" y="4279900"/>
          <p14:tracePt t="119835" x="3448050" y="4381500"/>
          <p14:tracePt t="119852" x="3460750" y="4489450"/>
          <p14:tracePt t="119867" x="3511550" y="4584700"/>
          <p14:tracePt t="119870" x="3530600" y="4629150"/>
          <p14:tracePt t="119885" x="3562350" y="4667250"/>
          <p14:tracePt t="119902" x="3638550" y="4730750"/>
          <p14:tracePt t="119919" x="3663950" y="4737100"/>
          <p14:tracePt t="119935" x="3702050" y="4737100"/>
          <p14:tracePt t="119952" x="3733800" y="4737100"/>
          <p14:tracePt t="119967" x="3790950" y="4737100"/>
          <p14:tracePt t="119984" x="3886200" y="4705350"/>
          <p14:tracePt t="120000" x="3956050" y="4667250"/>
          <p14:tracePt t="120017" x="4013200" y="4629150"/>
          <p14:tracePt t="120034" x="4051300" y="4559300"/>
          <p14:tracePt t="120051" x="4083050" y="4470400"/>
          <p14:tracePt t="120067" x="4095750" y="4381500"/>
          <p14:tracePt t="120084" x="4089400" y="4286250"/>
          <p14:tracePt t="120102" x="4044950" y="4140200"/>
          <p14:tracePt t="120118" x="3962400" y="4038600"/>
          <p14:tracePt t="120135" x="3854450" y="3949700"/>
          <p14:tracePt t="120152" x="3771900" y="3911600"/>
          <p14:tracePt t="120169" x="3721100" y="3892550"/>
          <p14:tracePt t="120184" x="3695700" y="3886200"/>
          <p14:tracePt t="120201" x="3676650" y="3886200"/>
          <p14:tracePt t="120217" x="3638550" y="3898900"/>
          <p14:tracePt t="120234" x="3562350" y="3968750"/>
          <p14:tracePt t="120251" x="3492500" y="4070350"/>
          <p14:tracePt t="120267" x="3416300" y="4197350"/>
          <p14:tracePt t="120270" x="3397250" y="4273550"/>
          <p14:tracePt t="120284" x="3390900" y="4337050"/>
          <p14:tracePt t="120301" x="3384550" y="4438650"/>
          <p14:tracePt t="120303" x="3384550" y="4470400"/>
          <p14:tracePt t="120318" x="3390900" y="4521200"/>
          <p14:tracePt t="120334" x="3397250" y="4540250"/>
          <p14:tracePt t="120350" x="3403600" y="4546600"/>
          <p14:tracePt t="120385" x="3409950" y="4546600"/>
          <p14:tracePt t="120559" x="0" y="0"/>
        </p14:tracePtLst>
        <p14:tracePtLst>
          <p14:tracePt t="121183" x="1225550" y="5251450"/>
          <p14:tracePt t="121239" x="1225550" y="5264150"/>
          <p14:tracePt t="121247" x="1225550" y="5283200"/>
          <p14:tracePt t="121256" x="1225550" y="5314950"/>
          <p14:tracePt t="121268" x="1225550" y="5346700"/>
          <p14:tracePt t="121284" x="1225550" y="5391150"/>
          <p14:tracePt t="121302" x="1225550" y="5422900"/>
          <p14:tracePt t="121384" x="1231900" y="5429250"/>
          <p14:tracePt t="121400" x="1238250" y="5422900"/>
          <p14:tracePt t="121418" x="1257300" y="5397500"/>
          <p14:tracePt t="121435" x="1270000" y="5359400"/>
          <p14:tracePt t="121452" x="1289050" y="5340350"/>
          <p14:tracePt t="121467" x="1289050" y="5321300"/>
          <p14:tracePt t="121614" x="0" y="0"/>
        </p14:tracePtLst>
        <p14:tracePtLst>
          <p14:tracePt t="123481" x="5022850" y="3048000"/>
          <p14:tracePt t="123490" x="5016500" y="3067050"/>
          <p14:tracePt t="123501" x="5010150" y="3086100"/>
          <p14:tracePt t="123518" x="4972050" y="3232150"/>
          <p14:tracePt t="123534" x="4946650" y="3365500"/>
          <p14:tracePt t="123550" x="4940300" y="3511550"/>
          <p14:tracePt t="123567" x="4940300" y="3638550"/>
          <p14:tracePt t="123584" x="4940300" y="3746500"/>
          <p14:tracePt t="123600" x="4972050" y="3841750"/>
          <p14:tracePt t="123618" x="5003800" y="3886200"/>
          <p14:tracePt t="123634" x="5048250" y="3917950"/>
          <p14:tracePt t="123651" x="5086350" y="3930650"/>
          <p14:tracePt t="123667" x="5111750" y="3930650"/>
          <p14:tracePt t="123670" x="5137150" y="3930650"/>
          <p14:tracePt t="123684" x="5162550" y="3911600"/>
          <p14:tracePt t="123701" x="5207000" y="3822700"/>
          <p14:tracePt t="123702" x="5232400" y="3765550"/>
          <p14:tracePt t="123718" x="5276850" y="3632200"/>
          <p14:tracePt t="123736" x="5289550" y="3524250"/>
          <p14:tracePt t="123750" x="5295900" y="3473450"/>
          <p14:tracePt t="123767" x="5295900" y="3454400"/>
          <p14:tracePt t="123784" x="5295900" y="3448050"/>
          <p14:tracePt t="123888" x="5295900" y="3454400"/>
          <p14:tracePt t="123903" x="5295900" y="3467100"/>
          <p14:tracePt t="123912" x="5295900" y="3492500"/>
          <p14:tracePt t="123921" x="5295900" y="3505200"/>
          <p14:tracePt t="123935" x="5302250" y="3581400"/>
          <p14:tracePt t="123951" x="5308600" y="3644900"/>
          <p14:tracePt t="123968" x="5334000" y="3740150"/>
          <p14:tracePt t="123983" x="5346700" y="3784600"/>
          <p14:tracePt t="124001" x="5353050" y="3816350"/>
          <p14:tracePt t="124016" x="5359400" y="3816350"/>
          <p14:tracePt t="124134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</a:p>
        </p:txBody>
      </p:sp>
      <p:sp>
        <p:nvSpPr>
          <p:cNvPr id="7" name="矩形 6"/>
          <p:cNvSpPr/>
          <p:nvPr/>
        </p:nvSpPr>
        <p:spPr>
          <a:xfrm>
            <a:off x="558728" y="1173160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数据库访问技术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2181333"/>
            <a:ext cx="12192000" cy="37560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当今企业级应用程序大部分采用了客户机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服务器（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C/S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）模式；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客户端进程需要与数据库服务器进程进行通讯，要操作数据库中的数据，执行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SQL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26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tructured </a:t>
            </a:r>
            <a:r>
              <a:rPr lang="en-US" altLang="zh-CN" sz="26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uery </a:t>
            </a:r>
            <a:r>
              <a:rPr lang="en-US" altLang="zh-CN" sz="26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anguage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结构化查询语言）语句以及检索查询结果；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中实现这些活动的技术称作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 Database Connectivity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12"/>
    </mc:Choice>
    <mc:Fallback xmlns="">
      <p:transition spd="slow" advTm="70612"/>
    </mc:Fallback>
  </mc:AlternateContent>
  <p:extLst>
    <p:ext uri="{3A86A75C-4F4B-4683-9AE1-C65F6400EC91}">
      <p14:laserTraceLst xmlns:p14="http://schemas.microsoft.com/office/powerpoint/2010/main">
        <p14:tracePtLst>
          <p14:tracePt t="2173" x="406400" y="723900"/>
          <p14:tracePt t="2230" x="412750" y="723900"/>
          <p14:tracePt t="2239" x="450850" y="723900"/>
          <p14:tracePt t="2247" x="514350" y="723900"/>
          <p14:tracePt t="2255" x="603250" y="723900"/>
          <p14:tracePt t="2272" x="812800" y="723900"/>
          <p14:tracePt t="2288" x="1041400" y="723900"/>
          <p14:tracePt t="2305" x="1270000" y="723900"/>
          <p14:tracePt t="2322" x="1447800" y="723900"/>
          <p14:tracePt t="2338" x="1536700" y="723900"/>
          <p14:tracePt t="2342" x="1555750" y="723900"/>
          <p14:tracePt t="2359" x="1562100" y="723900"/>
          <p14:tracePt t="2471" x="1543050" y="723900"/>
          <p14:tracePt t="2479" x="1485900" y="723900"/>
          <p14:tracePt t="2488" x="1403350" y="723900"/>
          <p14:tracePt t="2505" x="1181100" y="723900"/>
          <p14:tracePt t="2521" x="895350" y="723900"/>
          <p14:tracePt t="2538" x="666750" y="723900"/>
          <p14:tracePt t="2544" x="596900" y="723900"/>
          <p14:tracePt t="2555" x="565150" y="723900"/>
          <p14:tracePt t="2572" x="546100" y="723900"/>
          <p14:tracePt t="2647" x="577850" y="730250"/>
          <p14:tracePt t="2656" x="622300" y="730250"/>
          <p14:tracePt t="2663" x="711200" y="742950"/>
          <p14:tracePt t="2672" x="793750" y="749300"/>
          <p14:tracePt t="2690" x="984250" y="768350"/>
          <p14:tracePt t="2705" x="1073150" y="774700"/>
          <p14:tracePt t="2722" x="1092200" y="774700"/>
          <p14:tracePt t="2738" x="1098550" y="774700"/>
          <p14:tracePt t="2775" x="1079500" y="774700"/>
          <p14:tracePt t="2782" x="1047750" y="774700"/>
          <p14:tracePt t="2791" x="1003300" y="774700"/>
          <p14:tracePt t="2806" x="939800" y="774700"/>
          <p14:tracePt t="2821" x="914400" y="774700"/>
          <p14:tracePt t="2838" x="908050" y="774700"/>
          <p14:tracePt t="2902" x="914400" y="774700"/>
          <p14:tracePt t="2912" x="958850" y="774700"/>
          <p14:tracePt t="2921" x="1009650" y="774700"/>
          <p14:tracePt t="2938" x="1168400" y="774700"/>
          <p14:tracePt t="2955" x="1308100" y="774700"/>
          <p14:tracePt t="2971" x="1403350" y="774700"/>
          <p14:tracePt t="2975" x="1435100" y="774700"/>
          <p14:tracePt t="2990" x="1479550" y="781050"/>
          <p14:tracePt t="3006" x="1492250" y="781050"/>
          <p14:tracePt t="3021" x="1498600" y="781050"/>
          <p14:tracePt t="3112" x="1485900" y="781050"/>
          <p14:tracePt t="3119" x="1473200" y="781050"/>
          <p14:tracePt t="3127" x="1466850" y="781050"/>
          <p14:tracePt t="3138" x="1460500" y="781050"/>
          <p14:tracePt t="3192" x="1466850" y="781050"/>
          <p14:tracePt t="3199" x="1511300" y="787400"/>
          <p14:tracePt t="3206" x="1587500" y="793750"/>
          <p14:tracePt t="3221" x="1790700" y="793750"/>
          <p14:tracePt t="3238" x="2101850" y="793750"/>
          <p14:tracePt t="3254" x="2324100" y="793750"/>
          <p14:tracePt t="3271" x="2432050" y="793750"/>
          <p14:tracePt t="3289" x="2457450" y="793750"/>
          <p14:tracePt t="3530" x="2463800" y="793750"/>
          <p14:tracePt t="3535" x="2470150" y="793750"/>
          <p14:tracePt t="3551" x="2495550" y="800100"/>
          <p14:tracePt t="3561" x="2508250" y="800100"/>
          <p14:tracePt t="3571" x="2546350" y="806450"/>
          <p14:tracePt t="3588" x="2603500" y="819150"/>
          <p14:tracePt t="3593" x="2635250" y="825500"/>
          <p14:tracePt t="3606" x="2717800" y="838200"/>
          <p14:tracePt t="3622" x="2800350" y="838200"/>
          <p14:tracePt t="3638" x="2870200" y="838200"/>
          <p14:tracePt t="3654" x="2901950" y="838200"/>
          <p14:tracePt t="3671" x="2914650" y="838200"/>
          <p14:tracePt t="3688" x="2927350" y="838200"/>
          <p14:tracePt t="3705" x="2952750" y="831850"/>
          <p14:tracePt t="3721" x="2965450" y="825500"/>
          <p14:tracePt t="3738" x="2990850" y="806450"/>
          <p14:tracePt t="3754" x="3016250" y="787400"/>
          <p14:tracePt t="3771" x="3035300" y="774700"/>
          <p14:tracePt t="3788" x="3048000" y="749300"/>
          <p14:tracePt t="3805" x="3067050" y="730250"/>
          <p14:tracePt t="3807" x="3079750" y="711200"/>
          <p14:tracePt t="3821" x="3092450" y="673100"/>
          <p14:tracePt t="3838" x="3105150" y="641350"/>
          <p14:tracePt t="3854" x="3124200" y="596900"/>
          <p14:tracePt t="3871" x="3136900" y="565150"/>
          <p14:tracePt t="3888" x="3143250" y="539750"/>
          <p14:tracePt t="3904" x="3143250" y="514350"/>
          <p14:tracePt t="3921" x="3143250" y="495300"/>
          <p14:tracePt t="3938" x="3143250" y="482600"/>
          <p14:tracePt t="3954" x="3143250" y="476250"/>
          <p14:tracePt t="3971" x="3143250" y="469900"/>
          <p14:tracePt t="3988" x="3143250" y="444500"/>
          <p14:tracePt t="4004" x="3136900" y="425450"/>
          <p14:tracePt t="4021" x="3117850" y="387350"/>
          <p14:tracePt t="4037" x="3105150" y="368300"/>
          <p14:tracePt t="4054" x="3092450" y="342900"/>
          <p14:tracePt t="4071" x="3060700" y="323850"/>
          <p14:tracePt t="4088" x="3035300" y="311150"/>
          <p14:tracePt t="4104" x="2997200" y="292100"/>
          <p14:tracePt t="4121" x="2965450" y="266700"/>
          <p14:tracePt t="4138" x="2927350" y="254000"/>
          <p14:tracePt t="4154" x="2870200" y="228600"/>
          <p14:tracePt t="4171" x="2800350" y="203200"/>
          <p14:tracePt t="4188" x="2717800" y="171450"/>
          <p14:tracePt t="4190" x="2673350" y="165100"/>
          <p14:tracePt t="4204" x="2616200" y="146050"/>
          <p14:tracePt t="4221" x="2463800" y="114300"/>
          <p14:tracePt t="4237" x="2381250" y="107950"/>
          <p14:tracePt t="4254" x="2286000" y="101600"/>
          <p14:tracePt t="4271" x="2216150" y="95250"/>
          <p14:tracePt t="4288" x="2146300" y="95250"/>
          <p14:tracePt t="4304" x="2057400" y="95250"/>
          <p14:tracePt t="4321" x="1968500" y="95250"/>
          <p14:tracePt t="4338" x="1905000" y="95250"/>
          <p14:tracePt t="4354" x="1835150" y="95250"/>
          <p14:tracePt t="4371" x="1778000" y="107950"/>
          <p14:tracePt t="4388" x="1720850" y="120650"/>
          <p14:tracePt t="4390" x="1695450" y="127000"/>
          <p14:tracePt t="4404" x="1676400" y="133350"/>
          <p14:tracePt t="4421" x="1631950" y="177800"/>
          <p14:tracePt t="4437" x="1612900" y="215900"/>
          <p14:tracePt t="4454" x="1593850" y="279400"/>
          <p14:tracePt t="4471" x="1581150" y="330200"/>
          <p14:tracePt t="4487" x="1581150" y="393700"/>
          <p14:tracePt t="4504" x="1581150" y="450850"/>
          <p14:tracePt t="4521" x="1593850" y="514350"/>
          <p14:tracePt t="4537" x="1638300" y="590550"/>
          <p14:tracePt t="4554" x="1708150" y="673100"/>
          <p14:tracePt t="4571" x="1835150" y="762000"/>
          <p14:tracePt t="4587" x="2012950" y="831850"/>
          <p14:tracePt t="4590" x="2133600" y="869950"/>
          <p14:tracePt t="4604" x="2286000" y="901700"/>
          <p14:tracePt t="4621" x="2673350" y="920750"/>
          <p14:tracePt t="4637" x="2870200" y="914400"/>
          <p14:tracePt t="4654" x="2997200" y="882650"/>
          <p14:tracePt t="4671" x="3079750" y="838200"/>
          <p14:tracePt t="4687" x="3124200" y="774700"/>
          <p14:tracePt t="4704" x="3130550" y="723900"/>
          <p14:tracePt t="4720" x="3149600" y="666750"/>
          <p14:tracePt t="4737" x="3149600" y="641350"/>
          <p14:tracePt t="4754" x="3149600" y="603250"/>
          <p14:tracePt t="4770" x="3143250" y="546100"/>
          <p14:tracePt t="4787" x="3111500" y="488950"/>
          <p14:tracePt t="4804" x="3086100" y="444500"/>
          <p14:tracePt t="4806" x="3073400" y="425450"/>
          <p14:tracePt t="4822" x="3054350" y="387350"/>
          <p14:tracePt t="4837" x="3035300" y="368300"/>
          <p14:tracePt t="4854" x="3016250" y="349250"/>
          <p14:tracePt t="4871" x="2990850" y="342900"/>
          <p14:tracePt t="4887" x="2946400" y="323850"/>
          <p14:tracePt t="4904" x="2857500" y="298450"/>
          <p14:tracePt t="4921" x="2705100" y="273050"/>
          <p14:tracePt t="4937" x="2489200" y="241300"/>
          <p14:tracePt t="4954" x="2222500" y="190500"/>
          <p14:tracePt t="4971" x="2025650" y="177800"/>
          <p14:tracePt t="4987" x="1885950" y="177800"/>
          <p14:tracePt t="4990" x="1828800" y="177800"/>
          <p14:tracePt t="5004" x="1797050" y="177800"/>
          <p14:tracePt t="5022" x="1746250" y="177800"/>
          <p14:tracePt t="5037" x="1727200" y="196850"/>
          <p14:tracePt t="5054" x="1701800" y="241300"/>
          <p14:tracePt t="5071" x="1676400" y="292100"/>
          <p14:tracePt t="5087" x="1644650" y="355600"/>
          <p14:tracePt t="5104" x="1638300" y="412750"/>
          <p14:tracePt t="5121" x="1638300" y="469900"/>
          <p14:tracePt t="5137" x="1638300" y="520700"/>
          <p14:tracePt t="5154" x="1644650" y="590550"/>
          <p14:tracePt t="5170" x="1670050" y="635000"/>
          <p14:tracePt t="5187" x="1701800" y="666750"/>
          <p14:tracePt t="5204" x="1758950" y="717550"/>
          <p14:tracePt t="5206" x="1803400" y="749300"/>
          <p14:tracePt t="5221" x="1911350" y="787400"/>
          <p14:tracePt t="5237" x="2057400" y="825500"/>
          <p14:tracePt t="5254" x="2241550" y="831850"/>
          <p14:tracePt t="5271" x="2470150" y="825500"/>
          <p14:tracePt t="5287" x="2673350" y="787400"/>
          <p14:tracePt t="5304" x="2825750" y="730250"/>
          <p14:tracePt t="5321" x="2908300" y="673100"/>
          <p14:tracePt t="5337" x="2940050" y="609600"/>
          <p14:tracePt t="5354" x="2971800" y="546100"/>
          <p14:tracePt t="5371" x="2984500" y="488950"/>
          <p14:tracePt t="5374" x="2990850" y="463550"/>
          <p14:tracePt t="5387" x="2997200" y="444500"/>
          <p14:tracePt t="5404" x="2997200" y="425450"/>
          <p14:tracePt t="5421" x="2997200" y="393700"/>
          <p14:tracePt t="5438" x="2997200" y="368300"/>
          <p14:tracePt t="5454" x="2997200" y="342900"/>
          <p14:tracePt t="5471" x="2997200" y="304800"/>
          <p14:tracePt t="5487" x="2990850" y="273050"/>
          <p14:tracePt t="5504" x="2971800" y="254000"/>
          <p14:tracePt t="5521" x="2952750" y="241300"/>
          <p14:tracePt t="5537" x="2940050" y="228600"/>
          <p14:tracePt t="5554" x="2901950" y="215900"/>
          <p14:tracePt t="5570" x="2851150" y="203200"/>
          <p14:tracePt t="5587" x="2774950" y="184150"/>
          <p14:tracePt t="5604" x="2641600" y="158750"/>
          <p14:tracePt t="5608" x="2559050" y="146050"/>
          <p14:tracePt t="5621" x="2463800" y="127000"/>
          <p14:tracePt t="5638" x="2190750" y="76200"/>
          <p14:tracePt t="5654" x="2095500" y="76200"/>
          <p14:tracePt t="5671" x="2038350" y="76200"/>
          <p14:tracePt t="5688" x="1993900" y="76200"/>
          <p14:tracePt t="5704" x="1943100" y="95250"/>
          <p14:tracePt t="5722" x="1905000" y="133350"/>
          <p14:tracePt t="5725" x="1892300" y="146050"/>
          <p14:tracePt t="5738" x="1873250" y="177800"/>
          <p14:tracePt t="5753" x="1835150" y="247650"/>
          <p14:tracePt t="5770" x="1803400" y="336550"/>
          <p14:tracePt t="5787" x="1797050" y="438150"/>
          <p14:tracePt t="5803" x="1797050" y="533400"/>
          <p14:tracePt t="5820" x="1797050" y="622300"/>
          <p14:tracePt t="5823" x="1803400" y="654050"/>
          <p14:tracePt t="5837" x="1822450" y="692150"/>
          <p14:tracePt t="5853" x="1854200" y="736600"/>
          <p14:tracePt t="5870" x="1892300" y="781050"/>
          <p14:tracePt t="5887" x="1968500" y="831850"/>
          <p14:tracePt t="5904" x="2076450" y="895350"/>
          <p14:tracePt t="5921" x="2228850" y="946150"/>
          <p14:tracePt t="5937" x="2419350" y="965200"/>
          <p14:tracePt t="5954" x="2641600" y="946150"/>
          <p14:tracePt t="5970" x="2800350" y="901700"/>
          <p14:tracePt t="5987" x="2914650" y="850900"/>
          <p14:tracePt t="6004" x="2984500" y="812800"/>
          <p14:tracePt t="6006" x="2997200" y="793750"/>
          <p14:tracePt t="6020" x="3022600" y="762000"/>
          <p14:tracePt t="6037" x="3067050" y="673100"/>
          <p14:tracePt t="6054" x="3086100" y="622300"/>
          <p14:tracePt t="6070" x="3092450" y="584200"/>
          <p14:tracePt t="6087" x="3098800" y="546100"/>
          <p14:tracePt t="6104" x="3098800" y="514350"/>
          <p14:tracePt t="6120" x="3098800" y="495300"/>
          <p14:tracePt t="6137" x="3092450" y="457200"/>
          <p14:tracePt t="6153" x="3054350" y="419100"/>
          <p14:tracePt t="6171" x="2984500" y="374650"/>
          <p14:tracePt t="6175" x="2927350" y="355600"/>
          <p14:tracePt t="6187" x="2851150" y="330200"/>
          <p14:tracePt t="6204" x="2667000" y="273050"/>
          <p14:tracePt t="6206" x="2578100" y="260350"/>
          <p14:tracePt t="6221" x="2387600" y="228600"/>
          <p14:tracePt t="6237" x="2241550" y="228600"/>
          <p14:tracePt t="6254" x="2133600" y="228600"/>
          <p14:tracePt t="6270" x="2032000" y="241300"/>
          <p14:tracePt t="6287" x="1955800" y="260350"/>
          <p14:tracePt t="6304" x="1879600" y="304800"/>
          <p14:tracePt t="6320" x="1803400" y="349250"/>
          <p14:tracePt t="6337" x="1758950" y="387350"/>
          <p14:tracePt t="6353" x="1727200" y="425450"/>
          <p14:tracePt t="6370" x="1708150" y="476250"/>
          <p14:tracePt t="6387" x="1701800" y="501650"/>
          <p14:tracePt t="6404" x="1701800" y="552450"/>
          <p14:tracePt t="6421" x="1739900" y="615950"/>
          <p14:tracePt t="6438" x="1816100" y="673100"/>
          <p14:tracePt t="6454" x="1955800" y="749300"/>
          <p14:tracePt t="6470" x="2114550" y="806450"/>
          <p14:tracePt t="6487" x="2266950" y="838200"/>
          <p14:tracePt t="6504" x="2374900" y="838200"/>
          <p14:tracePt t="6520" x="2489200" y="819150"/>
          <p14:tracePt t="6537" x="2578100" y="768350"/>
          <p14:tracePt t="6553" x="2679700" y="704850"/>
          <p14:tracePt t="6570" x="2762250" y="615950"/>
          <p14:tracePt t="6587" x="2832100" y="546100"/>
          <p14:tracePt t="6603" x="2882900" y="476250"/>
          <p14:tracePt t="6606" x="2908300" y="450850"/>
          <p14:tracePt t="6620" x="2921000" y="431800"/>
          <p14:tracePt t="6638" x="2940050" y="393700"/>
          <p14:tracePt t="6654" x="2946400" y="374650"/>
          <p14:tracePt t="6670" x="2946400" y="342900"/>
          <p14:tracePt t="6687" x="2933700" y="323850"/>
          <p14:tracePt t="6703" x="2914650" y="311150"/>
          <p14:tracePt t="6720" x="2882900" y="304800"/>
          <p14:tracePt t="6737" x="2794000" y="279400"/>
          <p14:tracePt t="6753" x="2628900" y="247650"/>
          <p14:tracePt t="6770" x="2438400" y="209550"/>
          <p14:tracePt t="6786" x="2247900" y="196850"/>
          <p14:tracePt t="6803" x="2108200" y="196850"/>
          <p14:tracePt t="6820" x="2044700" y="196850"/>
          <p14:tracePt t="6837" x="2012950" y="196850"/>
          <p14:tracePt t="6853" x="2000250" y="196850"/>
          <p14:tracePt t="6870" x="1993900" y="215900"/>
          <p14:tracePt t="6886" x="1981200" y="254000"/>
          <p14:tracePt t="6904" x="1981200" y="304800"/>
          <p14:tracePt t="6920" x="1981200" y="412750"/>
          <p14:tracePt t="6938" x="2025650" y="533400"/>
          <p14:tracePt t="6954" x="2108200" y="660400"/>
          <p14:tracePt t="6970" x="2235200" y="768350"/>
          <p14:tracePt t="6987" x="2374900" y="844550"/>
          <p14:tracePt t="6991" x="2438400" y="863600"/>
          <p14:tracePt t="7003" x="2495550" y="876300"/>
          <p14:tracePt t="7020" x="2584450" y="889000"/>
          <p14:tracePt t="7022" x="2622550" y="889000"/>
          <p14:tracePt t="7037" x="2679700" y="882650"/>
          <p14:tracePt t="7053" x="2819400" y="812800"/>
          <p14:tracePt t="7070" x="2927350" y="749300"/>
          <p14:tracePt t="7086" x="3041650" y="692150"/>
          <p14:tracePt t="7103" x="3124200" y="628650"/>
          <p14:tracePt t="7120" x="3175000" y="571500"/>
          <p14:tracePt t="7137" x="3187700" y="533400"/>
          <p14:tracePt t="7154" x="3187700" y="520700"/>
          <p14:tracePt t="7159" x="3187700" y="495300"/>
          <p14:tracePt t="7170" x="3181350" y="482600"/>
          <p14:tracePt t="7187" x="3162300" y="463550"/>
          <p14:tracePt t="7203" x="3130550" y="438150"/>
          <p14:tracePt t="7207" x="3111500" y="425450"/>
          <p14:tracePt t="7220" x="3086100" y="412750"/>
          <p14:tracePt t="7238" x="2946400" y="361950"/>
          <p14:tracePt t="7255" x="2781300" y="304800"/>
          <p14:tracePt t="7271" x="2571750" y="254000"/>
          <p14:tracePt t="7286" x="2381250" y="234950"/>
          <p14:tracePt t="7303" x="2228850" y="234950"/>
          <p14:tracePt t="7320" x="2120900" y="254000"/>
          <p14:tracePt t="7337" x="2051050" y="279400"/>
          <p14:tracePt t="7354" x="1981200" y="323850"/>
          <p14:tracePt t="7371" x="1943100" y="368300"/>
          <p14:tracePt t="7375" x="1936750" y="393700"/>
          <p14:tracePt t="7387" x="1930400" y="419100"/>
          <p14:tracePt t="7403" x="1930400" y="469900"/>
          <p14:tracePt t="7420" x="1930400" y="533400"/>
          <p14:tracePt t="7423" x="1949450" y="571500"/>
          <p14:tracePt t="7438" x="1987550" y="635000"/>
          <p14:tracePt t="7454" x="2076450" y="685800"/>
          <p14:tracePt t="7471" x="2197100" y="717550"/>
          <p14:tracePt t="7487" x="2324100" y="736600"/>
          <p14:tracePt t="7503" x="2432050" y="736600"/>
          <p14:tracePt t="7520" x="2514600" y="698500"/>
          <p14:tracePt t="7537" x="2559050" y="666750"/>
          <p14:tracePt t="7554" x="2597150" y="628650"/>
          <p14:tracePt t="7570" x="2622550" y="590550"/>
          <p14:tracePt t="7573" x="2628900" y="577850"/>
          <p14:tracePt t="7587" x="2635250" y="558800"/>
          <p14:tracePt t="7603" x="2635250" y="533400"/>
          <p14:tracePt t="7606" x="2635250" y="514350"/>
          <p14:tracePt t="7620" x="2641600" y="495300"/>
          <p14:tracePt t="7638" x="2641600" y="476250"/>
          <p14:tracePt t="7654" x="2641600" y="469900"/>
          <p14:tracePt t="7856" x="0" y="0"/>
        </p14:tracePtLst>
        <p14:tracePtLst>
          <p14:tracePt t="9489" x="1143000" y="1212850"/>
          <p14:tracePt t="9496" x="1123950" y="1212850"/>
          <p14:tracePt t="9503" x="1098550" y="1212850"/>
          <p14:tracePt t="9519" x="1047750" y="1212850"/>
          <p14:tracePt t="9536" x="1009650" y="1212850"/>
          <p14:tracePt t="9553" x="971550" y="1238250"/>
          <p14:tracePt t="9569" x="939800" y="1263650"/>
          <p14:tracePt t="9586" x="914400" y="1295400"/>
          <p14:tracePt t="9603" x="895350" y="1327150"/>
          <p14:tracePt t="9608" x="889000" y="1346200"/>
          <p14:tracePt t="9619" x="889000" y="1352550"/>
          <p14:tracePt t="9637" x="889000" y="1390650"/>
          <p14:tracePt t="9653" x="889000" y="1416050"/>
          <p14:tracePt t="9670" x="908050" y="1435100"/>
          <p14:tracePt t="9686" x="958850" y="1466850"/>
          <p14:tracePt t="9702" x="1079500" y="1517650"/>
          <p14:tracePt t="9719" x="1276350" y="1562100"/>
          <p14:tracePt t="9736" x="1479550" y="1593850"/>
          <p14:tracePt t="9752" x="1644650" y="1606550"/>
          <p14:tracePt t="9769" x="1778000" y="1606550"/>
          <p14:tracePt t="9785" x="1866900" y="1587500"/>
          <p14:tracePt t="9802" x="1943100" y="1574800"/>
          <p14:tracePt t="9819" x="2025650" y="1549400"/>
          <p14:tracePt t="9838" x="2089150" y="1524000"/>
          <p14:tracePt t="9852" x="2095500" y="1524000"/>
          <p14:tracePt t="9869" x="2095500" y="1517650"/>
          <p14:tracePt t="9927" x="2095500" y="1511300"/>
          <p14:tracePt t="9935" x="2076450" y="1504950"/>
          <p14:tracePt t="9943" x="2057400" y="1498600"/>
          <p14:tracePt t="9952" x="2025650" y="1485900"/>
          <p14:tracePt t="9969" x="1911350" y="1441450"/>
          <p14:tracePt t="9986" x="1733550" y="1371600"/>
          <p14:tracePt t="10003" x="1581150" y="1327150"/>
          <p14:tracePt t="10019" x="1454150" y="1301750"/>
          <p14:tracePt t="10023" x="1416050" y="1295400"/>
          <p14:tracePt t="10036" x="1409700" y="1295400"/>
          <p14:tracePt t="10052" x="1384300" y="1295400"/>
          <p14:tracePt t="10069" x="1377950" y="1295400"/>
          <p14:tracePt t="10086" x="1365250" y="1301750"/>
          <p14:tracePt t="10102" x="1339850" y="1346200"/>
          <p14:tracePt t="10119" x="1308100" y="1428750"/>
          <p14:tracePt t="10136" x="1308100" y="1517650"/>
          <p14:tracePt t="10152" x="1327150" y="1657350"/>
          <p14:tracePt t="10169" x="1403350" y="1784350"/>
          <p14:tracePt t="10186" x="1543050" y="1892300"/>
          <p14:tracePt t="10202" x="1695450" y="1962150"/>
          <p14:tracePt t="10219" x="1835150" y="1987550"/>
          <p14:tracePt t="10236" x="1936750" y="1987550"/>
          <p14:tracePt t="10238" x="1968500" y="1974850"/>
          <p14:tracePt t="10252" x="2006600" y="1955800"/>
          <p14:tracePt t="10269" x="2051050" y="1885950"/>
          <p14:tracePt t="10285" x="2082800" y="1797050"/>
          <p14:tracePt t="10302" x="2101850" y="1689100"/>
          <p14:tracePt t="10319" x="2095500" y="1555750"/>
          <p14:tracePt t="10336" x="2076450" y="1466850"/>
          <p14:tracePt t="10352" x="2019300" y="1390650"/>
          <p14:tracePt t="10369" x="1943100" y="1333500"/>
          <p14:tracePt t="10385" x="1873250" y="1295400"/>
          <p14:tracePt t="10402" x="1816100" y="1282700"/>
          <p14:tracePt t="10419" x="1797050" y="1282700"/>
          <p14:tracePt t="10435" x="1765300" y="1295400"/>
          <p14:tracePt t="10439" x="1758950" y="1308100"/>
          <p14:tracePt t="10452" x="1752600" y="1327150"/>
          <p14:tracePt t="10469" x="1758950" y="1409700"/>
          <p14:tracePt t="10485" x="1816100" y="1504950"/>
          <p14:tracePt t="10502" x="1930400" y="1600200"/>
          <p14:tracePt t="10519" x="2057400" y="1644650"/>
          <p14:tracePt t="10536" x="2146300" y="1670050"/>
          <p14:tracePt t="10552" x="2178050" y="1670050"/>
          <p14:tracePt t="10569" x="2209800" y="1625600"/>
          <p14:tracePt t="10585" x="2235200" y="1543050"/>
          <p14:tracePt t="10602" x="2235200" y="1466850"/>
          <p14:tracePt t="10619" x="2235200" y="1390650"/>
          <p14:tracePt t="10635" x="2209800" y="1314450"/>
          <p14:tracePt t="10652" x="2133600" y="1244600"/>
          <p14:tracePt t="10655" x="2063750" y="1206500"/>
          <p14:tracePt t="10669" x="1936750" y="1187450"/>
          <p14:tracePt t="10685" x="1847850" y="1174750"/>
          <p14:tracePt t="10702" x="1790700" y="1187450"/>
          <p14:tracePt t="10719" x="1758950" y="1231900"/>
          <p14:tracePt t="10735" x="1752600" y="1276350"/>
          <p14:tracePt t="10752" x="1752600" y="1301750"/>
          <p14:tracePt t="10768" x="1752600" y="1308100"/>
          <p14:tracePt t="10802" x="1752600" y="1314450"/>
          <p14:tracePt t="10840" x="1752600" y="1308100"/>
          <p14:tracePt t="10847" x="1752600" y="1301750"/>
          <p14:tracePt t="10854" x="1752600" y="1295400"/>
          <p14:tracePt t="10869" x="1752600" y="1276350"/>
          <p14:tracePt t="10885" x="1752600" y="1270000"/>
          <p14:tracePt t="10983" x="1765300" y="1276350"/>
          <p14:tracePt t="10991" x="1790700" y="1289050"/>
          <p14:tracePt t="11002" x="1835150" y="1308100"/>
          <p14:tracePt t="11019" x="2044700" y="1384300"/>
          <p14:tracePt t="11022" x="2190750" y="1403350"/>
          <p14:tracePt t="11036" x="2355850" y="1422400"/>
          <p14:tracePt t="11042" x="2489200" y="1435100"/>
          <p14:tracePt t="11052" x="2565400" y="1435100"/>
          <p14:tracePt t="11070" x="2692400" y="1409700"/>
          <p14:tracePt t="11086" x="2711450" y="1390650"/>
          <p14:tracePt t="11102" x="2711450" y="1384300"/>
          <p14:tracePt t="11261" x="2698750" y="1384300"/>
          <p14:tracePt t="11262" x="0" y="0"/>
        </p14:tracePtLst>
        <p14:tracePtLst>
          <p14:tracePt t="11888" x="3594100" y="2489200"/>
          <p14:tracePt t="11959" x="3600450" y="2482850"/>
          <p14:tracePt t="11983" x="3606800" y="2495550"/>
          <p14:tracePt t="11991" x="3619500" y="2501900"/>
          <p14:tracePt t="12002" x="3632200" y="2520950"/>
          <p14:tracePt t="12019" x="3695700" y="2590800"/>
          <p14:tracePt t="12037" x="3784600" y="2667000"/>
          <p14:tracePt t="12040" x="3841750" y="2711450"/>
          <p14:tracePt t="12052" x="3898900" y="2749550"/>
          <p14:tracePt t="12069" x="4013200" y="2819400"/>
          <p14:tracePt t="12071" x="4070350" y="2838450"/>
          <p14:tracePt t="12086" x="4203700" y="2882900"/>
          <p14:tracePt t="12102" x="4387850" y="2908300"/>
          <p14:tracePt t="12118" x="4660900" y="2908300"/>
          <p14:tracePt t="12135" x="5073650" y="2908300"/>
          <p14:tracePt t="12152" x="5562600" y="2876550"/>
          <p14:tracePt t="12168" x="5867400" y="2819400"/>
          <p14:tracePt t="12185" x="5981700" y="2794000"/>
          <p14:tracePt t="12201" x="6007100" y="2774950"/>
          <p14:tracePt t="12218" x="6013450" y="2774950"/>
          <p14:tracePt t="12235" x="6019800" y="2768600"/>
          <p14:tracePt t="12251" x="6032500" y="2755900"/>
          <p14:tracePt t="12253" x="6038850" y="2749550"/>
          <p14:tracePt t="12268" x="6057900" y="2736850"/>
          <p14:tracePt t="12285" x="6134100" y="2711450"/>
          <p14:tracePt t="12301" x="6184900" y="2711450"/>
          <p14:tracePt t="12318" x="6235700" y="2711450"/>
          <p14:tracePt t="12335" x="6369050" y="2711450"/>
          <p14:tracePt t="12352" x="6559550" y="2755900"/>
          <p14:tracePt t="12368" x="6845300" y="2813050"/>
          <p14:tracePt t="12385" x="7181850" y="2882900"/>
          <p14:tracePt t="12402" x="7512050" y="2940050"/>
          <p14:tracePt t="12419" x="7810500" y="2971800"/>
          <p14:tracePt t="12423" x="7905750" y="2978150"/>
          <p14:tracePt t="12435" x="7975600" y="2978150"/>
          <p14:tracePt t="12452" x="8032750" y="2978150"/>
          <p14:tracePt t="12468" x="8051800" y="2978150"/>
          <p14:tracePt t="12570" x="8045450" y="2965450"/>
          <p14:tracePt t="12576" x="8026400" y="2940050"/>
          <p14:tracePt t="12585" x="7994650" y="2908300"/>
          <p14:tracePt t="12602" x="7912100" y="2844800"/>
          <p14:tracePt t="12618" x="7785100" y="2774950"/>
          <p14:tracePt t="12635" x="7651750" y="2686050"/>
          <p14:tracePt t="12638" x="7581900" y="2654300"/>
          <p14:tracePt t="12652" x="7505700" y="2616200"/>
          <p14:tracePt t="12668" x="7397750" y="2565400"/>
          <p14:tracePt t="12672" x="7353300" y="2540000"/>
          <p14:tracePt t="12686" x="7296150" y="2508250"/>
          <p14:tracePt t="12702" x="7277100" y="2489200"/>
          <p14:tracePt t="12718" x="7258050" y="2482850"/>
          <p14:tracePt t="12736" x="7239000" y="2476500"/>
          <p14:tracePt t="12752" x="7226300" y="2476500"/>
          <p14:tracePt t="12768" x="7213600" y="2470150"/>
          <p14:tracePt t="12784" x="7207250" y="2470150"/>
          <p14:tracePt t="12806" x="7200900" y="2470150"/>
          <p14:tracePt t="12818" x="7194550" y="2463800"/>
          <p14:tracePt t="12835" x="7188200" y="2457450"/>
          <p14:tracePt t="12852" x="7169150" y="2451100"/>
          <p14:tracePt t="12868" x="7156450" y="2438400"/>
          <p14:tracePt t="12895" x="7150100" y="2438400"/>
          <p14:tracePt t="12928" x="7143750" y="2438400"/>
          <p14:tracePt t="12937" x="7137400" y="2444750"/>
          <p14:tracePt t="12944" x="7137400" y="2451100"/>
          <p14:tracePt t="12953" x="7137400" y="2470150"/>
          <p14:tracePt t="12968" x="7150100" y="2559050"/>
          <p14:tracePt t="12985" x="7207250" y="2673350"/>
          <p14:tracePt t="13002" x="7334250" y="2813050"/>
          <p14:tracePt t="13018" x="7531100" y="2952750"/>
          <p14:tracePt t="13023" x="7632700" y="3003550"/>
          <p14:tracePt t="13035" x="7753350" y="3054350"/>
          <p14:tracePt t="13053" x="7956550" y="3105150"/>
          <p14:tracePt t="13069" x="8185150" y="3143250"/>
          <p14:tracePt t="13086" x="8566150" y="3149600"/>
          <p14:tracePt t="13102" x="8813800" y="3111500"/>
          <p14:tracePt t="13118" x="9017000" y="3067050"/>
          <p14:tracePt t="13135" x="9124950" y="3048000"/>
          <p14:tracePt t="13152" x="9163050" y="3022600"/>
          <p14:tracePt t="13168" x="9182100" y="2978150"/>
          <p14:tracePt t="13185" x="9188450" y="2927350"/>
          <p14:tracePt t="13201" x="9188450" y="2876550"/>
          <p14:tracePt t="13218" x="9188450" y="2806700"/>
          <p14:tracePt t="13234" x="9156700" y="2736850"/>
          <p14:tracePt t="13251" x="9086850" y="2654300"/>
          <p14:tracePt t="13268" x="8940800" y="2559050"/>
          <p14:tracePt t="13270" x="8839200" y="2501900"/>
          <p14:tracePt t="13284" x="8718550" y="2451100"/>
          <p14:tracePt t="13301" x="8451850" y="2355850"/>
          <p14:tracePt t="13317" x="8331200" y="2343150"/>
          <p14:tracePt t="13334" x="8267700" y="2343150"/>
          <p14:tracePt t="13351" x="8166100" y="2343150"/>
          <p14:tracePt t="13368" x="8051800" y="2387600"/>
          <p14:tracePt t="13384" x="7956550" y="2451100"/>
          <p14:tracePt t="13401" x="7861300" y="2514600"/>
          <p14:tracePt t="13418" x="7823200" y="2565400"/>
          <p14:tracePt t="13435" x="7810500" y="2603500"/>
          <p14:tracePt t="13439" x="7810500" y="2622550"/>
          <p14:tracePt t="13452" x="7810500" y="2647950"/>
          <p14:tracePt t="13470" x="7823200" y="2724150"/>
          <p14:tracePt t="13486" x="7854950" y="2755900"/>
          <p14:tracePt t="13502" x="7937500" y="2819400"/>
          <p14:tracePt t="13518" x="8096250" y="2889250"/>
          <p14:tracePt t="13534" x="8318500" y="2965450"/>
          <p14:tracePt t="13551" x="8578850" y="3003550"/>
          <p14:tracePt t="13569" x="8782050" y="3009900"/>
          <p14:tracePt t="13585" x="8902700" y="2990850"/>
          <p14:tracePt t="13601" x="8940800" y="2965450"/>
          <p14:tracePt t="13618" x="8947150" y="2940050"/>
          <p14:tracePt t="13634" x="8947150" y="2914650"/>
          <p14:tracePt t="13639" x="8947150" y="2895600"/>
          <p14:tracePt t="13656" x="8934450" y="2882900"/>
          <p14:tracePt t="13670" x="8928100" y="2863850"/>
          <p14:tracePt t="13686" x="8915400" y="2851150"/>
          <p14:tracePt t="13701" x="8902700" y="2844800"/>
          <p14:tracePt t="13718" x="8890000" y="2838450"/>
          <p14:tracePt t="13751" x="8883650" y="2832100"/>
          <p14:tracePt t="13768" x="8870950" y="2825750"/>
          <p14:tracePt t="13784" x="8851900" y="2800350"/>
          <p14:tracePt t="13801" x="8813800" y="2774950"/>
          <p14:tracePt t="13817" x="8775700" y="2736850"/>
          <p14:tracePt t="13834" x="8718550" y="2679700"/>
          <p14:tracePt t="13851" x="8648700" y="2616200"/>
          <p14:tracePt t="13868" x="8572500" y="2559050"/>
          <p14:tracePt t="13886" x="8483600" y="2495550"/>
          <p14:tracePt t="13901" x="8445500" y="2470150"/>
          <p14:tracePt t="13918" x="8413750" y="2457450"/>
          <p14:tracePt t="13934" x="8382000" y="2444750"/>
          <p14:tracePt t="13952" x="8350250" y="2438400"/>
          <p14:tracePt t="13968" x="8299450" y="2425700"/>
          <p14:tracePt t="13985" x="8235950" y="2419350"/>
          <p14:tracePt t="14001" x="8178800" y="2406650"/>
          <p14:tracePt t="14018" x="8102600" y="2413000"/>
          <p14:tracePt t="14034" x="8039100" y="2438400"/>
          <p14:tracePt t="14051" x="7975600" y="2482850"/>
          <p14:tracePt t="14068" x="7918450" y="2540000"/>
          <p14:tracePt t="14071" x="7893050" y="2565400"/>
          <p14:tracePt t="14086" x="7854950" y="2609850"/>
          <p14:tracePt t="14101" x="7842250" y="2654300"/>
          <p14:tracePt t="14118" x="7829550" y="2686050"/>
          <p14:tracePt t="14134" x="7823200" y="2730500"/>
          <p14:tracePt t="14151" x="7823200" y="2787650"/>
          <p14:tracePt t="14168" x="7823200" y="2832100"/>
          <p14:tracePt t="14185" x="7823200" y="2876550"/>
          <p14:tracePt t="14201" x="7829550" y="2921000"/>
          <p14:tracePt t="14218" x="7842250" y="2959100"/>
          <p14:tracePt t="14234" x="7867650" y="2997200"/>
          <p14:tracePt t="14252" x="7899400" y="3041650"/>
          <p14:tracePt t="14255" x="7918450" y="3067050"/>
          <p14:tracePt t="14268" x="7950200" y="3092450"/>
          <p14:tracePt t="14286" x="8064500" y="3194050"/>
          <p14:tracePt t="14301" x="8140700" y="3238500"/>
          <p14:tracePt t="14317" x="8216900" y="3270250"/>
          <p14:tracePt t="14334" x="8312150" y="3302000"/>
          <p14:tracePt t="14350" x="8420100" y="3321050"/>
          <p14:tracePt t="14367" x="8496300" y="3321050"/>
          <p14:tracePt t="14384" x="8597900" y="3314700"/>
          <p14:tracePt t="14401" x="8686800" y="3282950"/>
          <p14:tracePt t="14418" x="8794750" y="3238500"/>
          <p14:tracePt t="14434" x="8890000" y="3175000"/>
          <p14:tracePt t="14438" x="8940800" y="3149600"/>
          <p14:tracePt t="14451" x="8978900" y="3117850"/>
          <p14:tracePt t="14455" x="9029700" y="3086100"/>
          <p14:tracePt t="14468" x="9055100" y="3067050"/>
          <p14:tracePt t="14486" x="9112250" y="3022600"/>
          <p14:tracePt t="14488" x="9137650" y="3009900"/>
          <p14:tracePt t="14501" x="9175750" y="2978150"/>
          <p14:tracePt t="14518" x="9201150" y="2959100"/>
          <p14:tracePt t="14534" x="9213850" y="2927350"/>
          <p14:tracePt t="14551" x="9232900" y="2895600"/>
          <p14:tracePt t="14568" x="9239250" y="2863850"/>
          <p14:tracePt t="14585" x="9239250" y="2832100"/>
          <p14:tracePt t="14601" x="9239250" y="2813050"/>
          <p14:tracePt t="14606" x="9239250" y="2806700"/>
          <p14:tracePt t="14618" x="9239250" y="2800350"/>
          <p14:tracePt t="14634" x="9239250" y="2781300"/>
          <p14:tracePt t="14638" x="9239250" y="2768600"/>
          <p14:tracePt t="14651" x="9232900" y="2749550"/>
          <p14:tracePt t="14655" x="9213850" y="2730500"/>
          <p14:tracePt t="14668" x="9194800" y="2711450"/>
          <p14:tracePt t="14684" x="9131300" y="2667000"/>
          <p14:tracePt t="14690" x="9093200" y="2647950"/>
          <p14:tracePt t="14701" x="8991600" y="2597150"/>
          <p14:tracePt t="14718" x="8890000" y="2552700"/>
          <p14:tracePt t="14734" x="8788400" y="2514600"/>
          <p14:tracePt t="14751" x="8667750" y="2489200"/>
          <p14:tracePt t="14767" x="8553450" y="2463800"/>
          <p14:tracePt t="14784" x="8464550" y="2451100"/>
          <p14:tracePt t="14800" x="8394700" y="2444750"/>
          <p14:tracePt t="14818" x="8312150" y="2444750"/>
          <p14:tracePt t="14834" x="8229600" y="2444750"/>
          <p14:tracePt t="14851" x="8134350" y="2444750"/>
          <p14:tracePt t="14855" x="8089900" y="2444750"/>
          <p14:tracePt t="14868" x="8045450" y="2444750"/>
          <p14:tracePt t="14884" x="7937500" y="2444750"/>
          <p14:tracePt t="14901" x="7829550" y="2444750"/>
          <p14:tracePt t="14918" x="7785100" y="2444750"/>
          <p14:tracePt t="14935" x="7759700" y="2444750"/>
          <p14:tracePt t="14951" x="7740650" y="2444750"/>
          <p14:tracePt t="14967" x="7721600" y="2457450"/>
          <p14:tracePt t="14984" x="7708900" y="2476500"/>
          <p14:tracePt t="15001" x="7696200" y="2514600"/>
          <p14:tracePt t="15018" x="7683500" y="2540000"/>
          <p14:tracePt t="15022" x="7683500" y="2552700"/>
          <p14:tracePt t="15034" x="7683500" y="2559050"/>
          <p14:tracePt t="15051" x="7683500" y="2584450"/>
          <p14:tracePt t="15067" x="7683500" y="2603500"/>
          <p14:tracePt t="15071" x="7683500" y="2622550"/>
          <p14:tracePt t="15084" x="7683500" y="2628900"/>
          <p14:tracePt t="15101" x="7683500" y="2673350"/>
          <p14:tracePt t="15118" x="7689850" y="2711450"/>
          <p14:tracePt t="15135" x="7708900" y="2730500"/>
          <p14:tracePt t="15151" x="7727950" y="2755900"/>
          <p14:tracePt t="15167" x="7747000" y="2768600"/>
          <p14:tracePt t="15184" x="7759700" y="2774950"/>
          <p14:tracePt t="15201" x="7778750" y="2787650"/>
          <p14:tracePt t="15205" x="7791450" y="2794000"/>
          <p14:tracePt t="15217" x="7797800" y="2794000"/>
          <p14:tracePt t="15234" x="7804150" y="2800350"/>
          <p14:tracePt t="15267" x="7810500" y="2800350"/>
          <p14:tracePt t="15304" x="7823200" y="2806700"/>
          <p14:tracePt t="15552" x="7835900" y="2813050"/>
          <p14:tracePt t="15561" x="7842250" y="2819400"/>
          <p14:tracePt t="15572" x="7861300" y="2825750"/>
          <p14:tracePt t="15584" x="7924800" y="2857500"/>
          <p14:tracePt t="15600" x="8058150" y="2908300"/>
          <p14:tracePt t="15617" x="8229600" y="2965450"/>
          <p14:tracePt t="15634" x="8426450" y="3022600"/>
          <p14:tracePt t="15650" x="8585200" y="3048000"/>
          <p14:tracePt t="15667" x="8712200" y="3048000"/>
          <p14:tracePt t="15684" x="8782050" y="3048000"/>
          <p14:tracePt t="15686" x="8801100" y="3048000"/>
          <p14:tracePt t="15701" x="8845550" y="3041650"/>
          <p14:tracePt t="15717" x="8870950" y="3022600"/>
          <p14:tracePt t="15734" x="8883650" y="3009900"/>
          <p14:tracePt t="15750" x="8902700" y="2990850"/>
          <p14:tracePt t="15767" x="8902700" y="2965450"/>
          <p14:tracePt t="15784" x="8902700" y="2914650"/>
          <p14:tracePt t="15800" x="8902700" y="2876550"/>
          <p14:tracePt t="15817" x="8902700" y="2825750"/>
          <p14:tracePt t="15835" x="8902700" y="2800350"/>
          <p14:tracePt t="15851" x="8890000" y="2755900"/>
          <p14:tracePt t="15854" x="8877300" y="2743200"/>
          <p14:tracePt t="15867" x="8870950" y="2724150"/>
          <p14:tracePt t="15884" x="8839200" y="2686050"/>
          <p14:tracePt t="15887" x="8820150" y="2667000"/>
          <p14:tracePt t="15900" x="8794750" y="2647950"/>
          <p14:tracePt t="15918" x="8674100" y="2571750"/>
          <p14:tracePt t="15935" x="8578850" y="2527300"/>
          <p14:tracePt t="15951" x="8464550" y="2482850"/>
          <p14:tracePt t="15967" x="8362950" y="2444750"/>
          <p14:tracePt t="15984" x="8261350" y="2432050"/>
          <p14:tracePt t="16001" x="8166100" y="2413000"/>
          <p14:tracePt t="16017" x="8089900" y="2413000"/>
          <p14:tracePt t="16034" x="7981950" y="2413000"/>
          <p14:tracePt t="16038" x="7931150" y="2413000"/>
          <p14:tracePt t="16051" x="7861300" y="2419350"/>
          <p14:tracePt t="16067" x="7772400" y="2438400"/>
          <p14:tracePt t="16084" x="7689850" y="2476500"/>
          <p14:tracePt t="16087" x="7664450" y="2489200"/>
          <p14:tracePt t="16101" x="7626350" y="2520950"/>
          <p14:tracePt t="16117" x="7588250" y="2559050"/>
          <p14:tracePt t="16134" x="7562850" y="2609850"/>
          <p14:tracePt t="16150" x="7556500" y="2654300"/>
          <p14:tracePt t="16167" x="7556500" y="2686050"/>
          <p14:tracePt t="16184" x="7556500" y="2705100"/>
          <p14:tracePt t="16201" x="7556500" y="2743200"/>
          <p14:tracePt t="16217" x="7562850" y="2755900"/>
          <p14:tracePt t="16234" x="7575550" y="2768600"/>
          <p14:tracePt t="16250" x="7594600" y="2794000"/>
          <p14:tracePt t="16255" x="7607300" y="2806700"/>
          <p14:tracePt t="16267" x="7620000" y="2819400"/>
          <p14:tracePt t="16284" x="7658100" y="2851150"/>
          <p14:tracePt t="16301" x="7766050" y="2927350"/>
          <p14:tracePt t="16317" x="7848600" y="2952750"/>
          <p14:tracePt t="16334" x="7931150" y="2990850"/>
          <p14:tracePt t="16350" x="7988300" y="3009900"/>
          <p14:tracePt t="16367" x="8051800" y="3035300"/>
          <p14:tracePt t="16384" x="8089900" y="3048000"/>
          <p14:tracePt t="16400" x="8134350" y="3054350"/>
          <p14:tracePt t="16417" x="8185150" y="3054350"/>
          <p14:tracePt t="16434" x="8274050" y="3054350"/>
          <p14:tracePt t="16450" x="8369300" y="3054350"/>
          <p14:tracePt t="16454" x="8432800" y="3054350"/>
          <p14:tracePt t="16467" x="8496300" y="3054350"/>
          <p14:tracePt t="16484" x="8629650" y="3054350"/>
          <p14:tracePt t="16486" x="8699500" y="3048000"/>
          <p14:tracePt t="16500" x="8743950" y="3041650"/>
          <p14:tracePt t="16518" x="8826500" y="3016250"/>
          <p14:tracePt t="16534" x="8870950" y="2990850"/>
          <p14:tracePt t="16550" x="8915400" y="2965450"/>
          <p14:tracePt t="16567" x="8953500" y="2927350"/>
          <p14:tracePt t="16584" x="8972550" y="2908300"/>
          <p14:tracePt t="16600" x="8991600" y="2889250"/>
          <p14:tracePt t="16617" x="8991600" y="2882900"/>
          <p14:tracePt t="16634" x="8997950" y="2863850"/>
          <p14:tracePt t="16651" x="8997950" y="2851150"/>
          <p14:tracePt t="16655" x="8997950" y="2838450"/>
          <p14:tracePt t="16667" x="8997950" y="2825750"/>
          <p14:tracePt t="16684" x="8997950" y="2794000"/>
          <p14:tracePt t="16701" x="8991600" y="2749550"/>
          <p14:tracePt t="16718" x="8966200" y="2717800"/>
          <p14:tracePt t="16734" x="8934450" y="2679700"/>
          <p14:tracePt t="16750" x="8915400" y="2654300"/>
          <p14:tracePt t="16766" x="8890000" y="2628900"/>
          <p14:tracePt t="16783" x="8858250" y="2597150"/>
          <p14:tracePt t="16800" x="8826500" y="2578100"/>
          <p14:tracePt t="16816" x="8769350" y="2533650"/>
          <p14:tracePt t="16833" x="8699500" y="2489200"/>
          <p14:tracePt t="16850" x="8623300" y="2451100"/>
          <p14:tracePt t="16867" x="8585200" y="2438400"/>
          <p14:tracePt t="16884" x="8553450" y="2419350"/>
          <p14:tracePt t="16887" x="8540750" y="2406650"/>
          <p14:tracePt t="16900" x="8521700" y="2400300"/>
          <p14:tracePt t="16918" x="8483600" y="2381250"/>
          <p14:tracePt t="16934" x="8451850" y="2374900"/>
          <p14:tracePt t="16950" x="8426450" y="2368550"/>
          <p14:tracePt t="16967" x="8394700" y="2368550"/>
          <p14:tracePt t="16983" x="8343900" y="2368550"/>
          <p14:tracePt t="17000" x="8255000" y="2374900"/>
          <p14:tracePt t="17017" x="8140700" y="2393950"/>
          <p14:tracePt t="17033" x="7969250" y="2406650"/>
          <p14:tracePt t="17038" x="7893050" y="2419350"/>
          <p14:tracePt t="17050" x="7816850" y="2432050"/>
          <p14:tracePt t="17066" x="7664450" y="2470150"/>
          <p14:tracePt t="17083" x="7575550" y="2489200"/>
          <p14:tracePt t="17099" x="7518400" y="2508250"/>
          <p14:tracePt t="17102" x="7505700" y="2520950"/>
          <p14:tracePt t="17116" x="7486650" y="2527300"/>
          <p14:tracePt t="17118" x="7473950" y="2533650"/>
          <p14:tracePt t="17133" x="7442200" y="2546350"/>
          <p14:tracePt t="17150" x="7410450" y="2559050"/>
          <p14:tracePt t="17167" x="7385050" y="2565400"/>
          <p14:tracePt t="17183" x="7366000" y="2578100"/>
          <p14:tracePt t="17200" x="7359650" y="2590800"/>
          <p14:tracePt t="17217" x="7346950" y="2603500"/>
          <p14:tracePt t="17233" x="7346950" y="2609850"/>
          <p14:tracePt t="17250" x="7346950" y="2628900"/>
          <p14:tracePt t="17266" x="7340600" y="2635250"/>
          <p14:tracePt t="17283" x="7340600" y="2641600"/>
          <p14:tracePt t="17300" x="7340600" y="2647950"/>
          <p14:tracePt t="17317" x="7334250" y="2660650"/>
          <p14:tracePt t="17350" x="7327900" y="2667000"/>
          <p14:tracePt t="17366" x="7321550" y="2673350"/>
          <p14:tracePt t="17383" x="7308850" y="2686050"/>
          <p14:tracePt t="17399" x="7302500" y="2692400"/>
          <p14:tracePt t="17416" x="7270750" y="2692400"/>
          <p14:tracePt t="17433" x="7232650" y="2692400"/>
          <p14:tracePt t="17450" x="7150100" y="2686050"/>
          <p14:tracePt t="17466" x="7048500" y="2660650"/>
          <p14:tracePt t="17483" x="6946900" y="2622550"/>
          <p14:tracePt t="17499" x="6851650" y="2584450"/>
          <p14:tracePt t="17501" x="6794500" y="2559050"/>
          <p14:tracePt t="17517" x="6692900" y="2508250"/>
          <p14:tracePt t="17533" x="6623050" y="2482850"/>
          <p14:tracePt t="17550" x="6565900" y="2463800"/>
          <p14:tracePt t="17566" x="6540500" y="2444750"/>
          <p14:tracePt t="17583" x="6515100" y="2438400"/>
          <p14:tracePt t="17616" x="6502400" y="2438400"/>
          <p14:tracePt t="17703" x="6489700" y="2438400"/>
          <p14:tracePt t="17713" x="6483350" y="2444750"/>
          <p14:tracePt t="17722" x="6483350" y="2451100"/>
          <p14:tracePt t="17734" x="6464300" y="2501900"/>
          <p14:tracePt t="17750" x="6445250" y="2571750"/>
          <p14:tracePt t="17766" x="6432550" y="2679700"/>
          <p14:tracePt t="17783" x="6432550" y="2774950"/>
          <p14:tracePt t="17799" x="6432550" y="2876550"/>
          <p14:tracePt t="17816" x="6445250" y="2933700"/>
          <p14:tracePt t="17833" x="6451600" y="2946400"/>
          <p14:tracePt t="17851" x="6457950" y="2965450"/>
          <p14:tracePt t="18136" x="6464300" y="2965450"/>
          <p14:tracePt t="18151" x="6470650" y="2965450"/>
          <p14:tracePt t="18160" x="6489700" y="2965450"/>
          <p14:tracePt t="18170" x="6508750" y="2965450"/>
          <p14:tracePt t="18183" x="6546850" y="2965450"/>
          <p14:tracePt t="18201" x="6591300" y="2965450"/>
          <p14:tracePt t="18217" x="6648450" y="2965450"/>
          <p14:tracePt t="18233" x="6737350" y="2965450"/>
          <p14:tracePt t="18239" x="6819900" y="2965450"/>
          <p14:tracePt t="18250" x="6915150" y="2965450"/>
          <p14:tracePt t="18267" x="7277100" y="2965450"/>
          <p14:tracePt t="18270" x="7531100" y="2965450"/>
          <p14:tracePt t="18283" x="7835900" y="2965450"/>
          <p14:tracePt t="18300" x="8502650" y="2965450"/>
          <p14:tracePt t="18303" x="8807450" y="2965450"/>
          <p14:tracePt t="18316" x="9061450" y="2965450"/>
          <p14:tracePt t="18333" x="9448800" y="2965450"/>
          <p14:tracePt t="18350" x="9474200" y="2965450"/>
          <p14:tracePt t="18366" x="9480550" y="2965450"/>
          <p14:tracePt t="18728" x="9486900" y="2959100"/>
          <p14:tracePt t="18745" x="9486900" y="2952750"/>
          <p14:tracePt t="18756" x="9480550" y="2927350"/>
          <p14:tracePt t="18766" x="9442450" y="2863850"/>
          <p14:tracePt t="18782" x="9423400" y="2813050"/>
          <p14:tracePt t="18799" x="9404350" y="2768600"/>
          <p14:tracePt t="18816" x="9372600" y="2717800"/>
          <p14:tracePt t="18832" x="9334500" y="2660650"/>
          <p14:tracePt t="18849" x="9290050" y="2603500"/>
          <p14:tracePt t="18866" x="9251950" y="2571750"/>
          <p14:tracePt t="18883" x="9220200" y="2533650"/>
          <p14:tracePt t="18886" x="9207500" y="2520950"/>
          <p14:tracePt t="18899" x="9194800" y="2508250"/>
          <p14:tracePt t="18916" x="9169400" y="2495550"/>
          <p14:tracePt t="18933" x="9163050" y="2482850"/>
          <p14:tracePt t="19050" x="9156700" y="2482850"/>
          <p14:tracePt t="19064" x="9144000" y="2482850"/>
          <p14:tracePt t="19073" x="9105900" y="2476500"/>
          <p14:tracePt t="19084" x="9048750" y="2470150"/>
          <p14:tracePt t="19100" x="8909050" y="2470150"/>
          <p14:tracePt t="19105" x="8807450" y="2470150"/>
          <p14:tracePt t="19116" x="8699500" y="2470150"/>
          <p14:tracePt t="19133" x="8407400" y="2470150"/>
          <p14:tracePt t="19150" x="8280400" y="2470150"/>
          <p14:tracePt t="19166" x="8185150" y="2470150"/>
          <p14:tracePt t="19183" x="8096250" y="2470150"/>
          <p14:tracePt t="19200" x="8032750" y="2470150"/>
          <p14:tracePt t="19216" x="7937500" y="2470150"/>
          <p14:tracePt t="19233" x="7829550" y="2470150"/>
          <p14:tracePt t="19249" x="7708900" y="2470150"/>
          <p14:tracePt t="19266" x="7594600" y="2470150"/>
          <p14:tracePt t="19269" x="7550150" y="2470150"/>
          <p14:tracePt t="19284" x="7518400" y="2470150"/>
          <p14:tracePt t="19299" x="7486650" y="2470150"/>
          <p14:tracePt t="19303" x="7480300" y="2470150"/>
          <p14:tracePt t="19316" x="7473950" y="2470150"/>
          <p14:tracePt t="19335" x="7467600" y="2470150"/>
          <p14:tracePt t="19349" x="7454900" y="2470150"/>
          <p14:tracePt t="19367" x="7442200" y="2476500"/>
          <p14:tracePt t="19383" x="7423150" y="2482850"/>
          <p14:tracePt t="19399" x="7385050" y="2495550"/>
          <p14:tracePt t="19416" x="7334250" y="2514600"/>
          <p14:tracePt t="19432" x="7232650" y="2527300"/>
          <p14:tracePt t="19449" x="7086600" y="2546350"/>
          <p14:tracePt t="19466" x="6927850" y="2565400"/>
          <p14:tracePt t="19483" x="6794500" y="2590800"/>
          <p14:tracePt t="19486" x="6750050" y="2597150"/>
          <p14:tracePt t="19499" x="6718300" y="2603500"/>
          <p14:tracePt t="19516" x="6692900" y="2603500"/>
          <p14:tracePt t="19532" x="6686550" y="2603500"/>
          <p14:tracePt t="19671" x="6680200" y="2609850"/>
          <p14:tracePt t="19679" x="6680200" y="2622550"/>
          <p14:tracePt t="19686" x="6692900" y="2641600"/>
          <p14:tracePt t="19699" x="6705600" y="2667000"/>
          <p14:tracePt t="19715" x="6743700" y="2724150"/>
          <p14:tracePt t="19732" x="6826250" y="2794000"/>
          <p14:tracePt t="19735" x="6883400" y="2825750"/>
          <p14:tracePt t="19749" x="7029450" y="2901950"/>
          <p14:tracePt t="19765" x="7207250" y="2946400"/>
          <p14:tracePt t="19782" x="7480300" y="3003550"/>
          <p14:tracePt t="19799" x="7759700" y="3035300"/>
          <p14:tracePt t="19815" x="8108950" y="3041650"/>
          <p14:tracePt t="19832" x="8521700" y="3041650"/>
          <p14:tracePt t="19849" x="8953500" y="3041650"/>
          <p14:tracePt t="19865" x="9372600" y="3041650"/>
          <p14:tracePt t="19882" x="9639300" y="2997200"/>
          <p14:tracePt t="19900" x="9779000" y="2965450"/>
          <p14:tracePt t="19904" x="9817100" y="2959100"/>
          <p14:tracePt t="19916" x="9829800" y="2959100"/>
          <p14:tracePt t="19932" x="9848850" y="2959100"/>
          <p14:tracePt t="20016" x="9855200" y="2952750"/>
          <p14:tracePt t="20039" x="9855200" y="2940050"/>
          <p14:tracePt t="20049" x="9855200" y="2921000"/>
          <p14:tracePt t="20055" x="9855200" y="2901950"/>
          <p14:tracePt t="20066" x="9855200" y="2895600"/>
          <p14:tracePt t="20082" x="9855200" y="2870200"/>
          <p14:tracePt t="20100" x="9855200" y="2844800"/>
          <p14:tracePt t="20104" x="9855200" y="2832100"/>
          <p14:tracePt t="20117" x="9861550" y="2813050"/>
          <p14:tracePt t="20119" x="9861550" y="2806700"/>
          <p14:tracePt t="20133" x="9867900" y="2794000"/>
          <p14:tracePt t="20151" x="9880600" y="2749550"/>
          <p14:tracePt t="20166" x="9880600" y="2717800"/>
          <p14:tracePt t="20182" x="9880600" y="2692400"/>
          <p14:tracePt t="20200" x="9880600" y="2660650"/>
          <p14:tracePt t="20216" x="9880600" y="2628900"/>
          <p14:tracePt t="20232" x="9880600" y="2597150"/>
          <p14:tracePt t="20249" x="9874250" y="2565400"/>
          <p14:tracePt t="20266" x="9874250" y="2559050"/>
          <p14:tracePt t="20282" x="9867900" y="2552700"/>
          <p14:tracePt t="20299" x="9861550" y="2533650"/>
          <p14:tracePt t="20317" x="9779000" y="2489200"/>
          <p14:tracePt t="20332" x="9709150" y="2463800"/>
          <p14:tracePt t="20349" x="9436100" y="2368550"/>
          <p14:tracePt t="20365" x="9245600" y="2324100"/>
          <p14:tracePt t="20382" x="9029700" y="2279650"/>
          <p14:tracePt t="20399" x="8807450" y="2241550"/>
          <p14:tracePt t="20416" x="8502650" y="2209800"/>
          <p14:tracePt t="20432" x="8134350" y="2203450"/>
          <p14:tracePt t="20448" x="7702550" y="2203450"/>
          <p14:tracePt t="20466" x="7327900" y="2203450"/>
          <p14:tracePt t="20482" x="7067550" y="2216150"/>
          <p14:tracePt t="20499" x="6896100" y="2228850"/>
          <p14:tracePt t="20516" x="6794500" y="2254250"/>
          <p14:tracePt t="20520" x="6781800" y="2260600"/>
          <p14:tracePt t="20533" x="6769100" y="2260600"/>
          <p14:tracePt t="20549" x="6762750" y="2260600"/>
          <p14:tracePt t="20575" x="6756400" y="2266950"/>
          <p14:tracePt t="20583" x="6750050" y="2266950"/>
          <p14:tracePt t="20599" x="6743700" y="2273300"/>
          <p14:tracePt t="20616" x="6731000" y="2286000"/>
          <p14:tracePt t="20633" x="6718300" y="2298700"/>
          <p14:tracePt t="20649" x="6692900" y="2324100"/>
          <p14:tracePt t="20666" x="6661150" y="2355850"/>
          <p14:tracePt t="20682" x="6629400" y="2400300"/>
          <p14:tracePt t="20699" x="6604000" y="2463800"/>
          <p14:tracePt t="20705" x="6584950" y="2489200"/>
          <p14:tracePt t="20717" x="6559550" y="2552700"/>
          <p14:tracePt t="20734" x="6546850" y="2603500"/>
          <p14:tracePt t="20750" x="6546850" y="2622550"/>
          <p14:tracePt t="20766" x="6546850" y="2647950"/>
          <p14:tracePt t="20782" x="6546850" y="2654300"/>
          <p14:tracePt t="20798" x="6546850" y="2667000"/>
          <p14:tracePt t="20815" x="6546850" y="2698750"/>
          <p14:tracePt t="20833" x="6546850" y="2730500"/>
          <p14:tracePt t="20849" x="6565900" y="2781300"/>
          <p14:tracePt t="20866" x="6584950" y="2832100"/>
          <p14:tracePt t="20882" x="6610350" y="2876550"/>
          <p14:tracePt t="20899" x="6648450" y="2914650"/>
          <p14:tracePt t="20903" x="6686550" y="2946400"/>
          <p14:tracePt t="20917" x="6762750" y="2990850"/>
          <p14:tracePt t="20934" x="6877050" y="3028950"/>
          <p14:tracePt t="20950" x="7016750" y="3060700"/>
          <p14:tracePt t="20967" x="7219950" y="3073400"/>
          <p14:tracePt t="20982" x="7499350" y="3073400"/>
          <p14:tracePt t="20999" x="7867650" y="3073400"/>
          <p14:tracePt t="21016" x="8235950" y="3073400"/>
          <p14:tracePt t="21032" x="8559800" y="3073400"/>
          <p14:tracePt t="21049" x="8826500" y="3073400"/>
          <p14:tracePt t="21065" x="9048750" y="3073400"/>
          <p14:tracePt t="21082" x="9258300" y="3067050"/>
          <p14:tracePt t="21099" x="9410700" y="3054350"/>
          <p14:tracePt t="21102" x="9461500" y="3041650"/>
          <p14:tracePt t="21116" x="9499600" y="3028950"/>
          <p14:tracePt t="21133" x="9537700" y="3016250"/>
          <p14:tracePt t="21150" x="9556750" y="3016250"/>
          <p14:tracePt t="21207" x="9556750" y="3009900"/>
          <p14:tracePt t="21223" x="9563100" y="3003550"/>
          <p14:tracePt t="21231" x="9569450" y="2997200"/>
          <p14:tracePt t="21239" x="9575800" y="2984500"/>
          <p14:tracePt t="21249" x="9582150" y="2959100"/>
          <p14:tracePt t="21266" x="9594850" y="2914650"/>
          <p14:tracePt t="21282" x="9594850" y="2876550"/>
          <p14:tracePt t="21299" x="9594850" y="2832100"/>
          <p14:tracePt t="21303" x="9594850" y="2819400"/>
          <p14:tracePt t="21315" x="9594850" y="2800350"/>
          <p14:tracePt t="21333" x="9594850" y="2762250"/>
          <p14:tracePt t="21350" x="9575800" y="2730500"/>
          <p14:tracePt t="21366" x="9544050" y="2692400"/>
          <p14:tracePt t="21382" x="9518650" y="2660650"/>
          <p14:tracePt t="21398" x="9493250" y="2647950"/>
          <p14:tracePt t="21415" x="9467850" y="2628900"/>
          <p14:tracePt t="21433" x="9448800" y="2609850"/>
          <p14:tracePt t="21449" x="9429750" y="2603500"/>
          <p14:tracePt t="21465" x="9391650" y="2584450"/>
          <p14:tracePt t="21482" x="9321800" y="2565400"/>
          <p14:tracePt t="21499" x="9239250" y="2527300"/>
          <p14:tracePt t="21503" x="9194800" y="2508250"/>
          <p14:tracePt t="21515" x="9150350" y="2495550"/>
          <p14:tracePt t="21534" x="9004300" y="2463800"/>
          <p14:tracePt t="21549" x="8877300" y="2438400"/>
          <p14:tracePt t="21566" x="8712200" y="2406650"/>
          <p14:tracePt t="21582" x="8528050" y="2368550"/>
          <p14:tracePt t="21598" x="8299450" y="2324100"/>
          <p14:tracePt t="21615" x="8032750" y="2273300"/>
          <p14:tracePt t="21633" x="7804150" y="2266950"/>
          <p14:tracePt t="21649" x="7588250" y="2266950"/>
          <p14:tracePt t="21666" x="7423150" y="2266950"/>
          <p14:tracePt t="21671" x="7359650" y="2266950"/>
          <p14:tracePt t="21682" x="7302500" y="2266950"/>
          <p14:tracePt t="21699" x="7239000" y="2266950"/>
          <p14:tracePt t="21715" x="7194550" y="2266950"/>
          <p14:tracePt t="21720" x="7150100" y="2266950"/>
          <p14:tracePt t="21733" x="7080250" y="2279650"/>
          <p14:tracePt t="21748" x="7048500" y="2286000"/>
          <p14:tracePt t="21750" x="7004050" y="2292350"/>
          <p14:tracePt t="21765" x="6934200" y="2311400"/>
          <p14:tracePt t="21781" x="6864350" y="2330450"/>
          <p14:tracePt t="21798" x="6813550" y="2349500"/>
          <p14:tracePt t="21815" x="6775450" y="2362200"/>
          <p14:tracePt t="21831" x="6743700" y="2374900"/>
          <p14:tracePt t="21849" x="6718300" y="2387600"/>
          <p14:tracePt t="21865" x="6705600" y="2406650"/>
          <p14:tracePt t="21882" x="6686550" y="2419350"/>
          <p14:tracePt t="21899" x="6673850" y="2444750"/>
          <p14:tracePt t="21905" x="6673850" y="2457450"/>
          <p14:tracePt t="21915" x="6667500" y="2470150"/>
          <p14:tracePt t="21932" x="6661150" y="2495550"/>
          <p14:tracePt t="21950" x="6642100" y="2546350"/>
          <p14:tracePt t="21968" x="6642100" y="2565400"/>
          <p14:tracePt t="21982" x="6635750" y="2597150"/>
          <p14:tracePt t="21998" x="6635750" y="2628900"/>
          <p14:tracePt t="22015" x="6635750" y="2660650"/>
          <p14:tracePt t="22032" x="6635750" y="2698750"/>
          <p14:tracePt t="22050" x="6635750" y="2717800"/>
          <p14:tracePt t="22065" x="6635750" y="2730500"/>
          <p14:tracePt t="22082" x="6648450" y="2749550"/>
          <p14:tracePt t="22098" x="6654800" y="2762250"/>
          <p14:tracePt t="22115" x="6673850" y="2787650"/>
          <p14:tracePt t="22119" x="6692900" y="2800350"/>
          <p14:tracePt t="22132" x="6718300" y="2813050"/>
          <p14:tracePt t="22150" x="6845300" y="2889250"/>
          <p14:tracePt t="22167" x="7010400" y="2959100"/>
          <p14:tracePt t="22182" x="7258050" y="3009900"/>
          <p14:tracePt t="22198" x="7588250" y="3067050"/>
          <p14:tracePt t="22215" x="7943850" y="3092450"/>
          <p14:tracePt t="22232" x="8267700" y="3092450"/>
          <p14:tracePt t="22249" x="8636000" y="3092450"/>
          <p14:tracePt t="22265" x="8959850" y="3067050"/>
          <p14:tracePt t="22282" x="9201150" y="3028950"/>
          <p14:tracePt t="22299" x="9366250" y="2997200"/>
          <p14:tracePt t="22315" x="9493250" y="2978150"/>
          <p14:tracePt t="22319" x="9518650" y="2965450"/>
          <p14:tracePt t="22331" x="9537700" y="2959100"/>
          <p14:tracePt t="22350" x="9550400" y="2952750"/>
          <p14:tracePt t="22391" x="9550400" y="2946400"/>
          <p14:tracePt t="22399" x="9550400" y="2940050"/>
          <p14:tracePt t="22415" x="9550400" y="2927350"/>
          <p14:tracePt t="22431" x="9550400" y="2914650"/>
          <p14:tracePt t="22449" x="9550400" y="2882900"/>
          <p14:tracePt t="22465" x="9537700" y="2819400"/>
          <p14:tracePt t="22482" x="9525000" y="2749550"/>
          <p14:tracePt t="22498" x="9499600" y="2698750"/>
          <p14:tracePt t="22515" x="9474200" y="2660650"/>
          <p14:tracePt t="22519" x="9461500" y="2641600"/>
          <p14:tracePt t="22531" x="9448800" y="2622550"/>
          <p14:tracePt t="22550" x="9334500" y="2578100"/>
          <p14:tracePt t="22566" x="9226550" y="2527300"/>
          <p14:tracePt t="22582" x="9112250" y="2476500"/>
          <p14:tracePt t="22598" x="9017000" y="2444750"/>
          <p14:tracePt t="22615" x="8972550" y="2425700"/>
          <p14:tracePt t="22631" x="8966200" y="2425700"/>
          <p14:tracePt t="22649" x="8947150" y="2413000"/>
          <p14:tracePt t="23014" x="0" y="0"/>
        </p14:tracePtLst>
        <p14:tracePtLst>
          <p14:tracePt t="23457" x="5803900" y="2311400"/>
          <p14:tracePt t="23465" x="5791200" y="2311400"/>
          <p14:tracePt t="23481" x="5753100" y="2311400"/>
          <p14:tracePt t="23498" x="5721350" y="2311400"/>
          <p14:tracePt t="23514" x="5689600" y="2311400"/>
          <p14:tracePt t="23518" x="5676900" y="2324100"/>
          <p14:tracePt t="23531" x="5651500" y="2330450"/>
          <p14:tracePt t="23548" x="5600700" y="2355850"/>
          <p14:tracePt t="23564" x="5537200" y="2400300"/>
          <p14:tracePt t="23566" x="5505450" y="2419350"/>
          <p14:tracePt t="23581" x="5454650" y="2463800"/>
          <p14:tracePt t="23598" x="5422900" y="2501900"/>
          <p14:tracePt t="23614" x="5397500" y="2540000"/>
          <p14:tracePt t="23631" x="5391150" y="2571750"/>
          <p14:tracePt t="23648" x="5384800" y="2590800"/>
          <p14:tracePt t="23665" x="5384800" y="2603500"/>
          <p14:tracePt t="23681" x="5384800" y="2616200"/>
          <p14:tracePt t="23698" x="5391150" y="2641600"/>
          <p14:tracePt t="23714" x="5422900" y="2686050"/>
          <p14:tracePt t="23731" x="5473700" y="2743200"/>
          <p14:tracePt t="23747" x="5568950" y="2813050"/>
          <p14:tracePt t="23749" x="5626100" y="2851150"/>
          <p14:tracePt t="23764" x="5683250" y="2870200"/>
          <p14:tracePt t="23781" x="5880100" y="2933700"/>
          <p14:tracePt t="23797" x="5969000" y="2946400"/>
          <p14:tracePt t="23814" x="5988050" y="2946400"/>
          <p14:tracePt t="23831" x="6007100" y="2946400"/>
          <p14:tracePt t="23848" x="6026150" y="2927350"/>
          <p14:tracePt t="23865" x="6045200" y="2914650"/>
          <p14:tracePt t="23881" x="6057900" y="2876550"/>
          <p14:tracePt t="23898" x="6064250" y="2851150"/>
          <p14:tracePt t="23914" x="6070600" y="2825750"/>
          <p14:tracePt t="23918" x="6070600" y="2806700"/>
          <p14:tracePt t="23931" x="6076950" y="2787650"/>
          <p14:tracePt t="23948" x="6076950" y="2768600"/>
          <p14:tracePt t="23950" x="6083300" y="2743200"/>
          <p14:tracePt t="23965" x="6089650" y="2717800"/>
          <p14:tracePt t="23981" x="6089650" y="2654300"/>
          <p14:tracePt t="23998" x="6089650" y="2609850"/>
          <p14:tracePt t="24014" x="6083300" y="2578100"/>
          <p14:tracePt t="24031" x="6057900" y="2540000"/>
          <p14:tracePt t="24048" x="6032500" y="2514600"/>
          <p14:tracePt t="24064" x="5975350" y="2470150"/>
          <p14:tracePt t="24081" x="5880100" y="2432050"/>
          <p14:tracePt t="24098" x="5791200" y="2400300"/>
          <p14:tracePt t="24114" x="5708650" y="2387600"/>
          <p14:tracePt t="24131" x="5676900" y="2387600"/>
          <p14:tracePt t="24134" x="5657850" y="2387600"/>
          <p14:tracePt t="24148" x="5651500" y="2387600"/>
          <p14:tracePt t="24166" x="5619750" y="2387600"/>
          <p14:tracePt t="24181" x="5568950" y="2393950"/>
          <p14:tracePt t="24198" x="5543550" y="2406650"/>
          <p14:tracePt t="24214" x="5505450" y="2425700"/>
          <p14:tracePt t="24231" x="5473700" y="2451100"/>
          <p14:tracePt t="24248" x="5435600" y="2482850"/>
          <p14:tracePt t="24264" x="5403850" y="2520950"/>
          <p14:tracePt t="24281" x="5378450" y="2571750"/>
          <p14:tracePt t="24298" x="5359400" y="2622550"/>
          <p14:tracePt t="24314" x="5353050" y="2660650"/>
          <p14:tracePt t="24331" x="5353050" y="2705100"/>
          <p14:tracePt t="24334" x="5353050" y="2724150"/>
          <p14:tracePt t="24348" x="5353050" y="2755900"/>
          <p14:tracePt t="24366" x="5378450" y="2819400"/>
          <p14:tracePt t="24381" x="5416550" y="2876550"/>
          <p14:tracePt t="24398" x="5461000" y="2914650"/>
          <p14:tracePt t="24414" x="5524500" y="2946400"/>
          <p14:tracePt t="24431" x="5626100" y="2978150"/>
          <p14:tracePt t="24447" x="5695950" y="2984500"/>
          <p14:tracePt t="24464" x="5765800" y="2978150"/>
          <p14:tracePt t="24481" x="5797550" y="2927350"/>
          <p14:tracePt t="24497" x="5816600" y="2844800"/>
          <p14:tracePt t="24514" x="5816600" y="2768600"/>
          <p14:tracePt t="24531" x="5816600" y="2679700"/>
          <p14:tracePt t="24534" x="5803900" y="2647950"/>
          <p14:tracePt t="24548" x="5791200" y="2616200"/>
          <p14:tracePt t="24565" x="5759450" y="2571750"/>
          <p14:tracePt t="24581" x="5708650" y="2520950"/>
          <p14:tracePt t="24598" x="5676900" y="2489200"/>
          <p14:tracePt t="24614" x="5638800" y="2476500"/>
          <p14:tracePt t="24631" x="5607050" y="2470150"/>
          <p14:tracePt t="24647" x="5568950" y="2470150"/>
          <p14:tracePt t="24664" x="5537200" y="2470150"/>
          <p14:tracePt t="24681" x="5499100" y="2495550"/>
          <p14:tracePt t="24697" x="5461000" y="2540000"/>
          <p14:tracePt t="24714" x="5416550" y="2603500"/>
          <p14:tracePt t="24731" x="5403850" y="2673350"/>
          <p14:tracePt t="24735" x="5397500" y="2711450"/>
          <p14:tracePt t="24747" x="5397500" y="2730500"/>
          <p14:tracePt t="24764" x="5410200" y="2813050"/>
          <p14:tracePt t="24780" x="5441950" y="2851150"/>
          <p14:tracePt t="24782" x="5454650" y="2857500"/>
          <p14:tracePt t="24797" x="5467350" y="2870200"/>
          <p14:tracePt t="24830" x="5480050" y="2870200"/>
          <p14:tracePt t="24847" x="5499100" y="2857500"/>
          <p14:tracePt t="24864" x="5530850" y="2800350"/>
          <p14:tracePt t="24880" x="5549900" y="2736850"/>
          <p14:tracePt t="24897" x="5549900" y="2673350"/>
          <p14:tracePt t="24914" x="5549900" y="2622550"/>
          <p14:tracePt t="24931" x="5543550" y="2584450"/>
          <p14:tracePt t="24959" x="5537200" y="2578100"/>
          <p14:tracePt t="25015" x="5530850" y="2597150"/>
          <p14:tracePt t="25023" x="5524500" y="2628900"/>
          <p14:tracePt t="25031" x="5511800" y="2686050"/>
          <p14:tracePt t="25047" x="5505450" y="2755900"/>
          <p14:tracePt t="25064" x="5505450" y="2806700"/>
          <p14:tracePt t="25081" x="5505450" y="2832100"/>
          <p14:tracePt t="25112" x="5505450" y="2838450"/>
          <p14:tracePt t="25127" x="5518150" y="2838450"/>
          <p14:tracePt t="25135" x="5524500" y="2832100"/>
          <p14:tracePt t="25147" x="5537200" y="2813050"/>
          <p14:tracePt t="25164" x="5556250" y="2768600"/>
          <p14:tracePt t="25182" x="5568950" y="2686050"/>
          <p14:tracePt t="25198" x="5568950" y="2641600"/>
          <p14:tracePt t="25214" x="5568950" y="2597150"/>
          <p14:tracePt t="25231" x="5556250" y="2565400"/>
          <p14:tracePt t="25247" x="5556250" y="2559050"/>
          <p14:tracePt t="25264" x="5549900" y="2552700"/>
          <p14:tracePt t="25281" x="5543550" y="2546350"/>
          <p14:tracePt t="25410" x="5537200" y="2546350"/>
          <p14:tracePt t="25416" x="5537200" y="2559050"/>
          <p14:tracePt t="25431" x="5524500" y="2603500"/>
          <p14:tracePt t="25448" x="5511800" y="2654300"/>
          <p14:tracePt t="25464" x="5511800" y="2698750"/>
          <p14:tracePt t="25481" x="5511800" y="2736850"/>
          <p14:tracePt t="25497" x="5511800" y="2762250"/>
          <p14:tracePt t="25514" x="5511800" y="2781300"/>
          <p14:tracePt t="25583" x="5511800" y="2762250"/>
          <p14:tracePt t="25592" x="5511800" y="2730500"/>
          <p14:tracePt t="25600" x="5505450" y="2686050"/>
          <p14:tracePt t="25614" x="5473700" y="2603500"/>
          <p14:tracePt t="25631" x="5448300" y="2546350"/>
          <p14:tracePt t="25647" x="5435600" y="2514600"/>
          <p14:tracePt t="25663" x="5429250" y="2501900"/>
          <p14:tracePt t="25734" x="5422900" y="2501900"/>
          <p14:tracePt t="25742" x="5416550" y="2520950"/>
          <p14:tracePt t="25750" x="5403850" y="2546350"/>
          <p14:tracePt t="25763" x="5397500" y="2578100"/>
          <p14:tracePt t="25780" x="5397500" y="2635250"/>
          <p14:tracePt t="25797" x="5391150" y="2711450"/>
          <p14:tracePt t="25814" x="5391150" y="2730500"/>
          <p14:tracePt t="25830" x="5391150" y="2736850"/>
          <p14:tracePt t="25847" x="5391150" y="2743200"/>
          <p14:tracePt t="25912" x="5391150" y="2736850"/>
          <p14:tracePt t="25919" x="5391150" y="2705100"/>
          <p14:tracePt t="25930" x="5391150" y="2673350"/>
          <p14:tracePt t="25947" x="5391150" y="2597150"/>
          <p14:tracePt t="25964" x="5391150" y="2540000"/>
          <p14:tracePt t="25967" x="5397500" y="2520950"/>
          <p14:tracePt t="25983" x="5397500" y="2508250"/>
          <p14:tracePt t="26066" x="5397500" y="2527300"/>
          <p14:tracePt t="26072" x="5397500" y="2559050"/>
          <p14:tracePt t="26082" x="5397500" y="2590800"/>
          <p14:tracePt t="26097" x="5397500" y="2673350"/>
          <p14:tracePt t="26114" x="5403850" y="2755900"/>
          <p14:tracePt t="26120" x="5403850" y="2774950"/>
          <p14:tracePt t="26131" x="5410200" y="2819400"/>
          <p14:tracePt t="26147" x="5416550" y="2844800"/>
          <p14:tracePt t="26163" x="5416550" y="2851150"/>
          <p14:tracePt t="26180" x="5422900" y="2857500"/>
          <p14:tracePt t="26214" x="5429250" y="2838450"/>
          <p14:tracePt t="26222" x="5429250" y="2825750"/>
          <p14:tracePt t="26230" x="5429250" y="2794000"/>
          <p14:tracePt t="26247" x="5435600" y="2686050"/>
          <p14:tracePt t="26263" x="5435600" y="2578100"/>
          <p14:tracePt t="26280" x="5435600" y="2457450"/>
          <p14:tracePt t="26297" x="5429250" y="2393950"/>
          <p14:tracePt t="26314" x="5429250" y="2381250"/>
          <p14:tracePt t="26330" x="5429250" y="2368550"/>
          <p14:tracePt t="26385" x="5429250" y="2387600"/>
          <p14:tracePt t="26392" x="5429250" y="2438400"/>
          <p14:tracePt t="26400" x="5429250" y="2501900"/>
          <p14:tracePt t="26414" x="5429250" y="2635250"/>
          <p14:tracePt t="26431" x="5429250" y="2774950"/>
          <p14:tracePt t="26447" x="5429250" y="2870200"/>
          <p14:tracePt t="26464" x="5429250" y="2914650"/>
          <p14:tracePt t="26481" x="5429250" y="2933700"/>
          <p14:tracePt t="26497" x="5429250" y="2940050"/>
          <p14:tracePt t="26583" x="5416550" y="2940050"/>
          <p14:tracePt t="26590" x="5410200" y="2914650"/>
          <p14:tracePt t="26599" x="5410200" y="2889250"/>
          <p14:tracePt t="26613" x="5397500" y="2774950"/>
          <p14:tracePt t="26630" x="5397500" y="2679700"/>
          <p14:tracePt t="26646" x="5397500" y="2520950"/>
          <p14:tracePt t="26663" x="5397500" y="2406650"/>
          <p14:tracePt t="26681" x="5397500" y="2311400"/>
          <p14:tracePt t="26698" x="5397500" y="2260600"/>
          <p14:tracePt t="26714" x="5397500" y="2235200"/>
          <p14:tracePt t="26730" x="5397500" y="2228850"/>
          <p14:tracePt t="26751" x="5403850" y="2222500"/>
          <p14:tracePt t="26782" x="5416550" y="2216150"/>
          <p14:tracePt t="26790" x="5422900" y="2209800"/>
          <p14:tracePt t="26798" x="5429250" y="2209800"/>
          <p14:tracePt t="26813" x="5486400" y="2209800"/>
          <p14:tracePt t="26830" x="5568950" y="2209800"/>
          <p14:tracePt t="26846" x="5619750" y="2209800"/>
          <p14:tracePt t="26863" x="5632450" y="2209800"/>
          <p14:tracePt t="26880" x="5638800" y="2209800"/>
          <p14:tracePt t="26930" x="5645150" y="2209800"/>
          <p14:tracePt t="26937" x="5651500" y="2216150"/>
          <p14:tracePt t="26947" x="5664200" y="2228850"/>
          <p14:tracePt t="26963" x="5683250" y="2266950"/>
          <p14:tracePt t="26981" x="5740400" y="2400300"/>
          <p14:tracePt t="26997" x="5772150" y="2508250"/>
          <p14:tracePt t="27013" x="5797550" y="2641600"/>
          <p14:tracePt t="27029" x="5822950" y="2762250"/>
          <p14:tracePt t="27046" x="5835650" y="2857500"/>
          <p14:tracePt t="27063" x="5835650" y="2901950"/>
          <p14:tracePt t="27080" x="5835650" y="2933700"/>
          <p14:tracePt t="27096" x="5835650" y="2984500"/>
          <p14:tracePt t="27113" x="5816600" y="3035300"/>
          <p14:tracePt t="27129" x="5803900" y="3073400"/>
          <p14:tracePt t="27146" x="5797550" y="3092450"/>
          <p14:tracePt t="27208" x="5791200" y="3092450"/>
          <p14:tracePt t="27216" x="5784850" y="3086100"/>
          <p14:tracePt t="27230" x="5759450" y="3054350"/>
          <p14:tracePt t="27247" x="5721350" y="2997200"/>
          <p14:tracePt t="27263" x="5651500" y="2921000"/>
          <p14:tracePt t="27280" x="5594350" y="2844800"/>
          <p14:tracePt t="27298" x="5524500" y="2749550"/>
          <p14:tracePt t="27301" x="5492750" y="2698750"/>
          <p14:tracePt t="27315" x="5467350" y="2667000"/>
          <p14:tracePt t="27330" x="5454650" y="2628900"/>
          <p14:tracePt t="27346" x="5441950" y="2616200"/>
          <p14:tracePt t="27363" x="5435600" y="2609850"/>
          <p14:tracePt t="27408" x="5435600" y="2597150"/>
          <p14:tracePt t="27432" x="5441950" y="2597150"/>
          <p14:tracePt t="27448" x="5441950" y="2590800"/>
          <p14:tracePt t="27463" x="5454650" y="2590800"/>
          <p14:tracePt t="27472" x="5467350" y="2590800"/>
          <p14:tracePt t="27481" x="5486400" y="2590800"/>
          <p14:tracePt t="27497" x="5511800" y="2603500"/>
          <p14:tracePt t="27513" x="5530850" y="2616200"/>
          <p14:tracePt t="27520" x="5537200" y="2628900"/>
          <p14:tracePt t="27545" x="5537200" y="2641600"/>
          <p14:tracePt t="27562" x="5537200" y="2647950"/>
          <p14:tracePt t="27571" x="5537200" y="2654300"/>
          <p14:tracePt t="27586" x="5537200" y="2667000"/>
          <p14:tracePt t="27597" x="5537200" y="2673350"/>
          <p14:tracePt t="27700" x="5543550" y="2673350"/>
          <p14:tracePt t="27707" x="5549900" y="2673350"/>
          <p14:tracePt t="27790" x="5549900" y="2667000"/>
          <p14:tracePt t="27798" x="5549900" y="2660650"/>
          <p14:tracePt t="27822" x="5549900" y="2654300"/>
          <p14:tracePt t="27896" x="5549900" y="2660650"/>
          <p14:tracePt t="27904" x="5549900" y="2686050"/>
          <p14:tracePt t="27914" x="5549900" y="2724150"/>
          <p14:tracePt t="27930" x="5549900" y="2806700"/>
          <p14:tracePt t="27935" x="5549900" y="2838450"/>
          <p14:tracePt t="27947" x="5549900" y="2863850"/>
          <p14:tracePt t="27963" x="5549900" y="2889250"/>
          <p14:tracePt t="27967" x="5549900" y="2901950"/>
          <p14:tracePt t="27980" x="5549900" y="2908300"/>
          <p14:tracePt t="28049" x="5549900" y="2901950"/>
          <p14:tracePt t="28056" x="5549900" y="2876550"/>
          <p14:tracePt t="28064" x="5556250" y="2844800"/>
          <p14:tracePt t="28080" x="5568950" y="2743200"/>
          <p14:tracePt t="28098" x="5588000" y="2628900"/>
          <p14:tracePt t="28102" x="5588000" y="2571750"/>
          <p14:tracePt t="28114" x="5594350" y="2508250"/>
          <p14:tracePt t="28130" x="5594350" y="2387600"/>
          <p14:tracePt t="28146" x="5588000" y="2330450"/>
          <p14:tracePt t="28163" x="5588000" y="2324100"/>
          <p14:tracePt t="28180" x="5588000" y="2317750"/>
          <p14:tracePt t="28207" x="5581650" y="2317750"/>
          <p14:tracePt t="28222" x="5575300" y="2317750"/>
          <p14:tracePt t="28232" x="5562600" y="2317750"/>
          <p14:tracePt t="28246" x="5492750" y="2324100"/>
          <p14:tracePt t="28263" x="5422900" y="2349500"/>
          <p14:tracePt t="28280" x="5346700" y="2393950"/>
          <p14:tracePt t="28296" x="5295900" y="2425700"/>
          <p14:tracePt t="28314" x="5264150" y="2463800"/>
          <p14:tracePt t="28330" x="5232400" y="2508250"/>
          <p14:tracePt t="28346" x="5213350" y="2559050"/>
          <p14:tracePt t="28363" x="5207000" y="2622550"/>
          <p14:tracePt t="28367" x="5200650" y="2654300"/>
          <p14:tracePt t="28380" x="5194300" y="2692400"/>
          <p14:tracePt t="28396" x="5194300" y="2749550"/>
          <p14:tracePt t="28401" x="5194300" y="2794000"/>
          <p14:tracePt t="28414" x="5207000" y="2832100"/>
          <p14:tracePt t="28430" x="5238750" y="2889250"/>
          <p14:tracePt t="28446" x="5334000" y="2959100"/>
          <p14:tracePt t="28463" x="5480050" y="3016250"/>
          <p14:tracePt t="28480" x="5664200" y="3060700"/>
          <p14:tracePt t="28496" x="5791200" y="3067050"/>
          <p14:tracePt t="28514" x="5899150" y="3067050"/>
          <p14:tracePt t="28530" x="5962650" y="3022600"/>
          <p14:tracePt t="28535" x="5994400" y="2997200"/>
          <p14:tracePt t="28546" x="6019800" y="2965450"/>
          <p14:tracePt t="28563" x="6070600" y="2901950"/>
          <p14:tracePt t="28580" x="6089650" y="2838450"/>
          <p14:tracePt t="28583" x="6108700" y="2806700"/>
          <p14:tracePt t="28596" x="6108700" y="2774950"/>
          <p14:tracePt t="28615" x="6108700" y="2667000"/>
          <p14:tracePt t="28630" x="6108700" y="2616200"/>
          <p14:tracePt t="28646" x="6096000" y="2590800"/>
          <p14:tracePt t="28663" x="6051550" y="2559050"/>
          <p14:tracePt t="28680" x="5988050" y="2520950"/>
          <p14:tracePt t="28696" x="5899150" y="2501900"/>
          <p14:tracePt t="28713" x="5816600" y="2482850"/>
          <p14:tracePt t="28718" x="5784850" y="2476500"/>
          <p14:tracePt t="28730" x="5759450" y="2470150"/>
          <p14:tracePt t="28734" x="5746750" y="2470150"/>
          <p14:tracePt t="28746" x="5734050" y="2470150"/>
          <p14:tracePt t="28763" x="5695950" y="2470150"/>
          <p14:tracePt t="28767" x="5689600" y="2470150"/>
          <p14:tracePt t="28779" x="5664200" y="2470150"/>
          <p14:tracePt t="28796" x="5607050" y="2476500"/>
          <p14:tracePt t="28812" x="5556250" y="2514600"/>
          <p14:tracePt t="28814" x="5537200" y="2527300"/>
          <p14:tracePt t="28829" x="5499100" y="2565400"/>
          <p14:tracePt t="28846" x="5448300" y="2622550"/>
          <p14:tracePt t="28863" x="5429250" y="2673350"/>
          <p14:tracePt t="28879" x="5416550" y="2743200"/>
          <p14:tracePt t="28896" x="5416550" y="2806700"/>
          <p14:tracePt t="28912" x="5416550" y="2876550"/>
          <p14:tracePt t="28929" x="5454650" y="2940050"/>
          <p14:tracePt t="28946" x="5505450" y="3003550"/>
          <p14:tracePt t="28962" x="5575300" y="3048000"/>
          <p14:tracePt t="28980" x="5670550" y="3073400"/>
          <p14:tracePt t="28996" x="5753100" y="3079750"/>
          <p14:tracePt t="28998" x="5797550" y="3079750"/>
          <p14:tracePt t="29013" x="5842000" y="3079750"/>
          <p14:tracePt t="29029" x="5969000" y="3041650"/>
          <p14:tracePt t="29046" x="6045200" y="2997200"/>
          <p14:tracePt t="29062" x="6096000" y="2933700"/>
          <p14:tracePt t="29079" x="6127750" y="2838450"/>
          <p14:tracePt t="29096" x="6134100" y="2762250"/>
          <p14:tracePt t="29113" x="6134100" y="2673350"/>
          <p14:tracePt t="29129" x="6127750" y="2616200"/>
          <p14:tracePt t="29147" x="6102350" y="2571750"/>
          <p14:tracePt t="29150" x="6070600" y="2552700"/>
          <p14:tracePt t="29164" x="6026150" y="2520950"/>
          <p14:tracePt t="29179" x="5873750" y="2451100"/>
          <p14:tracePt t="29196" x="5695950" y="2406650"/>
          <p14:tracePt t="29202" x="5613400" y="2393950"/>
          <p14:tracePt t="29214" x="5486400" y="2381250"/>
          <p14:tracePt t="29231" x="5372100" y="2400300"/>
          <p14:tracePt t="29247" x="5289550" y="2444750"/>
          <p14:tracePt t="29263" x="5219700" y="2514600"/>
          <p14:tracePt t="29280" x="5168900" y="2597150"/>
          <p14:tracePt t="29296" x="5143500" y="2692400"/>
          <p14:tracePt t="29313" x="5130800" y="2755900"/>
          <p14:tracePt t="29329" x="5130800" y="2832100"/>
          <p14:tracePt t="29334" x="5149850" y="2876550"/>
          <p14:tracePt t="29347" x="5168900" y="2914650"/>
          <p14:tracePt t="29363" x="5245100" y="2990850"/>
          <p14:tracePt t="29379" x="5353050" y="3067050"/>
          <p14:tracePt t="29382" x="5410200" y="3092450"/>
          <p14:tracePt t="29396" x="5473700" y="3105150"/>
          <p14:tracePt t="29412" x="5562600" y="3117850"/>
          <p14:tracePt t="29430" x="5721350" y="3073400"/>
          <p14:tracePt t="29446" x="5816600" y="3003550"/>
          <p14:tracePt t="29463" x="5899150" y="2901950"/>
          <p14:tracePt t="29480" x="5962650" y="2806700"/>
          <p14:tracePt t="29496" x="6000750" y="2717800"/>
          <p14:tracePt t="29512" x="6007100" y="2667000"/>
          <p14:tracePt t="29529" x="6007100" y="2628900"/>
          <p14:tracePt t="29546" x="6007100" y="2597150"/>
          <p14:tracePt t="29550" x="6000750" y="2571750"/>
          <p14:tracePt t="29564" x="5981700" y="2552700"/>
          <p14:tracePt t="29579" x="5918200" y="2520950"/>
          <p14:tracePt t="29596" x="5829300" y="2495550"/>
          <p14:tracePt t="29598" x="5784850" y="2489200"/>
          <p14:tracePt t="29612" x="5759450" y="2489200"/>
          <p14:tracePt t="29629" x="5626100" y="2520950"/>
          <p14:tracePt t="29645" x="5549900" y="2584450"/>
          <p14:tracePt t="29662" x="5480050" y="2679700"/>
          <p14:tracePt t="29679" x="5441950" y="2762250"/>
          <p14:tracePt t="29695" x="5429250" y="2806700"/>
          <p14:tracePt t="29712" x="5429250" y="2851150"/>
          <p14:tracePt t="29729" x="5448300" y="2876550"/>
          <p14:tracePt t="29746" x="5480050" y="2895600"/>
          <p14:tracePt t="29762" x="5524500" y="2901950"/>
          <p14:tracePt t="29767" x="5549900" y="2901950"/>
          <p14:tracePt t="29779" x="5581650" y="2901950"/>
          <p14:tracePt t="29796" x="5657850" y="2882900"/>
          <p14:tracePt t="29799" x="5695950" y="2857500"/>
          <p14:tracePt t="29812" x="5734050" y="2838450"/>
          <p14:tracePt t="29829" x="5791200" y="2743200"/>
          <p14:tracePt t="29845" x="5803900" y="2692400"/>
          <p14:tracePt t="29862" x="5803900" y="2647950"/>
          <p14:tracePt t="29879" x="5797550" y="2616200"/>
          <p14:tracePt t="29896" x="5772150" y="2590800"/>
          <p14:tracePt t="29912" x="5683250" y="2565400"/>
          <p14:tracePt t="29929" x="5562600" y="2540000"/>
          <p14:tracePt t="29946" x="5435600" y="2533650"/>
          <p14:tracePt t="29962" x="5334000" y="2565400"/>
          <p14:tracePt t="29979" x="5270500" y="2609850"/>
          <p14:tracePt t="29981" x="5257800" y="2622550"/>
          <p14:tracePt t="29995" x="5245100" y="2641600"/>
          <p14:tracePt t="30012" x="5232400" y="2679700"/>
          <p14:tracePt t="30029" x="5226050" y="2705100"/>
          <p14:tracePt t="30045" x="5245100" y="2762250"/>
          <p14:tracePt t="30062" x="5276850" y="2813050"/>
          <p14:tracePt t="30079" x="5384800" y="2901950"/>
          <p14:tracePt t="30096" x="5530850" y="2971800"/>
          <p14:tracePt t="30112" x="5632450" y="2997200"/>
          <p14:tracePt t="30129" x="5683250" y="3003550"/>
          <p14:tracePt t="30146" x="5734050" y="2984500"/>
          <p14:tracePt t="30162" x="5759450" y="2921000"/>
          <p14:tracePt t="30168" x="5784850" y="2895600"/>
          <p14:tracePt t="30179" x="5797550" y="2844800"/>
          <p14:tracePt t="30195" x="5822950" y="2755900"/>
          <p14:tracePt t="30198" x="5822950" y="2724150"/>
          <p14:tracePt t="30212" x="5822950" y="2679700"/>
          <p14:tracePt t="30229" x="5810250" y="2578100"/>
          <p14:tracePt t="30245" x="5803900" y="2546350"/>
          <p14:tracePt t="30262" x="5772150" y="2520950"/>
          <p14:tracePt t="30279" x="5721350" y="2501900"/>
          <p14:tracePt t="30295" x="5676900" y="2501900"/>
          <p14:tracePt t="30312" x="5575300" y="2520950"/>
          <p14:tracePt t="30329" x="5480050" y="2559050"/>
          <p14:tracePt t="30345" x="5422900" y="2609850"/>
          <p14:tracePt t="30362" x="5403850" y="2660650"/>
          <p14:tracePt t="30379" x="5397500" y="2686050"/>
          <p14:tracePt t="30395" x="5397500" y="2717800"/>
          <p14:tracePt t="30399" x="5397500" y="2743200"/>
          <p14:tracePt t="30412" x="5410200" y="2755900"/>
          <p14:tracePt t="30429" x="5461000" y="2781300"/>
          <p14:tracePt t="30445" x="5486400" y="2781300"/>
          <p14:tracePt t="30462" x="5518150" y="2762250"/>
          <p14:tracePt t="30479" x="5537200" y="2711450"/>
          <p14:tracePt t="30495" x="5543550" y="2667000"/>
          <p14:tracePt t="30512" x="5537200" y="2641600"/>
          <p14:tracePt t="30529" x="5524500" y="2616200"/>
          <p14:tracePt t="30545" x="5499100" y="2616200"/>
          <p14:tracePt t="30562" x="5486400" y="2616200"/>
          <p14:tracePt t="30579" x="5461000" y="2616200"/>
          <p14:tracePt t="30596" x="5441950" y="2635250"/>
          <p14:tracePt t="30600" x="5441950" y="2641600"/>
          <p14:tracePt t="30607" x="5441950" y="2647950"/>
          <p14:tracePt t="30616" x="5441950" y="2654300"/>
          <p14:tracePt t="30629" x="5441950" y="2660650"/>
          <p14:tracePt t="30646" x="5441950" y="2673350"/>
          <p14:tracePt t="30662" x="5461000" y="2686050"/>
          <p14:tracePt t="30695" x="5473700" y="2686050"/>
          <p14:tracePt t="30729" x="5486400" y="2686050"/>
          <p14:tracePt t="31030" x="0" y="0"/>
        </p14:tracePtLst>
        <p14:tracePtLst>
          <p14:tracePt t="32223" x="5480050" y="2438400"/>
          <p14:tracePt t="32279" x="5473700" y="2438400"/>
          <p14:tracePt t="32287" x="5473700" y="2444750"/>
          <p14:tracePt t="32296" x="5473700" y="2470150"/>
          <p14:tracePt t="32311" x="5473700" y="2565400"/>
          <p14:tracePt t="32328" x="5454650" y="2705100"/>
          <p14:tracePt t="32345" x="5454650" y="2819400"/>
          <p14:tracePt t="32361" x="5461000" y="2921000"/>
          <p14:tracePt t="32379" x="5480050" y="2978150"/>
          <p14:tracePt t="32395" x="5499100" y="3009900"/>
          <p14:tracePt t="32398" x="5505450" y="3022600"/>
          <p14:tracePt t="32411" x="5511800" y="3022600"/>
          <p14:tracePt t="32428" x="5530850" y="3035300"/>
          <p14:tracePt t="32445" x="5607050" y="3048000"/>
          <p14:tracePt t="32461" x="5740400" y="3067050"/>
          <p14:tracePt t="32478" x="5905500" y="3067050"/>
          <p14:tracePt t="32495" x="6089650" y="3067050"/>
          <p14:tracePt t="32511" x="6235700" y="3067050"/>
          <p14:tracePt t="32528" x="6337300" y="3079750"/>
          <p14:tracePt t="32545" x="6343650" y="3079750"/>
          <p14:tracePt t="32549" x="6350000" y="3079750"/>
          <p14:tracePt t="32615" x="6356350" y="3079750"/>
          <p14:tracePt t="32646" x="6356350" y="3073400"/>
          <p14:tracePt t="32655" x="6356350" y="3067050"/>
          <p14:tracePt t="32662" x="6350000" y="3054350"/>
          <p14:tracePt t="32678" x="6337300" y="3022600"/>
          <p14:tracePt t="32696" x="6311900" y="2984500"/>
          <p14:tracePt t="32711" x="6286500" y="2940050"/>
          <p14:tracePt t="32728" x="6273800" y="2908300"/>
          <p14:tracePt t="32744" x="6261100" y="2857500"/>
          <p14:tracePt t="32761" x="6242050" y="2794000"/>
          <p14:tracePt t="32778" x="6223000" y="2724150"/>
          <p14:tracePt t="32795" x="6210300" y="2667000"/>
          <p14:tracePt t="32797" x="6203950" y="2641600"/>
          <p14:tracePt t="32811" x="6203950" y="2622550"/>
          <p14:tracePt t="32828" x="6197600" y="2571750"/>
          <p14:tracePt t="32830" x="6197600" y="2559050"/>
          <p14:tracePt t="32845" x="6197600" y="2540000"/>
          <p14:tracePt t="32861" x="6184900" y="2501900"/>
          <p14:tracePt t="32878" x="6178550" y="2489200"/>
          <p14:tracePt t="32895" x="6178550" y="2476500"/>
          <p14:tracePt t="32911" x="6178550" y="2463800"/>
          <p14:tracePt t="32928" x="6172200" y="2444750"/>
          <p14:tracePt t="32944" x="6172200" y="2438400"/>
          <p14:tracePt t="32983" x="6165850" y="2432050"/>
          <p14:tracePt t="33097" x="6159500" y="2432050"/>
          <p14:tracePt t="33103" x="6146800" y="2425700"/>
          <p14:tracePt t="33113" x="6121400" y="2419350"/>
          <p14:tracePt t="33128" x="6032500" y="2406650"/>
          <p14:tracePt t="33145" x="5911850" y="2387600"/>
          <p14:tracePt t="33161" x="5784850" y="2387600"/>
          <p14:tracePt t="33177" x="5676900" y="2387600"/>
          <p14:tracePt t="33195" x="5600700" y="2387600"/>
          <p14:tracePt t="33211" x="5562600" y="2387600"/>
          <p14:tracePt t="33227" x="5537200" y="2387600"/>
          <p14:tracePt t="33244" x="5511800" y="2387600"/>
          <p14:tracePt t="33246" x="5505450" y="2387600"/>
          <p14:tracePt t="33261" x="5486400" y="2387600"/>
          <p14:tracePt t="33278" x="5473700" y="2387600"/>
          <p14:tracePt t="33295" x="5467350" y="2387600"/>
          <p14:tracePt t="33311" x="5461000" y="2387600"/>
          <p14:tracePt t="33328" x="5454650" y="2387600"/>
          <p14:tracePt t="33367" x="5448300" y="2387600"/>
          <p14:tracePt t="33377" x="5441950" y="2393950"/>
          <p14:tracePt t="33383" x="5435600" y="2393950"/>
          <p14:tracePt t="33395" x="5435600" y="2400300"/>
          <p14:tracePt t="33411" x="5422900" y="2419350"/>
          <p14:tracePt t="33428" x="5410200" y="2438400"/>
          <p14:tracePt t="33430" x="5410200" y="2444750"/>
          <p14:tracePt t="33444" x="5403850" y="2451100"/>
          <p14:tracePt t="33461" x="5384800" y="2482850"/>
          <p14:tracePt t="33478" x="5384800" y="2501900"/>
          <p14:tracePt t="33494" x="5384800" y="2527300"/>
          <p14:tracePt t="33511" x="5384800" y="2565400"/>
          <p14:tracePt t="33528" x="5384800" y="2597150"/>
          <p14:tracePt t="33544" x="5384800" y="2628900"/>
          <p14:tracePt t="33561" x="5384800" y="2673350"/>
          <p14:tracePt t="33578" x="5384800" y="2717800"/>
          <p14:tracePt t="33595" x="5384800" y="2762250"/>
          <p14:tracePt t="33611" x="5384800" y="2794000"/>
          <p14:tracePt t="33615" x="5384800" y="2806700"/>
          <p14:tracePt t="33628" x="5384800" y="2813050"/>
          <p14:tracePt t="33644" x="5384800" y="2832100"/>
          <p14:tracePt t="33744" x="5384800" y="2844800"/>
          <p14:tracePt t="33751" x="5391150" y="2851150"/>
          <p14:tracePt t="33761" x="5397500" y="2851150"/>
          <p14:tracePt t="33778" x="5429250" y="2857500"/>
          <p14:tracePt t="33794" x="5518150" y="2870200"/>
          <p14:tracePt t="33799" x="5581650" y="2870200"/>
          <p14:tracePt t="33811" x="5664200" y="2870200"/>
          <p14:tracePt t="33827" x="5854700" y="2870200"/>
          <p14:tracePt t="33844" x="6026150" y="2870200"/>
          <p14:tracePt t="33846" x="6076950" y="2870200"/>
          <p14:tracePt t="33861" x="6159500" y="2863850"/>
          <p14:tracePt t="33877" x="6165850" y="2863850"/>
          <p14:tracePt t="33978" x="6172200" y="2863850"/>
          <p14:tracePt t="33991" x="6172200" y="2857500"/>
          <p14:tracePt t="33999" x="6172200" y="2844800"/>
          <p14:tracePt t="34012" x="6172200" y="2838450"/>
          <p14:tracePt t="34028" x="6172200" y="2794000"/>
          <p14:tracePt t="34044" x="6165850" y="2755900"/>
          <p14:tracePt t="34047" x="6165850" y="2730500"/>
          <p14:tracePt t="34062" x="6153150" y="2673350"/>
          <p14:tracePt t="34078" x="6146800" y="2647950"/>
          <p14:tracePt t="34095" x="6134100" y="2597150"/>
          <p14:tracePt t="34112" x="6127750" y="2559050"/>
          <p14:tracePt t="34128" x="6127750" y="2552700"/>
          <p14:tracePt t="34144" x="6121400" y="2540000"/>
          <p14:tracePt t="34519" x="6121400" y="2533650"/>
          <p14:tracePt t="34519" x="0" y="0"/>
        </p14:tracePtLst>
        <p14:tracePtLst>
          <p14:tracePt t="35671" x="444500" y="3727450"/>
          <p14:tracePt t="35798" x="463550" y="3727450"/>
          <p14:tracePt t="35805" x="488950" y="3727450"/>
          <p14:tracePt t="35815" x="520700" y="3727450"/>
          <p14:tracePt t="35827" x="552450" y="3727450"/>
          <p14:tracePt t="35843" x="660400" y="3727450"/>
          <p14:tracePt t="35861" x="819150" y="3727450"/>
          <p14:tracePt t="35877" x="895350" y="3727450"/>
          <p14:tracePt t="35894" x="952500" y="3727450"/>
          <p14:tracePt t="35910" x="977900" y="3727450"/>
          <p14:tracePt t="35927" x="996950" y="3727450"/>
          <p14:tracePt t="35944" x="1003300" y="3727450"/>
          <p14:tracePt t="36006" x="996950" y="3727450"/>
          <p14:tracePt t="36017" x="984250" y="3727450"/>
          <p14:tracePt t="36023" x="952500" y="3727450"/>
          <p14:tracePt t="36033" x="895350" y="3727450"/>
          <p14:tracePt t="36044" x="844550" y="3727450"/>
          <p14:tracePt t="36061" x="730250" y="3727450"/>
          <p14:tracePt t="36065" x="692150" y="3727450"/>
          <p14:tracePt t="36078" x="660400" y="3727450"/>
          <p14:tracePt t="36094" x="654050" y="3727450"/>
          <p14:tracePt t="36183" x="660400" y="3727450"/>
          <p14:tracePt t="36191" x="692150" y="3727450"/>
          <p14:tracePt t="36201" x="742950" y="3727450"/>
          <p14:tracePt t="36210" x="806450" y="3727450"/>
          <p14:tracePt t="36227" x="965200" y="3727450"/>
          <p14:tracePt t="36244" x="1085850" y="3727450"/>
          <p14:tracePt t="36247" x="1117600" y="3727450"/>
          <p14:tracePt t="36262" x="1130300" y="3727450"/>
          <p14:tracePt t="36278" x="1136650" y="3727450"/>
          <p14:tracePt t="36302" x="1123950" y="3727450"/>
          <p14:tracePt t="36311" x="1092200" y="3727450"/>
          <p14:tracePt t="36327" x="933450" y="3727450"/>
          <p14:tracePt t="36344" x="762000" y="3727450"/>
          <p14:tracePt t="36360" x="666750" y="3727450"/>
          <p14:tracePt t="36378" x="641350" y="3727450"/>
          <p14:tracePt t="36455" x="660400" y="3727450"/>
          <p14:tracePt t="36464" x="698500" y="3727450"/>
          <p14:tracePt t="36470" x="749300" y="3727450"/>
          <p14:tracePt t="36480" x="819150" y="3727450"/>
          <p14:tracePt t="36494" x="952500" y="3727450"/>
          <p14:tracePt t="36510" x="1104900" y="3727450"/>
          <p14:tracePt t="36527" x="1257300" y="3727450"/>
          <p14:tracePt t="36543" x="1409700" y="3727450"/>
          <p14:tracePt t="36560" x="1504950" y="3727450"/>
          <p14:tracePt t="36577" x="1562100" y="3727450"/>
          <p14:tracePt t="36594" x="1574800" y="3727450"/>
          <p14:tracePt t="36610" x="1581150" y="3727450"/>
          <p14:tracePt t="36655" x="1555750" y="3727450"/>
          <p14:tracePt t="36664" x="1524000" y="3727450"/>
          <p14:tracePt t="36671" x="1466850" y="3727450"/>
          <p14:tracePt t="36679" x="1435100" y="3727450"/>
          <p14:tracePt t="36694" x="1384300" y="3727450"/>
          <p14:tracePt t="36710" x="1371600" y="3727450"/>
          <p14:tracePt t="36784" x="1377950" y="3727450"/>
          <p14:tracePt t="36790" x="1403350" y="3727450"/>
          <p14:tracePt t="36798" x="1441450" y="3727450"/>
          <p14:tracePt t="36810" x="1485900" y="3727450"/>
          <p14:tracePt t="36826" x="1593850" y="3727450"/>
          <p14:tracePt t="36843" x="1689100" y="3727450"/>
          <p14:tracePt t="36860" x="1765300" y="3727450"/>
          <p14:tracePt t="36864" x="1784350" y="3727450"/>
          <p14:tracePt t="36878" x="1797050" y="3727450"/>
          <p14:tracePt t="37222" x="0" y="0"/>
        </p14:tracePtLst>
        <p14:tracePtLst>
          <p14:tracePt t="37760" x="2959100" y="3657600"/>
          <p14:tracePt t="37822" x="2971800" y="3657600"/>
          <p14:tracePt t="37830" x="3009900" y="3657600"/>
          <p14:tracePt t="37838" x="3067050" y="3657600"/>
          <p14:tracePt t="37846" x="3136900" y="3657600"/>
          <p14:tracePt t="37859" x="3225800" y="3657600"/>
          <p14:tracePt t="37876" x="3454400" y="3657600"/>
          <p14:tracePt t="37893" x="3975100" y="3657600"/>
          <p14:tracePt t="37909" x="4305300" y="3657600"/>
          <p14:tracePt t="37926" x="4495800" y="3657600"/>
          <p14:tracePt t="37943" x="4552950" y="3657600"/>
          <p14:tracePt t="37959" x="4559300" y="3657600"/>
          <p14:tracePt t="38014" x="4540250" y="3657600"/>
          <p14:tracePt t="38022" x="4502150" y="3657600"/>
          <p14:tracePt t="38030" x="4438650" y="3657600"/>
          <p14:tracePt t="38043" x="4356100" y="3657600"/>
          <p14:tracePt t="38059" x="4146550" y="3657600"/>
          <p14:tracePt t="38076" x="3898900" y="3657600"/>
          <p14:tracePt t="38093" x="3676650" y="3657600"/>
          <p14:tracePt t="38110" x="3651250" y="3657600"/>
          <p14:tracePt t="38126" x="3644900" y="3657600"/>
          <p14:tracePt t="38184" x="3651250" y="3657600"/>
          <p14:tracePt t="38191" x="3670300" y="3657600"/>
          <p14:tracePt t="38199" x="3702050" y="3657600"/>
          <p14:tracePt t="38209" x="3733800" y="3663950"/>
          <p14:tracePt t="38226" x="3835400" y="3683000"/>
          <p14:tracePt t="38243" x="3975100" y="3708400"/>
          <p14:tracePt t="38246" x="4051300" y="3714750"/>
          <p14:tracePt t="38260" x="4114800" y="3721100"/>
          <p14:tracePt t="38276" x="4171950" y="3721100"/>
          <p14:tracePt t="38294" x="4191000" y="3721100"/>
          <p14:tracePt t="38327" x="4184650" y="3721100"/>
          <p14:tracePt t="38343" x="4121150" y="3721100"/>
          <p14:tracePt t="38360" x="4006850" y="3721100"/>
          <p14:tracePt t="38376" x="3886200" y="3721100"/>
          <p14:tracePt t="38394" x="3841750" y="3721100"/>
          <p14:tracePt t="38398" x="3835400" y="3721100"/>
          <p14:tracePt t="38409" x="3829050" y="3721100"/>
          <p14:tracePt t="38495" x="3841750" y="3721100"/>
          <p14:tracePt t="38502" x="3873500" y="3721100"/>
          <p14:tracePt t="38511" x="3911600" y="3721100"/>
          <p14:tracePt t="38526" x="4051300" y="3721100"/>
          <p14:tracePt t="38543" x="4222750" y="3721100"/>
          <p14:tracePt t="38559" x="4375150" y="3721100"/>
          <p14:tracePt t="38576" x="4483100" y="3721100"/>
          <p14:tracePt t="38593" x="4533900" y="3721100"/>
          <p14:tracePt t="38609" x="4546600" y="3721100"/>
          <p14:tracePt t="38643" x="4521200" y="3721100"/>
          <p14:tracePt t="38660" x="4387850" y="3721100"/>
          <p14:tracePt t="38663" x="4279900" y="3721100"/>
          <p14:tracePt t="38676" x="4165600" y="3721100"/>
          <p14:tracePt t="38694" x="3860800" y="3721100"/>
          <p14:tracePt t="38710" x="3797300" y="3721100"/>
          <p14:tracePt t="38726" x="3784600" y="3721100"/>
          <p14:tracePt t="38798" x="3803650" y="3721100"/>
          <p14:tracePt t="38808" x="3841750" y="3721100"/>
          <p14:tracePt t="38815" x="3898900" y="3721100"/>
          <p14:tracePt t="38826" x="3994150" y="3721100"/>
          <p14:tracePt t="38842" x="4203700" y="3721100"/>
          <p14:tracePt t="38859" x="4483100" y="3721100"/>
          <p14:tracePt t="38876" x="4730750" y="3721100"/>
          <p14:tracePt t="38878" x="4813300" y="3721100"/>
          <p14:tracePt t="38893" x="4921250" y="3721100"/>
          <p14:tracePt t="38910" x="4946650" y="3721100"/>
          <p14:tracePt t="38926" x="4953000" y="3721100"/>
          <p14:tracePt t="38984" x="4940300" y="3721100"/>
          <p14:tracePt t="38991" x="4895850" y="3721100"/>
          <p14:tracePt t="38999" x="4813300" y="3708400"/>
          <p14:tracePt t="39009" x="4737100" y="3702050"/>
          <p14:tracePt t="39026" x="4565650" y="3702050"/>
          <p14:tracePt t="39043" x="4375150" y="3702050"/>
          <p14:tracePt t="39045" x="4292600" y="3702050"/>
          <p14:tracePt t="39059" x="4229100" y="3702050"/>
          <p14:tracePt t="39076" x="4146550" y="3702050"/>
          <p14:tracePt t="39079" x="4133850" y="3702050"/>
          <p14:tracePt t="39093" x="4127500" y="3702050"/>
          <p14:tracePt t="39126" x="4171950" y="3702050"/>
          <p14:tracePt t="39134" x="4235450" y="3708400"/>
          <p14:tracePt t="39142" x="4311650" y="3721100"/>
          <p14:tracePt t="39159" x="4489450" y="3721100"/>
          <p14:tracePt t="39176" x="4686300" y="3721100"/>
          <p14:tracePt t="39193" x="4838700" y="3721100"/>
          <p14:tracePt t="39209" x="4902200" y="3721100"/>
          <p14:tracePt t="39226" x="4914900" y="3721100"/>
          <p14:tracePt t="39242" x="4921250" y="3721100"/>
          <p14:tracePt t="39457" x="4927600" y="3721100"/>
          <p14:tracePt t="39463" x="4933950" y="3721100"/>
          <p14:tracePt t="39476" x="4959350" y="3721100"/>
          <p14:tracePt t="39493" x="5099050" y="3721100"/>
          <p14:tracePt t="39509" x="5238750" y="3721100"/>
          <p14:tracePt t="39525" x="5384800" y="3721100"/>
          <p14:tracePt t="39542" x="5543550" y="3721100"/>
          <p14:tracePt t="39559" x="5721350" y="3721100"/>
          <p14:tracePt t="39575" x="5848350" y="3721100"/>
          <p14:tracePt t="39592" x="5892800" y="3721100"/>
          <p14:tracePt t="39609" x="5899150" y="3721100"/>
          <p14:tracePt t="39712" x="5886450" y="3721100"/>
          <p14:tracePt t="39719" x="5854700" y="3721100"/>
          <p14:tracePt t="39728" x="5778500" y="3721100"/>
          <p14:tracePt t="39742" x="5556250" y="3721100"/>
          <p14:tracePt t="39759" x="5187950" y="3721100"/>
          <p14:tracePt t="39776" x="4845050" y="3721100"/>
          <p14:tracePt t="39793" x="4641850" y="3721100"/>
          <p14:tracePt t="39809" x="4597400" y="3721100"/>
          <p14:tracePt t="39825" x="4591050" y="3721100"/>
          <p14:tracePt t="39863" x="4597400" y="3721100"/>
          <p14:tracePt t="39872" x="4616450" y="3721100"/>
          <p14:tracePt t="39878" x="4641850" y="3721100"/>
          <p14:tracePt t="39894" x="4730750" y="3721100"/>
          <p14:tracePt t="39909" x="4883150" y="3721100"/>
          <p14:tracePt t="39925" x="5099050" y="3721100"/>
          <p14:tracePt t="39942" x="5384800" y="3721100"/>
          <p14:tracePt t="39959" x="5727700" y="3721100"/>
          <p14:tracePt t="39975" x="5962650" y="3721100"/>
          <p14:tracePt t="39992" x="6102350" y="3721100"/>
          <p14:tracePt t="40009" x="6153150" y="3721100"/>
          <p14:tracePt t="40025" x="6159500" y="3721100"/>
          <p14:tracePt t="40103" x="6153150" y="3721100"/>
          <p14:tracePt t="40111" x="6121400" y="3721100"/>
          <p14:tracePt t="40126" x="6070600" y="3708400"/>
          <p14:tracePt t="40142" x="6000750" y="3695700"/>
          <p14:tracePt t="40159" x="5911850" y="3676650"/>
          <p14:tracePt t="40176" x="5784850" y="3651250"/>
          <p14:tracePt t="40194" x="5638800" y="3632200"/>
          <p14:tracePt t="40210" x="5543550" y="3613150"/>
          <p14:tracePt t="40214" x="5524500" y="3613150"/>
          <p14:tracePt t="40226" x="5518150" y="3613150"/>
          <p14:tracePt t="40242" x="5511800" y="3613150"/>
          <p14:tracePt t="40295" x="5518150" y="3613150"/>
          <p14:tracePt t="40303" x="5549900" y="3613150"/>
          <p14:tracePt t="40312" x="5581650" y="3613150"/>
          <p14:tracePt t="40326" x="5702300" y="3613150"/>
          <p14:tracePt t="40342" x="5880100" y="3613150"/>
          <p14:tracePt t="40359" x="6102350" y="3613150"/>
          <p14:tracePt t="40375" x="6343650" y="3613150"/>
          <p14:tracePt t="40393" x="6553200" y="3613150"/>
          <p14:tracePt t="40409" x="6642100" y="3613150"/>
          <p14:tracePt t="40425" x="6654800" y="3613150"/>
          <p14:tracePt t="40442" x="6661150" y="3613150"/>
          <p14:tracePt t="40459" x="6667500" y="3613150"/>
          <p14:tracePt t="40475" x="6654800" y="3619500"/>
          <p14:tracePt t="40478" x="6623050" y="3619500"/>
          <p14:tracePt t="40492" x="6584950" y="3619500"/>
          <p14:tracePt t="40509" x="6350000" y="3619500"/>
          <p14:tracePt t="40525" x="6178550" y="3619500"/>
          <p14:tracePt t="40542" x="6064250" y="3619500"/>
          <p14:tracePt t="40558" x="6038850" y="3619500"/>
          <p14:tracePt t="40575" x="6032500" y="3619500"/>
          <p14:tracePt t="40648" x="6051550" y="3619500"/>
          <p14:tracePt t="40657" x="6076950" y="3619500"/>
          <p14:tracePt t="40664" x="6108700" y="3619500"/>
          <p14:tracePt t="40676" x="6140450" y="3619500"/>
          <p14:tracePt t="40693" x="6223000" y="3619500"/>
          <p14:tracePt t="40712" x="6242050" y="3619500"/>
          <p14:tracePt t="40726" x="6248400" y="3619500"/>
          <p14:tracePt t="40782" x="6216650" y="3619500"/>
          <p14:tracePt t="40790" x="6159500" y="3606800"/>
          <p14:tracePt t="40799" x="6096000" y="3594100"/>
          <p14:tracePt t="40808" x="6013450" y="3575050"/>
          <p14:tracePt t="40825" x="5829300" y="3543300"/>
          <p14:tracePt t="40842" x="5695950" y="3517900"/>
          <p14:tracePt t="40858" x="5670550" y="3517900"/>
          <p14:tracePt t="40875" x="5664200" y="3517900"/>
          <p14:tracePt t="40919" x="5676900" y="3517900"/>
          <p14:tracePt t="40929" x="5727700" y="3517900"/>
          <p14:tracePt t="40942" x="5867400" y="3530600"/>
          <p14:tracePt t="40959" x="6076950" y="3562350"/>
          <p14:tracePt t="40975" x="6305550" y="3606800"/>
          <p14:tracePt t="40992" x="6597650" y="3670300"/>
          <p14:tracePt t="41009" x="6762750" y="3702050"/>
          <p14:tracePt t="41025" x="6800850" y="3708400"/>
          <p14:tracePt t="41042" x="6807200" y="3708400"/>
          <p14:tracePt t="41105" x="6800850" y="3708400"/>
          <p14:tracePt t="41110" x="6794500" y="3708400"/>
          <p14:tracePt t="41118" x="6788150" y="3708400"/>
          <p14:tracePt t="41274" x="6781800" y="3708400"/>
          <p14:tracePt t="41280" x="6769100" y="3708400"/>
          <p14:tracePt t="41292" x="6750050" y="3708400"/>
          <p14:tracePt t="41310" x="6584950" y="3683000"/>
          <p14:tracePt t="41326" x="6432550" y="3657600"/>
          <p14:tracePt t="41343" x="6343650" y="3644900"/>
          <p14:tracePt t="41359" x="6324600" y="3638550"/>
          <p14:tracePt t="41375" x="6318250" y="3638550"/>
          <p14:tracePt t="41448" x="6330950" y="3638550"/>
          <p14:tracePt t="41458" x="6337300" y="3638550"/>
          <p14:tracePt t="41466" x="6362700" y="3638550"/>
          <p14:tracePt t="41475" x="6375400" y="3638550"/>
          <p14:tracePt t="41492" x="6451600" y="3651250"/>
          <p14:tracePt t="41511" x="6553200" y="3670300"/>
          <p14:tracePt t="41527" x="6584950" y="3676650"/>
          <p14:tracePt t="41541" x="6597650" y="3676650"/>
          <p14:tracePt t="41750" x="0" y="0"/>
        </p14:tracePtLst>
        <p14:tracePtLst>
          <p14:tracePt t="42248" x="7581900" y="3740150"/>
          <p14:tracePt t="42319" x="7594600" y="3740150"/>
          <p14:tracePt t="42328" x="7626350" y="3740150"/>
          <p14:tracePt t="42335" x="7658100" y="3746500"/>
          <p14:tracePt t="42344" x="7721600" y="3759200"/>
          <p14:tracePt t="42358" x="7918450" y="3784600"/>
          <p14:tracePt t="42375" x="8216900" y="3835400"/>
          <p14:tracePt t="42392" x="8559800" y="3867150"/>
          <p14:tracePt t="42408" x="8909050" y="3879850"/>
          <p14:tracePt t="42425" x="9239250" y="3879850"/>
          <p14:tracePt t="42442" x="9518650" y="3879850"/>
          <p14:tracePt t="42459" x="9709150" y="3879850"/>
          <p14:tracePt t="42462" x="9785350" y="3879850"/>
          <p14:tracePt t="42475" x="9848850" y="3879850"/>
          <p14:tracePt t="42491" x="9956800" y="3879850"/>
          <p14:tracePt t="42508" x="10064750" y="3879850"/>
          <p14:tracePt t="42512" x="10128250" y="3879850"/>
          <p14:tracePt t="42527" x="10242550" y="3879850"/>
          <p14:tracePt t="42543" x="10331450" y="3879850"/>
          <p14:tracePt t="42559" x="10363200" y="3879850"/>
          <p14:tracePt t="42575" x="10369550" y="3879850"/>
          <p14:tracePt t="43398" x="0" y="0"/>
        </p14:tracePtLst>
        <p14:tracePtLst>
          <p14:tracePt t="45312" x="7759700" y="3575050"/>
          <p14:tracePt t="45352" x="7759700" y="3581400"/>
          <p14:tracePt t="45368" x="7772400" y="3581400"/>
          <p14:tracePt t="45375" x="7797800" y="3581400"/>
          <p14:tracePt t="45383" x="7835900" y="3581400"/>
          <p14:tracePt t="45391" x="7886700" y="3581400"/>
          <p14:tracePt t="45407" x="8058150" y="3581400"/>
          <p14:tracePt t="45424" x="8299450" y="3581400"/>
          <p14:tracePt t="45440" x="8629650" y="3581400"/>
          <p14:tracePt t="45457" x="8997950" y="3581400"/>
          <p14:tracePt t="45474" x="9277350" y="3581400"/>
          <p14:tracePt t="45491" x="9486900" y="3581400"/>
          <p14:tracePt t="45508" x="9613900" y="3581400"/>
          <p14:tracePt t="45511" x="9671050" y="3581400"/>
          <p14:tracePt t="45524" x="9702800" y="3581400"/>
          <p14:tracePt t="45541" x="9759950" y="3581400"/>
          <p14:tracePt t="45558" x="9785350" y="3581400"/>
          <p14:tracePt t="45902" x="9791700" y="3581400"/>
          <p14:tracePt t="45910" x="9798050" y="3581400"/>
          <p14:tracePt t="45918" x="9823450" y="3587750"/>
          <p14:tracePt t="45926" x="9842500" y="3587750"/>
          <p14:tracePt t="45940" x="9880600" y="3587750"/>
          <p14:tracePt t="45957" x="10052050" y="3594100"/>
          <p14:tracePt t="45973" x="10204450" y="3613150"/>
          <p14:tracePt t="45990" x="10306050" y="3625850"/>
          <p14:tracePt t="46007" x="10331450" y="3625850"/>
          <p14:tracePt t="46024" x="10337800" y="3625850"/>
          <p14:tracePt t="46207" x="10344150" y="3632200"/>
          <p14:tracePt t="46207" x="0" y="0"/>
        </p14:tracePtLst>
        <p14:tracePtLst>
          <p14:tracePt t="46575" x="11049000" y="3778250"/>
          <p14:tracePt t="46671" x="11055350" y="3778250"/>
          <p14:tracePt t="46680" x="11068050" y="3778250"/>
          <p14:tracePt t="46690" x="11093450" y="3778250"/>
          <p14:tracePt t="46708" x="11188700" y="3778250"/>
          <p14:tracePt t="46724" x="11347450" y="3778250"/>
          <p14:tracePt t="46727" x="11442700" y="3778250"/>
          <p14:tracePt t="46740" x="11544300" y="3778250"/>
          <p14:tracePt t="46757" x="11811000" y="3778250"/>
          <p14:tracePt t="46774" x="11880850" y="3778250"/>
          <p14:tracePt t="46790" x="11893550" y="3778250"/>
          <p14:tracePt t="46991" x="11874500" y="3778250"/>
          <p14:tracePt t="46999" x="11830050" y="3778250"/>
          <p14:tracePt t="47007" x="11766550" y="3778250"/>
          <p14:tracePt t="47023" x="11595100" y="3778250"/>
          <p14:tracePt t="47040" x="11430000" y="3778250"/>
          <p14:tracePt t="47056" x="11341100" y="3778250"/>
          <p14:tracePt t="47073" x="11322050" y="3778250"/>
          <p14:tracePt t="47089" x="11315700" y="3778250"/>
          <p14:tracePt t="47175" x="11328400" y="3778250"/>
          <p14:tracePt t="47183" x="11353800" y="3778250"/>
          <p14:tracePt t="47191" x="11410950" y="3778250"/>
          <p14:tracePt t="47207" x="11557000" y="3778250"/>
          <p14:tracePt t="47224" x="11747500" y="3778250"/>
          <p14:tracePt t="47240" x="11893550" y="3778250"/>
          <p14:tracePt t="47257" x="11938000" y="3778250"/>
          <p14:tracePt t="47273" x="11950700" y="3778250"/>
          <p14:tracePt t="47307" x="11950700" y="3784600"/>
          <p14:tracePt t="47323" x="0" y="0"/>
        </p14:tracePtLst>
        <p14:tracePtLst>
          <p14:tracePt t="48085" x="482600" y="4565650"/>
          <p14:tracePt t="48149" x="495300" y="4565650"/>
          <p14:tracePt t="48158" x="546100" y="4565650"/>
          <p14:tracePt t="48165" x="609600" y="4565650"/>
          <p14:tracePt t="48173" x="711200" y="4565650"/>
          <p14:tracePt t="48189" x="971550" y="4565650"/>
          <p14:tracePt t="48205" x="1365250" y="4565650"/>
          <p14:tracePt t="48222" x="1943100" y="4565650"/>
          <p14:tracePt t="48239" x="2654300" y="4565650"/>
          <p14:tracePt t="48256" x="3321050" y="4565650"/>
          <p14:tracePt t="48273" x="3841750" y="4565650"/>
          <p14:tracePt t="48289" x="4057650" y="4565650"/>
          <p14:tracePt t="48306" x="4152900" y="4565650"/>
          <p14:tracePt t="48323" x="4197350" y="4565650"/>
          <p14:tracePt t="48339" x="4229100" y="4565650"/>
          <p14:tracePt t="48344" x="4241800" y="4565650"/>
          <p14:tracePt t="48356" x="4254500" y="4565650"/>
          <p14:tracePt t="48374" x="4279900" y="4572000"/>
          <p14:tracePt t="48389" x="4298950" y="4572000"/>
          <p14:tracePt t="48422" x="4311650" y="4572000"/>
          <p14:tracePt t="48502" x="4324350" y="4572000"/>
          <p14:tracePt t="48511" x="4349750" y="4578350"/>
          <p14:tracePt t="48523" x="4394200" y="4584700"/>
          <p14:tracePt t="48539" x="4565650" y="4616450"/>
          <p14:tracePt t="48545" x="4686300" y="4648200"/>
          <p14:tracePt t="48556" x="4851400" y="4667250"/>
          <p14:tracePt t="48574" x="5480050" y="4679950"/>
          <p14:tracePt t="48590" x="6019800" y="4679950"/>
          <p14:tracePt t="48606" x="6527800" y="4660900"/>
          <p14:tracePt t="48623" x="6896100" y="4648200"/>
          <p14:tracePt t="48639" x="7200900" y="4648200"/>
          <p14:tracePt t="48656" x="7448550" y="4648200"/>
          <p14:tracePt t="48673" x="7683500" y="4648200"/>
          <p14:tracePt t="48690" x="7867650" y="4648200"/>
          <p14:tracePt t="48694" x="7943850" y="4648200"/>
          <p14:tracePt t="48706" x="7994650" y="4648200"/>
          <p14:tracePt t="48723" x="8045450" y="4648200"/>
          <p14:tracePt t="48739" x="8058150" y="4648200"/>
          <p14:tracePt t="49486" x="0" y="0"/>
        </p14:tracePtLst>
        <p14:tracePtLst>
          <p14:tracePt t="50128" x="1149350" y="4540250"/>
          <p14:tracePt t="50215" x="1168400" y="4540250"/>
          <p14:tracePt t="50222" x="1206500" y="4540250"/>
          <p14:tracePt t="50233" x="1295400" y="4540250"/>
          <p14:tracePt t="50238" x="1397000" y="4540250"/>
          <p14:tracePt t="50255" x="1797050" y="4540250"/>
          <p14:tracePt t="50272" x="2482850" y="4540250"/>
          <p14:tracePt t="50289" x="3276600" y="4540250"/>
          <p14:tracePt t="50305" x="4095750" y="4540250"/>
          <p14:tracePt t="50311" x="4419600" y="4540250"/>
          <p14:tracePt t="50322" x="4679950" y="4540250"/>
          <p14:tracePt t="50339" x="4914900" y="4540250"/>
          <p14:tracePt t="50341" x="4978400" y="4540250"/>
          <p14:tracePt t="50355" x="5003800" y="4540250"/>
          <p14:tracePt t="50372" x="5029200" y="4540250"/>
          <p14:tracePt t="50375" x="5041900" y="4540250"/>
          <p14:tracePt t="50389" x="5060950" y="4540250"/>
          <p14:tracePt t="50406" x="5073650" y="4540250"/>
          <p14:tracePt t="50422" x="5080000" y="4540250"/>
          <p14:tracePt t="50575" x="5073650" y="4540250"/>
          <p14:tracePt t="50582" x="5041900" y="4540250"/>
          <p14:tracePt t="50591" x="4997450" y="4540250"/>
          <p14:tracePt t="50606" x="4870450" y="4540250"/>
          <p14:tracePt t="50622" x="4686300" y="4540250"/>
          <p14:tracePt t="50639" x="4438650" y="4540250"/>
          <p14:tracePt t="50655" x="4159250" y="4540250"/>
          <p14:tracePt t="50672" x="3956050" y="4540250"/>
          <p14:tracePt t="50689" x="3873500" y="4540250"/>
          <p14:tracePt t="50705" x="3848100" y="4540250"/>
          <p14:tracePt t="50722" x="3841750" y="4540250"/>
          <p14:tracePt t="50782" x="3848100" y="4533900"/>
          <p14:tracePt t="50791" x="3873500" y="4527550"/>
          <p14:tracePt t="50798" x="3917950" y="4527550"/>
          <p14:tracePt t="50807" x="3987800" y="4527550"/>
          <p14:tracePt t="50822" x="4235450" y="4527550"/>
          <p14:tracePt t="50838" x="4705350" y="4559300"/>
          <p14:tracePt t="50855" x="5137150" y="4622800"/>
          <p14:tracePt t="50872" x="5327650" y="4635500"/>
          <p14:tracePt t="50888" x="5378450" y="4635500"/>
          <p14:tracePt t="50905" x="5397500" y="4635500"/>
          <p14:tracePt t="51158" x="0" y="0"/>
        </p14:tracePtLst>
        <p14:tracePtLst>
          <p14:tracePt t="53198" x="6597650" y="4476750"/>
          <p14:tracePt t="53246" x="6604000" y="4476750"/>
          <p14:tracePt t="53257" x="6629400" y="4476750"/>
          <p14:tracePt t="53263" x="6661150" y="4476750"/>
          <p14:tracePt t="53272" x="6711950" y="4476750"/>
          <p14:tracePt t="53288" x="6902450" y="4476750"/>
          <p14:tracePt t="53304" x="7181850" y="4476750"/>
          <p14:tracePt t="53321" x="7467600" y="4476750"/>
          <p14:tracePt t="53338" x="7677150" y="4476750"/>
          <p14:tracePt t="53354" x="7778750" y="4476750"/>
          <p14:tracePt t="53358" x="7804150" y="4476750"/>
          <p14:tracePt t="53371" x="7816850" y="4476750"/>
          <p14:tracePt t="53387" x="7823200" y="4476750"/>
          <p14:tracePt t="53741" x="7810500" y="4476750"/>
          <p14:tracePt t="53741" x="0" y="0"/>
        </p14:tracePtLst>
        <p14:tracePtLst>
          <p14:tracePt t="55112" x="8655050" y="3486150"/>
          <p14:tracePt t="55138" x="8655050" y="3498850"/>
          <p14:tracePt t="55144" x="8655050" y="3511550"/>
          <p14:tracePt t="55154" x="8655050" y="3536950"/>
          <p14:tracePt t="55170" x="8693150" y="3581400"/>
          <p14:tracePt t="55188" x="8769350" y="3644900"/>
          <p14:tracePt t="55191" x="8826500" y="3676650"/>
          <p14:tracePt t="55204" x="8902700" y="3708400"/>
          <p14:tracePt t="55220" x="9099550" y="3771900"/>
          <p14:tracePt t="55237" x="9461500" y="3816350"/>
          <p14:tracePt t="55254" x="9652000" y="3816350"/>
          <p14:tracePt t="55270" x="9772650" y="3803650"/>
          <p14:tracePt t="55288" x="9823450" y="3752850"/>
          <p14:tracePt t="55304" x="9861550" y="3708400"/>
          <p14:tracePt t="55320" x="9867900" y="3676650"/>
          <p14:tracePt t="55337" x="9867900" y="3644900"/>
          <p14:tracePt t="55354" x="9867900" y="3613150"/>
          <p14:tracePt t="55370" x="9861550" y="3581400"/>
          <p14:tracePt t="55374" x="9861550" y="3575050"/>
          <p14:tracePt t="55387" x="9848850" y="3556000"/>
          <p14:tracePt t="55405" x="9829800" y="3517900"/>
          <p14:tracePt t="55420" x="9791700" y="3486150"/>
          <p14:tracePt t="55438" x="9702800" y="3429000"/>
          <p14:tracePt t="55454" x="9658350" y="3409950"/>
          <p14:tracePt t="55470" x="9626600" y="3403600"/>
          <p14:tracePt t="55487" x="9607550" y="3403600"/>
          <p14:tracePt t="55504" x="9575800" y="3403600"/>
          <p14:tracePt t="55520" x="9544050" y="3422650"/>
          <p14:tracePt t="55537" x="9525000" y="3448050"/>
          <p14:tracePt t="55554" x="9518650" y="3467100"/>
          <p14:tracePt t="55576" x="9518650" y="3473450"/>
          <p14:tracePt t="55670" x="0" y="0"/>
        </p14:tracePtLst>
        <p14:tracePtLst>
          <p14:tracePt t="57631" x="1333500" y="4730750"/>
          <p14:tracePt t="57648" x="1327150" y="4730750"/>
          <p14:tracePt t="57655" x="1314450" y="4730750"/>
          <p14:tracePt t="57670" x="1282700" y="4775200"/>
          <p14:tracePt t="57686" x="1270000" y="4845050"/>
          <p14:tracePt t="57703" x="1270000" y="4908550"/>
          <p14:tracePt t="57720" x="1270000" y="4984750"/>
          <p14:tracePt t="57736" x="1282700" y="5067300"/>
          <p14:tracePt t="57753" x="1308100" y="5137150"/>
          <p14:tracePt t="57770" x="1346200" y="5181600"/>
          <p14:tracePt t="57786" x="1416050" y="5232400"/>
          <p14:tracePt t="57803" x="1555750" y="5283200"/>
          <p14:tracePt t="57806" x="1644650" y="5308600"/>
          <p14:tracePt t="57820" x="1739900" y="5327650"/>
          <p14:tracePt t="57838" x="1911350" y="5327650"/>
          <p14:tracePt t="57853" x="1981200" y="5283200"/>
          <p14:tracePt t="57870" x="2012950" y="5200650"/>
          <p14:tracePt t="57886" x="2032000" y="5130800"/>
          <p14:tracePt t="57902" x="2038350" y="5080000"/>
          <p14:tracePt t="57919" x="2038350" y="5035550"/>
          <p14:tracePt t="57936" x="2019300" y="5003800"/>
          <p14:tracePt t="57953" x="1981200" y="4965700"/>
          <p14:tracePt t="57970" x="1955800" y="4940300"/>
          <p14:tracePt t="57986" x="1930400" y="4927600"/>
          <p14:tracePt t="58003" x="1924050" y="4927600"/>
          <p14:tracePt t="58269" x="0" y="0"/>
        </p14:tracePtLst>
        <p14:tracePtLst>
          <p14:tracePt t="59023" x="4895850" y="2482850"/>
          <p14:tracePt t="59054" x="4889500" y="2482850"/>
          <p14:tracePt t="59063" x="4883150" y="2508250"/>
          <p14:tracePt t="59071" x="4870450" y="2552700"/>
          <p14:tracePt t="59086" x="4857750" y="2679700"/>
          <p14:tracePt t="59102" x="4851400" y="2806700"/>
          <p14:tracePt t="59119" x="4864100" y="2940050"/>
          <p14:tracePt t="59136" x="4902200" y="3035300"/>
          <p14:tracePt t="59152" x="4959350" y="3098800"/>
          <p14:tracePt t="59169" x="5003800" y="3117850"/>
          <p14:tracePt t="59185" x="5073650" y="3130550"/>
          <p14:tracePt t="59202" x="5162550" y="3136900"/>
          <p14:tracePt t="59219" x="5276850" y="3124200"/>
          <p14:tracePt t="59236" x="5359400" y="3079750"/>
          <p14:tracePt t="59252" x="5397500" y="2990850"/>
          <p14:tracePt t="59254" x="5410200" y="2940050"/>
          <p14:tracePt t="59269" x="5429250" y="2819400"/>
          <p14:tracePt t="59285" x="5429250" y="2724150"/>
          <p14:tracePt t="59302" x="5422900" y="2622550"/>
          <p14:tracePt t="59319" x="5416550" y="2559050"/>
          <p14:tracePt t="59336" x="5403850" y="2508250"/>
          <p14:tracePt t="59352" x="5391150" y="2470150"/>
          <p14:tracePt t="59369" x="5384800" y="2457450"/>
          <p14:tracePt t="59386" x="5384800" y="2451100"/>
          <p14:tracePt t="59542" x="0" y="0"/>
        </p14:tracePtLst>
        <p14:tracePtLst>
          <p14:tracePt t="61239" x="5118100" y="4775200"/>
          <p14:tracePt t="61289" x="5118100" y="4794250"/>
          <p14:tracePt t="61295" x="5124450" y="4826000"/>
          <p14:tracePt t="61303" x="5130800" y="4851400"/>
          <p14:tracePt t="61318" x="5143500" y="4908550"/>
          <p14:tracePt t="61335" x="5156200" y="4978400"/>
          <p14:tracePt t="61351" x="5175250" y="5080000"/>
          <p14:tracePt t="61368" x="5194300" y="5175250"/>
          <p14:tracePt t="61385" x="5213350" y="5257800"/>
          <p14:tracePt t="61402" x="5226050" y="5295900"/>
          <p14:tracePt t="61418" x="5226050" y="5321300"/>
          <p14:tracePt t="61423" x="5232400" y="5321300"/>
          <p14:tracePt t="61439" x="5238750" y="5327650"/>
          <p14:tracePt t="61462" x="5251450" y="5334000"/>
          <p14:tracePt t="61471" x="5270500" y="5340350"/>
          <p14:tracePt t="61485" x="5321300" y="5353050"/>
          <p14:tracePt t="61501" x="5441950" y="5365750"/>
          <p14:tracePt t="61518" x="5556250" y="5365750"/>
          <p14:tracePt t="61535" x="5695950" y="5365750"/>
          <p14:tracePt t="61552" x="5822950" y="5359400"/>
          <p14:tracePt t="61568" x="5937250" y="5334000"/>
          <p14:tracePt t="61585" x="6032500" y="5321300"/>
          <p14:tracePt t="61601" x="6096000" y="5302250"/>
          <p14:tracePt t="61618" x="6108700" y="5295900"/>
          <p14:tracePt t="61622" x="6115050" y="5289550"/>
          <p14:tracePt t="61648" x="6121400" y="5283200"/>
          <p14:tracePt t="61655" x="6127750" y="5283200"/>
          <p14:tracePt t="61671" x="6134100" y="5276850"/>
          <p14:tracePt t="61685" x="6146800" y="5276850"/>
          <p14:tracePt t="61701" x="6159500" y="5264150"/>
          <p14:tracePt t="61718" x="6165850" y="5257800"/>
          <p14:tracePt t="61735" x="6165850" y="5251450"/>
          <p14:tracePt t="61751" x="6172200" y="5219700"/>
          <p14:tracePt t="61768" x="6184900" y="5200650"/>
          <p14:tracePt t="61785" x="6184900" y="5187950"/>
          <p14:tracePt t="61801" x="6197600" y="5168900"/>
          <p14:tracePt t="61818" x="6197600" y="5162550"/>
          <p14:tracePt t="61835" x="6203950" y="5143500"/>
          <p14:tracePt t="61839" x="6203950" y="5137150"/>
          <p14:tracePt t="61851" x="6203950" y="5130800"/>
          <p14:tracePt t="61868" x="6203950" y="5105400"/>
          <p14:tracePt t="61871" x="6203950" y="5080000"/>
          <p14:tracePt t="61885" x="6197600" y="5022850"/>
          <p14:tracePt t="61901" x="6165850" y="4959350"/>
          <p14:tracePt t="61918" x="6140450" y="4914900"/>
          <p14:tracePt t="61934" x="6108700" y="4870450"/>
          <p14:tracePt t="61951" x="6089650" y="4851400"/>
          <p14:tracePt t="61968" x="6076950" y="4838700"/>
          <p14:tracePt t="62047" x="6070600" y="4838700"/>
          <p14:tracePt t="62063" x="6057900" y="4832350"/>
          <p14:tracePt t="62079" x="6051550" y="4832350"/>
          <p14:tracePt t="62087" x="6038850" y="4832350"/>
          <p14:tracePt t="62102" x="6000750" y="4819650"/>
          <p14:tracePt t="62118" x="5937250" y="4806950"/>
          <p14:tracePt t="62135" x="5810250" y="4781550"/>
          <p14:tracePt t="62152" x="5645150" y="4756150"/>
          <p14:tracePt t="62168" x="5486400" y="4737100"/>
          <p14:tracePt t="62185" x="5429250" y="4737100"/>
          <p14:tracePt t="62201" x="5410200" y="4737100"/>
          <p14:tracePt t="62218" x="5403850" y="4737100"/>
          <p14:tracePt t="62327" x="5397500" y="4737100"/>
          <p14:tracePt t="62335" x="5397500" y="4743450"/>
          <p14:tracePt t="62343" x="5397500" y="4756150"/>
          <p14:tracePt t="62351" x="5397500" y="4781550"/>
          <p14:tracePt t="62368" x="5397500" y="4838700"/>
          <p14:tracePt t="62385" x="5397500" y="4946650"/>
          <p14:tracePt t="62401" x="5410200" y="5054600"/>
          <p14:tracePt t="62418" x="5410200" y="5168900"/>
          <p14:tracePt t="62435" x="5422900" y="5302250"/>
          <p14:tracePt t="62439" x="5429250" y="5334000"/>
          <p14:tracePt t="62451" x="5435600" y="5359400"/>
          <p14:tracePt t="62468" x="5435600" y="5378450"/>
          <p14:tracePt t="62472" x="5441950" y="5397500"/>
          <p14:tracePt t="62485" x="5441950" y="5403850"/>
          <p14:tracePt t="62702" x="5441950" y="5410200"/>
          <p14:tracePt t="62711" x="5448300" y="5410200"/>
          <p14:tracePt t="62719" x="5473700" y="5416550"/>
          <p14:tracePt t="62735" x="5537200" y="5429250"/>
          <p14:tracePt t="62751" x="5651500" y="5441950"/>
          <p14:tracePt t="62768" x="5746750" y="5454650"/>
          <p14:tracePt t="62785" x="5842000" y="5454650"/>
          <p14:tracePt t="62801" x="5892800" y="5454650"/>
          <p14:tracePt t="62818" x="5911850" y="5448300"/>
          <p14:tracePt t="62835" x="5924550" y="5435600"/>
          <p14:tracePt t="62841" x="5930900" y="5435600"/>
          <p14:tracePt t="62864" x="5937250" y="5429250"/>
          <p14:tracePt t="62880" x="5937250" y="5422900"/>
          <p14:tracePt t="62887" x="5943600" y="5416550"/>
          <p14:tracePt t="63061" x="0" y="0"/>
        </p14:tracePtLst>
        <p14:tracePtLst>
          <p14:tracePt t="63497" x="5695950" y="4762500"/>
          <p14:tracePt t="63570" x="5689600" y="4762500"/>
          <p14:tracePt t="63575" x="5683250" y="4762500"/>
          <p14:tracePt t="63584" x="5676900" y="4775200"/>
          <p14:tracePt t="63601" x="5676900" y="4813300"/>
          <p14:tracePt t="63617" x="5676900" y="4876800"/>
          <p14:tracePt t="63634" x="5670550" y="4959350"/>
          <p14:tracePt t="63651" x="5670550" y="5048250"/>
          <p14:tracePt t="63667" x="5676900" y="5137150"/>
          <p14:tracePt t="63671" x="5683250" y="5162550"/>
          <p14:tracePt t="63684" x="5689600" y="5181600"/>
          <p14:tracePt t="63701" x="5695950" y="5187950"/>
          <p14:tracePt t="63735" x="5702300" y="5194300"/>
          <p14:tracePt t="63918" x="0" y="0"/>
        </p14:tracePtLst>
        <p14:tracePtLst>
          <p14:tracePt t="64414" x="6604000" y="5207000"/>
          <p14:tracePt t="64567" x="6616700" y="5207000"/>
          <p14:tracePt t="64567" x="0" y="0"/>
        </p14:tracePtLst>
        <p14:tracePtLst>
          <p14:tracePt t="69376" x="5372100" y="5327650"/>
          <p14:tracePt t="69421" x="5378450" y="5327650"/>
          <p14:tracePt t="69429" x="5397500" y="5327650"/>
          <p14:tracePt t="69438" x="5422900" y="5327650"/>
          <p14:tracePt t="69449" x="5461000" y="5327650"/>
          <p14:tracePt t="69465" x="5581650" y="5327650"/>
          <p14:tracePt t="69482" x="5740400" y="5327650"/>
          <p14:tracePt t="69499" x="5918200" y="5327650"/>
          <p14:tracePt t="69501" x="5994400" y="5327650"/>
          <p14:tracePt t="69516" x="6045200" y="5327650"/>
          <p14:tracePt t="69532" x="6140450" y="5327650"/>
          <p14:tracePt t="69534" x="6184900" y="5327650"/>
          <p14:tracePt t="69549" x="6216650" y="5327650"/>
          <p14:tracePt t="69566" x="6242050" y="5327650"/>
          <p14:tracePt t="6976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56" y="1142415"/>
            <a:ext cx="11941176" cy="571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	public static  void update(){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://localhost:3306/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user = "root";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pwd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"root";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Connection conn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ConnectionFactory.create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url,user,pwd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if(conn != null){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try{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//update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"update student set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? where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?";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PreparedStatement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conn.prepareStatement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(1,"Fred");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(2,"111111117");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int count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preparedStatement.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executeUpdate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 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executeUpdate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返回执行操作后受影响的记录数</a:t>
            </a:r>
            <a:endParaRPr lang="en-US" altLang="zh-CN" sz="17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System.out.println(count + " records updated");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conn.close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} catch 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}</a:t>
            </a:r>
            <a:endParaRPr lang="en-US" altLang="zh-CN" sz="17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5E5AC03-7296-4F3D-B406-3EDB0A5A7A91}"/>
              </a:ext>
            </a:extLst>
          </p:cNvPr>
          <p:cNvSpPr/>
          <p:nvPr/>
        </p:nvSpPr>
        <p:spPr>
          <a:xfrm>
            <a:off x="7133865" y="1250067"/>
            <a:ext cx="3283351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实现带参数的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update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圆角矩形标注 14">
            <a:extLst>
              <a:ext uri="{FF2B5EF4-FFF2-40B4-BE49-F238E27FC236}">
                <a16:creationId xmlns:a16="http://schemas.microsoft.com/office/drawing/2014/main" id="{7D2AEFC0-8262-4BE4-9BA6-FDABC579CE55}"/>
              </a:ext>
            </a:extLst>
          </p:cNvPr>
          <p:cNvSpPr/>
          <p:nvPr/>
        </p:nvSpPr>
        <p:spPr>
          <a:xfrm>
            <a:off x="6096000" y="4054033"/>
            <a:ext cx="3283351" cy="528958"/>
          </a:xfrm>
          <a:prstGeom prst="wedgeRoundRectCallout">
            <a:avLst>
              <a:gd name="adj1" fmla="val -75664"/>
              <a:gd name="adj2" fmla="val 10381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设置每个占位符的值</a:t>
            </a: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96FC92E9-132D-4A61-9D16-C110B85F5707}"/>
              </a:ext>
            </a:extLst>
          </p:cNvPr>
          <p:cNvSpPr/>
          <p:nvPr/>
        </p:nvSpPr>
        <p:spPr>
          <a:xfrm>
            <a:off x="6549341" y="2658910"/>
            <a:ext cx="3283351" cy="528958"/>
          </a:xfrm>
          <a:prstGeom prst="wedgeRoundRectCallout">
            <a:avLst>
              <a:gd name="adj1" fmla="val -51692"/>
              <a:gd name="adj2" fmla="val 10666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update SQL 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语句</a:t>
            </a:r>
            <a:endParaRPr lang="en-US" altLang="zh-CN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52"/>
    </mc:Choice>
    <mc:Fallback xmlns="">
      <p:transition spd="slow" advTm="87452"/>
    </mc:Fallback>
  </mc:AlternateContent>
  <p:extLst>
    <p:ext uri="{3A86A75C-4F4B-4683-9AE1-C65F6400EC91}">
      <p14:laserTraceLst xmlns:p14="http://schemas.microsoft.com/office/powerpoint/2010/main">
        <p14:tracePtLst>
          <p14:tracePt t="2912" x="3079750" y="1841500"/>
          <p14:tracePt t="2952" x="3086100" y="1847850"/>
          <p14:tracePt t="2961" x="3111500" y="1860550"/>
          <p14:tracePt t="2968" x="3155950" y="1873250"/>
          <p14:tracePt t="2977" x="3232150" y="1879600"/>
          <p14:tracePt t="2988" x="3333750" y="1898650"/>
          <p14:tracePt t="3005" x="3733800" y="1968500"/>
          <p14:tracePt t="3022" x="4279900" y="2006600"/>
          <p14:tracePt t="3025" x="4578350" y="2063750"/>
          <p14:tracePt t="3038" x="4870450" y="2120900"/>
          <p14:tracePt t="3055" x="5435600" y="2222500"/>
          <p14:tracePt t="3072" x="5549900" y="2266950"/>
          <p14:tracePt t="3089" x="5568950" y="2266950"/>
          <p14:tracePt t="3105" x="5575300" y="2273300"/>
          <p14:tracePt t="3122" x="5568950" y="2298700"/>
          <p14:tracePt t="3138" x="5473700" y="2349500"/>
          <p14:tracePt t="3155" x="5302250" y="2419350"/>
          <p14:tracePt t="3172" x="4978400" y="2495550"/>
          <p14:tracePt t="3188" x="4660900" y="2559050"/>
          <p14:tracePt t="3205" x="4470400" y="2616200"/>
          <p14:tracePt t="3222" x="4381500" y="2628900"/>
          <p14:tracePt t="3238" x="4368800" y="2635250"/>
          <p14:tracePt t="3255" x="4362450" y="2635250"/>
          <p14:tracePt t="3281" x="4387850" y="2641600"/>
          <p14:tracePt t="3288" x="4419600" y="2647950"/>
          <p14:tracePt t="3305" x="4521200" y="2654300"/>
          <p14:tracePt t="3322" x="4679950" y="2654300"/>
          <p14:tracePt t="3338" x="4876800" y="2654300"/>
          <p14:tracePt t="3355" x="5124450" y="2654300"/>
          <p14:tracePt t="3372" x="5321300" y="2654300"/>
          <p14:tracePt t="3388" x="5391150" y="2654300"/>
          <p14:tracePt t="3405" x="5403850" y="2654300"/>
          <p14:tracePt t="3438" x="5391150" y="2654300"/>
          <p14:tracePt t="3455" x="5245100" y="2641600"/>
          <p14:tracePt t="3472" x="4743450" y="2571750"/>
          <p14:tracePt t="3488" x="4216400" y="2540000"/>
          <p14:tracePt t="3505" x="3867150" y="2540000"/>
          <p14:tracePt t="3522" x="3702050" y="2540000"/>
          <p14:tracePt t="3538" x="3663950" y="2540000"/>
          <p14:tracePt t="3584" x="3670300" y="2540000"/>
          <p14:tracePt t="3592" x="3689350" y="2540000"/>
          <p14:tracePt t="3605" x="3733800" y="2540000"/>
          <p14:tracePt t="3622" x="3860800" y="2540000"/>
          <p14:tracePt t="3638" x="4051300" y="2540000"/>
          <p14:tracePt t="3640" x="4152900" y="2540000"/>
          <p14:tracePt t="3655" x="4267200" y="2540000"/>
          <p14:tracePt t="3671" x="4572000" y="2540000"/>
          <p14:tracePt t="3688" x="4654550" y="2540000"/>
          <p14:tracePt t="3705" x="4660900" y="2540000"/>
          <p14:tracePt t="3738" x="4622800" y="2540000"/>
          <p14:tracePt t="3755" x="4521200" y="2540000"/>
          <p14:tracePt t="3772" x="4337050" y="2540000"/>
          <p14:tracePt t="3788" x="4152900" y="2540000"/>
          <p14:tracePt t="3805" x="3981450" y="2540000"/>
          <p14:tracePt t="3822" x="3917950" y="2540000"/>
          <p14:tracePt t="3838" x="3898900" y="2540000"/>
          <p14:tracePt t="3872" x="3917950" y="2540000"/>
          <p14:tracePt t="3888" x="4006850" y="2540000"/>
          <p14:tracePt t="3905" x="4184650" y="2540000"/>
          <p14:tracePt t="3921" x="4419600" y="2540000"/>
          <p14:tracePt t="3938" x="4654550" y="2540000"/>
          <p14:tracePt t="3955" x="4787900" y="2540000"/>
          <p14:tracePt t="3971" x="4813300" y="2540000"/>
          <p14:tracePt t="4005" x="4781550" y="2540000"/>
          <p14:tracePt t="4021" x="4572000" y="2540000"/>
          <p14:tracePt t="4038" x="4178300" y="2540000"/>
          <p14:tracePt t="4055" x="3790950" y="2540000"/>
          <p14:tracePt t="4056" x="3657600" y="2540000"/>
          <p14:tracePt t="4072" x="3543300" y="2540000"/>
          <p14:tracePt t="4088" x="3530600" y="2540000"/>
          <p14:tracePt t="4112" x="3549650" y="2540000"/>
          <p14:tracePt t="4121" x="3613150" y="2552700"/>
          <p14:tracePt t="4138" x="3784600" y="2552700"/>
          <p14:tracePt t="4155" x="3981450" y="2552700"/>
          <p14:tracePt t="4171" x="4229100" y="2552700"/>
          <p14:tracePt t="4188" x="4413250" y="2552700"/>
          <p14:tracePt t="4205" x="4464050" y="2552700"/>
          <p14:tracePt t="4221" x="4476750" y="2552700"/>
          <p14:tracePt t="4255" x="4413250" y="2552700"/>
          <p14:tracePt t="4271" x="4210050" y="2552700"/>
          <p14:tracePt t="4288" x="4070350" y="2552700"/>
          <p14:tracePt t="4305" x="3994150" y="2552700"/>
          <p14:tracePt t="4322" x="3981450" y="2552700"/>
          <p14:tracePt t="4338" x="3975100" y="2552700"/>
          <p14:tracePt t="4355" x="3981450" y="2552700"/>
          <p14:tracePt t="4371" x="4108450" y="2578100"/>
          <p14:tracePt t="4388" x="4292600" y="2609850"/>
          <p14:tracePt t="4404" x="4502150" y="2654300"/>
          <p14:tracePt t="4421" x="4711700" y="2698750"/>
          <p14:tracePt t="4438" x="4800600" y="2724150"/>
          <p14:tracePt t="4454" x="4813300" y="2724150"/>
          <p14:tracePt t="4472" x="4806950" y="2724150"/>
          <p14:tracePt t="4488" x="4711700" y="2717800"/>
          <p14:tracePt t="4505" x="4572000" y="2717800"/>
          <p14:tracePt t="4521" x="4470400" y="2717800"/>
          <p14:tracePt t="4538" x="4432300" y="2717800"/>
          <p14:tracePt t="4625" x="4445000" y="2717800"/>
          <p14:tracePt t="4633" x="4489450" y="2724150"/>
          <p14:tracePt t="4640" x="4514850" y="2730500"/>
          <p14:tracePt t="4654" x="4546600" y="2736850"/>
          <p14:tracePt t="4671" x="4578350" y="2743200"/>
          <p14:tracePt t="5329" x="4559300" y="2743200"/>
          <p14:tracePt t="5337" x="4527550" y="2743200"/>
          <p14:tracePt t="5344" x="4483100" y="2736850"/>
          <p14:tracePt t="5354" x="4451350" y="2736850"/>
          <p14:tracePt t="5371" x="4324350" y="2736850"/>
          <p14:tracePt t="5388" x="4171950" y="2736850"/>
          <p14:tracePt t="5404" x="4038600" y="2736850"/>
          <p14:tracePt t="5421" x="3930650" y="2736850"/>
          <p14:tracePt t="5438" x="3879850" y="2736850"/>
          <p14:tracePt t="5454" x="3873500" y="2736850"/>
          <p14:tracePt t="5520" x="3911600" y="2736850"/>
          <p14:tracePt t="5528" x="3968750" y="2736850"/>
          <p14:tracePt t="5537" x="4070350" y="2743200"/>
          <p14:tracePt t="5554" x="4318000" y="2743200"/>
          <p14:tracePt t="5571" x="4711700" y="2743200"/>
          <p14:tracePt t="5588" x="5060950" y="2743200"/>
          <p14:tracePt t="5604" x="5226050" y="2743200"/>
          <p14:tracePt t="5621" x="5257800" y="2743200"/>
          <p14:tracePt t="5638" x="5270500" y="2743200"/>
          <p14:tracePt t="5672" x="5257800" y="2743200"/>
          <p14:tracePt t="5688" x="5149850" y="2743200"/>
          <p14:tracePt t="5704" x="4914900" y="2743200"/>
          <p14:tracePt t="5721" x="4476750" y="2743200"/>
          <p14:tracePt t="5737" x="4089400" y="2743200"/>
          <p14:tracePt t="5754" x="3867150" y="2743200"/>
          <p14:tracePt t="5771" x="3803650" y="2743200"/>
          <p14:tracePt t="5787" x="3790950" y="2743200"/>
          <p14:tracePt t="5842" x="3797300" y="2743200"/>
          <p14:tracePt t="5848" x="3829050" y="2743200"/>
          <p14:tracePt t="5856" x="3886200" y="2743200"/>
          <p14:tracePt t="5871" x="4051300" y="2743200"/>
          <p14:tracePt t="5888" x="4279900" y="2743200"/>
          <p14:tracePt t="5904" x="4495800" y="2762250"/>
          <p14:tracePt t="5921" x="4622800" y="2787650"/>
          <p14:tracePt t="5937" x="4648200" y="2794000"/>
          <p14:tracePt t="6520" x="0" y="0"/>
        </p14:tracePtLst>
        <p14:tracePtLst>
          <p14:tracePt t="6890" x="3295650" y="3409950"/>
          <p14:tracePt t="6897" x="3289300" y="3416300"/>
          <p14:tracePt t="6915" x="3289300" y="3422650"/>
          <p14:tracePt t="6921" x="3289300" y="3429000"/>
          <p14:tracePt t="6937" x="3289300" y="3441700"/>
          <p14:tracePt t="6954" x="3295650" y="3479800"/>
          <p14:tracePt t="6971" x="3314700" y="3511550"/>
          <p14:tracePt t="6987" x="3371850" y="3549650"/>
          <p14:tracePt t="7004" x="3492500" y="3568700"/>
          <p14:tracePt t="7021" x="3708400" y="3600450"/>
          <p14:tracePt t="7027" x="3835400" y="3600450"/>
          <p14:tracePt t="7037" x="4006850" y="3600450"/>
          <p14:tracePt t="7055" x="4337050" y="3600450"/>
          <p14:tracePt t="7070" x="4521200" y="3600450"/>
          <p14:tracePt t="7073" x="4565650" y="3600450"/>
          <p14:tracePt t="7088" x="4597400" y="3600450"/>
          <p14:tracePt t="7121" x="4591050" y="3581400"/>
          <p14:tracePt t="7137" x="4502150" y="3536950"/>
          <p14:tracePt t="7154" x="4337050" y="3467100"/>
          <p14:tracePt t="7170" x="4108450" y="3409950"/>
          <p14:tracePt t="7187" x="3892550" y="3365500"/>
          <p14:tracePt t="7204" x="3708400" y="3346450"/>
          <p14:tracePt t="7221" x="3625850" y="3346450"/>
          <p14:tracePt t="7237" x="3575050" y="3346450"/>
          <p14:tracePt t="7240" x="3562350" y="3346450"/>
          <p14:tracePt t="7254" x="3543300" y="3346450"/>
          <p14:tracePt t="7271" x="3505200" y="3359150"/>
          <p14:tracePt t="7273" x="3498850" y="3371850"/>
          <p14:tracePt t="7288" x="3492500" y="3384550"/>
          <p14:tracePt t="7305" x="3492500" y="3403600"/>
          <p14:tracePt t="7321" x="3492500" y="3435350"/>
          <p14:tracePt t="7338" x="3511550" y="3448050"/>
          <p14:tracePt t="7354" x="3562350" y="3454400"/>
          <p14:tracePt t="7371" x="3689350" y="3454400"/>
          <p14:tracePt t="7388" x="3860800" y="3454400"/>
          <p14:tracePt t="7404" x="3994150" y="3454400"/>
          <p14:tracePt t="7420" x="4044950" y="3454400"/>
          <p14:tracePt t="7437" x="4057650" y="3454400"/>
          <p14:tracePt t="7465" x="4051300" y="3454400"/>
          <p14:tracePt t="7473" x="4019550" y="3441700"/>
          <p14:tracePt t="7488" x="3886200" y="3416300"/>
          <p14:tracePt t="7504" x="3727450" y="3403600"/>
          <p14:tracePt t="7520" x="3594100" y="3416300"/>
          <p14:tracePt t="7537" x="3530600" y="3422650"/>
          <p14:tracePt t="7554" x="3517900" y="3429000"/>
          <p14:tracePt t="7571" x="3511550" y="3435350"/>
          <p14:tracePt t="7587" x="3511550" y="3454400"/>
          <p14:tracePt t="7605" x="3543300" y="3473450"/>
          <p14:tracePt t="7621" x="3619500" y="3505200"/>
          <p14:tracePt t="7625" x="3689350" y="3517900"/>
          <p14:tracePt t="7637" x="3740150" y="3536950"/>
          <p14:tracePt t="7654" x="3841750" y="3543300"/>
          <p14:tracePt t="7670" x="3898900" y="3543300"/>
          <p14:tracePt t="7673" x="3905250" y="3543300"/>
          <p14:tracePt t="7687" x="3911600" y="3543300"/>
          <p14:tracePt t="7704" x="3917950" y="3543300"/>
          <p14:tracePt t="7985" x="3924300" y="3536950"/>
          <p14:tracePt t="8033" x="3924300" y="3530600"/>
          <p14:tracePt t="8050" x="3924300" y="3524250"/>
          <p14:tracePt t="8058" x="3911600" y="3517900"/>
          <p14:tracePt t="8070" x="3886200" y="3505200"/>
          <p14:tracePt t="8088" x="3765550" y="3486150"/>
          <p14:tracePt t="8104" x="3657600" y="3473450"/>
          <p14:tracePt t="8120" x="3556000" y="3479800"/>
          <p14:tracePt t="8137" x="3511550" y="3486150"/>
          <p14:tracePt t="8154" x="3486150" y="3492500"/>
          <p14:tracePt t="8187" x="3486150" y="3498850"/>
          <p14:tracePt t="8204" x="3486150" y="3517900"/>
          <p14:tracePt t="8220" x="3505200" y="3536950"/>
          <p14:tracePt t="8237" x="3543300" y="3549650"/>
          <p14:tracePt t="8240" x="3581400" y="3568700"/>
          <p14:tracePt t="8253" x="3613150" y="3575050"/>
          <p14:tracePt t="8270" x="3676650" y="3587750"/>
          <p14:tracePt t="8272" x="3689350" y="3587750"/>
          <p14:tracePt t="8287" x="3714750" y="3587750"/>
          <p14:tracePt t="8304" x="3765550" y="3587750"/>
          <p14:tracePt t="8320" x="3784600" y="3587750"/>
          <p14:tracePt t="8337" x="3810000" y="3587750"/>
          <p14:tracePt t="8353" x="3822700" y="3575050"/>
          <p14:tracePt t="8371" x="3835400" y="3568700"/>
          <p14:tracePt t="8387" x="3841750" y="3568700"/>
          <p14:tracePt t="8404" x="3854450" y="3562350"/>
          <p14:tracePt t="8497" x="3854450" y="3556000"/>
          <p14:tracePt t="8793" x="3854450" y="3543300"/>
          <p14:tracePt t="8832" x="0" y="0"/>
        </p14:tracePtLst>
        <p14:tracePtLst>
          <p14:tracePt t="9986" x="2800350" y="1689100"/>
          <p14:tracePt t="10113" x="2794000" y="1695450"/>
          <p14:tracePt t="10121" x="2794000" y="1714500"/>
          <p14:tracePt t="10128" x="2794000" y="1746250"/>
          <p14:tracePt t="10137" x="2794000" y="1784350"/>
          <p14:tracePt t="10153" x="2794000" y="1911350"/>
          <p14:tracePt t="10169" x="2787650" y="2063750"/>
          <p14:tracePt t="10186" x="2774950" y="2209800"/>
          <p14:tracePt t="10203" x="2762250" y="2330450"/>
          <p14:tracePt t="10219" x="2755900" y="2387600"/>
          <p14:tracePt t="10236" x="2743200" y="2438400"/>
          <p14:tracePt t="10253" x="2743200" y="2470150"/>
          <p14:tracePt t="10269" x="2743200" y="2495550"/>
          <p14:tracePt t="10286" x="2743200" y="2514600"/>
          <p14:tracePt t="10354" x="2743200" y="2495550"/>
          <p14:tracePt t="10361" x="2743200" y="2463800"/>
          <p14:tracePt t="10370" x="2743200" y="2413000"/>
          <p14:tracePt t="10386" x="2724150" y="2292350"/>
          <p14:tracePt t="10403" x="2698750" y="2171700"/>
          <p14:tracePt t="10419" x="2679700" y="2070100"/>
          <p14:tracePt t="10436" x="2667000" y="2012950"/>
          <p14:tracePt t="10453" x="2660650" y="1993900"/>
          <p14:tracePt t="10469" x="2660650" y="1981200"/>
          <p14:tracePt t="10472" x="2654300" y="1981200"/>
          <p14:tracePt t="10570" x="2641600" y="1987550"/>
          <p14:tracePt t="10577" x="2635250" y="2012950"/>
          <p14:tracePt t="10587" x="2628900" y="2057400"/>
          <p14:tracePt t="10604" x="2603500" y="2178050"/>
          <p14:tracePt t="10620" x="2584450" y="2330450"/>
          <p14:tracePt t="10637" x="2559050" y="2457450"/>
          <p14:tracePt t="10641" x="2546350" y="2501900"/>
          <p14:tracePt t="10653" x="2546350" y="2527300"/>
          <p14:tracePt t="10670" x="2546350" y="2565400"/>
          <p14:tracePt t="10686" x="2546350" y="2590800"/>
          <p14:tracePt t="10703" x="2546350" y="2597150"/>
          <p14:tracePt t="10795" x="2546350" y="2571750"/>
          <p14:tracePt t="10801" x="2546350" y="2546350"/>
          <p14:tracePt t="10809" x="2546350" y="2514600"/>
          <p14:tracePt t="10821" x="2546350" y="2470150"/>
          <p14:tracePt t="10837" x="2559050" y="2362200"/>
          <p14:tracePt t="10853" x="2559050" y="2266950"/>
          <p14:tracePt t="10857" x="2559050" y="2222500"/>
          <p14:tracePt t="10869" x="2559050" y="2203450"/>
          <p14:tracePt t="10888" x="2559050" y="2159000"/>
          <p14:tracePt t="10903" x="2559050" y="2133600"/>
          <p14:tracePt t="10906" x="2559050" y="2127250"/>
          <p14:tracePt t="10920" x="2559050" y="2120900"/>
          <p14:tracePt t="10936" x="2559050" y="2114550"/>
          <p14:tracePt t="11033" x="2552700" y="2127250"/>
          <p14:tracePt t="11041" x="2546350" y="2146300"/>
          <p14:tracePt t="11053" x="2540000" y="2190750"/>
          <p14:tracePt t="11069" x="2508250" y="2317750"/>
          <p14:tracePt t="11087" x="2470150" y="2463800"/>
          <p14:tracePt t="11090" x="2444750" y="2540000"/>
          <p14:tracePt t="11102" x="2419350" y="2622550"/>
          <p14:tracePt t="11119" x="2374900" y="2768600"/>
          <p14:tracePt t="11136" x="2362200" y="2844800"/>
          <p14:tracePt t="11152" x="2336800" y="2978150"/>
          <p14:tracePt t="11169" x="2305050" y="3136900"/>
          <p14:tracePt t="11186" x="2266950" y="3282950"/>
          <p14:tracePt t="11202" x="2254250" y="3378200"/>
          <p14:tracePt t="11219" x="2241550" y="3429000"/>
          <p14:tracePt t="11236" x="2241550" y="3435350"/>
          <p14:tracePt t="11297" x="2241550" y="3416300"/>
          <p14:tracePt t="11305" x="2241550" y="3409950"/>
          <p14:tracePt t="11312" x="2241550" y="3403600"/>
          <p14:tracePt t="11321" x="2241550" y="3397250"/>
          <p14:tracePt t="11417" x="2241550" y="3390900"/>
          <p14:tracePt t="11425" x="2235200" y="3390900"/>
          <p14:tracePt t="11425" x="0" y="0"/>
        </p14:tracePtLst>
        <p14:tracePtLst>
          <p14:tracePt t="12000" x="965200" y="3676650"/>
          <p14:tracePt t="12112" x="984250" y="3676650"/>
          <p14:tracePt t="12122" x="1016000" y="3676650"/>
          <p14:tracePt t="12128" x="1066800" y="3676650"/>
          <p14:tracePt t="12136" x="1162050" y="3676650"/>
          <p14:tracePt t="12152" x="1403350" y="3676650"/>
          <p14:tracePt t="12169" x="1835150" y="3676650"/>
          <p14:tracePt t="12186" x="2336800" y="3676650"/>
          <p14:tracePt t="12203" x="2743200" y="3676650"/>
          <p14:tracePt t="12219" x="2933700" y="3676650"/>
          <p14:tracePt t="12236" x="2997200" y="3676650"/>
          <p14:tracePt t="12252" x="3003550" y="3676650"/>
          <p14:tracePt t="12338" x="2984500" y="3676650"/>
          <p14:tracePt t="12345" x="2927350" y="3676650"/>
          <p14:tracePt t="12355" x="2844800" y="3676650"/>
          <p14:tracePt t="12370" x="2622550" y="3676650"/>
          <p14:tracePt t="12387" x="2406650" y="3676650"/>
          <p14:tracePt t="12402" x="2203450" y="3676650"/>
          <p14:tracePt t="12419" x="2076450" y="3676650"/>
          <p14:tracePt t="12435" x="1981200" y="3676650"/>
          <p14:tracePt t="12452" x="1930400" y="3676650"/>
          <p14:tracePt t="12469" x="1905000" y="3676650"/>
          <p14:tracePt t="12485" x="1873250" y="3676650"/>
          <p14:tracePt t="12488" x="1860550" y="3676650"/>
          <p14:tracePt t="12502" x="1847850" y="3676650"/>
          <p14:tracePt t="12519" x="1835150" y="3676650"/>
          <p14:tracePt t="12521" x="1828800" y="3676650"/>
          <p14:tracePt t="12625" x="1841500" y="3676650"/>
          <p14:tracePt t="12633" x="1866900" y="3676650"/>
          <p14:tracePt t="12640" x="1898650" y="3676650"/>
          <p14:tracePt t="12652" x="1930400" y="3676650"/>
          <p14:tracePt t="12668" x="1974850" y="3676650"/>
          <p14:tracePt t="12685" x="1987550" y="3676650"/>
          <p14:tracePt t="12721" x="1955800" y="3676650"/>
          <p14:tracePt t="12735" x="1822450" y="3676650"/>
          <p14:tracePt t="12752" x="1612900" y="3676650"/>
          <p14:tracePt t="12768" x="1409700" y="3676650"/>
          <p14:tracePt t="12785" x="1263650" y="3676650"/>
          <p14:tracePt t="12802" x="1174750" y="3676650"/>
          <p14:tracePt t="12818" x="1162050" y="3676650"/>
          <p14:tracePt t="12836" x="1155700" y="3676650"/>
          <p14:tracePt t="12928" x="1168400" y="3676650"/>
          <p14:tracePt t="12936" x="1200150" y="3676650"/>
          <p14:tracePt t="12946" x="1238250" y="3676650"/>
          <p14:tracePt t="12952" x="1301750" y="3676650"/>
          <p14:tracePt t="12969" x="1460500" y="3676650"/>
          <p14:tracePt t="12985" x="1587500" y="3676650"/>
          <p14:tracePt t="13002" x="1663700" y="3676650"/>
          <p14:tracePt t="13018" x="1682750" y="3676650"/>
          <p14:tracePt t="13073" x="1670050" y="3676650"/>
          <p14:tracePt t="13080" x="1644650" y="3676650"/>
          <p14:tracePt t="13088" x="1600200" y="3676650"/>
          <p14:tracePt t="13102" x="1536700" y="3676650"/>
          <p14:tracePt t="13118" x="1403350" y="3676650"/>
          <p14:tracePt t="13136" x="1308100" y="3676650"/>
          <p14:tracePt t="13152" x="1301750" y="3676650"/>
          <p14:tracePt t="13200" x="1308100" y="3676650"/>
          <p14:tracePt t="13208" x="1327150" y="3676650"/>
          <p14:tracePt t="13218" x="1358900" y="3676650"/>
          <p14:tracePt t="13235" x="1466850" y="3676650"/>
          <p14:tracePt t="13252" x="1549400" y="3676650"/>
          <p14:tracePt t="13268" x="1587500" y="3676650"/>
          <p14:tracePt t="13285" x="1593850" y="3676650"/>
          <p14:tracePt t="13825" x="1600200" y="3676650"/>
          <p14:tracePt t="13825" x="0" y="0"/>
        </p14:tracePtLst>
        <p14:tracePtLst>
          <p14:tracePt t="14170" x="2603500" y="3676650"/>
          <p14:tracePt t="14289" x="2616200" y="3676650"/>
          <p14:tracePt t="14296" x="2628900" y="3676650"/>
          <p14:tracePt t="14304" x="2654300" y="3676650"/>
          <p14:tracePt t="14318" x="2679700" y="3676650"/>
          <p14:tracePt t="14334" x="2736850" y="3676650"/>
          <p14:tracePt t="14351" x="2787650" y="3676650"/>
          <p14:tracePt t="14584" x="2794000" y="3676650"/>
          <p14:tracePt t="14592" x="2800350" y="3676650"/>
          <p14:tracePt t="14601" x="2806700" y="3676650"/>
          <p14:tracePt t="14618" x="2863850" y="3676650"/>
          <p14:tracePt t="14635" x="2940050" y="3676650"/>
          <p14:tracePt t="14651" x="3028950" y="3676650"/>
          <p14:tracePt t="14668" x="3098800" y="3676650"/>
          <p14:tracePt t="14684" x="3155950" y="3676650"/>
          <p14:tracePt t="14701" x="3200400" y="3676650"/>
          <p14:tracePt t="14718" x="3225800" y="3676650"/>
          <p14:tracePt t="14734" x="3238500" y="3676650"/>
          <p14:tracePt t="16144" x="0" y="0"/>
        </p14:tracePtLst>
        <p14:tracePtLst>
          <p14:tracePt t="16417" x="3797300" y="3676650"/>
          <p14:tracePt t="16584" x="0" y="0"/>
        </p14:tracePtLst>
        <p14:tracePtLst>
          <p14:tracePt t="16961" x="4305300" y="3498850"/>
          <p14:tracePt t="16969" x="4298950" y="3498850"/>
          <p14:tracePt t="16978" x="4292600" y="3498850"/>
          <p14:tracePt t="17001" x="4279900" y="3498850"/>
          <p14:tracePt t="17010" x="4267200" y="3505200"/>
          <p14:tracePt t="17017" x="4260850" y="3517900"/>
          <p14:tracePt t="17034" x="4248150" y="3549650"/>
          <p14:tracePt t="17050" x="4229100" y="3606800"/>
          <p14:tracePt t="17067" x="4229100" y="3632200"/>
          <p14:tracePt t="17084" x="4229100" y="3657600"/>
          <p14:tracePt t="17101" x="4229100" y="3683000"/>
          <p14:tracePt t="17117" x="4248150" y="3695700"/>
          <p14:tracePt t="17121" x="4260850" y="3702050"/>
          <p14:tracePt t="17134" x="4279900" y="3714750"/>
          <p14:tracePt t="17151" x="4356100" y="3727450"/>
          <p14:tracePt t="17168" x="4394200" y="3727450"/>
          <p14:tracePt t="17184" x="4406900" y="3727450"/>
          <p14:tracePt t="17576" x="0" y="0"/>
        </p14:tracePtLst>
        <p14:tracePtLst>
          <p14:tracePt t="18120" x="5187950" y="3486150"/>
          <p14:tracePt t="18128" x="5194300" y="3492500"/>
          <p14:tracePt t="18136" x="5200650" y="3505200"/>
          <p14:tracePt t="18150" x="5200650" y="3511550"/>
          <p14:tracePt t="18167" x="5200650" y="3530600"/>
          <p14:tracePt t="18183" x="5200650" y="3543300"/>
          <p14:tracePt t="18200" x="5200650" y="3549650"/>
          <p14:tracePt t="18217" x="5200650" y="3556000"/>
          <p14:tracePt t="18272" x="0" y="0"/>
        </p14:tracePtLst>
        <p14:tracePtLst>
          <p14:tracePt t="18601" x="5384800" y="3587750"/>
          <p14:tracePt t="18609" x="5391150" y="3600450"/>
          <p14:tracePt t="18616" x="5397500" y="3613150"/>
          <p14:tracePt t="18633" x="5441950" y="3632200"/>
          <p14:tracePt t="18650" x="5524500" y="3644900"/>
          <p14:tracePt t="18667" x="5581650" y="3651250"/>
          <p14:tracePt t="18683" x="5613400" y="3651250"/>
          <p14:tracePt t="18731" x="5626100" y="3651250"/>
          <p14:tracePt t="18889" x="0" y="0"/>
        </p14:tracePtLst>
        <p14:tracePtLst>
          <p14:tracePt t="21304" x="2381250" y="3651250"/>
          <p14:tracePt t="21370" x="2393950" y="3651250"/>
          <p14:tracePt t="21375" x="2432050" y="3651250"/>
          <p14:tracePt t="21384" x="2489200" y="3651250"/>
          <p14:tracePt t="21399" x="2667000" y="3651250"/>
          <p14:tracePt t="21415" x="2965450" y="3651250"/>
          <p14:tracePt t="21432" x="3378200" y="3651250"/>
          <p14:tracePt t="21449" x="3917950" y="3651250"/>
          <p14:tracePt t="21466" x="4413250" y="3651250"/>
          <p14:tracePt t="21482" x="4692650" y="3651250"/>
          <p14:tracePt t="21499" x="4800600" y="3651250"/>
          <p14:tracePt t="21515" x="4826000" y="3651250"/>
          <p14:tracePt t="21532" x="4832350" y="3651250"/>
          <p14:tracePt t="21624" x="4838700" y="3657600"/>
          <p14:tracePt t="21640" x="4832350" y="3657600"/>
          <p14:tracePt t="21648" x="4813300" y="3657600"/>
          <p14:tracePt t="21656" x="4800600" y="3657600"/>
          <p14:tracePt t="21665" x="4775200" y="3657600"/>
          <p14:tracePt t="21682" x="4692650" y="3657600"/>
          <p14:tracePt t="21699" x="4521200" y="3657600"/>
          <p14:tracePt t="21716" x="4324350" y="3657600"/>
          <p14:tracePt t="21732" x="4089400" y="3657600"/>
          <p14:tracePt t="21749" x="3848100" y="3657600"/>
          <p14:tracePt t="21765" x="3651250" y="3657600"/>
          <p14:tracePt t="21782" x="3479800" y="3657600"/>
          <p14:tracePt t="21784" x="3403600" y="3657600"/>
          <p14:tracePt t="21798" x="3352800" y="3657600"/>
          <p14:tracePt t="21816" x="3219450" y="3676650"/>
          <p14:tracePt t="21832" x="3162300" y="3676650"/>
          <p14:tracePt t="21849" x="3117850" y="3676650"/>
          <p14:tracePt t="21865" x="3073400" y="3676650"/>
          <p14:tracePt t="21882" x="3035300" y="3676650"/>
          <p14:tracePt t="21899" x="2990850" y="3676650"/>
          <p14:tracePt t="21916" x="2952750" y="3676650"/>
          <p14:tracePt t="21932" x="2908300" y="3676650"/>
          <p14:tracePt t="21949" x="2844800" y="3676650"/>
          <p14:tracePt t="21965" x="2755900" y="3676650"/>
          <p14:tracePt t="21982" x="2686050" y="3676650"/>
          <p14:tracePt t="21999" x="2635250" y="3676650"/>
          <p14:tracePt t="22001" x="2609850" y="3676650"/>
          <p14:tracePt t="22015" x="2571750" y="3676650"/>
          <p14:tracePt t="22032" x="2520950" y="3676650"/>
          <p14:tracePt t="22049" x="2476500" y="3676650"/>
          <p14:tracePt t="22065" x="2419350" y="3676650"/>
          <p14:tracePt t="22082" x="2374900" y="3676650"/>
          <p14:tracePt t="22099" x="2349500" y="3676650"/>
          <p14:tracePt t="22115" x="2336800" y="3676650"/>
          <p14:tracePt t="22132" x="2330450" y="3676650"/>
          <p14:tracePt t="22288" x="2343150" y="3676650"/>
          <p14:tracePt t="22296" x="2362200" y="3676650"/>
          <p14:tracePt t="22305" x="2393950" y="3676650"/>
          <p14:tracePt t="22315" x="2438400" y="3676650"/>
          <p14:tracePt t="22332" x="2571750" y="3676650"/>
          <p14:tracePt t="22349" x="2781300" y="3676650"/>
          <p14:tracePt t="22365" x="3136900" y="3676650"/>
          <p14:tracePt t="22382" x="3568700" y="3676650"/>
          <p14:tracePt t="22384" x="3810000" y="3676650"/>
          <p14:tracePt t="22398" x="4006850" y="3676650"/>
          <p14:tracePt t="22415" x="4502150" y="3676650"/>
          <p14:tracePt t="22432" x="4711700" y="3676650"/>
          <p14:tracePt t="22449" x="4870450" y="3676650"/>
          <p14:tracePt t="22465" x="4965700" y="3676650"/>
          <p14:tracePt t="22482" x="5016500" y="3676650"/>
          <p14:tracePt t="22498" x="5035550" y="3676650"/>
          <p14:tracePt t="22515" x="5048250" y="3676650"/>
          <p14:tracePt t="22532" x="5073650" y="3676650"/>
          <p14:tracePt t="22548" x="5105400" y="3676650"/>
          <p14:tracePt t="22565" x="5130800" y="3676650"/>
          <p14:tracePt t="22582" x="5143500" y="3676650"/>
          <p14:tracePt t="23337" x="0" y="0"/>
        </p14:tracePtLst>
        <p14:tracePtLst>
          <p14:tracePt t="23912" x="2813050" y="3638550"/>
          <p14:tracePt t="23992" x="2838450" y="3638550"/>
          <p14:tracePt t="24001" x="2882900" y="3638550"/>
          <p14:tracePt t="24009" x="2952750" y="3638550"/>
          <p14:tracePt t="24016" x="3048000" y="3638550"/>
          <p14:tracePt t="24032" x="3327400" y="3638550"/>
          <p14:tracePt t="24048" x="3714750" y="3638550"/>
          <p14:tracePt t="24065" x="4064000" y="3638550"/>
          <p14:tracePt t="24081" x="4286250" y="3638550"/>
          <p14:tracePt t="24098" x="4381500" y="3638550"/>
          <p14:tracePt t="24114" x="4400550" y="3638550"/>
          <p14:tracePt t="24225" x="4381500" y="3638550"/>
          <p14:tracePt t="24232" x="4343400" y="3638550"/>
          <p14:tracePt t="24240" x="4292600" y="3638550"/>
          <p14:tracePt t="24248" x="4229100" y="3638550"/>
          <p14:tracePt t="24265" x="4044950" y="3638550"/>
          <p14:tracePt t="24281" x="3892550" y="3638550"/>
          <p14:tracePt t="24298" x="3752850" y="3638550"/>
          <p14:tracePt t="24315" x="3676650" y="3638550"/>
          <p14:tracePt t="24331" x="3644900" y="3638550"/>
          <p14:tracePt t="24348" x="3632200" y="3638550"/>
          <p14:tracePt t="24440" x="3644900" y="3638550"/>
          <p14:tracePt t="24448" x="3676650" y="3638550"/>
          <p14:tracePt t="24456" x="3733800" y="3638550"/>
          <p14:tracePt t="24465" x="3797300" y="3638550"/>
          <p14:tracePt t="24481" x="3962400" y="3638550"/>
          <p14:tracePt t="24498" x="4140200" y="3638550"/>
          <p14:tracePt t="24515" x="4222750" y="3638550"/>
          <p14:tracePt t="24531" x="4235450" y="3638550"/>
          <p14:tracePt t="24548" x="4241800" y="3638550"/>
          <p14:tracePt t="24564" x="4229100" y="3638550"/>
          <p14:tracePt t="24581" x="4133850" y="3638550"/>
          <p14:tracePt t="24598" x="3975100" y="3638550"/>
          <p14:tracePt t="24614" x="3759200" y="3638550"/>
          <p14:tracePt t="24616" x="3651250" y="3638550"/>
          <p14:tracePt t="24631" x="3441700" y="3638550"/>
          <p14:tracePt t="24648" x="3295650" y="3638550"/>
          <p14:tracePt t="24665" x="3232150" y="3638550"/>
          <p14:tracePt t="24681" x="3219450" y="3638550"/>
          <p14:tracePt t="24769" x="3232150" y="3638550"/>
          <p14:tracePt t="24778" x="3257550" y="3638550"/>
          <p14:tracePt t="24784" x="3282950" y="3638550"/>
          <p14:tracePt t="24798" x="3314700" y="3638550"/>
          <p14:tracePt t="24814" x="3352800" y="3638550"/>
          <p14:tracePt t="24864" x="3327400" y="3638550"/>
          <p14:tracePt t="24872" x="3282950" y="3638550"/>
          <p14:tracePt t="24881" x="3219450" y="3638550"/>
          <p14:tracePt t="24898" x="3105150" y="3638550"/>
          <p14:tracePt t="24915" x="3009900" y="3638550"/>
          <p14:tracePt t="24931" x="2959100" y="3638550"/>
          <p14:tracePt t="24948" x="2946400" y="3638550"/>
          <p14:tracePt t="25048" x="2965450" y="3638550"/>
          <p14:tracePt t="25056" x="3003550" y="3638550"/>
          <p14:tracePt t="25064" x="3054350" y="3638550"/>
          <p14:tracePt t="25081" x="3181350" y="3638550"/>
          <p14:tracePt t="25098" x="3270250" y="3638550"/>
          <p14:tracePt t="25114" x="3302000" y="3638550"/>
          <p14:tracePt t="25131" x="3314700" y="3638550"/>
          <p14:tracePt t="25186" x="3295650" y="3638550"/>
          <p14:tracePt t="25192" x="3263900" y="3638550"/>
          <p14:tracePt t="25200" x="3232150" y="3638550"/>
          <p14:tracePt t="25214" x="3181350" y="3638550"/>
          <p14:tracePt t="25232" x="2990850" y="3638550"/>
          <p14:tracePt t="25247" x="2895600" y="3638550"/>
          <p14:tracePt t="25264" x="2870200" y="3638550"/>
          <p14:tracePt t="25353" x="2882900" y="3638550"/>
          <p14:tracePt t="25361" x="2901950" y="3638550"/>
          <p14:tracePt t="25369" x="2933700" y="3638550"/>
          <p14:tracePt t="25381" x="2971800" y="3638550"/>
          <p14:tracePt t="25397" x="3041650" y="3638550"/>
          <p14:tracePt t="25414" x="3086100" y="3638550"/>
          <p14:tracePt t="25431" x="3092450" y="3638550"/>
          <p14:tracePt t="25472" x="3086100" y="3638550"/>
          <p14:tracePt t="25481" x="3067050" y="3638550"/>
          <p14:tracePt t="25488" x="3054350" y="3638550"/>
          <p14:tracePt t="25497" x="3035300" y="3638550"/>
          <p14:tracePt t="25514" x="3016250" y="3638550"/>
          <p14:tracePt t="25531" x="3009900" y="3638550"/>
          <p14:tracePt t="25592" x="3016250" y="3638550"/>
          <p14:tracePt t="25602" x="3028950" y="3638550"/>
          <p14:tracePt t="25609" x="3048000" y="3638550"/>
          <p14:tracePt t="25617" x="3073400" y="3638550"/>
          <p14:tracePt t="25631" x="3092450" y="3638550"/>
          <p14:tracePt t="25648" x="3098800" y="3638550"/>
          <p14:tracePt t="25744" x="3105150" y="3638550"/>
          <p14:tracePt t="25752" x="3130550" y="3638550"/>
          <p14:tracePt t="25761" x="3175000" y="3638550"/>
          <p14:tracePt t="25768" x="3219450" y="3644900"/>
          <p14:tracePt t="25781" x="3257550" y="3644900"/>
          <p14:tracePt t="25797" x="3384550" y="3644900"/>
          <p14:tracePt t="25814" x="3536950" y="3644900"/>
          <p14:tracePt t="25830" x="3683000" y="3644900"/>
          <p14:tracePt t="25832" x="3759200" y="3644900"/>
          <p14:tracePt t="25847" x="3854450" y="3644900"/>
          <p14:tracePt t="25864" x="3886200" y="3644900"/>
          <p14:tracePt t="25881" x="3892550" y="3644900"/>
          <p14:tracePt t="26155" x="3879850" y="3644900"/>
          <p14:tracePt t="26162" x="3835400" y="3644900"/>
          <p14:tracePt t="26170" x="3784600" y="3638550"/>
          <p14:tracePt t="26182" x="3708400" y="3638550"/>
          <p14:tracePt t="26200" x="3422650" y="3638550"/>
          <p14:tracePt t="26214" x="3327400" y="3638550"/>
          <p14:tracePt t="26219" x="3238500" y="3638550"/>
          <p14:tracePt t="26233" x="3054350" y="3638550"/>
          <p14:tracePt t="26248" x="2940050" y="3638550"/>
          <p14:tracePt t="26265" x="2901950" y="3638550"/>
          <p14:tracePt t="26281" x="2889250" y="3638550"/>
          <p14:tracePt t="26354" x="2889250" y="3632200"/>
          <p14:tracePt t="26360" x="2901950" y="3632200"/>
          <p14:tracePt t="26370" x="2927350" y="3625850"/>
          <p14:tracePt t="26381" x="2959100" y="3625850"/>
          <p14:tracePt t="26398" x="3098800" y="3606800"/>
          <p14:tracePt t="26414" x="3270250" y="3606800"/>
          <p14:tracePt t="26417" x="3352800" y="3606800"/>
          <p14:tracePt t="26431" x="3429000" y="3606800"/>
          <p14:tracePt t="26448" x="3505200" y="3606800"/>
          <p14:tracePt t="26464" x="3511550" y="3606800"/>
          <p14:tracePt t="26505" x="3492500" y="3606800"/>
          <p14:tracePt t="26514" x="3454400" y="3606800"/>
          <p14:tracePt t="26530" x="3340100" y="3606800"/>
          <p14:tracePt t="26547" x="3168650" y="3606800"/>
          <p14:tracePt t="26564" x="2978150" y="3606800"/>
          <p14:tracePt t="26581" x="2844800" y="3606800"/>
          <p14:tracePt t="26597" x="2794000" y="3606800"/>
          <p14:tracePt t="26614" x="2781300" y="3606800"/>
          <p14:tracePt t="26641" x="2787650" y="3613150"/>
          <p14:tracePt t="26649" x="2806700" y="3613150"/>
          <p14:tracePt t="26664" x="2889250" y="3613150"/>
          <p14:tracePt t="26681" x="3028950" y="3613150"/>
          <p14:tracePt t="26698" x="3219450" y="3613150"/>
          <p14:tracePt t="26714" x="3384550" y="3613150"/>
          <p14:tracePt t="26730" x="3460750" y="3613150"/>
          <p14:tracePt t="26747" x="3479800" y="3613150"/>
          <p14:tracePt t="27152" x="0" y="0"/>
        </p14:tracePtLst>
        <p14:tracePtLst>
          <p14:tracePt t="27689" x="5353050" y="3479800"/>
          <p14:tracePt t="27736" x="5353050" y="3486150"/>
          <p14:tracePt t="27745" x="5359400" y="3498850"/>
          <p14:tracePt t="27752" x="5365750" y="3517900"/>
          <p14:tracePt t="27763" x="5384800" y="3543300"/>
          <p14:tracePt t="27780" x="5410200" y="3587750"/>
          <p14:tracePt t="27797" x="5448300" y="3619500"/>
          <p14:tracePt t="27813" x="5505450" y="3663950"/>
          <p14:tracePt t="27830" x="5556250" y="3695700"/>
          <p14:tracePt t="27846" x="5600700" y="3708400"/>
          <p14:tracePt t="27848" x="5613400" y="3714750"/>
          <p14:tracePt t="27863" x="5645150" y="3721100"/>
          <p14:tracePt t="27880" x="5651500" y="3721100"/>
          <p14:tracePt t="27897" x="5657850" y="3721100"/>
          <p14:tracePt t="27913" x="5664200" y="3721100"/>
          <p14:tracePt t="27930" x="5664200" y="3714750"/>
          <p14:tracePt t="27947" x="5664200" y="3695700"/>
          <p14:tracePt t="27963" x="5670550" y="3670300"/>
          <p14:tracePt t="27980" x="5670550" y="3657600"/>
          <p14:tracePt t="27997" x="5670550" y="3644900"/>
          <p14:tracePt t="28025" x="5670550" y="3632200"/>
          <p14:tracePt t="28048" x="5664200" y="3619500"/>
          <p14:tracePt t="28088" x="5657850" y="3619500"/>
          <p14:tracePt t="28096" x="5651500" y="3619500"/>
          <p14:tracePt t="28106" x="5645150" y="3625850"/>
          <p14:tracePt t="28113" x="5638800" y="3638550"/>
          <p14:tracePt t="28130" x="5626100" y="3676650"/>
          <p14:tracePt t="28147" x="5619750" y="3702050"/>
          <p14:tracePt t="28164" x="5619750" y="3721100"/>
          <p14:tracePt t="28181" x="5619750" y="3733800"/>
          <p14:tracePt t="28265" x="5619750" y="3721100"/>
          <p14:tracePt t="28274" x="5613400" y="3695700"/>
          <p14:tracePt t="28281" x="5607050" y="3670300"/>
          <p14:tracePt t="28297" x="5588000" y="3625850"/>
          <p14:tracePt t="28313" x="5562600" y="3587750"/>
          <p14:tracePt t="28330" x="5537200" y="3556000"/>
          <p14:tracePt t="28347" x="5524500" y="3543300"/>
          <p14:tracePt t="28387" x="5518150" y="3543300"/>
          <p14:tracePt t="28397" x="5505450" y="3543300"/>
          <p14:tracePt t="28414" x="5499100" y="3568700"/>
          <p14:tracePt t="28430" x="5480050" y="3638550"/>
          <p14:tracePt t="28433" x="5480050" y="3657600"/>
          <p14:tracePt t="28448" x="5480050" y="3702050"/>
          <p14:tracePt t="28464" x="5480050" y="3714750"/>
          <p14:tracePt t="28480" x="5480050" y="3721100"/>
          <p14:tracePt t="28545" x="5480050" y="3714750"/>
          <p14:tracePt t="28553" x="5486400" y="3695700"/>
          <p14:tracePt t="28563" x="5492750" y="3683000"/>
          <p14:tracePt t="28580" x="5492750" y="3657600"/>
          <p14:tracePt t="28597" x="5499100" y="3632200"/>
          <p14:tracePt t="28602" x="5505450" y="3625850"/>
          <p14:tracePt t="28765" x="0" y="0"/>
        </p14:tracePtLst>
        <p14:tracePtLst>
          <p14:tracePt t="29179" x="5829300" y="3549650"/>
          <p14:tracePt t="29185" x="5829300" y="3562350"/>
          <p14:tracePt t="29201" x="5829300" y="3575050"/>
          <p14:tracePt t="29213" x="5829300" y="3600450"/>
          <p14:tracePt t="29230" x="5848350" y="3619500"/>
          <p14:tracePt t="29246" x="5861050" y="3632200"/>
          <p14:tracePt t="29249" x="5873750" y="3638550"/>
          <p14:tracePt t="29264" x="5899150" y="3651250"/>
          <p14:tracePt t="29280" x="5905500" y="3651250"/>
          <p14:tracePt t="29297" x="5911850" y="3651250"/>
          <p14:tracePt t="29313" x="5924550" y="3651250"/>
          <p14:tracePt t="29346" x="5937250" y="3651250"/>
          <p14:tracePt t="29363" x="5962650" y="3651250"/>
          <p14:tracePt t="29380" x="5988050" y="3651250"/>
          <p14:tracePt t="29396" x="6026150" y="3651250"/>
          <p14:tracePt t="29413" x="6051550" y="3651250"/>
          <p14:tracePt t="29430" x="6064250" y="3651250"/>
          <p14:tracePt t="29447" x="6070600" y="3651250"/>
          <p14:tracePt t="29552" x="0" y="0"/>
        </p14:tracePtLst>
        <p14:tracePtLst>
          <p14:tracePt t="30080" x="6388100" y="3568700"/>
          <p14:tracePt t="30096" x="6388100" y="3562350"/>
          <p14:tracePt t="30112" x="6388100" y="3556000"/>
          <p14:tracePt t="30120" x="6394450" y="3549650"/>
          <p14:tracePt t="30129" x="6400800" y="3549650"/>
          <p14:tracePt t="30146" x="6407150" y="3543300"/>
          <p14:tracePt t="30170" x="6407150" y="3536950"/>
          <p14:tracePt t="30200" x="6413500" y="3536950"/>
          <p14:tracePt t="30209" x="6419850" y="3536950"/>
          <p14:tracePt t="30225" x="6445250" y="3536950"/>
          <p14:tracePt t="30233" x="6464300" y="3549650"/>
          <p14:tracePt t="30247" x="6477000" y="3556000"/>
          <p14:tracePt t="30263" x="6515100" y="3568700"/>
          <p14:tracePt t="30266" x="6540500" y="3581400"/>
          <p14:tracePt t="30280" x="6553200" y="3581400"/>
          <p14:tracePt t="30330" x="6559550" y="3587750"/>
          <p14:tracePt t="30345" x="6559550" y="3594100"/>
          <p14:tracePt t="30362" x="6559550" y="3600450"/>
          <p14:tracePt t="30378" x="6559550" y="3613150"/>
          <p14:tracePt t="30393" x="6553200" y="3625850"/>
          <p14:tracePt t="30402" x="6546850" y="3632200"/>
          <p14:tracePt t="30413" x="6540500" y="3638550"/>
          <p14:tracePt t="30430" x="6527800" y="3651250"/>
          <p14:tracePt t="30447" x="6521450" y="3663950"/>
          <p14:tracePt t="30463" x="6515100" y="3670300"/>
          <p14:tracePt t="30722" x="6515100" y="3676650"/>
          <p14:tracePt t="30730" x="6515100" y="3683000"/>
          <p14:tracePt t="32241" x="0" y="0"/>
        </p14:tracePtLst>
        <p14:tracePtLst>
          <p14:tracePt t="33017" x="6508750" y="3524250"/>
          <p14:tracePt t="33025" x="6515100" y="3524250"/>
          <p14:tracePt t="33072" x="6521450" y="3524250"/>
          <p14:tracePt t="33121" x="6527800" y="3524250"/>
          <p14:tracePt t="33136" x="6527800" y="3530600"/>
          <p14:tracePt t="33152" x="6534150" y="3536950"/>
          <p14:tracePt t="33168" x="6534150" y="3543300"/>
          <p14:tracePt t="33176" x="6534150" y="3556000"/>
          <p14:tracePt t="33186" x="6534150" y="3562350"/>
          <p14:tracePt t="33195" x="6534150" y="3575050"/>
          <p14:tracePt t="33212" x="6534150" y="3594100"/>
          <p14:tracePt t="33228" x="6527800" y="3619500"/>
          <p14:tracePt t="33245" x="6527800" y="3632200"/>
          <p14:tracePt t="33262" x="6515100" y="3644900"/>
          <p14:tracePt t="33289" x="6508750" y="3651250"/>
          <p14:tracePt t="33296" x="6508750" y="3657600"/>
          <p14:tracePt t="33328" x="6502400" y="3657600"/>
          <p14:tracePt t="33353" x="6496050" y="3663950"/>
          <p14:tracePt t="33369" x="6489700" y="3663950"/>
          <p14:tracePt t="33385" x="6477000" y="3670300"/>
          <p14:tracePt t="33402" x="6470650" y="3676650"/>
          <p14:tracePt t="33624" x="0" y="0"/>
        </p14:tracePtLst>
        <p14:tracePtLst>
          <p14:tracePt t="33920" x="6197600" y="3644900"/>
          <p14:tracePt t="34042" x="6191250" y="3644900"/>
          <p14:tracePt t="34049" x="6178550" y="3644900"/>
          <p14:tracePt t="34049" x="0" y="0"/>
        </p14:tracePtLst>
        <p14:tracePtLst>
          <p14:tracePt t="34408" x="4089400" y="3403600"/>
          <p14:tracePt t="34456" x="4083050" y="3403600"/>
          <p14:tracePt t="34466" x="4070350" y="3403600"/>
          <p14:tracePt t="34482" x="4070350" y="3416300"/>
          <p14:tracePt t="34488" x="4070350" y="3435350"/>
          <p14:tracePt t="34496" x="4070350" y="3448050"/>
          <p14:tracePt t="34511" x="4070350" y="3498850"/>
          <p14:tracePt t="34528" x="4070350" y="3543300"/>
          <p14:tracePt t="34544" x="4070350" y="3600450"/>
          <p14:tracePt t="34562" x="4095750" y="3644900"/>
          <p14:tracePt t="34578" x="4108450" y="3670300"/>
          <p14:tracePt t="34595" x="4121150" y="3689350"/>
          <p14:tracePt t="34611" x="4127500" y="3695700"/>
          <p14:tracePt t="34628" x="4140200" y="3695700"/>
          <p14:tracePt t="34645" x="4152900" y="3702050"/>
          <p14:tracePt t="34661" x="4165600" y="3702050"/>
          <p14:tracePt t="34667" x="4171950" y="3702050"/>
          <p14:tracePt t="34678" x="4184650" y="3702050"/>
          <p14:tracePt t="34696" x="4222750" y="3663950"/>
          <p14:tracePt t="34712" x="4254500" y="3594100"/>
          <p14:tracePt t="34729" x="4286250" y="3511550"/>
          <p14:tracePt t="34744" x="4298950" y="3454400"/>
          <p14:tracePt t="34761" x="4305300" y="3416300"/>
          <p14:tracePt t="34778" x="4305300" y="3403600"/>
          <p14:tracePt t="34795" x="4305300" y="3397250"/>
          <p14:tracePt t="34832" x="4305300" y="3403600"/>
          <p14:tracePt t="34844" x="4305300" y="3435350"/>
          <p14:tracePt t="34861" x="4298950" y="3492500"/>
          <p14:tracePt t="34878" x="4279900" y="3568700"/>
          <p14:tracePt t="34880" x="4279900" y="3594100"/>
          <p14:tracePt t="34895" x="4279900" y="3606800"/>
          <p14:tracePt t="34912" x="4279900" y="3625850"/>
          <p14:tracePt t="34978" x="4279900" y="3619500"/>
          <p14:tracePt t="34985" x="4286250" y="3600450"/>
          <p14:tracePt t="34994" x="4286250" y="3587750"/>
          <p14:tracePt t="35011" x="4286250" y="3562350"/>
          <p14:tracePt t="35028" x="4292600" y="3549650"/>
          <p14:tracePt t="35250" x="4298950" y="3549650"/>
          <p14:tracePt t="35256" x="0" y="0"/>
        </p14:tracePtLst>
        <p14:tracePtLst>
          <p14:tracePt t="35570" x="5156200" y="3492500"/>
          <p14:tracePt t="35576" x="5156200" y="3498850"/>
          <p14:tracePt t="35594" x="5156200" y="3505200"/>
          <p14:tracePt t="35601" x="5162550" y="3511550"/>
          <p14:tracePt t="35619" x="5162550" y="3517900"/>
          <p14:tracePt t="35628" x="5162550" y="3524250"/>
          <p14:tracePt t="35644" x="5162550" y="3536950"/>
          <p14:tracePt t="35661" x="5162550" y="3562350"/>
          <p14:tracePt t="35678" x="5162550" y="3594100"/>
          <p14:tracePt t="35680" x="5162550" y="3600450"/>
          <p14:tracePt t="35695" x="5162550" y="3606800"/>
          <p14:tracePt t="35712" x="5162550" y="3613150"/>
          <p14:tracePt t="35728" x="5162550" y="3625850"/>
          <p14:tracePt t="35761" x="5149850" y="3625850"/>
          <p14:tracePt t="35778" x="5143500" y="3625850"/>
          <p14:tracePt t="35795" x="5137150" y="3625850"/>
          <p14:tracePt t="35811" x="5130800" y="3632200"/>
          <p14:tracePt t="35828" x="5118100" y="3644900"/>
          <p14:tracePt t="35861" x="5111750" y="3651250"/>
          <p14:tracePt t="36153" x="5105400" y="3651250"/>
          <p14:tracePt t="36170" x="5105400" y="3638550"/>
          <p14:tracePt t="36177" x="5099050" y="3625850"/>
          <p14:tracePt t="36185" x="5092700" y="3619500"/>
          <p14:tracePt t="36194" x="5092700" y="3613150"/>
          <p14:tracePt t="36211" x="5080000" y="3581400"/>
          <p14:tracePt t="36228" x="5073650" y="3556000"/>
          <p14:tracePt t="36244" x="5067300" y="3530600"/>
          <p14:tracePt t="36261" x="5067300" y="3524250"/>
          <p14:tracePt t="36278" x="5067300" y="3505200"/>
          <p14:tracePt t="36297" x="5067300" y="3498850"/>
          <p14:tracePt t="36360" x="5067300" y="3492500"/>
          <p14:tracePt t="36369" x="5067300" y="3486150"/>
          <p14:tracePt t="36400" x="5067300" y="3479800"/>
          <p14:tracePt t="36417" x="5080000" y="3479800"/>
          <p14:tracePt t="36424" x="5086350" y="3479800"/>
          <p14:tracePt t="36433" x="5099050" y="3479800"/>
          <p14:tracePt t="36444" x="5111750" y="3479800"/>
          <p14:tracePt t="36472" x="5118100" y="3479800"/>
          <p14:tracePt t="36480" x="5124450" y="3479800"/>
          <p14:tracePt t="36497" x="5130800" y="3479800"/>
          <p14:tracePt t="36511" x="5137150" y="3486150"/>
          <p14:tracePt t="36528" x="5143500" y="3505200"/>
          <p14:tracePt t="36544" x="5149850" y="3517900"/>
          <p14:tracePt t="36560" x="5149850" y="3543300"/>
          <p14:tracePt t="36577" x="5162550" y="3587750"/>
          <p14:tracePt t="36594" x="5162550" y="3600450"/>
          <p14:tracePt t="36610" x="5162550" y="3613150"/>
          <p14:tracePt t="36627" x="5162550" y="3619500"/>
          <p14:tracePt t="36673" x="5162550" y="3625850"/>
          <p14:tracePt t="36689" x="5162550" y="3638550"/>
          <p14:tracePt t="36706" x="5156200" y="3638550"/>
          <p14:tracePt t="36713" x="5149850" y="3644900"/>
          <p14:tracePt t="36721" x="5143500" y="3651250"/>
          <p14:tracePt t="36730" x="5137150" y="3657600"/>
          <p14:tracePt t="36745" x="5130800" y="3657600"/>
          <p14:tracePt t="36761" x="5118100" y="3670300"/>
          <p14:tracePt t="36992" x="0" y="0"/>
        </p14:tracePtLst>
        <p14:tracePtLst>
          <p14:tracePt t="38123" x="4387850" y="3663950"/>
          <p14:tracePt t="38178" x="4394200" y="3663950"/>
          <p14:tracePt t="38186" x="4413250" y="3663950"/>
          <p14:tracePt t="38194" x="4445000" y="3663950"/>
          <p14:tracePt t="38211" x="4591050" y="3663950"/>
          <p14:tracePt t="38228" x="4826000" y="3663950"/>
          <p14:tracePt t="38233" x="4997450" y="3663950"/>
          <p14:tracePt t="38244" x="5213350" y="3663950"/>
          <p14:tracePt t="38261" x="5626100" y="3663950"/>
          <p14:tracePt t="38266" x="5797550" y="3663950"/>
          <p14:tracePt t="38278" x="5918200" y="3663950"/>
          <p14:tracePt t="38294" x="6057900" y="3683000"/>
          <p14:tracePt t="38299" x="6070600" y="3689350"/>
          <p14:tracePt t="38310" x="6076950" y="3689350"/>
          <p14:tracePt t="38327" x="6083300" y="3689350"/>
          <p14:tracePt t="38393" x="6083300" y="3695700"/>
          <p14:tracePt t="38401" x="6076950" y="3702050"/>
          <p14:tracePt t="38410" x="6057900" y="3708400"/>
          <p14:tracePt t="38426" x="6000750" y="3721100"/>
          <p14:tracePt t="38443" x="5905500" y="3721100"/>
          <p14:tracePt t="38460" x="5765800" y="3721100"/>
          <p14:tracePt t="38477" x="5607050" y="3721100"/>
          <p14:tracePt t="38493" x="5461000" y="3727450"/>
          <p14:tracePt t="38511" x="5372100" y="3740150"/>
          <p14:tracePt t="38513" x="5346700" y="3746500"/>
          <p14:tracePt t="38527" x="5321300" y="3752850"/>
          <p14:tracePt t="38543" x="5314950" y="3752850"/>
          <p14:tracePt t="38673" x="5321300" y="3752850"/>
          <p14:tracePt t="38744" x="5340350" y="3752850"/>
          <p14:tracePt t="38760" x="5327650" y="3759200"/>
          <p14:tracePt t="38768" x="5314950" y="3759200"/>
          <p14:tracePt t="38776" x="5283200" y="3759200"/>
          <p14:tracePt t="38793" x="5162550" y="3759200"/>
          <p14:tracePt t="38810" x="5048250" y="3759200"/>
          <p14:tracePt t="38826" x="4953000" y="3759200"/>
          <p14:tracePt t="38843" x="4908550" y="3759200"/>
          <p14:tracePt t="38859" x="4902200" y="3759200"/>
          <p14:tracePt t="38929" x="4914900" y="3759200"/>
          <p14:tracePt t="38936" x="4933950" y="3759200"/>
          <p14:tracePt t="38944" x="4965700" y="3759200"/>
          <p14:tracePt t="38959" x="5086350" y="3759200"/>
          <p14:tracePt t="38976" x="5264150" y="3759200"/>
          <p14:tracePt t="38993" x="5486400" y="3759200"/>
          <p14:tracePt t="39010" x="5683250" y="3759200"/>
          <p14:tracePt t="39026" x="5803900" y="3759200"/>
          <p14:tracePt t="39043" x="5842000" y="3759200"/>
          <p14:tracePt t="39059" x="5854700" y="3759200"/>
          <p14:tracePt t="39121" x="5848350" y="3759200"/>
          <p14:tracePt t="39128" x="5816600" y="3759200"/>
          <p14:tracePt t="39136" x="5772150" y="3759200"/>
          <p14:tracePt t="39144" x="5708650" y="3759200"/>
          <p14:tracePt t="39159" x="5594350" y="3759200"/>
          <p14:tracePt t="39176" x="5492750" y="3759200"/>
          <p14:tracePt t="39193" x="5454650" y="3759200"/>
          <p14:tracePt t="39210" x="5441950" y="3759200"/>
          <p14:tracePt t="39280" x="5454650" y="3759200"/>
          <p14:tracePt t="39290" x="5480050" y="3759200"/>
          <p14:tracePt t="39296" x="5511800" y="3759200"/>
          <p14:tracePt t="39309" x="5556250" y="3759200"/>
          <p14:tracePt t="39326" x="5664200" y="3759200"/>
          <p14:tracePt t="39343" x="5715000" y="3759200"/>
          <p14:tracePt t="39345" x="5721350" y="3759200"/>
          <p14:tracePt t="39360" x="5727700" y="3759200"/>
          <p14:tracePt t="39402" x="5702300" y="3759200"/>
          <p14:tracePt t="39409" x="5645150" y="3759200"/>
          <p14:tracePt t="39417" x="5575300" y="3759200"/>
          <p14:tracePt t="39426" x="5486400" y="3759200"/>
          <p14:tracePt t="39443" x="5308600" y="3759200"/>
          <p14:tracePt t="39459" x="5194300" y="3759200"/>
          <p14:tracePt t="39477" x="5156200" y="3759200"/>
          <p14:tracePt t="39571" x="5162550" y="3759200"/>
          <p14:tracePt t="39577" x="5194300" y="3759200"/>
          <p14:tracePt t="39584" x="5226050" y="3759200"/>
          <p14:tracePt t="39593" x="5270500" y="3759200"/>
          <p14:tracePt t="39609" x="5346700" y="3759200"/>
          <p14:tracePt t="39626" x="5359400" y="3759200"/>
          <p14:tracePt t="39643" x="5365750" y="3759200"/>
          <p14:tracePt t="39676" x="5359400" y="3759200"/>
          <p14:tracePt t="39693" x="5295900" y="3759200"/>
          <p14:tracePt t="39709" x="5226050" y="3759200"/>
          <p14:tracePt t="39713" x="5207000" y="3759200"/>
          <p14:tracePt t="39727" x="5187950" y="3759200"/>
          <p14:tracePt t="39743" x="5175250" y="3759200"/>
          <p14:tracePt t="39842" x="5181600" y="3759200"/>
          <p14:tracePt t="39849" x="5187950" y="3759200"/>
          <p14:tracePt t="39860" x="5194300" y="3759200"/>
          <p14:tracePt t="39946" x="5200650" y="3759200"/>
          <p14:tracePt t="39962" x="5187950" y="3752850"/>
          <p14:tracePt t="39977" x="5168900" y="3746500"/>
          <p14:tracePt t="39985" x="5168900" y="3740150"/>
          <p14:tracePt t="40001" x="5162550" y="3740150"/>
          <p14:tracePt t="40012" x="5156200" y="3740150"/>
          <p14:tracePt t="40026" x="5130800" y="3733800"/>
          <p14:tracePt t="40043" x="5124450" y="3733800"/>
          <p14:tracePt t="40106" x="5143500" y="3733800"/>
          <p14:tracePt t="40112" x="5175250" y="3733800"/>
          <p14:tracePt t="40121" x="5232400" y="3733800"/>
          <p14:tracePt t="40128" x="5295900" y="3733800"/>
          <p14:tracePt t="40142" x="5378450" y="3733800"/>
          <p14:tracePt t="40160" x="5651500" y="3733800"/>
          <p14:tracePt t="40176" x="5778500" y="3733800"/>
          <p14:tracePt t="40193" x="5829300" y="3733800"/>
          <p14:tracePt t="40209" x="5835650" y="3733800"/>
          <p14:tracePt t="40290" x="5829300" y="3733800"/>
          <p14:tracePt t="40297" x="5797550" y="3733800"/>
          <p14:tracePt t="40309" x="5734050" y="3727450"/>
          <p14:tracePt t="40326" x="5581650" y="3702050"/>
          <p14:tracePt t="40343" x="5461000" y="3689350"/>
          <p14:tracePt t="40345" x="5448300" y="3689350"/>
          <p14:tracePt t="40360" x="5429250" y="3689350"/>
          <p14:tracePt t="40393" x="5435600" y="3689350"/>
          <p14:tracePt t="40409" x="5499100" y="3689350"/>
          <p14:tracePt t="40426" x="5588000" y="3702050"/>
          <p14:tracePt t="40442" x="5651500" y="3702050"/>
          <p14:tracePt t="40459" x="5695950" y="3714750"/>
          <p14:tracePt t="40476" x="5702300" y="3714750"/>
          <p14:tracePt t="40776" x="0" y="0"/>
        </p14:tracePtLst>
        <p14:tracePtLst>
          <p14:tracePt t="43233" x="5060950" y="3784600"/>
          <p14:tracePt t="43241" x="5010150" y="3816350"/>
          <p14:tracePt t="43248" x="4965700" y="3848100"/>
          <p14:tracePt t="43258" x="4914900" y="3873500"/>
          <p14:tracePt t="43274" x="4864100" y="3905250"/>
          <p14:tracePt t="43292" x="4845050" y="3917950"/>
          <p14:tracePt t="43308" x="4845050" y="3924300"/>
          <p14:tracePt t="43325" x="4845050" y="3937000"/>
          <p14:tracePt t="43341" x="4845050" y="3987800"/>
          <p14:tracePt t="43358" x="4889500" y="4025900"/>
          <p14:tracePt t="43375" x="4978400" y="4064000"/>
          <p14:tracePt t="43377" x="5048250" y="4070350"/>
          <p14:tracePt t="43391" x="5175250" y="4083050"/>
          <p14:tracePt t="43408" x="5314950" y="4083050"/>
          <p14:tracePt t="43425" x="5391150" y="4083050"/>
          <p14:tracePt t="43441" x="5422900" y="4083050"/>
          <p14:tracePt t="43458" x="5429250" y="4083050"/>
          <p14:tracePt t="43488" x="5429250" y="4076700"/>
          <p14:tracePt t="43497" x="5429250" y="4070350"/>
          <p14:tracePt t="43508" x="5410200" y="4051300"/>
          <p14:tracePt t="43525" x="5353050" y="4000500"/>
          <p14:tracePt t="43542" x="5238750" y="3949700"/>
          <p14:tracePt t="43558" x="5149850" y="3924300"/>
          <p14:tracePt t="43575" x="5105400" y="3911600"/>
          <p14:tracePt t="43577" x="5099050" y="3911600"/>
          <p14:tracePt t="43591" x="5092700" y="3911600"/>
          <p14:tracePt t="43617" x="5086350" y="3911600"/>
          <p14:tracePt t="43632" x="5086350" y="3917950"/>
          <p14:tracePt t="43641" x="5086350" y="3924300"/>
          <p14:tracePt t="43658" x="5086350" y="3943350"/>
          <p14:tracePt t="43674" x="5086350" y="3962400"/>
          <p14:tracePt t="43691" x="5111750" y="3987800"/>
          <p14:tracePt t="43708" x="5207000" y="4038600"/>
          <p14:tracePt t="43725" x="5353050" y="4076700"/>
          <p14:tracePt t="43741" x="5492750" y="4102100"/>
          <p14:tracePt t="43758" x="5568950" y="4102100"/>
          <p14:tracePt t="43775" x="5594350" y="4095750"/>
          <p14:tracePt t="43776" x="5600700" y="4076700"/>
          <p14:tracePt t="43791" x="5600700" y="4025900"/>
          <p14:tracePt t="43808" x="5600700" y="3949700"/>
          <p14:tracePt t="43825" x="5581650" y="3898900"/>
          <p14:tracePt t="43841" x="5549900" y="3860800"/>
          <p14:tracePt t="43858" x="5499100" y="3829050"/>
          <p14:tracePt t="43874" x="5429250" y="3816350"/>
          <p14:tracePt t="43891" x="5372100" y="3816350"/>
          <p14:tracePt t="43908" x="5334000" y="3848100"/>
          <p14:tracePt t="43924" x="5308600" y="3911600"/>
          <p14:tracePt t="43941" x="5302250" y="3943350"/>
          <p14:tracePt t="43958" x="5302250" y="3956050"/>
          <p14:tracePt t="43974" x="5302250" y="3975100"/>
          <p14:tracePt t="44041" x="5302250" y="3962400"/>
          <p14:tracePt t="44048" x="5302250" y="3949700"/>
          <p14:tracePt t="44058" x="5302250" y="3930650"/>
          <p14:tracePt t="44074" x="5302250" y="3898900"/>
          <p14:tracePt t="44091" x="5302250" y="3886200"/>
          <p14:tracePt t="44145" x="5295900" y="3886200"/>
          <p14:tracePt t="44153" x="5295900" y="3905250"/>
          <p14:tracePt t="44160" x="5295900" y="3937000"/>
          <p14:tracePt t="44174" x="5295900" y="3968750"/>
          <p14:tracePt t="44191" x="5295900" y="4019550"/>
          <p14:tracePt t="44208" x="5295900" y="4032250"/>
          <p14:tracePt t="44241" x="5302250" y="4032250"/>
          <p14:tracePt t="44258" x="5321300" y="4032250"/>
          <p14:tracePt t="44275" x="5346700" y="4013200"/>
          <p14:tracePt t="44291" x="5372100" y="4000500"/>
          <p14:tracePt t="44308" x="5416550" y="3987800"/>
          <p14:tracePt t="44325" x="5486400" y="3987800"/>
          <p14:tracePt t="44341" x="5626100" y="3987800"/>
          <p14:tracePt t="44358" x="5797550" y="3987800"/>
          <p14:tracePt t="44374" x="5988050" y="3987800"/>
          <p14:tracePt t="44376" x="6089650" y="3987800"/>
          <p14:tracePt t="44391" x="6261100" y="3949700"/>
          <p14:tracePt t="44408" x="6343650" y="3937000"/>
          <p14:tracePt t="44424" x="6356350" y="3930650"/>
          <p14:tracePt t="44464" x="6362700" y="3924300"/>
          <p14:tracePt t="44496" x="6362700" y="3917950"/>
          <p14:tracePt t="44505" x="6362700" y="3911600"/>
          <p14:tracePt t="44512" x="6356350" y="3905250"/>
          <p14:tracePt t="44524" x="6356350" y="3898900"/>
          <p14:tracePt t="44541" x="6330950" y="3892550"/>
          <p14:tracePt t="44558" x="6305550" y="3873500"/>
          <p14:tracePt t="44575" x="6273800" y="3854450"/>
          <p14:tracePt t="44577" x="6254750" y="3848100"/>
          <p14:tracePt t="44591" x="6216650" y="3835400"/>
          <p14:tracePt t="44608" x="6115050" y="3816350"/>
          <p14:tracePt t="44624" x="5975350" y="3797300"/>
          <p14:tracePt t="44641" x="5848350" y="3797300"/>
          <p14:tracePt t="44658" x="5740400" y="3810000"/>
          <p14:tracePt t="44674" x="5676900" y="3829050"/>
          <p14:tracePt t="44691" x="5657850" y="3841750"/>
          <p14:tracePt t="44708" x="5651500" y="3848100"/>
          <p14:tracePt t="44724" x="5651500" y="3860800"/>
          <p14:tracePt t="44745" x="5651500" y="3867150"/>
          <p14:tracePt t="44758" x="5651500" y="3879850"/>
          <p14:tracePt t="44775" x="5676900" y="3886200"/>
          <p14:tracePt t="44778" x="5689600" y="3892550"/>
          <p14:tracePt t="44791" x="5702300" y="3892550"/>
          <p14:tracePt t="44859" x="5708650" y="3892550"/>
          <p14:tracePt t="44881" x="5708650" y="3886200"/>
          <p14:tracePt t="44889" x="5708650" y="3879850"/>
          <p14:tracePt t="44899" x="5708650" y="3867150"/>
          <p14:tracePt t="44908" x="5695950" y="3860800"/>
          <p14:tracePt t="44924" x="5689600" y="3854450"/>
          <p14:tracePt t="44941" x="5676900" y="3854450"/>
          <p14:tracePt t="44958" x="5670550" y="3860800"/>
          <p14:tracePt t="44974" x="5670550" y="3879850"/>
          <p14:tracePt t="44992" x="5670550" y="3898900"/>
          <p14:tracePt t="45011" x="5670550" y="3905250"/>
          <p14:tracePt t="45032" x="5683250" y="3905250"/>
          <p14:tracePt t="45049" x="5695950" y="3905250"/>
          <p14:tracePt t="45058" x="5702300" y="3892550"/>
          <p14:tracePt t="45075" x="5721350" y="3867150"/>
          <p14:tracePt t="45091" x="5721350" y="3848100"/>
          <p14:tracePt t="45107" x="5721350" y="3841750"/>
          <p14:tracePt t="45240" x="5721350" y="3835400"/>
          <p14:tracePt t="45249" x="5695950" y="3835400"/>
          <p14:tracePt t="45258" x="5645150" y="3835400"/>
          <p14:tracePt t="45274" x="5480050" y="3835400"/>
          <p14:tracePt t="45291" x="5156200" y="3835400"/>
          <p14:tracePt t="45307" x="4597400" y="3835400"/>
          <p14:tracePt t="45308" x="0" y="0"/>
        </p14:tracePtLst>
        <p14:tracePtLst>
          <p14:tracePt t="45769" x="1358900" y="3841750"/>
          <p14:tracePt t="45801" x="1358900" y="3848100"/>
          <p14:tracePt t="45809" x="1358900" y="3867150"/>
          <p14:tracePt t="45817" x="1358900" y="3886200"/>
          <p14:tracePt t="45824" x="1371600" y="3917950"/>
          <p14:tracePt t="45841" x="1409700" y="3968750"/>
          <p14:tracePt t="45857" x="1473200" y="4019550"/>
          <p14:tracePt t="45874" x="1555750" y="4051300"/>
          <p14:tracePt t="45890" x="1651000" y="4057650"/>
          <p14:tracePt t="45907" x="1778000" y="4032250"/>
          <p14:tracePt t="45924" x="1835150" y="3962400"/>
          <p14:tracePt t="45940" x="1873250" y="3892550"/>
          <p14:tracePt t="45957" x="1879600" y="3841750"/>
          <p14:tracePt t="45974" x="1879600" y="3816350"/>
          <p14:tracePt t="45990" x="1879600" y="3810000"/>
          <p14:tracePt t="46456" x="1879600" y="3816350"/>
          <p14:tracePt t="46465" x="1879600" y="3829050"/>
          <p14:tracePt t="46481" x="1879600" y="3835400"/>
          <p14:tracePt t="46490" x="1879600" y="3841750"/>
          <p14:tracePt t="46507" x="1879600" y="3854450"/>
          <p14:tracePt t="46524" x="1879600" y="3867150"/>
          <p14:tracePt t="46540" x="1885950" y="3886200"/>
          <p14:tracePt t="46593" x="1892300" y="3886200"/>
          <p14:tracePt t="46601" x="1898650" y="3886200"/>
          <p14:tracePt t="46617" x="1905000" y="3886200"/>
          <p14:tracePt t="46625" x="1917700" y="3886200"/>
          <p14:tracePt t="46641" x="1930400" y="3867150"/>
          <p14:tracePt t="46657" x="1949450" y="3860800"/>
          <p14:tracePt t="47025" x="0" y="0"/>
        </p14:tracePtLst>
        <p14:tracePtLst>
          <p14:tracePt t="47873" x="2292350" y="4305300"/>
          <p14:tracePt t="47937" x="2305050" y="4311650"/>
          <p14:tracePt t="47944" x="2349500" y="4318000"/>
          <p14:tracePt t="47956" x="2438400" y="4337050"/>
          <p14:tracePt t="47973" x="2692400" y="4356100"/>
          <p14:tracePt t="47990" x="3035300" y="4356100"/>
          <p14:tracePt t="47992" x="3232150" y="4356100"/>
          <p14:tracePt t="48008" x="3517900" y="4356100"/>
          <p14:tracePt t="48024" x="3644900" y="4356100"/>
          <p14:tracePt t="48040" x="3676650" y="4356100"/>
          <p14:tracePt t="48185" x="3663950" y="4356100"/>
          <p14:tracePt t="48193" x="3644900" y="4356100"/>
          <p14:tracePt t="48201" x="3600450" y="4356100"/>
          <p14:tracePt t="48208" x="3549650" y="4356100"/>
          <p14:tracePt t="48223" x="3403600" y="4356100"/>
          <p14:tracePt t="48240" x="3251200" y="4356100"/>
          <p14:tracePt t="48256" x="3136900" y="4356100"/>
          <p14:tracePt t="48273" x="3086100" y="4356100"/>
          <p14:tracePt t="48290" x="3073400" y="4356100"/>
          <p14:tracePt t="48386" x="3067050" y="4356100"/>
          <p14:tracePt t="48402" x="3067050" y="4349750"/>
          <p14:tracePt t="48409" x="3067050" y="4343400"/>
          <p14:tracePt t="48418" x="3073400" y="4330700"/>
          <p14:tracePt t="48425" x="3079750" y="4324350"/>
          <p14:tracePt t="48440" x="3092450" y="4298950"/>
          <p14:tracePt t="48456" x="3098800" y="4279900"/>
          <p14:tracePt t="48490" x="3098800" y="4273550"/>
          <p14:tracePt t="48537" x="3098800" y="4267200"/>
          <p14:tracePt t="48552" x="3098800" y="4260850"/>
          <p14:tracePt t="48568" x="3098800" y="4254500"/>
          <p14:tracePt t="48584" x="3098800" y="4248150"/>
          <p14:tracePt t="48608" x="3098800" y="4241800"/>
          <p14:tracePt t="48632" x="3098800" y="4235450"/>
          <p14:tracePt t="48737" x="3098800" y="4381500"/>
          <p14:tracePt t="48744" x="3098800" y="4445000"/>
          <p14:tracePt t="48751" x="3098800" y="4508500"/>
          <p14:tracePt t="48760" x="3098800" y="4559300"/>
          <p14:tracePt t="48773" x="3098800" y="4603750"/>
          <p14:tracePt t="48790" x="3098800" y="4660900"/>
          <p14:tracePt t="48808" x="3098800" y="4679950"/>
          <p14:tracePt t="48849" x="3105150" y="4686300"/>
          <p14:tracePt t="48865" x="3117850" y="4679950"/>
          <p14:tracePt t="48881" x="3130550" y="4648200"/>
          <p14:tracePt t="48889" x="3136900" y="4616450"/>
          <p14:tracePt t="48897" x="3143250" y="4559300"/>
          <p14:tracePt t="48907" x="3149600" y="4502150"/>
          <p14:tracePt t="48923" x="3155950" y="4394200"/>
          <p14:tracePt t="48940" x="3175000" y="4279900"/>
          <p14:tracePt t="48956" x="3181350" y="4191000"/>
          <p14:tracePt t="48973" x="3187700" y="4140200"/>
          <p14:tracePt t="48976" x="3187700" y="4133850"/>
          <p14:tracePt t="48990" x="3187700" y="4127500"/>
          <p14:tracePt t="49006" x="3187700" y="4121150"/>
          <p14:tracePt t="49049" x="3187700" y="4133850"/>
          <p14:tracePt t="49056" x="3187700" y="4159250"/>
          <p14:tracePt t="49066" x="3187700" y="4210050"/>
          <p14:tracePt t="49073" x="3187700" y="4260850"/>
          <p14:tracePt t="49090" x="3187700" y="4368800"/>
          <p14:tracePt t="49106" x="3187700" y="4445000"/>
          <p14:tracePt t="49123" x="3194050" y="4489450"/>
          <p14:tracePt t="49139" x="3194050" y="4495800"/>
          <p14:tracePt t="49156" x="3200400" y="4502150"/>
          <p14:tracePt t="49193" x="3200400" y="4495800"/>
          <p14:tracePt t="49206" x="3200400" y="4470400"/>
          <p14:tracePt t="49222" x="3213100" y="4413250"/>
          <p14:tracePt t="49239" x="3213100" y="4362450"/>
          <p14:tracePt t="49256" x="3213100" y="4343400"/>
          <p14:tracePt t="49352" x="3213100" y="4362450"/>
          <p14:tracePt t="49361" x="3219450" y="4381500"/>
          <p14:tracePt t="49376" x="3219450" y="4387850"/>
          <p14:tracePt t="49560" x="0" y="0"/>
        </p14:tracePtLst>
        <p14:tracePtLst>
          <p14:tracePt t="51113" x="4254500" y="3384550"/>
          <p14:tracePt t="51137" x="4254500" y="3397250"/>
          <p14:tracePt t="51145" x="4254500" y="3429000"/>
          <p14:tracePt t="51155" x="4254500" y="3479800"/>
          <p14:tracePt t="51172" x="4254500" y="3606800"/>
          <p14:tracePt t="51189" x="4254500" y="3746500"/>
          <p14:tracePt t="51205" x="4254500" y="3841750"/>
          <p14:tracePt t="51222" x="4260850" y="3886200"/>
          <p14:tracePt t="51256" x="4260850" y="3892550"/>
          <p14:tracePt t="51273" x="4273550" y="3892550"/>
          <p14:tracePt t="51280" x="4286250" y="3873500"/>
          <p14:tracePt t="51289" x="4298950" y="3841750"/>
          <p14:tracePt t="51306" x="4330700" y="3740150"/>
          <p14:tracePt t="51322" x="4362450" y="3638550"/>
          <p14:tracePt t="51339" x="4368800" y="3575050"/>
          <p14:tracePt t="51356" x="4368800" y="3530600"/>
          <p14:tracePt t="51372" x="4368800" y="3517900"/>
          <p14:tracePt t="51432" x="4368800" y="3536950"/>
          <p14:tracePt t="51440" x="4368800" y="3575050"/>
          <p14:tracePt t="51450" x="4368800" y="3619500"/>
          <p14:tracePt t="51457" x="4368800" y="3651250"/>
          <p14:tracePt t="51472" x="4368800" y="3683000"/>
          <p14:tracePt t="51489" x="4368800" y="3695700"/>
          <p14:tracePt t="51592" x="0" y="0"/>
        </p14:tracePtLst>
        <p14:tracePtLst>
          <p14:tracePt t="52064" x="5911850" y="3429000"/>
          <p14:tracePt t="52079" x="5930900" y="3429000"/>
          <p14:tracePt t="52088" x="5943600" y="3435350"/>
          <p14:tracePt t="52095" x="5956300" y="3454400"/>
          <p14:tracePt t="52105" x="5962650" y="3473450"/>
          <p14:tracePt t="52122" x="6000750" y="3524250"/>
          <p14:tracePt t="52138" x="6026150" y="3594100"/>
          <p14:tracePt t="52155" x="6038850" y="3663950"/>
          <p14:tracePt t="52171" x="6051550" y="3733800"/>
          <p14:tracePt t="52188" x="6057900" y="3771900"/>
          <p14:tracePt t="52205" x="6070600" y="3797300"/>
          <p14:tracePt t="52305" x="6070600" y="3784600"/>
          <p14:tracePt t="52312" x="6070600" y="3765550"/>
          <p14:tracePt t="52321" x="6070600" y="3721100"/>
          <p14:tracePt t="52338" x="6070600" y="3625850"/>
          <p14:tracePt t="52355" x="6057900" y="3536950"/>
          <p14:tracePt t="52372" x="6045200" y="3486150"/>
          <p14:tracePt t="52388" x="6045200" y="3467100"/>
          <p14:tracePt t="52405" x="6045200" y="3460750"/>
          <p14:tracePt t="52422" x="6038850" y="3454400"/>
          <p14:tracePt t="52440" x="6026150" y="3460750"/>
          <p14:tracePt t="52455" x="6013450" y="3549650"/>
          <p14:tracePt t="52471" x="5975350" y="3651250"/>
          <p14:tracePt t="52488" x="5937250" y="3721100"/>
          <p14:tracePt t="52505" x="5924550" y="3752850"/>
          <p14:tracePt t="52592" x="5924550" y="3746500"/>
          <p14:tracePt t="52601" x="5924550" y="3721100"/>
          <p14:tracePt t="52609" x="5924550" y="3689350"/>
          <p14:tracePt t="52622" x="5924550" y="3651250"/>
          <p14:tracePt t="52638" x="5924550" y="3581400"/>
          <p14:tracePt t="52655" x="5924550" y="3517900"/>
          <p14:tracePt t="52672" x="5924550" y="3505200"/>
          <p14:tracePt t="52720" x="5924550" y="3511550"/>
          <p14:tracePt t="52729" x="5918200" y="3549650"/>
          <p14:tracePt t="52738" x="5911850" y="3606800"/>
          <p14:tracePt t="52755" x="5892800" y="3727450"/>
          <p14:tracePt t="52772" x="5892800" y="3759200"/>
          <p14:tracePt t="52788" x="5892800" y="3771900"/>
          <p14:tracePt t="52832" x="5892800" y="3740150"/>
          <p14:tracePt t="52840" x="5899150" y="3708400"/>
          <p14:tracePt t="52855" x="5905500" y="3663950"/>
          <p14:tracePt t="52871" x="5905500" y="3619500"/>
          <p14:tracePt t="52889" x="5905500" y="3594100"/>
          <p14:tracePt t="52905" x="5911850" y="3575050"/>
          <p14:tracePt t="52922" x="5911850" y="3568700"/>
          <p14:tracePt t="52969" x="5911850" y="3587750"/>
          <p14:tracePt t="52978" x="5911850" y="3606800"/>
          <p14:tracePt t="52988" x="5911850" y="3632200"/>
          <p14:tracePt t="53005" x="5911850" y="3663950"/>
          <p14:tracePt t="53022" x="5911850" y="3676650"/>
          <p14:tracePt t="53136" x="0" y="0"/>
        </p14:tracePtLst>
        <p14:tracePtLst>
          <p14:tracePt t="53465" x="4089400" y="3270250"/>
          <p14:tracePt t="53497" x="4089400" y="3276600"/>
          <p14:tracePt t="53505" x="4089400" y="3308350"/>
          <p14:tracePt t="53512" x="4076700" y="3371850"/>
          <p14:tracePt t="53521" x="4070350" y="3448050"/>
          <p14:tracePt t="53538" x="4070350" y="3606800"/>
          <p14:tracePt t="53555" x="4070350" y="3727450"/>
          <p14:tracePt t="53572" x="4070350" y="3771900"/>
          <p14:tracePt t="53588" x="4070350" y="3790950"/>
          <p14:tracePt t="53605" x="4070350" y="3797300"/>
          <p14:tracePt t="53649" x="4076700" y="3790950"/>
          <p14:tracePt t="53656" x="4095750" y="3765550"/>
          <p14:tracePt t="53671" x="4140200" y="3663950"/>
          <p14:tracePt t="53688" x="4178300" y="3556000"/>
          <p14:tracePt t="53704" x="4210050" y="3473450"/>
          <p14:tracePt t="53721" x="4229100" y="3435350"/>
          <p14:tracePt t="53738" x="4229100" y="3416300"/>
          <p14:tracePt t="53800" x="4235450" y="3441700"/>
          <p14:tracePt t="53809" x="4254500" y="3486150"/>
          <p14:tracePt t="53817" x="4260850" y="3543300"/>
          <p14:tracePt t="53824" x="4267200" y="3587750"/>
          <p14:tracePt t="53838" x="4273550" y="3619500"/>
          <p14:tracePt t="53855" x="4286250" y="3651250"/>
          <p14:tracePt t="53888" x="4292600" y="3651250"/>
          <p14:tracePt t="53904" x="4305300" y="3632200"/>
          <p14:tracePt t="53921" x="4337050" y="3562350"/>
          <p14:tracePt t="53938" x="4362450" y="3492500"/>
          <p14:tracePt t="53954" x="4381500" y="3448050"/>
          <p14:tracePt t="53971" x="4381500" y="3441700"/>
          <p14:tracePt t="54056" x="0" y="0"/>
        </p14:tracePtLst>
        <p14:tracePtLst>
          <p14:tracePt t="54457" x="3270250" y="4019550"/>
          <p14:tracePt t="54472" x="3263900" y="4019550"/>
          <p14:tracePt t="54481" x="3257550" y="4057650"/>
          <p14:tracePt t="54488" x="3238500" y="4108450"/>
          <p14:tracePt t="54504" x="3206750" y="4254500"/>
          <p14:tracePt t="54521" x="3200400" y="4362450"/>
          <p14:tracePt t="54538" x="3200400" y="4419600"/>
          <p14:tracePt t="54555" x="3200400" y="4432300"/>
          <p14:tracePt t="54601" x="3206750" y="4413250"/>
          <p14:tracePt t="54608" x="3213100" y="4368800"/>
          <p14:tracePt t="54621" x="3219450" y="4324350"/>
          <p14:tracePt t="54638" x="3244850" y="4216400"/>
          <p14:tracePt t="54654" x="3257550" y="4140200"/>
          <p14:tracePt t="54656" x="3257550" y="4114800"/>
          <p14:tracePt t="54671" x="3257550" y="4076700"/>
          <p14:tracePt t="54687" x="3257550" y="4070350"/>
          <p14:tracePt t="54736" x="3257550" y="4083050"/>
          <p14:tracePt t="54744" x="3257550" y="4108450"/>
          <p14:tracePt t="54754" x="3257550" y="4133850"/>
          <p14:tracePt t="54771" x="3257550" y="4165600"/>
          <p14:tracePt t="54787" x="3257550" y="4178300"/>
          <p14:tracePt t="54864" x="3263900" y="4178300"/>
          <p14:tracePt t="54872" x="3270250" y="4152900"/>
          <p14:tracePt t="54880" x="3276600" y="4114800"/>
          <p14:tracePt t="54888" x="3289300" y="4070350"/>
          <p14:tracePt t="54904" x="3302000" y="4032250"/>
          <p14:tracePt t="54921" x="3302000" y="4019550"/>
          <p14:tracePt t="54968" x="3302000" y="4032250"/>
          <p14:tracePt t="54977" x="3302000" y="4083050"/>
          <p14:tracePt t="54987" x="3302000" y="4146550"/>
          <p14:tracePt t="55004" x="3302000" y="4229100"/>
          <p14:tracePt t="55021" x="3302000" y="4260850"/>
          <p14:tracePt t="55024" x="3302000" y="4267200"/>
          <p14:tracePt t="55107" x="3302000" y="4254500"/>
          <p14:tracePt t="55113" x="3302000" y="4248150"/>
          <p14:tracePt t="55122" x="3302000" y="4235450"/>
          <p14:tracePt t="55138" x="3302000" y="4229100"/>
          <p14:tracePt t="55233" x="3302000" y="4235450"/>
          <p14:tracePt t="55242" x="3302000" y="4241800"/>
          <p14:tracePt t="55249" x="3302000" y="4260850"/>
          <p14:tracePt t="55258" x="3302000" y="4292600"/>
          <p14:tracePt t="55272" x="3302000" y="4400550"/>
          <p14:tracePt t="55288" x="3302000" y="4476750"/>
          <p14:tracePt t="55305" x="3302000" y="4540250"/>
          <p14:tracePt t="55321" x="3302000" y="4565650"/>
          <p14:tracePt t="55409" x="3302000" y="4552950"/>
          <p14:tracePt t="55418" x="3302000" y="4540250"/>
          <p14:tracePt t="55425" x="3302000" y="4514850"/>
          <p14:tracePt t="55438" x="3308350" y="4489450"/>
          <p14:tracePt t="55454" x="3321050" y="4419600"/>
          <p14:tracePt t="55458" x="3327400" y="4387850"/>
          <p14:tracePt t="55471" x="3333750" y="4356100"/>
          <p14:tracePt t="55488" x="3333750" y="4349750"/>
          <p14:tracePt t="55529" x="3333750" y="4381500"/>
          <p14:tracePt t="55537" x="3333750" y="4438650"/>
          <p14:tracePt t="55555" x="3333750" y="4546600"/>
          <p14:tracePt t="55571" x="3321050" y="4591050"/>
          <p14:tracePt t="55588" x="3321050" y="4597400"/>
          <p14:tracePt t="55642" x="3321050" y="4584700"/>
          <p14:tracePt t="55650" x="3321050" y="4565650"/>
          <p14:tracePt t="55657" x="3321050" y="4552950"/>
          <p14:tracePt t="55671" x="3314700" y="4502150"/>
          <p14:tracePt t="55688" x="3302000" y="4400550"/>
          <p14:tracePt t="55704" x="3302000" y="4324350"/>
          <p14:tracePt t="55721" x="3302000" y="4273550"/>
          <p14:tracePt t="55737" x="3302000" y="4260850"/>
          <p14:tracePt t="55801" x="3302000" y="4267200"/>
          <p14:tracePt t="55809" x="3302000" y="4279900"/>
          <p14:tracePt t="55822" x="3302000" y="4298950"/>
          <p14:tracePt t="55838" x="3302000" y="4318000"/>
          <p14:tracePt t="55855" x="3302000" y="4324350"/>
          <p14:tracePt t="56176" x="0" y="0"/>
        </p14:tracePtLst>
        <p14:tracePtLst>
          <p14:tracePt t="57225" x="5080000" y="3511550"/>
          <p14:tracePt t="57290" x="5080000" y="3517900"/>
          <p14:tracePt t="57297" x="5080000" y="3536950"/>
          <p14:tracePt t="57306" x="5080000" y="3556000"/>
          <p14:tracePt t="57321" x="5080000" y="3587750"/>
          <p14:tracePt t="57337" x="5080000" y="3613150"/>
          <p14:tracePt t="57354" x="5080000" y="3625850"/>
          <p14:tracePt t="57371" x="5080000" y="3632200"/>
          <p14:tracePt t="57387" x="5080000" y="3644900"/>
          <p14:tracePt t="57520" x="0" y="0"/>
        </p14:tracePtLst>
        <p14:tracePtLst>
          <p14:tracePt t="58666" x="5111750" y="3486150"/>
          <p14:tracePt t="58672" x="5124450" y="3498850"/>
          <p14:tracePt t="58727" x="5149850" y="3549650"/>
          <p14:tracePt t="58728" x="5156200" y="3562350"/>
          <p14:tracePt t="58745" x="5162550" y="3575050"/>
          <p14:tracePt t="58761" x="5162550" y="3581400"/>
          <p14:tracePt t="58824" x="0" y="0"/>
        </p14:tracePtLst>
        <p14:tracePtLst>
          <p14:tracePt t="59849" x="3098800" y="4470400"/>
          <p14:tracePt t="59970" x="3124200" y="4470400"/>
          <p14:tracePt t="59976" x="3149600" y="4476750"/>
          <p14:tracePt t="59986" x="3181350" y="4483100"/>
          <p14:tracePt t="60002" x="3263900" y="4489450"/>
          <p14:tracePt t="60019" x="3390900" y="4508500"/>
          <p14:tracePt t="60036" x="3492500" y="4533900"/>
          <p14:tracePt t="60052" x="3536950" y="4540250"/>
          <p14:tracePt t="60069" x="3549650" y="4540250"/>
          <p14:tracePt t="60160" x="0" y="0"/>
        </p14:tracePtLst>
        <p14:tracePtLst>
          <p14:tracePt t="60602" x="4019550" y="4502150"/>
          <p14:tracePt t="60673" x="4032250" y="4502150"/>
          <p14:tracePt t="60680" x="4064000" y="4502150"/>
          <p14:tracePt t="60689" x="4095750" y="4502150"/>
          <p14:tracePt t="60702" x="4140200" y="4502150"/>
          <p14:tracePt t="60719" x="4222750" y="4502150"/>
          <p14:tracePt t="60736" x="4311650" y="4502150"/>
          <p14:tracePt t="60752" x="4343400" y="4502150"/>
          <p14:tracePt t="60769" x="4356100" y="4502150"/>
          <p14:tracePt t="60786" x="4362450" y="4502150"/>
          <p14:tracePt t="61105" x="0" y="0"/>
        </p14:tracePtLst>
        <p14:tracePtLst>
          <p14:tracePt t="61784" x="4978400" y="3733800"/>
          <p14:tracePt t="61810" x="4984750" y="3733800"/>
          <p14:tracePt t="61816" x="5003800" y="3733800"/>
          <p14:tracePt t="61824" x="5035550" y="3733800"/>
          <p14:tracePt t="61835" x="5067300" y="3733800"/>
          <p14:tracePt t="61852" x="5187950" y="3733800"/>
          <p14:tracePt t="61869" x="5353050" y="3733800"/>
          <p14:tracePt t="61885" x="5575300" y="3733800"/>
          <p14:tracePt t="61902" x="5816600" y="3733800"/>
          <p14:tracePt t="61919" x="5975350" y="3733800"/>
          <p14:tracePt t="61921" x="6019800" y="3733800"/>
          <p14:tracePt t="61935" x="6057900" y="3733800"/>
          <p14:tracePt t="62040" x="6057900" y="3740150"/>
          <p14:tracePt t="62048" x="6038850" y="3740150"/>
          <p14:tracePt t="62056" x="6000750" y="3740150"/>
          <p14:tracePt t="62068" x="5924550" y="3740150"/>
          <p14:tracePt t="62085" x="5734050" y="3740150"/>
          <p14:tracePt t="62102" x="5568950" y="3740150"/>
          <p14:tracePt t="62104" x="5505450" y="3740150"/>
          <p14:tracePt t="62119" x="5461000" y="3740150"/>
          <p14:tracePt t="62136" x="5435600" y="3740150"/>
          <p14:tracePt t="62216" x="5454650" y="3740150"/>
          <p14:tracePt t="62224" x="5486400" y="3740150"/>
          <p14:tracePt t="62235" x="5537200" y="3740150"/>
          <p14:tracePt t="62251" x="5676900" y="3740150"/>
          <p14:tracePt t="62268" x="5822950" y="3740150"/>
          <p14:tracePt t="62285" x="5911850" y="3740150"/>
          <p14:tracePt t="62302" x="5930900" y="3740150"/>
          <p14:tracePt t="62318" x="5937250" y="3740150"/>
          <p14:tracePt t="62353" x="5930900" y="3740150"/>
          <p14:tracePt t="62361" x="5899150" y="3740150"/>
          <p14:tracePt t="62368" x="5861050" y="3740150"/>
          <p14:tracePt t="62385" x="5759450" y="3740150"/>
          <p14:tracePt t="62401" x="5702300" y="3740150"/>
          <p14:tracePt t="62418" x="5676900" y="3740150"/>
          <p14:tracePt t="62435" x="5670550" y="3740150"/>
          <p14:tracePt t="62488" x="5683250" y="3740150"/>
          <p14:tracePt t="62496" x="5715000" y="3740150"/>
          <p14:tracePt t="62504" x="5746750" y="3740150"/>
          <p14:tracePt t="62518" x="5797550" y="3740150"/>
          <p14:tracePt t="62535" x="6013450" y="3740150"/>
          <p14:tracePt t="62551" x="6096000" y="3740150"/>
          <p14:tracePt t="62568" x="6108700" y="3740150"/>
          <p14:tracePt t="62585" x="6115050" y="3740150"/>
          <p14:tracePt t="62633" x="6083300" y="3740150"/>
          <p14:tracePt t="62640" x="6038850" y="3740150"/>
          <p14:tracePt t="62651" x="5975350" y="3740150"/>
          <p14:tracePt t="62668" x="5829300" y="3740150"/>
          <p14:tracePt t="62685" x="5708650" y="3740150"/>
          <p14:tracePt t="62701" x="5676900" y="3740150"/>
          <p14:tracePt t="62718" x="5664200" y="3740150"/>
          <p14:tracePt t="62784" x="5676900" y="3740150"/>
          <p14:tracePt t="62792" x="5695950" y="3740150"/>
          <p14:tracePt t="62801" x="5727700" y="3740150"/>
          <p14:tracePt t="62818" x="5829300" y="3740150"/>
          <p14:tracePt t="62835" x="5924550" y="3740150"/>
          <p14:tracePt t="62852" x="5969000" y="3740150"/>
          <p14:tracePt t="62868" x="5975350" y="3740150"/>
          <p14:tracePt t="62912" x="5956300" y="3740150"/>
          <p14:tracePt t="62920" x="5924550" y="3740150"/>
          <p14:tracePt t="62934" x="5899150" y="3740150"/>
          <p14:tracePt t="62952" x="5854700" y="3740150"/>
          <p14:tracePt t="62968" x="5848350" y="3740150"/>
          <p14:tracePt t="63041" x="5854700" y="3740150"/>
          <p14:tracePt t="63049" x="5873750" y="3740150"/>
          <p14:tracePt t="63057" x="5905500" y="3740150"/>
          <p14:tracePt t="63068" x="5943600" y="3740150"/>
          <p14:tracePt t="63084" x="6019800" y="3740150"/>
          <p14:tracePt t="63101" x="6070600" y="3740150"/>
          <p14:tracePt t="63118" x="6089650" y="3740150"/>
          <p14:tracePt t="63297" x="6083300" y="3740150"/>
          <p14:tracePt t="63306" x="6070600" y="3740150"/>
          <p14:tracePt t="63322" x="6057900" y="3740150"/>
          <p14:tracePt t="63402" x="6070600" y="3733800"/>
          <p14:tracePt t="63409" x="6076950" y="3733800"/>
          <p14:tracePt t="63418" x="6089650" y="3733800"/>
          <p14:tracePt t="63435" x="6108700" y="3721100"/>
          <p14:tracePt t="63515" x="6096000" y="3714750"/>
          <p14:tracePt t="63520" x="6089650" y="3714750"/>
          <p14:tracePt t="63535" x="6057900" y="3708400"/>
          <p14:tracePt t="63552" x="6007100" y="3702050"/>
          <p14:tracePt t="63568" x="5994400" y="3702050"/>
          <p14:tracePt t="63667" x="6000750" y="3702050"/>
          <p14:tracePt t="63672" x="6007100" y="3702050"/>
          <p14:tracePt t="63685" x="6013450" y="3702050"/>
          <p14:tracePt t="63761" x="6007100" y="3702050"/>
          <p14:tracePt t="63769" x="6000750" y="3702050"/>
          <p14:tracePt t="63778" x="5994400" y="3702050"/>
          <p14:tracePt t="63857" x="6000750" y="3702050"/>
          <p14:tracePt t="63865" x="6013450" y="3702050"/>
          <p14:tracePt t="63872" x="6032500" y="3702050"/>
          <p14:tracePt t="63885" x="6057900" y="3702050"/>
          <p14:tracePt t="63902" x="6089650" y="3702050"/>
          <p14:tracePt t="63918" x="6102350" y="3702050"/>
          <p14:tracePt t="63978" x="6089650" y="3702050"/>
          <p14:tracePt t="63985" x="6083300" y="3702050"/>
          <p14:tracePt t="63993" x="6076950" y="3702050"/>
          <p14:tracePt t="64387" x="6070600" y="3702050"/>
          <p14:tracePt t="64484" x="6083300" y="3702050"/>
          <p14:tracePt t="64491" x="6115050" y="3702050"/>
          <p14:tracePt t="64501" x="6140450" y="3702050"/>
          <p14:tracePt t="64518" x="6203950" y="3714750"/>
          <p14:tracePt t="64523" x="6210300" y="3714750"/>
          <p14:tracePt t="64535" x="6216650" y="3714750"/>
          <p14:tracePt t="64552" x="6223000" y="3714750"/>
          <p14:tracePt t="64573" x="6229350" y="3714750"/>
          <p14:tracePt t="64587" x="6223000" y="3721100"/>
          <p14:tracePt t="64602" x="6165850" y="3721100"/>
          <p14:tracePt t="64618" x="6076950" y="3721100"/>
          <p14:tracePt t="64636" x="5981700" y="3721100"/>
          <p14:tracePt t="64652" x="5943600" y="3721100"/>
          <p14:tracePt t="64656" x="5930900" y="3721100"/>
          <p14:tracePt t="64668" x="5924550" y="3721100"/>
          <p14:tracePt t="64715" x="5930900" y="3721100"/>
          <p14:tracePt t="64722" x="5949950" y="3721100"/>
          <p14:tracePt t="64734" x="5981700" y="3721100"/>
          <p14:tracePt t="64752" x="6076950" y="3721100"/>
          <p14:tracePt t="64768" x="6096000" y="3721100"/>
          <p14:tracePt t="64785" x="6102350" y="3721100"/>
          <p14:tracePt t="64850" x="6096000" y="3721100"/>
          <p14:tracePt t="64858" x="6051550" y="3721100"/>
          <p14:tracePt t="64869" x="6038850" y="3721100"/>
          <p14:tracePt t="64886" x="5994400" y="3721100"/>
          <p14:tracePt t="64901" x="5988050" y="3721100"/>
          <p14:tracePt t="64946" x="6000750" y="3721100"/>
          <p14:tracePt t="64954" x="6019800" y="3721100"/>
          <p14:tracePt t="64969" x="6070600" y="3721100"/>
          <p14:tracePt t="64985" x="6146800" y="3721100"/>
          <p14:tracePt t="65001" x="6191250" y="3721100"/>
          <p14:tracePt t="65019" x="6197600" y="3721100"/>
          <p14:tracePt t="65376" x="0" y="0"/>
        </p14:tracePtLst>
        <p14:tracePtLst>
          <p14:tracePt t="65960" x="4064000" y="4419600"/>
          <p14:tracePt t="66040" x="4083050" y="4419600"/>
          <p14:tracePt t="66049" x="4108450" y="4419600"/>
          <p14:tracePt t="66057" x="4152900" y="4419600"/>
          <p14:tracePt t="66067" x="4216400" y="4419600"/>
          <p14:tracePt t="66084" x="4387850" y="4419600"/>
          <p14:tracePt t="66101" x="4546600" y="4419600"/>
          <p14:tracePt t="66117" x="4635500" y="4413250"/>
          <p14:tracePt t="66134" x="4641850" y="4413250"/>
          <p14:tracePt t="66151" x="4648200" y="4413250"/>
          <p14:tracePt t="66232" x="4635500" y="4413250"/>
          <p14:tracePt t="66241" x="4603750" y="4413250"/>
          <p14:tracePt t="66250" x="4584700" y="4413250"/>
          <p14:tracePt t="66267" x="4508500" y="4419600"/>
          <p14:tracePt t="66284" x="4470400" y="4425950"/>
          <p14:tracePt t="66300" x="4445000" y="4432300"/>
          <p14:tracePt t="66317" x="4438650" y="4438650"/>
          <p14:tracePt t="66376" x="4432300" y="4438650"/>
          <p14:tracePt t="66385" x="4432300" y="4445000"/>
          <p14:tracePt t="66392" x="4438650" y="4445000"/>
          <p14:tracePt t="66401" x="4457700" y="4445000"/>
          <p14:tracePt t="66417" x="4502150" y="4445000"/>
          <p14:tracePt t="66434" x="4540250" y="4445000"/>
          <p14:tracePt t="66451" x="4559300" y="4445000"/>
          <p14:tracePt t="66467" x="4565650" y="4445000"/>
          <p14:tracePt t="66552" x="4552950" y="4445000"/>
          <p14:tracePt t="66561" x="4546600" y="4445000"/>
          <p14:tracePt t="66569" x="4533900" y="4445000"/>
          <p14:tracePt t="66584" x="4527550" y="4445000"/>
          <p14:tracePt t="66672" x="4540250" y="4445000"/>
          <p14:tracePt t="66682" x="4572000" y="4445000"/>
          <p14:tracePt t="66688" x="4597400" y="4445000"/>
          <p14:tracePt t="66700" x="4616450" y="4445000"/>
          <p14:tracePt t="66717" x="4641850" y="4445000"/>
          <p14:tracePt t="66777" x="4622800" y="4445000"/>
          <p14:tracePt t="66784" x="4584700" y="4445000"/>
          <p14:tracePt t="66793" x="4533900" y="4445000"/>
          <p14:tracePt t="66801" x="4476750" y="4445000"/>
          <p14:tracePt t="66817" x="4381500" y="4445000"/>
          <p14:tracePt t="66834" x="4330700" y="4445000"/>
          <p14:tracePt t="66850" x="4311650" y="4445000"/>
          <p14:tracePt t="66867" x="4305300" y="4445000"/>
          <p14:tracePt t="66946" x="4318000" y="4445000"/>
          <p14:tracePt t="66953" x="4337050" y="4445000"/>
          <p14:tracePt t="66962" x="4349750" y="4445000"/>
          <p14:tracePt t="66969" x="4362450" y="4445000"/>
          <p14:tracePt t="66984" x="4375150" y="4445000"/>
          <p14:tracePt t="67057" x="4356100" y="4445000"/>
          <p14:tracePt t="67064" x="4324350" y="4445000"/>
          <p14:tracePt t="67072" x="4267200" y="4445000"/>
          <p14:tracePt t="67083" x="4203700" y="4445000"/>
          <p14:tracePt t="67100" x="4108450" y="4445000"/>
          <p14:tracePt t="67117" x="4064000" y="4445000"/>
          <p14:tracePt t="67134" x="4057650" y="4445000"/>
          <p14:tracePt t="67192" x="4076700" y="4445000"/>
          <p14:tracePt t="67200" x="4108450" y="4445000"/>
          <p14:tracePt t="67208" x="4159250" y="4445000"/>
          <p14:tracePt t="67216" x="4222750" y="4445000"/>
          <p14:tracePt t="67234" x="4362450" y="4445000"/>
          <p14:tracePt t="67250" x="4489450" y="4445000"/>
          <p14:tracePt t="67267" x="4540250" y="4445000"/>
          <p14:tracePt t="67283" x="4552950" y="4445000"/>
          <p14:tracePt t="67360" x="4540250" y="4445000"/>
          <p14:tracePt t="67370" x="4502150" y="4445000"/>
          <p14:tracePt t="67376" x="4457700" y="4445000"/>
          <p14:tracePt t="67384" x="4406900" y="4445000"/>
          <p14:tracePt t="67400" x="4298950" y="4445000"/>
          <p14:tracePt t="67417" x="4222750" y="4445000"/>
          <p14:tracePt t="67433" x="4210050" y="4445000"/>
          <p14:tracePt t="67450" x="4203700" y="4445000"/>
          <p14:tracePt t="67512" x="4216400" y="4445000"/>
          <p14:tracePt t="67521" x="4248150" y="4445000"/>
          <p14:tracePt t="67529" x="4279900" y="4445000"/>
          <p14:tracePt t="67537" x="4324350" y="4445000"/>
          <p14:tracePt t="67550" x="4356100" y="4445000"/>
          <p14:tracePt t="67567" x="4413250" y="4445000"/>
          <p14:tracePt t="67583" x="4425950" y="4445000"/>
          <p14:tracePt t="68800" x="0" y="0"/>
        </p14:tracePtLst>
        <p14:tracePtLst>
          <p14:tracePt t="69370" x="4051300" y="4133850"/>
          <p14:tracePt t="69450" x="4051300" y="4152900"/>
          <p14:tracePt t="69457" x="4051300" y="4171950"/>
          <p14:tracePt t="69466" x="4051300" y="4191000"/>
          <p14:tracePt t="69483" x="4051300" y="4235450"/>
          <p14:tracePt t="69500" x="4051300" y="4254500"/>
          <p14:tracePt t="69516" x="4051300" y="4267200"/>
          <p14:tracePt t="69642" x="4057650" y="4267200"/>
          <p14:tracePt t="69657" x="4064000" y="4248150"/>
          <p14:tracePt t="69666" x="4076700" y="4235450"/>
          <p14:tracePt t="69673" x="4083050" y="4216400"/>
          <p14:tracePt t="69683" x="4095750" y="4203700"/>
          <p14:tracePt t="69700" x="4102100" y="4191000"/>
          <p14:tracePt t="69716" x="4102100" y="4184650"/>
          <p14:tracePt t="69848" x="0" y="0"/>
        </p14:tracePtLst>
        <p14:tracePtLst>
          <p14:tracePt t="72771" x="2851150" y="4838700"/>
          <p14:tracePt t="72777" x="2857500" y="4845050"/>
          <p14:tracePt t="72786" x="2863850" y="4851400"/>
          <p14:tracePt t="72798" x="2876550" y="4857750"/>
          <p14:tracePt t="72816" x="2908300" y="4857750"/>
          <p14:tracePt t="72832" x="2927350" y="4857750"/>
          <p14:tracePt t="72849" x="2940050" y="4857750"/>
          <p14:tracePt t="72865" x="2946400" y="4857750"/>
          <p14:tracePt t="72882" x="2952750" y="4851400"/>
          <p14:tracePt t="72899" x="2940050" y="4813300"/>
          <p14:tracePt t="72916" x="2908300" y="4787900"/>
          <p14:tracePt t="72932" x="2851150" y="4756150"/>
          <p14:tracePt t="72936" x="2825750" y="4749800"/>
          <p14:tracePt t="72949" x="2806700" y="4743450"/>
          <p14:tracePt t="72966" x="2794000" y="4737100"/>
          <p14:tracePt t="72982" x="2787650" y="4737100"/>
          <p14:tracePt t="72998" x="2781300" y="4737100"/>
          <p14:tracePt t="73016" x="2768600" y="4737100"/>
          <p14:tracePt t="73032" x="2749550" y="4737100"/>
          <p14:tracePt t="73048" x="2730500" y="4756150"/>
          <p14:tracePt t="73065" x="2724150" y="4762500"/>
          <p14:tracePt t="73082" x="2717800" y="4775200"/>
          <p14:tracePt t="73098" x="2717800" y="4787900"/>
          <p14:tracePt t="73115" x="2717800" y="4813300"/>
          <p14:tracePt t="73132" x="2755900" y="4851400"/>
          <p14:tracePt t="73149" x="2819400" y="4876800"/>
          <p14:tracePt t="73153" x="2870200" y="4889500"/>
          <p14:tracePt t="73166" x="2927350" y="4889500"/>
          <p14:tracePt t="73182" x="3035300" y="4889500"/>
          <p14:tracePt t="73185" x="3073400" y="4889500"/>
          <p14:tracePt t="73198" x="3111500" y="4889500"/>
          <p14:tracePt t="73202" x="3130550" y="4883150"/>
          <p14:tracePt t="73216" x="3143250" y="4870450"/>
          <p14:tracePt t="73233" x="3143250" y="4864100"/>
          <p14:tracePt t="73248" x="3143250" y="4838700"/>
          <p14:tracePt t="73265" x="3130550" y="4813300"/>
          <p14:tracePt t="73282" x="3111500" y="4787900"/>
          <p14:tracePt t="73298" x="3073400" y="4775200"/>
          <p14:tracePt t="73315" x="3067050" y="4768850"/>
          <p14:tracePt t="73377" x="3060700" y="4768850"/>
          <p14:tracePt t="73393" x="3060700" y="4775200"/>
          <p14:tracePt t="73401" x="3060700" y="4787900"/>
          <p14:tracePt t="73409" x="3067050" y="4806950"/>
          <p14:tracePt t="73419" x="3073400" y="4819650"/>
          <p14:tracePt t="73431" x="3098800" y="4826000"/>
          <p14:tracePt t="73905" x="3098800" y="4819650"/>
          <p14:tracePt t="73920" x="3092450" y="4806950"/>
          <p14:tracePt t="73937" x="3086100" y="4794250"/>
          <p14:tracePt t="74112" x="3086100" y="4787900"/>
          <p14:tracePt t="74137" x="3098800" y="4787900"/>
          <p14:tracePt t="74137" x="0" y="0"/>
        </p14:tracePtLst>
        <p14:tracePtLst>
          <p14:tracePt t="74913" x="4343400" y="4654550"/>
          <p14:tracePt t="74978" x="4330700" y="4654550"/>
          <p14:tracePt t="74993" x="4330700" y="4673600"/>
          <p14:tracePt t="75001" x="4330700" y="4692650"/>
          <p14:tracePt t="75014" x="4330700" y="4699000"/>
          <p14:tracePt t="75031" x="4330700" y="4730750"/>
          <p14:tracePt t="75033" x="4330700" y="4749800"/>
          <p14:tracePt t="75048" x="4330700" y="4794250"/>
          <p14:tracePt t="75064" x="4349750" y="4826000"/>
          <p14:tracePt t="75081" x="4381500" y="4864100"/>
          <p14:tracePt t="75097" x="4432300" y="4895850"/>
          <p14:tracePt t="75114" x="4476750" y="4921250"/>
          <p14:tracePt t="75131" x="4514850" y="4940300"/>
          <p14:tracePt t="75148" x="4540250" y="4940300"/>
          <p14:tracePt t="75164" x="4591050" y="4940300"/>
          <p14:tracePt t="75181" x="4654550" y="4927600"/>
          <p14:tracePt t="75198" x="4718050" y="4908550"/>
          <p14:tracePt t="75200" x="4743450" y="4902200"/>
          <p14:tracePt t="75214" x="4768850" y="4889500"/>
          <p14:tracePt t="75231" x="4794250" y="4864100"/>
          <p14:tracePt t="75248" x="4826000" y="4851400"/>
          <p14:tracePt t="75290" x="4832350" y="4851400"/>
          <p14:tracePt t="75306" x="4838700" y="4845050"/>
          <p14:tracePt t="75656" x="0" y="0"/>
        </p14:tracePtLst>
        <p14:tracePtLst>
          <p14:tracePt t="75993" x="5010150" y="4705350"/>
          <p14:tracePt t="76010" x="5016500" y="4705350"/>
          <p14:tracePt t="76025" x="5022850" y="4711700"/>
          <p14:tracePt t="76041" x="5022850" y="4718050"/>
          <p14:tracePt t="76048" x="5022850" y="4730750"/>
          <p14:tracePt t="76056" x="5022850" y="4762500"/>
          <p14:tracePt t="76064" x="5022850" y="4800600"/>
          <p14:tracePt t="76080" x="5010150" y="4876800"/>
          <p14:tracePt t="76097" x="4984750" y="4940300"/>
          <p14:tracePt t="76113" x="4953000" y="4984750"/>
          <p14:tracePt t="76130" x="4921250" y="5010150"/>
          <p14:tracePt t="76147" x="4870450" y="5041900"/>
          <p14:tracePt t="76164" x="4781550" y="5060950"/>
          <p14:tracePt t="76180" x="4648200" y="5067300"/>
          <p14:tracePt t="76197" x="4451350" y="5067300"/>
          <p14:tracePt t="76214" x="4083050" y="5048250"/>
          <p14:tracePt t="76230" x="3492500" y="4953000"/>
          <p14:tracePt t="76232" x="3181350" y="4895850"/>
          <p14:tracePt t="76247" x="2527300" y="4762500"/>
          <p14:tracePt t="76263" x="1993900" y="4654550"/>
          <p14:tracePt t="76280" x="1752600" y="4603750"/>
          <p14:tracePt t="76297" x="1625600" y="4578350"/>
          <p14:tracePt t="76314" x="1562100" y="4565650"/>
          <p14:tracePt t="76330" x="1530350" y="4559300"/>
          <p14:tracePt t="76347" x="1485900" y="4552950"/>
          <p14:tracePt t="76363" x="1441450" y="4540250"/>
          <p14:tracePt t="76380" x="1416050" y="4540250"/>
          <p14:tracePt t="76397" x="1390650" y="4527550"/>
          <p14:tracePt t="76413" x="1384300" y="4527550"/>
          <p14:tracePt t="76430" x="1371600" y="4521200"/>
          <p14:tracePt t="76448" x="1358900" y="4521200"/>
          <p14:tracePt t="76463" x="1346200" y="4521200"/>
          <p14:tracePt t="76480" x="1327150" y="4521200"/>
          <p14:tracePt t="76497" x="1320800" y="4521200"/>
          <p14:tracePt t="76514" x="1308100" y="4521200"/>
          <p14:tracePt t="76530" x="1295400" y="4521200"/>
          <p14:tracePt t="76547" x="1276350" y="4527550"/>
          <p14:tracePt t="76563" x="1263650" y="4546600"/>
          <p14:tracePt t="76580" x="1263650" y="4559300"/>
          <p14:tracePt t="76597" x="1263650" y="4584700"/>
          <p14:tracePt t="76613" x="1257300" y="4629150"/>
          <p14:tracePt t="76630" x="1257300" y="4686300"/>
          <p14:tracePt t="76647" x="1257300" y="4724400"/>
          <p14:tracePt t="76648" x="1257300" y="4737100"/>
          <p14:tracePt t="76664" x="1263650" y="4749800"/>
          <p14:tracePt t="76697" x="1270000" y="4749800"/>
          <p14:tracePt t="76713" x="1282700" y="4749800"/>
          <p14:tracePt t="76720" x="1308100" y="4743450"/>
          <p14:tracePt t="76730" x="1327150" y="4724400"/>
          <p14:tracePt t="76747" x="1377950" y="4679950"/>
          <p14:tracePt t="76763" x="1416050" y="4622800"/>
          <p14:tracePt t="76780" x="1428750" y="4597400"/>
          <p14:tracePt t="76796" x="1441450" y="4578350"/>
          <p14:tracePt t="76880" x="1441450" y="4597400"/>
          <p14:tracePt t="76889" x="1441450" y="4603750"/>
          <p14:tracePt t="76896" x="1441450" y="4622800"/>
          <p14:tracePt t="76914" x="1428750" y="4667250"/>
          <p14:tracePt t="76930" x="1428750" y="4686300"/>
          <p14:tracePt t="76947" x="1428750" y="4699000"/>
          <p14:tracePt t="76963" x="1428750" y="4711700"/>
          <p14:tracePt t="76980" x="1428750" y="4718050"/>
          <p14:tracePt t="77025" x="1428750" y="4724400"/>
          <p14:tracePt t="77049" x="1428750" y="4711700"/>
          <p14:tracePt t="77056" x="1435100" y="4692650"/>
          <p14:tracePt t="77064" x="1435100" y="4679950"/>
          <p14:tracePt t="77080" x="1441450" y="4673600"/>
          <p14:tracePt t="77152" x="1441450" y="4699000"/>
          <p14:tracePt t="77160" x="1441450" y="4743450"/>
          <p14:tracePt t="77168" x="1441450" y="4806950"/>
          <p14:tracePt t="77180" x="1441450" y="4857750"/>
          <p14:tracePt t="77197" x="1441450" y="4914900"/>
          <p14:tracePt t="77213" x="1441450" y="4927600"/>
          <p14:tracePt t="77264" x="1441450" y="4914900"/>
          <p14:tracePt t="77272" x="1447800" y="4895850"/>
          <p14:tracePt t="77280" x="1454150" y="4876800"/>
          <p14:tracePt t="77296" x="1473200" y="4826000"/>
          <p14:tracePt t="77313" x="1479550" y="4794250"/>
          <p14:tracePt t="77330" x="1485900" y="4762500"/>
          <p14:tracePt t="77347" x="1485900" y="4743450"/>
          <p14:tracePt t="77432" x="1485900" y="4749800"/>
          <p14:tracePt t="77441" x="1485900" y="4762500"/>
          <p14:tracePt t="77449" x="1485900" y="4781550"/>
          <p14:tracePt t="77463" x="1485900" y="4800600"/>
          <p14:tracePt t="77480" x="1485900" y="4806950"/>
          <p14:tracePt t="77552" x="1492250" y="4787900"/>
          <p14:tracePt t="77560" x="1498600" y="4768850"/>
          <p14:tracePt t="77568" x="1498600" y="4762500"/>
          <p14:tracePt t="77580" x="1498600" y="4743450"/>
          <p14:tracePt t="77596" x="1504950" y="4718050"/>
          <p14:tracePt t="77681" x="1504950" y="4724400"/>
          <p14:tracePt t="77688" x="1504950" y="4743450"/>
          <p14:tracePt t="77696" x="1498600" y="4743450"/>
          <p14:tracePt t="77713" x="1498600" y="4749800"/>
          <p14:tracePt t="77745" x="1498600" y="4756150"/>
          <p14:tracePt t="77825" x="1498600" y="4749800"/>
          <p14:tracePt t="77832" x="1498600" y="4730750"/>
          <p14:tracePt t="77841" x="1498600" y="4711700"/>
          <p14:tracePt t="77848" x="1498600" y="4699000"/>
          <p14:tracePt t="77863" x="1498600" y="4679950"/>
          <p14:tracePt t="77880" x="1498600" y="4673600"/>
          <p14:tracePt t="77944" x="1492250" y="4673600"/>
          <p14:tracePt t="77961" x="1492250" y="4692650"/>
          <p14:tracePt t="77968" x="1492250" y="4724400"/>
          <p14:tracePt t="77979" x="1485900" y="4756150"/>
          <p14:tracePt t="77996" x="1485900" y="4781550"/>
          <p14:tracePt t="78013" x="1485900" y="4794250"/>
          <p14:tracePt t="78097" x="1485900" y="4781550"/>
          <p14:tracePt t="78105" x="1485900" y="4768850"/>
          <p14:tracePt t="78113" x="1485900" y="4749800"/>
          <p14:tracePt t="78130" x="1485900" y="4724400"/>
          <p14:tracePt t="78146" x="1485900" y="4718050"/>
          <p14:tracePt t="78203" x="1485900" y="4730750"/>
          <p14:tracePt t="78209" x="1485900" y="4762500"/>
          <p14:tracePt t="78217" x="1485900" y="4794250"/>
          <p14:tracePt t="78230" x="1485900" y="4813300"/>
          <p14:tracePt t="78247" x="1485900" y="4819650"/>
          <p14:tracePt t="78331" x="1485900" y="4813300"/>
          <p14:tracePt t="78339" x="1485900" y="4806950"/>
          <p14:tracePt t="78346" x="1485900" y="4794250"/>
          <p14:tracePt t="78363" x="1485900" y="4775200"/>
          <p14:tracePt t="78380" x="1485900" y="4768850"/>
          <p14:tracePt t="78457" x="1485900" y="4775200"/>
          <p14:tracePt t="78577" x="1485900" y="4768850"/>
          <p14:tracePt t="78587" x="1485900" y="4762500"/>
          <p14:tracePt t="78936" x="0" y="0"/>
        </p14:tracePtLst>
        <p14:tracePtLst>
          <p14:tracePt t="79715" x="7785100" y="4953000"/>
          <p14:tracePt t="79834" x="7804150" y="4953000"/>
          <p14:tracePt t="79842" x="7835900" y="4946650"/>
          <p14:tracePt t="79850" x="7867650" y="4946650"/>
          <p14:tracePt t="79863" x="7931150" y="4946650"/>
          <p14:tracePt t="79880" x="8204200" y="4946650"/>
          <p14:tracePt t="79896" x="8394700" y="4946650"/>
          <p14:tracePt t="79913" x="8553450" y="4946650"/>
          <p14:tracePt t="79931" x="8648700" y="4946650"/>
          <p14:tracePt t="79946" x="8693150" y="4946650"/>
          <p14:tracePt t="79963" x="8705850" y="4946650"/>
          <p14:tracePt t="79980" x="8712200" y="4946650"/>
          <p14:tracePt t="80128" x="8699500" y="4946650"/>
          <p14:tracePt t="80136" x="8674100" y="4946650"/>
          <p14:tracePt t="80145" x="8629650" y="4953000"/>
          <p14:tracePt t="80162" x="8528050" y="4972050"/>
          <p14:tracePt t="80179" x="8401050" y="4978400"/>
          <p14:tracePt t="80196" x="8261350" y="4978400"/>
          <p14:tracePt t="80212" x="8178800" y="4978400"/>
          <p14:tracePt t="80229" x="8147050" y="4978400"/>
          <p14:tracePt t="80402" x="8166100" y="4978400"/>
          <p14:tracePt t="80409" x="8197850" y="4978400"/>
          <p14:tracePt t="80418" x="8235950" y="4978400"/>
          <p14:tracePt t="80429" x="8293100" y="4978400"/>
          <p14:tracePt t="80446" x="8426450" y="4978400"/>
          <p14:tracePt t="80462" x="8534400" y="4978400"/>
          <p14:tracePt t="80464" x="8559800" y="4978400"/>
          <p14:tracePt t="80480" x="8578850" y="4978400"/>
          <p14:tracePt t="80496" x="8585200" y="4978400"/>
          <p14:tracePt t="80577" x="8566150" y="4978400"/>
          <p14:tracePt t="80584" x="8515350" y="4972050"/>
          <p14:tracePt t="80595" x="8470900" y="4972050"/>
          <p14:tracePt t="80612" x="8343900" y="4972050"/>
          <p14:tracePt t="80628" x="8267700" y="4972050"/>
          <p14:tracePt t="80645" x="8242300" y="4972050"/>
          <p14:tracePt t="80662" x="8235950" y="4972050"/>
          <p14:tracePt t="80704" x="8242300" y="4972050"/>
          <p14:tracePt t="80713" x="8248650" y="4972050"/>
          <p14:tracePt t="80720" x="8274050" y="4972050"/>
          <p14:tracePt t="80729" x="8305800" y="4972050"/>
          <p14:tracePt t="80745" x="8426450" y="4972050"/>
          <p14:tracePt t="80762" x="8604250" y="4972050"/>
          <p14:tracePt t="80779" x="8820150" y="4972050"/>
          <p14:tracePt t="80795" x="9042400" y="4972050"/>
          <p14:tracePt t="80812" x="9188450" y="4972050"/>
          <p14:tracePt t="80829" x="9232900" y="4972050"/>
          <p14:tracePt t="80845" x="9245600" y="4972050"/>
          <p14:tracePt t="80880" x="9239250" y="4972050"/>
          <p14:tracePt t="80895" x="9175750" y="4978400"/>
          <p14:tracePt t="80912" x="9055100" y="4997450"/>
          <p14:tracePt t="80929" x="8915400" y="5003800"/>
          <p14:tracePt t="80945" x="8788400" y="5003800"/>
          <p14:tracePt t="80962" x="8712200" y="5003800"/>
          <p14:tracePt t="80979" x="8680450" y="5003800"/>
          <p14:tracePt t="80996" x="8674100" y="5003800"/>
          <p14:tracePt t="81072" x="8693150" y="5003800"/>
          <p14:tracePt t="81080" x="8724900" y="5003800"/>
          <p14:tracePt t="81089" x="8775700" y="5003800"/>
          <p14:tracePt t="81096" x="8851900" y="5003800"/>
          <p14:tracePt t="81112" x="9061450" y="5003800"/>
          <p14:tracePt t="81129" x="9359900" y="5003800"/>
          <p14:tracePt t="81145" x="9690100" y="5003800"/>
          <p14:tracePt t="81162" x="9969500" y="5003800"/>
          <p14:tracePt t="81179" x="10153650" y="5003800"/>
          <p14:tracePt t="81195" x="10229850" y="5003800"/>
          <p14:tracePt t="81212" x="10248900" y="5003800"/>
          <p14:tracePt t="81464" x="10236200" y="5003800"/>
          <p14:tracePt t="81472" x="10210800" y="5003800"/>
          <p14:tracePt t="81480" x="10172700" y="5003800"/>
          <p14:tracePt t="81496" x="10033000" y="5003800"/>
          <p14:tracePt t="81512" x="9842500" y="5003800"/>
          <p14:tracePt t="81529" x="9626600" y="5003800"/>
          <p14:tracePt t="81545" x="9417050" y="5003800"/>
          <p14:tracePt t="81562" x="9245600" y="5003800"/>
          <p14:tracePt t="81578" x="9131300" y="5003800"/>
          <p14:tracePt t="81595" x="9080500" y="5003800"/>
          <p14:tracePt t="81612" x="9067800" y="5003800"/>
          <p14:tracePt t="81697" x="9086850" y="5003800"/>
          <p14:tracePt t="81704" x="9118600" y="5003800"/>
          <p14:tracePt t="81712" x="9182100" y="5003800"/>
          <p14:tracePt t="81729" x="9359900" y="5003800"/>
          <p14:tracePt t="81745" x="9607550" y="5003800"/>
          <p14:tracePt t="81762" x="9848850" y="5003800"/>
          <p14:tracePt t="81778" x="10058400" y="5003800"/>
          <p14:tracePt t="81795" x="10147300" y="5003800"/>
          <p14:tracePt t="81812" x="10160000" y="5003800"/>
          <p14:tracePt t="81828" x="10166350" y="5003800"/>
          <p14:tracePt t="81880" x="10153650" y="5003800"/>
          <p14:tracePt t="81888" x="10115550" y="5003800"/>
          <p14:tracePt t="81896" x="10052050" y="5003800"/>
          <p14:tracePt t="81911" x="9848850" y="4997450"/>
          <p14:tracePt t="81928" x="9632950" y="4997450"/>
          <p14:tracePt t="81945" x="9423400" y="4997450"/>
          <p14:tracePt t="81962" x="9290050" y="4997450"/>
          <p14:tracePt t="81979" x="9264650" y="4997450"/>
          <p14:tracePt t="81995" x="9258300" y="4997450"/>
          <p14:tracePt t="82048" x="9271000" y="4997450"/>
          <p14:tracePt t="82057" x="9302750" y="4997450"/>
          <p14:tracePt t="82064" x="9347200" y="4997450"/>
          <p14:tracePt t="82078" x="9410700" y="4997450"/>
          <p14:tracePt t="82095" x="9715500" y="4997450"/>
          <p14:tracePt t="82111" x="9912350" y="4997450"/>
          <p14:tracePt t="82128" x="10058400" y="4997450"/>
          <p14:tracePt t="82145" x="10121900" y="4997450"/>
          <p14:tracePt t="82162" x="10128250" y="4997450"/>
          <p14:tracePt t="82208" x="10121900" y="4997450"/>
          <p14:tracePt t="82217" x="10090150" y="4997450"/>
          <p14:tracePt t="82229" x="10026650" y="4997450"/>
          <p14:tracePt t="82245" x="9848850" y="4997450"/>
          <p14:tracePt t="82261" x="9658350" y="4997450"/>
          <p14:tracePt t="82265" x="9575800" y="4997450"/>
          <p14:tracePt t="82278" x="9512300" y="4997450"/>
          <p14:tracePt t="82295" x="9442450" y="4997450"/>
          <p14:tracePt t="82361" x="9448800" y="4997450"/>
          <p14:tracePt t="82370" x="9480550" y="4997450"/>
          <p14:tracePt t="82378" x="9512300" y="4997450"/>
          <p14:tracePt t="82395" x="9620250" y="4997450"/>
          <p14:tracePt t="82412" x="9766300" y="4997450"/>
          <p14:tracePt t="82428" x="9925050" y="4997450"/>
          <p14:tracePt t="82445" x="10045700" y="4997450"/>
          <p14:tracePt t="82461" x="10077450" y="4997450"/>
          <p14:tracePt t="82464" x="10083800" y="4997450"/>
          <p14:tracePt t="82984" x="0" y="0"/>
        </p14:tracePtLst>
        <p14:tracePtLst>
          <p14:tracePt t="83514" x="3213100" y="4603750"/>
          <p14:tracePt t="83520" x="3187700" y="4603750"/>
          <p14:tracePt t="83528" x="3168650" y="4610100"/>
          <p14:tracePt t="83545" x="3130550" y="4629150"/>
          <p14:tracePt t="83561" x="3079750" y="4686300"/>
          <p14:tracePt t="83578" x="3035300" y="4768850"/>
          <p14:tracePt t="83595" x="3009900" y="4870450"/>
          <p14:tracePt t="83611" x="3009900" y="4953000"/>
          <p14:tracePt t="83628" x="3009900" y="5086350"/>
          <p14:tracePt t="83644" x="3067050" y="5194300"/>
          <p14:tracePt t="83661" x="3168650" y="5289550"/>
          <p14:tracePt t="83678" x="3321050" y="5353050"/>
          <p14:tracePt t="83695" x="3549650" y="5410200"/>
          <p14:tracePt t="83697" x="3670300" y="5429250"/>
          <p14:tracePt t="83712" x="3892550" y="5435600"/>
          <p14:tracePt t="83728" x="4064000" y="5435600"/>
          <p14:tracePt t="83745" x="4152900" y="5416550"/>
          <p14:tracePt t="83761" x="4222750" y="5365750"/>
          <p14:tracePt t="83778" x="4248150" y="5289550"/>
          <p14:tracePt t="83794" x="4254500" y="5226050"/>
          <p14:tracePt t="83811" x="4254500" y="5168900"/>
          <p14:tracePt t="83828" x="4235450" y="5105400"/>
          <p14:tracePt t="83844" x="4165600" y="5048250"/>
          <p14:tracePt t="83861" x="4064000" y="5003800"/>
          <p14:tracePt t="83878" x="3994150" y="4984750"/>
          <p14:tracePt t="83880" x="3968750" y="4978400"/>
          <p14:tracePt t="83894" x="3956050" y="4978400"/>
          <p14:tracePt t="83911" x="3930650" y="4978400"/>
          <p14:tracePt t="83928" x="3924300" y="4978400"/>
          <p14:tracePt t="84137" x="0" y="0"/>
        </p14:tracePtLst>
        <p14:tracePtLst>
          <p14:tracePt t="85137" x="3117850" y="2768600"/>
          <p14:tracePt t="85219" x="3111500" y="2768600"/>
          <p14:tracePt t="85227" x="3111500" y="2774950"/>
          <p14:tracePt t="85234" x="3111500" y="2800350"/>
          <p14:tracePt t="85245" x="3111500" y="2857500"/>
          <p14:tracePt t="85262" x="3111500" y="3022600"/>
          <p14:tracePt t="85278" x="3111500" y="3308350"/>
          <p14:tracePt t="85281" x="3111500" y="3498850"/>
          <p14:tracePt t="85294" x="3117850" y="3702050"/>
          <p14:tracePt t="85311" x="3162300" y="4044950"/>
          <p14:tracePt t="85328" x="3251200" y="4330700"/>
          <p14:tracePt t="85344" x="3314700" y="4451350"/>
          <p14:tracePt t="85361" x="3378200" y="4559300"/>
          <p14:tracePt t="85378" x="3435350" y="4654550"/>
          <p14:tracePt t="85394" x="3473450" y="4724400"/>
          <p14:tracePt t="85411" x="3505200" y="4768850"/>
          <p14:tracePt t="85428" x="3524250" y="4787900"/>
          <p14:tracePt t="85451" x="3536950" y="4768850"/>
          <p14:tracePt t="85462" x="3556000" y="4711700"/>
          <p14:tracePt t="85478" x="3568700" y="4540250"/>
          <p14:tracePt t="85495" x="3568700" y="4330700"/>
          <p14:tracePt t="85497" x="3581400" y="4235450"/>
          <p14:tracePt t="85512" x="3581400" y="4184650"/>
          <p14:tracePt t="85516" x="3581400" y="4146550"/>
          <p14:tracePt t="85527" x="3581400" y="4121150"/>
          <p14:tracePt t="85544" x="3581400" y="4114800"/>
          <p14:tracePt t="85586" x="3581400" y="4121150"/>
          <p14:tracePt t="85592" x="3581400" y="4152900"/>
          <p14:tracePt t="85602" x="3581400" y="4216400"/>
          <p14:tracePt t="85611" x="3581400" y="4292600"/>
          <p14:tracePt t="85627" x="3581400" y="4451350"/>
          <p14:tracePt t="85644" x="3600450" y="4572000"/>
          <p14:tracePt t="85661" x="3606800" y="4616450"/>
          <p14:tracePt t="85677" x="3606800" y="4629150"/>
          <p14:tracePt t="85713" x="3619500" y="4610100"/>
          <p14:tracePt t="85729" x="3638550" y="4508500"/>
          <p14:tracePt t="85744" x="3644900" y="4362450"/>
          <p14:tracePt t="85761" x="3644900" y="4235450"/>
          <p14:tracePt t="85777" x="3644900" y="4152900"/>
          <p14:tracePt t="85794" x="3644900" y="4146550"/>
          <p14:tracePt t="85810" x="3644900" y="4140200"/>
          <p14:tracePt t="85844" x="3644900" y="4197350"/>
          <p14:tracePt t="85860" x="3644900" y="4368800"/>
          <p14:tracePt t="85877" x="3670300" y="4552950"/>
          <p14:tracePt t="85894" x="3708400" y="4711700"/>
          <p14:tracePt t="85896" x="3733800" y="4781550"/>
          <p14:tracePt t="85911" x="3746500" y="4813300"/>
          <p14:tracePt t="85927" x="3746500" y="4832350"/>
          <p14:tracePt t="85984" x="3752850" y="4832350"/>
          <p14:tracePt t="85993" x="3759200" y="4806950"/>
          <p14:tracePt t="86001" x="3765550" y="4762500"/>
          <p14:tracePt t="86011" x="3771900" y="4705350"/>
          <p14:tracePt t="86027" x="3790950" y="4584700"/>
          <p14:tracePt t="86044" x="3803650" y="4508500"/>
          <p14:tracePt t="86060" x="3803650" y="4489450"/>
          <p14:tracePt t="86077" x="3803650" y="4483100"/>
          <p14:tracePt t="86097" x="3803650" y="4495800"/>
          <p14:tracePt t="86110" x="3803650" y="4540250"/>
          <p14:tracePt t="86127" x="3829050" y="4762500"/>
          <p14:tracePt t="86143" x="3854450" y="4902200"/>
          <p14:tracePt t="86160" x="3867150" y="4953000"/>
          <p14:tracePt t="86177" x="3867150" y="4959350"/>
          <p14:tracePt t="86224" x="3873500" y="4946650"/>
          <p14:tracePt t="86232" x="3879850" y="4908550"/>
          <p14:tracePt t="86244" x="3879850" y="4895850"/>
          <p14:tracePt t="86260" x="3886200" y="4826000"/>
          <p14:tracePt t="86277" x="3886200" y="4806950"/>
          <p14:tracePt t="86294" x="3886200" y="4800600"/>
          <p14:tracePt t="86312" x="3886200" y="4813300"/>
          <p14:tracePt t="86327" x="3886200" y="4851400"/>
          <p14:tracePt t="86343" x="3886200" y="5073650"/>
          <p14:tracePt t="86360" x="3886200" y="5137150"/>
          <p14:tracePt t="86377" x="3886200" y="5149850"/>
          <p14:tracePt t="86440" x="3886200" y="5143500"/>
          <p14:tracePt t="86456" x="3886200" y="5130800"/>
          <p14:tracePt t="86465" x="3886200" y="5124450"/>
          <p14:tracePt t="8664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</a:t>
            </a:r>
            <a:r>
              <a:rPr lang="en-US" altLang="en-US" sz="3600" dirty="0">
                <a:cs typeface="Times New Roman" panose="02020603050405020304" pitchFamily="18" charset="0"/>
              </a:rPr>
              <a:t>PreparedStatement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访问数据库完整示例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412" y="1196240"/>
            <a:ext cx="11941176" cy="571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public static void delete(){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://localhost:3306/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user = "root";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pwd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"root";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Connection conn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ConnectionFactory.create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url,user,pwd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if(conn != null){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try{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//delete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"delete from student  where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?";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PreparedStatement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conn.prepareStatement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preparedStatement.setString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(1,"111111117");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int count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preparedStatement.executeUpdate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System.out.println(count + " records delete");</a:t>
            </a:r>
          </a:p>
          <a:p>
            <a:pPr marL="342900" indent="-342900">
              <a:lnSpc>
                <a:spcPct val="110000"/>
              </a:lnSpc>
              <a:defRPr/>
            </a:pPr>
            <a:endParaRPr lang="en-US" altLang="zh-CN" sz="17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conn.close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} catch 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e) 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45E5AC03-7296-4F3D-B406-3EDB0A5A7A91}"/>
              </a:ext>
            </a:extLst>
          </p:cNvPr>
          <p:cNvSpPr/>
          <p:nvPr/>
        </p:nvSpPr>
        <p:spPr>
          <a:xfrm>
            <a:off x="7133865" y="1250067"/>
            <a:ext cx="3283351" cy="528958"/>
          </a:xfrm>
          <a:prstGeom prst="wedgeRoundRectCallout">
            <a:avLst>
              <a:gd name="adj1" fmla="val -66146"/>
              <a:gd name="adj2" fmla="val 32263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实现带参数的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delete</a:t>
            </a:r>
            <a:endParaRPr lang="zh-CN" altLang="en-US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圆角矩形标注 14">
            <a:extLst>
              <a:ext uri="{FF2B5EF4-FFF2-40B4-BE49-F238E27FC236}">
                <a16:creationId xmlns:a16="http://schemas.microsoft.com/office/drawing/2014/main" id="{96FC92E9-132D-4A61-9D16-C110B85F5707}"/>
              </a:ext>
            </a:extLst>
          </p:cNvPr>
          <p:cNvSpPr/>
          <p:nvPr/>
        </p:nvSpPr>
        <p:spPr>
          <a:xfrm>
            <a:off x="5623367" y="2716367"/>
            <a:ext cx="3283351" cy="528958"/>
          </a:xfrm>
          <a:prstGeom prst="wedgeRoundRectCallout">
            <a:avLst>
              <a:gd name="adj1" fmla="val -51692"/>
              <a:gd name="adj2" fmla="val 106662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带参数的</a:t>
            </a: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delete SQL 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语句</a:t>
            </a:r>
            <a:endParaRPr lang="en-US" altLang="zh-CN" dirty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5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49"/>
    </mc:Choice>
    <mc:Fallback xmlns="">
      <p:transition spd="slow" advTm="73749"/>
    </mc:Fallback>
  </mc:AlternateContent>
  <p:extLst>
    <p:ext uri="{3A86A75C-4F4B-4683-9AE1-C65F6400EC91}">
      <p14:laserTraceLst xmlns:p14="http://schemas.microsoft.com/office/powerpoint/2010/main">
        <p14:tracePtLst>
          <p14:tracePt t="2121" x="1758950" y="1435100"/>
          <p14:tracePt t="2154" x="1758950" y="1441450"/>
          <p14:tracePt t="2248" x="1771650" y="1447800"/>
          <p14:tracePt t="2255" x="1803400" y="1460500"/>
          <p14:tracePt t="2264" x="1860550" y="1473200"/>
          <p14:tracePt t="2279" x="2063750" y="1517650"/>
          <p14:tracePt t="2296" x="2286000" y="1530350"/>
          <p14:tracePt t="2312" x="2451100" y="1530350"/>
          <p14:tracePt t="2330" x="2578100" y="1530350"/>
          <p14:tracePt t="2347" x="2628900" y="1530350"/>
          <p14:tracePt t="2351" x="2641600" y="1530350"/>
          <p14:tracePt t="2362" x="2647950" y="1530350"/>
          <p14:tracePt t="2380" x="2667000" y="1530350"/>
          <p14:tracePt t="2384" x="2667000" y="1524000"/>
          <p14:tracePt t="2396" x="2673350" y="1517650"/>
          <p14:tracePt t="2413" x="2686050" y="1504950"/>
          <p14:tracePt t="2416" x="2692400" y="1498600"/>
          <p14:tracePt t="2429" x="2698750" y="1498600"/>
          <p14:tracePt t="2446" x="2698750" y="1479550"/>
          <p14:tracePt t="2462" x="2698750" y="1466850"/>
          <p14:tracePt t="2479" x="2679700" y="1435100"/>
          <p14:tracePt t="2496" x="2628900" y="1390650"/>
          <p14:tracePt t="2513" x="2552700" y="1346200"/>
          <p14:tracePt t="2529" x="2425700" y="1295400"/>
          <p14:tracePt t="2534" x="2349500" y="1270000"/>
          <p14:tracePt t="2546" x="2273300" y="1244600"/>
          <p14:tracePt t="2562" x="2120900" y="1212850"/>
          <p14:tracePt t="2566" x="2057400" y="1206500"/>
          <p14:tracePt t="2580" x="2006600" y="1200150"/>
          <p14:tracePt t="2596" x="1930400" y="1200150"/>
          <p14:tracePt t="2600" x="1905000" y="1200150"/>
          <p14:tracePt t="2614" x="1885950" y="1200150"/>
          <p14:tracePt t="2630" x="1835150" y="1219200"/>
          <p14:tracePt t="2647" x="1797050" y="1250950"/>
          <p14:tracePt t="2663" x="1771650" y="1295400"/>
          <p14:tracePt t="2679" x="1752600" y="1346200"/>
          <p14:tracePt t="2696" x="1739900" y="1390650"/>
          <p14:tracePt t="2712" x="1733550" y="1435100"/>
          <p14:tracePt t="2729" x="1733550" y="1473200"/>
          <p14:tracePt t="2746" x="1733550" y="1530350"/>
          <p14:tracePt t="2762" x="1752600" y="1574800"/>
          <p14:tracePt t="2779" x="1778000" y="1612900"/>
          <p14:tracePt t="2784" x="1790700" y="1631950"/>
          <p14:tracePt t="2796" x="1803400" y="1638300"/>
          <p14:tracePt t="2814" x="1841500" y="1657350"/>
          <p14:tracePt t="2830" x="1949450" y="1676400"/>
          <p14:tracePt t="2846" x="2108200" y="1676400"/>
          <p14:tracePt t="2863" x="2292350" y="1676400"/>
          <p14:tracePt t="2879" x="2463800" y="1676400"/>
          <p14:tracePt t="2896" x="2552700" y="1670050"/>
          <p14:tracePt t="2912" x="2597150" y="1657350"/>
          <p14:tracePt t="2928" x="2603500" y="1651000"/>
          <p14:tracePt t="2962" x="2609850" y="1631950"/>
          <p14:tracePt t="2979" x="2609850" y="1612900"/>
          <p14:tracePt t="2996" x="2609850" y="1581150"/>
          <p14:tracePt t="3012" x="2578100" y="1536700"/>
          <p14:tracePt t="3015" x="2552700" y="1504950"/>
          <p14:tracePt t="3029" x="2533650" y="1479550"/>
          <p14:tracePt t="3046" x="2381250" y="1397000"/>
          <p14:tracePt t="3063" x="2260600" y="1352550"/>
          <p14:tracePt t="3079" x="2152650" y="1333500"/>
          <p14:tracePt t="3097" x="2082800" y="1333500"/>
          <p14:tracePt t="3113" x="2012950" y="1339850"/>
          <p14:tracePt t="3129" x="1974850" y="1358900"/>
          <p14:tracePt t="3146" x="1924050" y="1384300"/>
          <p14:tracePt t="3162" x="1892300" y="1422400"/>
          <p14:tracePt t="3179" x="1866900" y="1454150"/>
          <p14:tracePt t="3195" x="1854200" y="1492250"/>
          <p14:tracePt t="3212" x="1854200" y="1530350"/>
          <p14:tracePt t="3215" x="1854200" y="1549400"/>
          <p14:tracePt t="3228" x="1860550" y="1581150"/>
          <p14:tracePt t="3245" x="1898650" y="1644650"/>
          <p14:tracePt t="3247" x="1936750" y="1676400"/>
          <p14:tracePt t="3262" x="2012950" y="1720850"/>
          <p14:tracePt t="3278" x="2114550" y="1778000"/>
          <p14:tracePt t="3295" x="2222500" y="1803400"/>
          <p14:tracePt t="3312" x="2324100" y="1803400"/>
          <p14:tracePt t="3329" x="2406650" y="1797050"/>
          <p14:tracePt t="3345" x="2470150" y="1765300"/>
          <p14:tracePt t="3362" x="2520950" y="1727200"/>
          <p14:tracePt t="3379" x="2533650" y="1682750"/>
          <p14:tracePt t="3395" x="2533650" y="1631950"/>
          <p14:tracePt t="3412" x="2533650" y="1587500"/>
          <p14:tracePt t="3415" x="2533650" y="1562100"/>
          <p14:tracePt t="3428" x="2533650" y="1543050"/>
          <p14:tracePt t="3446" x="2489200" y="1492250"/>
          <p14:tracePt t="3462" x="2451100" y="1466850"/>
          <p14:tracePt t="3478" x="2419350" y="1447800"/>
          <p14:tracePt t="3495" x="2387600" y="1441450"/>
          <p14:tracePt t="3512" x="2368550" y="1435100"/>
          <p14:tracePt t="3528" x="2349500" y="1435100"/>
          <p14:tracePt t="3545" x="2317750" y="1435100"/>
          <p14:tracePt t="3562" x="2292350" y="1447800"/>
          <p14:tracePt t="3578" x="2266950" y="1485900"/>
          <p14:tracePt t="3596" x="2247900" y="1536700"/>
          <p14:tracePt t="3599" x="2241550" y="1562100"/>
          <p14:tracePt t="3612" x="2241550" y="1568450"/>
          <p14:tracePt t="3629" x="2241550" y="1606550"/>
          <p14:tracePt t="3631" x="2247900" y="1619250"/>
          <p14:tracePt t="3645" x="2254250" y="1619250"/>
          <p14:tracePt t="3662" x="2273300" y="1638300"/>
          <p14:tracePt t="3678" x="2279650" y="1638300"/>
          <p14:tracePt t="3695" x="2292350" y="1625600"/>
          <p14:tracePt t="3712" x="2311400" y="1581150"/>
          <p14:tracePt t="3728" x="2311400" y="1543050"/>
          <p14:tracePt t="3745" x="2311400" y="1511300"/>
          <p14:tracePt t="3762" x="2311400" y="1485900"/>
          <p14:tracePt t="3778" x="2311400" y="1479550"/>
          <p14:tracePt t="3999" x="0" y="0"/>
        </p14:tracePtLst>
        <p14:tracePtLst>
          <p14:tracePt t="5023" x="1155700" y="3683000"/>
          <p14:tracePt t="5064" x="1149350" y="3689350"/>
          <p14:tracePt t="5134" x="1155700" y="3695700"/>
          <p14:tracePt t="5144" x="1187450" y="3695700"/>
          <p14:tracePt t="5150" x="1250950" y="3695700"/>
          <p14:tracePt t="5161" x="1339850" y="3695700"/>
          <p14:tracePt t="5178" x="1568450" y="3695700"/>
          <p14:tracePt t="5195" x="1816100" y="3695700"/>
          <p14:tracePt t="5211" x="2019300" y="3695700"/>
          <p14:tracePt t="5215" x="2089150" y="3695700"/>
          <p14:tracePt t="5228" x="2133600" y="3695700"/>
          <p14:tracePt t="5245" x="2165350" y="3695700"/>
          <p14:tracePt t="5261" x="2178050" y="3695700"/>
          <p14:tracePt t="5377" x="2171700" y="3695700"/>
          <p14:tracePt t="5384" x="2152650" y="3695700"/>
          <p14:tracePt t="5395" x="2101850" y="3695700"/>
          <p14:tracePt t="5413" x="1962150" y="3695700"/>
          <p14:tracePt t="5430" x="1708150" y="3695700"/>
          <p14:tracePt t="5445" x="1644650" y="3695700"/>
          <p14:tracePt t="5463" x="1492250" y="3708400"/>
          <p14:tracePt t="5478" x="1473200" y="3714750"/>
          <p14:tracePt t="5495" x="1460500" y="3714750"/>
          <p14:tracePt t="5511" x="1454150" y="3714750"/>
          <p14:tracePt t="5607" x="1473200" y="3714750"/>
          <p14:tracePt t="5615" x="1511300" y="3714750"/>
          <p14:tracePt t="5628" x="1574800" y="3714750"/>
          <p14:tracePt t="5646" x="1765300" y="3714750"/>
          <p14:tracePt t="5661" x="1822450" y="3714750"/>
          <p14:tracePt t="5664" x="1866900" y="3714750"/>
          <p14:tracePt t="5678" x="1917700" y="3714750"/>
          <p14:tracePt t="5694" x="1949450" y="3714750"/>
          <p14:tracePt t="5711" x="1955800" y="3714750"/>
          <p14:tracePt t="5833" x="1962150" y="3714750"/>
          <p14:tracePt t="5840" x="1968500" y="3714750"/>
          <p14:tracePt t="5847" x="1974850" y="3714750"/>
          <p14:tracePt t="5862" x="2012950" y="3714750"/>
          <p14:tracePt t="5878" x="2101850" y="3714750"/>
          <p14:tracePt t="5895" x="2209800" y="3714750"/>
          <p14:tracePt t="5911" x="2336800" y="3714750"/>
          <p14:tracePt t="5927" x="2463800" y="3714750"/>
          <p14:tracePt t="5944" x="2590800" y="3714750"/>
          <p14:tracePt t="5961" x="2686050" y="3714750"/>
          <p14:tracePt t="5977" x="2736850" y="3714750"/>
          <p14:tracePt t="5994" x="2755900" y="3714750"/>
          <p14:tracePt t="6011" x="2762250" y="3714750"/>
          <p14:tracePt t="6095" x="2755900" y="3714750"/>
          <p14:tracePt t="6103" x="2724150" y="3714750"/>
          <p14:tracePt t="6111" x="2679700" y="3714750"/>
          <p14:tracePt t="6128" x="2571750" y="3714750"/>
          <p14:tracePt t="6144" x="2457450" y="3714750"/>
          <p14:tracePt t="6161" x="2362200" y="3714750"/>
          <p14:tracePt t="6177" x="2317750" y="3714750"/>
          <p14:tracePt t="6194" x="2305050" y="3714750"/>
          <p14:tracePt t="6230" x="2305050" y="3721100"/>
          <p14:tracePt t="6244" x="2305050" y="3727450"/>
          <p14:tracePt t="6260" x="2343150" y="3727450"/>
          <p14:tracePt t="6277" x="2540000" y="3727450"/>
          <p14:tracePt t="6294" x="2705100" y="3727450"/>
          <p14:tracePt t="6311" x="2863850" y="3727450"/>
          <p14:tracePt t="6327" x="2940050" y="3727450"/>
          <p14:tracePt t="6344" x="2952750" y="3727450"/>
          <p14:tracePt t="6361" x="2959100" y="3727450"/>
          <p14:tracePt t="6439" x="2952750" y="3727450"/>
          <p14:tracePt t="6447" x="2921000" y="3727450"/>
          <p14:tracePt t="6456" x="2889250" y="3727450"/>
          <p14:tracePt t="6463" x="2844800" y="3727450"/>
          <p14:tracePt t="6478" x="2755900" y="3727450"/>
          <p14:tracePt t="6494" x="2698750" y="3727450"/>
          <p14:tracePt t="6511" x="2673350" y="3727450"/>
          <p14:tracePt t="6590" x="2705100" y="3727450"/>
          <p14:tracePt t="6600" x="2749550" y="3727450"/>
          <p14:tracePt t="6607" x="2813050" y="3727450"/>
          <p14:tracePt t="6615" x="2895600" y="3727450"/>
          <p14:tracePt t="6627" x="2990850" y="3727450"/>
          <p14:tracePt t="6644" x="3181350" y="3727450"/>
          <p14:tracePt t="6661" x="3289300" y="3727450"/>
          <p14:tracePt t="6663" x="3308350" y="3727450"/>
          <p14:tracePt t="6677" x="3314700" y="3727450"/>
          <p14:tracePt t="6694" x="3321050" y="3727450"/>
          <p14:tracePt t="6735" x="3314700" y="3727450"/>
          <p14:tracePt t="6743" x="3295650" y="3727450"/>
          <p14:tracePt t="6752" x="3263900" y="3727450"/>
          <p14:tracePt t="6760" x="3206750" y="3727450"/>
          <p14:tracePt t="6777" x="3111500" y="3727450"/>
          <p14:tracePt t="6794" x="3054350" y="3727450"/>
          <p14:tracePt t="6810" x="3028950" y="3727450"/>
          <p14:tracePt t="6827" x="3022600" y="3727450"/>
          <p14:tracePt t="6861" x="3028950" y="3733800"/>
          <p14:tracePt t="6878" x="3143250" y="3746500"/>
          <p14:tracePt t="6894" x="3276600" y="3746500"/>
          <p14:tracePt t="6910" x="3435350" y="3746500"/>
          <p14:tracePt t="6927" x="3536950" y="3746500"/>
          <p14:tracePt t="6944" x="3556000" y="3746500"/>
          <p14:tracePt t="6960" x="3562350" y="3746500"/>
          <p14:tracePt t="7048" x="3549650" y="3746500"/>
          <p14:tracePt t="7055" x="3530600" y="3746500"/>
          <p14:tracePt t="7064" x="3511550" y="3746500"/>
          <p14:tracePt t="7077" x="3498850" y="3746500"/>
          <p14:tracePt t="7094" x="3429000" y="3746500"/>
          <p14:tracePt t="7110" x="3384550" y="3746500"/>
          <p14:tracePt t="7127" x="3352800" y="3746500"/>
          <p14:tracePt t="7144" x="3321050" y="3746500"/>
          <p14:tracePt t="7161" x="3289300" y="3746500"/>
          <p14:tracePt t="7177" x="3276600" y="3746500"/>
          <p14:tracePt t="7224" x="3295650" y="3746500"/>
          <p14:tracePt t="7230" x="3333750" y="3746500"/>
          <p14:tracePt t="7243" x="3384550" y="3746500"/>
          <p14:tracePt t="7260" x="3536950" y="3746500"/>
          <p14:tracePt t="7277" x="3695700" y="3746500"/>
          <p14:tracePt t="7278" x="3765550" y="3746500"/>
          <p14:tracePt t="7294" x="3829050" y="3746500"/>
          <p14:tracePt t="7310" x="3841750" y="3746500"/>
          <p14:tracePt t="7359" x="3829050" y="3746500"/>
          <p14:tracePt t="7367" x="3771900" y="3740150"/>
          <p14:tracePt t="7377" x="3695700" y="3733800"/>
          <p14:tracePt t="7394" x="3511550" y="3714750"/>
          <p14:tracePt t="7411" x="3321050" y="3714750"/>
          <p14:tracePt t="7427" x="3175000" y="3714750"/>
          <p14:tracePt t="7444" x="3117850" y="3714750"/>
          <p14:tracePt t="7507" x="3105150" y="3714750"/>
          <p14:tracePt t="7526" x="3117850" y="3714750"/>
          <p14:tracePt t="7537" x="3149600" y="3714750"/>
          <p14:tracePt t="7543" x="3213100" y="3714750"/>
          <p14:tracePt t="7560" x="3365500" y="3714750"/>
          <p14:tracePt t="7577" x="3479800" y="3714750"/>
          <p14:tracePt t="7594" x="3530600" y="3714750"/>
          <p14:tracePt t="7611" x="3536950" y="3714750"/>
          <p14:tracePt t="7644" x="3517900" y="3714750"/>
          <p14:tracePt t="7661" x="3403600" y="3714750"/>
          <p14:tracePt t="7677" x="3219450" y="3714750"/>
          <p14:tracePt t="7679" x="3124200" y="3714750"/>
          <p14:tracePt t="7694" x="2978150" y="3714750"/>
          <p14:tracePt t="7710" x="2895600" y="3714750"/>
          <p14:tracePt t="7727" x="2870200" y="3714750"/>
          <p14:tracePt t="7790" x="2889250" y="3714750"/>
          <p14:tracePt t="7799" x="2927350" y="3714750"/>
          <p14:tracePt t="7807" x="2990850" y="3714750"/>
          <p14:tracePt t="7816" x="3073400" y="3714750"/>
          <p14:tracePt t="7827" x="3181350" y="3714750"/>
          <p14:tracePt t="7844" x="3441700" y="3714750"/>
          <p14:tracePt t="7861" x="3676650" y="3714750"/>
          <p14:tracePt t="7864" x="3740150" y="3714750"/>
          <p14:tracePt t="7878" x="3778250" y="3714750"/>
          <p14:tracePt t="7894" x="3810000" y="3714750"/>
          <p14:tracePt t="7927" x="3790950" y="3708400"/>
          <p14:tracePt t="7944" x="3695700" y="3695700"/>
          <p14:tracePt t="7960" x="3575050" y="3695700"/>
          <p14:tracePt t="7977" x="3416300" y="3695700"/>
          <p14:tracePt t="7994" x="3289300" y="3695700"/>
          <p14:tracePt t="8010" x="3206750" y="3695700"/>
          <p14:tracePt t="8027" x="3181350" y="3695700"/>
          <p14:tracePt t="8088" x="3194050" y="3695700"/>
          <p14:tracePt t="8096" x="3213100" y="3695700"/>
          <p14:tracePt t="8104" x="3257550" y="3695700"/>
          <p14:tracePt t="8114" x="3321050" y="3695700"/>
          <p14:tracePt t="8128" x="3467100" y="3695700"/>
          <p14:tracePt t="8145" x="3587750" y="3702050"/>
          <p14:tracePt t="8161" x="3651250" y="3702050"/>
          <p14:tracePt t="8178" x="3695700" y="3702050"/>
          <p14:tracePt t="8194" x="3702050" y="3702050"/>
          <p14:tracePt t="8289" x="3708400" y="3702050"/>
          <p14:tracePt t="8306" x="3721100" y="3702050"/>
          <p14:tracePt t="8312" x="3746500" y="3702050"/>
          <p14:tracePt t="8327" x="3816350" y="3702050"/>
          <p14:tracePt t="8345" x="3968750" y="3702050"/>
          <p14:tracePt t="8362" x="4178300" y="3702050"/>
          <p14:tracePt t="8379" x="4419600" y="3702050"/>
          <p14:tracePt t="8395" x="4724400" y="3702050"/>
          <p14:tracePt t="8400" x="4857750" y="3702050"/>
          <p14:tracePt t="8411" x="4953000" y="3702050"/>
          <p14:tracePt t="8428" x="5099050" y="3702050"/>
          <p14:tracePt t="8433" x="5124450" y="3702050"/>
          <p14:tracePt t="8444" x="5130800" y="3702050"/>
          <p14:tracePt t="8460" x="5143500" y="3702050"/>
          <p14:tracePt t="8537" x="5130800" y="3702050"/>
          <p14:tracePt t="8544" x="5099050" y="3702050"/>
          <p14:tracePt t="8552" x="5060950" y="3702050"/>
          <p14:tracePt t="8561" x="5003800" y="3702050"/>
          <p14:tracePt t="8577" x="4838700" y="3702050"/>
          <p14:tracePt t="8595" x="4629150" y="3702050"/>
          <p14:tracePt t="8599" x="4533900" y="3702050"/>
          <p14:tracePt t="8611" x="4445000" y="3702050"/>
          <p14:tracePt t="8628" x="4362450" y="3702050"/>
          <p14:tracePt t="8644" x="4337050" y="3702050"/>
          <p14:tracePt t="8729" x="4343400" y="3702050"/>
          <p14:tracePt t="8738" x="4375150" y="3702050"/>
          <p14:tracePt t="8745" x="4438650" y="3702050"/>
          <p14:tracePt t="8760" x="4648200" y="3721100"/>
          <p14:tracePt t="8777" x="4870450" y="3727450"/>
          <p14:tracePt t="8794" x="5092700" y="3727450"/>
          <p14:tracePt t="8810" x="5207000" y="3727450"/>
          <p14:tracePt t="8827" x="5238750" y="3727450"/>
          <p14:tracePt t="8888" x="5232400" y="3727450"/>
          <p14:tracePt t="8896" x="5213350" y="3727450"/>
          <p14:tracePt t="8904" x="5194300" y="3727450"/>
          <p14:tracePt t="8912" x="5162550" y="3727450"/>
          <p14:tracePt t="8927" x="5067300" y="3727450"/>
          <p14:tracePt t="8943" x="4946650" y="3727450"/>
          <p14:tracePt t="8960" x="4838700" y="3727450"/>
          <p14:tracePt t="8976" x="4762500" y="3727450"/>
          <p14:tracePt t="8993" x="4737100" y="3727450"/>
          <p14:tracePt t="9009" x="4730750" y="3727450"/>
          <p14:tracePt t="9087" x="4749800" y="3727450"/>
          <p14:tracePt t="9096" x="4781550" y="3727450"/>
          <p14:tracePt t="9103" x="4826000" y="3727450"/>
          <p14:tracePt t="9110" x="4883150" y="3727450"/>
          <p14:tracePt t="9126" x="4978400" y="3727450"/>
          <p14:tracePt t="9144" x="5054600" y="3727450"/>
          <p14:tracePt t="9160" x="5086350" y="3727450"/>
          <p14:tracePt t="9177" x="5099050" y="3733800"/>
          <p14:tracePt t="9230" x="5086350" y="3733800"/>
          <p14:tracePt t="9239" x="5073650" y="3733800"/>
          <p14:tracePt t="9246" x="5054600" y="3733800"/>
          <p14:tracePt t="9259" x="5048250" y="3733800"/>
          <p14:tracePt t="9276" x="5035550" y="3733800"/>
          <p14:tracePt t="9342" x="5048250" y="3733800"/>
          <p14:tracePt t="9352" x="5073650" y="3733800"/>
          <p14:tracePt t="9359" x="5105400" y="3733800"/>
          <p14:tracePt t="9376" x="5200650" y="3733800"/>
          <p14:tracePt t="9393" x="5295900" y="3733800"/>
          <p14:tracePt t="9410" x="5365750" y="3733800"/>
          <p14:tracePt t="9426" x="5384800" y="3733800"/>
          <p14:tracePt t="9443" x="5391150" y="3733800"/>
          <p14:tracePt t="9809" x="5397500" y="3733800"/>
          <p14:tracePt t="9815" x="0" y="0"/>
        </p14:tracePtLst>
        <p14:tracePtLst>
          <p14:tracePt t="10363" x="2438400" y="3702050"/>
          <p14:tracePt t="10481" x="2457450" y="3702050"/>
          <p14:tracePt t="10490" x="2495550" y="3702050"/>
          <p14:tracePt t="10496" x="2559050" y="3702050"/>
          <p14:tracePt t="10510" x="2705100" y="3702050"/>
          <p14:tracePt t="10527" x="2857500" y="3702050"/>
          <p14:tracePt t="10543" x="2971800" y="3702050"/>
          <p14:tracePt t="10560" x="3022600" y="3702050"/>
          <p14:tracePt t="10576" x="3035300" y="3702050"/>
          <p14:tracePt t="10593" x="3041650" y="3702050"/>
          <p14:tracePt t="10783" x="3054350" y="3702050"/>
          <p14:tracePt t="10791" x="3060700" y="3702050"/>
          <p14:tracePt t="10799" x="3079750" y="3702050"/>
          <p14:tracePt t="10809" x="3105150" y="3702050"/>
          <p14:tracePt t="10826" x="3155950" y="3702050"/>
          <p14:tracePt t="10842" x="3232150" y="3708400"/>
          <p14:tracePt t="10860" x="3289300" y="3708400"/>
          <p14:tracePt t="10862" x="3308350" y="3708400"/>
          <p14:tracePt t="10876" x="3314700" y="3708400"/>
          <p14:tracePt t="10893" x="3327400" y="3708400"/>
          <p14:tracePt t="11022" x="3333750" y="3708400"/>
          <p14:tracePt t="11030" x="3340100" y="3708400"/>
          <p14:tracePt t="11038" x="3352800" y="3708400"/>
          <p14:tracePt t="11046" x="3371850" y="3708400"/>
          <p14:tracePt t="11059" x="3416300" y="3708400"/>
          <p14:tracePt t="11075" x="3543300" y="3708400"/>
          <p14:tracePt t="11092" x="3689350" y="3708400"/>
          <p14:tracePt t="11109" x="3797300" y="3708400"/>
          <p14:tracePt t="11109" x="3829050" y="3708400"/>
          <p14:tracePt t="11126" x="3860800" y="3708400"/>
          <p14:tracePt t="11142" x="3873500" y="3708400"/>
          <p14:tracePt t="11552" x="0" y="0"/>
        </p14:tracePtLst>
        <p14:tracePtLst>
          <p14:tracePt t="11778" x="4394200" y="3708400"/>
          <p14:tracePt t="11936" x="4419600" y="3714750"/>
          <p14:tracePt t="11943" x="4451350" y="3721100"/>
          <p14:tracePt t="11950" x="4495800" y="3727450"/>
          <p14:tracePt t="11960" x="4540250" y="3727450"/>
          <p14:tracePt t="11975" x="4699000" y="3727450"/>
          <p14:tracePt t="11976" x="0" y="0"/>
        </p14:tracePtLst>
        <p14:tracePtLst>
          <p14:tracePt t="12135" x="5162550" y="3727450"/>
          <p14:tracePt t="12208" x="5156200" y="3727450"/>
          <p14:tracePt t="12214" x="5149850" y="3727450"/>
          <p14:tracePt t="12225" x="5130800" y="3727450"/>
          <p14:tracePt t="12242" x="5099050" y="3727450"/>
          <p14:tracePt t="12258" x="5060950" y="3727450"/>
          <p14:tracePt t="12275" x="5029200" y="3727450"/>
          <p14:tracePt t="12292" x="5010150" y="3727450"/>
          <p14:tracePt t="12308" x="4997450" y="3727450"/>
          <p14:tracePt t="12430" x="0" y="0"/>
        </p14:tracePtLst>
        <p14:tracePtLst>
          <p14:tracePt t="12929" x="5384800" y="3556000"/>
          <p14:tracePt t="12934" x="5391150" y="3556000"/>
          <p14:tracePt t="12943" x="5397500" y="3556000"/>
          <p14:tracePt t="12959" x="5422900" y="3556000"/>
          <p14:tracePt t="12976" x="5441950" y="3556000"/>
          <p14:tracePt t="12992" x="5461000" y="3556000"/>
          <p14:tracePt t="13025" x="5480050" y="3556000"/>
          <p14:tracePt t="13042" x="5486400" y="3568700"/>
          <p14:tracePt t="13059" x="5499100" y="3600450"/>
          <p14:tracePt t="13075" x="5499100" y="3613150"/>
          <p14:tracePt t="13092" x="5499100" y="3625850"/>
          <p14:tracePt t="13095" x="5499100" y="3632200"/>
          <p14:tracePt t="13108" x="5499100" y="3638550"/>
          <p14:tracePt t="13126" x="5499100" y="3670300"/>
          <p14:tracePt t="13143" x="5486400" y="3683000"/>
          <p14:tracePt t="13158" x="5467350" y="3689350"/>
          <p14:tracePt t="13176" x="5467350" y="3695700"/>
          <p14:tracePt t="13287" x="0" y="0"/>
        </p14:tracePtLst>
        <p14:tracePtLst>
          <p14:tracePt t="14833" x="2451100" y="3752850"/>
          <p14:tracePt t="14943" x="2470150" y="3752850"/>
          <p14:tracePt t="14950" x="2501900" y="3752850"/>
          <p14:tracePt t="14960" x="2559050" y="3752850"/>
          <p14:tracePt t="14974" x="2705100" y="3752850"/>
          <p14:tracePt t="14991" x="3003550" y="3752850"/>
          <p14:tracePt t="15008" x="3416300" y="3752850"/>
          <p14:tracePt t="15024" x="3873500" y="3752850"/>
          <p14:tracePt t="15042" x="4216400" y="3752850"/>
          <p14:tracePt t="15058" x="4425950" y="3752850"/>
          <p14:tracePt t="15075" x="4552950" y="3752850"/>
          <p14:tracePt t="15091" x="4667250" y="3759200"/>
          <p14:tracePt t="15097" x="4679950" y="3759200"/>
          <p14:tracePt t="15108" x="4711700" y="3759200"/>
          <p14:tracePt t="15124" x="4800600" y="3759200"/>
          <p14:tracePt t="15142" x="4927600" y="3759200"/>
          <p14:tracePt t="15159" x="5035550" y="3759200"/>
          <p14:tracePt t="15175" x="5111750" y="3759200"/>
          <p14:tracePt t="15191" x="5130800" y="3759200"/>
          <p14:tracePt t="15208" x="5137150" y="3759200"/>
          <p14:tracePt t="15943" x="0" y="0"/>
        </p14:tracePtLst>
        <p14:tracePtLst>
          <p14:tracePt t="16480" x="3022600" y="3536950"/>
          <p14:tracePt t="16489" x="3009900" y="3536950"/>
          <p14:tracePt t="16495" x="3003550" y="3536950"/>
          <p14:tracePt t="16507" x="2997200" y="3536950"/>
          <p14:tracePt t="16524" x="2990850" y="3536950"/>
          <p14:tracePt t="16541" x="2984500" y="3543300"/>
          <p14:tracePt t="16558" x="2984500" y="3562350"/>
          <p14:tracePt t="16574" x="2990850" y="3594100"/>
          <p14:tracePt t="16590" x="3035300" y="3632200"/>
          <p14:tracePt t="16607" x="3162300" y="3702050"/>
          <p14:tracePt t="16624" x="3365500" y="3784600"/>
          <p14:tracePt t="16641" x="3587750" y="3810000"/>
          <p14:tracePt t="16658" x="3721100" y="3816350"/>
          <p14:tracePt t="16674" x="3784600" y="3816350"/>
          <p14:tracePt t="16691" x="3803650" y="3816350"/>
          <p14:tracePt t="16695" x="3803650" y="3810000"/>
          <p14:tracePt t="16708" x="3803650" y="3797300"/>
          <p14:tracePt t="16725" x="3803650" y="3765550"/>
          <p14:tracePt t="16741" x="3797300" y="3727450"/>
          <p14:tracePt t="16743" x="3790950" y="3721100"/>
          <p14:tracePt t="16758" x="3778250" y="3695700"/>
          <p14:tracePt t="16774" x="3733800" y="3670300"/>
          <p14:tracePt t="16791" x="3638550" y="3625850"/>
          <p14:tracePt t="16807" x="3524250" y="3587750"/>
          <p14:tracePt t="16824" x="3429000" y="3562350"/>
          <p14:tracePt t="16841" x="3371850" y="3562350"/>
          <p14:tracePt t="16857" x="3346450" y="3562350"/>
          <p14:tracePt t="16874" x="3333750" y="3562350"/>
          <p14:tracePt t="16908" x="3314700" y="3562350"/>
          <p14:tracePt t="16924" x="3308350" y="3568700"/>
          <p14:tracePt t="16960" x="3308350" y="3575050"/>
          <p14:tracePt t="16991" x="3302000" y="3587750"/>
          <p14:tracePt t="17009" x="3289300" y="3594100"/>
          <p14:tracePt t="17015" x="3270250" y="3594100"/>
          <p14:tracePt t="17024" x="3238500" y="3600450"/>
          <p14:tracePt t="17041" x="3168650" y="3619500"/>
          <p14:tracePt t="17057" x="3067050" y="3644900"/>
          <p14:tracePt t="17074" x="2990850" y="3657600"/>
          <p14:tracePt t="17090" x="2921000" y="3676650"/>
          <p14:tracePt t="17107" x="2863850" y="3695700"/>
          <p14:tracePt t="17124" x="2838450" y="3708400"/>
          <p14:tracePt t="17140" x="2825750" y="3714750"/>
          <p14:tracePt t="17142" x="2825750" y="3721100"/>
          <p14:tracePt t="17199" x="2825750" y="3727450"/>
          <p14:tracePt t="17216" x="2838450" y="3733800"/>
          <p14:tracePt t="17223" x="2863850" y="3740150"/>
          <p14:tracePt t="17231" x="2895600" y="3746500"/>
          <p14:tracePt t="17240" x="2940050" y="3746500"/>
          <p14:tracePt t="17258" x="3086100" y="3746500"/>
          <p14:tracePt t="17274" x="3244850" y="3746500"/>
          <p14:tracePt t="17290" x="3371850" y="3746500"/>
          <p14:tracePt t="17307" x="3429000" y="3714750"/>
          <p14:tracePt t="17324" x="3448050" y="3683000"/>
          <p14:tracePt t="17327" x="3448050" y="3663950"/>
          <p14:tracePt t="17341" x="3448050" y="3619500"/>
          <p14:tracePt t="17358" x="3282950" y="3473450"/>
          <p14:tracePt t="17374" x="3130550" y="3384550"/>
          <p14:tracePt t="17390" x="2978150" y="3340100"/>
          <p14:tracePt t="17407" x="2889250" y="3327400"/>
          <p14:tracePt t="17424" x="2870200" y="3327400"/>
          <p14:tracePt t="17441" x="2844800" y="3327400"/>
          <p14:tracePt t="17507" x="2832100" y="3460750"/>
          <p14:tracePt t="17510" x="2832100" y="3505200"/>
          <p14:tracePt t="17523" x="2844800" y="3530600"/>
          <p14:tracePt t="17540" x="2863850" y="3581400"/>
          <p14:tracePt t="17557" x="2889250" y="3613150"/>
          <p14:tracePt t="17559" x="2895600" y="3632200"/>
          <p14:tracePt t="17574" x="2921000" y="3638550"/>
          <p14:tracePt t="17590" x="2940050" y="3651250"/>
          <p14:tracePt t="17607" x="2959100" y="3657600"/>
          <p14:tracePt t="17623" x="2984500" y="3657600"/>
          <p14:tracePt t="17641" x="3016250" y="3657600"/>
          <p14:tracePt t="17657" x="3041650" y="3657600"/>
          <p14:tracePt t="17674" x="3054350" y="3651250"/>
          <p14:tracePt t="18058" x="3060700" y="3651250"/>
          <p14:tracePt t="18065" x="3067050" y="3651250"/>
          <p14:tracePt t="18073" x="3079750" y="3651250"/>
          <p14:tracePt t="18090" x="3117850" y="3651250"/>
          <p14:tracePt t="18107" x="3194050" y="3651250"/>
          <p14:tracePt t="18124" x="3321050" y="3651250"/>
          <p14:tracePt t="18126" x="3384550" y="3651250"/>
          <p14:tracePt t="18140" x="3435350" y="3651250"/>
          <p14:tracePt t="18158" x="3536950" y="3644900"/>
          <p14:tracePt t="18174" x="3543300" y="3638550"/>
          <p14:tracePt t="18191" x="3549650" y="3638550"/>
          <p14:tracePt t="18224" x="3549650" y="3632200"/>
          <p14:tracePt t="18247" x="3549650" y="3625850"/>
          <p14:tracePt t="18327" x="3549650" y="3632200"/>
          <p14:tracePt t="18335" x="3549650" y="3644900"/>
          <p14:tracePt t="18343" x="3549650" y="3657600"/>
          <p14:tracePt t="18356" x="3556000" y="3670300"/>
          <p14:tracePt t="18374" x="3581400" y="3702050"/>
          <p14:tracePt t="18390" x="3587750" y="3702050"/>
          <p14:tracePt t="18759" x="3594100" y="3702050"/>
          <p14:tracePt t="18768" x="3606800" y="3702050"/>
          <p14:tracePt t="18784" x="3619500" y="3695700"/>
          <p14:tracePt t="18791" x="3638550" y="3689350"/>
          <p14:tracePt t="18806" x="3683000" y="3670300"/>
          <p14:tracePt t="18823" x="3721100" y="3651250"/>
          <p14:tracePt t="18840" x="3752850" y="3638550"/>
          <p14:tracePt t="18856" x="3765550" y="3625850"/>
          <p14:tracePt t="18873" x="3765550" y="3619500"/>
          <p14:tracePt t="18890" x="3765550" y="3613150"/>
          <p14:tracePt t="18924" x="3765550" y="3606800"/>
          <p14:tracePt t="18943" x="3765550" y="3600450"/>
          <p14:tracePt t="18956" x="3765550" y="3594100"/>
          <p14:tracePt t="18973" x="3765550" y="3587750"/>
          <p14:tracePt t="18990" x="3765550" y="3581400"/>
          <p14:tracePt t="19070" x="3765550" y="3587750"/>
          <p14:tracePt t="19079" x="3765550" y="3594100"/>
          <p14:tracePt t="19087" x="3765550" y="3606800"/>
          <p14:tracePt t="19095" x="3765550" y="3613150"/>
          <p14:tracePt t="19106" x="3765550" y="3625850"/>
          <p14:tracePt t="19123" x="3765550" y="3644900"/>
          <p14:tracePt t="19139" x="3765550" y="3657600"/>
          <p14:tracePt t="19262" x="3771900" y="3644900"/>
          <p14:tracePt t="19272" x="3771900" y="3638550"/>
          <p14:tracePt t="19278" x="3771900" y="3632200"/>
          <p14:tracePt t="19289" x="3771900" y="3625850"/>
          <p14:tracePt t="19306" x="3771900" y="3613150"/>
          <p14:tracePt t="19398" x="3771900" y="3619500"/>
          <p14:tracePt t="19415" x="3771900" y="3632200"/>
          <p14:tracePt t="19448" x="3771900" y="3638550"/>
          <p14:tracePt t="19543" x="3771900" y="3644900"/>
          <p14:tracePt t="19558" x="0" y="0"/>
        </p14:tracePtLst>
        <p14:tracePtLst>
          <p14:tracePt t="20577" x="4832350" y="3632200"/>
          <p14:tracePt t="20585" x="4819650" y="3632200"/>
          <p14:tracePt t="20593" x="4806950" y="3632200"/>
          <p14:tracePt t="20608" x="4787900" y="3632200"/>
          <p14:tracePt t="20623" x="4787900" y="3644900"/>
          <p14:tracePt t="20640" x="4787900" y="3651250"/>
          <p14:tracePt t="20657" x="4787900" y="3657600"/>
          <p14:tracePt t="20674" x="4787900" y="3676650"/>
          <p14:tracePt t="20691" x="4794250" y="3689350"/>
          <p14:tracePt t="20706" x="4826000" y="3702050"/>
          <p14:tracePt t="20723" x="4857750" y="3727450"/>
          <p14:tracePt t="20740" x="4908550" y="3746500"/>
          <p14:tracePt t="20743" x="4933950" y="3752850"/>
          <p14:tracePt t="20756" x="4953000" y="3765550"/>
          <p14:tracePt t="20773" x="4984750" y="3778250"/>
          <p14:tracePt t="20789" x="4997450" y="3778250"/>
          <p14:tracePt t="21079" x="5010150" y="3778250"/>
          <p14:tracePt t="21096" x="5010150" y="3771900"/>
          <p14:tracePt t="21112" x="5016500" y="3759200"/>
          <p14:tracePt t="21126" x="5016500" y="3752850"/>
          <p14:tracePt t="21144" x="5016500" y="3746500"/>
          <p14:tracePt t="21632" x="5022850" y="3740150"/>
          <p14:tracePt t="21647" x="5029200" y="3740150"/>
          <p14:tracePt t="21655" x="5048250" y="3740150"/>
          <p14:tracePt t="21662" x="5080000" y="3733800"/>
          <p14:tracePt t="21662" x="0" y="0"/>
        </p14:tracePtLst>
        <p14:tracePtLst>
          <p14:tracePt t="22031" x="5321300" y="3530600"/>
          <p14:tracePt t="22038" x="5327650" y="3530600"/>
          <p14:tracePt t="22048" x="5340350" y="3524250"/>
          <p14:tracePt t="22063" x="5346700" y="3524250"/>
          <p14:tracePt t="22072" x="5353050" y="3524250"/>
          <p14:tracePt t="22089" x="5391150" y="3524250"/>
          <p14:tracePt t="22105" x="5429250" y="3517900"/>
          <p14:tracePt t="22122" x="5441950" y="3517900"/>
          <p14:tracePt t="22139" x="5448300" y="3517900"/>
          <p14:tracePt t="22175" x="5454650" y="3517900"/>
          <p14:tracePt t="22188" x="5461000" y="3517900"/>
          <p14:tracePt t="22206" x="5461000" y="3530600"/>
          <p14:tracePt t="22222" x="5473700" y="3581400"/>
          <p14:tracePt t="22238" x="5473700" y="3606800"/>
          <p14:tracePt t="22255" x="5480050" y="3651250"/>
          <p14:tracePt t="22272" x="5486400" y="3670300"/>
          <p14:tracePt t="22289" x="5486400" y="3676650"/>
          <p14:tracePt t="22305" x="5486400" y="3689350"/>
          <p14:tracePt t="22322" x="5486400" y="3702050"/>
          <p14:tracePt t="22367" x="5486400" y="3708400"/>
          <p14:tracePt t="22392" x="5486400" y="3714750"/>
          <p14:tracePt t="22407" x="5473700" y="3721100"/>
          <p14:tracePt t="22415" x="5467350" y="3721100"/>
          <p14:tracePt t="22423" x="5461000" y="3727450"/>
          <p14:tracePt t="22439" x="5448300" y="3740150"/>
          <p14:tracePt t="22456" x="5441950" y="3740150"/>
          <p14:tracePt t="23374" x="0" y="0"/>
        </p14:tracePtLst>
        <p14:tracePtLst>
          <p14:tracePt t="23919" x="2895600" y="3683000"/>
          <p14:tracePt t="24014" x="2889250" y="3689350"/>
          <p14:tracePt t="24030" x="2901950" y="3689350"/>
          <p14:tracePt t="24038" x="2946400" y="3689350"/>
          <p14:tracePt t="24047" x="2990850" y="3689350"/>
          <p14:tracePt t="24055" x="3073400" y="3689350"/>
          <p14:tracePt t="24071" x="3314700" y="3689350"/>
          <p14:tracePt t="24088" x="3683000" y="3689350"/>
          <p14:tracePt t="24105" x="4083050" y="3714750"/>
          <p14:tracePt t="24121" x="4368800" y="3752850"/>
          <p14:tracePt t="24138" x="4521200" y="3778250"/>
          <p14:tracePt t="24155" x="4572000" y="3784600"/>
          <p14:tracePt t="24171" x="4597400" y="3784600"/>
          <p14:tracePt t="24188" x="4629150" y="3784600"/>
          <p14:tracePt t="24205" x="4686300" y="3784600"/>
          <p14:tracePt t="24207" x="4718050" y="3784600"/>
          <p14:tracePt t="24222" x="4819650" y="3797300"/>
          <p14:tracePt t="24238" x="4870450" y="3803650"/>
          <p14:tracePt t="24255" x="4889500" y="3803650"/>
          <p14:tracePt t="24272" x="4895850" y="3803650"/>
          <p14:tracePt t="25230" x="0" y="0"/>
        </p14:tracePtLst>
        <p14:tracePtLst>
          <p14:tracePt t="26057" x="4146550" y="3479800"/>
          <p14:tracePt t="26067" x="4127500" y="3492500"/>
          <p14:tracePt t="26072" x="4095750" y="3517900"/>
          <p14:tracePt t="26088" x="4006850" y="3619500"/>
          <p14:tracePt t="26105" x="3905250" y="3771900"/>
          <p14:tracePt t="26121" x="3810000" y="3930650"/>
          <p14:tracePt t="26138" x="3733800" y="4057650"/>
          <p14:tracePt t="26154" x="3695700" y="4159250"/>
          <p14:tracePt t="26159" x="3689350" y="4203700"/>
          <p14:tracePt t="26171" x="3676650" y="4241800"/>
          <p14:tracePt t="26189" x="3663950" y="4279900"/>
          <p14:tracePt t="26192" x="3657600" y="4298950"/>
          <p14:tracePt t="26205" x="3651250" y="4311650"/>
          <p14:tracePt t="26369" x="3651250" y="4318000"/>
          <p14:tracePt t="26377" x="3644900" y="4324350"/>
          <p14:tracePt t="26388" x="3644900" y="4330700"/>
          <p14:tracePt t="26404" x="3632200" y="4337050"/>
          <p14:tracePt t="26424" x="3625850" y="4337050"/>
          <p14:tracePt t="26439" x="3613150" y="4337050"/>
          <p14:tracePt t="26456" x="3581400" y="4337050"/>
          <p14:tracePt t="26472" x="3530600" y="4337050"/>
          <p14:tracePt t="26489" x="3479800" y="4337050"/>
          <p14:tracePt t="26504" x="3435350" y="4337050"/>
          <p14:tracePt t="26522" x="3422650" y="4337050"/>
          <p14:tracePt t="26528" x="3416300" y="4337050"/>
          <p14:tracePt t="26586" x="3416300" y="4330700"/>
          <p14:tracePt t="26592" x="3416300" y="4311650"/>
          <p14:tracePt t="26604" x="3416300" y="4292600"/>
          <p14:tracePt t="26621" x="3441700" y="4260850"/>
          <p14:tracePt t="26638" x="3473450" y="4203700"/>
          <p14:tracePt t="26654" x="3479800" y="4197350"/>
          <p14:tracePt t="26671" x="3479800" y="4191000"/>
          <p14:tracePt t="26818" x="3486150" y="4178300"/>
          <p14:tracePt t="26832" x="3492500" y="4178300"/>
          <p14:tracePt t="26840" x="3498850" y="4171950"/>
          <p14:tracePt t="26855" x="3511550" y="4159250"/>
          <p14:tracePt t="26871" x="3556000" y="4140200"/>
          <p14:tracePt t="26887" x="3606800" y="4108450"/>
          <p14:tracePt t="26904" x="3733800" y="4064000"/>
          <p14:tracePt t="26921" x="3905250" y="4000500"/>
          <p14:tracePt t="26938" x="4070350" y="3937000"/>
          <p14:tracePt t="26954" x="4197350" y="3917950"/>
          <p14:tracePt t="26971" x="4279900" y="3892550"/>
          <p14:tracePt t="26987" x="4298950" y="3886200"/>
          <p14:tracePt t="27005" x="4305300" y="3886200"/>
          <p14:tracePt t="27055" x="4305300" y="3879850"/>
          <p14:tracePt t="27072" x="4292600" y="3867150"/>
          <p14:tracePt t="27080" x="4267200" y="3860800"/>
          <p14:tracePt t="27088" x="4210050" y="3848100"/>
          <p14:tracePt t="27104" x="4083050" y="3835400"/>
          <p14:tracePt t="27121" x="3917950" y="3841750"/>
          <p14:tracePt t="27137" x="3740150" y="3873500"/>
          <p14:tracePt t="27154" x="3581400" y="3924300"/>
          <p14:tracePt t="27170" x="3467100" y="3975100"/>
          <p14:tracePt t="27188" x="3416300" y="4006850"/>
          <p14:tracePt t="27205" x="3409950" y="4025900"/>
          <p14:tracePt t="27208" x="3403600" y="4025900"/>
          <p14:tracePt t="27224" x="3403600" y="4032250"/>
          <p14:tracePt t="27239" x="3403600" y="4044950"/>
          <p14:tracePt t="27255" x="3403600" y="4051300"/>
          <p14:tracePt t="27270" x="3403600" y="4064000"/>
          <p14:tracePt t="27288" x="3422650" y="4076700"/>
          <p14:tracePt t="27320" x="3429000" y="4076700"/>
          <p14:tracePt t="27343" x="3435350" y="4076700"/>
          <p14:tracePt t="27354" x="3435350" y="4070350"/>
          <p14:tracePt t="27370" x="3416300" y="4057650"/>
          <p14:tracePt t="27387" x="3346450" y="4032250"/>
          <p14:tracePt t="27392" x="3270250" y="4025900"/>
          <p14:tracePt t="27404" x="3175000" y="4006850"/>
          <p14:tracePt t="27420" x="2895600" y="3987800"/>
          <p14:tracePt t="27423" x="2724150" y="3987800"/>
          <p14:tracePt t="27438" x="2546350" y="3987800"/>
          <p14:tracePt t="27455" x="2146300" y="3987800"/>
          <p14:tracePt t="27534" x="1968500" y="3987800"/>
          <p14:tracePt t="27543" x="1962150" y="3987800"/>
          <p14:tracePt t="27553" x="1955800" y="3987800"/>
          <p14:tracePt t="27574" x="1949450" y="3987800"/>
          <p14:tracePt t="27590" x="1949450" y="3994150"/>
          <p14:tracePt t="27603" x="1949450" y="4000500"/>
          <p14:tracePt t="27620" x="1949450" y="4025900"/>
          <p14:tracePt t="27636" x="1949450" y="4064000"/>
          <p14:tracePt t="27653" x="1968500" y="4114800"/>
          <p14:tracePt t="27670" x="1987550" y="4127500"/>
          <p14:tracePt t="27687" x="1993900" y="4127500"/>
          <p14:tracePt t="27704" x="2019300" y="4127500"/>
          <p14:tracePt t="27721" x="2057400" y="4114800"/>
          <p14:tracePt t="27737" x="2089150" y="4095750"/>
          <p14:tracePt t="27754" x="2095500" y="4064000"/>
          <p14:tracePt t="27771" x="2089150" y="4006850"/>
          <p14:tracePt t="27787" x="2063750" y="3962400"/>
          <p14:tracePt t="27804" x="2006600" y="3937000"/>
          <p14:tracePt t="27820" x="1936750" y="3911600"/>
          <p14:tracePt t="27823" x="1911350" y="3911600"/>
          <p14:tracePt t="27837" x="1892300" y="3911600"/>
          <p14:tracePt t="27854" x="1866900" y="3911600"/>
          <p14:tracePt t="27870" x="1841500" y="3911600"/>
          <p14:tracePt t="27887" x="1841500" y="3924300"/>
          <p14:tracePt t="27904" x="1841500" y="3949700"/>
          <p14:tracePt t="27920" x="1841500" y="3968750"/>
          <p14:tracePt t="27937" x="1854200" y="4006850"/>
          <p14:tracePt t="27954" x="1911350" y="4038600"/>
          <p14:tracePt t="27970" x="1955800" y="4051300"/>
          <p14:tracePt t="27987" x="2025650" y="4057650"/>
          <p14:tracePt t="28004" x="2127250" y="4051300"/>
          <p14:tracePt t="28021" x="2190750" y="4032250"/>
          <p14:tracePt t="28023" x="2222500" y="4019550"/>
          <p14:tracePt t="28037" x="2235200" y="4013200"/>
          <p14:tracePt t="28054" x="2247900" y="4006850"/>
          <p14:tracePt t="29064" x="0" y="0"/>
        </p14:tracePtLst>
        <p14:tracePtLst>
          <p14:tracePt t="30257" x="3225800" y="4191000"/>
          <p14:tracePt t="30288" x="3225800" y="4184650"/>
          <p14:tracePt t="30298" x="3219450" y="4191000"/>
          <p14:tracePt t="30311" x="3219450" y="4210050"/>
          <p14:tracePt t="30319" x="3219450" y="4222750"/>
          <p14:tracePt t="30337" x="3219450" y="4260850"/>
          <p14:tracePt t="30353" x="3232150" y="4286250"/>
          <p14:tracePt t="30370" x="3244850" y="4298950"/>
          <p14:tracePt t="30374" x="3251200" y="4298950"/>
          <p14:tracePt t="30386" x="3257550" y="4298950"/>
          <p14:tracePt t="30403" x="3270250" y="4298950"/>
          <p14:tracePt t="30407" x="3276600" y="4298950"/>
          <p14:tracePt t="30598" x="3282950" y="4298950"/>
          <p14:tracePt t="30599" x="0" y="0"/>
        </p14:tracePtLst>
        <p14:tracePtLst>
          <p14:tracePt t="31215" x="5435600" y="3594100"/>
          <p14:tracePt t="31223" x="5441950" y="3600450"/>
          <p14:tracePt t="31230" x="5454650" y="3619500"/>
          <p14:tracePt t="31238" x="5461000" y="3638550"/>
          <p14:tracePt t="31253" x="5467350" y="3657600"/>
          <p14:tracePt t="31270" x="5480050" y="3689350"/>
          <p14:tracePt t="31286" x="5480050" y="3708400"/>
          <p14:tracePt t="31303" x="5480050" y="3714750"/>
          <p14:tracePt t="31319" x="5480050" y="3721100"/>
          <p14:tracePt t="31414" x="0" y="0"/>
        </p14:tracePtLst>
        <p14:tracePtLst>
          <p14:tracePt t="31816" x="4203700" y="4235450"/>
          <p14:tracePt t="31888" x="4216400" y="4248150"/>
          <p14:tracePt t="31895" x="4254500" y="4254500"/>
          <p14:tracePt t="31904" x="4324350" y="4260850"/>
          <p14:tracePt t="31919" x="4457700" y="4260850"/>
          <p14:tracePt t="31935" x="4565650" y="4260850"/>
          <p14:tracePt t="31952" x="4629150" y="4260850"/>
          <p14:tracePt t="31969" x="4641850" y="4260850"/>
          <p14:tracePt t="32033" x="4635500" y="4267200"/>
          <p14:tracePt t="32039" x="4603750" y="4273550"/>
          <p14:tracePt t="32054" x="4552950" y="4279900"/>
          <p14:tracePt t="32069" x="4425950" y="4279900"/>
          <p14:tracePt t="32072" x="4349750" y="4279900"/>
          <p14:tracePt t="32086" x="4229100" y="4279900"/>
          <p14:tracePt t="32102" x="4178300" y="4279900"/>
          <p14:tracePt t="32119" x="4159250" y="4279900"/>
          <p14:tracePt t="32200" x="4178300" y="4279900"/>
          <p14:tracePt t="32208" x="4210050" y="4279900"/>
          <p14:tracePt t="32220" x="4235450" y="4279900"/>
          <p14:tracePt t="32237" x="4298950" y="4279900"/>
          <p14:tracePt t="32253" x="4349750" y="4279900"/>
          <p14:tracePt t="32256" x="4362450" y="4279900"/>
          <p14:tracePt t="32270" x="4381500" y="4279900"/>
          <p14:tracePt t="32352" x="4368800" y="4279900"/>
          <p14:tracePt t="32362" x="4356100" y="4279900"/>
          <p14:tracePt t="32369" x="4330700" y="4279900"/>
          <p14:tracePt t="32386" x="4273550" y="4279900"/>
          <p14:tracePt t="32402" x="4235450" y="4279900"/>
          <p14:tracePt t="32406" x="4222750" y="4279900"/>
          <p14:tracePt t="32419" x="4216400" y="4279900"/>
          <p14:tracePt t="32498" x="4222750" y="4279900"/>
          <p14:tracePt t="32505" x="4254500" y="4279900"/>
          <p14:tracePt t="32519" x="4381500" y="4279900"/>
          <p14:tracePt t="32535" x="4540250" y="4279900"/>
          <p14:tracePt t="32553" x="4629150" y="4286250"/>
          <p14:tracePt t="32569" x="4648200" y="4292600"/>
          <p14:tracePt t="32632" x="4616450" y="4292600"/>
          <p14:tracePt t="32639" x="4559300" y="4292600"/>
          <p14:tracePt t="32652" x="4508500" y="4292600"/>
          <p14:tracePt t="32669" x="4349750" y="4279900"/>
          <p14:tracePt t="32686" x="4229100" y="4279900"/>
          <p14:tracePt t="32702" x="4210050" y="4279900"/>
          <p14:tracePt t="32770" x="4216400" y="4279900"/>
          <p14:tracePt t="32776" x="4229100" y="4279900"/>
          <p14:tracePt t="32786" x="4260850" y="4279900"/>
          <p14:tracePt t="32803" x="4330700" y="4279900"/>
          <p14:tracePt t="32820" x="4394200" y="4279900"/>
          <p14:tracePt t="32825" x="4413250" y="4279900"/>
          <p14:tracePt t="32836" x="4425950" y="4279900"/>
          <p14:tracePt t="32853" x="4432300" y="4279900"/>
          <p14:tracePt t="33471" x="4432300" y="4273550"/>
          <p14:tracePt t="33478" x="4425950" y="4273550"/>
          <p14:tracePt t="33487" x="4419600" y="4273550"/>
          <p14:tracePt t="33502" x="4368800" y="4273550"/>
          <p14:tracePt t="33518" x="4337050" y="4273550"/>
          <p14:tracePt t="33535" x="4305300" y="4273550"/>
          <p14:tracePt t="33552" x="4286250" y="4273550"/>
          <p14:tracePt t="33680" x="4298950" y="4273550"/>
          <p14:tracePt t="33687" x="4305300" y="4273550"/>
          <p14:tracePt t="33695" x="4324350" y="4273550"/>
          <p14:tracePt t="33702" x="4337050" y="4273550"/>
          <p14:tracePt t="33718" x="4343400" y="4273550"/>
          <p14:tracePt t="33735" x="4349750" y="4273550"/>
          <p14:tracePt t="33982" x="0" y="0"/>
        </p14:tracePtLst>
        <p14:tracePtLst>
          <p14:tracePt t="36608" x="3549650" y="3289300"/>
          <p14:tracePt t="36615" x="3543300" y="3289300"/>
          <p14:tracePt t="36633" x="3530600" y="3289300"/>
          <p14:tracePt t="36640" x="3517900" y="3295650"/>
          <p14:tracePt t="36651" x="3505200" y="3321050"/>
          <p14:tracePt t="36668" x="3448050" y="3416300"/>
          <p14:tracePt t="36684" x="3365500" y="3594100"/>
          <p14:tracePt t="36687" x="3340100" y="3689350"/>
          <p14:tracePt t="36700" x="3321050" y="3797300"/>
          <p14:tracePt t="36717" x="3289300" y="3981450"/>
          <p14:tracePt t="36734" x="3327400" y="4254500"/>
          <p14:tracePt t="36751" x="3403600" y="4445000"/>
          <p14:tracePt t="36767" x="3505200" y="4610100"/>
          <p14:tracePt t="36784" x="3625850" y="4749800"/>
          <p14:tracePt t="36801" x="3740150" y="4857750"/>
          <p14:tracePt t="36817" x="3892550" y="4972050"/>
          <p14:tracePt t="36835" x="4076700" y="5067300"/>
          <p14:tracePt t="36850" x="4318000" y="5143500"/>
          <p14:tracePt t="36867" x="4616450" y="5175250"/>
          <p14:tracePt t="36884" x="4933950" y="5181600"/>
          <p14:tracePt t="36900" x="5149850" y="5137150"/>
          <p14:tracePt t="36903" x="5226050" y="5105400"/>
          <p14:tracePt t="36917" x="5276850" y="5060950"/>
          <p14:tracePt t="36934" x="5334000" y="4933950"/>
          <p14:tracePt t="36950" x="5346700" y="4806950"/>
          <p14:tracePt t="36967" x="5327650" y="4622800"/>
          <p14:tracePt t="36984" x="5245100" y="4445000"/>
          <p14:tracePt t="37001" x="5130800" y="4267200"/>
          <p14:tracePt t="37018" x="4997450" y="4121150"/>
          <p14:tracePt t="37034" x="4826000" y="3975100"/>
          <p14:tracePt t="37051" x="4667250" y="3879850"/>
          <p14:tracePt t="37068" x="4546600" y="3816350"/>
          <p14:tracePt t="37084" x="4464050" y="3790950"/>
          <p14:tracePt t="37088" x="4451350" y="3784600"/>
          <p14:tracePt t="37100" x="4445000" y="3778250"/>
          <p14:tracePt t="37167" x="4438650" y="3778250"/>
          <p14:tracePt t="37192" x="4438650" y="3784600"/>
          <p14:tracePt t="37209" x="4438650" y="3790950"/>
          <p14:tracePt t="37223" x="4438650" y="3797300"/>
          <p14:tracePt t="37231" x="4438650" y="3803650"/>
          <p14:tracePt t="37342" x="0" y="0"/>
        </p14:tracePtLst>
        <p14:tracePtLst>
          <p14:tracePt t="38352" x="4381500" y="3009900"/>
          <p14:tracePt t="38409" x="4375150" y="3009900"/>
          <p14:tracePt t="38416" x="4368800" y="3009900"/>
          <p14:tracePt t="38426" x="4368800" y="3022600"/>
          <p14:tracePt t="38433" x="4362450" y="3041650"/>
          <p14:tracePt t="38450" x="4356100" y="3098800"/>
          <p14:tracePt t="38467" x="4337050" y="3181350"/>
          <p14:tracePt t="38471" x="4337050" y="3213100"/>
          <p14:tracePt t="38484" x="4337050" y="3257550"/>
          <p14:tracePt t="38488" x="4337050" y="3308350"/>
          <p14:tracePt t="38501" x="4337050" y="3359150"/>
          <p14:tracePt t="38520" x="4343400" y="3505200"/>
          <p14:tracePt t="38535" x="4349750" y="3549650"/>
          <p14:tracePt t="38551" x="4356100" y="3562350"/>
          <p14:tracePt t="38567" x="4356100" y="3568700"/>
          <p14:tracePt t="38705" x="4356100" y="3575050"/>
          <p14:tracePt t="38721" x="4381500" y="3575050"/>
          <p14:tracePt t="38728" x="4413250" y="3575050"/>
          <p14:tracePt t="38737" x="4476750" y="3575050"/>
          <p14:tracePt t="38752" x="4603750" y="3549650"/>
          <p14:tracePt t="38767" x="4775200" y="3536950"/>
          <p14:tracePt t="38784" x="4921250" y="3536950"/>
          <p14:tracePt t="38801" x="5022850" y="3530600"/>
          <p14:tracePt t="38818" x="5048250" y="3530600"/>
          <p14:tracePt t="38835" x="5054600" y="3530600"/>
          <p14:tracePt t="38850" x="5060950" y="3524250"/>
          <p14:tracePt t="38888" x="5067300" y="3524250"/>
          <p14:tracePt t="38897" x="5073650" y="3517900"/>
          <p14:tracePt t="38920" x="5073650" y="3511550"/>
          <p14:tracePt t="39098" x="5073650" y="3505200"/>
          <p14:tracePt t="39104" x="5073650" y="3498850"/>
          <p14:tracePt t="39116" x="5073650" y="3492500"/>
          <p14:tracePt t="39135" x="5073650" y="3448050"/>
          <p14:tracePt t="39151" x="5073650" y="3403600"/>
          <p14:tracePt t="39168" x="5067300" y="3371850"/>
          <p14:tracePt t="39183" x="5048250" y="3321050"/>
          <p14:tracePt t="39200" x="5041900" y="3282950"/>
          <p14:tracePt t="39217" x="5041900" y="3263900"/>
          <p14:tracePt t="39233" x="5035550" y="3232150"/>
          <p14:tracePt t="39250" x="5016500" y="3194050"/>
          <p14:tracePt t="39255" x="5010150" y="3175000"/>
          <p14:tracePt t="39267" x="5003800" y="3162300"/>
          <p14:tracePt t="39284" x="4991100" y="3136900"/>
          <p14:tracePt t="39300" x="4991100" y="3130550"/>
          <p14:tracePt t="39317" x="4984750" y="3111500"/>
          <p14:tracePt t="39569" x="4972050" y="3111500"/>
          <p14:tracePt t="39576" x="4940300" y="3105150"/>
          <p14:tracePt t="39584" x="4908550" y="3098800"/>
          <p14:tracePt t="39600" x="4787900" y="3073400"/>
          <p14:tracePt t="39617" x="4622800" y="3048000"/>
          <p14:tracePt t="39633" x="4451350" y="3022600"/>
          <p14:tracePt t="39649" x="4324350" y="3022600"/>
          <p14:tracePt t="39666" x="4241800" y="3022600"/>
          <p14:tracePt t="39683" x="4216400" y="3022600"/>
          <p14:tracePt t="39880" x="4210050" y="3022600"/>
          <p14:tracePt t="39896" x="4210050" y="3041650"/>
          <p14:tracePt t="39902" x="4210050" y="3054350"/>
          <p14:tracePt t="39911" x="4210050" y="3086100"/>
          <p14:tracePt t="39918" x="4210050" y="3117850"/>
          <p14:tracePt t="39932" x="4210050" y="3162300"/>
          <p14:tracePt t="39949" x="4210050" y="3289300"/>
          <p14:tracePt t="39966" x="4210050" y="3371850"/>
          <p14:tracePt t="39982" x="4222750" y="3409950"/>
          <p14:tracePt t="39999" x="4222750" y="3422650"/>
          <p14:tracePt t="40033" x="4222750" y="3429000"/>
          <p14:tracePt t="40198" x="4229100" y="3435350"/>
          <p14:tracePt t="40215" x="4248150" y="3435350"/>
          <p14:tracePt t="40224" x="4286250" y="3435350"/>
          <p14:tracePt t="40232" x="4343400" y="3435350"/>
          <p14:tracePt t="40249" x="4521200" y="3435350"/>
          <p14:tracePt t="40266" x="4749800" y="3435350"/>
          <p14:tracePt t="40282" x="4921250" y="3435350"/>
          <p14:tracePt t="40299" x="5016500" y="3435350"/>
          <p14:tracePt t="40316" x="5029200" y="3435350"/>
          <p14:tracePt t="40318" x="5035550" y="3435350"/>
          <p14:tracePt t="40333" x="5041900" y="3435350"/>
          <p14:tracePt t="41222" x="0" y="0"/>
        </p14:tracePtLst>
        <p14:tracePtLst>
          <p14:tracePt t="42670" x="5384800" y="3575050"/>
          <p14:tracePt t="42832" x="5403850" y="3575050"/>
          <p14:tracePt t="42838" x="5403850" y="3587750"/>
          <p14:tracePt t="42848" x="5410200" y="3594100"/>
          <p14:tracePt t="42865" x="5416550" y="3606800"/>
          <p14:tracePt t="42882" x="5422900" y="3613150"/>
          <p14:tracePt t="42898" x="5422900" y="3625850"/>
          <p14:tracePt t="42915" x="5422900" y="3632200"/>
          <p14:tracePt t="42932" x="5422900" y="3644900"/>
          <p14:tracePt t="42948" x="5422900" y="3657600"/>
          <p14:tracePt t="42950" x="5422900" y="3663950"/>
          <p14:tracePt t="42965" x="5422900" y="3670300"/>
          <p14:tracePt t="43184" x="0" y="0"/>
        </p14:tracePtLst>
        <p14:tracePtLst>
          <p14:tracePt t="47031" x="4349750" y="2908300"/>
          <p14:tracePt t="47063" x="4343400" y="2908300"/>
          <p14:tracePt t="47071" x="4337050" y="2908300"/>
          <p14:tracePt t="47081" x="4330700" y="2908300"/>
          <p14:tracePt t="47098" x="4318000" y="2908300"/>
          <p14:tracePt t="47135" x="4318000" y="2921000"/>
          <p14:tracePt t="47147" x="4318000" y="2927350"/>
          <p14:tracePt t="47164" x="4318000" y="2978150"/>
          <p14:tracePt t="47168" x="4324350" y="3016250"/>
          <p14:tracePt t="47180" x="4343400" y="3054350"/>
          <p14:tracePt t="47198" x="4400550" y="3149600"/>
          <p14:tracePt t="47214" x="4483100" y="3263900"/>
          <p14:tracePt t="47230" x="4533900" y="3321050"/>
          <p14:tracePt t="47247" x="4559300" y="3352800"/>
          <p14:tracePt t="47264" x="4565650" y="3371850"/>
          <p14:tracePt t="47280" x="4572000" y="3378200"/>
          <p14:tracePt t="47315" x="4578350" y="3390900"/>
          <p14:tracePt t="47336" x="4578350" y="3397250"/>
          <p14:tracePt t="47348" x="4578350" y="3403600"/>
          <p14:tracePt t="47365" x="4578350" y="3409950"/>
          <p14:tracePt t="47382" x="4559300" y="3409950"/>
          <p14:tracePt t="47397" x="4508500" y="3409950"/>
          <p14:tracePt t="47401" x="4464050" y="3409950"/>
          <p14:tracePt t="47415" x="4394200" y="3403600"/>
          <p14:tracePt t="47430" x="4356100" y="3397250"/>
          <p14:tracePt t="47515" x="4337050" y="3397250"/>
          <p14:tracePt t="47518" x="4337050" y="3390900"/>
          <p14:tracePt t="47550" x="4330700" y="3378200"/>
          <p14:tracePt t="47743" x="4330700" y="3371850"/>
          <p14:tracePt t="47753" x="4330700" y="3365500"/>
          <p14:tracePt t="47791" x="4330700" y="3359150"/>
          <p14:tracePt t="47817" x="4330700" y="3352800"/>
          <p14:tracePt t="47823" x="4330700" y="3346450"/>
          <p14:tracePt t="47833" x="4330700" y="3340100"/>
          <p14:tracePt t="47848" x="4330700" y="3321050"/>
          <p14:tracePt t="47863" x="4330700" y="3282950"/>
          <p14:tracePt t="47881" x="4330700" y="3257550"/>
          <p14:tracePt t="47898" x="4324350" y="3232150"/>
          <p14:tracePt t="47913" x="4324350" y="3225800"/>
          <p14:tracePt t="47930" x="4324350" y="3219450"/>
          <p14:tracePt t="48079" x="0" y="0"/>
        </p14:tracePtLst>
        <p14:tracePtLst>
          <p14:tracePt t="48415" x="4762500" y="3009900"/>
          <p14:tracePt t="48423" x="4730750" y="3009900"/>
          <p14:tracePt t="48430" x="4692650" y="3009900"/>
          <p14:tracePt t="48446" x="4616450" y="3009900"/>
          <p14:tracePt t="48463" x="4572000" y="3009900"/>
          <p14:tracePt t="48479" x="4546600" y="3009900"/>
          <p14:tracePt t="48496" x="4533900" y="3022600"/>
          <p14:tracePt t="48513" x="4533900" y="3035300"/>
          <p14:tracePt t="48529" x="4533900" y="3054350"/>
          <p14:tracePt t="48547" x="4533900" y="3073400"/>
          <p14:tracePt t="48563" x="4533900" y="3111500"/>
          <p14:tracePt t="48580" x="4546600" y="3149600"/>
          <p14:tracePt t="48596" x="4584700" y="3194050"/>
          <p14:tracePt t="48599" x="4597400" y="3225800"/>
          <p14:tracePt t="48613" x="4616450" y="3251200"/>
          <p14:tracePt t="48630" x="4660900" y="3314700"/>
          <p14:tracePt t="48646" x="4673600" y="3340100"/>
          <p14:tracePt t="48663" x="4679950" y="3346450"/>
          <p14:tracePt t="48680" x="4679950" y="3352800"/>
          <p14:tracePt t="48728" x="4679950" y="3359150"/>
          <p14:tracePt t="48736" x="4667250" y="3359150"/>
          <p14:tracePt t="48742" x="4635500" y="3359150"/>
          <p14:tracePt t="48751" x="4591050" y="3359150"/>
          <p14:tracePt t="48763" x="4540250" y="3359150"/>
          <p14:tracePt t="48779" x="4419600" y="3346450"/>
          <p14:tracePt t="48797" x="4330700" y="3327400"/>
          <p14:tracePt t="48813" x="4292600" y="3308350"/>
          <p14:tracePt t="48830" x="4286250" y="3308350"/>
          <p14:tracePt t="48918" x="4279900" y="3302000"/>
          <p14:tracePt t="48935" x="4279900" y="3295650"/>
          <p14:tracePt t="48984" x="4279900" y="3289300"/>
          <p14:tracePt t="48984" x="0" y="0"/>
        </p14:tracePtLst>
        <p14:tracePtLst>
          <p14:tracePt t="49319" x="4978400" y="2971800"/>
          <p14:tracePt t="49327" x="4972050" y="2965450"/>
          <p14:tracePt t="49345" x="4965700" y="2965450"/>
          <p14:tracePt t="49361" x="4953000" y="2965450"/>
          <p14:tracePt t="49367" x="4946650" y="2965450"/>
          <p14:tracePt t="49380" x="4933950" y="2965450"/>
          <p14:tracePt t="49397" x="4902200" y="2965450"/>
          <p14:tracePt t="49413" x="4857750" y="2971800"/>
          <p14:tracePt t="49430" x="4819650" y="3003550"/>
          <p14:tracePt t="49446" x="4794250" y="3028950"/>
          <p14:tracePt t="49463" x="4768850" y="3092450"/>
          <p14:tracePt t="49479" x="4737100" y="3162300"/>
          <p14:tracePt t="49496" x="4737100" y="3219450"/>
          <p14:tracePt t="49513" x="4737100" y="3270250"/>
          <p14:tracePt t="49529" x="4749800" y="3327400"/>
          <p14:tracePt t="49546" x="4768850" y="3371850"/>
          <p14:tracePt t="49563" x="4813300" y="3416300"/>
          <p14:tracePt t="49580" x="4857750" y="3448050"/>
          <p14:tracePt t="49596" x="4889500" y="3473450"/>
          <p14:tracePt t="49599" x="4908550" y="3479800"/>
          <p14:tracePt t="49613" x="4914900" y="3479800"/>
          <p14:tracePt t="49630" x="4933950" y="3479800"/>
          <p14:tracePt t="49646" x="4965700" y="3454400"/>
          <p14:tracePt t="49662" x="4997450" y="3390900"/>
          <p14:tracePt t="49679" x="5010150" y="3321050"/>
          <p14:tracePt t="49696" x="5016500" y="3263900"/>
          <p14:tracePt t="49712" x="5016500" y="3219450"/>
          <p14:tracePt t="49729" x="5003800" y="3181350"/>
          <p14:tracePt t="49746" x="4972050" y="3143250"/>
          <p14:tracePt t="49763" x="4953000" y="3130550"/>
          <p14:tracePt t="49779" x="4933950" y="3111500"/>
          <p14:tracePt t="49854" x="4927600" y="3111500"/>
          <p14:tracePt t="49870" x="4927600" y="3117850"/>
          <p14:tracePt t="49878" x="4927600" y="3124200"/>
          <p14:tracePt t="49887" x="4927600" y="3143250"/>
          <p14:tracePt t="49896" x="4927600" y="3175000"/>
          <p14:tracePt t="49912" x="4927600" y="3282950"/>
          <p14:tracePt t="49929" x="4978400" y="3397250"/>
          <p14:tracePt t="49946" x="5029200" y="3479800"/>
          <p14:tracePt t="49962" x="5054600" y="3524250"/>
          <p14:tracePt t="49979" x="5080000" y="3543300"/>
          <p14:tracePt t="49996" x="5086350" y="3543300"/>
          <p14:tracePt t="50029" x="5099050" y="3543300"/>
          <p14:tracePt t="50032" x="5111750" y="3543300"/>
          <p14:tracePt t="50046" x="5143500" y="3536950"/>
          <p14:tracePt t="50062" x="5156200" y="3511550"/>
          <p14:tracePt t="50079" x="5175250" y="3492500"/>
          <p14:tracePt t="50096" x="5194300" y="3454400"/>
          <p14:tracePt t="50113" x="5219700" y="3384550"/>
          <p14:tracePt t="50129" x="5251450" y="3289300"/>
          <p14:tracePt t="50146" x="5289550" y="3200400"/>
          <p14:tracePt t="50163" x="5295900" y="3130550"/>
          <p14:tracePt t="50179" x="5308600" y="3079750"/>
          <p14:tracePt t="50196" x="5314950" y="3067050"/>
          <p14:tracePt t="50212" x="5314950" y="3060700"/>
          <p14:tracePt t="50327" x="0" y="0"/>
        </p14:tracePtLst>
        <p14:tracePtLst>
          <p14:tracePt t="51048" x="3429000" y="3790950"/>
          <p14:tracePt t="51130" x="3435350" y="3797300"/>
          <p14:tracePt t="51137" x="3454400" y="3797300"/>
          <p14:tracePt t="51147" x="3492500" y="3810000"/>
          <p14:tracePt t="51163" x="3676650" y="3841750"/>
          <p14:tracePt t="51179" x="3987800" y="3873500"/>
          <p14:tracePt t="51195" x="4451350" y="3886200"/>
          <p14:tracePt t="51212" x="4965700" y="3886200"/>
          <p14:tracePt t="51229" x="5422900" y="3886200"/>
          <p14:tracePt t="51231" x="5575300" y="3886200"/>
          <p14:tracePt t="51245" x="5708650" y="3886200"/>
          <p14:tracePt t="51262" x="5740400" y="3886200"/>
          <p14:tracePt t="51479" x="5746750" y="3886200"/>
          <p14:tracePt t="51488" x="5746750" y="3879850"/>
          <p14:tracePt t="51495" x="5740400" y="3867150"/>
          <p14:tracePt t="51512" x="5702300" y="3829050"/>
          <p14:tracePt t="51529" x="5657850" y="3790950"/>
          <p14:tracePt t="51545" x="5607050" y="3752850"/>
          <p14:tracePt t="51562" x="5543550" y="3695700"/>
          <p14:tracePt t="51579" x="5505450" y="3657600"/>
          <p14:tracePt t="51596" x="5467350" y="3625850"/>
          <p14:tracePt t="51612" x="5441950" y="3594100"/>
          <p14:tracePt t="51615" x="5429250" y="3587750"/>
          <p14:tracePt t="51630" x="5397500" y="3556000"/>
          <p14:tracePt t="51647" x="5359400" y="3524250"/>
          <p14:tracePt t="51662" x="5327650" y="3498850"/>
          <p14:tracePt t="51679" x="5295900" y="3492500"/>
          <p14:tracePt t="51696" x="5270500" y="3486150"/>
          <p14:tracePt t="51712" x="5257800" y="3486150"/>
          <p14:tracePt t="51729" x="5238750" y="3486150"/>
          <p14:tracePt t="51746" x="5219700" y="3511550"/>
          <p14:tracePt t="51762" x="5207000" y="3562350"/>
          <p14:tracePt t="51779" x="5200650" y="3600450"/>
          <p14:tracePt t="51795" x="5194300" y="3638550"/>
          <p14:tracePt t="51813" x="5194300" y="3663950"/>
          <p14:tracePt t="51816" x="5194300" y="3676650"/>
          <p14:tracePt t="51830" x="5200650" y="3702050"/>
          <p14:tracePt t="51846" x="5219700" y="3721100"/>
          <p14:tracePt t="51863" x="5232400" y="3733800"/>
          <p14:tracePt t="51879" x="5238750" y="3740150"/>
          <p14:tracePt t="51896" x="5245100" y="3740150"/>
          <p14:tracePt t="51912" x="5264150" y="3740150"/>
          <p14:tracePt t="51929" x="5283200" y="3733800"/>
          <p14:tracePt t="51945" x="5314950" y="3702050"/>
          <p14:tracePt t="51962" x="5327650" y="3657600"/>
          <p14:tracePt t="51978" x="5346700" y="3606800"/>
          <p14:tracePt t="51995" x="5353050" y="3581400"/>
          <p14:tracePt t="52012" x="5353050" y="3568700"/>
          <p14:tracePt t="52015" x="5353050" y="3562350"/>
          <p14:tracePt t="52080" x="5353050" y="3568700"/>
          <p14:tracePt t="52087" x="5353050" y="3594100"/>
          <p14:tracePt t="52097" x="5353050" y="3625850"/>
          <p14:tracePt t="52113" x="5353050" y="3676650"/>
          <p14:tracePt t="52129" x="5353050" y="3727450"/>
          <p14:tracePt t="52146" x="5353050" y="3740150"/>
          <p14:tracePt t="52163" x="5353050" y="3746500"/>
          <p14:tracePt t="52232" x="5359400" y="3721100"/>
          <p14:tracePt t="52241" x="5365750" y="3695700"/>
          <p14:tracePt t="52249" x="5372100" y="3670300"/>
          <p14:tracePt t="52262" x="5378450" y="3638550"/>
          <p14:tracePt t="52278" x="5384800" y="3619500"/>
          <p14:tracePt t="52295" x="5384800" y="3613150"/>
          <p14:tracePt t="52351" x="5384800" y="3619500"/>
          <p14:tracePt t="52361" x="5384800" y="3632200"/>
          <p14:tracePt t="52367" x="5384800" y="3657600"/>
          <p14:tracePt t="52379" x="5384800" y="3670300"/>
          <p14:tracePt t="52396" x="5384800" y="3683000"/>
          <p14:tracePt t="52413" x="5384800" y="3689350"/>
          <p14:tracePt t="52551" x="5384800" y="3683000"/>
          <p14:tracePt t="52559" x="5384800" y="3676650"/>
          <p14:tracePt t="52567" x="5384800" y="3670300"/>
          <p14:tracePt t="52579" x="5384800" y="3663950"/>
          <p14:tracePt t="52595" x="5384800" y="3651250"/>
          <p14:tracePt t="52612" x="5384800" y="3644900"/>
          <p14:tracePt t="52628" x="5384800" y="3638550"/>
          <p14:tracePt t="52720" x="5384800" y="3644900"/>
          <p14:tracePt t="52727" x="5384800" y="3663950"/>
          <p14:tracePt t="52735" x="5384800" y="3695700"/>
          <p14:tracePt t="52745" x="5384800" y="3740150"/>
          <p14:tracePt t="52762" x="5378450" y="3803650"/>
          <p14:tracePt t="52778" x="5378450" y="3829050"/>
          <p14:tracePt t="52795" x="5378450" y="3841750"/>
          <p14:tracePt t="52855" x="5378450" y="3835400"/>
          <p14:tracePt t="52862" x="5384800" y="3816350"/>
          <p14:tracePt t="52870" x="5384800" y="3810000"/>
          <p14:tracePt t="52879" x="5391150" y="3784600"/>
          <p14:tracePt t="52895" x="5397500" y="3759200"/>
          <p14:tracePt t="52911" x="5403850" y="3727450"/>
          <p14:tracePt t="52928" x="5403850" y="3708400"/>
          <p14:tracePt t="52945" x="5403850" y="3695700"/>
          <p14:tracePt t="53030" x="5403850" y="3702050"/>
          <p14:tracePt t="53039" x="5403850" y="3708400"/>
          <p14:tracePt t="53048" x="5403850" y="3714750"/>
          <p14:tracePt t="53061" x="5403850" y="3721100"/>
          <p14:tracePt t="53255" x="5403850" y="3727450"/>
          <p14:tracePt t="53272" x="5403850" y="3733800"/>
          <p14:tracePt t="53278" x="5403850" y="3746500"/>
          <p14:tracePt t="53358" x="5403850" y="3752850"/>
          <p14:tracePt t="53383" x="5403850" y="3746500"/>
          <p14:tracePt t="53390" x="5403850" y="3740150"/>
          <p14:tracePt t="53399" x="5403850" y="3721100"/>
          <p14:tracePt t="53411" x="5403850" y="3708400"/>
          <p14:tracePt t="53428" x="5410200" y="3657600"/>
          <p14:tracePt t="53430" x="5410200" y="3644900"/>
          <p14:tracePt t="53445" x="5410200" y="3638550"/>
          <p14:tracePt t="53462" x="5410200" y="3613150"/>
          <p14:tracePt t="53478" x="5410200" y="3594100"/>
          <p14:tracePt t="53511" x="5410200" y="3587750"/>
          <p14:tracePt t="53528" x="5410200" y="3581400"/>
          <p14:tracePt t="53590" x="5416550" y="3575050"/>
          <p14:tracePt t="53663" x="5422900" y="3575050"/>
          <p14:tracePt t="53670" x="5429250" y="3587750"/>
          <p14:tracePt t="53679" x="5429250" y="3600450"/>
          <p14:tracePt t="53694" x="5435600" y="3651250"/>
          <p14:tracePt t="53711" x="5441950" y="3683000"/>
          <p14:tracePt t="53728" x="5448300" y="3702050"/>
          <p14:tracePt t="53745" x="5448300" y="3727450"/>
          <p14:tracePt t="53761" x="5448300" y="3733800"/>
          <p14:tracePt t="53778" x="5448300" y="3740150"/>
          <p14:tracePt t="54198" x="0" y="0"/>
        </p14:tracePtLst>
        <p14:tracePtLst>
          <p14:tracePt t="54681" x="4267200" y="4152900"/>
          <p14:tracePt t="54729" x="4267200" y="4159250"/>
          <p14:tracePt t="54737" x="4267200" y="4178300"/>
          <p14:tracePt t="54744" x="4260850" y="4222750"/>
          <p14:tracePt t="54761" x="4241800" y="4318000"/>
          <p14:tracePt t="54778" x="4229100" y="4419600"/>
          <p14:tracePt t="54794" x="4229100" y="4514850"/>
          <p14:tracePt t="54811" x="4222750" y="4616450"/>
          <p14:tracePt t="54828" x="4210050" y="4699000"/>
          <p14:tracePt t="54845" x="4216400" y="4800600"/>
          <p14:tracePt t="54848" x="4216400" y="4813300"/>
          <p14:tracePt t="54862" x="4216400" y="4838700"/>
          <p14:tracePt t="54878" x="4222750" y="4902200"/>
          <p14:tracePt t="54895" x="4229100" y="4940300"/>
          <p14:tracePt t="54911" x="4229100" y="4959350"/>
          <p14:tracePt t="54928" x="4235450" y="4978400"/>
          <p14:tracePt t="54944" x="4241800" y="4984750"/>
          <p14:tracePt t="55391" x="4248150" y="4972050"/>
          <p14:tracePt t="55392" x="0" y="0"/>
        </p14:tracePtLst>
        <p14:tracePtLst>
          <p14:tracePt t="55647" x="4279900" y="4184650"/>
          <p14:tracePt t="55688" x="4279900" y="4178300"/>
          <p14:tracePt t="55696" x="4298950" y="4178300"/>
          <p14:tracePt t="55705" x="4356100" y="4203700"/>
          <p14:tracePt t="55711" x="4432300" y="4229100"/>
          <p14:tracePt t="55728" x="4749800" y="4305300"/>
          <p14:tracePt t="55745" x="5124450" y="4375150"/>
          <p14:tracePt t="55761" x="5416550" y="4438650"/>
          <p14:tracePt t="55778" x="5562600" y="4464050"/>
          <p14:tracePt t="55794" x="5613400" y="4464050"/>
          <p14:tracePt t="55811" x="5632450" y="4464050"/>
          <p14:tracePt t="55827" x="5645150" y="4464050"/>
          <p14:tracePt t="55830" x="5651500" y="4464050"/>
          <p14:tracePt t="55846" x="5657850" y="4464050"/>
          <p14:tracePt t="55862" x="5676900" y="4457700"/>
          <p14:tracePt t="55879" x="5689600" y="4457700"/>
          <p14:tracePt t="55961" x="5689600" y="4464050"/>
          <p14:tracePt t="55967" x="5689600" y="4489450"/>
          <p14:tracePt t="55977" x="5689600" y="4533900"/>
          <p14:tracePt t="55994" x="5670550" y="4673600"/>
          <p14:tracePt t="56011" x="5645150" y="4838700"/>
          <p14:tracePt t="56028" x="5638800" y="4965700"/>
          <p14:tracePt t="56032" x="5638800" y="5016500"/>
          <p14:tracePt t="56044" x="5638800" y="5060950"/>
          <p14:tracePt t="56061" x="5638800" y="5118100"/>
          <p14:tracePt t="56078" x="5638800" y="5149850"/>
          <p14:tracePt t="56095" x="5638800" y="5162550"/>
          <p14:tracePt t="56112" x="5638800" y="5168900"/>
          <p14:tracePt t="56273" x="5632450" y="5175250"/>
          <p14:tracePt t="56279" x="5626100" y="5175250"/>
          <p14:tracePt t="56294" x="5549900" y="5175250"/>
          <p14:tracePt t="56311" x="5397500" y="5149850"/>
          <p14:tracePt t="56327" x="5213350" y="5111750"/>
          <p14:tracePt t="56345" x="5054600" y="5092700"/>
          <p14:tracePt t="56361" x="4978400" y="5086350"/>
          <p14:tracePt t="56378" x="4927600" y="5086350"/>
          <p14:tracePt t="56395" x="4908550" y="5086350"/>
          <p14:tracePt t="56411" x="4902200" y="5086350"/>
          <p14:tracePt t="56428" x="4895850" y="5086350"/>
          <p14:tracePt t="56464" x="4889500" y="5086350"/>
          <p14:tracePt t="56478" x="0" y="0"/>
        </p14:tracePtLst>
        <p14:tracePtLst>
          <p14:tracePt t="62719" x="6496050" y="5873750"/>
          <p14:tracePt t="62774" x="6496050" y="5867400"/>
          <p14:tracePt t="62782" x="6496050" y="5861050"/>
          <p14:tracePt t="62791" x="6496050" y="5835650"/>
          <p14:tracePt t="62808" x="6489700" y="5778500"/>
          <p14:tracePt t="62824" x="6457950" y="5676900"/>
          <p14:tracePt t="62841" x="6419850" y="5530850"/>
          <p14:tracePt t="62858" x="6375400" y="5391150"/>
          <p14:tracePt t="62875" x="6299200" y="5264150"/>
          <p14:tracePt t="62891" x="6254750" y="5181600"/>
          <p14:tracePt t="62908" x="6172200" y="5086350"/>
          <p14:tracePt t="62924" x="6089650" y="4984750"/>
          <p14:tracePt t="62925" x="6051550" y="4940300"/>
          <p14:tracePt t="62941" x="5981700" y="4838700"/>
          <p14:tracePt t="62958" x="5905500" y="4743450"/>
          <p14:tracePt t="62975" x="5848350" y="4648200"/>
          <p14:tracePt t="62991" x="5816600" y="4565650"/>
          <p14:tracePt t="63008" x="5797550" y="4476750"/>
          <p14:tracePt t="63025" x="5797550" y="4375150"/>
          <p14:tracePt t="63042" x="5797550" y="4222750"/>
          <p14:tracePt t="63058" x="5797550" y="4089400"/>
          <p14:tracePt t="63075" x="5797550" y="4000500"/>
          <p14:tracePt t="63091" x="5784850" y="3911600"/>
          <p14:tracePt t="63108" x="5765800" y="3860800"/>
          <p14:tracePt t="63112" x="5753100" y="3835400"/>
          <p14:tracePt t="63126" x="5727700" y="3797300"/>
          <p14:tracePt t="63142" x="5664200" y="3689350"/>
          <p14:tracePt t="63158" x="5594350" y="3606800"/>
          <p14:tracePt t="63175" x="5543550" y="3562350"/>
          <p14:tracePt t="63191" x="5530850" y="3543300"/>
          <p14:tracePt t="63208" x="5524500" y="3543300"/>
          <p14:tracePt t="63225" x="5518150" y="3530600"/>
          <p14:tracePt t="63241" x="5511800" y="3530600"/>
          <p14:tracePt t="63258" x="5499100" y="3505200"/>
          <p14:tracePt t="63275" x="5492750" y="3492500"/>
          <p14:tracePt t="63291" x="5486400" y="3486150"/>
          <p14:tracePt t="63424" x="5486400" y="3492500"/>
          <p14:tracePt t="63431" x="5486400" y="3524250"/>
          <p14:tracePt t="63441" x="5486400" y="3568700"/>
          <p14:tracePt t="63458" x="5486400" y="3651250"/>
          <p14:tracePt t="63475" x="5486400" y="3714750"/>
          <p14:tracePt t="63478" x="5486400" y="3727450"/>
          <p14:tracePt t="63491" x="5486400" y="3733800"/>
          <p14:tracePt t="63496" x="5486400" y="3740150"/>
          <p14:tracePt t="63508" x="5480050" y="3740150"/>
          <p14:tracePt t="63601" x="5480050" y="3721100"/>
          <p14:tracePt t="63608" x="5473700" y="3702050"/>
          <p14:tracePt t="63616" x="5461000" y="3676650"/>
          <p14:tracePt t="63625" x="5448300" y="3657600"/>
          <p14:tracePt t="63642" x="5435600" y="3638550"/>
          <p14:tracePt t="63659" x="5435600" y="3625850"/>
          <p14:tracePt t="63663" x="5429250" y="3619500"/>
          <p14:tracePt t="63738" x="5429250" y="3613150"/>
          <p14:tracePt t="63760" x="5429250" y="3606800"/>
          <p14:tracePt t="63769" x="5429250" y="3600450"/>
          <p14:tracePt t="63776" x="5441950" y="3594100"/>
          <p14:tracePt t="63792" x="5467350" y="3587750"/>
          <p14:tracePt t="63809" x="5480050" y="3581400"/>
          <p14:tracePt t="63834" x="5486400" y="3581400"/>
          <p14:tracePt t="63849" x="5492750" y="3587750"/>
          <p14:tracePt t="63858" x="5505450" y="3606800"/>
          <p14:tracePt t="63875" x="5524500" y="3651250"/>
          <p14:tracePt t="63891" x="5543550" y="3695700"/>
          <p14:tracePt t="63894" x="5549900" y="3708400"/>
          <p14:tracePt t="63907" x="5556250" y="3721100"/>
          <p14:tracePt t="63924" x="5556250" y="3733800"/>
          <p14:tracePt t="63941" x="5556250" y="3740150"/>
          <p14:tracePt t="64022" x="5543550" y="3740150"/>
          <p14:tracePt t="64030" x="5524500" y="3740150"/>
          <p14:tracePt t="64038" x="5499100" y="3740150"/>
          <p14:tracePt t="64046" x="5480050" y="3733800"/>
          <p14:tracePt t="64057" x="5467350" y="3721100"/>
          <p14:tracePt t="64074" x="5429250" y="3714750"/>
          <p14:tracePt t="64091" x="5416550" y="3702050"/>
          <p14:tracePt t="64112" x="5410200" y="3695700"/>
          <p14:tracePt t="64124" x="5403850" y="3689350"/>
          <p14:tracePt t="64143" x="5397500" y="3676650"/>
          <p14:tracePt t="64175" x="5397500" y="3670300"/>
          <p14:tracePt t="64182" x="5397500" y="3663950"/>
          <p14:tracePt t="64215" x="5397500" y="3657600"/>
          <p14:tracePt t="64310" x="5391150" y="3651250"/>
          <p14:tracePt t="64327" x="5384800" y="3638550"/>
          <p14:tracePt t="64334" x="5378450" y="3619500"/>
          <p14:tracePt t="64343" x="5372100" y="3606800"/>
          <p14:tracePt t="64358" x="5372100" y="3587750"/>
          <p14:tracePt t="64374" x="5372100" y="3581400"/>
          <p14:tracePt t="64464" x="5372100" y="3575050"/>
          <p14:tracePt t="64495" x="5372100" y="3568700"/>
          <p14:tracePt t="64511" x="5372100" y="3562350"/>
          <p14:tracePt t="64567" x="5384800" y="3562350"/>
          <p14:tracePt t="64575" x="5384800" y="3581400"/>
          <p14:tracePt t="64583" x="5397500" y="3600450"/>
          <p14:tracePt t="64591" x="5403850" y="3613150"/>
          <p14:tracePt t="64608" x="5422900" y="3651250"/>
          <p14:tracePt t="64624" x="5435600" y="3683000"/>
          <p14:tracePt t="64641" x="5441950" y="3708400"/>
          <p14:tracePt t="64658" x="5441950" y="3721100"/>
          <p14:tracePt t="64686" x="5441950" y="3727450"/>
          <p14:tracePt t="64695" x="5441950" y="3733800"/>
          <p14:tracePt t="66009" x="5435600" y="3721100"/>
          <p14:tracePt t="66016" x="5429250" y="3714750"/>
          <p14:tracePt t="66024" x="5422900" y="3702050"/>
          <p14:tracePt t="66041" x="5410200" y="3676650"/>
          <p14:tracePt t="66057" x="5403850" y="3651250"/>
          <p14:tracePt t="66074" x="5397500" y="3638550"/>
          <p14:tracePt t="66090" x="5397500" y="3632200"/>
          <p14:tracePt t="66107" x="5397500" y="3625850"/>
          <p14:tracePt t="66124" x="5397500" y="3613150"/>
          <p14:tracePt t="66167" x="5397500" y="3606800"/>
          <p14:tracePt t="66183" x="5397500" y="3600450"/>
          <p14:tracePt t="66199" x="5397500" y="3594100"/>
          <p14:tracePt t="66294" x="5397500" y="3587750"/>
          <p14:tracePt t="66334" x="5403850" y="3587750"/>
          <p14:tracePt t="66342" x="5416550" y="3587750"/>
          <p14:tracePt t="66350" x="5429250" y="3587750"/>
          <p14:tracePt t="66358" x="5441950" y="3594100"/>
          <p14:tracePt t="66373" x="5454650" y="3600450"/>
          <p14:tracePt t="66390" x="5473700" y="3619500"/>
          <p14:tracePt t="66407" x="5480050" y="3632200"/>
          <p14:tracePt t="66423" x="5480050" y="3657600"/>
          <p14:tracePt t="66440" x="5486400" y="3663950"/>
          <p14:tracePt t="66775" x="0" y="0"/>
        </p14:tracePtLst>
        <p14:tracePtLst>
          <p14:tracePt t="67127" x="4375150" y="3765550"/>
          <p14:tracePt t="67239" x="4375150" y="3771900"/>
          <p14:tracePt t="67246" x="4400550" y="3778250"/>
          <p14:tracePt t="67256" x="4451350" y="3784600"/>
          <p14:tracePt t="67274" x="4616450" y="3822700"/>
          <p14:tracePt t="67290" x="4883150" y="3879850"/>
          <p14:tracePt t="67307" x="5175250" y="3930650"/>
          <p14:tracePt t="67323" x="5346700" y="3956050"/>
          <p14:tracePt t="67340" x="5397500" y="3962400"/>
          <p14:tracePt t="67357" x="5416550" y="3962400"/>
          <p14:tracePt t="67503" x="5397500" y="3962400"/>
          <p14:tracePt t="67510" x="5365750" y="3962400"/>
          <p14:tracePt t="67518" x="5308600" y="3962400"/>
          <p14:tracePt t="67526" x="5264150" y="3956050"/>
          <p14:tracePt t="67540" x="5207000" y="3943350"/>
          <p14:tracePt t="67556" x="5111750" y="3917950"/>
          <p14:tracePt t="67573" x="5048250" y="3905250"/>
          <p14:tracePt t="67590" x="5035550" y="3905250"/>
          <p14:tracePt t="67680" x="5029200" y="3898900"/>
          <p14:tracePt t="67695" x="5041900" y="3886200"/>
          <p14:tracePt t="67703" x="5060950" y="3886200"/>
          <p14:tracePt t="67710" x="5099050" y="3873500"/>
          <p14:tracePt t="67723" x="5156200" y="3860800"/>
          <p14:tracePt t="67740" x="5314950" y="3835400"/>
          <p14:tracePt t="67757" x="5454650" y="3810000"/>
          <p14:tracePt t="67759" x="5499100" y="3803650"/>
          <p14:tracePt t="67773" x="5537200" y="3790950"/>
          <p14:tracePt t="67790" x="5543550" y="3784600"/>
          <p14:tracePt t="67870" x="5530850" y="3784600"/>
          <p14:tracePt t="67879" x="5499100" y="3784600"/>
          <p14:tracePt t="67887" x="5454650" y="3784600"/>
          <p14:tracePt t="67896" x="5391150" y="3784600"/>
          <p14:tracePt t="67907" x="5334000" y="3784600"/>
          <p14:tracePt t="67923" x="5219700" y="3784600"/>
          <p14:tracePt t="67939" x="5168900" y="3784600"/>
          <p14:tracePt t="67957" x="5162550" y="3784600"/>
          <p14:tracePt t="68039" x="5194300" y="3784600"/>
          <p14:tracePt t="68047" x="5219700" y="3784600"/>
          <p14:tracePt t="68056" x="5276850" y="3803650"/>
          <p14:tracePt t="68073" x="5365750" y="3816350"/>
          <p14:tracePt t="68089" x="5429250" y="3829050"/>
          <p14:tracePt t="68106" x="5448300" y="3835400"/>
          <p14:tracePt t="68123" x="5454650" y="3835400"/>
          <p14:tracePt t="68190" x="5448300" y="3835400"/>
          <p14:tracePt t="68199" x="5429250" y="3835400"/>
          <p14:tracePt t="68207" x="5384800" y="3835400"/>
          <p14:tracePt t="68223" x="5302250" y="3835400"/>
          <p14:tracePt t="68240" x="5245100" y="3835400"/>
          <p14:tracePt t="68256" x="5226050" y="3835400"/>
          <p14:tracePt t="68342" x="5232400" y="3835400"/>
          <p14:tracePt t="68351" x="5257800" y="3835400"/>
          <p14:tracePt t="68360" x="5276850" y="3835400"/>
          <p14:tracePt t="68373" x="5302250" y="3835400"/>
          <p14:tracePt t="68389" x="5353050" y="3835400"/>
          <p14:tracePt t="68406" x="5365750" y="3835400"/>
          <p14:tracePt t="68478" x="5353050" y="3835400"/>
          <p14:tracePt t="68488" x="5327650" y="3835400"/>
          <p14:tracePt t="68494" x="5302250" y="3835400"/>
          <p14:tracePt t="68506" x="5264150" y="3835400"/>
          <p14:tracePt t="68523" x="5232400" y="3835400"/>
          <p14:tracePt t="68539" x="5226050" y="3835400"/>
          <p14:tracePt t="68616" x="5219700" y="3841750"/>
          <p14:tracePt t="68662" x="5238750" y="3848100"/>
          <p14:tracePt t="68678" x="5251450" y="3854450"/>
          <p14:tracePt t="68686" x="5264150" y="3860800"/>
          <p14:tracePt t="68703" x="5276850" y="3860800"/>
          <p14:tracePt t="68710" x="5283200" y="3860800"/>
          <p14:tracePt t="68726" x="5289550" y="3860800"/>
          <p14:tracePt t="68739" x="5295900" y="3860800"/>
          <p14:tracePt t="68756" x="5302250" y="3860800"/>
          <p14:tracePt t="68773" x="5314950" y="3860800"/>
          <p14:tracePt t="68898" x="5283200" y="3860800"/>
          <p14:tracePt t="68904" x="5226050" y="3860800"/>
          <p14:tracePt t="68912" x="5181600" y="3848100"/>
          <p14:tracePt t="68924" x="5130800" y="3841750"/>
          <p14:tracePt t="68940" x="5080000" y="3835400"/>
          <p14:tracePt t="68942" x="5060950" y="3829050"/>
          <p14:tracePt t="68973" x="5054600" y="3829050"/>
          <p14:tracePt t="69067" x="5073650" y="3822700"/>
          <p14:tracePt t="69074" x="5105400" y="3822700"/>
          <p14:tracePt t="69090" x="5232400" y="3822700"/>
          <p14:tracePt t="69107" x="5384800" y="3829050"/>
          <p14:tracePt t="69111" x="5448300" y="3841750"/>
          <p14:tracePt t="69125" x="5486400" y="3848100"/>
          <p14:tracePt t="69140" x="5518150" y="3848100"/>
          <p14:tracePt t="69157" x="5530850" y="3848100"/>
          <p14:tracePt t="69966" x="5518150" y="3848100"/>
          <p14:tracePt t="69975" x="5492750" y="3848100"/>
          <p14:tracePt t="69982" x="5473700" y="3848100"/>
          <p14:tracePt t="69992" x="5448300" y="3848100"/>
          <p14:tracePt t="70006" x="5397500" y="3848100"/>
          <p14:tracePt t="70022" x="5372100" y="3848100"/>
          <p14:tracePt t="70039" x="5365750" y="3848100"/>
          <p14:tracePt t="70159" x="5378450" y="3848100"/>
          <p14:tracePt t="70167" x="5410200" y="3848100"/>
          <p14:tracePt t="70175" x="5429250" y="3848100"/>
          <p14:tracePt t="70189" x="5461000" y="3848100"/>
          <p14:tracePt t="70206" x="5562600" y="3848100"/>
          <p14:tracePt t="70222" x="5588000" y="3848100"/>
          <p14:tracePt t="70239" x="5600700" y="3848100"/>
          <p14:tracePt t="70662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PreparedStatement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12782" y="1150090"/>
            <a:ext cx="11012923" cy="4283148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创建一个PreparedStatement 对象</a:t>
            </a:r>
            <a:b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PreparedStatement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preparedStatement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connection.prepareStatement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(</a:t>
            </a:r>
            <a:b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   "insert into Student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firstName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, mi,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lastName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)  values (?, ?, ?)"); </a:t>
            </a:r>
          </a:p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在PreparedStatement对象中设置参数：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setX(int parameterIndex，X value)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  parameterIndex是语句中参数的下标,从1开始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preparedStatement.setString(1,"Jack”);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preparedStatement.setString(2,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A”);</a:t>
            </a:r>
            <a:b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</a:b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preparedStatement.setString(3,"Ryan");</a:t>
            </a:r>
            <a:endParaRPr lang="en-US" altLang="zh-CN" sz="20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cs typeface="Times New Roman" panose="02020603050405020304" pitchFamily="18" charset="0"/>
            </a:endParaRPr>
          </a:p>
          <a:p>
            <a:pPr marL="285750" marR="0" lvl="0" indent="-285750" fontAlgn="auto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     preparedStatement</a:t>
            </a:r>
            <a:r>
              <a:rPr lang="en-US" altLang="zh-CN" sz="2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executeUpdate</a:t>
            </a:r>
            <a:r>
              <a:rPr lang="en-US" altLang="zh-CN" sz="2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Times New Roman" panose="02020603050405020304" pitchFamily="18" charset="0"/>
              </a:rPr>
              <a:t>();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2">
            <a:hlinkClick r:id="" action="ppaction://noaction"/>
          </p:cNvPr>
          <p:cNvSpPr txBox="1"/>
          <p:nvPr/>
        </p:nvSpPr>
        <p:spPr>
          <a:xfrm>
            <a:off x="512782" y="5736640"/>
            <a:ext cx="100472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程序清单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32-3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：FindGradeUsingPreparedStatement.Java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8"/>
    </mc:Choice>
    <mc:Fallback xmlns="">
      <p:transition spd="slow" advTm="21798"/>
    </mc:Fallback>
  </mc:AlternateContent>
  <p:extLst>
    <p:ext uri="{3A86A75C-4F4B-4683-9AE1-C65F6400EC91}">
      <p14:laserTraceLst xmlns:p14="http://schemas.microsoft.com/office/powerpoint/2010/main">
        <p14:tracePtLst>
          <p14:tracePt t="2187" x="2419350" y="1466850"/>
          <p14:tracePt t="2303" x="2425700" y="1473200"/>
          <p14:tracePt t="2313" x="2457450" y="1473200"/>
          <p14:tracePt t="2320" x="2533650" y="1473200"/>
          <p14:tracePt t="2337" x="2781300" y="1473200"/>
          <p14:tracePt t="2353" x="3213100" y="1473200"/>
          <p14:tracePt t="2371" x="3752850" y="1473200"/>
          <p14:tracePt t="2387" x="4273550" y="1473200"/>
          <p14:tracePt t="2404" x="4584700" y="1473200"/>
          <p14:tracePt t="2420" x="4699000" y="1473200"/>
          <p14:tracePt t="2437" x="4724400" y="1473200"/>
          <p14:tracePt t="2545" x="4692650" y="1473200"/>
          <p14:tracePt t="2551" x="4629150" y="1473200"/>
          <p14:tracePt t="2560" x="4533900" y="1473200"/>
          <p14:tracePt t="2570" x="4419600" y="1473200"/>
          <p14:tracePt t="2586" x="4121150" y="1473200"/>
          <p14:tracePt t="2603" x="3835400" y="1473200"/>
          <p14:tracePt t="2620" x="3657600" y="1473200"/>
          <p14:tracePt t="2636" x="3587750" y="1473200"/>
          <p14:tracePt t="2638" x="3581400" y="1473200"/>
          <p14:tracePt t="2653" x="3575050" y="1473200"/>
          <p14:tracePt t="2711" x="3594100" y="1479550"/>
          <p14:tracePt t="2720" x="3638550" y="1485900"/>
          <p14:tracePt t="2727" x="3708400" y="1498600"/>
          <p14:tracePt t="2737" x="3771900" y="1498600"/>
          <p14:tracePt t="2753" x="3949700" y="1498600"/>
          <p14:tracePt t="2770" x="4083050" y="1498600"/>
          <p14:tracePt t="2787" x="4133850" y="1498600"/>
          <p14:tracePt t="2803" x="4140200" y="1498600"/>
          <p14:tracePt t="2836" x="4133850" y="1498600"/>
          <p14:tracePt t="2853" x="4013200" y="1498600"/>
          <p14:tracePt t="2871" x="3765550" y="1498600"/>
          <p14:tracePt t="2873" x="3594100" y="1498600"/>
          <p14:tracePt t="2887" x="3225800" y="1498600"/>
          <p14:tracePt t="2903" x="2978150" y="1498600"/>
          <p14:tracePt t="2920" x="2882900" y="1498600"/>
          <p14:tracePt t="2937" x="2863850" y="1498600"/>
          <p14:tracePt t="2954" x="2857500" y="1498600"/>
          <p14:tracePt t="3007" x="2863850" y="1498600"/>
          <p14:tracePt t="3018" x="2889250" y="1498600"/>
          <p14:tracePt t="3023" x="2940050" y="1498600"/>
          <p14:tracePt t="3036" x="3003550" y="1498600"/>
          <p14:tracePt t="3053" x="3130550" y="1498600"/>
          <p14:tracePt t="3070" x="3225800" y="1498600"/>
          <p14:tracePt t="3072" x="3244850" y="1498600"/>
          <p14:tracePt t="3087" x="3257550" y="1498600"/>
          <p14:tracePt t="3136" x="3251200" y="1498600"/>
          <p14:tracePt t="3143" x="3200400" y="1498600"/>
          <p14:tracePt t="3153" x="3136900" y="1498600"/>
          <p14:tracePt t="3170" x="2990850" y="1498600"/>
          <p14:tracePt t="3187" x="2838450" y="1498600"/>
          <p14:tracePt t="3203" x="2743200" y="1498600"/>
          <p14:tracePt t="3220" x="2717800" y="1498600"/>
          <p14:tracePt t="3236" x="2711450" y="1498600"/>
          <p14:tracePt t="3288" x="2743200" y="1498600"/>
          <p14:tracePt t="3298" x="2819400" y="1498600"/>
          <p14:tracePt t="3304" x="2927350" y="1498600"/>
          <p14:tracePt t="3320" x="3251200" y="1498600"/>
          <p14:tracePt t="3337" x="3702050" y="1498600"/>
          <p14:tracePt t="3353" x="4051300" y="1498600"/>
          <p14:tracePt t="3372" x="4178300" y="1498600"/>
          <p14:tracePt t="3375" x="4191000" y="1498600"/>
          <p14:tracePt t="3388" x="4203700" y="1498600"/>
          <p14:tracePt t="3416" x="4191000" y="1498600"/>
          <p14:tracePt t="3423" x="4152900" y="1492250"/>
          <p14:tracePt t="3437" x="4076700" y="1473200"/>
          <p14:tracePt t="3453" x="3816350" y="1422400"/>
          <p14:tracePt t="3469" x="3524250" y="1403350"/>
          <p14:tracePt t="3471" x="3416300" y="1403350"/>
          <p14:tracePt t="3486" x="3238500" y="1403350"/>
          <p14:tracePt t="3503" x="3181350" y="1403350"/>
          <p14:tracePt t="3519" x="3175000" y="1403350"/>
          <p14:tracePt t="3561" x="3194050" y="1403350"/>
          <p14:tracePt t="3568" x="3225800" y="1403350"/>
          <p14:tracePt t="3575" x="3270250" y="1403350"/>
          <p14:tracePt t="3586" x="3333750" y="1403350"/>
          <p14:tracePt t="3603" x="3460750" y="1403350"/>
          <p14:tracePt t="3620" x="3536950" y="1403350"/>
          <p14:tracePt t="3637" x="3549650" y="1403350"/>
          <p14:tracePt t="3640" x="3556000" y="1403350"/>
          <p14:tracePt t="3672" x="3556000" y="1397000"/>
          <p14:tracePt t="3679" x="3530600" y="1397000"/>
          <p14:tracePt t="3687" x="3460750" y="1377950"/>
          <p14:tracePt t="3703" x="3282950" y="1358900"/>
          <p14:tracePt t="3719" x="3136900" y="1358900"/>
          <p14:tracePt t="3736" x="3048000" y="1358900"/>
          <p14:tracePt t="3753" x="3035300" y="1358900"/>
          <p14:tracePt t="3769" x="3028950" y="1358900"/>
          <p14:tracePt t="3803" x="3048000" y="1358900"/>
          <p14:tracePt t="3819" x="3162300" y="1371600"/>
          <p14:tracePt t="3836" x="3333750" y="1397000"/>
          <p14:tracePt t="3853" x="3511550" y="1397000"/>
          <p14:tracePt t="3870" x="3638550" y="1397000"/>
          <p14:tracePt t="3871" x="3663950" y="1397000"/>
          <p14:tracePt t="3939" x="3352800" y="1397000"/>
          <p14:tracePt t="3953" x="2901950" y="1397000"/>
          <p14:tracePt t="3969" x="2571750" y="1397000"/>
          <p14:tracePt t="3986" x="2444750" y="1397000"/>
          <p14:tracePt t="4002" x="2425700" y="1397000"/>
          <p14:tracePt t="4020" x="2419350" y="1397000"/>
          <p14:tracePt t="4036" x="2425700" y="1397000"/>
          <p14:tracePt t="4053" x="2489200" y="1397000"/>
          <p14:tracePt t="4070" x="2603500" y="1397000"/>
          <p14:tracePt t="4072" x="2679700" y="1397000"/>
          <p14:tracePt t="4087" x="2851150" y="1397000"/>
          <p14:tracePt t="4103" x="3009900" y="1403350"/>
          <p14:tracePt t="4120" x="3105150" y="1403350"/>
          <p14:tracePt t="4137" x="3136900" y="1403350"/>
          <p14:tracePt t="4153" x="3143250" y="1403350"/>
          <p14:tracePt t="4856" x="0" y="0"/>
        </p14:tracePtLst>
        <p14:tracePtLst>
          <p14:tracePt t="5279" x="2324100" y="1250950"/>
          <p14:tracePt t="5328" x="2317750" y="1250950"/>
          <p14:tracePt t="5344" x="2311400" y="1250950"/>
          <p14:tracePt t="5351" x="2311400" y="1263650"/>
          <p14:tracePt t="5360" x="2311400" y="1282700"/>
          <p14:tracePt t="5369" x="2311400" y="1308100"/>
          <p14:tracePt t="5386" x="2311400" y="1371600"/>
          <p14:tracePt t="5403" x="2324100" y="1441450"/>
          <p14:tracePt t="5420" x="2381250" y="1498600"/>
          <p14:tracePt t="5436" x="2540000" y="1587500"/>
          <p14:tracePt t="5439" x="2635250" y="1631950"/>
          <p14:tracePt t="5452" x="2749550" y="1670050"/>
          <p14:tracePt t="5469" x="3060700" y="1733550"/>
          <p14:tracePt t="5471" x="3251200" y="1771650"/>
          <p14:tracePt t="5485" x="3416300" y="1790700"/>
          <p14:tracePt t="5502" x="3740150" y="1803400"/>
          <p14:tracePt t="5519" x="3860800" y="1797050"/>
          <p14:tracePt t="5535" x="3911600" y="1778000"/>
          <p14:tracePt t="5552" x="3943350" y="1765300"/>
          <p14:tracePt t="5569" x="3968750" y="1733550"/>
          <p14:tracePt t="5586" x="4006850" y="1701800"/>
          <p14:tracePt t="5602" x="4032250" y="1682750"/>
          <p14:tracePt t="5619" x="4057650" y="1657350"/>
          <p14:tracePt t="5636" x="4064000" y="1644650"/>
          <p14:tracePt t="5652" x="4064000" y="1631950"/>
          <p14:tracePt t="5655" x="4064000" y="1625600"/>
          <p14:tracePt t="5669" x="4064000" y="1619250"/>
          <p14:tracePt t="5687" x="4064000" y="1600200"/>
          <p14:tracePt t="5703" x="4064000" y="1562100"/>
          <p14:tracePt t="5719" x="4051300" y="1536700"/>
          <p14:tracePt t="5736" x="4038600" y="1504950"/>
          <p14:tracePt t="5752" x="4013200" y="1473200"/>
          <p14:tracePt t="5769" x="3994150" y="1435100"/>
          <p14:tracePt t="5786" x="3975100" y="1397000"/>
          <p14:tracePt t="5802" x="3949700" y="1377950"/>
          <p14:tracePt t="5819" x="3924300" y="1358900"/>
          <p14:tracePt t="5836" x="3892550" y="1346200"/>
          <p14:tracePt t="5852" x="3860800" y="1327150"/>
          <p14:tracePt t="5869" x="3822700" y="1308100"/>
          <p14:tracePt t="5872" x="3797300" y="1295400"/>
          <p14:tracePt t="5885" x="3771900" y="1289050"/>
          <p14:tracePt t="5903" x="3689350" y="1263650"/>
          <p14:tracePt t="5919" x="3644900" y="1263650"/>
          <p14:tracePt t="5936" x="3568700" y="1250950"/>
          <p14:tracePt t="5952" x="3517900" y="1250950"/>
          <p14:tracePt t="5969" x="3460750" y="1250950"/>
          <p14:tracePt t="5985" x="3422650" y="1263650"/>
          <p14:tracePt t="6002" x="3397250" y="1276350"/>
          <p14:tracePt t="6019" x="3378200" y="1314450"/>
          <p14:tracePt t="6035" x="3359150" y="1358900"/>
          <p14:tracePt t="6052" x="3352800" y="1384300"/>
          <p14:tracePt t="6069" x="3352800" y="1416050"/>
          <p14:tracePt t="6085" x="3359150" y="1466850"/>
          <p14:tracePt t="6087" x="3371850" y="1485900"/>
          <p14:tracePt t="6102" x="3403600" y="1524000"/>
          <p14:tracePt t="6118" x="3473450" y="1581150"/>
          <p14:tracePt t="6135" x="3562350" y="1619250"/>
          <p14:tracePt t="6152" x="3676650" y="1670050"/>
          <p14:tracePt t="6169" x="3778250" y="1689100"/>
          <p14:tracePt t="6186" x="3841750" y="1701800"/>
          <p14:tracePt t="6202" x="3873500" y="1701800"/>
          <p14:tracePt t="6219" x="3886200" y="1701800"/>
          <p14:tracePt t="6236" x="3911600" y="1701800"/>
          <p14:tracePt t="6252" x="3937000" y="1689100"/>
          <p14:tracePt t="6268" x="3968750" y="1670050"/>
          <p14:tracePt t="6285" x="4000500" y="1651000"/>
          <p14:tracePt t="6303" x="4038600" y="1619250"/>
          <p14:tracePt t="6319" x="4051300" y="1606550"/>
          <p14:tracePt t="6335" x="4064000" y="1587500"/>
          <p14:tracePt t="6352" x="4070350" y="1581150"/>
          <p14:tracePt t="6369" x="4070350" y="1562100"/>
          <p14:tracePt t="6386" x="4070350" y="1543050"/>
          <p14:tracePt t="6402" x="4070350" y="1530350"/>
          <p14:tracePt t="6419" x="4070350" y="1504950"/>
          <p14:tracePt t="6436" x="4051300" y="1466850"/>
          <p14:tracePt t="6439" x="4032250" y="1454150"/>
          <p14:tracePt t="6453" x="4006850" y="1428750"/>
          <p14:tracePt t="6469" x="3962400" y="1390650"/>
          <p14:tracePt t="6485" x="3905250" y="1352550"/>
          <p14:tracePt t="6488" x="3879850" y="1339850"/>
          <p14:tracePt t="6503" x="3841750" y="1320800"/>
          <p14:tracePt t="6519" x="3816350" y="1314450"/>
          <p14:tracePt t="6535" x="3784600" y="1314450"/>
          <p14:tracePt t="6552" x="3746500" y="1314450"/>
          <p14:tracePt t="6569" x="3714750" y="1320800"/>
          <p14:tracePt t="6585" x="3695700" y="1339850"/>
          <p14:tracePt t="6602" x="3683000" y="1377950"/>
          <p14:tracePt t="6619" x="3683000" y="1416050"/>
          <p14:tracePt t="6635" x="3689350" y="1466850"/>
          <p14:tracePt t="6652" x="3746500" y="1504950"/>
          <p14:tracePt t="6656" x="3771900" y="1530350"/>
          <p14:tracePt t="6669" x="3810000" y="1549400"/>
          <p14:tracePt t="6686" x="3879850" y="1562100"/>
          <p14:tracePt t="6702" x="3962400" y="1568450"/>
          <p14:tracePt t="6719" x="3981450" y="1568450"/>
          <p14:tracePt t="6736" x="4000500" y="1568450"/>
          <p14:tracePt t="6752" x="4019550" y="1549400"/>
          <p14:tracePt t="6769" x="4032250" y="1536700"/>
          <p14:tracePt t="6785" x="4038600" y="1524000"/>
          <p14:tracePt t="6826" x="4038600" y="1517650"/>
          <p14:tracePt t="6835" x="4038600" y="1511300"/>
          <p14:tracePt t="6873" x="4038600" y="1504950"/>
          <p14:tracePt t="7410" x="4038600" y="1492250"/>
          <p14:tracePt t="7418" x="4038600" y="1466850"/>
          <p14:tracePt t="7425" x="4025900" y="1454150"/>
          <p14:tracePt t="7436" x="4013200" y="1435100"/>
          <p14:tracePt t="7452" x="3975100" y="1377950"/>
          <p14:tracePt t="7468" x="3930650" y="1339850"/>
          <p14:tracePt t="7471" x="3898900" y="1320800"/>
          <p14:tracePt t="7485" x="3873500" y="1308100"/>
          <p14:tracePt t="7501" x="3822700" y="1276350"/>
          <p14:tracePt t="7503" x="3784600" y="1257300"/>
          <p14:tracePt t="7518" x="3752850" y="1250950"/>
          <p14:tracePt t="7535" x="3708400" y="1250950"/>
          <p14:tracePt t="7551" x="3670300" y="1250950"/>
          <p14:tracePt t="7568" x="3632200" y="1250950"/>
          <p14:tracePt t="7585" x="3587750" y="1250950"/>
          <p14:tracePt t="7601" x="3549650" y="1257300"/>
          <p14:tracePt t="7618" x="3524250" y="1270000"/>
          <p14:tracePt t="7635" x="3505200" y="1289050"/>
          <p14:tracePt t="7652" x="3479800" y="1301750"/>
          <p14:tracePt t="7668" x="3460750" y="1320800"/>
          <p14:tracePt t="7685" x="3441700" y="1346200"/>
          <p14:tracePt t="7702" x="3435350" y="1371600"/>
          <p14:tracePt t="7719" x="3435350" y="1384300"/>
          <p14:tracePt t="7735" x="3435350" y="1403350"/>
          <p14:tracePt t="7752" x="3435350" y="1447800"/>
          <p14:tracePt t="7768" x="3454400" y="1473200"/>
          <p14:tracePt t="7785" x="3473450" y="1498600"/>
          <p14:tracePt t="7801" x="3511550" y="1524000"/>
          <p14:tracePt t="7818" x="3543300" y="1536700"/>
          <p14:tracePt t="7835" x="3594100" y="1549400"/>
          <p14:tracePt t="7851" x="3632200" y="1549400"/>
          <p14:tracePt t="7868" x="3670300" y="1549400"/>
          <p14:tracePt t="7885" x="3708400" y="1530350"/>
          <p14:tracePt t="7887" x="3714750" y="1517650"/>
          <p14:tracePt t="7902" x="3727450" y="1498600"/>
          <p14:tracePt t="7919" x="3752850" y="1435100"/>
          <p14:tracePt t="7935" x="3759200" y="1397000"/>
          <p14:tracePt t="7952" x="3759200" y="1371600"/>
          <p14:tracePt t="7968" x="3759200" y="1333500"/>
          <p14:tracePt t="7985" x="3740150" y="1314450"/>
          <p14:tracePt t="8001" x="3714750" y="1289050"/>
          <p14:tracePt t="8018" x="3676650" y="1270000"/>
          <p14:tracePt t="8035" x="3644900" y="1257300"/>
          <p14:tracePt t="8051" x="3600450" y="1250950"/>
          <p14:tracePt t="8068" x="3556000" y="1244600"/>
          <p14:tracePt t="8085" x="3511550" y="1244600"/>
          <p14:tracePt t="8087" x="3498850" y="1244600"/>
          <p14:tracePt t="8101" x="3486150" y="1244600"/>
          <p14:tracePt t="8118" x="3441700" y="1244600"/>
          <p14:tracePt t="8134" x="3409950" y="1270000"/>
          <p14:tracePt t="8152" x="3390900" y="1308100"/>
          <p14:tracePt t="8168" x="3371850" y="1339850"/>
          <p14:tracePt t="8185" x="3365500" y="1371600"/>
          <p14:tracePt t="8202" x="3365500" y="1403350"/>
          <p14:tracePt t="8218" x="3365500" y="1435100"/>
          <p14:tracePt t="8235" x="3384550" y="1479550"/>
          <p14:tracePt t="8252" x="3397250" y="1504950"/>
          <p14:tracePt t="8268" x="3448050" y="1530350"/>
          <p14:tracePt t="8285" x="3498850" y="1549400"/>
          <p14:tracePt t="8287" x="3536950" y="1562100"/>
          <p14:tracePt t="8301" x="3562350" y="1568450"/>
          <p14:tracePt t="8318" x="3600450" y="1568450"/>
          <p14:tracePt t="8335" x="3625850" y="1568450"/>
          <p14:tracePt t="8352" x="3651250" y="1549400"/>
          <p14:tracePt t="8368" x="3657600" y="1524000"/>
          <p14:tracePt t="8385" x="3676650" y="1479550"/>
          <p14:tracePt t="8402" x="3683000" y="1447800"/>
          <p14:tracePt t="8407" x="3683000" y="1435100"/>
          <p14:tracePt t="8419" x="3689350" y="1416050"/>
          <p14:tracePt t="8423" x="3689350" y="1409700"/>
          <p14:tracePt t="8435" x="3689350" y="1390650"/>
          <p14:tracePt t="8451" x="3689350" y="1371600"/>
          <p14:tracePt t="8468" x="3689350" y="1358900"/>
          <p14:tracePt t="8485" x="3689350" y="1352550"/>
          <p14:tracePt t="8501" x="3689350" y="1339850"/>
          <p14:tracePt t="8519" x="3676650" y="1327150"/>
          <p14:tracePt t="8535" x="3663950" y="1314450"/>
          <p14:tracePt t="8552" x="3651250" y="1314450"/>
          <p14:tracePt t="8568" x="3632200" y="1308100"/>
          <p14:tracePt t="8585" x="3606800" y="1308100"/>
          <p14:tracePt t="8602" x="3568700" y="1308100"/>
          <p14:tracePt t="8618" x="3536950" y="1308100"/>
          <p14:tracePt t="8635" x="3486150" y="1308100"/>
          <p14:tracePt t="8652" x="3448050" y="1308100"/>
          <p14:tracePt t="8668" x="3416300" y="1314450"/>
          <p14:tracePt t="8685" x="3384550" y="1333500"/>
          <p14:tracePt t="8686" x="3365500" y="1346200"/>
          <p14:tracePt t="8701" x="3352800" y="1365250"/>
          <p14:tracePt t="8718" x="3333750" y="1403350"/>
          <p14:tracePt t="8735" x="3321050" y="1428750"/>
          <p14:tracePt t="8751" x="3321050" y="1447800"/>
          <p14:tracePt t="8768" x="3321050" y="1460500"/>
          <p14:tracePt t="8784" x="3333750" y="1498600"/>
          <p14:tracePt t="8801" x="3365500" y="1530350"/>
          <p14:tracePt t="8818" x="3422650" y="1574800"/>
          <p14:tracePt t="8834" x="3524250" y="1619250"/>
          <p14:tracePt t="8851" x="3644900" y="1651000"/>
          <p14:tracePt t="8868" x="3765550" y="1663700"/>
          <p14:tracePt t="8884" x="3860800" y="1657350"/>
          <p14:tracePt t="8901" x="3930650" y="1644650"/>
          <p14:tracePt t="8904" x="3956050" y="1631950"/>
          <p14:tracePt t="8919" x="3994150" y="1593850"/>
          <p14:tracePt t="8935" x="4019550" y="1562100"/>
          <p14:tracePt t="8952" x="4032250" y="1524000"/>
          <p14:tracePt t="8968" x="4032250" y="1485900"/>
          <p14:tracePt t="8985" x="4025900" y="1435100"/>
          <p14:tracePt t="9001" x="4000500" y="1384300"/>
          <p14:tracePt t="9018" x="3962400" y="1346200"/>
          <p14:tracePt t="9034" x="3924300" y="1301750"/>
          <p14:tracePt t="9051" x="3867150" y="1276350"/>
          <p14:tracePt t="9068" x="3835400" y="1250950"/>
          <p14:tracePt t="9084" x="3797300" y="1238250"/>
          <p14:tracePt t="9101" x="3765550" y="1225550"/>
          <p14:tracePt t="9103" x="3752850" y="1225550"/>
          <p14:tracePt t="9118" x="3721100" y="1225550"/>
          <p14:tracePt t="9135" x="3683000" y="1225550"/>
          <p14:tracePt t="9151" x="3651250" y="1244600"/>
          <p14:tracePt t="9168" x="3613150" y="1263650"/>
          <p14:tracePt t="9185" x="3581400" y="1282700"/>
          <p14:tracePt t="9201" x="3556000" y="1295400"/>
          <p14:tracePt t="9218" x="3543300" y="1320800"/>
          <p14:tracePt t="9235" x="3524250" y="1339850"/>
          <p14:tracePt t="9251" x="3511550" y="1371600"/>
          <p14:tracePt t="9268" x="3505200" y="1390650"/>
          <p14:tracePt t="9284" x="3505200" y="1422400"/>
          <p14:tracePt t="9301" x="3505200" y="1466850"/>
          <p14:tracePt t="9303" x="3511550" y="1485900"/>
          <p14:tracePt t="9318" x="3524250" y="1498600"/>
          <p14:tracePt t="9334" x="3556000" y="1543050"/>
          <p14:tracePt t="9351" x="3568700" y="1555750"/>
          <p14:tracePt t="9368" x="3587750" y="1568450"/>
          <p14:tracePt t="9384" x="3606800" y="1574800"/>
          <p14:tracePt t="9401" x="3644900" y="1574800"/>
          <p14:tracePt t="9417" x="3695700" y="1555750"/>
          <p14:tracePt t="9435" x="3759200" y="1530350"/>
          <p14:tracePt t="9451" x="3803650" y="1504950"/>
          <p14:tracePt t="9468" x="3822700" y="1485900"/>
          <p14:tracePt t="9484" x="3829050" y="1479550"/>
          <p14:tracePt t="9561" x="3829050" y="1473200"/>
          <p14:tracePt t="9584" x="3822700" y="1460500"/>
          <p14:tracePt t="10839" x="0" y="0"/>
        </p14:tracePtLst>
        <p14:tracePtLst>
          <p14:tracePt t="14600" x="2628900" y="5581650"/>
          <p14:tracePt t="14616" x="2622550" y="5581650"/>
          <p14:tracePt t="14624" x="2622550" y="5588000"/>
          <p14:tracePt t="14632" x="2616200" y="5619750"/>
          <p14:tracePt t="14649" x="2603500" y="5664200"/>
          <p14:tracePt t="14665" x="2603500" y="5702300"/>
          <p14:tracePt t="14682" x="2590800" y="5759450"/>
          <p14:tracePt t="14699" x="2590800" y="5810250"/>
          <p14:tracePt t="14716" x="2603500" y="5899150"/>
          <p14:tracePt t="14732" x="2686050" y="6000750"/>
          <p14:tracePt t="14749" x="2895600" y="6121400"/>
          <p14:tracePt t="14752" x="3079750" y="6210300"/>
          <p14:tracePt t="14766" x="3613150" y="6330950"/>
          <p14:tracePt t="14782" x="4286250" y="6464300"/>
          <p14:tracePt t="14799" x="4819650" y="6502400"/>
          <p14:tracePt t="14816" x="5086350" y="6502400"/>
          <p14:tracePt t="14832" x="5245100" y="6489700"/>
          <p14:tracePt t="14849" x="5365750" y="6477000"/>
          <p14:tracePt t="14866" x="5480050" y="6432550"/>
          <p14:tracePt t="14882" x="5613400" y="6388100"/>
          <p14:tracePt t="14899" x="5791200" y="6343650"/>
          <p14:tracePt t="14916" x="6007100" y="6305550"/>
          <p14:tracePt t="14932" x="6178550" y="6273800"/>
          <p14:tracePt t="14949" x="6242050" y="6248400"/>
          <p14:tracePt t="14951" x="6248400" y="6248400"/>
          <p14:tracePt t="14967" x="6254750" y="6248400"/>
          <p14:tracePt t="14985" x="6254750" y="6242050"/>
          <p14:tracePt t="15000" x="6254750" y="6216650"/>
          <p14:tracePt t="15016" x="6235700" y="6153150"/>
          <p14:tracePt t="15033" x="6184900" y="6083300"/>
          <p14:tracePt t="15049" x="6076950" y="5962650"/>
          <p14:tracePt t="15066" x="5969000" y="5861050"/>
          <p14:tracePt t="15083" x="5867400" y="5797550"/>
          <p14:tracePt t="15099" x="5797550" y="5753100"/>
          <p14:tracePt t="15116" x="5734050" y="5708650"/>
          <p14:tracePt t="15132" x="5657850" y="5664200"/>
          <p14:tracePt t="15135" x="5619750" y="5645150"/>
          <p14:tracePt t="15149" x="5581650" y="5619750"/>
          <p14:tracePt t="15167" x="5429250" y="5543550"/>
          <p14:tracePt t="15183" x="5308600" y="5499100"/>
          <p14:tracePt t="15200" x="5156200" y="5473700"/>
          <p14:tracePt t="15216" x="4997450" y="5461000"/>
          <p14:tracePt t="15233" x="4857750" y="5454650"/>
          <p14:tracePt t="15250" x="4711700" y="5454650"/>
          <p14:tracePt t="15267" x="4552950" y="5461000"/>
          <p14:tracePt t="15282" x="4400550" y="5480050"/>
          <p14:tracePt t="15299" x="4267200" y="5530850"/>
          <p14:tracePt t="15316" x="4121150" y="5588000"/>
          <p14:tracePt t="15332" x="4025900" y="5651500"/>
          <p14:tracePt t="15337" x="3987800" y="5689600"/>
          <p14:tracePt t="15349" x="3962400" y="5721350"/>
          <p14:tracePt t="15366" x="3917950" y="5784850"/>
          <p14:tracePt t="15383" x="3860800" y="5867400"/>
          <p14:tracePt t="15399" x="3841750" y="5918200"/>
          <p14:tracePt t="15415" x="3835400" y="5962650"/>
          <p14:tracePt t="15433" x="3835400" y="6013450"/>
          <p14:tracePt t="15449" x="3860800" y="6070600"/>
          <p14:tracePt t="15466" x="3892550" y="6127750"/>
          <p14:tracePt t="15482" x="3968750" y="6184900"/>
          <p14:tracePt t="15499" x="4133850" y="6254750"/>
          <p14:tracePt t="15516" x="4375150" y="6299200"/>
          <p14:tracePt t="15519" x="4533900" y="6311900"/>
          <p14:tracePt t="15532" x="4692650" y="6324600"/>
          <p14:tracePt t="15549" x="4908550" y="6324600"/>
          <p14:tracePt t="15565" x="5080000" y="6292850"/>
          <p14:tracePt t="15567" x="5130800" y="6280150"/>
          <p14:tracePt t="15582" x="5162550" y="6254750"/>
          <p14:tracePt t="15599" x="5175250" y="6235700"/>
          <p14:tracePt t="15616" x="5175250" y="6210300"/>
          <p14:tracePt t="15632" x="5175250" y="6153150"/>
          <p14:tracePt t="15649" x="5175250" y="6076950"/>
          <p14:tracePt t="15666" x="5137150" y="5981700"/>
          <p14:tracePt t="15682" x="5054600" y="5886450"/>
          <p14:tracePt t="15699" x="4946650" y="5803900"/>
          <p14:tracePt t="15716" x="4794250" y="5734050"/>
          <p14:tracePt t="15732" x="4622800" y="5683250"/>
          <p14:tracePt t="15737" x="4533900" y="5664200"/>
          <p14:tracePt t="15749" x="4438650" y="5645150"/>
          <p14:tracePt t="15765" x="4279900" y="5638800"/>
          <p14:tracePt t="15767" x="4184650" y="5638800"/>
          <p14:tracePt t="15782" x="4013200" y="5651500"/>
          <p14:tracePt t="15799" x="3860800" y="5664200"/>
          <p14:tracePt t="15815" x="3721100" y="5708650"/>
          <p14:tracePt t="15832" x="3619500" y="5759450"/>
          <p14:tracePt t="15849" x="3524250" y="5803900"/>
          <p14:tracePt t="15866" x="3460750" y="5854700"/>
          <p14:tracePt t="15882" x="3422650" y="5905500"/>
          <p14:tracePt t="15899" x="3416300" y="5949950"/>
          <p14:tracePt t="15915" x="3416300" y="6007100"/>
          <p14:tracePt t="15932" x="3448050" y="6070600"/>
          <p14:tracePt t="15949" x="3524250" y="6140450"/>
          <p14:tracePt t="15951" x="3581400" y="6153150"/>
          <p14:tracePt t="15966" x="3657600" y="6178550"/>
          <p14:tracePt t="15983" x="4019550" y="6223000"/>
          <p14:tracePt t="15999" x="4286250" y="6223000"/>
          <p14:tracePt t="16016" x="4489450" y="6184900"/>
          <p14:tracePt t="16032" x="4648200" y="6134100"/>
          <p14:tracePt t="16049" x="4762500" y="6083300"/>
          <p14:tracePt t="16065" x="4838700" y="6038850"/>
          <p14:tracePt t="16082" x="4857750" y="6000750"/>
          <p14:tracePt t="16099" x="4864100" y="5975350"/>
          <p14:tracePt t="16115" x="4864100" y="5956300"/>
          <p14:tracePt t="16132" x="4851400" y="5924550"/>
          <p14:tracePt t="16149" x="4768850" y="5873750"/>
          <p14:tracePt t="16165" x="4572000" y="5810250"/>
          <p14:tracePt t="16169" x="4438650" y="5784850"/>
          <p14:tracePt t="16182" x="4152900" y="5740400"/>
          <p14:tracePt t="16199" x="3911600" y="5734050"/>
          <p14:tracePt t="16216" x="3733800" y="5734050"/>
          <p14:tracePt t="16232" x="3632200" y="5740400"/>
          <p14:tracePt t="16249" x="3606800" y="5746750"/>
          <p14:tracePt t="16266" x="3587750" y="5772150"/>
          <p14:tracePt t="16282" x="3581400" y="5810250"/>
          <p14:tracePt t="16299" x="3581400" y="5867400"/>
          <p14:tracePt t="16315" x="3587750" y="5930900"/>
          <p14:tracePt t="16332" x="3613150" y="5981700"/>
          <p14:tracePt t="16349" x="3676650" y="6045200"/>
          <p14:tracePt t="16365" x="3790950" y="6115050"/>
          <p14:tracePt t="16368" x="3886200" y="6140450"/>
          <p14:tracePt t="16382" x="4044950" y="6184900"/>
          <p14:tracePt t="16399" x="4711700" y="6248400"/>
          <p14:tracePt t="16415" x="5149850" y="6242050"/>
          <p14:tracePt t="16432" x="5391150" y="6210300"/>
          <p14:tracePt t="16449" x="5480050" y="6178550"/>
          <p14:tracePt t="16465" x="5499100" y="6146800"/>
          <p14:tracePt t="16482" x="5480050" y="6102350"/>
          <p14:tracePt t="16499" x="5391150" y="6032500"/>
          <p14:tracePt t="16515" x="5219700" y="5949950"/>
          <p14:tracePt t="16531" x="4921250" y="5892800"/>
          <p14:tracePt t="16548" x="4667250" y="5880100"/>
          <p14:tracePt t="16565" x="4476750" y="5880100"/>
          <p14:tracePt t="16582" x="4356100" y="5892800"/>
          <p14:tracePt t="16598" x="4337050" y="5899150"/>
          <p14:tracePt t="16615" x="4337050" y="5918200"/>
          <p14:tracePt t="16632" x="4343400" y="5975350"/>
          <p14:tracePt t="16648" x="4413250" y="6045200"/>
          <p14:tracePt t="16665" x="4546600" y="6096000"/>
          <p14:tracePt t="16682" x="4756150" y="6121400"/>
          <p14:tracePt t="16699" x="4965700" y="6121400"/>
          <p14:tracePt t="16715" x="5118100" y="6121400"/>
          <p14:tracePt t="16732" x="5149850" y="6108700"/>
          <p14:tracePt t="16749" x="5156200" y="6108700"/>
          <p14:tracePt t="16765" x="5162550" y="6102350"/>
          <p14:tracePt t="16782" x="5156200" y="6083300"/>
          <p14:tracePt t="16784" x="5149850" y="6076950"/>
          <p14:tracePt t="16798" x="5149850" y="6070600"/>
          <p14:tracePt t="16815" x="5137150" y="6064250"/>
          <p14:tracePt t="16831" x="5118100" y="6057900"/>
          <p14:tracePt t="17025" x="5105400" y="6051550"/>
          <p14:tracePt t="17041" x="5092700" y="6038850"/>
          <p14:tracePt t="17049" x="5092700" y="6026150"/>
          <p14:tracePt t="17067" x="5073650" y="6000750"/>
          <p14:tracePt t="17082" x="5041900" y="5937250"/>
          <p14:tracePt t="17087" x="5016500" y="5892800"/>
          <p14:tracePt t="17098" x="4991100" y="5816600"/>
          <p14:tracePt t="17115" x="4914900" y="5626100"/>
          <p14:tracePt t="17132" x="4794250" y="5327650"/>
          <p14:tracePt t="17148" x="4667250" y="4991100"/>
          <p14:tracePt t="17151" x="4610100" y="4838700"/>
          <p14:tracePt t="17165" x="4559300" y="4699000"/>
          <p14:tracePt t="17182" x="4445000" y="4400550"/>
          <p14:tracePt t="17199" x="4375150" y="4216400"/>
          <p14:tracePt t="17216" x="4305300" y="4064000"/>
          <p14:tracePt t="17232" x="4254500" y="3917950"/>
          <p14:tracePt t="17249" x="4203700" y="3797300"/>
          <p14:tracePt t="17266" x="4152900" y="3683000"/>
          <p14:tracePt t="17282" x="4114800" y="3587750"/>
          <p14:tracePt t="17299" x="4083050" y="3517900"/>
          <p14:tracePt t="17315" x="4038600" y="3416300"/>
          <p14:tracePt t="17332" x="4013200" y="3321050"/>
          <p14:tracePt t="17348" x="3981450" y="3238500"/>
          <p14:tracePt t="17365" x="3962400" y="3187700"/>
          <p14:tracePt t="17368" x="3949700" y="3168650"/>
          <p14:tracePt t="17382" x="3937000" y="3149600"/>
          <p14:tracePt t="17399" x="3937000" y="3143250"/>
          <p14:tracePt t="17449" x="3930650" y="3149600"/>
          <p14:tracePt t="17456" x="3917950" y="3181350"/>
          <p14:tracePt t="17465" x="3892550" y="3251200"/>
          <p14:tracePt t="17482" x="3841750" y="3422650"/>
          <p14:tracePt t="17499" x="3797300" y="3638550"/>
          <p14:tracePt t="17516" x="3765550" y="3848100"/>
          <p14:tracePt t="17519" x="3765550" y="3943350"/>
          <p14:tracePt t="17531" x="3771900" y="4057650"/>
          <p14:tracePt t="17549" x="3803650" y="4260850"/>
          <p14:tracePt t="17565" x="3854450" y="4425950"/>
          <p14:tracePt t="17567" x="3879850" y="4483100"/>
          <p14:tracePt t="17581" x="3898900" y="4521200"/>
          <p14:tracePt t="17598" x="3937000" y="4572000"/>
          <p14:tracePt t="17615" x="3949700" y="4591050"/>
          <p14:tracePt t="17631" x="3962400" y="4591050"/>
          <p14:tracePt t="17648" x="4000500" y="4591050"/>
          <p14:tracePt t="17665" x="4089400" y="4527550"/>
          <p14:tracePt t="17681" x="4191000" y="4387850"/>
          <p14:tracePt t="17699" x="4330700" y="4159250"/>
          <p14:tracePt t="17716" x="4476750" y="3854450"/>
          <p14:tracePt t="17732" x="4616450" y="3460750"/>
          <p14:tracePt t="17735" x="4667250" y="3244850"/>
          <p14:tracePt t="17748" x="4686300" y="3060700"/>
          <p14:tracePt t="17766" x="4699000" y="2819400"/>
          <p14:tracePt t="17783" x="4629150" y="2559050"/>
          <p14:tracePt t="17799" x="4597400" y="2508250"/>
          <p14:tracePt t="17815" x="4591050" y="2495550"/>
          <p14:tracePt t="17848" x="4552950" y="2533650"/>
          <p14:tracePt t="17865" x="4464050" y="2730500"/>
          <p14:tracePt t="17881" x="4267200" y="3143250"/>
          <p14:tracePt t="17898" x="4102100" y="3663950"/>
          <p14:tracePt t="17915" x="4013200" y="4127500"/>
          <p14:tracePt t="17931" x="4006850" y="4419600"/>
          <p14:tracePt t="17948" x="4070350" y="4584700"/>
          <p14:tracePt t="17965" x="4102100" y="4648200"/>
          <p14:tracePt t="17967" x="4114800" y="4667250"/>
          <p14:tracePt t="17982" x="4127500" y="4673600"/>
          <p14:tracePt t="17999" x="4159250" y="4667250"/>
          <p14:tracePt t="18015" x="4235450" y="4552950"/>
          <p14:tracePt t="18031" x="4368800" y="4343400"/>
          <p14:tracePt t="18048" x="4470400" y="4095750"/>
          <p14:tracePt t="18065" x="4521200" y="3886200"/>
          <p14:tracePt t="18081" x="4533900" y="3721100"/>
          <p14:tracePt t="18098" x="4514850" y="3549650"/>
          <p14:tracePt t="18115" x="4464050" y="3403600"/>
          <p14:tracePt t="18131" x="4387850" y="3289300"/>
          <p14:tracePt t="18148" x="4356100" y="3232150"/>
          <p14:tracePt t="18165" x="4337050" y="3219450"/>
          <p14:tracePt t="18185" x="4324350" y="3219450"/>
          <p14:tracePt t="18198" x="4292600" y="3359150"/>
          <p14:tracePt t="18215" x="4210050" y="3708400"/>
          <p14:tracePt t="18231" x="4133850" y="4165600"/>
          <p14:tracePt t="18249" x="4127500" y="4451350"/>
          <p14:tracePt t="18265" x="4133850" y="4578350"/>
          <p14:tracePt t="18282" x="4140200" y="4597400"/>
          <p14:tracePt t="18298" x="4140200" y="4603750"/>
          <p14:tracePt t="18314" x="4146550" y="4610100"/>
          <p14:tracePt t="18331" x="4178300" y="4559300"/>
          <p14:tracePt t="18348" x="4267200" y="4394200"/>
          <p14:tracePt t="18365" x="4387850" y="4102100"/>
          <p14:tracePt t="18367" x="4457700" y="3943350"/>
          <p14:tracePt t="18381" x="4495800" y="3790950"/>
          <p14:tracePt t="18399" x="4533900" y="3517900"/>
          <p14:tracePt t="18415" x="4533900" y="3397250"/>
          <p14:tracePt t="18431" x="4514850" y="3346450"/>
          <p14:tracePt t="18447" x="4514850" y="3340100"/>
          <p14:tracePt t="18465" x="4508500" y="3333750"/>
          <p14:tracePt t="18481" x="4483100" y="3403600"/>
          <p14:tracePt t="18498" x="4425950" y="3600450"/>
          <p14:tracePt t="18515" x="4362450" y="3854450"/>
          <p14:tracePt t="18532" x="4324350" y="4032250"/>
          <p14:tracePt t="18548" x="4318000" y="4095750"/>
          <p14:tracePt t="18552" x="4318000" y="4114800"/>
          <p14:tracePt t="18581" x="4318000" y="4121150"/>
          <p14:tracePt t="18600" x="4324350" y="4121150"/>
          <p14:tracePt t="18615" x="4368800" y="4013200"/>
          <p14:tracePt t="18631" x="4432300" y="3841750"/>
          <p14:tracePt t="18648" x="4508500" y="3632200"/>
          <p14:tracePt t="18665" x="4552950" y="3448050"/>
          <p14:tracePt t="18681" x="4572000" y="3321050"/>
          <p14:tracePt t="18699" x="4572000" y="3276600"/>
          <p14:tracePt t="18715" x="4572000" y="3263900"/>
          <p14:tracePt t="18768" x="4572000" y="3270250"/>
          <p14:tracePt t="18775" x="4572000" y="3314700"/>
          <p14:tracePt t="18784" x="4565650" y="3365500"/>
          <p14:tracePt t="18799" x="4521200" y="3517900"/>
          <p14:tracePt t="18815" x="4476750" y="3714750"/>
          <p14:tracePt t="18831" x="4457700" y="3924300"/>
          <p14:tracePt t="18848" x="4451350" y="4114800"/>
          <p14:tracePt t="18864" x="4451350" y="4229100"/>
          <p14:tracePt t="18881" x="4451350" y="4286250"/>
          <p14:tracePt t="18898" x="4451350" y="4311650"/>
          <p14:tracePt t="18915" x="4451350" y="4337050"/>
          <p14:tracePt t="18931" x="4457700" y="4356100"/>
          <p14:tracePt t="18948" x="4464050" y="4413250"/>
          <p14:tracePt t="18965" x="4464050" y="4521200"/>
          <p14:tracePt t="18968" x="4464050" y="4597400"/>
          <p14:tracePt t="18982" x="4457700" y="4794250"/>
          <p14:tracePt t="18999" x="4432300" y="4984750"/>
          <p14:tracePt t="19015" x="4413250" y="5156200"/>
          <p14:tracePt t="19032" x="4406900" y="5295900"/>
          <p14:tracePt t="19048" x="4381500" y="5416550"/>
          <p14:tracePt t="19064" x="4362450" y="5518150"/>
          <p14:tracePt t="19082" x="4337050" y="5607050"/>
          <p14:tracePt t="19098" x="4318000" y="5670550"/>
          <p14:tracePt t="19114" x="4273550" y="5708650"/>
          <p14:tracePt t="19131" x="4197350" y="5753100"/>
          <p14:tracePt t="19148" x="4095750" y="5791200"/>
          <p14:tracePt t="19151" x="4025900" y="5810250"/>
          <p14:tracePt t="19164" x="3943350" y="5822950"/>
          <p14:tracePt t="19181" x="3740150" y="5880100"/>
          <p14:tracePt t="19184" x="3600450" y="5905500"/>
          <p14:tracePt t="19198" x="3289300" y="5975350"/>
          <p14:tracePt t="19216" x="3035300" y="6013450"/>
          <p14:tracePt t="19231" x="2857500" y="6045200"/>
          <p14:tracePt t="19248" x="2762250" y="6070600"/>
          <p14:tracePt t="19264" x="2736850" y="6070600"/>
          <p14:tracePt t="19281" x="2730500" y="6070600"/>
          <p14:tracePt t="19417" x="2749550" y="6070600"/>
          <p14:tracePt t="19423" x="2794000" y="6070600"/>
          <p14:tracePt t="19432" x="2876550" y="6070600"/>
          <p14:tracePt t="19447" x="3111500" y="6070600"/>
          <p14:tracePt t="19464" x="3505200" y="6070600"/>
          <p14:tracePt t="19481" x="3848100" y="6070600"/>
          <p14:tracePt t="19498" x="4051300" y="6070600"/>
          <p14:tracePt t="19514" x="4108450" y="6070600"/>
          <p14:tracePt t="19531" x="4127500" y="6070600"/>
          <p14:tracePt t="19610" x="4114800" y="6070600"/>
          <p14:tracePt t="19616" x="4076700" y="6070600"/>
          <p14:tracePt t="19626" x="4000500" y="6070600"/>
          <p14:tracePt t="19631" x="3898900" y="6070600"/>
          <p14:tracePt t="19648" x="3676650" y="6070600"/>
          <p14:tracePt t="19664" x="3467100" y="6070600"/>
          <p14:tracePt t="19681" x="3321050" y="6070600"/>
          <p14:tracePt t="19698" x="3282950" y="6070600"/>
          <p14:tracePt t="19715" x="3276600" y="6070600"/>
          <p14:tracePt t="19776" x="3308350" y="6070600"/>
          <p14:tracePt t="19784" x="3378200" y="6057900"/>
          <p14:tracePt t="19792" x="3460750" y="6057900"/>
          <p14:tracePt t="19800" x="3606800" y="6057900"/>
          <p14:tracePt t="19815" x="4057650" y="6057900"/>
          <p14:tracePt t="19831" x="4616450" y="6057900"/>
          <p14:tracePt t="19847" x="4965700" y="6057900"/>
          <p14:tracePt t="19864" x="5092700" y="6057900"/>
          <p14:tracePt t="19881" x="5118100" y="6057900"/>
          <p14:tracePt t="19944" x="5086350" y="6057900"/>
          <p14:tracePt t="19953" x="5022850" y="6057900"/>
          <p14:tracePt t="19967" x="4927600" y="6057900"/>
          <p14:tracePt t="19984" x="4508500" y="6057900"/>
          <p14:tracePt t="20000" x="4260850" y="6057900"/>
          <p14:tracePt t="20017" x="4114800" y="6057900"/>
          <p14:tracePt t="20032" x="4089400" y="6057900"/>
          <p14:tracePt t="20065" x="4102100" y="6057900"/>
          <p14:tracePt t="20071" x="4146550" y="6057900"/>
          <p14:tracePt t="20081" x="4210050" y="6057900"/>
          <p14:tracePt t="20097" x="4387850" y="6057900"/>
          <p14:tracePt t="20114" x="4648200" y="6057900"/>
          <p14:tracePt t="20131" x="4895850" y="6057900"/>
          <p14:tracePt t="20147" x="5041900" y="6057900"/>
          <p14:tracePt t="20164" x="5073650" y="6057900"/>
          <p14:tracePt t="20168" x="5080000" y="6057900"/>
          <p14:tracePt t="20267" x="5054600" y="6057900"/>
          <p14:tracePt t="20274" x="5022850" y="6057900"/>
          <p14:tracePt t="20282" x="4965700" y="6057900"/>
          <p14:tracePt t="20299" x="4864100" y="6057900"/>
          <p14:tracePt t="20314" x="4775200" y="6057900"/>
          <p14:tracePt t="20331" x="4756150" y="6057900"/>
          <p14:tracePt t="20348" x="4749800" y="6057900"/>
          <p14:tracePt t="20385" x="4762500" y="6057900"/>
          <p14:tracePt t="20392" x="4794250" y="6057900"/>
          <p14:tracePt t="20401" x="4838700" y="6057900"/>
          <p14:tracePt t="20415" x="4965700" y="6057900"/>
          <p14:tracePt t="20431" x="5092700" y="6057900"/>
          <p14:tracePt t="20447" x="5162550" y="6057900"/>
          <p14:tracePt t="20464" x="5175250" y="6057900"/>
          <p14:tracePt t="20832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237439" y="1218135"/>
            <a:ext cx="11684485" cy="5541479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US" altLang="en-US" sz="20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Callable</a:t>
            </a:r>
            <a:r>
              <a:rPr lang="en-US" altLang="en-US" sz="20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Statement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执行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存储过程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存储过程的语法是和特定厂商相关的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存储过程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单纯的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语句不支持复杂执行逻辑（只能顺序一个个执行），因此无法完成复杂的逻辑功能，特别是需要循环、条件分支逻辑时。所以每个数据库厂商都在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基础上进行扩展，形成过程化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。所谓的过程化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就是带条件分支、循环的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PL/SQL, Procedural Language/SQL,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过程化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；微软：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Transaction-SQL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，简称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T-SQL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存储过程（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Stored Procedure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）是在大型数据库系统中，一组为了完成特定功能的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SQL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语句集，存储在数据库中，经过第一次编译后再次调用不需要再次编译，用户通过指定存储过程的名字并给出参数（如果该存储过程带有参数）来执行它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存储过程可以定义任意复杂的数据处理逻辑，由于是在数据库端执行，所以效率高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带参数的存储过程支持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INOUT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三种类型参数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IN、OUT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IN OUT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参数：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参数接受传递给存储过程的值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只是用来返回调用存储过程后的返回值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 OUT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参数则是即作为输入，也作为结果输出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12"/>
    </mc:Choice>
    <mc:Fallback xmlns="">
      <p:transition spd="slow" advTm="291912"/>
    </mc:Fallback>
  </mc:AlternateContent>
  <p:extLst>
    <p:ext uri="{3A86A75C-4F4B-4683-9AE1-C65F6400EC91}">
      <p14:laserTraceLst xmlns:p14="http://schemas.microsoft.com/office/powerpoint/2010/main">
        <p14:tracePtLst>
          <p14:tracePt t="2128" x="431800" y="781050"/>
          <p14:tracePt t="2225" x="444500" y="781050"/>
          <p14:tracePt t="2232" x="457200" y="781050"/>
          <p14:tracePt t="2241" x="501650" y="781050"/>
          <p14:tracePt t="2249" x="546100" y="768350"/>
          <p14:tracePt t="2266" x="654050" y="762000"/>
          <p14:tracePt t="2283" x="800100" y="762000"/>
          <p14:tracePt t="2300" x="927100" y="762000"/>
          <p14:tracePt t="2317" x="1035050" y="762000"/>
          <p14:tracePt t="2333" x="1085850" y="774700"/>
          <p14:tracePt t="2350" x="1092200" y="774700"/>
          <p14:tracePt t="2367" x="1123950" y="774700"/>
          <p14:tracePt t="2383" x="1136650" y="774700"/>
          <p14:tracePt t="2399" x="1155700" y="774700"/>
          <p14:tracePt t="2602" x="1149350" y="787400"/>
          <p14:tracePt t="2608" x="1123950" y="787400"/>
          <p14:tracePt t="2616" x="1085850" y="787400"/>
          <p14:tracePt t="2633" x="946150" y="787400"/>
          <p14:tracePt t="2649" x="787400" y="787400"/>
          <p14:tracePt t="2666" x="641350" y="787400"/>
          <p14:tracePt t="2683" x="533400" y="787400"/>
          <p14:tracePt t="2699" x="501650" y="787400"/>
          <p14:tracePt t="2716" x="495300" y="787400"/>
          <p14:tracePt t="2770" x="508000" y="787400"/>
          <p14:tracePt t="2775" x="539750" y="787400"/>
          <p14:tracePt t="2785" x="584200" y="787400"/>
          <p14:tracePt t="2799" x="723900" y="787400"/>
          <p14:tracePt t="2816" x="920750" y="787400"/>
          <p14:tracePt t="2833" x="1181100" y="787400"/>
          <p14:tracePt t="2850" x="1416050" y="787400"/>
          <p14:tracePt t="2866" x="1555750" y="787400"/>
          <p14:tracePt t="2883" x="1593850" y="787400"/>
          <p14:tracePt t="2899" x="1606550" y="787400"/>
          <p14:tracePt t="3336" x="1612900" y="787400"/>
          <p14:tracePt t="3344" x="1619250" y="787400"/>
          <p14:tracePt t="3354" x="1638300" y="787400"/>
          <p14:tracePt t="3368" x="1670050" y="787400"/>
          <p14:tracePt t="3384" x="1860550" y="787400"/>
          <p14:tracePt t="3400" x="2082800" y="787400"/>
          <p14:tracePt t="3416" x="2381250" y="787400"/>
          <p14:tracePt t="3433" x="2628900" y="787400"/>
          <p14:tracePt t="3449" x="2794000" y="787400"/>
          <p14:tracePt t="3466" x="2857500" y="787400"/>
          <p14:tracePt t="3483" x="2863850" y="787400"/>
          <p14:tracePt t="3592" x="2838450" y="787400"/>
          <p14:tracePt t="3601" x="2787650" y="787400"/>
          <p14:tracePt t="3608" x="2724150" y="787400"/>
          <p14:tracePt t="3617" x="2628900" y="787400"/>
          <p14:tracePt t="3633" x="2432050" y="787400"/>
          <p14:tracePt t="3649" x="2203450" y="787400"/>
          <p14:tracePt t="3667" x="2000250" y="787400"/>
          <p14:tracePt t="3682" x="1885950" y="787400"/>
          <p14:tracePt t="3699" x="1835150" y="787400"/>
          <p14:tracePt t="3716" x="1816100" y="787400"/>
          <p14:tracePt t="3733" x="1809750" y="787400"/>
          <p14:tracePt t="3793" x="1816100" y="787400"/>
          <p14:tracePt t="3803" x="1860550" y="787400"/>
          <p14:tracePt t="3810" x="1924050" y="787400"/>
          <p14:tracePt t="3819" x="2019300" y="787400"/>
          <p14:tracePt t="3834" x="2260600" y="787400"/>
          <p14:tracePt t="3851" x="2647950" y="787400"/>
          <p14:tracePt t="3867" x="3016250" y="787400"/>
          <p14:tracePt t="3884" x="3263900" y="787400"/>
          <p14:tracePt t="3899" x="3384550" y="787400"/>
          <p14:tracePt t="3917" x="3416300" y="787400"/>
          <p14:tracePt t="3933" x="3422650" y="787400"/>
          <p14:tracePt t="4016" x="3416300" y="787400"/>
          <p14:tracePt t="4024" x="3390900" y="787400"/>
          <p14:tracePt t="4034" x="3333750" y="787400"/>
          <p14:tracePt t="4049" x="3155950" y="787400"/>
          <p14:tracePt t="4066" x="2927350" y="787400"/>
          <p14:tracePt t="4082" x="2705100" y="787400"/>
          <p14:tracePt t="4100" x="2546350" y="787400"/>
          <p14:tracePt t="4116" x="2470150" y="787400"/>
          <p14:tracePt t="4133" x="2457450" y="787400"/>
          <p14:tracePt t="4149" x="2451100" y="787400"/>
          <p14:tracePt t="4216" x="2470150" y="787400"/>
          <p14:tracePt t="4225" x="2527300" y="787400"/>
          <p14:tracePt t="4232" x="2609850" y="787400"/>
          <p14:tracePt t="4249" x="2914650" y="787400"/>
          <p14:tracePt t="4265" x="3409950" y="787400"/>
          <p14:tracePt t="4283" x="3949700" y="787400"/>
          <p14:tracePt t="4299" x="4381500" y="787400"/>
          <p14:tracePt t="4316" x="4572000" y="787400"/>
          <p14:tracePt t="4332" x="4616450" y="787400"/>
          <p14:tracePt t="4349" x="4622800" y="787400"/>
          <p14:tracePt t="4665" x="4610100" y="787400"/>
          <p14:tracePt t="4672" x="4597400" y="787400"/>
          <p14:tracePt t="4682" x="4572000" y="787400"/>
          <p14:tracePt t="4699" x="4483100" y="787400"/>
          <p14:tracePt t="4715" x="4324350" y="787400"/>
          <p14:tracePt t="4732" x="4076700" y="787400"/>
          <p14:tracePt t="4749" x="3771900" y="787400"/>
          <p14:tracePt t="4765" x="3467100" y="787400"/>
          <p14:tracePt t="4782" x="3244850" y="787400"/>
          <p14:tracePt t="4784" x="3162300" y="787400"/>
          <p14:tracePt t="4799" x="3060700" y="787400"/>
          <p14:tracePt t="4816" x="3041650" y="787400"/>
          <p14:tracePt t="4832" x="3035300" y="787400"/>
          <p14:tracePt t="4888" x="3054350" y="787400"/>
          <p14:tracePt t="4896" x="3098800" y="787400"/>
          <p14:tracePt t="4903" x="3168650" y="787400"/>
          <p14:tracePt t="4915" x="3263900" y="787400"/>
          <p14:tracePt t="4932" x="3625850" y="787400"/>
          <p14:tracePt t="4949" x="4210050" y="787400"/>
          <p14:tracePt t="4965" x="4895850" y="787400"/>
          <p14:tracePt t="4982" x="5518150" y="787400"/>
          <p14:tracePt t="4984" x="5734050" y="787400"/>
          <p14:tracePt t="4999" x="5981700" y="787400"/>
          <p14:tracePt t="5015" x="6051550" y="787400"/>
          <p14:tracePt t="5032" x="6070600" y="787400"/>
          <p14:tracePt t="5521" x="0" y="0"/>
        </p14:tracePtLst>
        <p14:tracePtLst>
          <p14:tracePt t="6642" x="2584450" y="800100"/>
          <p14:tracePt t="6739" x="2597150" y="800100"/>
          <p14:tracePt t="6745" x="2628900" y="800100"/>
          <p14:tracePt t="6755" x="2692400" y="800100"/>
          <p14:tracePt t="6765" x="2755900" y="812800"/>
          <p14:tracePt t="6782" x="2959100" y="819150"/>
          <p14:tracePt t="6786" x="3105150" y="819150"/>
          <p14:tracePt t="6800" x="3492500" y="819150"/>
          <p14:tracePt t="6816" x="3949700" y="819150"/>
          <p14:tracePt t="6833" x="4318000" y="819150"/>
          <p14:tracePt t="6850" x="4540250" y="825500"/>
          <p14:tracePt t="6866" x="4660900" y="844550"/>
          <p14:tracePt t="6882" x="4692650" y="844550"/>
          <p14:tracePt t="6898" x="4705350" y="844550"/>
          <p14:tracePt t="7116" x="4692650" y="844550"/>
          <p14:tracePt t="7122" x="4660900" y="844550"/>
          <p14:tracePt t="7132" x="4603750" y="844550"/>
          <p14:tracePt t="7149" x="4445000" y="844550"/>
          <p14:tracePt t="7152" x="4356100" y="844550"/>
          <p14:tracePt t="7166" x="4235450" y="844550"/>
          <p14:tracePt t="7170" x="4133850" y="844550"/>
          <p14:tracePt t="7182" x="4025900" y="844550"/>
          <p14:tracePt t="7200" x="3829050" y="844550"/>
          <p14:tracePt t="7216" x="3784600" y="844550"/>
          <p14:tracePt t="7232" x="3771900" y="844550"/>
          <p14:tracePt t="7305" x="3784600" y="844550"/>
          <p14:tracePt t="7314" x="3816350" y="844550"/>
          <p14:tracePt t="7322" x="3867150" y="844550"/>
          <p14:tracePt t="7332" x="3962400" y="844550"/>
          <p14:tracePt t="7349" x="4235450" y="844550"/>
          <p14:tracePt t="7365" x="4673600" y="844550"/>
          <p14:tracePt t="7369" x="4927600" y="844550"/>
          <p14:tracePt t="7382" x="5143500" y="844550"/>
          <p14:tracePt t="7398" x="5435600" y="844550"/>
          <p14:tracePt t="7401" x="5499100" y="844550"/>
          <p14:tracePt t="7415" x="5543550" y="844550"/>
          <p14:tracePt t="7592" x="5537200" y="844550"/>
          <p14:tracePt t="7592" x="0" y="0"/>
        </p14:tracePtLst>
        <p14:tracePtLst>
          <p14:tracePt t="8226" x="1200150" y="1397000"/>
          <p14:tracePt t="8313" x="1219200" y="1397000"/>
          <p14:tracePt t="8321" x="1250950" y="1397000"/>
          <p14:tracePt t="8332" x="1308100" y="1397000"/>
          <p14:tracePt t="8349" x="1454150" y="1397000"/>
          <p14:tracePt t="8366" x="1651000" y="1397000"/>
          <p14:tracePt t="8369" x="1746250" y="1397000"/>
          <p14:tracePt t="8383" x="1828800" y="1397000"/>
          <p14:tracePt t="8398" x="1936750" y="1397000"/>
          <p14:tracePt t="8402" x="1962150" y="1397000"/>
          <p14:tracePt t="8415" x="1981200" y="1397000"/>
          <p14:tracePt t="8592" x="0" y="0"/>
        </p14:tracePtLst>
        <p14:tracePtLst>
          <p14:tracePt t="9057" x="2914650" y="1543050"/>
          <p14:tracePt t="9153" x="2933700" y="1543050"/>
          <p14:tracePt t="9163" x="2978150" y="1543050"/>
          <p14:tracePt t="9168" x="3028950" y="1543050"/>
          <p14:tracePt t="9181" x="3111500" y="1543050"/>
          <p14:tracePt t="9198" x="3327400" y="1562100"/>
          <p14:tracePt t="9214" x="3556000" y="1606550"/>
          <p14:tracePt t="9216" x="3651250" y="1625600"/>
          <p14:tracePt t="9231" x="3746500" y="1651000"/>
          <p14:tracePt t="9247" x="3765550" y="1651000"/>
          <p14:tracePt t="9383" x="3403600" y="1651000"/>
          <p14:tracePt t="9397" x="3321050" y="1651000"/>
          <p14:tracePt t="9414" x="3181350" y="1651000"/>
          <p14:tracePt t="9431" x="3117850" y="1651000"/>
          <p14:tracePt t="9432" x="3105150" y="1651000"/>
          <p14:tracePt t="9449" x="3098800" y="1651000"/>
          <p14:tracePt t="9656" x="3117850" y="1651000"/>
          <p14:tracePt t="9664" x="3143250" y="1651000"/>
          <p14:tracePt t="9673" x="3155950" y="1651000"/>
          <p14:tracePt t="9681" x="3175000" y="1651000"/>
          <p14:tracePt t="9697" x="3200400" y="1651000"/>
          <p14:tracePt t="9714" x="3232150" y="1651000"/>
          <p14:tracePt t="9730" x="3251200" y="1651000"/>
          <p14:tracePt t="9747" x="3282950" y="1651000"/>
          <p14:tracePt t="9764" x="3308350" y="1651000"/>
          <p14:tracePt t="9780" x="3321050" y="1651000"/>
          <p14:tracePt t="9824" x="3302000" y="1651000"/>
          <p14:tracePt t="9833" x="3270250" y="1651000"/>
          <p14:tracePt t="9848" x="3162300" y="1651000"/>
          <p14:tracePt t="9864" x="3067050" y="1651000"/>
          <p14:tracePt t="9881" x="3016250" y="1651000"/>
          <p14:tracePt t="9897" x="2997200" y="1651000"/>
          <p14:tracePt t="9914" x="2990850" y="1651000"/>
          <p14:tracePt t="9993" x="3022600" y="1651000"/>
          <p14:tracePt t="10000" x="3079750" y="1651000"/>
          <p14:tracePt t="10009" x="3149600" y="1651000"/>
          <p14:tracePt t="10018" x="3244850" y="1651000"/>
          <p14:tracePt t="10031" x="3340100" y="1651000"/>
          <p14:tracePt t="10047" x="3625850" y="1651000"/>
          <p14:tracePt t="10064" x="3714750" y="1651000"/>
          <p14:tracePt t="10081" x="3733800" y="1651000"/>
          <p14:tracePt t="10098" x="3740150" y="1651000"/>
          <p14:tracePt t="10152" x="3727450" y="1651000"/>
          <p14:tracePt t="10163" x="3695700" y="1651000"/>
          <p14:tracePt t="10168" x="3651250" y="1651000"/>
          <p14:tracePt t="10180" x="3600450" y="1651000"/>
          <p14:tracePt t="10197" x="3473450" y="1651000"/>
          <p14:tracePt t="10214" x="3365500" y="1651000"/>
          <p14:tracePt t="10216" x="3321050" y="1651000"/>
          <p14:tracePt t="10230" x="3308350" y="1651000"/>
          <p14:tracePt t="10247" x="3289300" y="1651000"/>
          <p14:tracePt t="10304" x="3308350" y="1651000"/>
          <p14:tracePt t="10313" x="3352800" y="1651000"/>
          <p14:tracePt t="10320" x="3403600" y="1651000"/>
          <p14:tracePt t="10331" x="3479800" y="1651000"/>
          <p14:tracePt t="10348" x="3670300" y="1651000"/>
          <p14:tracePt t="10364" x="3867150" y="1651000"/>
          <p14:tracePt t="10380" x="3994150" y="1651000"/>
          <p14:tracePt t="10397" x="4025900" y="1651000"/>
          <p14:tracePt t="10414" x="4044950" y="1651000"/>
          <p14:tracePt t="10430" x="4044950" y="1657350"/>
          <p14:tracePt t="10447" x="3898900" y="1657350"/>
          <p14:tracePt t="10464" x="3683000" y="1657350"/>
          <p14:tracePt t="10480" x="3448050" y="1657350"/>
          <p14:tracePt t="10497" x="3289300" y="1657350"/>
          <p14:tracePt t="10514" x="3232150" y="1657350"/>
          <p14:tracePt t="10530" x="3225800" y="1657350"/>
          <p14:tracePt t="10588" x="3238500" y="1657350"/>
          <p14:tracePt t="10595" x="3270250" y="1657350"/>
          <p14:tracePt t="10604" x="3333750" y="1657350"/>
          <p14:tracePt t="10615" x="3536950" y="1657350"/>
          <p14:tracePt t="10632" x="3663950" y="1657350"/>
          <p14:tracePt t="10647" x="3956050" y="1657350"/>
          <p14:tracePt t="10664" x="4025900" y="1657350"/>
          <p14:tracePt t="10680" x="4044950" y="1657350"/>
          <p14:tracePt t="11434" x="4038600" y="1657350"/>
          <p14:tracePt t="11445" x="4013200" y="1657350"/>
          <p14:tracePt t="11453" x="3994150" y="1657350"/>
          <p14:tracePt t="11464" x="3905250" y="1657350"/>
          <p14:tracePt t="11480" x="3778250" y="1657350"/>
          <p14:tracePt t="11497" x="3632200" y="1657350"/>
          <p14:tracePt t="11513" x="3492500" y="1657350"/>
          <p14:tracePt t="11530" x="3390900" y="1657350"/>
          <p14:tracePt t="11546" x="3314700" y="1657350"/>
          <p14:tracePt t="11563" x="3244850" y="1657350"/>
          <p14:tracePt t="11580" x="3206750" y="1657350"/>
          <p14:tracePt t="11585" x="3187700" y="1657350"/>
          <p14:tracePt t="11596" x="3181350" y="1657350"/>
          <p14:tracePt t="11614" x="3162300" y="1657350"/>
          <p14:tracePt t="11712" x="3175000" y="1657350"/>
          <p14:tracePt t="11723" x="3206750" y="1657350"/>
          <p14:tracePt t="11730" x="3251200" y="1657350"/>
          <p14:tracePt t="11746" x="3397250" y="1657350"/>
          <p14:tracePt t="11763" x="3587750" y="1657350"/>
          <p14:tracePt t="11780" x="3714750" y="1657350"/>
          <p14:tracePt t="11796" x="3771900" y="1657350"/>
          <p14:tracePt t="11813" x="3784600" y="1657350"/>
          <p14:tracePt t="11888" x="3765550" y="1657350"/>
          <p14:tracePt t="11897" x="3727450" y="1657350"/>
          <p14:tracePt t="11905" x="3663950" y="1657350"/>
          <p14:tracePt t="11914" x="3587750" y="1657350"/>
          <p14:tracePt t="11930" x="3365500" y="1638300"/>
          <p14:tracePt t="11946" x="3162300" y="1612900"/>
          <p14:tracePt t="11963" x="3054350" y="1587500"/>
          <p14:tracePt t="11980" x="3035300" y="1581150"/>
          <p14:tracePt t="11996" x="3028950" y="1581150"/>
          <p14:tracePt t="12041" x="3035300" y="1574800"/>
          <p14:tracePt t="12055" x="3060700" y="1568450"/>
          <p14:tracePt t="12065" x="3092450" y="1562100"/>
          <p14:tracePt t="12073" x="3117850" y="1562100"/>
          <p14:tracePt t="12081" x="3168650" y="1562100"/>
          <p14:tracePt t="12097" x="3302000" y="1562100"/>
          <p14:tracePt t="12113" x="3454400" y="1562100"/>
          <p14:tracePt t="12129" x="3568700" y="1562100"/>
          <p14:tracePt t="12146" x="3619500" y="1562100"/>
          <p14:tracePt t="12163" x="3632200" y="1562100"/>
          <p14:tracePt t="12243" x="3619500" y="1562100"/>
          <p14:tracePt t="12248" x="3613150" y="1562100"/>
          <p14:tracePt t="12255" x="3600450" y="1562100"/>
          <p14:tracePt t="12264" x="3587750" y="1562100"/>
          <p14:tracePt t="12280" x="3556000" y="1562100"/>
          <p14:tracePt t="12296" x="3530600" y="1562100"/>
          <p14:tracePt t="12313" x="3511550" y="1562100"/>
          <p14:tracePt t="12400" x="3536950" y="1562100"/>
          <p14:tracePt t="12410" x="3568700" y="1562100"/>
          <p14:tracePt t="12416" x="3613150" y="1562100"/>
          <p14:tracePt t="12429" x="3663950" y="1562100"/>
          <p14:tracePt t="12446" x="3784600" y="1562100"/>
          <p14:tracePt t="12463" x="3879850" y="1562100"/>
          <p14:tracePt t="12480" x="3886200" y="1562100"/>
          <p14:tracePt t="12545" x="3867150" y="1562100"/>
          <p14:tracePt t="12554" x="3829050" y="1562100"/>
          <p14:tracePt t="12563" x="3771900" y="1562100"/>
          <p14:tracePt t="12581" x="3625850" y="1562100"/>
          <p14:tracePt t="12585" x="3543300" y="1562100"/>
          <p14:tracePt t="12597" x="3460750" y="1562100"/>
          <p14:tracePt t="12614" x="3295650" y="1555750"/>
          <p14:tracePt t="12616" x="3251200" y="1555750"/>
          <p14:tracePt t="12631" x="3232150" y="1555750"/>
          <p14:tracePt t="12646" x="3213100" y="1555750"/>
          <p14:tracePt t="12697" x="3219450" y="1555750"/>
          <p14:tracePt t="12706" x="3238500" y="1555750"/>
          <p14:tracePt t="12713" x="3257550" y="1555750"/>
          <p14:tracePt t="12730" x="3314700" y="1555750"/>
          <p14:tracePt t="12746" x="3409950" y="1555750"/>
          <p14:tracePt t="12763" x="3517900" y="1555750"/>
          <p14:tracePt t="12780" x="3613150" y="1555750"/>
          <p14:tracePt t="12796" x="3651250" y="1555750"/>
          <p14:tracePt t="12813" x="3657600" y="1555750"/>
          <p14:tracePt t="12865" x="3632200" y="1555750"/>
          <p14:tracePt t="12872" x="3600450" y="1555750"/>
          <p14:tracePt t="12882" x="3556000" y="1555750"/>
          <p14:tracePt t="12896" x="3467100" y="1555750"/>
          <p14:tracePt t="12913" x="3416300" y="1555750"/>
          <p14:tracePt t="12930" x="3384550" y="1555750"/>
          <p14:tracePt t="12984" x="3390900" y="1555750"/>
          <p14:tracePt t="12992" x="3416300" y="1555750"/>
          <p14:tracePt t="13000" x="3448050" y="1555750"/>
          <p14:tracePt t="13013" x="3486150" y="1555750"/>
          <p14:tracePt t="13029" x="3606800" y="1555750"/>
          <p14:tracePt t="13033" x="3676650" y="1555750"/>
          <p14:tracePt t="13046" x="3765550" y="1555750"/>
          <p14:tracePt t="13063" x="3892550" y="1568450"/>
          <p14:tracePt t="13079" x="3905250" y="1568450"/>
          <p14:tracePt t="13096" x="3911600" y="1574800"/>
          <p14:tracePt t="13113" x="3911600" y="1581150"/>
          <p14:tracePt t="13129" x="3854450" y="1581150"/>
          <p14:tracePt t="13146" x="3765550" y="1581150"/>
          <p14:tracePt t="13163" x="3708400" y="1581150"/>
          <p14:tracePt t="13179" x="3689350" y="1581150"/>
          <p14:tracePt t="13196" x="3683000" y="1581150"/>
          <p14:tracePt t="13274" x="3689350" y="1581150"/>
          <p14:tracePt t="13280" x="3708400" y="1581150"/>
          <p14:tracePt t="13288" x="3727450" y="1581150"/>
          <p14:tracePt t="13296" x="3733800" y="1581150"/>
          <p14:tracePt t="13313" x="3740150" y="1581150"/>
          <p14:tracePt t="13376" x="3727450" y="1581150"/>
          <p14:tracePt t="13385" x="3708400" y="1581150"/>
          <p14:tracePt t="13396" x="3689350" y="1581150"/>
          <p14:tracePt t="13414" x="3619500" y="1581150"/>
          <p14:tracePt t="13430" x="3594100" y="1581150"/>
          <p14:tracePt t="13434" x="3587750" y="1581150"/>
          <p14:tracePt t="13496" x="3600450" y="1581150"/>
          <p14:tracePt t="13506" x="3625850" y="1581150"/>
          <p14:tracePt t="13513" x="3651250" y="1581150"/>
          <p14:tracePt t="13529" x="3714750" y="1581150"/>
          <p14:tracePt t="13546" x="3765550" y="1581150"/>
          <p14:tracePt t="13562" x="3784600" y="1581150"/>
          <p14:tracePt t="13579" x="3790950" y="1581150"/>
          <p14:tracePt t="13633" x="3759200" y="1581150"/>
          <p14:tracePt t="13639" x="3740150" y="1581150"/>
          <p14:tracePt t="13648" x="3708400" y="1581150"/>
          <p14:tracePt t="13662" x="3663950" y="1581150"/>
          <p14:tracePt t="13679" x="3587750" y="1581150"/>
          <p14:tracePt t="13696" x="3568700" y="1581150"/>
          <p14:tracePt t="13712" x="3562350" y="1581150"/>
          <p14:tracePt t="13793" x="3575050" y="1581150"/>
          <p14:tracePt t="13800" x="3600450" y="1581150"/>
          <p14:tracePt t="13807" x="3625850" y="1581150"/>
          <p14:tracePt t="13816" x="3657600" y="1581150"/>
          <p14:tracePt t="13829" x="3689350" y="1581150"/>
          <p14:tracePt t="13846" x="3740150" y="1581150"/>
          <p14:tracePt t="13849" x="3752850" y="1581150"/>
          <p14:tracePt t="13862" x="3759200" y="1581150"/>
          <p14:tracePt t="13879" x="3765550" y="1581150"/>
          <p14:tracePt t="13928" x="3746500" y="1581150"/>
          <p14:tracePt t="13935" x="3683000" y="1568450"/>
          <p14:tracePt t="13945" x="3613150" y="1555750"/>
          <p14:tracePt t="13962" x="3460750" y="1530350"/>
          <p14:tracePt t="13979" x="3352800" y="1517650"/>
          <p14:tracePt t="13995" x="3321050" y="1511300"/>
          <p14:tracePt t="14012" x="3314700" y="1511300"/>
          <p14:tracePt t="14073" x="3327400" y="1511300"/>
          <p14:tracePt t="14079" x="3352800" y="1511300"/>
          <p14:tracePt t="14088" x="3384550" y="1511300"/>
          <p14:tracePt t="14095" x="3441700" y="1511300"/>
          <p14:tracePt t="14112" x="3600450" y="1511300"/>
          <p14:tracePt t="14129" x="3784600" y="1511300"/>
          <p14:tracePt t="14145" x="3956050" y="1511300"/>
          <p14:tracePt t="14162" x="4019550" y="1511300"/>
          <p14:tracePt t="14178" x="4038600" y="1511300"/>
          <p14:tracePt t="14242" x="4025900" y="1511300"/>
          <p14:tracePt t="14249" x="3994150" y="1511300"/>
          <p14:tracePt t="14256" x="3956050" y="1511300"/>
          <p14:tracePt t="14265" x="3898900" y="1511300"/>
          <p14:tracePt t="14279" x="3759200" y="1511300"/>
          <p14:tracePt t="14296" x="3613150" y="1492250"/>
          <p14:tracePt t="14312" x="3543300" y="1479550"/>
          <p14:tracePt t="14329" x="3530600" y="1479550"/>
          <p14:tracePt t="14346" x="3524250" y="1479550"/>
          <p14:tracePt t="14395" x="3530600" y="1479550"/>
          <p14:tracePt t="14401" x="3562350" y="1479550"/>
          <p14:tracePt t="14414" x="3594100" y="1479550"/>
          <p14:tracePt t="14429" x="3733800" y="1479550"/>
          <p14:tracePt t="14446" x="3924300" y="1498600"/>
          <p14:tracePt t="14450" x="4025900" y="1517650"/>
          <p14:tracePt t="14463" x="4121150" y="1543050"/>
          <p14:tracePt t="14479" x="4133850" y="1543050"/>
          <p14:tracePt t="14513" x="4121150" y="1543050"/>
          <p14:tracePt t="14529" x="4019550" y="1543050"/>
          <p14:tracePt t="14546" x="3892550" y="1543050"/>
          <p14:tracePt t="14563" x="3822700" y="1543050"/>
          <p14:tracePt t="14579" x="3803650" y="1543050"/>
          <p14:tracePt t="14634" x="3816350" y="1543050"/>
          <p14:tracePt t="14641" x="3841750" y="1543050"/>
          <p14:tracePt t="14649" x="3892550" y="1543050"/>
          <p14:tracePt t="14663" x="3962400" y="1543050"/>
          <p14:tracePt t="14679" x="4318000" y="1543050"/>
          <p14:tracePt t="14695" x="4699000" y="1562100"/>
          <p14:tracePt t="14712" x="5086350" y="1625600"/>
          <p14:tracePt t="14729" x="5403850" y="1689100"/>
          <p14:tracePt t="14745" x="5543550" y="1714500"/>
          <p14:tracePt t="14762" x="5568950" y="1714500"/>
          <p14:tracePt t="14779" x="5581650" y="1714500"/>
          <p14:tracePt t="14809" x="5568950" y="1714500"/>
          <p14:tracePt t="14818" x="5537200" y="1714500"/>
          <p14:tracePt t="14829" x="5480050" y="1714500"/>
          <p14:tracePt t="14845" x="5365750" y="1714500"/>
          <p14:tracePt t="14863" x="5207000" y="1714500"/>
          <p14:tracePt t="14881" x="5168900" y="1714500"/>
          <p14:tracePt t="14895" x="5162550" y="1714500"/>
          <p14:tracePt t="14930" x="5168900" y="1714500"/>
          <p14:tracePt t="14936" x="5200650" y="1714500"/>
          <p14:tracePt t="14945" x="5257800" y="1714500"/>
          <p14:tracePt t="14962" x="5391150" y="1714500"/>
          <p14:tracePt t="14979" x="5581650" y="1714500"/>
          <p14:tracePt t="14995" x="5810250" y="1714500"/>
          <p14:tracePt t="15012" x="6032500" y="1714500"/>
          <p14:tracePt t="15029" x="6159500" y="1714500"/>
          <p14:tracePt t="15032" x="6178550" y="1714500"/>
          <p14:tracePt t="15045" x="6184900" y="1714500"/>
          <p14:tracePt t="15062" x="6191250" y="1714500"/>
          <p14:tracePt t="15104" x="6165850" y="1714500"/>
          <p14:tracePt t="15114" x="6096000" y="1708150"/>
          <p14:tracePt t="15120" x="6013450" y="1689100"/>
          <p14:tracePt t="15128" x="5918200" y="1670050"/>
          <p14:tracePt t="15145" x="5689600" y="1644650"/>
          <p14:tracePt t="15163" x="5480050" y="1606550"/>
          <p14:tracePt t="15179" x="5276850" y="1574800"/>
          <p14:tracePt t="15195" x="5156200" y="1549400"/>
          <p14:tracePt t="15212" x="5124450" y="1543050"/>
          <p14:tracePt t="15248" x="5124450" y="1536700"/>
          <p14:tracePt t="15256" x="5143500" y="1530350"/>
          <p14:tracePt t="15264" x="5181600" y="1530350"/>
          <p14:tracePt t="15279" x="5334000" y="1530350"/>
          <p14:tracePt t="15295" x="5543550" y="1530350"/>
          <p14:tracePt t="15312" x="5822950" y="1530350"/>
          <p14:tracePt t="15328" x="6191250" y="1530350"/>
          <p14:tracePt t="15345" x="6578600" y="1530350"/>
          <p14:tracePt t="15362" x="6908800" y="1530350"/>
          <p14:tracePt t="15379" x="7105650" y="1530350"/>
          <p14:tracePt t="15395" x="7194550" y="1530350"/>
          <p14:tracePt t="15412" x="7207250" y="1530350"/>
          <p14:tracePt t="15428" x="7213600" y="1530350"/>
          <p14:tracePt t="15448" x="7181850" y="1530350"/>
          <p14:tracePt t="15462" x="7105650" y="1530350"/>
          <p14:tracePt t="15479" x="6750050" y="1530350"/>
          <p14:tracePt t="15495" x="6381750" y="1530350"/>
          <p14:tracePt t="15512" x="6013450" y="1517650"/>
          <p14:tracePt t="15528" x="5810250" y="1517650"/>
          <p14:tracePt t="15545" x="5759450" y="1517650"/>
          <p14:tracePt t="15562" x="5753100" y="1517650"/>
          <p14:tracePt t="15616" x="5765800" y="1517650"/>
          <p14:tracePt t="15624" x="5791200" y="1517650"/>
          <p14:tracePt t="15632" x="5829300" y="1517650"/>
          <p14:tracePt t="15645" x="5880100" y="1517650"/>
          <p14:tracePt t="15662" x="6064250" y="1517650"/>
          <p14:tracePt t="15679" x="6438900" y="1517650"/>
          <p14:tracePt t="15696" x="6718300" y="1517650"/>
          <p14:tracePt t="15712" x="6921500" y="1517650"/>
          <p14:tracePt t="15728" x="6997700" y="1517650"/>
          <p14:tracePt t="15745" x="7010400" y="1517650"/>
          <p14:tracePt t="15762" x="7016750" y="1517650"/>
          <p14:tracePt t="15795" x="7004050" y="1517650"/>
          <p14:tracePt t="15812" x="6965950" y="1517650"/>
          <p14:tracePt t="15828" x="6851650" y="1517650"/>
          <p14:tracePt t="15845" x="6654800" y="1517650"/>
          <p14:tracePt t="15862" x="6394450" y="1517650"/>
          <p14:tracePt t="15879" x="6203950" y="1517650"/>
          <p14:tracePt t="15882" x="6140450" y="1517650"/>
          <p14:tracePt t="15895" x="6108700" y="1517650"/>
          <p14:tracePt t="15912" x="6096000" y="1517650"/>
          <p14:tracePt t="15946" x="6102350" y="1517650"/>
          <p14:tracePt t="15952" x="6127750" y="1517650"/>
          <p14:tracePt t="15961" x="6146800" y="1517650"/>
          <p14:tracePt t="15978" x="6223000" y="1517650"/>
          <p14:tracePt t="15995" x="6343650" y="1517650"/>
          <p14:tracePt t="16012" x="6489700" y="1517650"/>
          <p14:tracePt t="16028" x="6686550" y="1517650"/>
          <p14:tracePt t="16032" x="6794500" y="1517650"/>
          <p14:tracePt t="16045" x="6889750" y="1517650"/>
          <p14:tracePt t="16062" x="7048500" y="1517650"/>
          <p14:tracePt t="16078" x="7124700" y="1517650"/>
          <p14:tracePt t="16080" x="7137400" y="1517650"/>
          <p14:tracePt t="16146" x="7105650" y="1517650"/>
          <p14:tracePt t="16152" x="7042150" y="1517650"/>
          <p14:tracePt t="16161" x="6946900" y="1517650"/>
          <p14:tracePt t="16178" x="6705600" y="1517650"/>
          <p14:tracePt t="16195" x="6419850" y="1517650"/>
          <p14:tracePt t="16212" x="6242050" y="1517650"/>
          <p14:tracePt t="16228" x="6197600" y="1517650"/>
          <p14:tracePt t="16245" x="6191250" y="1517650"/>
          <p14:tracePt t="16466" x="6197600" y="1517650"/>
          <p14:tracePt t="16476" x="6254750" y="1517650"/>
          <p14:tracePt t="16484" x="6388100" y="1524000"/>
          <p14:tracePt t="16495" x="6985000" y="1593850"/>
          <p14:tracePt t="16512" x="7791450" y="1625600"/>
          <p14:tracePt t="16528" x="8559800" y="1625600"/>
          <p14:tracePt t="16545" x="9036050" y="1625600"/>
          <p14:tracePt t="16562" x="9137650" y="1625600"/>
          <p14:tracePt t="16578" x="9144000" y="1625600"/>
          <p14:tracePt t="16595" x="9080500" y="1625600"/>
          <p14:tracePt t="16612" x="8858250" y="1625600"/>
          <p14:tracePt t="16629" x="8680450" y="1625600"/>
          <p14:tracePt t="16632" x="8616950" y="1625600"/>
          <p14:tracePt t="16645" x="8578850" y="1625600"/>
          <p14:tracePt t="16663" x="8547100" y="1625600"/>
          <p14:tracePt t="16679" x="8521700" y="1625600"/>
          <p14:tracePt t="16695" x="8413750" y="1625600"/>
          <p14:tracePt t="16712" x="8242300" y="1625600"/>
          <p14:tracePt t="16728" x="8007350" y="1625600"/>
          <p14:tracePt t="16745" x="7766050" y="1625600"/>
          <p14:tracePt t="16762" x="7575550" y="1625600"/>
          <p14:tracePt t="16778" x="7486650" y="1625600"/>
          <p14:tracePt t="16795" x="7473950" y="1625600"/>
          <p14:tracePt t="16811" x="7467600" y="1625600"/>
          <p14:tracePt t="16857" x="7480300" y="1631950"/>
          <p14:tracePt t="16865" x="7512050" y="1638300"/>
          <p14:tracePt t="16880" x="7620000" y="1657350"/>
          <p14:tracePt t="16895" x="7778750" y="1676400"/>
          <p14:tracePt t="16913" x="7956550" y="1708150"/>
          <p14:tracePt t="16929" x="8064500" y="1720850"/>
          <p14:tracePt t="16945" x="8089900" y="1720850"/>
          <p14:tracePt t="16962" x="8096250" y="1720850"/>
          <p14:tracePt t="16978" x="8032750" y="1720850"/>
          <p14:tracePt t="16995" x="7829550" y="1682750"/>
          <p14:tracePt t="17011" x="7569200" y="1651000"/>
          <p14:tracePt t="17028" x="7378700" y="1651000"/>
          <p14:tracePt t="17044" x="7283450" y="1651000"/>
          <p14:tracePt t="17061" x="7270750" y="1651000"/>
          <p14:tracePt t="17078" x="7264400" y="1651000"/>
          <p14:tracePt t="17098" x="7270750" y="1651000"/>
          <p14:tracePt t="17111" x="7346950" y="1651000"/>
          <p14:tracePt t="17128" x="7486650" y="1651000"/>
          <p14:tracePt t="17144" x="7683500" y="1651000"/>
          <p14:tracePt t="17162" x="7905750" y="1651000"/>
          <p14:tracePt t="17179" x="8045450" y="1651000"/>
          <p14:tracePt t="17195" x="8077200" y="1651000"/>
          <p14:tracePt t="17212" x="8083550" y="1651000"/>
          <p14:tracePt t="17233" x="8051800" y="1644650"/>
          <p14:tracePt t="17245" x="8007350" y="1638300"/>
          <p14:tracePt t="17262" x="7874000" y="1612900"/>
          <p14:tracePt t="17278" x="7702550" y="1587500"/>
          <p14:tracePt t="17281" x="7639050" y="1574800"/>
          <p14:tracePt t="17295" x="7537450" y="1555750"/>
          <p14:tracePt t="17312" x="7524750" y="1555750"/>
          <p14:tracePt t="17328" x="7518400" y="1555750"/>
          <p14:tracePt t="17376" x="7537450" y="1555750"/>
          <p14:tracePt t="17384" x="7569200" y="1555750"/>
          <p14:tracePt t="17394" x="7626350" y="1555750"/>
          <p14:tracePt t="17412" x="7785100" y="1555750"/>
          <p14:tracePt t="17429" x="7950200" y="1555750"/>
          <p14:tracePt t="17432" x="8007350" y="1555750"/>
          <p14:tracePt t="17445" x="8039100" y="1555750"/>
          <p14:tracePt t="17461" x="8051800" y="1555750"/>
          <p14:tracePt t="17464" x="8058150" y="1555750"/>
          <p14:tracePt t="17494" x="8045450" y="1549400"/>
          <p14:tracePt t="17512" x="7854950" y="1524000"/>
          <p14:tracePt t="17528" x="7689850" y="1498600"/>
          <p14:tracePt t="17545" x="7594600" y="1498600"/>
          <p14:tracePt t="17561" x="7575550" y="1498600"/>
          <p14:tracePt t="17578" x="7569200" y="1498600"/>
          <p14:tracePt t="17612" x="7575550" y="1498600"/>
          <p14:tracePt t="17629" x="7651750" y="1498600"/>
          <p14:tracePt t="17645" x="7772400" y="1498600"/>
          <p14:tracePt t="17648" x="7854950" y="1498600"/>
          <p14:tracePt t="17662" x="7937500" y="1498600"/>
          <p14:tracePt t="17679" x="8083550" y="1498600"/>
          <p14:tracePt t="17695" x="8153400" y="1498600"/>
          <p14:tracePt t="17737" x="8147050" y="1498600"/>
          <p14:tracePt t="17744" x="8089900" y="1492250"/>
          <p14:tracePt t="17756" x="8026400" y="1485900"/>
          <p14:tracePt t="17762" x="7956550" y="1479550"/>
          <p14:tracePt t="17778" x="7874000" y="1479550"/>
          <p14:tracePt t="17795" x="7829550" y="1479550"/>
          <p14:tracePt t="17811" x="7823200" y="1479550"/>
          <p14:tracePt t="17856" x="7829550" y="1479550"/>
          <p14:tracePt t="17865" x="7848600" y="1479550"/>
          <p14:tracePt t="17879" x="7880350" y="1479550"/>
          <p14:tracePt t="17895" x="8026400" y="1479550"/>
          <p14:tracePt t="17912" x="8089900" y="1485900"/>
          <p14:tracePt t="17928" x="8108950" y="1485900"/>
          <p14:tracePt t="17945" x="8115300" y="1485900"/>
          <p14:tracePt t="18082" x="8102600" y="1485900"/>
          <p14:tracePt t="18088" x="8077200" y="1485900"/>
          <p14:tracePt t="18098" x="8039100" y="1485900"/>
          <p14:tracePt t="18112" x="7918450" y="1485900"/>
          <p14:tracePt t="18129" x="7791450" y="1460500"/>
          <p14:tracePt t="18145" x="7696200" y="1441450"/>
          <p14:tracePt t="18162" x="7670800" y="1441450"/>
          <p14:tracePt t="18179" x="7664450" y="1441450"/>
          <p14:tracePt t="18211" x="7696200" y="1441450"/>
          <p14:tracePt t="18229" x="7797800" y="1441450"/>
          <p14:tracePt t="18244" x="7931150" y="1454150"/>
          <p14:tracePt t="18248" x="7994650" y="1473200"/>
          <p14:tracePt t="18261" x="8051800" y="1479550"/>
          <p14:tracePt t="18278" x="8121650" y="1485900"/>
          <p14:tracePt t="18280" x="8140700" y="1485900"/>
          <p14:tracePt t="18295" x="8147050" y="1485900"/>
          <p14:tracePt t="18354" x="8140700" y="1485900"/>
          <p14:tracePt t="18361" x="8108950" y="1485900"/>
          <p14:tracePt t="18368" x="8077200" y="1485900"/>
          <p14:tracePt t="18378" x="8032750" y="1485900"/>
          <p14:tracePt t="18394" x="7962900" y="1485900"/>
          <p14:tracePt t="18411" x="7943850" y="1485900"/>
          <p14:tracePt t="18428" x="7937500" y="1485900"/>
          <p14:tracePt t="18496" x="7943850" y="1485900"/>
          <p14:tracePt t="18505" x="7962900" y="1485900"/>
          <p14:tracePt t="18511" x="7975600" y="1485900"/>
          <p14:tracePt t="18527" x="8026400" y="1485900"/>
          <p14:tracePt t="18544" x="8077200" y="1485900"/>
          <p14:tracePt t="18561" x="8147050" y="1485900"/>
          <p14:tracePt t="18577" x="8166100" y="1485900"/>
          <p14:tracePt t="18594" x="8172450" y="1485900"/>
          <p14:tracePt t="19272" x="8178800" y="1485900"/>
          <p14:tracePt t="19289" x="8191500" y="1485900"/>
          <p14:tracePt t="19296" x="8210550" y="1485900"/>
          <p14:tracePt t="19304" x="8223250" y="1485900"/>
          <p14:tracePt t="19312" x="8248650" y="1485900"/>
          <p14:tracePt t="19327" x="8280400" y="1485900"/>
          <p14:tracePt t="19344" x="8324850" y="1485900"/>
          <p14:tracePt t="19402" x="8362950" y="1485900"/>
          <p14:tracePt t="19840" x="0" y="0"/>
        </p14:tracePtLst>
        <p14:tracePtLst>
          <p14:tracePt t="20855" x="1238250" y="1612900"/>
          <p14:tracePt t="20857" x="1174750" y="1612900"/>
          <p14:tracePt t="20866" x="1117600" y="1619250"/>
          <p14:tracePt t="20879" x="1073150" y="1631950"/>
          <p14:tracePt t="20895" x="946150" y="1663700"/>
          <p14:tracePt t="20912" x="876300" y="1695450"/>
          <p14:tracePt t="20929" x="806450" y="1727200"/>
          <p14:tracePt t="20946" x="742950" y="1752600"/>
          <p14:tracePt t="20961" x="698500" y="1784350"/>
          <p14:tracePt t="20977" x="673100" y="1816100"/>
          <p14:tracePt t="20993" x="654050" y="1860550"/>
          <p14:tracePt t="21011" x="654050" y="1911350"/>
          <p14:tracePt t="21027" x="654050" y="1949450"/>
          <p14:tracePt t="21043" x="666750" y="2000250"/>
          <p14:tracePt t="21060" x="711200" y="2063750"/>
          <p14:tracePt t="21076" x="806450" y="2146300"/>
          <p14:tracePt t="21093" x="965200" y="2241550"/>
          <p14:tracePt t="21110" x="1187450" y="2324100"/>
          <p14:tracePt t="21128" x="1600200" y="2393950"/>
          <p14:tracePt t="21144" x="1809750" y="2400300"/>
          <p14:tracePt t="21160" x="1943100" y="2355850"/>
          <p14:tracePt t="21177" x="2012950" y="2254250"/>
          <p14:tracePt t="21194" x="2032000" y="2165350"/>
          <p14:tracePt t="21210" x="2012950" y="2063750"/>
          <p14:tracePt t="21226" x="1955800" y="1949450"/>
          <p14:tracePt t="21243" x="1866900" y="1847850"/>
          <p14:tracePt t="21260" x="1708150" y="1746250"/>
          <p14:tracePt t="21276" x="1530350" y="1670050"/>
          <p14:tracePt t="21293" x="1371600" y="1638300"/>
          <p14:tracePt t="21310" x="1238250" y="1612900"/>
          <p14:tracePt t="21312" x="1206500" y="1612900"/>
          <p14:tracePt t="21327" x="1181100" y="1612900"/>
          <p14:tracePt t="21343" x="1117600" y="1644650"/>
          <p14:tracePt t="21360" x="1079500" y="1727200"/>
          <p14:tracePt t="21377" x="1047750" y="1835150"/>
          <p14:tracePt t="21393" x="1022350" y="1936750"/>
          <p14:tracePt t="21410" x="1022350" y="1981200"/>
          <p14:tracePt t="21426" x="1035050" y="2019300"/>
          <p14:tracePt t="21443" x="1079500" y="2051050"/>
          <p14:tracePt t="21460" x="1143000" y="2076450"/>
          <p14:tracePt t="21477" x="1193800" y="2082800"/>
          <p14:tracePt t="21493" x="1250950" y="2082800"/>
          <p14:tracePt t="21510" x="1289050" y="2044700"/>
          <p14:tracePt t="21526" x="1314450" y="1974850"/>
          <p14:tracePt t="21528" x="1320800" y="1936750"/>
          <p14:tracePt t="21543" x="1327150" y="1885950"/>
          <p14:tracePt t="21559" x="1327150" y="1841500"/>
          <p14:tracePt t="21576" x="1320800" y="1809750"/>
          <p14:tracePt t="21593" x="1314450" y="1809750"/>
          <p14:tracePt t="21610" x="1308100" y="1809750"/>
          <p14:tracePt t="21627" x="1301750" y="1803400"/>
          <p14:tracePt t="21775" x="0" y="0"/>
        </p14:tracePtLst>
        <p14:tracePtLst>
          <p14:tracePt t="22740" x="1270000" y="2546350"/>
          <p14:tracePt t="22804" x="1282700" y="2552700"/>
          <p14:tracePt t="22811" x="1327150" y="2559050"/>
          <p14:tracePt t="22826" x="1485900" y="2597150"/>
          <p14:tracePt t="22843" x="1714500" y="2641600"/>
          <p14:tracePt t="22860" x="2000250" y="2679700"/>
          <p14:tracePt t="22876" x="2203450" y="2692400"/>
          <p14:tracePt t="22881" x="2273300" y="2692400"/>
          <p14:tracePt t="22895" x="2305050" y="2692400"/>
          <p14:tracePt t="22898" x="2317750" y="2692400"/>
          <p14:tracePt t="22911" x="2324100" y="2692400"/>
          <p14:tracePt t="22927" x="2330450" y="2692400"/>
          <p14:tracePt t="23011" x="2317750" y="2692400"/>
          <p14:tracePt t="23016" x="2298700" y="2692400"/>
          <p14:tracePt t="23026" x="2279650" y="2692400"/>
          <p14:tracePt t="23042" x="2216150" y="2692400"/>
          <p14:tracePt t="23059" x="2082800" y="2679700"/>
          <p14:tracePt t="23076" x="1955800" y="2660650"/>
          <p14:tracePt t="23092" x="1784350" y="2628900"/>
          <p14:tracePt t="23109" x="1600200" y="2584450"/>
          <p14:tracePt t="23125" x="1447800" y="2559050"/>
          <p14:tracePt t="23142" x="1358900" y="2540000"/>
          <p14:tracePt t="23144" x="1346200" y="2540000"/>
          <p14:tracePt t="23160" x="1339850" y="2540000"/>
          <p14:tracePt t="23200" x="1327150" y="2533650"/>
          <p14:tracePt t="23329" x="1320800" y="2533650"/>
          <p14:tracePt t="23337" x="1308100" y="2527300"/>
          <p14:tracePt t="23348" x="1301750" y="2520950"/>
          <p14:tracePt t="23465" x="1301750" y="2514600"/>
          <p14:tracePt t="23476" x="1314450" y="2514600"/>
          <p14:tracePt t="23483" x="1346200" y="2514600"/>
          <p14:tracePt t="23493" x="1390650" y="2514600"/>
          <p14:tracePt t="23510" x="1524000" y="2514600"/>
          <p14:tracePt t="23515" x="1600200" y="2514600"/>
          <p14:tracePt t="23526" x="1676400" y="2514600"/>
          <p14:tracePt t="23543" x="1790700" y="2514600"/>
          <p14:tracePt t="23560" x="1797050" y="2514600"/>
          <p14:tracePt t="23632" x="1784350" y="2514600"/>
          <p14:tracePt t="23641" x="1758950" y="2514600"/>
          <p14:tracePt t="23649" x="1708150" y="2514600"/>
          <p14:tracePt t="23660" x="1638300" y="2514600"/>
          <p14:tracePt t="23677" x="1435100" y="2514600"/>
          <p14:tracePt t="23694" x="1225550" y="2514600"/>
          <p14:tracePt t="23697" x="1130300" y="2514600"/>
          <p14:tracePt t="23709" x="1066800" y="2514600"/>
          <p14:tracePt t="23726" x="1009650" y="2514600"/>
          <p14:tracePt t="23729" x="1003300" y="2514600"/>
          <p14:tracePt t="23742" x="996950" y="2514600"/>
          <p14:tracePt t="23836" x="1016000" y="2514600"/>
          <p14:tracePt t="23842" x="1035050" y="2514600"/>
          <p14:tracePt t="23860" x="1143000" y="2514600"/>
          <p14:tracePt t="23879" x="1301750" y="2514600"/>
          <p14:tracePt t="23882" x="1371600" y="2514600"/>
          <p14:tracePt t="23895" x="1435100" y="2514600"/>
          <p14:tracePt t="23899" x="1492250" y="2514600"/>
          <p14:tracePt t="23912" x="1524000" y="2514600"/>
          <p14:tracePt t="23929" x="1562100" y="2514600"/>
          <p14:tracePt t="23993" x="1555750" y="2514600"/>
          <p14:tracePt t="24001" x="1524000" y="2514600"/>
          <p14:tracePt t="24009" x="1485900" y="2514600"/>
          <p14:tracePt t="24026" x="1365250" y="2514600"/>
          <p14:tracePt t="24042" x="1219200" y="2514600"/>
          <p14:tracePt t="24059" x="1111250" y="2514600"/>
          <p14:tracePt t="24076" x="1060450" y="2514600"/>
          <p14:tracePt t="24092" x="1047750" y="2514600"/>
          <p14:tracePt t="24169" x="1054100" y="2514600"/>
          <p14:tracePt t="24178" x="1098550" y="2514600"/>
          <p14:tracePt t="24186" x="1149350" y="2514600"/>
          <p14:tracePt t="24196" x="1231900" y="2514600"/>
          <p14:tracePt t="24209" x="1435100" y="2514600"/>
          <p14:tracePt t="24226" x="1600200" y="2514600"/>
          <p14:tracePt t="24242" x="1676400" y="2514600"/>
          <p14:tracePt t="24259" x="1695450" y="2514600"/>
          <p14:tracePt t="24297" x="1695450" y="2520950"/>
          <p14:tracePt t="24313" x="1670050" y="2520950"/>
          <p14:tracePt t="24325" x="1612900" y="2520950"/>
          <p14:tracePt t="24343" x="1339850" y="2520950"/>
          <p14:tracePt t="24359" x="1149350" y="2520950"/>
          <p14:tracePt t="24376" x="1047750" y="2520950"/>
          <p14:tracePt t="24392" x="1016000" y="2520950"/>
          <p14:tracePt t="24450" x="1028700" y="2520950"/>
          <p14:tracePt t="24456" x="1066800" y="2520950"/>
          <p14:tracePt t="24464" x="1130300" y="2520950"/>
          <p14:tracePt t="24475" x="1212850" y="2520950"/>
          <p14:tracePt t="24492" x="1466850" y="2520950"/>
          <p14:tracePt t="24509" x="1854200" y="2520950"/>
          <p14:tracePt t="24525" x="2114550" y="2520950"/>
          <p14:tracePt t="24528" x="2209800" y="2527300"/>
          <p14:tracePt t="24542" x="2254250" y="2533650"/>
          <p14:tracePt t="24559" x="2279650" y="2540000"/>
          <p14:tracePt t="24608" x="2266950" y="2540000"/>
          <p14:tracePt t="24616" x="2247900" y="2540000"/>
          <p14:tracePt t="24625" x="2203450" y="2540000"/>
          <p14:tracePt t="24642" x="2057400" y="2540000"/>
          <p14:tracePt t="24660" x="1860550" y="2540000"/>
          <p14:tracePt t="24676" x="1657350" y="2540000"/>
          <p14:tracePt t="24680" x="1581150" y="2540000"/>
          <p14:tracePt t="24692" x="1530350" y="2540000"/>
          <p14:tracePt t="24695" x="1504950" y="2540000"/>
          <p14:tracePt t="24709" x="1498600" y="2540000"/>
          <p14:tracePt t="24726" x="1485900" y="2540000"/>
          <p14:tracePt t="24771" x="1504950" y="2540000"/>
          <p14:tracePt t="24777" x="1549400" y="2540000"/>
          <p14:tracePt t="24792" x="1695450" y="2540000"/>
          <p14:tracePt t="24809" x="1930400" y="2540000"/>
          <p14:tracePt t="24825" x="2209800" y="2540000"/>
          <p14:tracePt t="24842" x="2413000" y="2540000"/>
          <p14:tracePt t="24859" x="2495550" y="2540000"/>
          <p14:tracePt t="24875" x="2514600" y="2540000"/>
          <p14:tracePt t="24920" x="2495550" y="2540000"/>
          <p14:tracePt t="24929" x="2457450" y="2540000"/>
          <p14:tracePt t="24943" x="2393950" y="2540000"/>
          <p14:tracePt t="24959" x="2089150" y="2540000"/>
          <p14:tracePt t="24976" x="1911350" y="2540000"/>
          <p14:tracePt t="24992" x="1816100" y="2540000"/>
          <p14:tracePt t="25009" x="1790700" y="2540000"/>
          <p14:tracePt t="25065" x="1784350" y="2540000"/>
          <p14:tracePt t="25082" x="1790700" y="2540000"/>
          <p14:tracePt t="25088" x="1809750" y="2540000"/>
          <p14:tracePt t="25099" x="1854200" y="2533650"/>
          <p14:tracePt t="25109" x="1905000" y="2520950"/>
          <p14:tracePt t="25125" x="2051050" y="2520950"/>
          <p14:tracePt t="25142" x="2209800" y="2520950"/>
          <p14:tracePt t="25145" x="2298700" y="2520950"/>
          <p14:tracePt t="25161" x="2393950" y="2520950"/>
          <p14:tracePt t="25176" x="2419350" y="2520950"/>
          <p14:tracePt t="25193" x="2425700" y="2520950"/>
          <p14:tracePt t="25209" x="2432050" y="2520950"/>
          <p14:tracePt t="25273" x="2413000" y="2520950"/>
          <p14:tracePt t="25281" x="2381250" y="2520950"/>
          <p14:tracePt t="25292" x="2330450" y="2520950"/>
          <p14:tracePt t="25309" x="2222500" y="2520950"/>
          <p14:tracePt t="25313" x="2165350" y="2520950"/>
          <p14:tracePt t="25325" x="2133600" y="2520950"/>
          <p14:tracePt t="25342" x="2114550" y="2520950"/>
          <p14:tracePt t="25345" x="2108200" y="2520950"/>
          <p14:tracePt t="25392" x="2114550" y="2520950"/>
          <p14:tracePt t="25401" x="2133600" y="2520950"/>
          <p14:tracePt t="25410" x="2178050" y="2520950"/>
          <p14:tracePt t="25426" x="2305050" y="2520950"/>
          <p14:tracePt t="25443" x="2470150" y="2520950"/>
          <p14:tracePt t="25459" x="2641600" y="2520950"/>
          <p14:tracePt t="25476" x="2730500" y="2520950"/>
          <p14:tracePt t="25493" x="2743200" y="2520950"/>
          <p14:tracePt t="25509" x="2749550" y="2520950"/>
          <p14:tracePt t="25767" x="2743200" y="2520950"/>
          <p14:tracePt t="25775" x="2717800" y="2520950"/>
          <p14:tracePt t="25784" x="2692400" y="2520950"/>
          <p14:tracePt t="25791" x="2654300" y="2520950"/>
          <p14:tracePt t="25808" x="2546350" y="2520950"/>
          <p14:tracePt t="25825" x="2451100" y="2520950"/>
          <p14:tracePt t="25841" x="2400300" y="2520950"/>
          <p14:tracePt t="25858" x="2368550" y="2520950"/>
          <p14:tracePt t="25875" x="2362200" y="2520950"/>
          <p14:tracePt t="25891" x="2355850" y="2520950"/>
          <p14:tracePt t="25967" x="2362200" y="2520950"/>
          <p14:tracePt t="25975" x="2381250" y="2520950"/>
          <p14:tracePt t="25983" x="2406650" y="2520950"/>
          <p14:tracePt t="25991" x="2438400" y="2520950"/>
          <p14:tracePt t="26008" x="2520950" y="2520950"/>
          <p14:tracePt t="26024" x="2679700" y="2527300"/>
          <p14:tracePt t="26041" x="2895600" y="2559050"/>
          <p14:tracePt t="26058" x="3111500" y="2584450"/>
          <p14:tracePt t="26075" x="3321050" y="2584450"/>
          <p14:tracePt t="26091" x="3498850" y="2584450"/>
          <p14:tracePt t="26108" x="3613150" y="2584450"/>
          <p14:tracePt t="26124" x="3663950" y="2584450"/>
          <p14:tracePt t="26141" x="3676650" y="2584450"/>
          <p14:tracePt t="26255" x="3644900" y="2584450"/>
          <p14:tracePt t="26263" x="3587750" y="2584450"/>
          <p14:tracePt t="26271" x="3524250" y="2584450"/>
          <p14:tracePt t="26279" x="3422650" y="2584450"/>
          <p14:tracePt t="26291" x="3276600" y="2584450"/>
          <p14:tracePt t="26308" x="2914650" y="2546350"/>
          <p14:tracePt t="26324" x="2647950" y="2540000"/>
          <p14:tracePt t="26341" x="2489200" y="2540000"/>
          <p14:tracePt t="26358" x="2457450" y="2540000"/>
          <p14:tracePt t="26374" x="2451100" y="2540000"/>
          <p14:tracePt t="26448" x="2463800" y="2540000"/>
          <p14:tracePt t="26455" x="2501900" y="2540000"/>
          <p14:tracePt t="26463" x="2578100" y="2540000"/>
          <p14:tracePt t="26474" x="2673350" y="2540000"/>
          <p14:tracePt t="26491" x="2933700" y="2540000"/>
          <p14:tracePt t="26508" x="3276600" y="2540000"/>
          <p14:tracePt t="26524" x="3625850" y="2540000"/>
          <p14:tracePt t="26541" x="3835400" y="2540000"/>
          <p14:tracePt t="26558" x="3924300" y="2540000"/>
          <p14:tracePt t="26575" x="3949700" y="2540000"/>
          <p14:tracePt t="26665" x="3930650" y="2540000"/>
          <p14:tracePt t="26672" x="3892550" y="2540000"/>
          <p14:tracePt t="26680" x="3841750" y="2540000"/>
          <p14:tracePt t="26691" x="3752850" y="2540000"/>
          <p14:tracePt t="26708" x="3511550" y="2540000"/>
          <p14:tracePt t="26725" x="3251200" y="2540000"/>
          <p14:tracePt t="26727" x="3143250" y="2540000"/>
          <p14:tracePt t="26741" x="3073400" y="2540000"/>
          <p14:tracePt t="26758" x="2997200" y="2540000"/>
          <p14:tracePt t="26760" x="2984500" y="2540000"/>
          <p14:tracePt t="26775" x="2978150" y="2540000"/>
          <p14:tracePt t="26855" x="2990850" y="2540000"/>
          <p14:tracePt t="26864" x="3028950" y="2540000"/>
          <p14:tracePt t="26872" x="3092450" y="2540000"/>
          <p14:tracePt t="26881" x="3175000" y="2540000"/>
          <p14:tracePt t="26891" x="3282950" y="2540000"/>
          <p14:tracePt t="26908" x="3517900" y="2540000"/>
          <p14:tracePt t="26925" x="3759200" y="2540000"/>
          <p14:tracePt t="26941" x="3943350" y="2540000"/>
          <p14:tracePt t="26958" x="4025900" y="2540000"/>
          <p14:tracePt t="26959" x="4044950" y="2540000"/>
          <p14:tracePt t="26974" x="4057650" y="2540000"/>
          <p14:tracePt t="27186" x="4025900" y="2540000"/>
          <p14:tracePt t="27196" x="3968750" y="2540000"/>
          <p14:tracePt t="27209" x="3810000" y="2540000"/>
          <p14:tracePt t="27226" x="3625850" y="2540000"/>
          <p14:tracePt t="27242" x="3441700" y="2540000"/>
          <p14:tracePt t="27258" x="3314700" y="2540000"/>
          <p14:tracePt t="27275" x="3257550" y="2540000"/>
          <p14:tracePt t="27291" x="3244850" y="2540000"/>
          <p14:tracePt t="27308" x="3238500" y="2540000"/>
          <p14:tracePt t="27394" x="3251200" y="2540000"/>
          <p14:tracePt t="27400" x="3282950" y="2540000"/>
          <p14:tracePt t="27410" x="3327400" y="2540000"/>
          <p14:tracePt t="27424" x="3460750" y="2540000"/>
          <p14:tracePt t="27442" x="3651250" y="2540000"/>
          <p14:tracePt t="27458" x="3841750" y="2540000"/>
          <p14:tracePt t="27475" x="3981450" y="2540000"/>
          <p14:tracePt t="27491" x="4025900" y="2540000"/>
          <p14:tracePt t="27508" x="4038600" y="2540000"/>
          <p14:tracePt t="27561" x="4025900" y="2540000"/>
          <p14:tracePt t="27570" x="3994150" y="2540000"/>
          <p14:tracePt t="27576" x="3937000" y="2540000"/>
          <p14:tracePt t="27591" x="3759200" y="2540000"/>
          <p14:tracePt t="27608" x="3536950" y="2540000"/>
          <p14:tracePt t="27624" x="3359150" y="2540000"/>
          <p14:tracePt t="27641" x="3270250" y="2540000"/>
          <p14:tracePt t="27658" x="3257550" y="2540000"/>
          <p14:tracePt t="27675" x="3251200" y="2540000"/>
          <p14:tracePt t="27737" x="3270250" y="2540000"/>
          <p14:tracePt t="27744" x="3302000" y="2540000"/>
          <p14:tracePt t="27753" x="3352800" y="2540000"/>
          <p14:tracePt t="27761" x="3416300" y="2540000"/>
          <p14:tracePt t="27774" x="3498850" y="2540000"/>
          <p14:tracePt t="27791" x="3797300" y="2540000"/>
          <p14:tracePt t="27808" x="3943350" y="2540000"/>
          <p14:tracePt t="27824" x="4019550" y="2540000"/>
          <p14:tracePt t="27841" x="4032250" y="2540000"/>
          <p14:tracePt t="27945" x="4013200" y="2540000"/>
          <p14:tracePt t="27952" x="3975100" y="2540000"/>
          <p14:tracePt t="27960" x="3924300" y="2540000"/>
          <p14:tracePt t="27975" x="3784600" y="2540000"/>
          <p14:tracePt t="27991" x="3657600" y="2540000"/>
          <p14:tracePt t="28008" x="3581400" y="2540000"/>
          <p14:tracePt t="28024" x="3562350" y="2540000"/>
          <p14:tracePt t="28041" x="3556000" y="2540000"/>
          <p14:tracePt t="28586" x="3562350" y="2540000"/>
          <p14:tracePt t="28603" x="3581400" y="2540000"/>
          <p14:tracePt t="28609" x="3613150" y="2540000"/>
          <p14:tracePt t="28624" x="3708400" y="2540000"/>
          <p14:tracePt t="28641" x="3886200" y="2540000"/>
          <p14:tracePt t="28648" x="3981450" y="2540000"/>
          <p14:tracePt t="28658" x="4076700" y="2540000"/>
          <p14:tracePt t="28675" x="4267200" y="2540000"/>
          <p14:tracePt t="28692" x="4394200" y="2540000"/>
          <p14:tracePt t="28707" x="4445000" y="2540000"/>
          <p14:tracePt t="28725" x="4451350" y="2540000"/>
          <p14:tracePt t="29505" x="0" y="0"/>
        </p14:tracePtLst>
        <p14:tracePtLst>
          <p14:tracePt t="29938" x="5111750" y="2501900"/>
          <p14:tracePt t="30024" x="5118100" y="2501900"/>
          <p14:tracePt t="30034" x="5130800" y="2501900"/>
          <p14:tracePt t="30040" x="5149850" y="2501900"/>
          <p14:tracePt t="30057" x="5245100" y="2501900"/>
          <p14:tracePt t="30074" x="5391150" y="2501900"/>
          <p14:tracePt t="30090" x="5575300" y="2501900"/>
          <p14:tracePt t="30107" x="5759450" y="2501900"/>
          <p14:tracePt t="30124" x="5918200" y="2501900"/>
          <p14:tracePt t="30140" x="6026150" y="2501900"/>
          <p14:tracePt t="30157" x="6051550" y="2501900"/>
          <p14:tracePt t="30174" x="6064250" y="2501900"/>
          <p14:tracePt t="30336" x="6057900" y="2501900"/>
          <p14:tracePt t="30344" x="6038850" y="2501900"/>
          <p14:tracePt t="30352" x="6007100" y="2501900"/>
          <p14:tracePt t="30362" x="5962650" y="2501900"/>
          <p14:tracePt t="30374" x="5905500" y="2501900"/>
          <p14:tracePt t="30390" x="5772150" y="2501900"/>
          <p14:tracePt t="30407" x="5568950" y="2501900"/>
          <p14:tracePt t="30423" x="5473700" y="2501900"/>
          <p14:tracePt t="30441" x="5429250" y="2501900"/>
          <p14:tracePt t="30457" x="5416550" y="2501900"/>
          <p14:tracePt t="30576" x="5422900" y="2501900"/>
          <p14:tracePt t="30584" x="5454650" y="2501900"/>
          <p14:tracePt t="30592" x="5518150" y="2501900"/>
          <p14:tracePt t="30607" x="5708650" y="2501900"/>
          <p14:tracePt t="30623" x="6013450" y="2501900"/>
          <p14:tracePt t="30640" x="6381750" y="2501900"/>
          <p14:tracePt t="30657" x="6616700" y="2501900"/>
          <p14:tracePt t="30673" x="6731000" y="2501900"/>
          <p14:tracePt t="30691" x="6756400" y="2501900"/>
          <p14:tracePt t="30707" x="6762750" y="2501900"/>
          <p14:tracePt t="30920" x="0" y="0"/>
        </p14:tracePtLst>
        <p14:tracePtLst>
          <p14:tracePt t="46016" x="5429250" y="2698750"/>
          <p14:tracePt t="46105" x="5448300" y="2698750"/>
          <p14:tracePt t="46112" x="5499100" y="2698750"/>
          <p14:tracePt t="46120" x="5562600" y="2698750"/>
          <p14:tracePt t="46135" x="5727700" y="2698750"/>
          <p14:tracePt t="46151" x="5937250" y="2698750"/>
          <p14:tracePt t="46168" x="6223000" y="2698750"/>
          <p14:tracePt t="46185" x="6527800" y="2698750"/>
          <p14:tracePt t="46201" x="6750050" y="2698750"/>
          <p14:tracePt t="46218" x="6819900" y="2698750"/>
          <p14:tracePt t="46235" x="6832600" y="2698750"/>
          <p14:tracePt t="46320" x="6794500" y="2698750"/>
          <p14:tracePt t="46328" x="6718300" y="2698750"/>
          <p14:tracePt t="46336" x="6591300" y="2698750"/>
          <p14:tracePt t="46352" x="6159500" y="2698750"/>
          <p14:tracePt t="46368" x="5530850" y="2698750"/>
          <p14:tracePt t="46384" x="4826000" y="2698750"/>
          <p14:tracePt t="46401" x="4114800" y="2698750"/>
          <p14:tracePt t="46418" x="3549650" y="2698750"/>
          <p14:tracePt t="46435" x="3225800" y="2698750"/>
          <p14:tracePt t="46451" x="3067050" y="2698750"/>
          <p14:tracePt t="46468" x="3016250" y="2698750"/>
          <p14:tracePt t="46484" x="3009900" y="2698750"/>
          <p14:tracePt t="46537" x="3016250" y="2698750"/>
          <p14:tracePt t="46544" x="3048000" y="2698750"/>
          <p14:tracePt t="46553" x="3105150" y="2698750"/>
          <p14:tracePt t="46568" x="3270250" y="2698750"/>
          <p14:tracePt t="46585" x="3422650" y="2698750"/>
          <p14:tracePt t="46601" x="3498850" y="2698750"/>
          <p14:tracePt t="46618" x="3511550" y="2698750"/>
          <p14:tracePt t="46651" x="3479800" y="2698750"/>
          <p14:tracePt t="46668" x="3289300" y="2698750"/>
          <p14:tracePt t="46685" x="2914650" y="2698750"/>
          <p14:tracePt t="46701" x="2349500" y="2686050"/>
          <p14:tracePt t="46718" x="1828800" y="2686050"/>
          <p14:tracePt t="46720" x="1657350" y="2686050"/>
          <p14:tracePt t="46735" x="1511300" y="2686050"/>
          <p14:tracePt t="46752" x="1479550" y="2686050"/>
          <p14:tracePt t="46792" x="1504950" y="2686050"/>
          <p14:tracePt t="46801" x="1536700" y="2686050"/>
          <p14:tracePt t="46818" x="1612900" y="2686050"/>
          <p14:tracePt t="46834" x="1720850" y="2686050"/>
          <p14:tracePt t="46851" x="1866900" y="2686050"/>
          <p14:tracePt t="46868" x="1974850" y="2686050"/>
          <p14:tracePt t="46884" x="2032000" y="2686050"/>
          <p14:tracePt t="46901" x="2057400" y="2686050"/>
          <p14:tracePt t="46918" x="2063750" y="2686050"/>
          <p14:tracePt t="47010" x="2025650" y="2679700"/>
          <p14:tracePt t="47015" x="1993900" y="2673350"/>
          <p14:tracePt t="47024" x="1962150" y="2667000"/>
          <p14:tracePt t="47035" x="1924050" y="2660650"/>
          <p14:tracePt t="47051" x="1885950" y="2654300"/>
          <p14:tracePt t="47068" x="1879600" y="2647950"/>
          <p14:tracePt t="47115" x="1924050" y="2647950"/>
          <p14:tracePt t="47121" x="1987550" y="2647950"/>
          <p14:tracePt t="47136" x="2209800" y="2647950"/>
          <p14:tracePt t="47152" x="2597150" y="2647950"/>
          <p14:tracePt t="47168" x="2965450" y="2647950"/>
          <p14:tracePt t="47185" x="3168650" y="2647950"/>
          <p14:tracePt t="47202" x="3213100" y="2647950"/>
          <p14:tracePt t="47218" x="3219450" y="2647950"/>
          <p14:tracePt t="47243" x="3213100" y="2647950"/>
          <p14:tracePt t="47251" x="3168650" y="2647950"/>
          <p14:tracePt t="47268" x="3067050" y="2647950"/>
          <p14:tracePt t="47272" x="2990850" y="2647950"/>
          <p14:tracePt t="47284" x="2908300" y="2647950"/>
          <p14:tracePt t="47301" x="2673350" y="2647950"/>
          <p14:tracePt t="47305" x="2540000" y="2647950"/>
          <p14:tracePt t="47318" x="2425700" y="2647950"/>
          <p14:tracePt t="47335" x="2203450" y="2647950"/>
          <p14:tracePt t="47352" x="2178050" y="2647950"/>
          <p14:tracePt t="47368" x="2171700" y="2647950"/>
          <p14:tracePt t="47409" x="2184400" y="2641600"/>
          <p14:tracePt t="47418" x="2197100" y="2635250"/>
          <p14:tracePt t="47434" x="2273300" y="2635250"/>
          <p14:tracePt t="47451" x="2451100" y="2635250"/>
          <p14:tracePt t="47468" x="2660650" y="2635250"/>
          <p14:tracePt t="47484" x="2838450" y="2635250"/>
          <p14:tracePt t="47501" x="2927350" y="2635250"/>
          <p14:tracePt t="47518" x="2940050" y="2635250"/>
          <p14:tracePt t="47534" x="2946400" y="2635250"/>
          <p14:tracePt t="47569" x="2914650" y="2635250"/>
          <p14:tracePt t="47576" x="2851150" y="2635250"/>
          <p14:tracePt t="47584" x="2787650" y="2635250"/>
          <p14:tracePt t="47601" x="2616200" y="2635250"/>
          <p14:tracePt t="47617" x="2470150" y="2635250"/>
          <p14:tracePt t="47634" x="2387600" y="2628900"/>
          <p14:tracePt t="47651" x="2368550" y="2628900"/>
          <p14:tracePt t="47682" x="2374900" y="2616200"/>
          <p14:tracePt t="47688" x="2400300" y="2616200"/>
          <p14:tracePt t="47701" x="2444750" y="2616200"/>
          <p14:tracePt t="47717" x="2628900" y="2616200"/>
          <p14:tracePt t="47734" x="2927350" y="2616200"/>
          <p14:tracePt t="47735" x="3124200" y="2616200"/>
          <p14:tracePt t="47751" x="3448050" y="2616200"/>
          <p14:tracePt t="47767" x="3587750" y="2616200"/>
          <p14:tracePt t="47784" x="3606800" y="2616200"/>
          <p14:tracePt t="47801" x="3613150" y="2616200"/>
          <p14:tracePt t="47817" x="3606800" y="2609850"/>
          <p14:tracePt t="47834" x="3536950" y="2603500"/>
          <p14:tracePt t="47851" x="3384550" y="2597150"/>
          <p14:tracePt t="47867" x="3194050" y="2597150"/>
          <p14:tracePt t="47884" x="3016250" y="2597150"/>
          <p14:tracePt t="47901" x="2921000" y="2597150"/>
          <p14:tracePt t="47917" x="2901950" y="2597150"/>
          <p14:tracePt t="47934" x="2895600" y="2597150"/>
          <p14:tracePt t="47984" x="2914650" y="2597150"/>
          <p14:tracePt t="47991" x="2933700" y="2597150"/>
          <p14:tracePt t="48000" x="2965450" y="2597150"/>
          <p14:tracePt t="48018" x="3073400" y="2597150"/>
          <p14:tracePt t="48034" x="3213100" y="2597150"/>
          <p14:tracePt t="48051" x="3340100" y="2597150"/>
          <p14:tracePt t="48067" x="3409950" y="2597150"/>
          <p14:tracePt t="48084" x="3422650" y="2597150"/>
          <p14:tracePt t="48101" x="3429000" y="2597150"/>
          <p14:tracePt t="48153" x="3422650" y="2597150"/>
          <p14:tracePt t="48164" x="3397250" y="2597150"/>
          <p14:tracePt t="48170" x="3365500" y="2597150"/>
          <p14:tracePt t="48184" x="3289300" y="2597150"/>
          <p14:tracePt t="48201" x="3238500" y="2597150"/>
          <p14:tracePt t="48218" x="3213100" y="2597150"/>
          <p14:tracePt t="48281" x="3225800" y="2597150"/>
          <p14:tracePt t="48289" x="3257550" y="2597150"/>
          <p14:tracePt t="48301" x="3295650" y="2597150"/>
          <p14:tracePt t="48318" x="3403600" y="2597150"/>
          <p14:tracePt t="48334" x="3479800" y="2597150"/>
          <p14:tracePt t="48338" x="3498850" y="2597150"/>
          <p14:tracePt t="48356" x="3505200" y="2597150"/>
          <p14:tracePt t="48570" x="3517900" y="2597150"/>
          <p14:tracePt t="48577" x="3524250" y="2597150"/>
          <p14:tracePt t="48587" x="3543300" y="2597150"/>
          <p14:tracePt t="48601" x="3600450" y="2597150"/>
          <p14:tracePt t="48617" x="3714750" y="2597150"/>
          <p14:tracePt t="48634" x="3854450" y="2597150"/>
          <p14:tracePt t="48650" x="3981450" y="2597150"/>
          <p14:tracePt t="48667" x="4044950" y="2597150"/>
          <p14:tracePt t="48684" x="4064000" y="2597150"/>
          <p14:tracePt t="48730" x="4057650" y="2590800"/>
          <p14:tracePt t="48736" x="4032250" y="2578100"/>
          <p14:tracePt t="48744" x="4000500" y="2571750"/>
          <p14:tracePt t="48752" x="3943350" y="2565400"/>
          <p14:tracePt t="48768" x="3803650" y="2540000"/>
          <p14:tracePt t="48784" x="3670300" y="2520950"/>
          <p14:tracePt t="48801" x="3606800" y="2520950"/>
          <p14:tracePt t="48817" x="3575050" y="2520950"/>
          <p14:tracePt t="48834" x="3568700" y="2520950"/>
          <p14:tracePt t="48888" x="3581400" y="2520950"/>
          <p14:tracePt t="48896" x="3600450" y="2520950"/>
          <p14:tracePt t="48905" x="3632200" y="2520950"/>
          <p14:tracePt t="48917" x="3689350" y="2520950"/>
          <p14:tracePt t="48934" x="3816350" y="2520950"/>
          <p14:tracePt t="48951" x="3943350" y="2520950"/>
          <p14:tracePt t="48967" x="3962400" y="2520950"/>
          <p14:tracePt t="49015" x="3943350" y="2514600"/>
          <p14:tracePt t="49024" x="3898900" y="2508250"/>
          <p14:tracePt t="49034" x="3854450" y="2508250"/>
          <p14:tracePt t="49050" x="3721100" y="2508250"/>
          <p14:tracePt t="49067" x="3600450" y="2508250"/>
          <p14:tracePt t="49084" x="3536950" y="2508250"/>
          <p14:tracePt t="49101" x="3517900" y="2508250"/>
          <p14:tracePt t="49152" x="3536950" y="2508250"/>
          <p14:tracePt t="49161" x="3568700" y="2508250"/>
          <p14:tracePt t="49168" x="3619500" y="2508250"/>
          <p14:tracePt t="49184" x="3790950" y="2508250"/>
          <p14:tracePt t="49200" x="3956050" y="2508250"/>
          <p14:tracePt t="49217" x="4064000" y="2508250"/>
          <p14:tracePt t="49234" x="4095750" y="2508250"/>
          <p14:tracePt t="49250" x="4102100" y="2508250"/>
          <p14:tracePt t="49330" x="4089400" y="2501900"/>
          <p14:tracePt t="49446" x="3194050" y="2400300"/>
          <p14:tracePt t="49479" x="3200400" y="2400300"/>
          <p14:tracePt t="49487" x="3219450" y="2400300"/>
          <p14:tracePt t="49496" x="3232150" y="2400300"/>
          <p14:tracePt t="49506" x="3251200" y="2400300"/>
          <p14:tracePt t="49517" x="3270250" y="2400300"/>
          <p14:tracePt t="49523" x="3295650" y="2400300"/>
          <p14:tracePt t="49534" x="3308350" y="2406650"/>
          <p14:tracePt t="49552" x="3352800" y="2413000"/>
          <p14:tracePt t="49568" x="3365500" y="2413000"/>
          <p14:tracePt t="49584" x="3371850" y="2413000"/>
          <p14:tracePt t="49635" x="3346450" y="2413000"/>
          <p14:tracePt t="49641" x="3282950" y="2413000"/>
          <p14:tracePt t="49650" x="3187700" y="2413000"/>
          <p14:tracePt t="49667" x="2959100" y="2413000"/>
          <p14:tracePt t="49684" x="2743200" y="2413000"/>
          <p14:tracePt t="49700" x="2660650" y="2413000"/>
          <p14:tracePt t="49717" x="2647950" y="2413000"/>
          <p14:tracePt t="49737" x="2673350" y="2419350"/>
          <p14:tracePt t="49752" x="2800350" y="2425700"/>
          <p14:tracePt t="49768" x="2990850" y="2425700"/>
          <p14:tracePt t="49784" x="3200400" y="2425700"/>
          <p14:tracePt t="49800" x="3384550" y="2425700"/>
          <p14:tracePt t="49817" x="3479800" y="2425700"/>
          <p14:tracePt t="49834" x="3498850" y="2425700"/>
          <p14:tracePt t="49850" x="3505200" y="2425700"/>
          <p14:tracePt t="49896" x="3511550" y="2425700"/>
          <p14:tracePt t="49915" x="3524250" y="2425700"/>
          <p14:tracePt t="49920" x="3536950" y="2425700"/>
          <p14:tracePt t="49934" x="3556000" y="2425700"/>
          <p14:tracePt t="49950" x="3600450" y="2425700"/>
          <p14:tracePt t="49967" x="3663950" y="2432050"/>
          <p14:tracePt t="49983" x="3676650" y="2432050"/>
          <p14:tracePt t="50000" x="3683000" y="2432050"/>
          <p14:tracePt t="50117" x="3708400" y="2438400"/>
          <p14:tracePt t="50124" x="3727450" y="2444750"/>
          <p14:tracePt t="50134" x="3765550" y="2451100"/>
          <p14:tracePt t="50150" x="3873500" y="2457450"/>
          <p14:tracePt t="50153" x="3937000" y="2463800"/>
          <p14:tracePt t="50167" x="4089400" y="2463800"/>
          <p14:tracePt t="50184" x="4191000" y="2463800"/>
          <p14:tracePt t="50200" x="4216400" y="2463800"/>
          <p14:tracePt t="50313" x="4210050" y="2463800"/>
          <p14:tracePt t="50489" x="4222750" y="2470150"/>
          <p14:tracePt t="50496" x="4235450" y="2470150"/>
          <p14:tracePt t="50506" x="4254500" y="2470150"/>
          <p14:tracePt t="50516" x="4273550" y="2476500"/>
          <p14:tracePt t="50533" x="4318000" y="2489200"/>
          <p14:tracePt t="50536" x="4330700" y="2489200"/>
          <p14:tracePt t="50550" x="4343400" y="2489200"/>
          <p14:tracePt t="50568" x="4381500" y="2489200"/>
          <p14:tracePt t="50583" x="4400550" y="2489200"/>
          <p14:tracePt t="50600" x="4413250" y="2489200"/>
          <p14:tracePt t="50617" x="4419600" y="2489200"/>
          <p14:tracePt t="50721" x="4413250" y="2489200"/>
          <p14:tracePt t="50729" x="4394200" y="2489200"/>
          <p14:tracePt t="50738" x="4387850" y="2489200"/>
          <p14:tracePt t="50750" x="4368800" y="2489200"/>
          <p14:tracePt t="50768" x="4260850" y="2489200"/>
          <p14:tracePt t="50784" x="4152900" y="2489200"/>
          <p14:tracePt t="50800" x="4070350" y="2489200"/>
          <p14:tracePt t="50817" x="4019550" y="2489200"/>
          <p14:tracePt t="50833" x="4006850" y="2489200"/>
          <p14:tracePt t="50896" x="4025900" y="2489200"/>
          <p14:tracePt t="50905" x="4057650" y="2489200"/>
          <p14:tracePt t="50916" x="4108450" y="2489200"/>
          <p14:tracePt t="50934" x="4248150" y="2489200"/>
          <p14:tracePt t="50937" x="4330700" y="2489200"/>
          <p14:tracePt t="50950" x="4406900" y="2489200"/>
          <p14:tracePt t="50968" x="4540250" y="2501900"/>
          <p14:tracePt t="50985" x="4546600" y="2501900"/>
          <p14:tracePt t="51048" x="4533900" y="2501900"/>
          <p14:tracePt t="51056" x="4521200" y="2501900"/>
          <p14:tracePt t="51066" x="4508500" y="2501900"/>
          <p14:tracePt t="51083" x="4502150" y="2501900"/>
          <p14:tracePt t="51489" x="0" y="0"/>
        </p14:tracePtLst>
        <p14:tracePtLst>
          <p14:tracePt t="52690" x="7950200" y="2476500"/>
          <p14:tracePt t="52763" x="7962900" y="2476500"/>
          <p14:tracePt t="52772" x="7994650" y="2476500"/>
          <p14:tracePt t="52785" x="8096250" y="2476500"/>
          <p14:tracePt t="52801" x="8305800" y="2476500"/>
          <p14:tracePt t="52817" x="8648700" y="2476500"/>
          <p14:tracePt t="52833" x="9017000" y="2476500"/>
          <p14:tracePt t="52851" x="9213850" y="2476500"/>
          <p14:tracePt t="52868" x="9290050" y="2476500"/>
          <p14:tracePt t="52873" x="9302750" y="2476500"/>
          <p14:tracePt t="52883" x="9309100" y="2476500"/>
          <p14:tracePt t="52944" x="9290050" y="2476500"/>
          <p14:tracePt t="52953" x="9245600" y="2476500"/>
          <p14:tracePt t="52961" x="9182100" y="2476500"/>
          <p14:tracePt t="52969" x="9093200" y="2476500"/>
          <p14:tracePt t="52983" x="8959850" y="2476500"/>
          <p14:tracePt t="52999" x="8394700" y="2470150"/>
          <p14:tracePt t="53015" x="8102600" y="2470150"/>
          <p14:tracePt t="53032" x="7975600" y="2470150"/>
          <p14:tracePt t="53049" x="7956550" y="2470150"/>
          <p14:tracePt t="53088" x="7975600" y="2470150"/>
          <p14:tracePt t="53099" x="8007350" y="2470150"/>
          <p14:tracePt t="53116" x="8064500" y="2470150"/>
          <p14:tracePt t="53133" x="8172450" y="2470150"/>
          <p14:tracePt t="53149" x="8362950" y="2476500"/>
          <p14:tracePt t="53166" x="8585200" y="2476500"/>
          <p14:tracePt t="53183" x="8839200" y="2476500"/>
          <p14:tracePt t="53199" x="8870950" y="2476500"/>
          <p14:tracePt t="53216" x="8877300" y="2476500"/>
          <p14:tracePt t="53241" x="8851900" y="2476500"/>
          <p14:tracePt t="53249" x="8788400" y="2476500"/>
          <p14:tracePt t="53266" x="8629650" y="2476500"/>
          <p14:tracePt t="53282" x="8483600" y="2476500"/>
          <p14:tracePt t="53300" x="8356600" y="2476500"/>
          <p14:tracePt t="53316" x="8324850" y="2476500"/>
          <p14:tracePt t="53333" x="8312150" y="2476500"/>
          <p14:tracePt t="53369" x="8318500" y="2476500"/>
          <p14:tracePt t="53376" x="8337550" y="2476500"/>
          <p14:tracePt t="53384" x="8369300" y="2476500"/>
          <p14:tracePt t="53399" x="8489950" y="2476500"/>
          <p14:tracePt t="53416" x="8648700" y="2476500"/>
          <p14:tracePt t="53432" x="8743950" y="2476500"/>
          <p14:tracePt t="53449" x="8763000" y="2476500"/>
          <p14:tracePt t="53466" x="8769350" y="2476500"/>
          <p14:tracePt t="53496" x="8756650" y="2476500"/>
          <p14:tracePt t="53506" x="8731250" y="2476500"/>
          <p14:tracePt t="53515" x="8699500" y="2476500"/>
          <p14:tracePt t="53532" x="8642350" y="2476500"/>
          <p14:tracePt t="53549" x="8578850" y="2476500"/>
          <p14:tracePt t="53551" x="8553450" y="2476500"/>
          <p14:tracePt t="53566" x="8547100" y="2476500"/>
          <p14:tracePt t="53582" x="8540750" y="2476500"/>
          <p14:tracePt t="53615" x="8547100" y="2476500"/>
          <p14:tracePt t="53624" x="8572500" y="2476500"/>
          <p14:tracePt t="53633" x="8610600" y="2476500"/>
          <p14:tracePt t="53649" x="8769350" y="2482850"/>
          <p14:tracePt t="53666" x="8985250" y="2501900"/>
          <p14:tracePt t="53682" x="9194800" y="2501900"/>
          <p14:tracePt t="53699" x="9328150" y="2501900"/>
          <p14:tracePt t="53715" x="9359900" y="2501900"/>
          <p14:tracePt t="53744" x="9353550" y="2501900"/>
          <p14:tracePt t="53754" x="9302750" y="2501900"/>
          <p14:tracePt t="53765" x="9226550" y="2495550"/>
          <p14:tracePt t="53782" x="9036050" y="2482850"/>
          <p14:tracePt t="53785" x="8934450" y="2482850"/>
          <p14:tracePt t="53799" x="8756650" y="2482850"/>
          <p14:tracePt t="53816" x="8667750" y="2482850"/>
          <p14:tracePt t="53832" x="8655050" y="2482850"/>
          <p14:tracePt t="53849" x="8648700" y="2482850"/>
          <p14:tracePt t="53882" x="8661400" y="2482850"/>
          <p14:tracePt t="53898" x="8712200" y="2482850"/>
          <p14:tracePt t="53915" x="8832850" y="2482850"/>
          <p14:tracePt t="53932" x="8997950" y="2482850"/>
          <p14:tracePt t="53949" x="9137650" y="2482850"/>
          <p14:tracePt t="53965" x="9169400" y="2482850"/>
          <p14:tracePt t="53967" x="9175750" y="2482850"/>
          <p14:tracePt t="53982" x="9182100" y="2482850"/>
          <p14:tracePt t="54032" x="9175750" y="2482850"/>
          <p14:tracePt t="54152" x="9188450" y="2482850"/>
          <p14:tracePt t="54161" x="9220200" y="2482850"/>
          <p14:tracePt t="54168" x="9271000" y="2482850"/>
          <p14:tracePt t="54182" x="9353550" y="2482850"/>
          <p14:tracePt t="54199" x="9652000" y="2482850"/>
          <p14:tracePt t="54215" x="9836150" y="2482850"/>
          <p14:tracePt t="54232" x="9944100" y="2482850"/>
          <p14:tracePt t="54248" x="9969500" y="2482850"/>
          <p14:tracePt t="54336" x="9963150" y="2476500"/>
          <p14:tracePt t="54344" x="9937750" y="2470150"/>
          <p14:tracePt t="54352" x="9912350" y="2470150"/>
          <p14:tracePt t="54365" x="9867900" y="2463800"/>
          <p14:tracePt t="54383" x="9747250" y="2444750"/>
          <p14:tracePt t="54399" x="9652000" y="2444750"/>
          <p14:tracePt t="54415" x="9639300" y="2444750"/>
          <p14:tracePt t="54457" x="9645650" y="2444750"/>
          <p14:tracePt t="54465" x="9664700" y="2444750"/>
          <p14:tracePt t="54482" x="9728200" y="2444750"/>
          <p14:tracePt t="54499" x="9804400" y="2451100"/>
          <p14:tracePt t="54515" x="9925050" y="2463800"/>
          <p14:tracePt t="54532" x="10007600" y="2463800"/>
          <p14:tracePt t="54549" x="10052050" y="2463800"/>
          <p14:tracePt t="54566" x="10064750" y="2463800"/>
          <p14:tracePt t="54640" x="10058400" y="2463800"/>
          <p14:tracePt t="54649" x="10033000" y="2463800"/>
          <p14:tracePt t="54656" x="10013950" y="2463800"/>
          <p14:tracePt t="54666" x="9969500" y="2463800"/>
          <p14:tracePt t="54681" x="9899650" y="2444750"/>
          <p14:tracePt t="54698" x="9842500" y="2432050"/>
          <p14:tracePt t="54715" x="9823450" y="2432050"/>
          <p14:tracePt t="54732" x="9817100" y="2432050"/>
          <p14:tracePt t="54785" x="9829800" y="2432050"/>
          <p14:tracePt t="54792" x="9836150" y="2432050"/>
          <p14:tracePt t="54800" x="9867900" y="2438400"/>
          <p14:tracePt t="54815" x="9918700" y="2438400"/>
          <p14:tracePt t="54832" x="9969500" y="2438400"/>
          <p14:tracePt t="54849" x="10013950" y="2438400"/>
          <p14:tracePt t="54866" x="10020300" y="2438400"/>
          <p14:tracePt t="55890" x="10026650" y="2438400"/>
          <p14:tracePt t="55898" x="10045700" y="2444750"/>
          <p14:tracePt t="55905" x="10083800" y="2451100"/>
          <p14:tracePt t="55915" x="10140950" y="2470150"/>
          <p14:tracePt t="55933" x="10312400" y="2495550"/>
          <p14:tracePt t="55948" x="10560050" y="2514600"/>
          <p14:tracePt t="55951" x="10674350" y="2514600"/>
          <p14:tracePt t="55965" x="10788650" y="2514600"/>
          <p14:tracePt t="55981" x="10985500" y="2514600"/>
          <p14:tracePt t="55998" x="11137900" y="2514600"/>
          <p14:tracePt t="56000" x="11169650" y="2514600"/>
          <p14:tracePt t="56015" x="11201400" y="2514600"/>
          <p14:tracePt t="56031" x="11207750" y="2514600"/>
          <p14:tracePt t="56136" x="11195050" y="2514600"/>
          <p14:tracePt t="56146" x="11176000" y="2514600"/>
          <p14:tracePt t="56152" x="11144250" y="2514600"/>
          <p14:tracePt t="56165" x="11087100" y="2514600"/>
          <p14:tracePt t="56182" x="10972800" y="2514600"/>
          <p14:tracePt t="56198" x="10877550" y="2514600"/>
          <p14:tracePt t="56201" x="10833100" y="2514600"/>
          <p14:tracePt t="56215" x="10782300" y="2514600"/>
          <p14:tracePt t="56232" x="10769600" y="2514600"/>
          <p14:tracePt t="56322" x="10788650" y="2514600"/>
          <p14:tracePt t="56329" x="10820400" y="2514600"/>
          <p14:tracePt t="56336" x="10852150" y="2514600"/>
          <p14:tracePt t="56349" x="10896600" y="2514600"/>
          <p14:tracePt t="56366" x="11023600" y="2514600"/>
          <p14:tracePt t="56382" x="11137900" y="2514600"/>
          <p14:tracePt t="56385" x="11195050" y="2514600"/>
          <p14:tracePt t="56398" x="11226800" y="2514600"/>
          <p14:tracePt t="56415" x="11277600" y="2514600"/>
          <p14:tracePt t="56529" x="11264900" y="2514600"/>
          <p14:tracePt t="56538" x="11245850" y="2514600"/>
          <p14:tracePt t="56548" x="11214100" y="2514600"/>
          <p14:tracePt t="56565" x="11156950" y="2514600"/>
          <p14:tracePt t="56582" x="11112500" y="2514600"/>
          <p14:tracePt t="56584" x="11106150" y="2514600"/>
          <p14:tracePt t="56599" x="11099800" y="2514600"/>
          <p14:tracePt t="56648" x="11112500" y="2514600"/>
          <p14:tracePt t="56656" x="11137900" y="2514600"/>
          <p14:tracePt t="56664" x="11169650" y="2514600"/>
          <p14:tracePt t="56681" x="11277600" y="2514600"/>
          <p14:tracePt t="56699" x="11372850" y="2514600"/>
          <p14:tracePt t="56715" x="11468100" y="2514600"/>
          <p14:tracePt t="56731" x="11525250" y="2514600"/>
          <p14:tracePt t="56748" x="11537950" y="2514600"/>
          <p14:tracePt t="57163" x="11525250" y="2514600"/>
          <p14:tracePt t="57168" x="11487150" y="2514600"/>
          <p14:tracePt t="57168" x="0" y="0"/>
        </p14:tracePtLst>
        <p14:tracePtLst>
          <p14:tracePt t="57810" x="914400" y="2597150"/>
          <p14:tracePt t="57824" x="914400" y="2609850"/>
          <p14:tracePt t="57834" x="914400" y="2616200"/>
          <p14:tracePt t="57841" x="914400" y="2641600"/>
          <p14:tracePt t="57852" x="933450" y="2667000"/>
          <p14:tracePt t="57865" x="990600" y="2724150"/>
          <p14:tracePt t="57882" x="1104900" y="2800350"/>
          <p14:tracePt t="57898" x="1282700" y="2882900"/>
          <p14:tracePt t="57915" x="1543050" y="2940050"/>
          <p14:tracePt t="57931" x="1860550" y="2971800"/>
          <p14:tracePt t="57948" x="2038350" y="2965450"/>
          <p14:tracePt t="57964" x="2089150" y="2940050"/>
          <p14:tracePt t="57968" x="2095500" y="2927350"/>
          <p14:tracePt t="57981" x="2095500" y="2901950"/>
          <p14:tracePt t="57997" x="2082800" y="2832100"/>
          <p14:tracePt t="58000" x="2057400" y="2794000"/>
          <p14:tracePt t="58014" x="2038350" y="2768600"/>
          <p14:tracePt t="58031" x="1993900" y="2717800"/>
          <p14:tracePt t="58047" x="1981200" y="2711450"/>
          <p14:tracePt t="58136" x="0" y="0"/>
        </p14:tracePtLst>
        <p14:tracePtLst>
          <p14:tracePt t="58412" x="1892300" y="2419350"/>
          <p14:tracePt t="58443" x="1885950" y="2419350"/>
          <p14:tracePt t="58449" x="1879600" y="2419350"/>
          <p14:tracePt t="58464" x="1879600" y="2438400"/>
          <p14:tracePt t="58481" x="1879600" y="2482850"/>
          <p14:tracePt t="58497" x="1879600" y="2533650"/>
          <p14:tracePt t="58514" x="1905000" y="2609850"/>
          <p14:tracePt t="58531" x="1949450" y="2679700"/>
          <p14:tracePt t="58548" x="2000250" y="2736850"/>
          <p14:tracePt t="58564" x="2070100" y="2781300"/>
          <p14:tracePt t="58567" x="2114550" y="2800350"/>
          <p14:tracePt t="58581" x="2165350" y="2813050"/>
          <p14:tracePt t="58585" x="2216150" y="2819400"/>
          <p14:tracePt t="58598" x="2273300" y="2838450"/>
          <p14:tracePt t="58614" x="2368550" y="2844800"/>
          <p14:tracePt t="58616" x="2406650" y="2844800"/>
          <p14:tracePt t="58631" x="2451100" y="2844800"/>
          <p14:tracePt t="58647" x="2514600" y="2794000"/>
          <p14:tracePt t="58664" x="2540000" y="2730500"/>
          <p14:tracePt t="58680" x="2552700" y="2686050"/>
          <p14:tracePt t="58697" x="2552700" y="2667000"/>
          <p14:tracePt t="58713" x="2552700" y="2660650"/>
          <p14:tracePt t="58730" x="2552700" y="2647950"/>
          <p14:tracePt t="59072" x="2559050" y="2654300"/>
          <p14:tracePt t="59083" x="2571750" y="2667000"/>
          <p14:tracePt t="59089" x="2584450" y="2679700"/>
          <p14:tracePt t="59097" x="2597150" y="2692400"/>
          <p14:tracePt t="59114" x="2616200" y="2717800"/>
          <p14:tracePt t="59131" x="2641600" y="2736850"/>
          <p14:tracePt t="59147" x="2654300" y="2749550"/>
          <p14:tracePt t="59164" x="2667000" y="2755900"/>
          <p14:tracePt t="59180" x="2673350" y="2755900"/>
          <p14:tracePt t="60801" x="0" y="0"/>
        </p14:tracePtLst>
        <p14:tracePtLst>
          <p14:tracePt t="61899" x="3530600" y="2749550"/>
          <p14:tracePt t="61948" x="3549650" y="2755900"/>
          <p14:tracePt t="61956" x="3556000" y="2762250"/>
          <p14:tracePt t="61969" x="3568700" y="2762250"/>
          <p14:tracePt t="61980" x="3594100" y="2762250"/>
          <p14:tracePt t="61996" x="3638550" y="2762250"/>
          <p14:tracePt t="62013" x="3740150" y="2762250"/>
          <p14:tracePt t="62015" x="3810000" y="2762250"/>
          <p14:tracePt t="62029" x="3905250" y="2762250"/>
          <p14:tracePt t="62033" x="4019550" y="2762250"/>
          <p14:tracePt t="62046" x="4152900" y="2762250"/>
          <p14:tracePt t="62063" x="4648200" y="2762250"/>
          <p14:tracePt t="62079" x="4933950" y="2762250"/>
          <p14:tracePt t="62097" x="5124450" y="2781300"/>
          <p14:tracePt t="62113" x="5187950" y="2787650"/>
          <p14:tracePt t="62129" x="5200650" y="2787650"/>
          <p14:tracePt t="62175" x="5207000" y="2794000"/>
          <p14:tracePt t="62191" x="5207000" y="2800350"/>
          <p14:tracePt t="62199" x="5207000" y="2806700"/>
          <p14:tracePt t="62207" x="5187950" y="2813050"/>
          <p14:tracePt t="62215" x="5156200" y="2819400"/>
          <p14:tracePt t="62229" x="5111750" y="2832100"/>
          <p14:tracePt t="62246" x="4991100" y="2844800"/>
          <p14:tracePt t="62262" x="4832350" y="2844800"/>
          <p14:tracePt t="62263" x="4749800" y="2844800"/>
          <p14:tracePt t="62279" x="4610100" y="2844800"/>
          <p14:tracePt t="62296" x="4533900" y="2844800"/>
          <p14:tracePt t="62312" x="4521200" y="2844800"/>
          <p14:tracePt t="62329" x="4514850" y="2844800"/>
          <p14:tracePt t="62575" x="4533900" y="2851150"/>
          <p14:tracePt t="62585" x="4552950" y="2857500"/>
          <p14:tracePt t="62592" x="4572000" y="2863850"/>
          <p14:tracePt t="62600" x="4610100" y="2870200"/>
          <p14:tracePt t="62613" x="4654550" y="2876550"/>
          <p14:tracePt t="62629" x="4768850" y="2876550"/>
          <p14:tracePt t="62645" x="4946650" y="2876550"/>
          <p14:tracePt t="62647" x="5041900" y="2876550"/>
          <p14:tracePt t="62662" x="5137150" y="2876550"/>
          <p14:tracePt t="62679" x="5289550" y="2876550"/>
          <p14:tracePt t="62696" x="5302250" y="2876550"/>
          <p14:tracePt t="62712" x="5308600" y="2876550"/>
          <p14:tracePt t="62802" x="5295900" y="2876550"/>
          <p14:tracePt t="62808" x="5270500" y="2876550"/>
          <p14:tracePt t="62818" x="5238750" y="2876550"/>
          <p14:tracePt t="62829" x="5194300" y="2876550"/>
          <p14:tracePt t="62846" x="5086350" y="2876550"/>
          <p14:tracePt t="62863" x="5022850" y="2876550"/>
          <p14:tracePt t="62879" x="4997450" y="2876550"/>
          <p14:tracePt t="62962" x="5022850" y="2876550"/>
          <p14:tracePt t="62970" x="5048250" y="2876550"/>
          <p14:tracePt t="62980" x="5080000" y="2876550"/>
          <p14:tracePt t="63000" x="5226050" y="2876550"/>
          <p14:tracePt t="63012" x="5289550" y="2876550"/>
          <p14:tracePt t="63029" x="5441950" y="2876550"/>
          <p14:tracePt t="63045" x="5556250" y="2876550"/>
          <p14:tracePt t="63062" x="5626100" y="2876550"/>
          <p14:tracePt t="63063" x="5638800" y="2876550"/>
          <p14:tracePt t="63079" x="5651500" y="2876550"/>
          <p14:tracePt t="63280" x="5638800" y="2882900"/>
          <p14:tracePt t="63288" x="5626100" y="2882900"/>
          <p14:tracePt t="63295" x="5594350" y="2882900"/>
          <p14:tracePt t="63312" x="5499100" y="2882900"/>
          <p14:tracePt t="63328" x="5422900" y="2882900"/>
          <p14:tracePt t="63345" x="5378450" y="2882900"/>
          <p14:tracePt t="63362" x="5365750" y="2882900"/>
          <p14:tracePt t="63439" x="5384800" y="2882900"/>
          <p14:tracePt t="63447" x="5416550" y="2882900"/>
          <p14:tracePt t="63455" x="5467350" y="2882900"/>
          <p14:tracePt t="63463" x="5543550" y="2882900"/>
          <p14:tracePt t="63479" x="5734050" y="2882900"/>
          <p14:tracePt t="63495" x="5943600" y="2882900"/>
          <p14:tracePt t="63512" x="6108700" y="2882900"/>
          <p14:tracePt t="63529" x="6197600" y="2882900"/>
          <p14:tracePt t="63546" x="6210300" y="2882900"/>
          <p14:tracePt t="63562" x="6216650" y="2882900"/>
          <p14:tracePt t="63625" x="6203950" y="2882900"/>
          <p14:tracePt t="63632" x="6165850" y="2882900"/>
          <p14:tracePt t="63641" x="6108700" y="2882900"/>
          <p14:tracePt t="63648" x="6032500" y="2882900"/>
          <p14:tracePt t="63663" x="5962650" y="2882900"/>
          <p14:tracePt t="63679" x="5759450" y="2882900"/>
          <p14:tracePt t="63696" x="5727700" y="2882900"/>
          <p14:tracePt t="63712" x="5721350" y="2882900"/>
          <p14:tracePt t="63760" x="5727700" y="2882900"/>
          <p14:tracePt t="63769" x="5759450" y="2882900"/>
          <p14:tracePt t="63779" x="5784850" y="2882900"/>
          <p14:tracePt t="63795" x="5892800" y="2882900"/>
          <p14:tracePt t="63812" x="6045200" y="2882900"/>
          <p14:tracePt t="63829" x="6229350" y="2882900"/>
          <p14:tracePt t="63847" x="6388100" y="2882900"/>
          <p14:tracePt t="63849" x="6426200" y="2882900"/>
          <p14:tracePt t="63863" x="6445250" y="2882900"/>
          <p14:tracePt t="63880" x="6457950" y="2882900"/>
          <p14:tracePt t="63913" x="6457950" y="2889250"/>
          <p14:tracePt t="63920" x="6413500" y="2895600"/>
          <p14:tracePt t="63929" x="6375400" y="2895600"/>
          <p14:tracePt t="63946" x="6191250" y="2895600"/>
          <p14:tracePt t="63962" x="6013450" y="2895600"/>
          <p14:tracePt t="63979" x="5867400" y="2895600"/>
          <p14:tracePt t="63995" x="5816600" y="2895600"/>
          <p14:tracePt t="64012" x="5810250" y="2895600"/>
          <p14:tracePt t="64048" x="5816600" y="2895600"/>
          <p14:tracePt t="64056" x="5835650" y="2895600"/>
          <p14:tracePt t="64064" x="5867400" y="2895600"/>
          <p14:tracePt t="64079" x="5969000" y="2895600"/>
          <p14:tracePt t="64095" x="6127750" y="2895600"/>
          <p14:tracePt t="64112" x="6318250" y="2895600"/>
          <p14:tracePt t="64128" x="6457950" y="2895600"/>
          <p14:tracePt t="64146" x="6508750" y="2895600"/>
          <p14:tracePt t="64163" x="6515100" y="2895600"/>
          <p14:tracePt t="64195" x="6508750" y="2895600"/>
          <p14:tracePt t="64200" x="6489700" y="2895600"/>
          <p14:tracePt t="64212" x="6445250" y="2895600"/>
          <p14:tracePt t="64229" x="6350000" y="2895600"/>
          <p14:tracePt t="64245" x="6254750" y="2895600"/>
          <p14:tracePt t="64248" x="6210300" y="2895600"/>
          <p14:tracePt t="64262" x="6191250" y="2895600"/>
          <p14:tracePt t="64279" x="6146800" y="2895600"/>
          <p14:tracePt t="64356" x="6159500" y="2895600"/>
          <p14:tracePt t="64362" x="6191250" y="2895600"/>
          <p14:tracePt t="64368" x="6235700" y="2895600"/>
          <p14:tracePt t="64380" x="6299200" y="2895600"/>
          <p14:tracePt t="64395" x="6457950" y="2895600"/>
          <p14:tracePt t="64413" x="6623050" y="2895600"/>
          <p14:tracePt t="64429" x="6743700" y="2895600"/>
          <p14:tracePt t="64432" x="6756400" y="2895600"/>
          <p14:tracePt t="64445" x="6769100" y="2895600"/>
          <p14:tracePt t="64462" x="6775450" y="2895600"/>
          <p14:tracePt t="64507" x="6769100" y="2895600"/>
          <p14:tracePt t="64513" x="6743700" y="2895600"/>
          <p14:tracePt t="64522" x="6711950" y="2895600"/>
          <p14:tracePt t="64529" x="6661150" y="2895600"/>
          <p14:tracePt t="64545" x="6515100" y="2895600"/>
          <p14:tracePt t="64562" x="6375400" y="2895600"/>
          <p14:tracePt t="64579" x="6286500" y="2895600"/>
          <p14:tracePt t="64595" x="6254750" y="2895600"/>
          <p14:tracePt t="64613" x="6248400" y="2895600"/>
          <p14:tracePt t="64688" x="6273800" y="2895600"/>
          <p14:tracePt t="64697" x="6305550" y="2895600"/>
          <p14:tracePt t="64706" x="6356350" y="2895600"/>
          <p14:tracePt t="64713" x="6413500" y="2895600"/>
          <p14:tracePt t="64729" x="6540500" y="2895600"/>
          <p14:tracePt t="64745" x="6635750" y="2895600"/>
          <p14:tracePt t="64762" x="6680200" y="2895600"/>
          <p14:tracePt t="64779" x="6686550" y="2895600"/>
          <p14:tracePt t="64818" x="6667500" y="2895600"/>
          <p14:tracePt t="64824" x="6635750" y="2895600"/>
          <p14:tracePt t="64834" x="6584950" y="2895600"/>
          <p14:tracePt t="64846" x="6527800" y="2895600"/>
          <p14:tracePt t="64862" x="6445250" y="2895600"/>
          <p14:tracePt t="64879" x="6400800" y="2895600"/>
          <p14:tracePt t="64895" x="6394450" y="2895600"/>
          <p14:tracePt t="64953" x="6407150" y="2895600"/>
          <p14:tracePt t="64960" x="6432550" y="2895600"/>
          <p14:tracePt t="64969" x="6464300" y="2895600"/>
          <p14:tracePt t="64978" x="6515100" y="2895600"/>
          <p14:tracePt t="64995" x="6635750" y="2895600"/>
          <p14:tracePt t="65012" x="6718300" y="2895600"/>
          <p14:tracePt t="65028" x="6750050" y="2895600"/>
          <p14:tracePt t="65031" x="6756400" y="2895600"/>
          <p14:tracePt t="65045" x="6762750" y="2895600"/>
          <p14:tracePt t="65291" x="6769100" y="2895600"/>
          <p14:tracePt t="65306" x="6788150" y="2901950"/>
          <p14:tracePt t="65312" x="6813550" y="2908300"/>
          <p14:tracePt t="65321" x="6845300" y="2914650"/>
          <p14:tracePt t="65329" x="6877050" y="2921000"/>
          <p14:tracePt t="65346" x="6965950" y="2940050"/>
          <p14:tracePt t="65362" x="7067550" y="2952750"/>
          <p14:tracePt t="65379" x="7156450" y="2959100"/>
          <p14:tracePt t="65395" x="7232650" y="2959100"/>
          <p14:tracePt t="65413" x="7308850" y="2959100"/>
          <p14:tracePt t="65429" x="7353300" y="2959100"/>
          <p14:tracePt t="65433" x="7378700" y="2959100"/>
          <p14:tracePt t="65445" x="7397750" y="2959100"/>
          <p14:tracePt t="65462" x="7410450" y="2959100"/>
          <p14:tracePt t="65666" x="7416800" y="2959100"/>
          <p14:tracePt t="65673" x="7429500" y="2959100"/>
          <p14:tracePt t="65681" x="7461250" y="2959100"/>
          <p14:tracePt t="65696" x="7588250" y="2959100"/>
          <p14:tracePt t="65712" x="7759700" y="2959100"/>
          <p14:tracePt t="65728" x="7924800" y="2959100"/>
          <p14:tracePt t="65745" x="8045450" y="2971800"/>
          <p14:tracePt t="65762" x="8070850" y="2971800"/>
          <p14:tracePt t="65778" x="8077200" y="2971800"/>
          <p14:tracePt t="66200" x="0" y="0"/>
        </p14:tracePtLst>
        <p14:tracePtLst>
          <p14:tracePt t="67161" x="8299450" y="2863850"/>
          <p14:tracePt t="67210" x="8299450" y="2870200"/>
          <p14:tracePt t="67227" x="8305800" y="2870200"/>
          <p14:tracePt t="67250" x="8312150" y="2870200"/>
          <p14:tracePt t="67256" x="8318500" y="2870200"/>
          <p14:tracePt t="67265" x="8337550" y="2876550"/>
          <p14:tracePt t="67277" x="8356600" y="2876550"/>
          <p14:tracePt t="67294" x="8432800" y="2876550"/>
          <p14:tracePt t="67296" x="8483600" y="2876550"/>
          <p14:tracePt t="67311" x="8623300" y="2876550"/>
          <p14:tracePt t="67328" x="8782050" y="2876550"/>
          <p14:tracePt t="67344" x="8947150" y="2876550"/>
          <p14:tracePt t="67362" x="9067800" y="2876550"/>
          <p14:tracePt t="67379" x="9105900" y="2876550"/>
          <p14:tracePt t="67394" x="9118600" y="2876550"/>
          <p14:tracePt t="67464" x="9112250" y="2876550"/>
          <p14:tracePt t="67475" x="9093200" y="2876550"/>
          <p14:tracePt t="67481" x="9055100" y="2876550"/>
          <p14:tracePt t="67495" x="8991600" y="2876550"/>
          <p14:tracePt t="67511" x="8674100" y="2876550"/>
          <p14:tracePt t="67527" x="8496300" y="2876550"/>
          <p14:tracePt t="67544" x="8401050" y="2876550"/>
          <p14:tracePt t="67561" x="8375650" y="2876550"/>
          <p14:tracePt t="67672" x="8394700" y="2876550"/>
          <p14:tracePt t="67681" x="8426450" y="2876550"/>
          <p14:tracePt t="67688" x="8477250" y="2876550"/>
          <p14:tracePt t="67697" x="8540750" y="2876550"/>
          <p14:tracePt t="67711" x="8731250" y="2876550"/>
          <p14:tracePt t="67728" x="8959850" y="2876550"/>
          <p14:tracePt t="67744" x="9169400" y="2876550"/>
          <p14:tracePt t="67761" x="9296400" y="2876550"/>
          <p14:tracePt t="67778" x="9321800" y="2876550"/>
          <p14:tracePt t="67794" x="9328150" y="2876550"/>
          <p14:tracePt t="67872" x="9315450" y="2876550"/>
          <p14:tracePt t="67884" x="9283700" y="2876550"/>
          <p14:tracePt t="67888" x="9232900" y="2876550"/>
          <p14:tracePt t="67896" x="9144000" y="2876550"/>
          <p14:tracePt t="67912" x="8966200" y="2876550"/>
          <p14:tracePt t="67928" x="8807450" y="2876550"/>
          <p14:tracePt t="67945" x="8712200" y="2876550"/>
          <p14:tracePt t="67961" x="8699500" y="2876550"/>
          <p14:tracePt t="67978" x="8693150" y="2876550"/>
          <p14:tracePt t="68056" x="8699500" y="2876550"/>
          <p14:tracePt t="68066" x="8724900" y="2876550"/>
          <p14:tracePt t="68072" x="8756650" y="2876550"/>
          <p14:tracePt t="68083" x="8807450" y="2876550"/>
          <p14:tracePt t="68094" x="8870950" y="2876550"/>
          <p14:tracePt t="68112" x="9137650" y="2876550"/>
          <p14:tracePt t="68128" x="9328150" y="2895600"/>
          <p14:tracePt t="68145" x="9448800" y="2901950"/>
          <p14:tracePt t="68162" x="9486900" y="2901950"/>
          <p14:tracePt t="68178" x="9499600" y="2901950"/>
          <p14:tracePt t="68250" x="9486900" y="2901950"/>
          <p14:tracePt t="68258" x="9467850" y="2901950"/>
          <p14:tracePt t="68266" x="9423400" y="2921000"/>
          <p14:tracePt t="68278" x="9359900" y="2927350"/>
          <p14:tracePt t="68295" x="9137650" y="2927350"/>
          <p14:tracePt t="68312" x="9029700" y="2927350"/>
          <p14:tracePt t="68328" x="8985250" y="2927350"/>
          <p14:tracePt t="68345" x="8978900" y="2927350"/>
          <p14:tracePt t="68428" x="8997950" y="2927350"/>
          <p14:tracePt t="68434" x="9029700" y="2927350"/>
          <p14:tracePt t="68444" x="9080500" y="2927350"/>
          <p14:tracePt t="68461" x="9251950" y="2927350"/>
          <p14:tracePt t="68466" x="9334500" y="2927350"/>
          <p14:tracePt t="68478" x="9429750" y="2927350"/>
          <p14:tracePt t="68494" x="9575800" y="2927350"/>
          <p14:tracePt t="68498" x="9607550" y="2927350"/>
          <p14:tracePt t="68512" x="9639300" y="2927350"/>
          <p14:tracePt t="68746" x="9632950" y="2927350"/>
          <p14:tracePt t="68756" x="9613900" y="2921000"/>
          <p14:tracePt t="68763" x="9588500" y="2914650"/>
          <p14:tracePt t="68777" x="9505950" y="2901950"/>
          <p14:tracePt t="68794" x="9359900" y="2876550"/>
          <p14:tracePt t="68810" x="9137650" y="2832100"/>
          <p14:tracePt t="68827" x="8909050" y="2781300"/>
          <p14:tracePt t="68843" x="8712200" y="2736850"/>
          <p14:tracePt t="68860" x="8604250" y="2717800"/>
          <p14:tracePt t="68877" x="8585200" y="2717800"/>
          <p14:tracePt t="68894" x="8578850" y="2717800"/>
          <p14:tracePt t="68984" x="8591550" y="2717800"/>
          <p14:tracePt t="68992" x="8629650" y="2717800"/>
          <p14:tracePt t="69001" x="8686800" y="2717800"/>
          <p14:tracePt t="69011" x="8756650" y="2717800"/>
          <p14:tracePt t="69027" x="8915400" y="2717800"/>
          <p14:tracePt t="69044" x="9067800" y="2717800"/>
          <p14:tracePt t="69060" x="9182100" y="2717800"/>
          <p14:tracePt t="69077" x="9251950" y="2717800"/>
          <p14:tracePt t="69094" x="9264650" y="2717800"/>
          <p14:tracePt t="69554" x="9271000" y="2717800"/>
          <p14:tracePt t="69560" x="9277350" y="2717800"/>
          <p14:tracePt t="69570" x="9290050" y="2717800"/>
          <p14:tracePt t="69577" x="9302750" y="2717800"/>
          <p14:tracePt t="69594" x="9391650" y="2724150"/>
          <p14:tracePt t="69610" x="9461500" y="2730500"/>
          <p14:tracePt t="69627" x="9512300" y="2736850"/>
          <p14:tracePt t="69644" x="9537700" y="2736850"/>
          <p14:tracePt t="69661" x="9544050" y="2736850"/>
          <p14:tracePt t="70330" x="9550400" y="2736850"/>
          <p14:tracePt t="70337" x="9556750" y="2736850"/>
          <p14:tracePt t="70348" x="9563100" y="2736850"/>
          <p14:tracePt t="70360" x="9594850" y="2736850"/>
          <p14:tracePt t="70379" x="9626600" y="2736850"/>
          <p14:tracePt t="70395" x="9652000" y="2736850"/>
          <p14:tracePt t="70412" x="9664700" y="2736850"/>
          <p14:tracePt t="70730" x="0" y="0"/>
        </p14:tracePtLst>
        <p14:tracePtLst>
          <p14:tracePt t="71889" x="10445750" y="2940050"/>
          <p14:tracePt t="71937" x="10452100" y="2940050"/>
          <p14:tracePt t="71947" x="10483850" y="2946400"/>
          <p14:tracePt t="71954" x="10515600" y="2946400"/>
          <p14:tracePt t="71961" x="10579100" y="2946400"/>
          <p14:tracePt t="71978" x="10744200" y="2946400"/>
          <p14:tracePt t="71992" x="10991850" y="2946400"/>
          <p14:tracePt t="72010" x="11201400" y="2946400"/>
          <p14:tracePt t="72026" x="11341100" y="2946400"/>
          <p14:tracePt t="72042" x="11385550" y="2946400"/>
          <p14:tracePt t="72059" x="11404600" y="2946400"/>
          <p14:tracePt t="72216" x="0" y="0"/>
        </p14:tracePtLst>
        <p14:tracePtLst>
          <p14:tracePt t="73048" x="1695450" y="3187700"/>
          <p14:tracePt t="73137" x="1714500" y="3187700"/>
          <p14:tracePt t="73146" x="1727200" y="3187700"/>
          <p14:tracePt t="73152" x="1752600" y="3187700"/>
          <p14:tracePt t="73162" x="1790700" y="3187700"/>
          <p14:tracePt t="73176" x="1911350" y="3194050"/>
          <p14:tracePt t="73193" x="2063750" y="3219450"/>
          <p14:tracePt t="73209" x="2209800" y="3219450"/>
          <p14:tracePt t="73226" x="2368550" y="3219450"/>
          <p14:tracePt t="73242" x="2495550" y="3219450"/>
          <p14:tracePt t="73259" x="2565400" y="3219450"/>
          <p14:tracePt t="73275" x="2590800" y="3219450"/>
          <p14:tracePt t="73292" x="2597150" y="3219450"/>
          <p14:tracePt t="73426" x="2603500" y="3219450"/>
          <p14:tracePt t="73434" x="2609850" y="3219450"/>
          <p14:tracePt t="73444" x="2616200" y="3219450"/>
          <p14:tracePt t="73459" x="2622550" y="3219450"/>
          <p14:tracePt t="73476" x="2628900" y="3219450"/>
          <p14:tracePt t="74056" x="0" y="0"/>
        </p14:tracePtLst>
        <p14:tracePtLst>
          <p14:tracePt t="74993" x="3111500" y="3105150"/>
          <p14:tracePt t="75089" x="3124200" y="3111500"/>
          <p14:tracePt t="75098" x="3136900" y="3111500"/>
          <p14:tracePt t="75109" x="3181350" y="3117850"/>
          <p14:tracePt t="75125" x="3244850" y="3117850"/>
          <p14:tracePt t="75142" x="3359150" y="3117850"/>
          <p14:tracePt t="75146" x="3422650" y="3117850"/>
          <p14:tracePt t="75161" x="3543300" y="3117850"/>
          <p14:tracePt t="75177" x="3600450" y="3117850"/>
          <p14:tracePt t="75193" x="3638550" y="3117850"/>
          <p14:tracePt t="75208" x="3644900" y="3117850"/>
          <p14:tracePt t="75226" x="3651250" y="3117850"/>
          <p14:tracePt t="75496" x="0" y="0"/>
        </p14:tracePtLst>
        <p14:tracePtLst>
          <p14:tracePt t="76217" x="4070350" y="2933700"/>
          <p14:tracePt t="76225" x="4064000" y="2933700"/>
          <p14:tracePt t="76241" x="4057650" y="2933700"/>
          <p14:tracePt t="76258" x="4051300" y="2933700"/>
          <p14:tracePt t="76264" x="4044950" y="2933700"/>
          <p14:tracePt t="76274" x="4019550" y="2933700"/>
          <p14:tracePt t="76291" x="3994150" y="2940050"/>
          <p14:tracePt t="76308" x="3962400" y="2946400"/>
          <p14:tracePt t="76324" x="3956050" y="2965450"/>
          <p14:tracePt t="76341" x="3937000" y="2971800"/>
          <p14:tracePt t="76358" x="3937000" y="2978150"/>
          <p14:tracePt t="76374" x="3937000" y="2984500"/>
          <p14:tracePt t="76391" x="3937000" y="2990850"/>
          <p14:tracePt t="76408" x="3937000" y="3009900"/>
          <p14:tracePt t="76425" x="3943350" y="3028950"/>
          <p14:tracePt t="76442" x="3975100" y="3060700"/>
          <p14:tracePt t="76458" x="4025900" y="3086100"/>
          <p14:tracePt t="76475" x="4076700" y="3105150"/>
          <p14:tracePt t="76492" x="4121150" y="3124200"/>
          <p14:tracePt t="76508" x="4152900" y="3136900"/>
          <p14:tracePt t="76524" x="4165600" y="3143250"/>
          <p14:tracePt t="76528" x="4171950" y="3149600"/>
          <p14:tracePt t="76592" x="4178300" y="3155950"/>
          <p14:tracePt t="76602" x="4184650" y="3162300"/>
          <p14:tracePt t="76672" x="4191000" y="3168650"/>
          <p14:tracePt t="77136" x="4191000" y="3175000"/>
          <p14:tracePt t="77152" x="4197350" y="3175000"/>
          <p14:tracePt t="77169" x="4203700" y="3175000"/>
          <p14:tracePt t="77184" x="4210050" y="3175000"/>
          <p14:tracePt t="77225" x="4216400" y="3175000"/>
          <p14:tracePt t="77232" x="4222750" y="3175000"/>
          <p14:tracePt t="77328" x="4229100" y="3175000"/>
          <p14:tracePt t="77337" x="4235450" y="3175000"/>
          <p14:tracePt t="78504" x="0" y="0"/>
        </p14:tracePtLst>
        <p14:tracePtLst>
          <p14:tracePt t="79896" x="1803400" y="3289300"/>
          <p14:tracePt t="79904" x="1803400" y="3302000"/>
          <p14:tracePt t="79913" x="1797050" y="3314700"/>
          <p14:tracePt t="79923" x="1790700" y="3327400"/>
          <p14:tracePt t="79940" x="1784350" y="3371850"/>
          <p14:tracePt t="79956" x="1784350" y="3416300"/>
          <p14:tracePt t="79973" x="1797050" y="3460750"/>
          <p14:tracePt t="79990" x="1835150" y="3505200"/>
          <p14:tracePt t="79992" x="1860550" y="3517900"/>
          <p14:tracePt t="80006" x="1885950" y="3530600"/>
          <p14:tracePt t="80023" x="1930400" y="3543300"/>
          <p14:tracePt t="80040" x="1962150" y="3543300"/>
          <p14:tracePt t="80056" x="2000250" y="3543300"/>
          <p14:tracePt t="80073" x="2012950" y="3524250"/>
          <p14:tracePt t="80090" x="2019300" y="3486150"/>
          <p14:tracePt t="80106" x="2019300" y="3441700"/>
          <p14:tracePt t="80123" x="2019300" y="3403600"/>
          <p14:tracePt t="80140" x="2019300" y="3371850"/>
          <p14:tracePt t="80156" x="1993900" y="3340100"/>
          <p14:tracePt t="80173" x="1981200" y="3333750"/>
          <p14:tracePt t="80190" x="1974850" y="3327400"/>
          <p14:tracePt t="80207" x="1968500" y="3327400"/>
          <p14:tracePt t="80801" x="0" y="0"/>
        </p14:tracePtLst>
        <p14:tracePtLst>
          <p14:tracePt t="81345" x="2622550" y="3194050"/>
          <p14:tracePt t="81359" x="2616200" y="3194050"/>
          <p14:tracePt t="81368" x="2609850" y="3194050"/>
          <p14:tracePt t="81375" x="2603500" y="3213100"/>
          <p14:tracePt t="81389" x="2597150" y="3232150"/>
          <p14:tracePt t="81406" x="2597150" y="3263900"/>
          <p14:tracePt t="81423" x="2578100" y="3314700"/>
          <p14:tracePt t="81440" x="2578100" y="3346450"/>
          <p14:tracePt t="81456" x="2584450" y="3384550"/>
          <p14:tracePt t="81473" x="2603500" y="3409950"/>
          <p14:tracePt t="81490" x="2628900" y="3435350"/>
          <p14:tracePt t="81507" x="2673350" y="3460750"/>
          <p14:tracePt t="81523" x="2717800" y="3479800"/>
          <p14:tracePt t="81540" x="2768600" y="3498850"/>
          <p14:tracePt t="81556" x="2800350" y="3505200"/>
          <p14:tracePt t="81573" x="2832100" y="3505200"/>
          <p14:tracePt t="81589" x="2863850" y="3505200"/>
          <p14:tracePt t="81593" x="2870200" y="3505200"/>
          <p14:tracePt t="81606" x="2876550" y="3498850"/>
          <p14:tracePt t="81623" x="2882900" y="3492500"/>
          <p14:tracePt t="81639" x="2882900" y="3467100"/>
          <p14:tracePt t="81656" x="2882900" y="3416300"/>
          <p14:tracePt t="81673" x="2844800" y="3352800"/>
          <p14:tracePt t="81690" x="2774950" y="3282950"/>
          <p14:tracePt t="81707" x="2698750" y="3232150"/>
          <p14:tracePt t="81723" x="2647950" y="3206750"/>
          <p14:tracePt t="81740" x="2609850" y="3194050"/>
          <p14:tracePt t="81757" x="2603500" y="3194050"/>
          <p14:tracePt t="81773" x="2590800" y="3194050"/>
          <p14:tracePt t="81789" x="2571750" y="3194050"/>
          <p14:tracePt t="81806" x="2552700" y="3219450"/>
          <p14:tracePt t="81808" x="2540000" y="3244850"/>
          <p14:tracePt t="81823" x="2508250" y="3295650"/>
          <p14:tracePt t="81839" x="2508250" y="3340100"/>
          <p14:tracePt t="81856" x="2501900" y="3371850"/>
          <p14:tracePt t="81872" x="2514600" y="3416300"/>
          <p14:tracePt t="81889" x="2533650" y="3441700"/>
          <p14:tracePt t="81906" x="2578100" y="3467100"/>
          <p14:tracePt t="81922" x="2635250" y="3486150"/>
          <p14:tracePt t="81940" x="2692400" y="3486150"/>
          <p14:tracePt t="81956" x="2781300" y="3473450"/>
          <p14:tracePt t="81973" x="2825750" y="3441700"/>
          <p14:tracePt t="81989" x="2857500" y="3390900"/>
          <p14:tracePt t="81992" x="2863850" y="3365500"/>
          <p14:tracePt t="82006" x="2870200" y="3340100"/>
          <p14:tracePt t="82022" x="2870200" y="3308350"/>
          <p14:tracePt t="82025" x="2870200" y="3289300"/>
          <p14:tracePt t="82039" x="2844800" y="3257550"/>
          <p14:tracePt t="82056" x="2819400" y="3238500"/>
          <p14:tracePt t="82072" x="2800350" y="3225800"/>
          <p14:tracePt t="82089" x="2787650" y="3225800"/>
          <p14:tracePt t="82106" x="2781300" y="3225800"/>
          <p14:tracePt t="82122" x="2762250" y="3225800"/>
          <p14:tracePt t="82139" x="2736850" y="3263900"/>
          <p14:tracePt t="82156" x="2730500" y="3321050"/>
          <p14:tracePt t="82172" x="2730500" y="3378200"/>
          <p14:tracePt t="82189" x="2749550" y="3422650"/>
          <p14:tracePt t="82208" x="2774950" y="3448050"/>
          <p14:tracePt t="82225" x="2787650" y="3454400"/>
          <p14:tracePt t="82241" x="2794000" y="3454400"/>
          <p14:tracePt t="82257" x="2813050" y="3441700"/>
          <p14:tracePt t="82273" x="2844800" y="3409950"/>
          <p14:tracePt t="82290" x="2863850" y="3359150"/>
          <p14:tracePt t="82306" x="2876550" y="3327400"/>
          <p14:tracePt t="82323" x="2876550" y="3302000"/>
          <p14:tracePt t="82339" x="2876550" y="3282950"/>
          <p14:tracePt t="82425" x="2876550" y="3276600"/>
          <p14:tracePt t="82443" x="2870200" y="3282950"/>
          <p14:tracePt t="82448" x="2863850" y="3289300"/>
          <p14:tracePt t="82459" x="2863850" y="3295650"/>
          <p14:tracePt t="82474" x="2863850" y="3308350"/>
          <p14:tracePt t="82571" x="2857500" y="3282950"/>
          <p14:tracePt t="82576" x="2857500" y="3276600"/>
          <p14:tracePt t="82589" x="2851150" y="3257550"/>
          <p14:tracePt t="82606" x="2832100" y="3232150"/>
          <p14:tracePt t="82609" x="2819400" y="3225800"/>
          <p14:tracePt t="82625" x="2813050" y="3225800"/>
          <p14:tracePt t="82639" x="2800350" y="3225800"/>
          <p14:tracePt t="82656" x="2774950" y="3238500"/>
          <p14:tracePt t="82673" x="2736850" y="3276600"/>
          <p14:tracePt t="82690" x="2686050" y="3352800"/>
          <p14:tracePt t="82707" x="2654300" y="3403600"/>
          <p14:tracePt t="82723" x="2635250" y="3441700"/>
          <p14:tracePt t="82740" x="2616200" y="3460750"/>
          <p14:tracePt t="82757" x="2616200" y="3467100"/>
          <p14:tracePt t="82818" x="2641600" y="3467100"/>
          <p14:tracePt t="82824" x="2698750" y="3454400"/>
          <p14:tracePt t="82840" x="2876550" y="3397250"/>
          <p14:tracePt t="82856" x="3035300" y="3359150"/>
          <p14:tracePt t="82873" x="3136900" y="3333750"/>
          <p14:tracePt t="82889" x="3149600" y="3333750"/>
          <p14:tracePt t="82906" x="3155950" y="3333750"/>
          <p14:tracePt t="82945" x="3162300" y="3333750"/>
          <p14:tracePt t="82961" x="3149600" y="3346450"/>
          <p14:tracePt t="82969" x="3124200" y="3359150"/>
          <p14:tracePt t="82977" x="3105150" y="3384550"/>
          <p14:tracePt t="82990" x="3086100" y="3422650"/>
          <p14:tracePt t="83006" x="3048000" y="3479800"/>
          <p14:tracePt t="83023" x="3035300" y="3517900"/>
          <p14:tracePt t="83113" x="3035300" y="3511550"/>
          <p14:tracePt t="83120" x="3035300" y="3492500"/>
          <p14:tracePt t="83130" x="3041650" y="3479800"/>
          <p14:tracePt t="83139" x="3041650" y="3467100"/>
          <p14:tracePt t="83156" x="3041650" y="3454400"/>
          <p14:tracePt t="83172" x="3041650" y="3441700"/>
          <p14:tracePt t="83323" x="3041650" y="3429000"/>
          <p14:tracePt t="83328" x="3041650" y="3422650"/>
          <p14:tracePt t="83340" x="3048000" y="3403600"/>
          <p14:tracePt t="83356" x="3060700" y="3378200"/>
          <p14:tracePt t="83373" x="3060700" y="3352800"/>
          <p14:tracePt t="83376" x="3067050" y="3340100"/>
          <p14:tracePt t="83389" x="3073400" y="3333750"/>
          <p14:tracePt t="83524" x="3060700" y="3333750"/>
          <p14:tracePt t="83530" x="3054350" y="3340100"/>
          <p14:tracePt t="83539" x="3048000" y="3352800"/>
          <p14:tracePt t="83555" x="3041650" y="3365500"/>
          <p14:tracePt t="83636" x="3048000" y="3365500"/>
          <p14:tracePt t="83644" x="3073400" y="3365500"/>
          <p14:tracePt t="83656" x="3181350" y="3365500"/>
          <p14:tracePt t="83672" x="3390900" y="3365500"/>
          <p14:tracePt t="83689" x="3708400" y="3365500"/>
          <p14:tracePt t="83706" x="3987800" y="3365500"/>
          <p14:tracePt t="83723" x="4159250" y="3365500"/>
          <p14:tracePt t="83740" x="4191000" y="3365500"/>
          <p14:tracePt t="83756" x="4203700" y="3365500"/>
          <p14:tracePt t="83866" x="4203700" y="3371850"/>
          <p14:tracePt t="83873" x="4178300" y="3378200"/>
          <p14:tracePt t="83881" x="4140200" y="3390900"/>
          <p14:tracePt t="83889" x="4095750" y="3397250"/>
          <p14:tracePt t="83905" x="3987800" y="3422650"/>
          <p14:tracePt t="83922" x="3867150" y="3448050"/>
          <p14:tracePt t="83939" x="3816350" y="3454400"/>
          <p14:tracePt t="83956" x="3797300" y="3454400"/>
          <p14:tracePt t="84264" x="3790950" y="3454400"/>
          <p14:tracePt t="84272" x="3784600" y="3454400"/>
          <p14:tracePt t="84289" x="3771900" y="3454400"/>
          <p14:tracePt t="84296" x="3765550" y="3454400"/>
          <p14:tracePt t="84305" x="3759200" y="3454400"/>
          <p14:tracePt t="84322" x="3752850" y="3454400"/>
          <p14:tracePt t="84437" x="3759200" y="3454400"/>
          <p14:tracePt t="84445" x="3771900" y="3454400"/>
          <p14:tracePt t="84458" x="3784600" y="3448050"/>
          <p14:tracePt t="84473" x="3790950" y="3441700"/>
          <p14:tracePt t="84489" x="3790950" y="3435350"/>
          <p14:tracePt t="84506" x="3790950" y="3422650"/>
          <p14:tracePt t="84522" x="3790950" y="3416300"/>
          <p14:tracePt t="84545" x="3790950" y="3403600"/>
          <p14:tracePt t="84683" x="3778250" y="3403600"/>
          <p14:tracePt t="84692" x="3778250" y="3409950"/>
          <p14:tracePt t="84707" x="3784600" y="3441700"/>
          <p14:tracePt t="84723" x="3803650" y="3460750"/>
          <p14:tracePt t="84739" x="3841750" y="3479800"/>
          <p14:tracePt t="84755" x="3898900" y="3492500"/>
          <p14:tracePt t="84772" x="4000500" y="3492500"/>
          <p14:tracePt t="84789" x="4095750" y="3467100"/>
          <p14:tracePt t="84805" x="4165600" y="3448050"/>
          <p14:tracePt t="84808" x="4184650" y="3435350"/>
          <p14:tracePt t="84822" x="4203700" y="3429000"/>
          <p14:tracePt t="84838" x="4216400" y="3416300"/>
          <p14:tracePt t="84841" x="4222750" y="3409950"/>
          <p14:tracePt t="84856" x="4229100" y="3403600"/>
          <p14:tracePt t="85122" x="4235450" y="3403600"/>
          <p14:tracePt t="85133" x="4241800" y="3403600"/>
          <p14:tracePt t="85140" x="4260850" y="3403600"/>
          <p14:tracePt t="85155" x="4349750" y="3409950"/>
          <p14:tracePt t="85172" x="4495800" y="3429000"/>
          <p14:tracePt t="85176" x="4559300" y="3429000"/>
          <p14:tracePt t="85188" x="4635500" y="3429000"/>
          <p14:tracePt t="85206" x="4775200" y="3429000"/>
          <p14:tracePt t="85209" x="4826000" y="3429000"/>
          <p14:tracePt t="85224" x="4870450" y="3429000"/>
          <p14:tracePt t="85240" x="4902200" y="3429000"/>
          <p14:tracePt t="85426" x="4921250" y="3435350"/>
          <p14:tracePt t="85433" x="4940300" y="3441700"/>
          <p14:tracePt t="85443" x="4959350" y="3448050"/>
          <p14:tracePt t="85456" x="5041900" y="3460750"/>
          <p14:tracePt t="85473" x="5118100" y="3473450"/>
          <p14:tracePt t="85489" x="5168900" y="3479800"/>
          <p14:tracePt t="85506" x="5187950" y="3479800"/>
          <p14:tracePt t="86064" x="0" y="0"/>
        </p14:tracePtLst>
        <p14:tracePtLst>
          <p14:tracePt t="86840" x="5899150" y="3409950"/>
          <p14:tracePt t="86959" x="5905500" y="3409950"/>
          <p14:tracePt t="86968" x="5937250" y="3409950"/>
          <p14:tracePt t="86976" x="5981700" y="3409950"/>
          <p14:tracePt t="86988" x="6032500" y="3409950"/>
          <p14:tracePt t="87004" x="6159500" y="3409950"/>
          <p14:tracePt t="87021" x="6286500" y="3409950"/>
          <p14:tracePt t="87023" x="6343650" y="3409950"/>
          <p14:tracePt t="87038" x="6394450" y="3409950"/>
          <p14:tracePt t="87054" x="6464300" y="3409950"/>
          <p14:tracePt t="87055" x="6470650" y="3409950"/>
          <p14:tracePt t="87071" x="6489700" y="3409950"/>
          <p14:tracePt t="87432" x="6477000" y="3409950"/>
          <p14:tracePt t="87442" x="6445250" y="3409950"/>
          <p14:tracePt t="87448" x="6419850" y="3409950"/>
          <p14:tracePt t="87458" x="6388100" y="3409950"/>
          <p14:tracePt t="87471" x="6337300" y="3409950"/>
          <p14:tracePt t="87488" x="6286500" y="3409950"/>
          <p14:tracePt t="87504" x="6254750" y="3409950"/>
          <p14:tracePt t="87520" x="6248400" y="3409950"/>
          <p14:tracePt t="87657" x="6254750" y="3409950"/>
          <p14:tracePt t="87665" x="6273800" y="3409950"/>
          <p14:tracePt t="87673" x="6305550" y="3409950"/>
          <p14:tracePt t="87688" x="6400800" y="3409950"/>
          <p14:tracePt t="87704" x="6483350" y="3409950"/>
          <p14:tracePt t="87722" x="6534150" y="3409950"/>
          <p14:tracePt t="87739" x="6546850" y="3409950"/>
          <p14:tracePt t="88113" x="0" y="0"/>
        </p14:tracePtLst>
        <p14:tracePtLst>
          <p14:tracePt t="89866" x="7258050" y="3371850"/>
          <p14:tracePt t="89905" x="7264400" y="3371850"/>
          <p14:tracePt t="89921" x="7270750" y="3371850"/>
          <p14:tracePt t="89929" x="7283450" y="3371850"/>
          <p14:tracePt t="89937" x="7296150" y="3371850"/>
          <p14:tracePt t="89954" x="7366000" y="3365500"/>
          <p14:tracePt t="89972" x="7467600" y="3365500"/>
          <p14:tracePt t="89988" x="7588250" y="3365500"/>
          <p14:tracePt t="90004" x="7670800" y="3365500"/>
          <p14:tracePt t="90007" x="7708900" y="3365500"/>
          <p14:tracePt t="90020" x="7727950" y="3365500"/>
          <p14:tracePt t="90037" x="7747000" y="3365500"/>
          <p14:tracePt t="90194" x="7734300" y="3365500"/>
          <p14:tracePt t="90200" x="7721600" y="3365500"/>
          <p14:tracePt t="90208" x="7702550" y="3365500"/>
          <p14:tracePt t="90220" x="7677150" y="3365500"/>
          <p14:tracePt t="90237" x="7620000" y="3371850"/>
          <p14:tracePt t="90253" x="7594600" y="3378200"/>
          <p14:tracePt t="90255" x="7569200" y="3384550"/>
          <p14:tracePt t="90270" x="7562850" y="3390900"/>
          <p14:tracePt t="90400" x="7569200" y="3390900"/>
          <p14:tracePt t="90408" x="7581900" y="3390900"/>
          <p14:tracePt t="90423" x="7594600" y="3390900"/>
          <p14:tracePt t="90442" x="7600950" y="3390900"/>
          <p14:tracePt t="91104" x="7607300" y="3390900"/>
          <p14:tracePt t="91104" x="0" y="0"/>
        </p14:tracePtLst>
        <p14:tracePtLst>
          <p14:tracePt t="91906" x="8058150" y="3365500"/>
          <p14:tracePt t="91938" x="8058150" y="3378200"/>
          <p14:tracePt t="91953" x="8064500" y="3390900"/>
          <p14:tracePt t="91969" x="8077200" y="3390900"/>
          <p14:tracePt t="91978" x="8102600" y="3397250"/>
          <p14:tracePt t="91987" x="8128000" y="3403600"/>
          <p14:tracePt t="92004" x="8216900" y="3416300"/>
          <p14:tracePt t="92008" x="8267700" y="3422650"/>
          <p14:tracePt t="92019" x="8312150" y="3422650"/>
          <p14:tracePt t="92025" x="8362950" y="3422650"/>
          <p14:tracePt t="92036" x="8426450" y="3422650"/>
          <p14:tracePt t="92053" x="8559800" y="3422650"/>
          <p14:tracePt t="92069" x="8655050" y="3422650"/>
          <p14:tracePt t="92086" x="8731250" y="3422650"/>
          <p14:tracePt t="92088" x="8750300" y="3422650"/>
          <p14:tracePt t="92103" x="8769350" y="3422650"/>
          <p14:tracePt t="92425" x="8782050" y="3422650"/>
          <p14:tracePt t="92432" x="8801100" y="3422650"/>
          <p14:tracePt t="92442" x="8813800" y="3422650"/>
          <p14:tracePt t="92453" x="8845550" y="3422650"/>
          <p14:tracePt t="92469" x="8921750" y="3422650"/>
          <p14:tracePt t="92485" x="9010650" y="3422650"/>
          <p14:tracePt t="92487" x="9055100" y="3422650"/>
          <p14:tracePt t="92503" x="9074150" y="3422650"/>
          <p14:tracePt t="92519" x="9131300" y="3422650"/>
          <p14:tracePt t="92921" x="9137650" y="3422650"/>
          <p14:tracePt t="92930" x="9144000" y="3422650"/>
          <p14:tracePt t="92936" x="9150350" y="3422650"/>
          <p14:tracePt t="92952" x="9182100" y="3422650"/>
          <p14:tracePt t="92969" x="9213850" y="3422650"/>
          <p14:tracePt t="92985" x="9245600" y="3422650"/>
          <p14:tracePt t="93002" x="9271000" y="3422650"/>
          <p14:tracePt t="93035" x="9277350" y="3422650"/>
          <p14:tracePt t="93632" x="0" y="0"/>
        </p14:tracePtLst>
        <p14:tracePtLst>
          <p14:tracePt t="94090" x="10077450" y="3409950"/>
          <p14:tracePt t="94099" x="10090150" y="3409950"/>
          <p14:tracePt t="94105" x="10109200" y="3409950"/>
          <p14:tracePt t="94120" x="10166350" y="3409950"/>
          <p14:tracePt t="94136" x="10280650" y="3409950"/>
          <p14:tracePt t="94152" x="10458450" y="3409950"/>
          <p14:tracePt t="94169" x="10629900" y="3409950"/>
          <p14:tracePt t="94185" x="10744200" y="3409950"/>
          <p14:tracePt t="94202" x="10788650" y="3409950"/>
          <p14:tracePt t="94219" x="10795000" y="3409950"/>
          <p14:tracePt t="94448" x="0" y="0"/>
        </p14:tracePtLst>
        <p14:tracePtLst>
          <p14:tracePt t="96714" x="2552700" y="3422650"/>
          <p14:tracePt t="96765" x="2565400" y="3422650"/>
          <p14:tracePt t="96771" x="2578100" y="3422650"/>
          <p14:tracePt t="96786" x="2641600" y="3422650"/>
          <p14:tracePt t="96803" x="2749550" y="3422650"/>
          <p14:tracePt t="96819" x="2857500" y="3422650"/>
          <p14:tracePt t="96835" x="2978150" y="3422650"/>
          <p14:tracePt t="96853" x="3092450" y="3422650"/>
          <p14:tracePt t="96868" x="3155950" y="3422650"/>
          <p14:tracePt t="96874" x="3181350" y="3422650"/>
          <p14:tracePt t="96884" x="3206750" y="3422650"/>
          <p14:tracePt t="96901" x="3232150" y="3422650"/>
          <p14:tracePt t="96905" x="3238500" y="3422650"/>
          <p14:tracePt t="96918" x="3244850" y="3422650"/>
          <p14:tracePt t="96935" x="3251200" y="3422650"/>
          <p14:tracePt t="97176" x="0" y="0"/>
        </p14:tracePtLst>
        <p14:tracePtLst>
          <p14:tracePt t="97929" x="9347200" y="3441700"/>
          <p14:tracePt t="98032" x="9353550" y="3441700"/>
          <p14:tracePt t="98040" x="9385300" y="3441700"/>
          <p14:tracePt t="98051" x="9448800" y="3441700"/>
          <p14:tracePt t="98067" x="9652000" y="3441700"/>
          <p14:tracePt t="98084" x="9912350" y="3441700"/>
          <p14:tracePt t="98101" x="10179050" y="3441700"/>
          <p14:tracePt t="98117" x="10356850" y="3441700"/>
          <p14:tracePt t="98120" x="10401300" y="3441700"/>
          <p14:tracePt t="98134" x="10414000" y="3441700"/>
          <p14:tracePt t="98151" x="10426700" y="3441700"/>
          <p14:tracePt t="98362" x="10414000" y="3441700"/>
          <p14:tracePt t="98369" x="10388600" y="3441700"/>
          <p14:tracePt t="98378" x="10350500" y="3441700"/>
          <p14:tracePt t="98385" x="10306050" y="3441700"/>
          <p14:tracePt t="98401" x="10191750" y="3441700"/>
          <p14:tracePt t="98417" x="10033000" y="3441700"/>
          <p14:tracePt t="98434" x="9842500" y="3441700"/>
          <p14:tracePt t="98451" x="9639300" y="3441700"/>
          <p14:tracePt t="98467" x="9410700" y="3441700"/>
          <p14:tracePt t="98484" x="9131300" y="3441700"/>
          <p14:tracePt t="98488" x="8934450" y="3441700"/>
          <p14:tracePt t="98501" x="8737600" y="3441700"/>
          <p14:tracePt t="98518" x="8432800" y="3441700"/>
          <p14:tracePt t="98522" x="8318500" y="3441700"/>
          <p14:tracePt t="98536" x="8172450" y="3441700"/>
          <p14:tracePt t="98553" x="8128000" y="3441700"/>
          <p14:tracePt t="98668" x="8153400" y="3441700"/>
          <p14:tracePt t="98675" x="8197850" y="3441700"/>
          <p14:tracePt t="98684" x="8261350" y="3441700"/>
          <p14:tracePt t="98701" x="8451850" y="3441700"/>
          <p14:tracePt t="98717" x="8782050" y="3467100"/>
          <p14:tracePt t="98721" x="8959850" y="3473450"/>
          <p14:tracePt t="98734" x="9163050" y="3486150"/>
          <p14:tracePt t="98751" x="9747250" y="3549650"/>
          <p14:tracePt t="98767" x="9912350" y="3549650"/>
          <p14:tracePt t="98785" x="9994900" y="3549650"/>
          <p14:tracePt t="98801" x="10020300" y="3549650"/>
          <p14:tracePt t="98817" x="10026650" y="3549650"/>
          <p14:tracePt t="98888" x="10007600" y="3549650"/>
          <p14:tracePt t="98896" x="9969500" y="3549650"/>
          <p14:tracePt t="98904" x="9925050" y="3543300"/>
          <p14:tracePt t="98917" x="9861550" y="3543300"/>
          <p14:tracePt t="98934" x="9664700" y="3543300"/>
          <p14:tracePt t="98937" x="9544050" y="3543300"/>
          <p14:tracePt t="98951" x="9315450" y="3543300"/>
          <p14:tracePt t="98967" x="9080500" y="3543300"/>
          <p14:tracePt t="98983" x="8934450" y="3543300"/>
          <p14:tracePt t="99000" x="8864600" y="3543300"/>
          <p14:tracePt t="99017" x="8851900" y="3543300"/>
          <p14:tracePt t="99034" x="8845550" y="3543300"/>
          <p14:tracePt t="99098" x="8851900" y="3536950"/>
          <p14:tracePt t="99104" x="8883650" y="3530600"/>
          <p14:tracePt t="99117" x="8921750" y="3530600"/>
          <p14:tracePt t="99134" x="9093200" y="3530600"/>
          <p14:tracePt t="99137" x="9201150" y="3530600"/>
          <p14:tracePt t="99151" x="9315450" y="3530600"/>
          <p14:tracePt t="99167" x="9575800" y="3530600"/>
          <p14:tracePt t="99184" x="9639300" y="3530600"/>
          <p14:tracePt t="99200" x="9645650" y="3530600"/>
          <p14:tracePt t="99248" x="9632950" y="3530600"/>
          <p14:tracePt t="99257" x="9588500" y="3530600"/>
          <p14:tracePt t="99268" x="9518650" y="3530600"/>
          <p14:tracePt t="99284" x="9283700" y="3530600"/>
          <p14:tracePt t="99288" x="9112250" y="3530600"/>
          <p14:tracePt t="99300" x="8934450" y="3530600"/>
          <p14:tracePt t="99318" x="8629650" y="3530600"/>
          <p14:tracePt t="99321" x="8534400" y="3530600"/>
          <p14:tracePt t="99333" x="8464550" y="3530600"/>
          <p14:tracePt t="99403" x="8407400" y="3524250"/>
          <p14:tracePt t="99415" x="8407400" y="3517900"/>
          <p14:tracePt t="99424" x="8426450" y="3517900"/>
          <p14:tracePt t="99433" x="8477250" y="3517900"/>
          <p14:tracePt t="99450" x="8667750" y="3517900"/>
          <p14:tracePt t="99466" x="8972550" y="3517900"/>
          <p14:tracePt t="99483" x="9315450" y="3517900"/>
          <p14:tracePt t="99500" x="9575800" y="3517900"/>
          <p14:tracePt t="99517" x="9683750" y="3517900"/>
          <p14:tracePt t="99522" x="9696450" y="3517900"/>
          <p14:tracePt t="99534" x="9702800" y="3517900"/>
          <p14:tracePt t="99551" x="9709150" y="3517900"/>
          <p14:tracePt t="99936" x="0" y="0"/>
        </p14:tracePtLst>
        <p14:tracePtLst>
          <p14:tracePt t="102706" x="3422650" y="3441700"/>
          <p14:tracePt t="102826" x="3435350" y="3441700"/>
          <p14:tracePt t="102834" x="3479800" y="3441700"/>
          <p14:tracePt t="102841" x="3543300" y="3441700"/>
          <p14:tracePt t="102851" x="3625850" y="3441700"/>
          <p14:tracePt t="102867" x="3949700" y="3467100"/>
          <p14:tracePt t="102883" x="4387850" y="3530600"/>
          <p14:tracePt t="102899" x="4845050" y="3619500"/>
          <p14:tracePt t="102916" x="5219700" y="3689350"/>
          <p14:tracePt t="102933" x="5441950" y="3708400"/>
          <p14:tracePt t="102937" x="5530850" y="3708400"/>
          <p14:tracePt t="102949" x="5600700" y="3708400"/>
          <p14:tracePt t="102966" x="5727700" y="3708400"/>
          <p14:tracePt t="102970" x="5784850" y="3708400"/>
          <p14:tracePt t="102983" x="5861050" y="3708400"/>
          <p14:tracePt t="103000" x="5937250" y="3708400"/>
          <p14:tracePt t="103015" x="6013450" y="3708400"/>
          <p14:tracePt t="103032" x="6076950" y="3708400"/>
          <p14:tracePt t="103048" x="6140450" y="3708400"/>
          <p14:tracePt t="103065" x="6229350" y="3708400"/>
          <p14:tracePt t="103082" x="6324600" y="3708400"/>
          <p14:tracePt t="103099" x="6432550" y="3708400"/>
          <p14:tracePt t="103115" x="6565900" y="3708400"/>
          <p14:tracePt t="103132" x="6718300" y="3708400"/>
          <p14:tracePt t="103149" x="6908800" y="3708400"/>
          <p14:tracePt t="103165" x="7105650" y="3708400"/>
          <p14:tracePt t="103168" x="7213600" y="3708400"/>
          <p14:tracePt t="103182" x="7315200" y="3708400"/>
          <p14:tracePt t="103183" x="7423150" y="3708400"/>
          <p14:tracePt t="103199" x="7651750" y="3708400"/>
          <p14:tracePt t="103215" x="7880350" y="3708400"/>
          <p14:tracePt t="103232" x="8070850" y="3708400"/>
          <p14:tracePt t="103249" x="8147050" y="3708400"/>
          <p14:tracePt t="103265" x="8159750" y="3708400"/>
          <p14:tracePt t="103282" x="8166100" y="3708400"/>
          <p14:tracePt t="103316" x="8172450" y="3708400"/>
          <p14:tracePt t="103332" x="8185150" y="3708400"/>
          <p14:tracePt t="103348" x="8197850" y="3702050"/>
          <p14:tracePt t="103365" x="8223250" y="3689350"/>
          <p14:tracePt t="103382" x="8255000" y="3670300"/>
          <p14:tracePt t="103384" x="8274050" y="3657600"/>
          <p14:tracePt t="103399" x="8312150" y="3638550"/>
          <p14:tracePt t="103415" x="8369300" y="3619500"/>
          <p14:tracePt t="103432" x="8458200" y="3587750"/>
          <p14:tracePt t="103448" x="8591550" y="3568700"/>
          <p14:tracePt t="103465" x="8712200" y="3543300"/>
          <p14:tracePt t="103482" x="8832850" y="3517900"/>
          <p14:tracePt t="103498" x="8940800" y="3517900"/>
          <p14:tracePt t="103515" x="9036050" y="3517900"/>
          <p14:tracePt t="103532" x="9105900" y="3511550"/>
          <p14:tracePt t="103549" x="9150350" y="3511550"/>
          <p14:tracePt t="103565" x="9188450" y="3498850"/>
          <p14:tracePt t="103582" x="9194800" y="3498850"/>
          <p14:tracePt t="103599" x="9201150" y="3498850"/>
          <p14:tracePt t="103672" x="9194800" y="3498850"/>
          <p14:tracePt t="103679" x="9175750" y="3498850"/>
          <p14:tracePt t="103687" x="9156700" y="3498850"/>
          <p14:tracePt t="103698" x="9112250" y="3498850"/>
          <p14:tracePt t="103715" x="9017000" y="3498850"/>
          <p14:tracePt t="103732" x="8883650" y="3498850"/>
          <p14:tracePt t="103748" x="8724900" y="3498850"/>
          <p14:tracePt t="103765" x="8572500" y="3498850"/>
          <p14:tracePt t="103782" x="8458200" y="3498850"/>
          <p14:tracePt t="103785" x="8401050" y="3498850"/>
          <p14:tracePt t="103799" x="8388350" y="3498850"/>
          <p14:tracePt t="103815" x="8369300" y="3498850"/>
          <p14:tracePt t="103895" x="8375650" y="3498850"/>
          <p14:tracePt t="103904" x="8407400" y="3498850"/>
          <p14:tracePt t="103913" x="8451850" y="3498850"/>
          <p14:tracePt t="103919" x="8502650" y="3498850"/>
          <p14:tracePt t="103932" x="8585200" y="3498850"/>
          <p14:tracePt t="103948" x="8788400" y="3498850"/>
          <p14:tracePt t="103965" x="8985250" y="3498850"/>
          <p14:tracePt t="103982" x="9112250" y="3498850"/>
          <p14:tracePt t="103999" x="9163050" y="3498850"/>
          <p14:tracePt t="104266" x="9156700" y="3498850"/>
          <p14:tracePt t="104273" x="9118600" y="3498850"/>
          <p14:tracePt t="104282" x="9099550" y="3498850"/>
          <p14:tracePt t="104300" x="8991600" y="3486150"/>
          <p14:tracePt t="104316" x="8845550" y="3460750"/>
          <p14:tracePt t="104321" x="8743950" y="3454400"/>
          <p14:tracePt t="104333" x="8674100" y="3454400"/>
          <p14:tracePt t="104351" x="8515350" y="3454400"/>
          <p14:tracePt t="104367" x="8407400" y="3454400"/>
          <p14:tracePt t="104382" x="8369300" y="3454400"/>
          <p14:tracePt t="104399" x="8356600" y="3454400"/>
          <p14:tracePt t="104497" x="8362950" y="3454400"/>
          <p14:tracePt t="104506" x="8382000" y="3454400"/>
          <p14:tracePt t="104515" x="8413750" y="3454400"/>
          <p14:tracePt t="104532" x="8540750" y="3454400"/>
          <p14:tracePt t="104551" x="8718550" y="3454400"/>
          <p14:tracePt t="104554" x="8826500" y="3454400"/>
          <p14:tracePt t="104567" x="8928100" y="3454400"/>
          <p14:tracePt t="104582" x="9118600" y="3454400"/>
          <p14:tracePt t="104586" x="9175750" y="3454400"/>
          <p14:tracePt t="104602" x="9239250" y="3454400"/>
          <p14:tracePt t="104617" x="9264650" y="3454400"/>
          <p14:tracePt t="104724" x="9258300" y="3454400"/>
          <p14:tracePt t="104731" x="9226550" y="3454400"/>
          <p14:tracePt t="104739" x="9182100" y="3454400"/>
          <p14:tracePt t="104749" x="9118600" y="3454400"/>
          <p14:tracePt t="104765" x="8978900" y="3454400"/>
          <p14:tracePt t="104782" x="8820150" y="3429000"/>
          <p14:tracePt t="104785" x="8756650" y="3409950"/>
          <p14:tracePt t="104798" x="8699500" y="3403600"/>
          <p14:tracePt t="104816" x="8661400" y="3397250"/>
          <p14:tracePt t="104832" x="8655050" y="3397250"/>
          <p14:tracePt t="104921" x="8661400" y="3397250"/>
          <p14:tracePt t="104929" x="8680450" y="3397250"/>
          <p14:tracePt t="104937" x="8731250" y="3397250"/>
          <p14:tracePt t="104948" x="8807450" y="3397250"/>
          <p14:tracePt t="104965" x="8985250" y="3397250"/>
          <p14:tracePt t="104970" x="9086850" y="3397250"/>
          <p14:tracePt t="104982" x="9194800" y="3397250"/>
          <p14:tracePt t="105000" x="9436100" y="3397250"/>
          <p14:tracePt t="105016" x="9486900" y="3397250"/>
          <p14:tracePt t="105031" x="9493250" y="3397250"/>
          <p14:tracePt t="105633" x="0" y="0"/>
        </p14:tracePtLst>
        <p14:tracePtLst>
          <p14:tracePt t="108464" x="6108700" y="3397250"/>
          <p14:tracePt t="108583" x="6127750" y="3397250"/>
          <p14:tracePt t="108592" x="6159500" y="3397250"/>
          <p14:tracePt t="108599" x="6216650" y="3397250"/>
          <p14:tracePt t="108613" x="6286500" y="3397250"/>
          <p14:tracePt t="108630" x="6457950" y="3397250"/>
          <p14:tracePt t="108647" x="6654800" y="3397250"/>
          <p14:tracePt t="108663" x="6705600" y="3397250"/>
          <p14:tracePt t="108680" x="6718300" y="3397250"/>
          <p14:tracePt t="108785" x="6718300" y="3403600"/>
          <p14:tracePt t="108801" x="6673850" y="3409950"/>
          <p14:tracePt t="108808" x="6610350" y="3416300"/>
          <p14:tracePt t="108817" x="6534150" y="3435350"/>
          <p14:tracePt t="108830" x="6432550" y="3448050"/>
          <p14:tracePt t="108832" x="6305550" y="3479800"/>
          <p14:tracePt t="108848" x="6045200" y="3517900"/>
          <p14:tracePt t="108863" x="5873750" y="3524250"/>
          <p14:tracePt t="108880" x="5803900" y="3524250"/>
          <p14:tracePt t="108897" x="5791200" y="3524250"/>
          <p14:tracePt t="109001" x="5822950" y="3524250"/>
          <p14:tracePt t="109008" x="5848350" y="3524250"/>
          <p14:tracePt t="109016" x="5905500" y="3524250"/>
          <p14:tracePt t="109030" x="5981700" y="3524250"/>
          <p14:tracePt t="109047" x="6210300" y="3524250"/>
          <p14:tracePt t="109063" x="6299200" y="3524250"/>
          <p14:tracePt t="109080" x="6330950" y="3524250"/>
          <p14:tracePt t="109097" x="6343650" y="3524250"/>
          <p14:tracePt t="109424" x="6350000" y="3524250"/>
          <p14:tracePt t="109432" x="6362700" y="3524250"/>
          <p14:tracePt t="109441" x="6375400" y="3524250"/>
          <p14:tracePt t="109447" x="6394450" y="3524250"/>
          <p14:tracePt t="109463" x="6432550" y="3517900"/>
          <p14:tracePt t="109480" x="6464300" y="3511550"/>
          <p14:tracePt t="109497" x="6470650" y="3511550"/>
          <p14:tracePt t="109513" x="6489700" y="3505200"/>
          <p14:tracePt t="109554" x="6496050" y="3505200"/>
          <p14:tracePt t="109563" x="6502400" y="3505200"/>
          <p14:tracePt t="109580" x="6527800" y="3498850"/>
          <p14:tracePt t="109597" x="6527800" y="3492500"/>
          <p14:tracePt t="109704" x="6534150" y="3492500"/>
          <p14:tracePt t="109712" x="6540500" y="3492500"/>
          <p14:tracePt t="109721" x="6546850" y="3492500"/>
          <p14:tracePt t="109730" x="6559550" y="3492500"/>
          <p14:tracePt t="109747" x="6578600" y="3492500"/>
          <p14:tracePt t="109763" x="6591300" y="3479800"/>
          <p14:tracePt t="109780" x="6604000" y="3467100"/>
          <p14:tracePt t="109797" x="6623050" y="3441700"/>
          <p14:tracePt t="109813" x="6635750" y="3422650"/>
          <p14:tracePt t="109815" x="6642100" y="3416300"/>
          <p14:tracePt t="109831" x="6642100" y="3409950"/>
          <p14:tracePt t="109847" x="6642100" y="3403600"/>
          <p14:tracePt t="109865" x="6642100" y="3397250"/>
          <p14:tracePt t="109882" x="6642100" y="3390900"/>
          <p14:tracePt t="109896" x="6642100" y="3384550"/>
          <p14:tracePt t="109914" x="6642100" y="3378200"/>
          <p14:tracePt t="109930" x="6642100" y="3371850"/>
          <p14:tracePt t="109946" x="6623050" y="3359150"/>
          <p14:tracePt t="109963" x="6610350" y="3352800"/>
          <p14:tracePt t="109980" x="6591300" y="3352800"/>
          <p14:tracePt t="109996" x="6578600" y="3352800"/>
          <p14:tracePt t="110013" x="6572250" y="3352800"/>
          <p14:tracePt t="110032" x="6565900" y="3352800"/>
          <p14:tracePt t="110063" x="6559550" y="3352800"/>
          <p14:tracePt t="110071" x="6559550" y="3359150"/>
          <p14:tracePt t="110081" x="6553200" y="3365500"/>
          <p14:tracePt t="110097" x="6553200" y="3378200"/>
          <p14:tracePt t="110113" x="6553200" y="3390900"/>
          <p14:tracePt t="110129" x="6553200" y="3409950"/>
          <p14:tracePt t="110146" x="6553200" y="3435350"/>
          <p14:tracePt t="110163" x="6559550" y="3448050"/>
          <p14:tracePt t="110179" x="6565900" y="3460750"/>
          <p14:tracePt t="110196" x="6578600" y="3479800"/>
          <p14:tracePt t="110213" x="6610350" y="3492500"/>
          <p14:tracePt t="110229" x="6635750" y="3511550"/>
          <p14:tracePt t="110247" x="6661150" y="3524250"/>
          <p14:tracePt t="110263" x="6667500" y="3524250"/>
          <p14:tracePt t="110279" x="6680200" y="3524250"/>
          <p14:tracePt t="110296" x="6699250" y="3524250"/>
          <p14:tracePt t="110313" x="6705600" y="3511550"/>
          <p14:tracePt t="110329" x="6724650" y="3492500"/>
          <p14:tracePt t="110347" x="6737350" y="3454400"/>
          <p14:tracePt t="110363" x="6737350" y="3435350"/>
          <p14:tracePt t="110380" x="6737350" y="3429000"/>
          <p14:tracePt t="110396" x="6737350" y="3403600"/>
          <p14:tracePt t="110413" x="6737350" y="3397250"/>
          <p14:tracePt t="110429" x="6737350" y="3371850"/>
          <p14:tracePt t="110446" x="6737350" y="3359150"/>
          <p14:tracePt t="110447" x="6731000" y="3352800"/>
          <p14:tracePt t="110463" x="6718300" y="3340100"/>
          <p14:tracePt t="110479" x="6705600" y="3327400"/>
          <p14:tracePt t="110496" x="6680200" y="3314700"/>
          <p14:tracePt t="110513" x="6667500" y="3308350"/>
          <p14:tracePt t="110529" x="6661150" y="3308350"/>
          <p14:tracePt t="110546" x="6648450" y="3308350"/>
          <p14:tracePt t="110563" x="6629400" y="3308350"/>
          <p14:tracePt t="110579" x="6616700" y="3314700"/>
          <p14:tracePt t="110596" x="6604000" y="3321050"/>
          <p14:tracePt t="110613" x="6597650" y="3340100"/>
          <p14:tracePt t="110615" x="6597650" y="3346450"/>
          <p14:tracePt t="110629" x="6597650" y="3359150"/>
          <p14:tracePt t="110646" x="6597650" y="3365500"/>
          <p14:tracePt t="110647" x="6597650" y="3371850"/>
          <p14:tracePt t="110663" x="6597650" y="3378200"/>
          <p14:tracePt t="110679" x="6597650" y="3384550"/>
          <p14:tracePt t="110696" x="6604000" y="3384550"/>
          <p14:tracePt t="110720" x="6610350" y="3384550"/>
          <p14:tracePt t="110735" x="6616700" y="3384550"/>
          <p14:tracePt t="110746" x="6623050" y="3384550"/>
          <p14:tracePt t="110763" x="6642100" y="3397250"/>
          <p14:tracePt t="110796" x="6648450" y="3397250"/>
          <p14:tracePt t="110817" x="6654800" y="3403600"/>
          <p14:tracePt t="110832" x="6661150" y="3403600"/>
          <p14:tracePt t="110848" x="6667500" y="3403600"/>
          <p14:tracePt t="110863" x="6667500" y="3409950"/>
          <p14:tracePt t="110880" x="6673850" y="3416300"/>
          <p14:tracePt t="110896" x="6680200" y="3416300"/>
          <p14:tracePt t="110920" x="6680200" y="3422650"/>
          <p14:tracePt t="110944" x="6680200" y="3429000"/>
          <p14:tracePt t="110952" x="6680200" y="3435350"/>
          <p14:tracePt t="110977" x="6680200" y="3441700"/>
          <p14:tracePt t="110991" x="6667500" y="3448050"/>
          <p14:tracePt t="111000" x="6661150" y="3454400"/>
          <p14:tracePt t="111012" x="6654800" y="3454400"/>
          <p14:tracePt t="111029" x="6648450" y="3454400"/>
          <p14:tracePt t="111046" x="6635750" y="3454400"/>
          <p14:tracePt t="111145" x="6635750" y="3448050"/>
          <p14:tracePt t="111152" x="6635750" y="3441700"/>
          <p14:tracePt t="111162" x="6635750" y="3429000"/>
          <p14:tracePt t="111179" x="6635750" y="3416300"/>
          <p14:tracePt t="111196" x="6635750" y="3397250"/>
          <p14:tracePt t="111213" x="6635750" y="3371850"/>
          <p14:tracePt t="111229" x="6635750" y="3365500"/>
          <p14:tracePt t="111246" x="6629400" y="3352800"/>
          <p14:tracePt t="111263" x="6604000" y="3340100"/>
          <p14:tracePt t="111279" x="6578600" y="3327400"/>
          <p14:tracePt t="111296" x="6565900" y="3327400"/>
          <p14:tracePt t="111312" x="6540500" y="3327400"/>
          <p14:tracePt t="111329" x="6527800" y="3327400"/>
          <p14:tracePt t="111417" x="6521450" y="3327400"/>
          <p14:tracePt t="111432" x="6521450" y="3340100"/>
          <p14:tracePt t="111440" x="6521450" y="3352800"/>
          <p14:tracePt t="111448" x="6521450" y="3365500"/>
          <p14:tracePt t="111463" x="6521450" y="3409950"/>
          <p14:tracePt t="111479" x="6527800" y="3435350"/>
          <p14:tracePt t="111496" x="6527800" y="3448050"/>
          <p14:tracePt t="111512" x="6540500" y="3460750"/>
          <p14:tracePt t="111776" x="6546850" y="3460750"/>
          <p14:tracePt t="111785" x="6553200" y="3460750"/>
          <p14:tracePt t="111792" x="6559550" y="3460750"/>
          <p14:tracePt t="111801" x="6565900" y="3460750"/>
          <p14:tracePt t="111812" x="6572250" y="3460750"/>
          <p14:tracePt t="111829" x="6591300" y="3448050"/>
          <p14:tracePt t="111846" x="6610350" y="3435350"/>
          <p14:tracePt t="111848" x="6616700" y="3435350"/>
          <p14:tracePt t="111862" x="6616700" y="3429000"/>
          <p14:tracePt t="111879" x="6629400" y="3422650"/>
          <p14:tracePt t="111896" x="6629400" y="3416300"/>
          <p14:tracePt t="111968" x="6629400" y="3409950"/>
          <p14:tracePt t="112732" x="6629400" y="3403600"/>
          <p14:tracePt t="112739" x="6629400" y="3397250"/>
          <p14:tracePt t="112746" x="6629400" y="3384550"/>
          <p14:tracePt t="112762" x="6629400" y="3352800"/>
          <p14:tracePt t="112779" x="6616700" y="3314700"/>
          <p14:tracePt t="112796" x="6597650" y="3308350"/>
          <p14:tracePt t="112812" x="6597650" y="3302000"/>
          <p14:tracePt t="112829" x="6591300" y="3302000"/>
          <p14:tracePt t="112834" x="6584950" y="3302000"/>
          <p14:tracePt t="112846" x="6578600" y="3302000"/>
          <p14:tracePt t="112864" x="6546850" y="3302000"/>
          <p14:tracePt t="112881" x="6521450" y="3302000"/>
          <p14:tracePt t="112896" x="6489700" y="3321050"/>
          <p14:tracePt t="112913" x="6464300" y="3327400"/>
          <p14:tracePt t="112929" x="6445250" y="3333750"/>
          <p14:tracePt t="112946" x="6445250" y="3340100"/>
          <p14:tracePt t="113009" x="6438900" y="3346450"/>
          <p14:tracePt t="113032" x="6438900" y="3359150"/>
          <p14:tracePt t="113039" x="6445250" y="3371850"/>
          <p14:tracePt t="113048" x="6457950" y="3378200"/>
          <p14:tracePt t="113062" x="6477000" y="3397250"/>
          <p14:tracePt t="113079" x="6527800" y="3448050"/>
          <p14:tracePt t="113095" x="6578600" y="3479800"/>
          <p14:tracePt t="113112" x="6597650" y="3498850"/>
          <p14:tracePt t="113130" x="6616700" y="3511550"/>
          <p14:tracePt t="113145" x="6616700" y="3517900"/>
          <p14:tracePt t="113259" x="6591300" y="3517900"/>
          <p14:tracePt t="113264" x="6572250" y="3511550"/>
          <p14:tracePt t="113281" x="6559550" y="3511550"/>
          <p14:tracePt t="113296" x="6553200" y="3511550"/>
          <p14:tracePt t="113416" x="6546850" y="3505200"/>
          <p14:tracePt t="113441" x="6546850" y="3498850"/>
          <p14:tracePt t="113448" x="6553200" y="3498850"/>
          <p14:tracePt t="113462" x="6559550" y="3492500"/>
          <p14:tracePt t="113479" x="6591300" y="3473450"/>
          <p14:tracePt t="113495" x="6604000" y="3460750"/>
          <p14:tracePt t="113512" x="6623050" y="3454400"/>
          <p14:tracePt t="113603" x="6623050" y="3448050"/>
          <p14:tracePt t="113624" x="6623050" y="3435350"/>
          <p14:tracePt t="113640" x="6623050" y="3429000"/>
          <p14:tracePt t="115072" x="0" y="0"/>
        </p14:tracePtLst>
        <p14:tracePtLst>
          <p14:tracePt t="116210" x="1562100" y="3321050"/>
          <p14:tracePt t="116324" x="1574800" y="3321050"/>
          <p14:tracePt t="116330" x="1587500" y="3321050"/>
          <p14:tracePt t="116345" x="1695450" y="3321050"/>
          <p14:tracePt t="116362" x="1879600" y="3321050"/>
          <p14:tracePt t="116379" x="2184400" y="3321050"/>
          <p14:tracePt t="116394" x="2679700" y="3321050"/>
          <p14:tracePt t="116413" x="3346450" y="3321050"/>
          <p14:tracePt t="116429" x="4140200" y="3321050"/>
          <p14:tracePt t="116433" x="4552950" y="3321050"/>
          <p14:tracePt t="116445" x="4959350" y="3321050"/>
          <p14:tracePt t="116461" x="5645150" y="3321050"/>
          <p14:tracePt t="116464" x="5975350" y="3340100"/>
          <p14:tracePt t="116478" x="6216650" y="3352800"/>
          <p14:tracePt t="116496" x="6711950" y="3416300"/>
          <p14:tracePt t="116512" x="6864350" y="3441700"/>
          <p14:tracePt t="116528" x="6908800" y="3448050"/>
          <p14:tracePt t="116544" x="6921500" y="3448050"/>
          <p14:tracePt t="116561" x="6927850" y="3448050"/>
          <p14:tracePt t="116995" x="6934200" y="3448050"/>
          <p14:tracePt t="117001" x="6940550" y="3448050"/>
          <p14:tracePt t="117011" x="6965950" y="3448050"/>
          <p14:tracePt t="117027" x="7029450" y="3448050"/>
          <p14:tracePt t="117031" x="7086600" y="3448050"/>
          <p14:tracePt t="117044" x="7156450" y="3448050"/>
          <p14:tracePt t="117061" x="7346950" y="3448050"/>
          <p14:tracePt t="117077" x="7651750" y="3448050"/>
          <p14:tracePt t="117079" x="7842250" y="3448050"/>
          <p14:tracePt t="117094" x="8058150" y="3448050"/>
          <p14:tracePt t="117111" x="8648700" y="3448050"/>
          <p14:tracePt t="117128" x="8915400" y="3448050"/>
          <p14:tracePt t="117144" x="9093200" y="3448050"/>
          <p14:tracePt t="117161" x="9220200" y="3448050"/>
          <p14:tracePt t="117178" x="9296400" y="3448050"/>
          <p14:tracePt t="117194" x="9353550" y="3448050"/>
          <p14:tracePt t="117211" x="9410700" y="3448050"/>
          <p14:tracePt t="117227" x="9461500" y="3448050"/>
          <p14:tracePt t="117244" x="9493250" y="3448050"/>
          <p14:tracePt t="117261" x="9505950" y="3448050"/>
          <p14:tracePt t="117277" x="9512300" y="3448050"/>
          <p14:tracePt t="117294" x="9525000" y="3448050"/>
          <p14:tracePt t="117311" x="9563100" y="3448050"/>
          <p14:tracePt t="117327" x="9594850" y="3448050"/>
          <p14:tracePt t="117344" x="9639300" y="3448050"/>
          <p14:tracePt t="117361" x="9671050" y="3448050"/>
          <p14:tracePt t="117378" x="9690100" y="3448050"/>
          <p14:tracePt t="117394" x="9696450" y="3448050"/>
          <p14:tracePt t="117411" x="9702800" y="3448050"/>
          <p14:tracePt t="117428" x="9715500" y="3448050"/>
          <p14:tracePt t="117445" x="9734550" y="3448050"/>
          <p14:tracePt t="117461" x="9753600" y="3441700"/>
          <p14:tracePt t="117463" x="9759950" y="3441700"/>
          <p14:tracePt t="117477" x="9766300" y="3441700"/>
          <p14:tracePt t="117494" x="9779000" y="3441700"/>
          <p14:tracePt t="117691" x="9785350" y="3441700"/>
          <p14:tracePt t="117698" x="9791700" y="3441700"/>
          <p14:tracePt t="117712" x="9823450" y="3441700"/>
          <p14:tracePt t="117729" x="9861550" y="3441700"/>
          <p14:tracePt t="117744" x="9899650" y="3441700"/>
          <p14:tracePt t="117762" x="9944100" y="3441700"/>
          <p14:tracePt t="117778" x="9975850" y="3441700"/>
          <p14:tracePt t="117794" x="10013950" y="3441700"/>
          <p14:tracePt t="117811" x="10052050" y="3441700"/>
          <p14:tracePt t="117828" x="10096500" y="3441700"/>
          <p14:tracePt t="117844" x="10128250" y="3441700"/>
          <p14:tracePt t="117848" x="10147300" y="3441700"/>
          <p14:tracePt t="117866" x="10153650" y="3441700"/>
          <p14:tracePt t="118132" x="10160000" y="3435350"/>
          <p14:tracePt t="118138" x="10160000" y="3429000"/>
          <p14:tracePt t="118147" x="10153650" y="3422650"/>
          <p14:tracePt t="118162" x="10109200" y="3409950"/>
          <p14:tracePt t="118179" x="10020300" y="3403600"/>
          <p14:tracePt t="118184" x="9944100" y="3403600"/>
          <p14:tracePt t="118194" x="9855200" y="3403600"/>
          <p14:tracePt t="118211" x="9594850" y="3403600"/>
          <p14:tracePt t="118216" x="9398000" y="3403600"/>
          <p14:tracePt t="118229" x="9118600" y="3403600"/>
          <p14:tracePt t="118245" x="8343900" y="3390900"/>
          <p14:tracePt t="118261" x="7391400" y="3371850"/>
          <p14:tracePt t="118265" x="6877050" y="3371850"/>
          <p14:tracePt t="118277" x="6388100" y="3371850"/>
          <p14:tracePt t="118296" x="5162550" y="3371850"/>
          <p14:tracePt t="118312" x="4667250" y="3371850"/>
          <p14:tracePt t="118328" x="4419600" y="3371850"/>
          <p14:tracePt t="118344" x="4311650" y="3371850"/>
          <p14:tracePt t="118360" x="4279900" y="3371850"/>
          <p14:tracePt t="118378" x="4254500" y="3371850"/>
          <p14:tracePt t="118394" x="4235450" y="3371850"/>
          <p14:tracePt t="118411" x="4229100" y="3371850"/>
          <p14:tracePt t="118506" x="4248150" y="3371850"/>
          <p14:tracePt t="118513" x="4298950" y="3371850"/>
          <p14:tracePt t="118524" x="4362450" y="3371850"/>
          <p14:tracePt t="118529" x="4470400" y="3371850"/>
          <p14:tracePt t="118544" x="4730750" y="3371850"/>
          <p14:tracePt t="118560" x="5099050" y="3371850"/>
          <p14:tracePt t="118577" x="5422900" y="3371850"/>
          <p14:tracePt t="118593" x="5708650" y="3371850"/>
          <p14:tracePt t="118610" x="5905500" y="3371850"/>
          <p14:tracePt t="118628" x="5981700" y="3371850"/>
          <p14:tracePt t="118632" x="5994400" y="3371850"/>
          <p14:tracePt t="118673" x="5962650" y="3371850"/>
          <p14:tracePt t="118681" x="5911850" y="3371850"/>
          <p14:tracePt t="118691" x="5835650" y="3371850"/>
          <p14:tracePt t="118697" x="5753100" y="3371850"/>
          <p14:tracePt t="118711" x="5543550" y="3371850"/>
          <p14:tracePt t="118728" x="5295900" y="3365500"/>
          <p14:tracePt t="118743" x="4972050" y="3333750"/>
          <p14:tracePt t="118761" x="4724400" y="3302000"/>
          <p14:tracePt t="118777" x="4622800" y="3302000"/>
          <p14:tracePt t="118794" x="4597400" y="3302000"/>
          <p14:tracePt t="118810" x="4591050" y="3302000"/>
          <p14:tracePt t="118844" x="4629150" y="3302000"/>
          <p14:tracePt t="118860" x="4718050" y="3302000"/>
          <p14:tracePt t="118864" x="4794250" y="3302000"/>
          <p14:tracePt t="118877" x="4889500" y="3302000"/>
          <p14:tracePt t="118894" x="5111750" y="3302000"/>
          <p14:tracePt t="118897" x="5238750" y="3302000"/>
          <p14:tracePt t="118911" x="5410200" y="3302000"/>
          <p14:tracePt t="118928" x="5753100" y="3302000"/>
          <p14:tracePt t="118944" x="5880100" y="3302000"/>
          <p14:tracePt t="118960" x="5905500" y="3302000"/>
          <p14:tracePt t="118978" x="5911850" y="3302000"/>
          <p14:tracePt t="119032" x="5899150" y="3295650"/>
          <p14:tracePt t="119040" x="5886450" y="3295650"/>
          <p14:tracePt t="119047" x="5873750" y="3295650"/>
          <p14:tracePt t="119060" x="5854700" y="3295650"/>
          <p14:tracePt t="119077" x="5829300" y="3295650"/>
          <p14:tracePt t="119093" x="5822950" y="3295650"/>
          <p14:tracePt t="119145" x="5842000" y="3295650"/>
          <p14:tracePt t="119152" x="5873750" y="3295650"/>
          <p14:tracePt t="119161" x="5930900" y="3295650"/>
          <p14:tracePt t="119177" x="6108700" y="3295650"/>
          <p14:tracePt t="119194" x="6350000" y="3295650"/>
          <p14:tracePt t="119210" x="6654800" y="3295650"/>
          <p14:tracePt t="119227" x="6940550" y="3295650"/>
          <p14:tracePt t="119243" x="7150100" y="3295650"/>
          <p14:tracePt t="119260" x="7264400" y="3295650"/>
          <p14:tracePt t="119276" x="7289800" y="3295650"/>
          <p14:tracePt t="119293" x="7296150" y="3295650"/>
          <p14:tracePt t="119321" x="7289800" y="3295650"/>
          <p14:tracePt t="119327" x="7264400" y="3295650"/>
          <p14:tracePt t="119389" x="6648450" y="3295650"/>
          <p14:tracePt t="119391" x="6534150" y="3295650"/>
          <p14:tracePt t="119400" x="6438900" y="3295650"/>
          <p14:tracePt t="119410" x="6362700" y="3295650"/>
          <p14:tracePt t="119426" x="6286500" y="3295650"/>
          <p14:tracePt t="119443" x="6273800" y="3295650"/>
          <p14:tracePt t="119490" x="6286500" y="3295650"/>
          <p14:tracePt t="119496" x="6311900" y="3295650"/>
          <p14:tracePt t="119505" x="6343650" y="3295650"/>
          <p14:tracePt t="119512" x="6375400" y="3295650"/>
          <p14:tracePt t="119527" x="6489700" y="3295650"/>
          <p14:tracePt t="119543" x="6642100" y="3295650"/>
          <p14:tracePt t="119560" x="6756400" y="3295650"/>
          <p14:tracePt t="119576" x="6800850" y="3295650"/>
          <p14:tracePt t="119593" x="6807200" y="3295650"/>
          <p14:tracePt t="119624" x="6807200" y="3289300"/>
          <p14:tracePt t="119632" x="6775450" y="3289300"/>
          <p14:tracePt t="119643" x="6718300" y="3289300"/>
          <p14:tracePt t="119660" x="6540500" y="3289300"/>
          <p14:tracePt t="119677" x="6343650" y="3289300"/>
          <p14:tracePt t="119693" x="6223000" y="3289300"/>
          <p14:tracePt t="119709" x="6203950" y="3289300"/>
          <p14:tracePt t="119727" x="6197600" y="3289300"/>
          <p14:tracePt t="119760" x="6216650" y="3289300"/>
          <p14:tracePt t="119769" x="6254750" y="3282950"/>
          <p14:tracePt t="119776" x="6311900" y="3270250"/>
          <p14:tracePt t="119793" x="6438900" y="3270250"/>
          <p14:tracePt t="119810" x="6597650" y="3270250"/>
          <p14:tracePt t="119826" x="6692900" y="3270250"/>
          <p14:tracePt t="119843" x="6718300" y="3270250"/>
          <p14:tracePt t="119983" x="6731000" y="3270250"/>
          <p14:tracePt t="119993" x="6756400" y="3270250"/>
          <p14:tracePt t="119999" x="6775450" y="3270250"/>
          <p14:tracePt t="120009" x="6807200" y="3270250"/>
          <p14:tracePt t="120026" x="6908800" y="3270250"/>
          <p14:tracePt t="120043" x="6991350" y="3270250"/>
          <p14:tracePt t="120059" x="7023100" y="3270250"/>
          <p14:tracePt t="120076" x="7035800" y="3270250"/>
          <p14:tracePt t="120135" x="7029450" y="3270250"/>
          <p14:tracePt t="120272" x="7029450" y="3263900"/>
          <p14:tracePt t="120279" x="7029450" y="3251200"/>
          <p14:tracePt t="120289" x="7035800" y="3225800"/>
          <p14:tracePt t="120295" x="7048500" y="3187700"/>
          <p14:tracePt t="120309" x="7067550" y="3130550"/>
          <p14:tracePt t="120326" x="7118350" y="2978150"/>
          <p14:tracePt t="120343" x="7226300" y="2698750"/>
          <p14:tracePt t="120359" x="7277100" y="2495550"/>
          <p14:tracePt t="120376" x="7302500" y="2330450"/>
          <p14:tracePt t="120393" x="7302500" y="2235200"/>
          <p14:tracePt t="120410" x="7302500" y="2184400"/>
          <p14:tracePt t="120426" x="7302500" y="2171700"/>
          <p14:tracePt t="120443" x="7302500" y="2159000"/>
          <p14:tracePt t="120459" x="7283450" y="2159000"/>
          <p14:tracePt t="120476" x="7232650" y="2165350"/>
          <p14:tracePt t="120493" x="7150100" y="2216150"/>
          <p14:tracePt t="120509" x="7042150" y="2298700"/>
          <p14:tracePt t="120526" x="6972300" y="2393950"/>
          <p14:tracePt t="120529" x="6946900" y="2438400"/>
          <p14:tracePt t="120543" x="6927850" y="2501900"/>
          <p14:tracePt t="120559" x="6927850" y="2527300"/>
          <p14:tracePt t="120576" x="6934200" y="2559050"/>
          <p14:tracePt t="120593" x="6953250" y="2590800"/>
          <p14:tracePt t="120609" x="6991350" y="2609850"/>
          <p14:tracePt t="120626" x="7010400" y="2616200"/>
          <p14:tracePt t="120643" x="7023100" y="2616200"/>
          <p14:tracePt t="120660" x="7035800" y="2616200"/>
          <p14:tracePt t="120676" x="7054850" y="2590800"/>
          <p14:tracePt t="120693" x="7061200" y="2533650"/>
          <p14:tracePt t="120709" x="7061200" y="2457450"/>
          <p14:tracePt t="120711" x="7061200" y="2432050"/>
          <p14:tracePt t="120726" x="7061200" y="2413000"/>
          <p14:tracePt t="120743" x="7061200" y="2393950"/>
          <p14:tracePt t="120801" x="7061200" y="2406650"/>
          <p14:tracePt t="120808" x="7054850" y="2438400"/>
          <p14:tracePt t="120816" x="7048500" y="2495550"/>
          <p14:tracePt t="120826" x="7035800" y="2552700"/>
          <p14:tracePt t="120843" x="7035800" y="2635250"/>
          <p14:tracePt t="120859" x="7035800" y="2686050"/>
          <p14:tracePt t="120876" x="7035800" y="2698750"/>
          <p14:tracePt t="120910" x="7035800" y="2705100"/>
          <p14:tracePt t="120928" x="7042150" y="2698750"/>
          <p14:tracePt t="120943" x="7054850" y="2647950"/>
          <p14:tracePt t="120959" x="7061200" y="2603500"/>
          <p14:tracePt t="120976" x="7061200" y="2565400"/>
          <p14:tracePt t="120993" x="7061200" y="2552700"/>
          <p14:tracePt t="121009" x="7061200" y="2546350"/>
          <p14:tracePt t="121048" x="7061200" y="2559050"/>
          <p14:tracePt t="121055" x="7061200" y="2609850"/>
          <p14:tracePt t="121064" x="7054850" y="2654300"/>
          <p14:tracePt t="121076" x="7035800" y="2705100"/>
          <p14:tracePt t="121092" x="7029450" y="2787650"/>
          <p14:tracePt t="121109" x="7029450" y="2825750"/>
          <p14:tracePt t="121126" x="7029450" y="2838450"/>
          <p14:tracePt t="121129" x="7029450" y="2844800"/>
          <p14:tracePt t="121160" x="7035800" y="2844800"/>
          <p14:tracePt t="121168" x="7042150" y="2832100"/>
          <p14:tracePt t="121176" x="7054850" y="2806700"/>
          <p14:tracePt t="121193" x="7073900" y="2743200"/>
          <p14:tracePt t="121209" x="7092950" y="2698750"/>
          <p14:tracePt t="121226" x="7099300" y="2692400"/>
          <p14:tracePt t="121242" x="7099300" y="2686050"/>
          <p14:tracePt t="122561" x="7099300" y="2679700"/>
          <p14:tracePt t="122594" x="7092950" y="2686050"/>
          <p14:tracePt t="122619" x="7086600" y="2692400"/>
          <p14:tracePt t="122626" x="7080250" y="2705100"/>
          <p14:tracePt t="122642" x="7073900" y="2717800"/>
          <p14:tracePt t="122661" x="7067550" y="2730500"/>
          <p14:tracePt t="122676" x="7054850" y="2755900"/>
          <p14:tracePt t="122694" x="7054850" y="2762250"/>
          <p14:tracePt t="122709" x="7054850" y="2768600"/>
          <p14:tracePt t="123113" x="0" y="0"/>
        </p14:tracePtLst>
        <p14:tracePtLst>
          <p14:tracePt t="125168" x="1638300" y="3708400"/>
          <p14:tracePt t="125336" x="1657350" y="3708400"/>
          <p14:tracePt t="125344" x="1676400" y="3708400"/>
          <p14:tracePt t="125352" x="1701800" y="3708400"/>
          <p14:tracePt t="125360" x="1727200" y="3708400"/>
          <p14:tracePt t="125375" x="1765300" y="3708400"/>
          <p14:tracePt t="125391" x="1803400" y="3708400"/>
          <p14:tracePt t="125408" x="1822450" y="3708400"/>
          <p14:tracePt t="125425" x="1828800" y="3708400"/>
          <p14:tracePt t="125489" x="1835150" y="3714750"/>
          <p14:tracePt t="125496" x="1822450" y="3721100"/>
          <p14:tracePt t="125508" x="1809750" y="3733800"/>
          <p14:tracePt t="125525" x="1720850" y="3746500"/>
          <p14:tracePt t="125527" x="1657350" y="3752850"/>
          <p14:tracePt t="125541" x="1593850" y="3765550"/>
          <p14:tracePt t="125558" x="1473200" y="3765550"/>
          <p14:tracePt t="125575" x="1390650" y="3765550"/>
          <p14:tracePt t="125591" x="1377950" y="3765550"/>
          <p14:tracePt t="125688" x="1390650" y="3765550"/>
          <p14:tracePt t="125696" x="1403350" y="3765550"/>
          <p14:tracePt t="125708" x="1428750" y="3765550"/>
          <p14:tracePt t="125725" x="1492250" y="3771900"/>
          <p14:tracePt t="125742" x="1562100" y="3784600"/>
          <p14:tracePt t="125744" x="1574800" y="3790950"/>
          <p14:tracePt t="125758" x="1587500" y="3790950"/>
          <p14:tracePt t="125774" x="1600200" y="3790950"/>
          <p14:tracePt t="126081" x="0" y="0"/>
        </p14:tracePtLst>
        <p14:tracePtLst>
          <p14:tracePt t="126573" x="5403850" y="2470150"/>
          <p14:tracePt t="126581" x="5397500" y="2470150"/>
          <p14:tracePt t="126591" x="5365750" y="2476500"/>
          <p14:tracePt t="126608" x="5302250" y="2527300"/>
          <p14:tracePt t="126624" x="5232400" y="2622550"/>
          <p14:tracePt t="126641" x="5175250" y="2736850"/>
          <p14:tracePt t="126657" x="5137150" y="2857500"/>
          <p14:tracePt t="126675" x="5130800" y="2946400"/>
          <p14:tracePt t="126691" x="5156200" y="3028950"/>
          <p14:tracePt t="126707" x="5213350" y="3086100"/>
          <p14:tracePt t="126724" x="5289550" y="3130550"/>
          <p14:tracePt t="126741" x="5359400" y="3155950"/>
          <p14:tracePt t="126757" x="5448300" y="3168650"/>
          <p14:tracePt t="126774" x="5556250" y="3175000"/>
          <p14:tracePt t="126776" x="5619750" y="3175000"/>
          <p14:tracePt t="126791" x="5791200" y="3155950"/>
          <p14:tracePt t="126807" x="5956300" y="3098800"/>
          <p14:tracePt t="126824" x="6083300" y="3022600"/>
          <p14:tracePt t="126841" x="6140450" y="2952750"/>
          <p14:tracePt t="126857" x="6159500" y="2908300"/>
          <p14:tracePt t="126874" x="6159500" y="2876550"/>
          <p14:tracePt t="126891" x="6127750" y="2838450"/>
          <p14:tracePt t="126908" x="6076950" y="2806700"/>
          <p14:tracePt t="126925" x="5994400" y="2774950"/>
          <p14:tracePt t="126941" x="5873750" y="2749550"/>
          <p14:tracePt t="126944" x="5835650" y="2749550"/>
          <p14:tracePt t="126957" x="5778500" y="2749550"/>
          <p14:tracePt t="126975" x="5632450" y="2794000"/>
          <p14:tracePt t="126992" x="5575300" y="2857500"/>
          <p14:tracePt t="127008" x="5537200" y="2921000"/>
          <p14:tracePt t="127024" x="5530850" y="2997200"/>
          <p14:tracePt t="127041" x="5549900" y="3098800"/>
          <p14:tracePt t="127057" x="5588000" y="3181350"/>
          <p14:tracePt t="127074" x="5651500" y="3251200"/>
          <p14:tracePt t="127091" x="5765800" y="3302000"/>
          <p14:tracePt t="127107" x="5937250" y="3327400"/>
          <p14:tracePt t="127124" x="6165850" y="3321050"/>
          <p14:tracePt t="127141" x="6381750" y="3276600"/>
          <p14:tracePt t="127157" x="6553200" y="3219450"/>
          <p14:tracePt t="127174" x="6648450" y="3155950"/>
          <p14:tracePt t="127191" x="6699250" y="3079750"/>
          <p14:tracePt t="127207" x="6699250" y="3060700"/>
          <p14:tracePt t="127224" x="6699250" y="3022600"/>
          <p14:tracePt t="127241" x="6642100" y="2984500"/>
          <p14:tracePt t="127257" x="6515100" y="2933700"/>
          <p14:tracePt t="127274" x="6356350" y="2882900"/>
          <p14:tracePt t="127291" x="6191250" y="2851150"/>
          <p14:tracePt t="127307" x="6064250" y="2844800"/>
          <p14:tracePt t="127323" x="5975350" y="2844800"/>
          <p14:tracePt t="127340" x="5930900" y="2870200"/>
          <p14:tracePt t="127357" x="5905500" y="2946400"/>
          <p14:tracePt t="127373" x="5886450" y="3067050"/>
          <p14:tracePt t="127390" x="5892800" y="3187700"/>
          <p14:tracePt t="127392" x="5905500" y="3232150"/>
          <p14:tracePt t="127407" x="5943600" y="3302000"/>
          <p14:tracePt t="127424" x="6019800" y="3359150"/>
          <p14:tracePt t="127440" x="6096000" y="3378200"/>
          <p14:tracePt t="127457" x="6191250" y="3378200"/>
          <p14:tracePt t="127474" x="6343650" y="3352800"/>
          <p14:tracePt t="127490" x="6483350" y="3282950"/>
          <p14:tracePt t="127507" x="6597650" y="3206750"/>
          <p14:tracePt t="127524" x="6654800" y="3130550"/>
          <p14:tracePt t="127540" x="6686550" y="3060700"/>
          <p14:tracePt t="127557" x="6686550" y="3009900"/>
          <p14:tracePt t="127574" x="6661150" y="2946400"/>
          <p14:tracePt t="127575" x="6648450" y="2933700"/>
          <p14:tracePt t="127591" x="6591300" y="2901950"/>
          <p14:tracePt t="127607" x="6521450" y="2876550"/>
          <p14:tracePt t="127623" x="6445250" y="2876550"/>
          <p14:tracePt t="127640" x="6356350" y="2901950"/>
          <p14:tracePt t="127657" x="6248400" y="2984500"/>
          <p14:tracePt t="127674" x="6172200" y="3111500"/>
          <p14:tracePt t="127691" x="6134100" y="3232150"/>
          <p14:tracePt t="127707" x="6127750" y="3295650"/>
          <p14:tracePt t="127724" x="6127750" y="3340100"/>
          <p14:tracePt t="127740" x="6134100" y="3340100"/>
          <p14:tracePt t="127757" x="6140450" y="3346450"/>
          <p14:tracePt t="127773" x="6153150" y="3346450"/>
          <p14:tracePt t="127775" x="6172200" y="3346450"/>
          <p14:tracePt t="127791" x="6191250" y="3321050"/>
          <p14:tracePt t="127807" x="6229350" y="3251200"/>
          <p14:tracePt t="127823" x="6261100" y="3162300"/>
          <p14:tracePt t="127840" x="6267450" y="3067050"/>
          <p14:tracePt t="127857" x="6267450" y="3009900"/>
          <p14:tracePt t="127873" x="6254750" y="2959100"/>
          <p14:tracePt t="127890" x="6216650" y="2927350"/>
          <p14:tracePt t="127907" x="6197600" y="2921000"/>
          <p14:tracePt t="127923" x="6172200" y="2921000"/>
          <p14:tracePt t="127940" x="6121400" y="2959100"/>
          <p14:tracePt t="127957" x="6089650" y="3073400"/>
          <p14:tracePt t="127960" x="6089650" y="3117850"/>
          <p14:tracePt t="127974" x="6089650" y="3168650"/>
          <p14:tracePt t="127991" x="6096000" y="3257550"/>
          <p14:tracePt t="128008" x="6102350" y="3270250"/>
          <p14:tracePt t="128033" x="6108700" y="3270250"/>
          <p14:tracePt t="128048" x="6121400" y="3270250"/>
          <p14:tracePt t="128057" x="6127750" y="3251200"/>
          <p14:tracePt t="128073" x="6127750" y="3200400"/>
          <p14:tracePt t="128090" x="6127750" y="3117850"/>
          <p14:tracePt t="128107" x="6096000" y="3067050"/>
          <p14:tracePt t="128123" x="6019800" y="3003550"/>
          <p14:tracePt t="128140" x="5867400" y="2965450"/>
          <p14:tracePt t="128157" x="5619750" y="2946400"/>
          <p14:tracePt t="128174" x="5340350" y="2971800"/>
          <p14:tracePt t="128190" x="5137150" y="3022600"/>
          <p14:tracePt t="128193" x="5080000" y="3048000"/>
          <p14:tracePt t="128207" x="5016500" y="3092450"/>
          <p14:tracePt t="128224" x="4997450" y="3098800"/>
          <p14:tracePt t="128241" x="4997450" y="3117850"/>
          <p14:tracePt t="128258" x="5016500" y="3143250"/>
          <p14:tracePt t="128274" x="5054600" y="3168650"/>
          <p14:tracePt t="128290" x="5137150" y="3187700"/>
          <p14:tracePt t="128307" x="5264150" y="3194050"/>
          <p14:tracePt t="128324" x="5403850" y="3194050"/>
          <p14:tracePt t="128340" x="5499100" y="3194050"/>
          <p14:tracePt t="128357" x="5543550" y="3187700"/>
          <p14:tracePt t="128374" x="5549900" y="3187700"/>
          <p14:tracePt t="128376" x="5549900" y="3181350"/>
          <p14:tracePt t="128391" x="5511800" y="3136900"/>
          <p14:tracePt t="128407" x="5359400" y="3060700"/>
          <p14:tracePt t="128424" x="5118100" y="2978150"/>
          <p14:tracePt t="128441" x="4813300" y="2921000"/>
          <p14:tracePt t="128457" x="4610100" y="2908300"/>
          <p14:tracePt t="128474" x="4502150" y="2908300"/>
          <p14:tracePt t="128490" x="4445000" y="2940050"/>
          <p14:tracePt t="128506" x="4432300" y="3009900"/>
          <p14:tracePt t="128523" x="4438650" y="3105150"/>
          <p14:tracePt t="128540" x="4464050" y="3200400"/>
          <p14:tracePt t="128556" x="4521200" y="3282950"/>
          <p14:tracePt t="128573" x="4578350" y="3340100"/>
          <p14:tracePt t="128590" x="4641850" y="3378200"/>
          <p14:tracePt t="128591" x="4673600" y="3378200"/>
          <p14:tracePt t="128606" x="4787900" y="3359150"/>
          <p14:tracePt t="128623" x="4908550" y="3282950"/>
          <p14:tracePt t="128640" x="5035550" y="3194050"/>
          <p14:tracePt t="128656" x="5143500" y="3111500"/>
          <p14:tracePt t="128673" x="5207000" y="3041650"/>
          <p14:tracePt t="128690" x="5238750" y="2997200"/>
          <p14:tracePt t="128707" x="5251450" y="2965450"/>
          <p14:tracePt t="128724" x="5257800" y="2952750"/>
          <p14:tracePt t="128740" x="5257800" y="2946400"/>
          <p14:tracePt t="128808" x="5257800" y="2952750"/>
          <p14:tracePt t="128817" x="5257800" y="2965450"/>
          <p14:tracePt t="128823" x="5257800" y="2984500"/>
          <p14:tracePt t="128840" x="5257800" y="3035300"/>
          <p14:tracePt t="128856" x="5264150" y="3073400"/>
          <p14:tracePt t="128873" x="5295900" y="3111500"/>
          <p14:tracePt t="128890" x="5359400" y="3155950"/>
          <p14:tracePt t="128906" x="5448300" y="3187700"/>
          <p14:tracePt t="128923" x="5518150" y="3194050"/>
          <p14:tracePt t="128940" x="5581650" y="3181350"/>
          <p14:tracePt t="128957" x="5613400" y="3136900"/>
          <p14:tracePt t="128959" x="5619750" y="3098800"/>
          <p14:tracePt t="128973" x="5619750" y="3086100"/>
          <p14:tracePt t="128990" x="5619750" y="3054350"/>
          <p14:tracePt t="129048" x="5626100" y="3054350"/>
          <p14:tracePt t="129055" x="5632450" y="3073400"/>
          <p14:tracePt t="129064" x="5645150" y="3098800"/>
          <p14:tracePt t="129073" x="5676900" y="3149600"/>
          <p14:tracePt t="129090" x="5772150" y="3263900"/>
          <p14:tracePt t="129106" x="5918200" y="3378200"/>
          <p14:tracePt t="129123" x="6102350" y="3467100"/>
          <p14:tracePt t="129140" x="6280150" y="3524250"/>
          <p14:tracePt t="129156" x="6375400" y="3543300"/>
          <p14:tracePt t="129173" x="6400800" y="3543300"/>
          <p14:tracePt t="129175" x="6413500" y="3543300"/>
          <p14:tracePt t="129190" x="6426200" y="3524250"/>
          <p14:tracePt t="129207" x="6445250" y="3448050"/>
          <p14:tracePt t="129223" x="6464300" y="3390900"/>
          <p14:tracePt t="129240" x="6496050" y="3327400"/>
          <p14:tracePt t="129257" x="6502400" y="3282950"/>
          <p14:tracePt t="129273" x="6508750" y="3251200"/>
          <p14:tracePt t="129290" x="6508750" y="3232150"/>
          <p14:tracePt t="129306" x="6508750" y="3219450"/>
          <p14:tracePt t="129339" x="6502400" y="3219450"/>
          <p14:tracePt t="129387" x="6470650" y="3460750"/>
          <p14:tracePt t="129392" x="6483350" y="3498850"/>
          <p14:tracePt t="129400" x="6496050" y="3524250"/>
          <p14:tracePt t="129408" x="6515100" y="3543300"/>
          <p14:tracePt t="129423" x="6553200" y="3562350"/>
          <p14:tracePt t="129440" x="6584950" y="3575050"/>
          <p14:tracePt t="129456" x="6635750" y="3575050"/>
          <p14:tracePt t="129473" x="6692900" y="3517900"/>
          <p14:tracePt t="129490" x="6724650" y="3435350"/>
          <p14:tracePt t="129506" x="6737350" y="3359150"/>
          <p14:tracePt t="129523" x="6737350" y="3308350"/>
          <p14:tracePt t="129540" x="6724650" y="3251200"/>
          <p14:tracePt t="129556" x="6686550" y="3219450"/>
          <p14:tracePt t="129573" x="6654800" y="3206750"/>
          <p14:tracePt t="129590" x="6629400" y="3200400"/>
          <p14:tracePt t="129592" x="6610350" y="3200400"/>
          <p14:tracePt t="129606" x="6565900" y="3219450"/>
          <p14:tracePt t="129623" x="6464300" y="3340100"/>
          <p14:tracePt t="129639" x="6426200" y="3416300"/>
          <p14:tracePt t="129656" x="6419850" y="3448050"/>
          <p14:tracePt t="129673" x="6419850" y="3467100"/>
          <p14:tracePt t="129719" x="6432550" y="3467100"/>
          <p14:tracePt t="129727" x="6451600" y="3441700"/>
          <p14:tracePt t="129739" x="6483350" y="3403600"/>
          <p14:tracePt t="129756" x="6521450" y="3308350"/>
          <p14:tracePt t="129773" x="6540500" y="3225800"/>
          <p14:tracePt t="129789" x="6546850" y="3181350"/>
          <p14:tracePt t="129806" x="6546850" y="3155950"/>
          <p14:tracePt t="129807" x="6546850" y="3136900"/>
          <p14:tracePt t="129849" x="6540500" y="3136900"/>
          <p14:tracePt t="129855" x="6527800" y="3143250"/>
          <p14:tracePt t="129865" x="6508750" y="3162300"/>
          <p14:tracePt t="129873" x="6496050" y="3187700"/>
          <p14:tracePt t="129889" x="6477000" y="3251200"/>
          <p14:tracePt t="129906" x="6477000" y="3295650"/>
          <p14:tracePt t="129923" x="6477000" y="3346450"/>
          <p14:tracePt t="129940" x="6496050" y="3378200"/>
          <p14:tracePt t="129957" x="6515100" y="3403600"/>
          <p14:tracePt t="129960" x="6534150" y="3409950"/>
          <p14:tracePt t="129975" x="6540500" y="3409950"/>
          <p14:tracePt t="129989" x="6546850" y="3409950"/>
          <p14:tracePt t="130007" x="6559550" y="3409950"/>
          <p14:tracePt t="130023" x="6591300" y="3340100"/>
          <p14:tracePt t="130039" x="6597650" y="3314700"/>
          <p14:tracePt t="130056" x="6597650" y="3295650"/>
          <p14:tracePt t="130073" x="6597650" y="3289300"/>
          <p14:tracePt t="130135" x="6597650" y="3282950"/>
          <p14:tracePt t="130176" x="6591300" y="3289300"/>
          <p14:tracePt t="130184" x="6584950" y="3302000"/>
          <p14:tracePt t="130192" x="6578600" y="3321050"/>
          <p14:tracePt t="130206" x="6572250" y="3346450"/>
          <p14:tracePt t="130208" x="6572250" y="3359150"/>
          <p14:tracePt t="130223" x="6572250" y="3390900"/>
          <p14:tracePt t="130239" x="6578600" y="3435350"/>
          <p14:tracePt t="130256" x="6591300" y="3441700"/>
          <p14:tracePt t="130273" x="6597650" y="3448050"/>
          <p14:tracePt t="130290" x="6610350" y="3448050"/>
          <p14:tracePt t="130306" x="6635750" y="3429000"/>
          <p14:tracePt t="130323" x="6648450" y="3371850"/>
          <p14:tracePt t="130339" x="6661150" y="3282950"/>
          <p14:tracePt t="130356" x="6661150" y="3225800"/>
          <p14:tracePt t="130373" x="6654800" y="3187700"/>
          <p14:tracePt t="130389" x="6635750" y="3175000"/>
          <p14:tracePt t="130406" x="6629400" y="3168650"/>
          <p14:tracePt t="130408" x="6610350" y="3168650"/>
          <p14:tracePt t="130423" x="6572250" y="3194050"/>
          <p14:tracePt t="130440" x="6534150" y="3263900"/>
          <p14:tracePt t="130456" x="6502400" y="3314700"/>
          <p14:tracePt t="130473" x="6502400" y="3340100"/>
          <p14:tracePt t="130490" x="6502400" y="3352800"/>
          <p14:tracePt t="130523" x="6502400" y="3359150"/>
          <p14:tracePt t="130560" x="6508750" y="3359150"/>
          <p14:tracePt t="130576" x="6515100" y="3359150"/>
          <p14:tracePt t="130584" x="6521450" y="3359150"/>
          <p14:tracePt t="130601" x="6540500" y="3359150"/>
          <p14:tracePt t="130608" x="6553200" y="3346450"/>
          <p14:tracePt t="130623" x="6565900" y="3314700"/>
          <p14:tracePt t="130639" x="6578600" y="3276600"/>
          <p14:tracePt t="130656" x="6591300" y="3251200"/>
          <p14:tracePt t="130673" x="6591300" y="3238500"/>
          <p14:tracePt t="130690" x="6591300" y="3232150"/>
          <p14:tracePt t="130751" x="6591300" y="3238500"/>
          <p14:tracePt t="130760" x="6591300" y="3263900"/>
          <p14:tracePt t="130768" x="6591300" y="3295650"/>
          <p14:tracePt t="130775" x="6591300" y="3321050"/>
          <p14:tracePt t="130789" x="6591300" y="3340100"/>
          <p14:tracePt t="130806" x="6591300" y="3378200"/>
          <p14:tracePt t="130823" x="6597650" y="3384550"/>
          <p14:tracePt t="130855" x="6604000" y="3390900"/>
          <p14:tracePt t="130881" x="6610350" y="3390900"/>
          <p14:tracePt t="130888" x="6623050" y="3390900"/>
          <p14:tracePt t="130895" x="6629400" y="3378200"/>
          <p14:tracePt t="130906" x="6642100" y="3371850"/>
          <p14:tracePt t="130923" x="6667500" y="3333750"/>
          <p14:tracePt t="130940" x="6673850" y="3321050"/>
          <p14:tracePt t="130956" x="6673850" y="3302000"/>
          <p14:tracePt t="130973" x="6673850" y="3295650"/>
          <p14:tracePt t="131041" x="6673850" y="3302000"/>
          <p14:tracePt t="131048" x="6673850" y="3308350"/>
          <p14:tracePt t="131057" x="6673850" y="3327400"/>
          <p14:tracePt t="131072" x="6673850" y="3371850"/>
          <p14:tracePt t="131089" x="6680200" y="3435350"/>
          <p14:tracePt t="131106" x="6692900" y="3454400"/>
          <p14:tracePt t="131122" x="6692900" y="3460750"/>
          <p14:tracePt t="131168" x="6699250" y="3454400"/>
          <p14:tracePt t="131175" x="6705600" y="3441700"/>
          <p14:tracePt t="131184" x="6711950" y="3422650"/>
          <p14:tracePt t="131192" x="6711950" y="3397250"/>
          <p14:tracePt t="131206" x="6724650" y="3352800"/>
          <p14:tracePt t="131223" x="6724650" y="3302000"/>
          <p14:tracePt t="131239" x="6705600" y="3244850"/>
          <p14:tracePt t="131256" x="6686550" y="3219450"/>
          <p14:tracePt t="131272" x="6667500" y="3219450"/>
          <p14:tracePt t="131289" x="6661150" y="3219450"/>
          <p14:tracePt t="131306" x="6642100" y="3225800"/>
          <p14:tracePt t="131322" x="6616700" y="3257550"/>
          <p14:tracePt t="131339" x="6616700" y="3308350"/>
          <p14:tracePt t="131356" x="6616700" y="3359150"/>
          <p14:tracePt t="131372" x="6629400" y="3403600"/>
          <p14:tracePt t="131389" x="6635750" y="3403600"/>
          <p14:tracePt t="131449" x="6642100" y="3403600"/>
          <p14:tracePt t="131456" x="6648450" y="3403600"/>
          <p14:tracePt t="131473" x="6654800" y="3397250"/>
          <p14:tracePt t="131537" x="6661150" y="3397250"/>
          <p14:tracePt t="131559" x="6667500" y="3397250"/>
          <p14:tracePt t="131576" x="6673850" y="3397250"/>
          <p14:tracePt t="131583" x="6680200" y="3397250"/>
          <p14:tracePt t="131592" x="6686550" y="3397250"/>
          <p14:tracePt t="131605" x="6711950" y="3403600"/>
          <p14:tracePt t="131623" x="6750050" y="3435350"/>
          <p14:tracePt t="131639" x="6756400" y="3448050"/>
          <p14:tracePt t="131752" x="6762750" y="3454400"/>
          <p14:tracePt t="131769" x="6769100" y="3454400"/>
          <p14:tracePt t="131785" x="6781800" y="3454400"/>
          <p14:tracePt t="131792" x="6794500" y="3448050"/>
          <p14:tracePt t="131805" x="6800850" y="3441700"/>
          <p14:tracePt t="131823" x="6819900" y="3403600"/>
          <p14:tracePt t="131839" x="6832600" y="3384550"/>
          <p14:tracePt t="131855" x="6838950" y="3371850"/>
          <p14:tracePt t="131872" x="6838950" y="3359150"/>
          <p14:tracePt t="131889" x="6838950" y="3352800"/>
          <p14:tracePt t="131905" x="6838950" y="3346450"/>
          <p14:tracePt t="132015" x="6838950" y="3340100"/>
          <p14:tracePt t="132448" x="6826250" y="3333750"/>
          <p14:tracePt t="132474" x="6807200" y="3333750"/>
          <p14:tracePt t="132479" x="6800850" y="3327400"/>
          <p14:tracePt t="132489" x="6788150" y="3321050"/>
          <p14:tracePt t="132506" x="6775450" y="3321050"/>
          <p14:tracePt t="132634" x="6769100" y="3321050"/>
          <p14:tracePt t="132655" x="6769100" y="3327400"/>
          <p14:tracePt t="132665" x="6769100" y="3333750"/>
          <p14:tracePt t="132672" x="6769100" y="3340100"/>
          <p14:tracePt t="132696" x="6775450" y="3346450"/>
          <p14:tracePt t="133184" x="0" y="0"/>
        </p14:tracePtLst>
        <p14:tracePtLst>
          <p14:tracePt t="134922" x="6496050" y="2990850"/>
          <p14:tracePt t="134929" x="6464300" y="2990850"/>
          <p14:tracePt t="134939" x="6432550" y="2990850"/>
          <p14:tracePt t="134957" x="6388100" y="2990850"/>
          <p14:tracePt t="134962" x="6350000" y="2997200"/>
          <p14:tracePt t="134973" x="6337300" y="3003550"/>
          <p14:tracePt t="134990" x="6286500" y="3048000"/>
          <p14:tracePt t="135006" x="6248400" y="3092450"/>
          <p14:tracePt t="135010" x="6229350" y="3117850"/>
          <p14:tracePt t="135022" x="6203950" y="3155950"/>
          <p14:tracePt t="135028" x="6191250" y="3194050"/>
          <p14:tracePt t="135040" x="6165850" y="3263900"/>
          <p14:tracePt t="135055" x="6146800" y="3333750"/>
          <p14:tracePt t="135071" x="6146800" y="3378200"/>
          <p14:tracePt t="135088" x="6153150" y="3435350"/>
          <p14:tracePt t="135105" x="6184900" y="3505200"/>
          <p14:tracePt t="135121" x="6216650" y="3562350"/>
          <p14:tracePt t="135138" x="6292850" y="3613150"/>
          <p14:tracePt t="135155" x="6375400" y="3657600"/>
          <p14:tracePt t="135171" x="6445250" y="3683000"/>
          <p14:tracePt t="135188" x="6559550" y="3702050"/>
          <p14:tracePt t="135204" x="6654800" y="3702050"/>
          <p14:tracePt t="135209" x="6711950" y="3689350"/>
          <p14:tracePt t="135222" x="6756400" y="3676650"/>
          <p14:tracePt t="135239" x="6819900" y="3644900"/>
          <p14:tracePt t="135255" x="6870700" y="3581400"/>
          <p14:tracePt t="135271" x="6877050" y="3543300"/>
          <p14:tracePt t="135288" x="6883400" y="3511550"/>
          <p14:tracePt t="135305" x="6883400" y="3460750"/>
          <p14:tracePt t="135321" x="6883400" y="3416300"/>
          <p14:tracePt t="135338" x="6889750" y="3371850"/>
          <p14:tracePt t="135355" x="6889750" y="3346450"/>
          <p14:tracePt t="135371" x="6889750" y="3327400"/>
          <p14:tracePt t="135388" x="6889750" y="3314700"/>
          <p14:tracePt t="135679" x="0" y="0"/>
        </p14:tracePtLst>
        <p14:tracePtLst>
          <p14:tracePt t="136675" x="939800" y="3689350"/>
          <p14:tracePt t="136706" x="939800" y="3695700"/>
          <p14:tracePt t="136724" x="939800" y="3702050"/>
          <p14:tracePt t="136730" x="939800" y="3708400"/>
          <p14:tracePt t="136739" x="939800" y="3721100"/>
          <p14:tracePt t="136755" x="977900" y="3746500"/>
          <p14:tracePt t="136772" x="1047750" y="3784600"/>
          <p14:tracePt t="136777" x="1098550" y="3797300"/>
          <p14:tracePt t="136789" x="1162050" y="3816350"/>
          <p14:tracePt t="136805" x="1333500" y="3841750"/>
          <p14:tracePt t="136821" x="1524000" y="3848100"/>
          <p14:tracePt t="136825" x="1638300" y="3848100"/>
          <p14:tracePt t="136838" x="1752600" y="3848100"/>
          <p14:tracePt t="136857" x="1993900" y="3778250"/>
          <p14:tracePt t="136872" x="2089150" y="3740150"/>
          <p14:tracePt t="136888" x="2114550" y="3714750"/>
          <p14:tracePt t="136904" x="2120900" y="3708400"/>
          <p14:tracePt t="136921" x="2120900" y="3689350"/>
          <p14:tracePt t="136938" x="2108200" y="3670300"/>
          <p14:tracePt t="136954" x="2076450" y="3651250"/>
          <p14:tracePt t="136973" x="1993900" y="3625850"/>
          <p14:tracePt t="136976" x="1955800" y="3625850"/>
          <p14:tracePt t="136989" x="1879600" y="3625850"/>
          <p14:tracePt t="137005" x="1720850" y="3625850"/>
          <p14:tracePt t="137021" x="1574800" y="3625850"/>
          <p14:tracePt t="137024" x="1511300" y="3625850"/>
          <p14:tracePt t="137038" x="1466850" y="3625850"/>
          <p14:tracePt t="137054" x="1422400" y="3625850"/>
          <p14:tracePt t="137057" x="1416050" y="3625850"/>
          <p14:tracePt t="137071" x="1403350" y="3625850"/>
          <p14:tracePt t="137105" x="1403350" y="3638550"/>
          <p14:tracePt t="137120" x="1403350" y="3670300"/>
          <p14:tracePt t="137137" x="1416050" y="3714750"/>
          <p14:tracePt t="137154" x="1454150" y="3765550"/>
          <p14:tracePt t="137170" x="1517650" y="3835400"/>
          <p14:tracePt t="137187" x="1612900" y="3886200"/>
          <p14:tracePt t="137204" x="1701800" y="3905250"/>
          <p14:tracePt t="137209" x="1739900" y="3905250"/>
          <p14:tracePt t="137221" x="1771650" y="3905250"/>
          <p14:tracePt t="137238" x="1822450" y="3892550"/>
          <p14:tracePt t="137254" x="1860550" y="3860800"/>
          <p14:tracePt t="137257" x="1866900" y="3841750"/>
          <p14:tracePt t="137271" x="1873250" y="3803650"/>
          <p14:tracePt t="137288" x="1873250" y="3778250"/>
          <p14:tracePt t="137304" x="1847850" y="3752850"/>
          <p14:tracePt t="137321" x="1816100" y="3733800"/>
          <p14:tracePt t="137337" x="1771650" y="3727450"/>
          <p14:tracePt t="137354" x="1727200" y="3721100"/>
          <p14:tracePt t="137370" x="1708150" y="3721100"/>
          <p14:tracePt t="137387" x="1701800" y="3721100"/>
          <p14:tracePt t="138201" x="0" y="0"/>
        </p14:tracePtLst>
        <p14:tracePtLst>
          <p14:tracePt t="138527" x="1479550" y="3505200"/>
          <p14:tracePt t="138544" x="1473200" y="3505200"/>
          <p14:tracePt t="138559" x="1454150" y="3511550"/>
          <p14:tracePt t="138568" x="1447800" y="3530600"/>
          <p14:tracePt t="138575" x="1441450" y="3543300"/>
          <p14:tracePt t="138586" x="1441450" y="3556000"/>
          <p14:tracePt t="138603" x="1441450" y="3587750"/>
          <p14:tracePt t="138620" x="1441450" y="3625850"/>
          <p14:tracePt t="138637" x="1454150" y="3670300"/>
          <p14:tracePt t="138653" x="1492250" y="3721100"/>
          <p14:tracePt t="138670" x="1549400" y="3752850"/>
          <p14:tracePt t="138672" x="1574800" y="3765550"/>
          <p14:tracePt t="138687" x="1600200" y="3771900"/>
          <p14:tracePt t="138703" x="1619250" y="3771900"/>
          <p14:tracePt t="138720" x="1651000" y="3771900"/>
          <p14:tracePt t="138737" x="1689100" y="3765550"/>
          <p14:tracePt t="138753" x="1727200" y="3746500"/>
          <p14:tracePt t="138770" x="1746250" y="3733800"/>
          <p14:tracePt t="138787" x="1758950" y="3727450"/>
          <p14:tracePt t="138803" x="1765300" y="3721100"/>
          <p14:tracePt t="138820" x="1765300" y="3708400"/>
          <p14:tracePt t="138836" x="1765300" y="3695700"/>
          <p14:tracePt t="138853" x="1746250" y="3663950"/>
          <p14:tracePt t="138870" x="1733550" y="3657600"/>
          <p14:tracePt t="138871" x="1720850" y="3644900"/>
          <p14:tracePt t="138887" x="1701800" y="3632200"/>
          <p14:tracePt t="138903" x="1695450" y="3632200"/>
          <p14:tracePt t="138920" x="1689100" y="3632200"/>
          <p14:tracePt t="138936" x="1676400" y="3632200"/>
          <p14:tracePt t="138953" x="1657350" y="3663950"/>
          <p14:tracePt t="138970" x="1651000" y="3708400"/>
          <p14:tracePt t="138987" x="1651000" y="3746500"/>
          <p14:tracePt t="139003" x="1651000" y="3765550"/>
          <p14:tracePt t="139020" x="1651000" y="3771900"/>
          <p14:tracePt t="139400" x="1651000" y="3778250"/>
          <p14:tracePt t="139417" x="1657350" y="3778250"/>
          <p14:tracePt t="139417" x="0" y="0"/>
        </p14:tracePtLst>
        <p14:tracePtLst>
          <p14:tracePt t="140136" x="6800850" y="3867150"/>
          <p14:tracePt t="140233" x="6826250" y="3867150"/>
          <p14:tracePt t="140240" x="6864350" y="3867150"/>
          <p14:tracePt t="140253" x="6927850" y="3867150"/>
          <p14:tracePt t="140269" x="7105650" y="3867150"/>
          <p14:tracePt t="140272" x="7213600" y="3867150"/>
          <p14:tracePt t="140286" x="7340600" y="3867150"/>
          <p14:tracePt t="140304" x="7778750" y="3867150"/>
          <p14:tracePt t="140319" x="7956550" y="3867150"/>
          <p14:tracePt t="140336" x="8013700" y="3867150"/>
          <p14:tracePt t="140354" x="8026400" y="3867150"/>
          <p14:tracePt t="140443" x="8020050" y="3867150"/>
          <p14:tracePt t="140449" x="8013700" y="3867150"/>
          <p14:tracePt t="140459" x="7994650" y="3867150"/>
          <p14:tracePt t="140470" x="7969250" y="3867150"/>
          <p14:tracePt t="140488" x="7835900" y="3867150"/>
          <p14:tracePt t="140505" x="7696200" y="3867150"/>
          <p14:tracePt t="140521" x="7556500" y="3867150"/>
          <p14:tracePt t="140538" x="7480300" y="3867150"/>
          <p14:tracePt t="140554" x="7454900" y="3867150"/>
          <p14:tracePt t="140571" x="7448550" y="3867150"/>
          <p14:tracePt t="140674" x="7467600" y="3867150"/>
          <p14:tracePt t="140681" x="7512050" y="3867150"/>
          <p14:tracePt t="140691" x="7575550" y="3867150"/>
          <p14:tracePt t="140704" x="7753350" y="3867150"/>
          <p14:tracePt t="140721" x="7969250" y="3867150"/>
          <p14:tracePt t="140737" x="8172450" y="3867150"/>
          <p14:tracePt t="140754" x="8312150" y="3867150"/>
          <p14:tracePt t="140770" x="8350250" y="3867150"/>
          <p14:tracePt t="140787" x="8362950" y="3867150"/>
          <p14:tracePt t="140850" x="8350250" y="3867150"/>
          <p14:tracePt t="140856" x="8318500" y="3867150"/>
          <p14:tracePt t="140869" x="8274050" y="3867150"/>
          <p14:tracePt t="140886" x="8147050" y="3867150"/>
          <p14:tracePt t="140903" x="7918450" y="3892550"/>
          <p14:tracePt t="140919" x="7842250" y="3892550"/>
          <p14:tracePt t="140936" x="7829550" y="3892550"/>
          <p14:tracePt t="140953" x="7823200" y="3892550"/>
          <p14:tracePt t="141026" x="7842250" y="3892550"/>
          <p14:tracePt t="141034" x="7874000" y="3892550"/>
          <p14:tracePt t="141040" x="7912100" y="3892550"/>
          <p14:tracePt t="141053" x="7975600" y="3892550"/>
          <p14:tracePt t="141069" x="8134350" y="3892550"/>
          <p14:tracePt t="141071" x="8223250" y="3892550"/>
          <p14:tracePt t="141086" x="8305800" y="3892550"/>
          <p14:tracePt t="141087" x="8369300" y="3892550"/>
          <p14:tracePt t="141102" x="8420100" y="3892550"/>
          <p14:tracePt t="141103" x="8451850" y="3892550"/>
          <p14:tracePt t="141119" x="8477250" y="3892550"/>
          <p14:tracePt t="141135" x="8483600" y="3892550"/>
          <p14:tracePt t="141177" x="8477250" y="3892550"/>
          <p14:tracePt t="141185" x="8458200" y="3892550"/>
          <p14:tracePt t="141202" x="8388350" y="3892550"/>
          <p14:tracePt t="141219" x="8280400" y="3892550"/>
          <p14:tracePt t="141236" x="8191500" y="3892550"/>
          <p14:tracePt t="141253" x="8134350" y="3892550"/>
          <p14:tracePt t="141269" x="8115300" y="3892550"/>
          <p14:tracePt t="141286" x="8108950" y="3892550"/>
          <p14:tracePt t="141368" x="8121650" y="3892550"/>
          <p14:tracePt t="141375" x="8147050" y="3892550"/>
          <p14:tracePt t="141385" x="8178800" y="3892550"/>
          <p14:tracePt t="141402" x="8255000" y="3892550"/>
          <p14:tracePt t="141419" x="8331200" y="3892550"/>
          <p14:tracePt t="141436" x="8388350" y="3892550"/>
          <p14:tracePt t="141452" x="8401050" y="3892550"/>
          <p14:tracePt t="141504" x="8369300" y="3892550"/>
          <p14:tracePt t="141512" x="8312150" y="3892550"/>
          <p14:tracePt t="141520" x="8242300" y="3892550"/>
          <p14:tracePt t="141535" x="8102600" y="3892550"/>
          <p14:tracePt t="141553" x="8013700" y="3892550"/>
          <p14:tracePt t="141569" x="7994650" y="3892550"/>
          <p14:tracePt t="141585" x="7988300" y="3892550"/>
          <p14:tracePt t="141679" x="7994650" y="3892550"/>
          <p14:tracePt t="141688" x="8026400" y="3892550"/>
          <p14:tracePt t="141695" x="8070850" y="3892550"/>
          <p14:tracePt t="141704" x="8121650" y="3892550"/>
          <p14:tracePt t="141719" x="8248650" y="3892550"/>
          <p14:tracePt t="141735" x="8362950" y="3892550"/>
          <p14:tracePt t="141753" x="8439150" y="3892550"/>
          <p14:tracePt t="141769" x="8458200" y="3892550"/>
          <p14:tracePt t="141833" x="8451850" y="3892550"/>
          <p14:tracePt t="141840" x="8426450" y="3892550"/>
          <p14:tracePt t="141849" x="8388350" y="3892550"/>
          <p14:tracePt t="141855" x="8331200" y="3892550"/>
          <p14:tracePt t="141869" x="8267700" y="3892550"/>
          <p14:tracePt t="141885" x="8153400" y="3892550"/>
          <p14:tracePt t="141902" x="8001000" y="3892550"/>
          <p14:tracePt t="141919" x="7937500" y="3892550"/>
          <p14:tracePt t="141935" x="7905750" y="3892550"/>
          <p14:tracePt t="141952" x="7893050" y="3892550"/>
          <p14:tracePt t="142042" x="7912100" y="3892550"/>
          <p14:tracePt t="142047" x="7943850" y="3892550"/>
          <p14:tracePt t="142055" x="8001000" y="3892550"/>
          <p14:tracePt t="142069" x="8064500" y="3892550"/>
          <p14:tracePt t="142085" x="8223250" y="3892550"/>
          <p14:tracePt t="142103" x="8420100" y="3892550"/>
          <p14:tracePt t="142119" x="8458200" y="3892550"/>
          <p14:tracePt t="142193" x="8439150" y="3892550"/>
          <p14:tracePt t="142200" x="8401050" y="3892550"/>
          <p14:tracePt t="142207" x="8350250" y="3892550"/>
          <p14:tracePt t="142218" x="8286750" y="3892550"/>
          <p14:tracePt t="142235" x="8134350" y="3892550"/>
          <p14:tracePt t="142252" x="8051800" y="3892550"/>
          <p14:tracePt t="142269" x="8026400" y="3892550"/>
          <p14:tracePt t="142336" x="8051800" y="3892550"/>
          <p14:tracePt t="142344" x="8102600" y="3892550"/>
          <p14:tracePt t="142352" x="8172450" y="3892550"/>
          <p14:tracePt t="142369" x="8362950" y="3892550"/>
          <p14:tracePt t="142385" x="8572500" y="3892550"/>
          <p14:tracePt t="142402" x="8763000" y="3892550"/>
          <p14:tracePt t="142419" x="8851900" y="3892550"/>
          <p14:tracePt t="142435" x="8877300" y="3892550"/>
          <p14:tracePt t="142452" x="8883650" y="3892550"/>
          <p14:tracePt t="142778" x="8890000" y="3892550"/>
          <p14:tracePt t="142788" x="8909050" y="3892550"/>
          <p14:tracePt t="142794" x="8940800" y="3892550"/>
          <p14:tracePt t="142804" x="8985250" y="3892550"/>
          <p14:tracePt t="142821" x="9099550" y="3892550"/>
          <p14:tracePt t="142823" x="9188450" y="3892550"/>
          <p14:tracePt t="142835" x="9258300" y="3892550"/>
          <p14:tracePt t="142852" x="9410700" y="3892550"/>
          <p14:tracePt t="142869" x="9505950" y="3892550"/>
          <p14:tracePt t="142872" x="9525000" y="3892550"/>
          <p14:tracePt t="142885" x="9531350" y="3892550"/>
          <p14:tracePt t="142902" x="9537700" y="3892550"/>
          <p14:tracePt t="143024" x="9531350" y="3892550"/>
          <p14:tracePt t="143034" x="9512300" y="3892550"/>
          <p14:tracePt t="143041" x="9467850" y="3892550"/>
          <p14:tracePt t="143052" x="9417050" y="3892550"/>
          <p14:tracePt t="143068" x="9290050" y="3892550"/>
          <p14:tracePt t="143071" x="9213850" y="3892550"/>
          <p14:tracePt t="143085" x="9150350" y="3892550"/>
          <p14:tracePt t="143102" x="9055100" y="3892550"/>
          <p14:tracePt t="143119" x="9004300" y="3892550"/>
          <p14:tracePt t="143135" x="8997950" y="3892550"/>
          <p14:tracePt t="143241" x="9004300" y="3892550"/>
          <p14:tracePt t="143247" x="9036050" y="3892550"/>
          <p14:tracePt t="143256" x="9086850" y="3892550"/>
          <p14:tracePt t="143268" x="9150350" y="3892550"/>
          <p14:tracePt t="143285" x="9309100" y="3892550"/>
          <p14:tracePt t="143302" x="9499600" y="3892550"/>
          <p14:tracePt t="143304" x="9582150" y="3892550"/>
          <p14:tracePt t="143319" x="9664700" y="3892550"/>
          <p14:tracePt t="143335" x="9798050" y="3892550"/>
          <p14:tracePt t="143352" x="9823450" y="3892550"/>
          <p14:tracePt t="143368" x="9842500" y="3892550"/>
          <p14:tracePt t="144194" x="9823450" y="3892550"/>
          <p14:tracePt t="144200" x="9798050" y="3886200"/>
          <p14:tracePt t="144208" x="9766300" y="3879850"/>
          <p14:tracePt t="144218" x="9709150" y="3873500"/>
          <p14:tracePt t="144235" x="9613900" y="3854450"/>
          <p14:tracePt t="144252" x="9556750" y="3854450"/>
          <p14:tracePt t="144269" x="9531350" y="3854450"/>
          <p14:tracePt t="144370" x="9525000" y="3848100"/>
          <p14:tracePt t="144384" x="9531350" y="3848100"/>
          <p14:tracePt t="144392" x="9563100" y="3848100"/>
          <p14:tracePt t="144401" x="9607550" y="3848100"/>
          <p14:tracePt t="144418" x="9728200" y="3848100"/>
          <p14:tracePt t="144435" x="9861550" y="3848100"/>
          <p14:tracePt t="144451" x="9982200" y="3848100"/>
          <p14:tracePt t="144468" x="10058400" y="3848100"/>
          <p14:tracePt t="144485" x="10083800" y="3848100"/>
          <p14:tracePt t="144502" x="10090150" y="3848100"/>
          <p14:tracePt t="144656" x="10077450" y="3848100"/>
          <p14:tracePt t="144664" x="10058400" y="3848100"/>
          <p14:tracePt t="144673" x="10007600" y="3848100"/>
          <p14:tracePt t="144684" x="9925050" y="3848100"/>
          <p14:tracePt t="144701" x="9658350" y="3841750"/>
          <p14:tracePt t="144718" x="9309100" y="3829050"/>
          <p14:tracePt t="144721" x="9137650" y="3829050"/>
          <p14:tracePt t="144735" x="8851900" y="3829050"/>
          <p14:tracePt t="144751" x="8661400" y="3829050"/>
          <p14:tracePt t="144768" x="8572500" y="3829050"/>
          <p14:tracePt t="144785" x="8559800" y="3829050"/>
          <p14:tracePt t="144801" x="8553450" y="3829050"/>
          <p14:tracePt t="144928" x="8553450" y="3822700"/>
          <p14:tracePt t="145016" x="8540750" y="3822700"/>
          <p14:tracePt t="145024" x="8509000" y="3822700"/>
          <p14:tracePt t="145035" x="8451850" y="3822700"/>
          <p14:tracePt t="145051" x="8305800" y="3822700"/>
          <p14:tracePt t="145068" x="8108950" y="3816350"/>
          <p14:tracePt t="145084" x="7943850" y="3790950"/>
          <p14:tracePt t="145102" x="7874000" y="3778250"/>
          <p14:tracePt t="145105" x="7867650" y="3778250"/>
          <p14:tracePt t="145118" x="7861300" y="3778250"/>
          <p14:tracePt t="145176" x="7880350" y="3778250"/>
          <p14:tracePt t="145184" x="7912100" y="3778250"/>
          <p14:tracePt t="145192" x="7950200" y="3778250"/>
          <p14:tracePt t="145201" x="8013700" y="3778250"/>
          <p14:tracePt t="145217" x="8197850" y="3778250"/>
          <p14:tracePt t="145234" x="8407400" y="3778250"/>
          <p14:tracePt t="145251" x="8591550" y="3778250"/>
          <p14:tracePt t="145268" x="8712200" y="3778250"/>
          <p14:tracePt t="145285" x="8737600" y="3778250"/>
          <p14:tracePt t="145302" x="8743950" y="3778250"/>
          <p14:tracePt t="145336" x="8724900" y="3778250"/>
          <p14:tracePt t="145344" x="8674100" y="3778250"/>
          <p14:tracePt t="145352" x="8597900" y="3778250"/>
          <p14:tracePt t="145368" x="8401050" y="3778250"/>
          <p14:tracePt t="145384" x="8178800" y="3778250"/>
          <p14:tracePt t="145401" x="8013700" y="3778250"/>
          <p14:tracePt t="145418" x="7950200" y="3778250"/>
          <p14:tracePt t="145434" x="7937500" y="3778250"/>
          <p14:tracePt t="145489" x="7950200" y="3778250"/>
          <p14:tracePt t="145496" x="7981950" y="3778250"/>
          <p14:tracePt t="145506" x="8039100" y="3778250"/>
          <p14:tracePt t="145518" x="8108950" y="3778250"/>
          <p14:tracePt t="145521" x="8204200" y="3778250"/>
          <p14:tracePt t="145536" x="8445500" y="3778250"/>
          <p14:tracePt t="145552" x="8693150" y="3778250"/>
          <p14:tracePt t="145568" x="8851900" y="3778250"/>
          <p14:tracePt t="145584" x="8902700" y="3778250"/>
          <p14:tracePt t="145602" x="8909050" y="3778250"/>
          <p14:tracePt t="145640" x="8890000" y="3778250"/>
          <p14:tracePt t="145648" x="8858250" y="3778250"/>
          <p14:tracePt t="145656" x="8794750" y="3778250"/>
          <p14:tracePt t="145668" x="8712200" y="3778250"/>
          <p14:tracePt t="145684" x="8489950" y="3778250"/>
          <p14:tracePt t="145701" x="8248650" y="3778250"/>
          <p14:tracePt t="145718" x="8083550" y="3778250"/>
          <p14:tracePt t="145720" x="8045450" y="3778250"/>
          <p14:tracePt t="145734" x="8032750" y="3778250"/>
          <p14:tracePt t="145751" x="8020050" y="3778250"/>
          <p14:tracePt t="145808" x="8026400" y="3778250"/>
          <p14:tracePt t="145817" x="8051800" y="3778250"/>
          <p14:tracePt t="145824" x="8089900" y="3778250"/>
          <p14:tracePt t="145835" x="8134350" y="3778250"/>
          <p14:tracePt t="145851" x="8280400" y="3778250"/>
          <p14:tracePt t="145868" x="8426450" y="3778250"/>
          <p14:tracePt t="145884" x="8515350" y="3778250"/>
          <p14:tracePt t="145901" x="8534400" y="3778250"/>
          <p14:tracePt t="145904" x="8540750" y="3778250"/>
          <p14:tracePt t="145945" x="8528050" y="3778250"/>
          <p14:tracePt t="145952" x="8502650" y="3778250"/>
          <p14:tracePt t="145968" x="8401050" y="3778250"/>
          <p14:tracePt t="145984" x="8286750" y="3778250"/>
          <p14:tracePt t="146001" x="8197850" y="3778250"/>
          <p14:tracePt t="146018" x="8166100" y="3778250"/>
          <p14:tracePt t="146035" x="8159750" y="3778250"/>
          <p14:tracePt t="146081" x="8166100" y="3778250"/>
          <p14:tracePt t="146089" x="8185150" y="3778250"/>
          <p14:tracePt t="146096" x="8223250" y="3778250"/>
          <p14:tracePt t="146104" x="8280400" y="3778250"/>
          <p14:tracePt t="146117" x="8343900" y="3778250"/>
          <p14:tracePt t="146134" x="8566150" y="3778250"/>
          <p14:tracePt t="146151" x="8648700" y="3778250"/>
          <p14:tracePt t="146167" x="8674100" y="3778250"/>
          <p14:tracePt t="146216" x="8667750" y="3778250"/>
          <p14:tracePt t="146224" x="8636000" y="3778250"/>
          <p14:tracePt t="146234" x="8591550" y="3778250"/>
          <p14:tracePt t="146251" x="8458200" y="3778250"/>
          <p14:tracePt t="146268" x="8324850" y="3778250"/>
          <p14:tracePt t="146285" x="8261350" y="3778250"/>
          <p14:tracePt t="146301" x="8248650" y="3778250"/>
          <p14:tracePt t="146344" x="8248650" y="3765550"/>
          <p14:tracePt t="146352" x="8261350" y="3765550"/>
          <p14:tracePt t="146360" x="8286750" y="3765550"/>
          <p14:tracePt t="146368" x="8324850" y="3765550"/>
          <p14:tracePt t="146384" x="8439150" y="3765550"/>
          <p14:tracePt t="146401" x="8566150" y="3765550"/>
          <p14:tracePt t="146417" x="8667750" y="3765550"/>
          <p14:tracePt t="146434" x="8693150" y="3765550"/>
          <p14:tracePt t="146451" x="8699500" y="3765550"/>
          <p14:tracePt t="146490" x="8674100" y="3765550"/>
          <p14:tracePt t="146496" x="8604250" y="3765550"/>
          <p14:tracePt t="146505" x="8521700" y="3765550"/>
          <p14:tracePt t="146518" x="8426450" y="3765550"/>
          <p14:tracePt t="146521" x="8324850" y="3765550"/>
          <p14:tracePt t="146535" x="8134350" y="3765550"/>
          <p14:tracePt t="146551" x="8020050" y="3765550"/>
          <p14:tracePt t="146568" x="7988300" y="3765550"/>
          <p14:tracePt t="146624" x="8007350" y="3765550"/>
          <p14:tracePt t="146634" x="8039100" y="3765550"/>
          <p14:tracePt t="146640" x="8089900" y="3765550"/>
          <p14:tracePt t="146651" x="8153400" y="3765550"/>
          <p14:tracePt t="146667" x="8293100" y="3765550"/>
          <p14:tracePt t="146684" x="8407400" y="3765550"/>
          <p14:tracePt t="146701" x="8439150" y="3765550"/>
          <p14:tracePt t="146717" x="8451850" y="3765550"/>
          <p14:tracePt t="146868" x="8458200" y="3765550"/>
          <p14:tracePt t="146885" x="8470900" y="3765550"/>
          <p14:tracePt t="146899" x="8477250" y="3765550"/>
          <p14:tracePt t="146962" x="8458200" y="3765550"/>
          <p14:tracePt t="146970" x="8426450" y="3765550"/>
          <p14:tracePt t="146984" x="8343900" y="3765550"/>
          <p14:tracePt t="147001" x="8274050" y="3765550"/>
          <p14:tracePt t="147019" x="8261350" y="3765550"/>
          <p14:tracePt t="147026" x="8255000" y="3765550"/>
          <p14:tracePt t="147058" x="8261350" y="3765550"/>
          <p14:tracePt t="147067" x="8286750" y="3765550"/>
          <p14:tracePt t="147077" x="8324850" y="3765550"/>
          <p14:tracePt t="147084" x="8375650" y="3765550"/>
          <p14:tracePt t="147100" x="8528050" y="3765550"/>
          <p14:tracePt t="147117" x="8705850" y="3765550"/>
          <p14:tracePt t="147120" x="8775700" y="3765550"/>
          <p14:tracePt t="147134" x="8851900" y="3765550"/>
          <p14:tracePt t="147151" x="8915400" y="3765550"/>
          <p14:tracePt t="147200" x="8902700" y="3765550"/>
          <p14:tracePt t="147210" x="8851900" y="3765550"/>
          <p14:tracePt t="147217" x="8788400" y="3765550"/>
          <p14:tracePt t="147234" x="8610600" y="3765550"/>
          <p14:tracePt t="147250" x="8464550" y="3765550"/>
          <p14:tracePt t="147268" x="8401050" y="3765550"/>
          <p14:tracePt t="147284" x="8394700" y="3765550"/>
          <p14:tracePt t="147344" x="8407400" y="3765550"/>
          <p14:tracePt t="147352" x="8432800" y="3765550"/>
          <p14:tracePt t="147360" x="8464550" y="3765550"/>
          <p14:tracePt t="147368" x="8515350" y="3765550"/>
          <p14:tracePt t="147384" x="8642350" y="3765550"/>
          <p14:tracePt t="147400" x="8782050" y="3765550"/>
          <p14:tracePt t="147417" x="8858250" y="3765550"/>
          <p14:tracePt t="147434" x="8877300" y="3765550"/>
          <p14:tracePt t="147450" x="8883650" y="3765550"/>
          <p14:tracePt t="148296" x="8864600" y="3765550"/>
          <p14:tracePt t="148306" x="8801100" y="3752850"/>
          <p14:tracePt t="148313" x="8712200" y="3746500"/>
          <p14:tracePt t="148320" x="8604250" y="3733800"/>
          <p14:tracePt t="148333" x="8489950" y="3733800"/>
          <p14:tracePt t="148351" x="8159750" y="3733800"/>
          <p14:tracePt t="148367" x="7747000" y="3733800"/>
          <p14:tracePt t="148384" x="7613650" y="3733800"/>
          <p14:tracePt t="148400" x="7562850" y="3733800"/>
          <p14:tracePt t="148417" x="7550150" y="3733800"/>
          <p14:tracePt t="148497" x="7569200" y="3733800"/>
          <p14:tracePt t="148507" x="7620000" y="3733800"/>
          <p14:tracePt t="148517" x="7683500" y="3733800"/>
          <p14:tracePt t="148535" x="7988300" y="3733800"/>
          <p14:tracePt t="148553" x="8286750" y="3733800"/>
          <p14:tracePt t="148569" x="8547100" y="3733800"/>
          <p14:tracePt t="148584" x="8718550" y="3733800"/>
          <p14:tracePt t="148601" x="8775700" y="3733800"/>
          <p14:tracePt t="148619" x="8788400" y="3733800"/>
          <p14:tracePt t="148681" x="8763000" y="3733800"/>
          <p14:tracePt t="148692" x="8731250" y="3733800"/>
          <p14:tracePt t="148700" x="8680450" y="3733800"/>
          <p14:tracePt t="148717" x="8509000" y="3733800"/>
          <p14:tracePt t="148735" x="8343900" y="3733800"/>
          <p14:tracePt t="148739" x="8267700" y="3733800"/>
          <p14:tracePt t="148752" x="8191500" y="3733800"/>
          <p14:tracePt t="148768" x="8178800" y="3733800"/>
          <p14:tracePt t="148784" x="8172450" y="3733800"/>
          <p14:tracePt t="148865" x="8185150" y="3733800"/>
          <p14:tracePt t="148873" x="8216900" y="3733800"/>
          <p14:tracePt t="148883" x="8248650" y="3733800"/>
          <p14:tracePt t="148900" x="8337550" y="3733800"/>
          <p14:tracePt t="148916" x="8420100" y="3733800"/>
          <p14:tracePt t="148933" x="8477250" y="3733800"/>
          <p14:tracePt t="148936" x="8502650" y="3733800"/>
          <p14:tracePt t="148950" x="8521700" y="3733800"/>
          <p14:tracePt t="148967" x="8534400" y="3733800"/>
          <p14:tracePt t="149034" x="8515350" y="3733800"/>
          <p14:tracePt t="149040" x="8483600" y="3733800"/>
          <p14:tracePt t="149050" x="8432800" y="3733800"/>
          <p14:tracePt t="149067" x="8305800" y="3733800"/>
          <p14:tracePt t="149083" x="8153400" y="3733800"/>
          <p14:tracePt t="149100" x="8058150" y="3733800"/>
          <p14:tracePt t="149117" x="8026400" y="3733800"/>
          <p14:tracePt t="149121" x="8020050" y="3733800"/>
          <p14:tracePt t="149185" x="8032750" y="3733800"/>
          <p14:tracePt t="149195" x="8058150" y="3733800"/>
          <p14:tracePt t="149200" x="8096250" y="3733800"/>
          <p14:tracePt t="149217" x="8223250" y="3733800"/>
          <p14:tracePt t="149233" x="8382000" y="3733800"/>
          <p14:tracePt t="149250" x="8540750" y="3733800"/>
          <p14:tracePt t="149266" x="8648700" y="3733800"/>
          <p14:tracePt t="149284" x="8680450" y="3733800"/>
          <p14:tracePt t="149301" x="8693150" y="3733800"/>
          <p14:tracePt t="149411" x="8470900" y="3733800"/>
          <p14:tracePt t="149415" x="8464550" y="3733800"/>
          <p14:tracePt t="149424" x="8458200" y="3733800"/>
          <p14:tracePt t="149479" x="8464550" y="3733800"/>
          <p14:tracePt t="149490" x="8489950" y="3733800"/>
          <p14:tracePt t="149496" x="8515350" y="3733800"/>
          <p14:tracePt t="149506" x="8540750" y="3733800"/>
          <p14:tracePt t="149516" x="8572500" y="3733800"/>
          <p14:tracePt t="149534" x="8623300" y="3733800"/>
          <p14:tracePt t="149537" x="8636000" y="3733800"/>
          <p14:tracePt t="149620" x="8623300" y="3733800"/>
          <p14:tracePt t="149626" x="8591550" y="3733800"/>
          <p14:tracePt t="149636" x="8572500" y="3733800"/>
          <p14:tracePt t="149650" x="8528050" y="3733800"/>
          <p14:tracePt t="149666" x="8521700" y="3733800"/>
          <p14:tracePt t="149771" x="8540750" y="3733800"/>
          <p14:tracePt t="149777" x="8547100" y="3733800"/>
          <p14:tracePt t="149788" x="8553450" y="3733800"/>
          <p14:tracePt t="149800" x="8559800" y="3733800"/>
          <p14:tracePt t="149849" x="8553450" y="3733800"/>
          <p14:tracePt t="149855" x="8521700" y="3733800"/>
          <p14:tracePt t="149866" x="8489950" y="3733800"/>
          <p14:tracePt t="149883" x="8407400" y="3733800"/>
          <p14:tracePt t="149899" x="8350250" y="3733800"/>
          <p14:tracePt t="149916" x="8324850" y="3733800"/>
          <p14:tracePt t="149977" x="8331200" y="3733800"/>
          <p14:tracePt t="149983" x="8356600" y="3733800"/>
          <p14:tracePt t="149993" x="8394700" y="3733800"/>
          <p14:tracePt t="149999" x="8451850" y="3733800"/>
          <p14:tracePt t="150016" x="8629650" y="3733800"/>
          <p14:tracePt t="150033" x="8788400" y="3733800"/>
          <p14:tracePt t="150049" x="8851900" y="3733800"/>
          <p14:tracePt t="150066" x="8870950" y="3733800"/>
          <p14:tracePt t="150120" x="8864600" y="3733800"/>
          <p14:tracePt t="150129" x="8845550" y="3733800"/>
          <p14:tracePt t="150135" x="8826500" y="3733800"/>
          <p14:tracePt t="150149" x="8801100" y="3733800"/>
          <p14:tracePt t="150166" x="8737600" y="3733800"/>
          <p14:tracePt t="150183" x="8667750" y="3733800"/>
          <p14:tracePt t="150295" x="8680450" y="3733800"/>
          <p14:tracePt t="150303" x="8686800" y="3733800"/>
          <p14:tracePt t="150312" x="8699500" y="3733800"/>
          <p14:tracePt t="150321" x="8705850" y="3733800"/>
          <p14:tracePt t="150395" x="8712200" y="3733800"/>
          <p14:tracePt t="150401" x="8718550" y="3733800"/>
          <p14:tracePt t="150490" x="8705850" y="3740150"/>
          <p14:tracePt t="150497" x="8680450" y="3740150"/>
          <p14:tracePt t="150506" x="8629650" y="3740150"/>
          <p14:tracePt t="150516" x="8559800" y="3740150"/>
          <p14:tracePt t="150534" x="8382000" y="3740150"/>
          <p14:tracePt t="150538" x="8286750" y="3740150"/>
          <p14:tracePt t="150551" x="8191500" y="3740150"/>
          <p14:tracePt t="150568" x="8020050" y="3740150"/>
          <p14:tracePt t="150584" x="7988300" y="3740150"/>
          <p14:tracePt t="150601" x="7981950" y="3740150"/>
          <p14:tracePt t="150681" x="8007350" y="3746500"/>
          <p14:tracePt t="150690" x="8032750" y="3746500"/>
          <p14:tracePt t="150699" x="8070850" y="3746500"/>
          <p14:tracePt t="150716" x="8204200" y="3759200"/>
          <p14:tracePt t="150720" x="8286750" y="3778250"/>
          <p14:tracePt t="150733" x="8362950" y="3784600"/>
          <p14:tracePt t="150750" x="8521700" y="3810000"/>
          <p14:tracePt t="150753" x="8578850" y="3822700"/>
          <p14:tracePt t="150766" x="8610600" y="3822700"/>
          <p14:tracePt t="150784" x="8636000" y="3822700"/>
          <p14:tracePt t="150851" x="8616950" y="3822700"/>
          <p14:tracePt t="150857" x="8572500" y="3822700"/>
          <p14:tracePt t="150866" x="8502650" y="3822700"/>
          <p14:tracePt t="150883" x="8324850" y="3822700"/>
          <p14:tracePt t="150899" x="8134350" y="3822700"/>
          <p14:tracePt t="150916" x="8007350" y="3822700"/>
          <p14:tracePt t="150932" x="7975600" y="3822700"/>
          <p14:tracePt t="150949" x="7969250" y="3822700"/>
          <p14:tracePt t="151016" x="7981950" y="3822700"/>
          <p14:tracePt t="151025" x="8007350" y="3822700"/>
          <p14:tracePt t="151032" x="8039100" y="3822700"/>
          <p14:tracePt t="151050" x="8134350" y="3822700"/>
          <p14:tracePt t="151066" x="8267700" y="3822700"/>
          <p14:tracePt t="151082" x="8407400" y="3822700"/>
          <p14:tracePt t="151099" x="8515350" y="3822700"/>
          <p14:tracePt t="151116" x="8566150" y="3822700"/>
          <p14:tracePt t="151132" x="8572500" y="3822700"/>
          <p14:tracePt t="151194" x="8559800" y="3822700"/>
          <p14:tracePt t="151200" x="8534400" y="3822700"/>
          <p14:tracePt t="151209" x="8496300" y="3822700"/>
          <p14:tracePt t="151216" x="8451850" y="3822700"/>
          <p14:tracePt t="151232" x="8388350" y="3822700"/>
          <p14:tracePt t="151249" x="8343900" y="3822700"/>
          <p14:tracePt t="151265" x="8337550" y="3822700"/>
          <p14:tracePt t="151328" x="8350250" y="3822700"/>
          <p14:tracePt t="151336" x="8375650" y="3822700"/>
          <p14:tracePt t="151344" x="8407400" y="3822700"/>
          <p14:tracePt t="151352" x="8458200" y="3822700"/>
          <p14:tracePt t="151366" x="8521700" y="3822700"/>
          <p14:tracePt t="151384" x="8731250" y="3822700"/>
          <p14:tracePt t="151399" x="8902700" y="3829050"/>
          <p14:tracePt t="151416" x="9010650" y="3841750"/>
          <p14:tracePt t="151432" x="9048750" y="3841750"/>
          <p14:tracePt t="151449" x="9055100" y="3841750"/>
          <p14:tracePt t="151944" x="0" y="0"/>
        </p14:tracePtLst>
        <p14:tracePtLst>
          <p14:tracePt t="152514" x="7162800" y="3835400"/>
          <p14:tracePt t="152657" x="7175500" y="3835400"/>
          <p14:tracePt t="152664" x="7207250" y="3835400"/>
          <p14:tracePt t="152673" x="7264400" y="3835400"/>
          <p14:tracePt t="152682" x="7327900" y="3835400"/>
          <p14:tracePt t="152699" x="7493000" y="3835400"/>
          <p14:tracePt t="152715" x="7727950" y="3835400"/>
          <p14:tracePt t="152732" x="7937500" y="3835400"/>
          <p14:tracePt t="152749" x="8147050" y="3835400"/>
          <p14:tracePt t="152753" x="8242300" y="3835400"/>
          <p14:tracePt t="152766" x="8331200" y="3835400"/>
          <p14:tracePt t="152783" x="8553450" y="3835400"/>
          <p14:tracePt t="152801" x="8686800" y="3835400"/>
          <p14:tracePt t="152816" x="8801100" y="3835400"/>
          <p14:tracePt t="152832" x="8902700" y="3841750"/>
          <p14:tracePt t="152850" x="8978900" y="3841750"/>
          <p14:tracePt t="152866" x="9029700" y="3841750"/>
          <p14:tracePt t="152883" x="9080500" y="3841750"/>
          <p14:tracePt t="152899" x="9086850" y="3841750"/>
          <p14:tracePt t="152916" x="9099550" y="3841750"/>
          <p14:tracePt t="153044" x="9093200" y="3841750"/>
          <p14:tracePt t="153051" x="9074150" y="3841750"/>
          <p14:tracePt t="153066" x="8997950" y="3841750"/>
          <p14:tracePt t="153081" x="8877300" y="3841750"/>
          <p14:tracePt t="153099" x="8718550" y="3841750"/>
          <p14:tracePt t="153115" x="8521700" y="3810000"/>
          <p14:tracePt t="153132" x="8318500" y="3784600"/>
          <p14:tracePt t="153148" x="8147050" y="3759200"/>
          <p14:tracePt t="153165" x="8020050" y="3752850"/>
          <p14:tracePt t="153182" x="7912100" y="3752850"/>
          <p14:tracePt t="153184" x="7867650" y="3752850"/>
          <p14:tracePt t="153198" x="7810500" y="3752850"/>
          <p14:tracePt t="153215" x="7778750" y="3752850"/>
          <p14:tracePt t="153231" x="7759700" y="3752850"/>
          <p14:tracePt t="153248" x="7753350" y="3752850"/>
          <p14:tracePt t="153375" x="7766050" y="3752850"/>
          <p14:tracePt t="153385" x="7791450" y="3752850"/>
          <p14:tracePt t="153392" x="7829550" y="3752850"/>
          <p14:tracePt t="153399" x="7880350" y="3752850"/>
          <p14:tracePt t="153415" x="8039100" y="3752850"/>
          <p14:tracePt t="153432" x="8223250" y="3752850"/>
          <p14:tracePt t="153448" x="8420100" y="3752850"/>
          <p14:tracePt t="153465" x="8578850" y="3752850"/>
          <p14:tracePt t="153482" x="8674100" y="3752850"/>
          <p14:tracePt t="153498" x="8731250" y="3752850"/>
          <p14:tracePt t="153515" x="8769350" y="3752850"/>
          <p14:tracePt t="153532" x="8788400" y="3752850"/>
          <p14:tracePt t="153566" x="8794750" y="3752850"/>
          <p14:tracePt t="153904" x="8782050" y="3752850"/>
          <p14:tracePt t="153915" x="8756650" y="3752850"/>
          <p14:tracePt t="153920" x="8718550" y="3752850"/>
          <p14:tracePt t="153932" x="8655050" y="3752850"/>
          <p14:tracePt t="153949" x="8496300" y="3752850"/>
          <p14:tracePt t="153965" x="8337550" y="3752850"/>
          <p14:tracePt t="153967" x="8274050" y="3752850"/>
          <p14:tracePt t="153982" x="8223250" y="3752850"/>
          <p14:tracePt t="153998" x="8159750" y="3752850"/>
          <p14:tracePt t="154001" x="8153400" y="3752850"/>
          <p14:tracePt t="154015" x="8147050" y="3752850"/>
          <p14:tracePt t="154120" x="8172450" y="3752850"/>
          <p14:tracePt t="154129" x="8204200" y="3752850"/>
          <p14:tracePt t="154135" x="8235950" y="3752850"/>
          <p14:tracePt t="154148" x="8293100" y="3752850"/>
          <p14:tracePt t="154165" x="8451850" y="3752850"/>
          <p14:tracePt t="154181" x="8636000" y="3752850"/>
          <p14:tracePt t="154198" x="8839200" y="3752850"/>
          <p14:tracePt t="154200" x="8934450" y="3752850"/>
          <p14:tracePt t="154215" x="9093200" y="3752850"/>
          <p14:tracePt t="154231" x="9207500" y="3752850"/>
          <p14:tracePt t="154248" x="9271000" y="3752850"/>
          <p14:tracePt t="154264" x="9309100" y="3752850"/>
          <p14:tracePt t="154281" x="9315450" y="3752850"/>
          <p14:tracePt t="154400" x="9309100" y="3752850"/>
          <p14:tracePt t="154409" x="9290050" y="3752850"/>
          <p14:tracePt t="154415" x="9277350" y="3752850"/>
          <p14:tracePt t="154431" x="9239250" y="3752850"/>
          <p14:tracePt t="154448" x="9194800" y="3752850"/>
          <p14:tracePt t="154465" x="9144000" y="3752850"/>
          <p14:tracePt t="154481" x="9093200" y="3752850"/>
          <p14:tracePt t="154498" x="9042400" y="3752850"/>
          <p14:tracePt t="154514" x="9017000" y="3752850"/>
          <p14:tracePt t="154531" x="9010650" y="3752850"/>
          <p14:tracePt t="154639" x="9017000" y="3752850"/>
          <p14:tracePt t="154647" x="9036050" y="3752850"/>
          <p14:tracePt t="154655" x="9067800" y="3752850"/>
          <p14:tracePt t="154664" x="9112250" y="3752850"/>
          <p14:tracePt t="154681" x="9232900" y="3752850"/>
          <p14:tracePt t="154698" x="9378950" y="3752850"/>
          <p14:tracePt t="154715" x="9518650" y="3752850"/>
          <p14:tracePt t="154731" x="9620250" y="3752850"/>
          <p14:tracePt t="154748" x="9677400" y="3752850"/>
          <p14:tracePt t="154765" x="9702800" y="3752850"/>
          <p14:tracePt t="154781" x="9709150" y="3752850"/>
          <p14:tracePt t="155010" x="9690100" y="3752850"/>
          <p14:tracePt t="155017" x="9658350" y="3752850"/>
          <p14:tracePt t="155033" x="9582150" y="3752850"/>
          <p14:tracePt t="155049" x="9455150" y="3752850"/>
          <p14:tracePt t="155065" x="9359900" y="3752850"/>
          <p14:tracePt t="155081" x="9302750" y="3752850"/>
          <p14:tracePt t="155098" x="9290050" y="3752850"/>
          <p14:tracePt t="155115" x="9283700" y="3752850"/>
          <p14:tracePt t="155199" x="9296400" y="3752850"/>
          <p14:tracePt t="155209" x="9328150" y="3752850"/>
          <p14:tracePt t="155216" x="9359900" y="3752850"/>
          <p14:tracePt t="155231" x="9480550" y="3752850"/>
          <p14:tracePt t="155248" x="9626600" y="3752850"/>
          <p14:tracePt t="155264" x="9772650" y="3752850"/>
          <p14:tracePt t="155281" x="9899650" y="3752850"/>
          <p14:tracePt t="155297" x="9982200" y="3752850"/>
          <p14:tracePt t="155315" x="10013950" y="3752850"/>
          <p14:tracePt t="155331" x="10026650" y="3752850"/>
          <p14:tracePt t="155348" x="10033000" y="3752850"/>
          <p14:tracePt t="155656" x="10020300" y="3752850"/>
          <p14:tracePt t="155664" x="9994900" y="3752850"/>
          <p14:tracePt t="155672" x="9963150" y="3752850"/>
          <p14:tracePt t="155681" x="9912350" y="3752850"/>
          <p14:tracePt t="155697" x="9759950" y="3752850"/>
          <p14:tracePt t="155714" x="9626600" y="3752850"/>
          <p14:tracePt t="155731" x="9537700" y="3752850"/>
          <p14:tracePt t="155747" x="9505950" y="3752850"/>
          <p14:tracePt t="155764" x="9499600" y="3752850"/>
          <p14:tracePt t="155864" x="9518650" y="3752850"/>
          <p14:tracePt t="155872" x="9550400" y="3752850"/>
          <p14:tracePt t="155881" x="9601200" y="3752850"/>
          <p14:tracePt t="155897" x="9721850" y="3752850"/>
          <p14:tracePt t="155914" x="9861550" y="3752850"/>
          <p14:tracePt t="155931" x="9963150" y="3752850"/>
          <p14:tracePt t="155947" x="10033000" y="3752850"/>
          <p14:tracePt t="155964" x="10045700" y="3752850"/>
          <p14:tracePt t="155981" x="10052050" y="3752850"/>
          <p14:tracePt t="156169" x="10039350" y="3752850"/>
          <p14:tracePt t="156179" x="10026650" y="3752850"/>
          <p14:tracePt t="156185" x="10020300" y="3752850"/>
          <p14:tracePt t="156198" x="10013950" y="3752850"/>
          <p14:tracePt t="156259" x="10007600" y="3752850"/>
          <p14:tracePt t="156281" x="10013950" y="3752850"/>
          <p14:tracePt t="156289" x="10033000" y="3752850"/>
          <p14:tracePt t="156297" x="10052050" y="3752850"/>
          <p14:tracePt t="156314" x="10077450" y="3752850"/>
          <p14:tracePt t="156331" x="10090150" y="3752850"/>
          <p14:tracePt t="156820" x="10077450" y="3752850"/>
          <p14:tracePt t="156827" x="10058400" y="3752850"/>
          <p14:tracePt t="156832" x="10039350" y="3752850"/>
          <p14:tracePt t="156833" x="0" y="0"/>
        </p14:tracePtLst>
        <p14:tracePtLst>
          <p14:tracePt t="157522" x="1619250" y="3702050"/>
          <p14:tracePt t="157528" x="1600200" y="3702050"/>
          <p14:tracePt t="157538" x="1581150" y="3702050"/>
          <p14:tracePt t="157553" x="1574800" y="3702050"/>
          <p14:tracePt t="157564" x="1562100" y="3702050"/>
          <p14:tracePt t="157584" x="1555750" y="3702050"/>
          <p14:tracePt t="157600" x="1549400" y="3702050"/>
          <p14:tracePt t="157614" x="1543050" y="3702050"/>
          <p14:tracePt t="157633" x="1543050" y="3708400"/>
          <p14:tracePt t="157647" x="1543050" y="3714750"/>
          <p14:tracePt t="157664" x="1543050" y="3746500"/>
          <p14:tracePt t="157681" x="1555750" y="3771900"/>
          <p14:tracePt t="157697" x="1581150" y="3803650"/>
          <p14:tracePt t="157714" x="1619250" y="3829050"/>
          <p14:tracePt t="157730" x="1663700" y="3860800"/>
          <p14:tracePt t="157747" x="1727200" y="3898900"/>
          <p14:tracePt t="157763" x="1803400" y="3917950"/>
          <p14:tracePt t="157780" x="1866900" y="3930650"/>
          <p14:tracePt t="157797" x="1924050" y="3930650"/>
          <p14:tracePt t="157813" x="1936750" y="3898900"/>
          <p14:tracePt t="157815" x="1936750" y="3886200"/>
          <p14:tracePt t="157831" x="1936750" y="3841750"/>
          <p14:tracePt t="157848" x="1936750" y="3790950"/>
          <p14:tracePt t="157864" x="1911350" y="3771900"/>
          <p14:tracePt t="157881" x="1885950" y="3752850"/>
          <p14:tracePt t="157897" x="1879600" y="3746500"/>
          <p14:tracePt t="157914" x="1866900" y="3746500"/>
          <p14:tracePt t="157930" x="1854200" y="3746500"/>
          <p14:tracePt t="158087" x="0" y="0"/>
        </p14:tracePtLst>
        <p14:tracePtLst>
          <p14:tracePt t="159681" x="8324850" y="3848100"/>
          <p14:tracePt t="159745" x="8337550" y="3848100"/>
          <p14:tracePt t="159754" x="8388350" y="3854450"/>
          <p14:tracePt t="159763" x="8439150" y="3860800"/>
          <p14:tracePt t="159780" x="8610600" y="3879850"/>
          <p14:tracePt t="159797" x="8813800" y="3879850"/>
          <p14:tracePt t="159800" x="8915400" y="3879850"/>
          <p14:tracePt t="159813" x="9023350" y="3879850"/>
          <p14:tracePt t="159830" x="9207500" y="3879850"/>
          <p14:tracePt t="159849" x="9359900" y="3879850"/>
          <p14:tracePt t="159856" x="9378950" y="3879850"/>
          <p14:tracePt t="159866" x="9385300" y="3879850"/>
          <p14:tracePt t="159882" x="9391650" y="3879850"/>
          <p14:tracePt t="160001" x="9385300" y="3886200"/>
          <p14:tracePt t="160010" x="9372600" y="3892550"/>
          <p14:tracePt t="160020" x="9340850" y="3898900"/>
          <p14:tracePt t="160030" x="9315450" y="3898900"/>
          <p14:tracePt t="160047" x="9213850" y="3898900"/>
          <p14:tracePt t="160063" x="9093200" y="3898900"/>
          <p14:tracePt t="160079" x="9067800" y="3898900"/>
          <p14:tracePt t="160096" x="9061450" y="3898900"/>
          <p14:tracePt t="160178" x="9074150" y="3898900"/>
          <p14:tracePt t="160184" x="9086850" y="3898900"/>
          <p14:tracePt t="160196" x="9093200" y="3898900"/>
          <p14:tracePt t="160213" x="9099550" y="3898900"/>
          <p14:tracePt t="160344" x="9105900" y="3898900"/>
          <p14:tracePt t="160352" x="9112250" y="3898900"/>
          <p14:tracePt t="160352" x="0" y="0"/>
        </p14:tracePtLst>
        <p14:tracePtLst>
          <p14:tracePt t="160810" x="10636250" y="3886200"/>
          <p14:tracePt t="160885" x="10648950" y="3886200"/>
          <p14:tracePt t="160894" x="10674350" y="3886200"/>
          <p14:tracePt t="160900" x="10699750" y="3886200"/>
          <p14:tracePt t="160914" x="10756900" y="3886200"/>
          <p14:tracePt t="160930" x="10839450" y="3886200"/>
          <p14:tracePt t="160946" x="10960100" y="3886200"/>
          <p14:tracePt t="160963" x="11093450" y="3886200"/>
          <p14:tracePt t="160979" x="11195050" y="3886200"/>
          <p14:tracePt t="160996" x="11239500" y="3886200"/>
          <p14:tracePt t="161000" x="11258550" y="3886200"/>
          <p14:tracePt t="161013" x="11264900" y="3886200"/>
          <p14:tracePt t="161030" x="11283950" y="3886200"/>
          <p14:tracePt t="161240" x="0" y="0"/>
        </p14:tracePtLst>
        <p14:tracePtLst>
          <p14:tracePt t="161913" x="1111250" y="3981450"/>
          <p14:tracePt t="161995" x="1117600" y="3987800"/>
          <p14:tracePt t="162005" x="1136650" y="3994150"/>
          <p14:tracePt t="162012" x="1155700" y="4000500"/>
          <p14:tracePt t="162029" x="1238250" y="4013200"/>
          <p14:tracePt t="162035" x="1270000" y="4019550"/>
          <p14:tracePt t="162046" x="1308100" y="4025900"/>
          <p14:tracePt t="162064" x="1390650" y="4038600"/>
          <p14:tracePt t="162080" x="1435100" y="4051300"/>
          <p14:tracePt t="162095" x="1447800" y="4051300"/>
          <p14:tracePt t="162112" x="1454150" y="4051300"/>
          <p14:tracePt t="163264" x="0" y="0"/>
        </p14:tracePtLst>
        <p14:tracePtLst>
          <p14:tracePt t="163698" x="2038350" y="3962400"/>
          <p14:tracePt t="163841" x="2038350" y="3981450"/>
          <p14:tracePt t="163851" x="2051050" y="3987800"/>
          <p14:tracePt t="163864" x="2063750" y="4000500"/>
          <p14:tracePt t="163881" x="2139950" y="4044950"/>
          <p14:tracePt t="163896" x="2235200" y="4076700"/>
          <p14:tracePt t="163913" x="2324100" y="4108450"/>
          <p14:tracePt t="163929" x="2457450" y="4133850"/>
          <p14:tracePt t="163945" x="2571750" y="4140200"/>
          <p14:tracePt t="163962" x="2692400" y="4140200"/>
          <p14:tracePt t="163980" x="2774950" y="4140200"/>
          <p14:tracePt t="163995" x="2844800" y="4140200"/>
          <p14:tracePt t="164000" x="2851150" y="4133850"/>
          <p14:tracePt t="164012" x="2863850" y="4127500"/>
          <p14:tracePt t="164029" x="2870200" y="4127500"/>
          <p14:tracePt t="164036" x="2876550" y="4127500"/>
          <p14:tracePt t="164082" x="2876550" y="4121150"/>
          <p14:tracePt t="164088" x="2876550" y="4114800"/>
          <p14:tracePt t="164097" x="2876550" y="4108450"/>
          <p14:tracePt t="164112" x="2851150" y="4083050"/>
          <p14:tracePt t="164128" x="2819400" y="4057650"/>
          <p14:tracePt t="164145" x="2768600" y="4032250"/>
          <p14:tracePt t="164161" x="2705100" y="4013200"/>
          <p14:tracePt t="164178" x="2647950" y="4000500"/>
          <p14:tracePt t="164195" x="2565400" y="3987800"/>
          <p14:tracePt t="164211" x="2495550" y="3975100"/>
          <p14:tracePt t="164228" x="2451100" y="3975100"/>
          <p14:tracePt t="164245" x="2419350" y="3975100"/>
          <p14:tracePt t="164261" x="2393950" y="3975100"/>
          <p14:tracePt t="164278" x="2381250" y="3975100"/>
          <p14:tracePt t="164280" x="2368550" y="3975100"/>
          <p14:tracePt t="164295" x="2368550" y="3981450"/>
          <p14:tracePt t="164312" x="2368550" y="4000500"/>
          <p14:tracePt t="164328" x="2368550" y="4019550"/>
          <p14:tracePt t="164345" x="2387600" y="4057650"/>
          <p14:tracePt t="164363" x="2425700" y="4095750"/>
          <p14:tracePt t="164378" x="2463800" y="4121150"/>
          <p14:tracePt t="164395" x="2501900" y="4140200"/>
          <p14:tracePt t="164413" x="2565400" y="4152900"/>
          <p14:tracePt t="164429" x="2609850" y="4152900"/>
          <p14:tracePt t="164433" x="2641600" y="4152900"/>
          <p14:tracePt t="164445" x="2679700" y="4152900"/>
          <p14:tracePt t="164462" x="2743200" y="4121150"/>
          <p14:tracePt t="164465" x="2768600" y="4108450"/>
          <p14:tracePt t="164479" x="2800350" y="4070350"/>
          <p14:tracePt t="164496" x="2819400" y="4038600"/>
          <p14:tracePt t="164512" x="2825750" y="4019550"/>
          <p14:tracePt t="164528" x="2825750" y="4000500"/>
          <p14:tracePt t="164545" x="2819400" y="3975100"/>
          <p14:tracePt t="164562" x="2787650" y="3956050"/>
          <p14:tracePt t="164578" x="2711450" y="3930650"/>
          <p14:tracePt t="164595" x="2616200" y="3905250"/>
          <p14:tracePt t="164613" x="2501900" y="3879850"/>
          <p14:tracePt t="164616" x="2470150" y="3879850"/>
          <p14:tracePt t="164629" x="2438400" y="3879850"/>
          <p14:tracePt t="164645" x="2400300" y="3886200"/>
          <p14:tracePt t="164648" x="2393950" y="3892550"/>
          <p14:tracePt t="164662" x="2381250" y="3905250"/>
          <p14:tracePt t="164667" x="2368550" y="3917950"/>
          <p14:tracePt t="164679" x="2362200" y="3937000"/>
          <p14:tracePt t="164696" x="2349500" y="3981450"/>
          <p14:tracePt t="164711" x="2349500" y="4019550"/>
          <p14:tracePt t="164728" x="2355850" y="4057650"/>
          <p14:tracePt t="164744" x="2381250" y="4095750"/>
          <p14:tracePt t="164761" x="2425700" y="4133850"/>
          <p14:tracePt t="164778" x="2489200" y="4165600"/>
          <p14:tracePt t="164794" x="2571750" y="4191000"/>
          <p14:tracePt t="164811" x="2635250" y="4191000"/>
          <p14:tracePt t="164828" x="2679700" y="4165600"/>
          <p14:tracePt t="164844" x="2717800" y="4127500"/>
          <p14:tracePt t="164849" x="2730500" y="4108450"/>
          <p14:tracePt t="164862" x="2736850" y="4095750"/>
          <p14:tracePt t="164865" x="2736850" y="4083050"/>
          <p14:tracePt t="164879" x="2736850" y="4076700"/>
          <p14:tracePt t="164895" x="2736850" y="4051300"/>
          <p14:tracePt t="164912" x="2711450" y="4032250"/>
          <p14:tracePt t="164928" x="2686050" y="4019550"/>
          <p14:tracePt t="164945" x="2667000" y="4019550"/>
          <p14:tracePt t="164961" x="2654300" y="4019550"/>
          <p14:tracePt t="164978" x="2647950" y="4019550"/>
          <p14:tracePt t="165016" x="2647950" y="4025900"/>
          <p14:tracePt t="165025" x="2647950" y="4044950"/>
          <p14:tracePt t="165032" x="2654300" y="4044950"/>
          <p14:tracePt t="165044" x="2660650" y="4057650"/>
          <p14:tracePt t="165061" x="2686050" y="4076700"/>
          <p14:tracePt t="165078" x="2705100" y="4083050"/>
          <p14:tracePt t="165095" x="2717800" y="4083050"/>
          <p14:tracePt t="165111" x="2730500" y="4083050"/>
          <p14:tracePt t="165128" x="2736850" y="4083050"/>
          <p14:tracePt t="165144" x="2736850" y="4038600"/>
          <p14:tracePt t="165161" x="2730500" y="3968750"/>
          <p14:tracePt t="165178" x="2711450" y="3930650"/>
          <p14:tracePt t="165194" x="2692400" y="3911600"/>
          <p14:tracePt t="165211" x="2667000" y="3892550"/>
          <p14:tracePt t="165241" x="2660650" y="3892550"/>
          <p14:tracePt t="165248" x="2647950" y="3898900"/>
          <p14:tracePt t="165261" x="2647950" y="3911600"/>
          <p14:tracePt t="165278" x="2654300" y="3987800"/>
          <p14:tracePt t="165281" x="2667000" y="4025900"/>
          <p14:tracePt t="165295" x="2698750" y="4089400"/>
          <p14:tracePt t="165311" x="2736850" y="4127500"/>
          <p14:tracePt t="165328" x="2774950" y="4152900"/>
          <p14:tracePt t="165344" x="2806700" y="4152900"/>
          <p14:tracePt t="165361" x="2838450" y="4152900"/>
          <p14:tracePt t="165378" x="2876550" y="4146550"/>
          <p14:tracePt t="165394" x="2901950" y="4127500"/>
          <p14:tracePt t="165411" x="2921000" y="4102100"/>
          <p14:tracePt t="165428" x="2927350" y="4083050"/>
          <p14:tracePt t="165444" x="2927350" y="4076700"/>
          <p14:tracePt t="165473" x="2927350" y="4070350"/>
          <p14:tracePt t="165480" x="2927350" y="4064000"/>
          <p14:tracePt t="165721" x="2940050" y="4057650"/>
          <p14:tracePt t="165728" x="2940050" y="4051300"/>
          <p14:tracePt t="165736" x="2959100" y="4044950"/>
          <p14:tracePt t="165744" x="2965450" y="4044950"/>
          <p14:tracePt t="165761" x="3016250" y="4044950"/>
          <p14:tracePt t="165778" x="3073400" y="4038600"/>
          <p14:tracePt t="165794" x="3105150" y="4032250"/>
          <p14:tracePt t="165811" x="3124200" y="4025900"/>
          <p14:tracePt t="165828" x="3149600" y="4025900"/>
          <p14:tracePt t="165844" x="3162300" y="4025900"/>
          <p14:tracePt t="165862" x="3175000" y="4025900"/>
          <p14:tracePt t="165936" x="3162300" y="4025900"/>
          <p14:tracePt t="165945" x="3136900" y="4025900"/>
          <p14:tracePt t="165952" x="3098800" y="4025900"/>
          <p14:tracePt t="165961" x="3035300" y="4025900"/>
          <p14:tracePt t="165978" x="2889250" y="4025900"/>
          <p14:tracePt t="165994" x="2711450" y="4025900"/>
          <p14:tracePt t="166011" x="2495550" y="4025900"/>
          <p14:tracePt t="166027" x="2330450" y="4025900"/>
          <p14:tracePt t="166032" x="2286000" y="4025900"/>
          <p14:tracePt t="166044" x="2260600" y="4025900"/>
          <p14:tracePt t="166061" x="2247900" y="4025900"/>
          <p14:tracePt t="166119" x="2254250" y="4025900"/>
          <p14:tracePt t="166128" x="2286000" y="4025900"/>
          <p14:tracePt t="166135" x="2330450" y="4025900"/>
          <p14:tracePt t="166144" x="2387600" y="4025900"/>
          <p14:tracePt t="166161" x="2533650" y="4025900"/>
          <p14:tracePt t="166178" x="2743200" y="4025900"/>
          <p14:tracePt t="166194" x="3022600" y="4025900"/>
          <p14:tracePt t="166210" x="3225800" y="4025900"/>
          <p14:tracePt t="166227" x="3302000" y="4025900"/>
          <p14:tracePt t="166244" x="3314700" y="4025900"/>
          <p14:tracePt t="166261" x="3321050" y="4025900"/>
          <p14:tracePt t="166322" x="3308350" y="4025900"/>
          <p14:tracePt t="166327" x="3276600" y="4025900"/>
          <p14:tracePt t="166335" x="3213100" y="4025900"/>
          <p14:tracePt t="166344" x="3143250" y="4025900"/>
          <p14:tracePt t="166361" x="2940050" y="4025900"/>
          <p14:tracePt t="166377" x="2724150" y="4025900"/>
          <p14:tracePt t="166394" x="2571750" y="4025900"/>
          <p14:tracePt t="166411" x="2533650" y="4025900"/>
          <p14:tracePt t="166428" x="2520950" y="4025900"/>
          <p14:tracePt t="166480" x="2533650" y="4025900"/>
          <p14:tracePt t="166489" x="2565400" y="4025900"/>
          <p14:tracePt t="166496" x="2609850" y="4025900"/>
          <p14:tracePt t="166511" x="2755900" y="4025900"/>
          <p14:tracePt t="166527" x="2940050" y="4025900"/>
          <p14:tracePt t="166544" x="3098800" y="4025900"/>
          <p14:tracePt t="166560" x="3155950" y="4038600"/>
          <p14:tracePt t="166577" x="3168650" y="4038600"/>
          <p14:tracePt t="166615" x="3162300" y="4051300"/>
          <p14:tracePt t="166628" x="3149600" y="4051300"/>
          <p14:tracePt t="166644" x="3060700" y="4051300"/>
          <p14:tracePt t="166661" x="2901950" y="4051300"/>
          <p14:tracePt t="166677" x="2711450" y="4051300"/>
          <p14:tracePt t="166680" x="2609850" y="4044950"/>
          <p14:tracePt t="166694" x="2533650" y="4038600"/>
          <p14:tracePt t="166711" x="2425700" y="4025900"/>
          <p14:tracePt t="166786" x="2457450" y="4025900"/>
          <p14:tracePt t="166792" x="2514600" y="4025900"/>
          <p14:tracePt t="166802" x="2578100" y="4025900"/>
          <p14:tracePt t="166811" x="2647950" y="4025900"/>
          <p14:tracePt t="166827" x="2806700" y="4025900"/>
          <p14:tracePt t="166844" x="2914650" y="4025900"/>
          <p14:tracePt t="166861" x="2952750" y="4025900"/>
          <p14:tracePt t="166878" x="2971800" y="4025900"/>
          <p14:tracePt t="166936" x="2965450" y="4025900"/>
          <p14:tracePt t="166946" x="2933700" y="4025900"/>
          <p14:tracePt t="166954" x="2882900" y="4025900"/>
          <p14:tracePt t="166962" x="2819400" y="4025900"/>
          <p14:tracePt t="166978" x="2692400" y="4025900"/>
          <p14:tracePt t="166994" x="2603500" y="4025900"/>
          <p14:tracePt t="167010" x="2590800" y="4025900"/>
          <p14:tracePt t="167027" x="2584450" y="4025900"/>
          <p14:tracePt t="167073" x="2597150" y="4025900"/>
          <p14:tracePt t="167081" x="2641600" y="4025900"/>
          <p14:tracePt t="167088" x="2705100" y="4025900"/>
          <p14:tracePt t="167097" x="2774950" y="4025900"/>
          <p14:tracePt t="167110" x="2870200" y="4025900"/>
          <p14:tracePt t="167127" x="3041650" y="4025900"/>
          <p14:tracePt t="167143" x="3073400" y="4025900"/>
          <p14:tracePt t="167211" x="3048000" y="4025900"/>
          <p14:tracePt t="167216" x="3009900" y="4025900"/>
          <p14:tracePt t="167227" x="2952750" y="4025900"/>
          <p14:tracePt t="167244" x="2819400" y="4025900"/>
          <p14:tracePt t="167260" x="2711450" y="4025900"/>
          <p14:tracePt t="167277" x="2667000" y="4025900"/>
          <p14:tracePt t="167280" x="2660650" y="4025900"/>
          <p14:tracePt t="167346" x="2673350" y="4025900"/>
          <p14:tracePt t="167355" x="2705100" y="4025900"/>
          <p14:tracePt t="167364" x="2743200" y="4025900"/>
          <p14:tracePt t="167379" x="2895600" y="4025900"/>
          <p14:tracePt t="167395" x="3041650" y="4025900"/>
          <p14:tracePt t="167412" x="3111500" y="4025900"/>
          <p14:tracePt t="167428" x="3130550" y="4025900"/>
          <p14:tracePt t="167444" x="3136900" y="4025900"/>
          <p14:tracePt t="167481" x="3117850" y="4025900"/>
          <p14:tracePt t="167491" x="3073400" y="4025900"/>
          <p14:tracePt t="167496" x="3009900" y="4025900"/>
          <p14:tracePt t="167511" x="2819400" y="4013200"/>
          <p14:tracePt t="167528" x="2641600" y="4006850"/>
          <p14:tracePt t="167544" x="2520950" y="3981450"/>
          <p14:tracePt t="167561" x="2489200" y="3975100"/>
          <p14:tracePt t="167577" x="2482850" y="3975100"/>
          <p14:tracePt t="167616" x="2476500" y="3975100"/>
          <p14:tracePt t="167641" x="2495550" y="3975100"/>
          <p14:tracePt t="167648" x="2527300" y="3975100"/>
          <p14:tracePt t="167660" x="2578100" y="3975100"/>
          <p14:tracePt t="167677" x="2705100" y="3975100"/>
          <p14:tracePt t="167694" x="2813050" y="3975100"/>
          <p14:tracePt t="167696" x="2857500" y="3975100"/>
          <p14:tracePt t="167710" x="2870200" y="3975100"/>
          <p14:tracePt t="167712" x="2882900" y="3975100"/>
          <p14:tracePt t="167727" x="2889250" y="3975100"/>
          <p14:tracePt t="167785" x="2882900" y="3975100"/>
          <p14:tracePt t="167792" x="2851150" y="3981450"/>
          <p14:tracePt t="167802" x="2806700" y="3981450"/>
          <p14:tracePt t="167810" x="2730500" y="3981450"/>
          <p14:tracePt t="167827" x="2565400" y="3981450"/>
          <p14:tracePt t="167844" x="2425700" y="3981450"/>
          <p14:tracePt t="167860" x="2374900" y="3981450"/>
          <p14:tracePt t="167877" x="2368550" y="3981450"/>
          <p14:tracePt t="167936" x="2387600" y="3981450"/>
          <p14:tracePt t="167945" x="2425700" y="3981450"/>
          <p14:tracePt t="167952" x="2489200" y="3981450"/>
          <p14:tracePt t="167960" x="2578100" y="3981450"/>
          <p14:tracePt t="167977" x="2800350" y="4006850"/>
          <p14:tracePt t="167993" x="3009900" y="4044950"/>
          <p14:tracePt t="168010" x="3149600" y="4070350"/>
          <p14:tracePt t="168027" x="3200400" y="4083050"/>
          <p14:tracePt t="168043" x="3206750" y="4083050"/>
          <p14:tracePt t="168114" x="3194050" y="4083050"/>
          <p14:tracePt t="168119" x="3162300" y="4083050"/>
          <p14:tracePt t="168130" x="3098800" y="4083050"/>
          <p14:tracePt t="168143" x="2940050" y="4083050"/>
          <p14:tracePt t="168160" x="2781300" y="4083050"/>
          <p14:tracePt t="168177" x="2673350" y="4083050"/>
          <p14:tracePt t="168193" x="2641600" y="4083050"/>
          <p14:tracePt t="168210" x="2635250" y="4083050"/>
          <p14:tracePt t="168264" x="2641600" y="4083050"/>
          <p14:tracePt t="168271" x="2673350" y="4083050"/>
          <p14:tracePt t="168280" x="2711450" y="4083050"/>
          <p14:tracePt t="168293" x="2781300" y="4083050"/>
          <p14:tracePt t="168310" x="2908300" y="4083050"/>
          <p14:tracePt t="168327" x="3016250" y="4083050"/>
          <p14:tracePt t="168343" x="3035300" y="4083050"/>
          <p14:tracePt t="168360" x="3041650" y="4089400"/>
          <p14:tracePt t="168378" x="3048000" y="4089400"/>
          <p14:tracePt t="168411" x="3009900" y="4089400"/>
          <p14:tracePt t="168427" x="2889250" y="4089400"/>
          <p14:tracePt t="168444" x="2762250" y="4089400"/>
          <p14:tracePt t="168460" x="2654300" y="4089400"/>
          <p14:tracePt t="168477" x="2641600" y="4089400"/>
          <p14:tracePt t="168493" x="2635250" y="4089400"/>
          <p14:tracePt t="168523" x="2641600" y="4083050"/>
          <p14:tracePt t="168528" x="2654300" y="4083050"/>
          <p14:tracePt t="168543" x="2743200" y="4083050"/>
          <p14:tracePt t="168560" x="2901950" y="4083050"/>
          <p14:tracePt t="168576" x="3048000" y="4083050"/>
          <p14:tracePt t="168593" x="3111500" y="4083050"/>
          <p14:tracePt t="168610" x="3130550" y="4083050"/>
          <p14:tracePt t="168699" x="3111500" y="4083050"/>
          <p14:tracePt t="168704" x="3079750" y="4083050"/>
          <p14:tracePt t="168712" x="3035300" y="4083050"/>
          <p14:tracePt t="168727" x="2921000" y="4083050"/>
          <p14:tracePt t="168743" x="2800350" y="4083050"/>
          <p14:tracePt t="168760" x="2705100" y="4083050"/>
          <p14:tracePt t="168777" x="2679700" y="4083050"/>
          <p14:tracePt t="168793" x="2673350" y="4083050"/>
          <p14:tracePt t="168850" x="2686050" y="4083050"/>
          <p14:tracePt t="168856" x="2724150" y="4083050"/>
          <p14:tracePt t="168866" x="2787650" y="4083050"/>
          <p14:tracePt t="168877" x="2863850" y="4083050"/>
          <p14:tracePt t="168894" x="3041650" y="4083050"/>
          <p14:tracePt t="168897" x="3130550" y="4083050"/>
          <p14:tracePt t="168911" x="3181350" y="4083050"/>
          <p14:tracePt t="168928" x="3219450" y="4083050"/>
          <p14:tracePt t="168944" x="3232150" y="4083050"/>
          <p14:tracePt t="168968" x="3225800" y="4089400"/>
          <p14:tracePt t="168976" x="3219450" y="4089400"/>
          <p14:tracePt t="168993" x="3168650" y="4089400"/>
          <p14:tracePt t="169010" x="3073400" y="4089400"/>
          <p14:tracePt t="169026" x="2940050" y="4089400"/>
          <p14:tracePt t="169043" x="2876550" y="4083050"/>
          <p14:tracePt t="169060" x="2857500" y="4083050"/>
          <p14:tracePt t="169136" x="2876550" y="4083050"/>
          <p14:tracePt t="169144" x="2908300" y="4083050"/>
          <p14:tracePt t="169152" x="2946400" y="4083050"/>
          <p14:tracePt t="169160" x="2990850" y="4083050"/>
          <p14:tracePt t="169176" x="3048000" y="4083050"/>
          <p14:tracePt t="169193" x="3073400" y="4083050"/>
          <p14:tracePt t="169248" x="3054350" y="4083050"/>
          <p14:tracePt t="169255" x="3022600" y="4083050"/>
          <p14:tracePt t="169263" x="2978150" y="4083050"/>
          <p14:tracePt t="169276" x="2940050" y="4083050"/>
          <p14:tracePt t="169293" x="2870200" y="4083050"/>
          <p14:tracePt t="169309" x="2857500" y="4083050"/>
          <p14:tracePt t="169326" x="2851150" y="4083050"/>
          <p14:tracePt t="169390" x="2857500" y="4083050"/>
          <p14:tracePt t="169393" x="2882900" y="4083050"/>
          <p14:tracePt t="169410" x="2946400" y="4083050"/>
          <p14:tracePt t="169426" x="2978150" y="4083050"/>
          <p14:tracePt t="169443" x="2990850" y="4083050"/>
          <p14:tracePt t="169495" x="2971800" y="4083050"/>
          <p14:tracePt t="169504" x="2940050" y="4083050"/>
          <p14:tracePt t="169512" x="2908300" y="4083050"/>
          <p14:tracePt t="169526" x="2857500" y="4083050"/>
          <p14:tracePt t="169543" x="2755900" y="4083050"/>
          <p14:tracePt t="169559" x="2730500" y="4083050"/>
          <p14:tracePt t="169576" x="2724150" y="4083050"/>
          <p14:tracePt t="169632" x="2743200" y="4083050"/>
          <p14:tracePt t="169639" x="2774950" y="4083050"/>
          <p14:tracePt t="169649" x="2832100" y="4083050"/>
          <p14:tracePt t="169661" x="2895600" y="4083050"/>
          <p14:tracePt t="169677" x="2978150" y="4083050"/>
          <p14:tracePt t="169695" x="3016250" y="4083050"/>
          <p14:tracePt t="169738" x="2997200" y="4083050"/>
          <p14:tracePt t="169744" x="2965450" y="4083050"/>
          <p14:tracePt t="169755" x="2933700" y="4083050"/>
          <p14:tracePt t="169760" x="2889250" y="4083050"/>
          <p14:tracePt t="169776" x="2825750" y="4083050"/>
          <p14:tracePt t="169793" x="2787650" y="4083050"/>
          <p14:tracePt t="169856" x="2800350" y="4083050"/>
          <p14:tracePt t="169866" x="2832100" y="4083050"/>
          <p14:tracePt t="169876" x="2876550" y="4083050"/>
          <p14:tracePt t="169895" x="2978150" y="4083050"/>
          <p14:tracePt t="169910" x="3028950" y="4083050"/>
          <p14:tracePt t="169927" x="3041650" y="4083050"/>
          <p14:tracePt t="169978" x="3035300" y="4083050"/>
          <p14:tracePt t="169984" x="3016250" y="4083050"/>
          <p14:tracePt t="169993" x="3003550" y="4083050"/>
          <p14:tracePt t="170010" x="2984500" y="4083050"/>
          <p14:tracePt t="170026" x="2978150" y="4083050"/>
          <p14:tracePt t="170097" x="2997200" y="4083050"/>
          <p14:tracePt t="170104" x="3041650" y="4089400"/>
          <p14:tracePt t="170113" x="3079750" y="4089400"/>
          <p14:tracePt t="170126" x="3117850" y="4089400"/>
          <p14:tracePt t="170143" x="3155950" y="4089400"/>
          <p14:tracePt t="170160" x="3162300" y="4089400"/>
          <p14:tracePt t="170200" x="3143250" y="4089400"/>
          <p14:tracePt t="170209" x="3111500" y="4089400"/>
          <p14:tracePt t="170216" x="3067050" y="4089400"/>
          <p14:tracePt t="170227" x="3016250" y="4089400"/>
          <p14:tracePt t="170244" x="2876550" y="4076700"/>
          <p14:tracePt t="170260" x="2768600" y="4064000"/>
          <p14:tracePt t="170263" x="2743200" y="4064000"/>
          <p14:tracePt t="170276" x="2724150" y="4064000"/>
          <p14:tracePt t="170293" x="2717800" y="4064000"/>
          <p14:tracePt t="170336" x="2711450" y="4057650"/>
          <p14:tracePt t="170345" x="2717800" y="4057650"/>
          <p14:tracePt t="170353" x="2736850" y="4057650"/>
          <p14:tracePt t="170361" x="2768600" y="4057650"/>
          <p14:tracePt t="170376" x="2876550" y="4057650"/>
          <p14:tracePt t="170394" x="2997200" y="4057650"/>
          <p14:tracePt t="170410" x="3054350" y="4057650"/>
          <p14:tracePt t="170427" x="3067050" y="4057650"/>
          <p14:tracePt t="170444" x="3073400" y="4057650"/>
          <p14:tracePt t="170529" x="3048000" y="4057650"/>
          <p14:tracePt t="170538" x="2990850" y="4057650"/>
          <p14:tracePt t="170545" x="2914650" y="4057650"/>
          <p14:tracePt t="170559" x="2749550" y="4038600"/>
          <p14:tracePt t="170576" x="2616200" y="4025900"/>
          <p14:tracePt t="170593" x="2571750" y="4019550"/>
          <p14:tracePt t="170609" x="2565400" y="4019550"/>
          <p14:tracePt t="170656" x="2559050" y="4013200"/>
          <p14:tracePt t="170673" x="2571750" y="4006850"/>
          <p14:tracePt t="170681" x="2609850" y="4000500"/>
          <p14:tracePt t="170694" x="2654300" y="4000500"/>
          <p14:tracePt t="170709" x="2800350" y="4000500"/>
          <p14:tracePt t="170713" x="2863850" y="4000500"/>
          <p14:tracePt t="170726" x="2914650" y="4000500"/>
          <p14:tracePt t="170745" x="3003550" y="4006850"/>
          <p14:tracePt t="170760" x="3022600" y="4006850"/>
          <p14:tracePt t="170825" x="3009900" y="4019550"/>
          <p14:tracePt t="170835" x="2984500" y="4019550"/>
          <p14:tracePt t="170842" x="2959100" y="4019550"/>
          <p14:tracePt t="170859" x="2857500" y="4019550"/>
          <p14:tracePt t="170876" x="2762250" y="4019550"/>
          <p14:tracePt t="170880" x="2736850" y="4019550"/>
          <p14:tracePt t="170893" x="2730500" y="4019550"/>
          <p14:tracePt t="170897" x="2724150" y="4019550"/>
          <p14:tracePt t="170979" x="2730500" y="4019550"/>
          <p14:tracePt t="170984" x="2755900" y="4019550"/>
          <p14:tracePt t="170993" x="2781300" y="4019550"/>
          <p14:tracePt t="171010" x="2832100" y="4025900"/>
          <p14:tracePt t="171026" x="2870200" y="4038600"/>
          <p14:tracePt t="171043" x="2876550" y="4038600"/>
          <p14:tracePt t="171344" x="0" y="0"/>
        </p14:tracePtLst>
        <p14:tracePtLst>
          <p14:tracePt t="171708" x="2857500" y="3867150"/>
          <p14:tracePt t="171714" x="2851150" y="3867150"/>
          <p14:tracePt t="171727" x="2844800" y="3867150"/>
          <p14:tracePt t="171742" x="2838450" y="3867150"/>
          <p14:tracePt t="171760" x="2825750" y="3867150"/>
          <p14:tracePt t="171776" x="2794000" y="3879850"/>
          <p14:tracePt t="171792" x="2774950" y="3905250"/>
          <p14:tracePt t="171809" x="2774950" y="3943350"/>
          <p14:tracePt t="171826" x="2774950" y="3987800"/>
          <p14:tracePt t="171842" x="2781300" y="4032250"/>
          <p14:tracePt t="171859" x="2806700" y="4064000"/>
          <p14:tracePt t="171875" x="2882900" y="4108450"/>
          <p14:tracePt t="171892" x="3003550" y="4152900"/>
          <p14:tracePt t="171909" x="3168650" y="4178300"/>
          <p14:tracePt t="171913" x="3244850" y="4197350"/>
          <p14:tracePt t="171925" x="3308350" y="4203700"/>
          <p14:tracePt t="171944" x="3397250" y="4203700"/>
          <p14:tracePt t="171959" x="3448050" y="4184650"/>
          <p14:tracePt t="171976" x="3454400" y="4165600"/>
          <p14:tracePt t="171992" x="3460750" y="4133850"/>
          <p14:tracePt t="172009" x="3460750" y="4114800"/>
          <p14:tracePt t="172025" x="3454400" y="4095750"/>
          <p14:tracePt t="172042" x="3435350" y="4070350"/>
          <p14:tracePt t="172059" x="3416300" y="4057650"/>
          <p14:tracePt t="172075" x="3390900" y="4044950"/>
          <p14:tracePt t="172092" x="3384550" y="4038600"/>
          <p14:tracePt t="172108" x="3378200" y="4038600"/>
          <p14:tracePt t="172162" x="3371850" y="4038600"/>
          <p14:tracePt t="172169" x="3371850" y="4044950"/>
          <p14:tracePt t="172178" x="3371850" y="4051300"/>
          <p14:tracePt t="172193" x="3371850" y="4089400"/>
          <p14:tracePt t="172209" x="3384550" y="4127500"/>
          <p14:tracePt t="172226" x="3416300" y="4152900"/>
          <p14:tracePt t="172242" x="3479800" y="4165600"/>
          <p14:tracePt t="172259" x="3581400" y="4165600"/>
          <p14:tracePt t="172275" x="3708400" y="4165600"/>
          <p14:tracePt t="172292" x="3797300" y="4165600"/>
          <p14:tracePt t="172309" x="3835400" y="4146550"/>
          <p14:tracePt t="172325" x="3841750" y="4133850"/>
          <p14:tracePt t="172328" x="3841750" y="4127500"/>
          <p14:tracePt t="172342" x="3841750" y="4121150"/>
          <p14:tracePt t="172359" x="3841750" y="4102100"/>
          <p14:tracePt t="173295" x="0" y="0"/>
        </p14:tracePtLst>
        <p14:tracePtLst>
          <p14:tracePt t="173745" x="5035550" y="4610100"/>
          <p14:tracePt t="173770" x="5041900" y="4610100"/>
          <p14:tracePt t="173786" x="5041900" y="4616450"/>
          <p14:tracePt t="173793" x="5041900" y="4622800"/>
          <p14:tracePt t="173808" x="5035550" y="4629150"/>
          <p14:tracePt t="173825" x="5016500" y="4635500"/>
          <p14:tracePt t="173842" x="4978400" y="4654550"/>
          <p14:tracePt t="173858" x="4902200" y="4686300"/>
          <p14:tracePt t="173875" x="4762500" y="4718050"/>
          <p14:tracePt t="173892" x="4578350" y="4737100"/>
          <p14:tracePt t="173909" x="4343400" y="4737100"/>
          <p14:tracePt t="173913" x="4140200" y="4705350"/>
          <p14:tracePt t="173926" x="3930650" y="4667250"/>
          <p14:tracePt t="173944" x="3473450" y="4540250"/>
          <p14:tracePt t="173947" x="3232150" y="4445000"/>
          <p14:tracePt t="173959" x="2870200" y="4298950"/>
          <p14:tracePt t="173976" x="2673350" y="4210050"/>
          <p14:tracePt t="173993" x="2590800" y="4127500"/>
          <p14:tracePt t="174009" x="2552700" y="4076700"/>
          <p14:tracePt t="174025" x="2533650" y="4013200"/>
          <p14:tracePt t="174041" x="2527300" y="3937000"/>
          <p14:tracePt t="174058" x="2527300" y="3829050"/>
          <p14:tracePt t="174075" x="2546350" y="3689350"/>
          <p14:tracePt t="174091" x="2603500" y="3556000"/>
          <p14:tracePt t="174108" x="2686050" y="3416300"/>
          <p14:tracePt t="174125" x="2819400" y="3314700"/>
          <p14:tracePt t="174141" x="2984500" y="3244850"/>
          <p14:tracePt t="174158" x="3194050" y="3219450"/>
          <p14:tracePt t="174160" x="3327400" y="3213100"/>
          <p14:tracePt t="174175" x="3638550" y="3225800"/>
          <p14:tracePt t="174192" x="3975100" y="3295650"/>
          <p14:tracePt t="174208" x="4241800" y="3378200"/>
          <p14:tracePt t="174225" x="4502150" y="3505200"/>
          <p14:tracePt t="174242" x="4756150" y="3663950"/>
          <p14:tracePt t="174258" x="4991100" y="3803650"/>
          <p14:tracePt t="174275" x="5162550" y="3930650"/>
          <p14:tracePt t="174292" x="5289550" y="4032250"/>
          <p14:tracePt t="174308" x="5378450" y="4114800"/>
          <p14:tracePt t="174324" x="5422900" y="4184650"/>
          <p14:tracePt t="174341" x="5441950" y="4254500"/>
          <p14:tracePt t="174358" x="5454650" y="4343400"/>
          <p14:tracePt t="174361" x="5467350" y="4400550"/>
          <p14:tracePt t="174375" x="5461000" y="4527550"/>
          <p14:tracePt t="174391" x="5416550" y="4654550"/>
          <p14:tracePt t="174408" x="5334000" y="4749800"/>
          <p14:tracePt t="174425" x="5238750" y="4813300"/>
          <p14:tracePt t="174442" x="5111750" y="4851400"/>
          <p14:tracePt t="174458" x="4921250" y="4870450"/>
          <p14:tracePt t="174475" x="4692650" y="4870450"/>
          <p14:tracePt t="174492" x="4273550" y="4851400"/>
          <p14:tracePt t="174508" x="3790950" y="4775200"/>
          <p14:tracePt t="174525" x="3282950" y="4667250"/>
          <p14:tracePt t="174528" x="3054350" y="4616450"/>
          <p14:tracePt t="174541" x="2844800" y="4578350"/>
          <p14:tracePt t="174558" x="2400300" y="4425950"/>
          <p14:tracePt t="174560" x="2222500" y="4349750"/>
          <p14:tracePt t="174575" x="1892300" y="4184650"/>
          <p14:tracePt t="174591" x="1638300" y="4025900"/>
          <p14:tracePt t="174608" x="1485900" y="3911600"/>
          <p14:tracePt t="174624" x="1403350" y="3822700"/>
          <p14:tracePt t="174641" x="1371600" y="3759200"/>
          <p14:tracePt t="174658" x="1365250" y="3702050"/>
          <p14:tracePt t="174675" x="1365250" y="3638550"/>
          <p14:tracePt t="174691" x="1377950" y="3562350"/>
          <p14:tracePt t="174708" x="1397000" y="3492500"/>
          <p14:tracePt t="174725" x="1441450" y="3416300"/>
          <p14:tracePt t="174742" x="1492250" y="3340100"/>
          <p14:tracePt t="174744" x="1524000" y="3314700"/>
          <p14:tracePt t="174758" x="1549400" y="3289300"/>
          <p14:tracePt t="174775" x="1638300" y="3257550"/>
          <p14:tracePt t="174791" x="1695450" y="3251200"/>
          <p14:tracePt t="174808" x="1771650" y="3251200"/>
          <p14:tracePt t="174824" x="1885950" y="3251200"/>
          <p14:tracePt t="174841" x="2000250" y="3295650"/>
          <p14:tracePt t="174857" x="2127250" y="3371850"/>
          <p14:tracePt t="174874" x="2241550" y="3467100"/>
          <p14:tracePt t="174891" x="2343150" y="3562350"/>
          <p14:tracePt t="174908" x="2400300" y="3638550"/>
          <p14:tracePt t="174925" x="2438400" y="3702050"/>
          <p14:tracePt t="174927" x="2451100" y="3733800"/>
          <p14:tracePt t="174942" x="2463800" y="3771900"/>
          <p14:tracePt t="174958" x="2476500" y="3829050"/>
          <p14:tracePt t="174960" x="2476500" y="3860800"/>
          <p14:tracePt t="174975" x="2476500" y="3917950"/>
          <p14:tracePt t="174991" x="2463800" y="3987800"/>
          <p14:tracePt t="175008" x="2419350" y="4025900"/>
          <p14:tracePt t="175024" x="2368550" y="4051300"/>
          <p14:tracePt t="175041" x="2279650" y="4076700"/>
          <p14:tracePt t="175058" x="2146300" y="4070350"/>
          <p14:tracePt t="175074" x="1993900" y="4032250"/>
          <p14:tracePt t="175091" x="1860550" y="3968750"/>
          <p14:tracePt t="175108" x="1778000" y="3917950"/>
          <p14:tracePt t="175124" x="1739900" y="3879850"/>
          <p14:tracePt t="175141" x="1720850" y="3848100"/>
          <p14:tracePt t="175158" x="1720850" y="3803650"/>
          <p14:tracePt t="175161" x="1720850" y="3771900"/>
          <p14:tracePt t="175175" x="1720850" y="3683000"/>
          <p14:tracePt t="175192" x="1746250" y="3594100"/>
          <p14:tracePt t="175208" x="1765300" y="3536950"/>
          <p14:tracePt t="175224" x="1790700" y="3498850"/>
          <p14:tracePt t="175242" x="1828800" y="3467100"/>
          <p14:tracePt t="175257" x="1879600" y="3448050"/>
          <p14:tracePt t="175274" x="1943100" y="3441700"/>
          <p14:tracePt t="175290" x="2051050" y="3441700"/>
          <p14:tracePt t="175307" x="2190750" y="3467100"/>
          <p14:tracePt t="175324" x="2330450" y="3549650"/>
          <p14:tracePt t="175341" x="2482850" y="3644900"/>
          <p14:tracePt t="175357" x="2616200" y="3746500"/>
          <p14:tracePt t="175374" x="2717800" y="3835400"/>
          <p14:tracePt t="175391" x="2743200" y="3848100"/>
          <p14:tracePt t="175488" x="2743200" y="3854450"/>
          <p14:tracePt t="175495" x="2743200" y="3860800"/>
          <p14:tracePt t="176152" x="0" y="0"/>
        </p14:tracePtLst>
        <p14:tracePtLst>
          <p14:tracePt t="176608" x="4584700" y="4165600"/>
          <p14:tracePt t="176735" x="4597400" y="4165600"/>
          <p14:tracePt t="176744" x="4629150" y="4165600"/>
          <p14:tracePt t="176753" x="4686300" y="4165600"/>
          <p14:tracePt t="176760" x="4756150" y="4165600"/>
          <p14:tracePt t="176773" x="4845050" y="4165600"/>
          <p14:tracePt t="176790" x="5200650" y="4165600"/>
          <p14:tracePt t="176807" x="5467350" y="4165600"/>
          <p14:tracePt t="176823" x="5657850" y="4165600"/>
          <p14:tracePt t="176840" x="5765800" y="4165600"/>
          <p14:tracePt t="176857" x="5797550" y="4165600"/>
          <p14:tracePt t="176873" x="5803900" y="4165600"/>
          <p14:tracePt t="177064" x="5797550" y="4165600"/>
          <p14:tracePt t="177071" x="5765800" y="4165600"/>
          <p14:tracePt t="177080" x="5727700" y="4159250"/>
          <p14:tracePt t="177090" x="5683250" y="4152900"/>
          <p14:tracePt t="177107" x="5575300" y="4152900"/>
          <p14:tracePt t="177123" x="5448300" y="4152900"/>
          <p14:tracePt t="177140" x="5346700" y="4152900"/>
          <p14:tracePt t="177157" x="5257800" y="4152900"/>
          <p14:tracePt t="177174" x="5200650" y="4152900"/>
          <p14:tracePt t="177191" x="5168900" y="4152900"/>
          <p14:tracePt t="177193" x="5149850" y="4152900"/>
          <p14:tracePt t="177207" x="5137150" y="4152900"/>
          <p14:tracePt t="177295" x="5143500" y="4152900"/>
          <p14:tracePt t="177304" x="5175250" y="4152900"/>
          <p14:tracePt t="177311" x="5219700" y="4152900"/>
          <p14:tracePt t="177323" x="5283200" y="4146550"/>
          <p14:tracePt t="177340" x="5403850" y="4140200"/>
          <p14:tracePt t="177357" x="5549900" y="4140200"/>
          <p14:tracePt t="177373" x="5708650" y="4140200"/>
          <p14:tracePt t="177390" x="5816600" y="4140200"/>
          <p14:tracePt t="177392" x="5835650" y="4140200"/>
          <p14:tracePt t="177407" x="5848350" y="4140200"/>
          <p14:tracePt t="177479" x="5835650" y="4140200"/>
          <p14:tracePt t="177489" x="5791200" y="4140200"/>
          <p14:tracePt t="177495" x="5740400" y="4140200"/>
          <p14:tracePt t="177507" x="5657850" y="4140200"/>
          <p14:tracePt t="177524" x="5454650" y="4140200"/>
          <p14:tracePt t="177528" x="5353050" y="4140200"/>
          <p14:tracePt t="177540" x="5264150" y="4140200"/>
          <p14:tracePt t="177558" x="5187950" y="4140200"/>
          <p14:tracePt t="177574" x="5175250" y="4140200"/>
          <p14:tracePt t="177577" x="5168900" y="4140200"/>
          <p14:tracePt t="177641" x="5181600" y="4140200"/>
          <p14:tracePt t="177649" x="5194300" y="4140200"/>
          <p14:tracePt t="177657" x="5226050" y="4140200"/>
          <p14:tracePt t="177674" x="5346700" y="4140200"/>
          <p14:tracePt t="177691" x="5505450" y="4140200"/>
          <p14:tracePt t="177707" x="5657850" y="4140200"/>
          <p14:tracePt t="177725" x="5810250" y="4146550"/>
          <p14:tracePt t="177741" x="5899150" y="4165600"/>
          <p14:tracePt t="177745" x="5911850" y="4165600"/>
          <p14:tracePt t="177758" x="5918200" y="4165600"/>
          <p14:tracePt t="177774" x="5924550" y="4165600"/>
          <p14:tracePt t="178672" x="0" y="0"/>
        </p14:tracePtLst>
        <p14:tracePtLst>
          <p14:tracePt t="180240" x="6553200" y="4146550"/>
          <p14:tracePt t="180312" x="6565900" y="4146550"/>
          <p14:tracePt t="180320" x="6597650" y="4146550"/>
          <p14:tracePt t="180328" x="6623050" y="4146550"/>
          <p14:tracePt t="180339" x="6667500" y="4140200"/>
          <p14:tracePt t="180356" x="6775450" y="4140200"/>
          <p14:tracePt t="180373" x="6934200" y="4140200"/>
          <p14:tracePt t="180389" x="7092950" y="4140200"/>
          <p14:tracePt t="180406" x="7251700" y="4140200"/>
          <p14:tracePt t="180408" x="7289800" y="4146550"/>
          <p14:tracePt t="180423" x="7321550" y="4152900"/>
          <p14:tracePt t="180440" x="7327900" y="4152900"/>
          <p14:tracePt t="180495" x="7315200" y="4152900"/>
          <p14:tracePt t="180505" x="7302500" y="4152900"/>
          <p14:tracePt t="180512" x="7277100" y="4152900"/>
          <p14:tracePt t="180522" x="7239000" y="4152900"/>
          <p14:tracePt t="180539" x="7162800" y="4152900"/>
          <p14:tracePt t="180556" x="7112000" y="4152900"/>
          <p14:tracePt t="180572" x="7099300" y="4152900"/>
          <p14:tracePt t="180648" x="7105650" y="4159250"/>
          <p14:tracePt t="180656" x="7124700" y="4165600"/>
          <p14:tracePt t="180664" x="7156450" y="4171950"/>
          <p14:tracePt t="180672" x="7181850" y="4171950"/>
          <p14:tracePt t="180689" x="7264400" y="4171950"/>
          <p14:tracePt t="180706" x="7321550" y="4171950"/>
          <p14:tracePt t="180723" x="7346950" y="4171950"/>
          <p14:tracePt t="180959" x="0" y="0"/>
        </p14:tracePtLst>
        <p14:tracePtLst>
          <p14:tracePt t="181553" x="6813550" y="4025900"/>
          <p14:tracePt t="181570" x="6807200" y="4025900"/>
          <p14:tracePt t="181577" x="6800850" y="4025900"/>
          <p14:tracePt t="181589" x="6794500" y="4025900"/>
          <p14:tracePt t="181605" x="6788150" y="4025900"/>
          <p14:tracePt t="181623" x="6756400" y="4032250"/>
          <p14:tracePt t="181639" x="6750050" y="4038600"/>
          <p14:tracePt t="181657" x="6743700" y="4038600"/>
          <p14:tracePt t="181672" x="6737350" y="4044950"/>
          <p14:tracePt t="181732" x="6737350" y="4051300"/>
          <p14:tracePt t="181739" x="6737350" y="4057650"/>
          <p14:tracePt t="181757" x="6737350" y="4083050"/>
          <p14:tracePt t="181773" x="6762750" y="4102100"/>
          <p14:tracePt t="181777" x="6788150" y="4133850"/>
          <p14:tracePt t="181789" x="6826250" y="4152900"/>
          <p14:tracePt t="181805" x="6940550" y="4203700"/>
          <p14:tracePt t="181823" x="7156450" y="4260850"/>
          <p14:tracePt t="181839" x="7277100" y="4286250"/>
          <p14:tracePt t="181855" x="7366000" y="4286250"/>
          <p14:tracePt t="181872" x="7429500" y="4286250"/>
          <p14:tracePt t="181889" x="7524750" y="4273550"/>
          <p14:tracePt t="181905" x="7600950" y="4248150"/>
          <p14:tracePt t="181922" x="7651750" y="4222750"/>
          <p14:tracePt t="181939" x="7689850" y="4203700"/>
          <p14:tracePt t="181956" x="7702550" y="4184650"/>
          <p14:tracePt t="181973" x="7702550" y="4178300"/>
          <p14:tracePt t="181989" x="7702550" y="4165600"/>
          <p14:tracePt t="182006" x="7702550" y="4152900"/>
          <p14:tracePt t="182022" x="7689850" y="4140200"/>
          <p14:tracePt t="182026" x="7683500" y="4127500"/>
          <p14:tracePt t="182040" x="7670800" y="4121150"/>
          <p14:tracePt t="182055" x="7651750" y="4114800"/>
          <p14:tracePt t="182131" x="7651750" y="4121150"/>
          <p14:tracePt t="182136" x="7651750" y="4127500"/>
          <p14:tracePt t="182146" x="7651750" y="4140200"/>
          <p14:tracePt t="182155" x="7651750" y="4165600"/>
          <p14:tracePt t="182172" x="7664450" y="4222750"/>
          <p14:tracePt t="182189" x="7734300" y="4292600"/>
          <p14:tracePt t="182192" x="7791450" y="4324350"/>
          <p14:tracePt t="182206" x="7854950" y="4356100"/>
          <p14:tracePt t="182223" x="8039100" y="4413250"/>
          <p14:tracePt t="182240" x="8331200" y="4464050"/>
          <p14:tracePt t="182256" x="8464550" y="4464050"/>
          <p14:tracePt t="182272" x="8547100" y="4457700"/>
          <p14:tracePt t="182290" x="8597900" y="4432300"/>
          <p14:tracePt t="182305" x="8623300" y="4394200"/>
          <p14:tracePt t="182322" x="8642350" y="4356100"/>
          <p14:tracePt t="182339" x="8648700" y="4330700"/>
          <p14:tracePt t="182355" x="8648700" y="4298950"/>
          <p14:tracePt t="182372" x="8648700" y="4254500"/>
          <p14:tracePt t="182389" x="8610600" y="4203700"/>
          <p14:tracePt t="182405" x="8528050" y="4133850"/>
          <p14:tracePt t="182407" x="8470900" y="4108450"/>
          <p14:tracePt t="182422" x="8413750" y="4083050"/>
          <p14:tracePt t="182439" x="8274050" y="4025900"/>
          <p14:tracePt t="182456" x="8229600" y="4019550"/>
          <p14:tracePt t="182474" x="8223250" y="4019550"/>
          <p14:tracePt t="182489" x="8210550" y="4019550"/>
          <p14:tracePt t="182505" x="8191500" y="4019550"/>
          <p14:tracePt t="182522" x="8153400" y="4038600"/>
          <p14:tracePt t="182539" x="8121650" y="4083050"/>
          <p14:tracePt t="182556" x="8083550" y="4146550"/>
          <p14:tracePt t="182572" x="8077200" y="4191000"/>
          <p14:tracePt t="182575" x="8070850" y="4197350"/>
          <p14:tracePt t="182589" x="8070850" y="4210050"/>
          <p14:tracePt t="182605" x="8070850" y="4229100"/>
          <p14:tracePt t="182607" x="8070850" y="4248150"/>
          <p14:tracePt t="182622" x="8070850" y="4254500"/>
          <p14:tracePt t="182639" x="8115300" y="4267200"/>
          <p14:tracePt t="182655" x="8153400" y="4273550"/>
          <p14:tracePt t="182672" x="8204200" y="4273550"/>
          <p14:tracePt t="182688" x="8312150" y="4273550"/>
          <p14:tracePt t="182706" x="8394700" y="4248150"/>
          <p14:tracePt t="182722" x="8426450" y="4216400"/>
          <p14:tracePt t="182739" x="8439150" y="4171950"/>
          <p14:tracePt t="182755" x="8439150" y="4152900"/>
          <p14:tracePt t="182772" x="8439150" y="4133850"/>
          <p14:tracePt t="182789" x="8426450" y="4108450"/>
          <p14:tracePt t="182805" x="8394700" y="4095750"/>
          <p14:tracePt t="182807" x="8369300" y="4083050"/>
          <p14:tracePt t="182822" x="8331200" y="4070350"/>
          <p14:tracePt t="182839" x="8210550" y="4051300"/>
          <p14:tracePt t="182855" x="8134350" y="4051300"/>
          <p14:tracePt t="182872" x="8083550" y="4057650"/>
          <p14:tracePt t="182888" x="8058150" y="4070350"/>
          <p14:tracePt t="182905" x="8045450" y="4089400"/>
          <p14:tracePt t="182922" x="8039100" y="4114800"/>
          <p14:tracePt t="182938" x="8039100" y="4146550"/>
          <p14:tracePt t="182956" x="8039100" y="4165600"/>
          <p14:tracePt t="182973" x="8045450" y="4191000"/>
          <p14:tracePt t="182989" x="8070850" y="4222750"/>
          <p14:tracePt t="182992" x="8096250" y="4235450"/>
          <p14:tracePt t="183006" x="8134350" y="4248150"/>
          <p14:tracePt t="183022" x="8223250" y="4273550"/>
          <p14:tracePt t="183026" x="8286750" y="4279900"/>
          <p14:tracePt t="183040" x="8375650" y="4286250"/>
          <p14:tracePt t="183055" x="8432800" y="4286250"/>
          <p14:tracePt t="183072" x="8470900" y="4279900"/>
          <p14:tracePt t="183088" x="8489950" y="4241800"/>
          <p14:tracePt t="183105" x="8496300" y="4203700"/>
          <p14:tracePt t="183121" x="8496300" y="4165600"/>
          <p14:tracePt t="183138" x="8496300" y="4133850"/>
          <p14:tracePt t="183154" x="8483600" y="4108450"/>
          <p14:tracePt t="183172" x="8451850" y="4095750"/>
          <p14:tracePt t="183188" x="8451850" y="4089400"/>
          <p14:tracePt t="183205" x="8432800" y="4089400"/>
          <p14:tracePt t="183222" x="8426450" y="4089400"/>
          <p14:tracePt t="183239" x="8401050" y="4102100"/>
          <p14:tracePt t="183255" x="8394700" y="4146550"/>
          <p14:tracePt t="183271" x="8394700" y="4178300"/>
          <p14:tracePt t="183288" x="8401050" y="4210050"/>
          <p14:tracePt t="183322" x="8407400" y="4216400"/>
          <p14:tracePt t="183339" x="8413750" y="4216400"/>
          <p14:tracePt t="183355" x="8439150" y="4216400"/>
          <p14:tracePt t="183372" x="8470900" y="4197350"/>
          <p14:tracePt t="183389" x="8509000" y="4152900"/>
          <p14:tracePt t="183392" x="8534400" y="4127500"/>
          <p14:tracePt t="183405" x="8553450" y="4108450"/>
          <p14:tracePt t="183422" x="8578850" y="4076700"/>
          <p14:tracePt t="183438" x="8597900" y="4044950"/>
          <p14:tracePt t="183441" x="8604250" y="4038600"/>
          <p14:tracePt t="183497" x="8610600" y="4044950"/>
          <p14:tracePt t="183506" x="8616950" y="4057650"/>
          <p14:tracePt t="183513" x="8623300" y="4076700"/>
          <p14:tracePt t="183523" x="8636000" y="4095750"/>
          <p14:tracePt t="183538" x="8667750" y="4133850"/>
          <p14:tracePt t="183556" x="8712200" y="4152900"/>
          <p14:tracePt t="183572" x="8743950" y="4159250"/>
          <p14:tracePt t="183576" x="8756650" y="4159250"/>
          <p14:tracePt t="183589" x="8769350" y="4159250"/>
          <p14:tracePt t="183605" x="8794750" y="4159250"/>
          <p14:tracePt t="183625" x="8801100" y="4159250"/>
          <p14:tracePt t="183649" x="8807450" y="4152900"/>
          <p14:tracePt t="183920" x="8813800" y="4152900"/>
          <p14:tracePt t="183921" x="0" y="0"/>
        </p14:tracePtLst>
        <p14:tracePtLst>
          <p14:tracePt t="184401" x="9347200" y="4032250"/>
          <p14:tracePt t="184456" x="9347200" y="4051300"/>
          <p14:tracePt t="184464" x="9353550" y="4076700"/>
          <p14:tracePt t="184473" x="9359900" y="4102100"/>
          <p14:tracePt t="184488" x="9378950" y="4152900"/>
          <p14:tracePt t="184505" x="9398000" y="4171950"/>
          <p14:tracePt t="184521" x="9417050" y="4191000"/>
          <p14:tracePt t="184538" x="9442450" y="4203700"/>
          <p14:tracePt t="184555" x="9499600" y="4216400"/>
          <p14:tracePt t="184571" x="9607550" y="4229100"/>
          <p14:tracePt t="184588" x="9779000" y="4229100"/>
          <p14:tracePt t="184604" x="9950450" y="4229100"/>
          <p14:tracePt t="184621" x="10083800" y="4222750"/>
          <p14:tracePt t="184624" x="10121900" y="4216400"/>
          <p14:tracePt t="184638" x="10140950" y="4210050"/>
          <p14:tracePt t="184654" x="10147300" y="4210050"/>
          <p14:tracePt t="184738" x="10153650" y="4210050"/>
          <p14:tracePt t="184756" x="10153650" y="4197350"/>
          <p14:tracePt t="184771" x="10153650" y="4191000"/>
          <p14:tracePt t="184852" x="10140950" y="4197350"/>
          <p14:tracePt t="184857" x="10128250" y="4203700"/>
          <p14:tracePt t="184871" x="10096500" y="4222750"/>
          <p14:tracePt t="184888" x="10083800" y="4241800"/>
          <p14:tracePt t="184992" x="10071100" y="4241800"/>
          <p14:tracePt t="185000" x="10033000" y="4248150"/>
          <p14:tracePt t="185008" x="9963150" y="4254500"/>
          <p14:tracePt t="185021" x="9867900" y="4267200"/>
          <p14:tracePt t="185025" x="9753600" y="4267200"/>
          <p14:tracePt t="185039" x="9575800" y="4267200"/>
          <p14:tracePt t="185055" x="8737600" y="4267200"/>
          <p14:tracePt t="185072" x="8070850" y="4267200"/>
          <p14:tracePt t="185087" x="7277100" y="4267200"/>
          <p14:tracePt t="185105" x="6330950" y="4267200"/>
          <p14:tracePt t="185121" x="5219700" y="4152900"/>
          <p14:tracePt t="185138" x="4241800" y="4057650"/>
          <p14:tracePt t="185154" x="3568700" y="4044950"/>
          <p14:tracePt t="185171" x="3155950" y="4044950"/>
          <p14:tracePt t="185188" x="2933700" y="4044950"/>
          <p14:tracePt t="185204" x="2813050" y="4044950"/>
          <p14:tracePt t="185209" x="2774950" y="4044950"/>
          <p14:tracePt t="185222" x="2736850" y="4044950"/>
          <p14:tracePt t="185238" x="2705100" y="4044950"/>
          <p14:tracePt t="185241" x="2686050" y="4051300"/>
          <p14:tracePt t="185255" x="2673350" y="4051300"/>
          <p14:tracePt t="185271" x="2654300" y="4057650"/>
          <p14:tracePt t="185296" x="2647950" y="4057650"/>
          <p14:tracePt t="185320" x="2641600" y="4064000"/>
          <p14:tracePt t="185328" x="2635250" y="4070350"/>
          <p14:tracePt t="185345" x="2628900" y="4083050"/>
          <p14:tracePt t="185354" x="2616200" y="4095750"/>
          <p14:tracePt t="185371" x="2590800" y="4127500"/>
          <p14:tracePt t="185387" x="2540000" y="4171950"/>
          <p14:tracePt t="185404" x="2451100" y="4235450"/>
          <p14:tracePt t="185421" x="2368550" y="4279900"/>
          <p14:tracePt t="185438" x="2317750" y="4305300"/>
          <p14:tracePt t="185440" x="2298700" y="4311650"/>
          <p14:tracePt t="185454" x="2286000" y="4318000"/>
          <p14:tracePt t="185480" x="2273300" y="4318000"/>
          <p14:tracePt t="185489" x="2254250" y="4318000"/>
          <p14:tracePt t="185504" x="2197100" y="4330700"/>
          <p14:tracePt t="185521" x="2108200" y="4349750"/>
          <p14:tracePt t="185538" x="2025650" y="4368800"/>
          <p14:tracePt t="185555" x="1974850" y="4381500"/>
          <p14:tracePt t="185616" x="1974850" y="4394200"/>
          <p14:tracePt t="185624" x="2000250" y="4406900"/>
          <p14:tracePt t="185632" x="2038350" y="4413250"/>
          <p14:tracePt t="185640" x="2082800" y="4419600"/>
          <p14:tracePt t="185654" x="2133600" y="4425950"/>
          <p14:tracePt t="185671" x="2266950" y="4457700"/>
          <p14:tracePt t="185687" x="2279650" y="4464050"/>
          <p14:tracePt t="185704" x="2286000" y="4464050"/>
          <p14:tracePt t="185727" x="2279650" y="4470400"/>
          <p14:tracePt t="185737" x="2247900" y="4476750"/>
          <p14:tracePt t="185754" x="2184400" y="4483100"/>
          <p14:tracePt t="185770" x="2114550" y="4483100"/>
          <p14:tracePt t="185787" x="2082800" y="4483100"/>
          <p14:tracePt t="185804" x="2076450" y="4483100"/>
          <p14:tracePt t="186105" x="2089150" y="4483100"/>
          <p14:tracePt t="186112" x="2114550" y="4476750"/>
          <p14:tracePt t="186120" x="2152650" y="4470400"/>
          <p14:tracePt t="186120" x="0" y="0"/>
        </p14:tracePtLst>
        <p14:tracePtLst>
          <p14:tracePt t="186609" x="8426450" y="4241800"/>
          <p14:tracePt t="186689" x="8445500" y="4241800"/>
          <p14:tracePt t="186696" x="8477250" y="4241800"/>
          <p14:tracePt t="186707" x="8540750" y="4241800"/>
          <p14:tracePt t="186722" x="8737600" y="4241800"/>
          <p14:tracePt t="186738" x="8997950" y="4241800"/>
          <p14:tracePt t="186755" x="9283700" y="4241800"/>
          <p14:tracePt t="186770" x="9499600" y="4241800"/>
          <p14:tracePt t="186788" x="9690100" y="4241800"/>
          <p14:tracePt t="186804" x="9817100" y="4241800"/>
          <p14:tracePt t="186808" x="9848850" y="4241800"/>
          <p14:tracePt t="186821" x="9861550" y="4241800"/>
          <p14:tracePt t="186837" x="9867900" y="4241800"/>
          <p14:tracePt t="187184" x="0" y="0"/>
        </p14:tracePtLst>
        <p14:tracePtLst>
          <p14:tracePt t="188353" x="3092450" y="4133850"/>
          <p14:tracePt t="188362" x="3073400" y="4133850"/>
          <p14:tracePt t="188370" x="3054350" y="4133850"/>
          <p14:tracePt t="188387" x="3022600" y="4146550"/>
          <p14:tracePt t="188403" x="3009900" y="4152900"/>
          <p14:tracePt t="188420" x="2984500" y="4165600"/>
          <p14:tracePt t="188436" x="2978150" y="4184650"/>
          <p14:tracePt t="188453" x="2978150" y="4210050"/>
          <p14:tracePt t="188470" x="2978150" y="4235450"/>
          <p14:tracePt t="188472" x="2978150" y="4248150"/>
          <p14:tracePt t="188487" x="2978150" y="4292600"/>
          <p14:tracePt t="188504" x="3003550" y="4330700"/>
          <p14:tracePt t="188520" x="3041650" y="4375150"/>
          <p14:tracePt t="188537" x="3117850" y="4425950"/>
          <p14:tracePt t="188554" x="3219450" y="4464050"/>
          <p14:tracePt t="188570" x="3321050" y="4489450"/>
          <p14:tracePt t="188587" x="3416300" y="4495800"/>
          <p14:tracePt t="188604" x="3505200" y="4495800"/>
          <p14:tracePt t="188620" x="3587750" y="4483100"/>
          <p14:tracePt t="188636" x="3613150" y="4464050"/>
          <p14:tracePt t="188653" x="3619500" y="4438650"/>
          <p14:tracePt t="188655" x="3619500" y="4413250"/>
          <p14:tracePt t="188670" x="3619500" y="4394200"/>
          <p14:tracePt t="188687" x="3594100" y="4311650"/>
          <p14:tracePt t="188703" x="3530600" y="4254500"/>
          <p14:tracePt t="188720" x="3460750" y="4197350"/>
          <p14:tracePt t="188737" x="3365500" y="4159250"/>
          <p14:tracePt t="188754" x="3251200" y="4127500"/>
          <p14:tracePt t="188770" x="3155950" y="4121150"/>
          <p14:tracePt t="188787" x="3048000" y="4121150"/>
          <p14:tracePt t="188803" x="2952750" y="4121150"/>
          <p14:tracePt t="188820" x="2863850" y="4146550"/>
          <p14:tracePt t="188836" x="2819400" y="4171950"/>
          <p14:tracePt t="188839" x="2800350" y="4184650"/>
          <p14:tracePt t="188853" x="2787650" y="4197350"/>
          <p14:tracePt t="188870" x="2768600" y="4229100"/>
          <p14:tracePt t="188887" x="2768600" y="4273550"/>
          <p14:tracePt t="188903" x="2768600" y="4305300"/>
          <p14:tracePt t="188920" x="2781300" y="4368800"/>
          <p14:tracePt t="188936" x="2806700" y="4419600"/>
          <p14:tracePt t="188953" x="2870200" y="4476750"/>
          <p14:tracePt t="188970" x="2965450" y="4533900"/>
          <p14:tracePt t="188987" x="3073400" y="4565650"/>
          <p14:tracePt t="189004" x="3175000" y="4572000"/>
          <p14:tracePt t="189020" x="3263900" y="4565650"/>
          <p14:tracePt t="189023" x="3289300" y="4552950"/>
          <p14:tracePt t="189036" x="3314700" y="4521200"/>
          <p14:tracePt t="189053" x="3352800" y="4457700"/>
          <p14:tracePt t="189056" x="3359150" y="4425950"/>
          <p14:tracePt t="189071" x="3359150" y="4387850"/>
          <p14:tracePt t="189086" x="3359150" y="4318000"/>
          <p14:tracePt t="189088" x="3359150" y="4279900"/>
          <p14:tracePt t="189103" x="3321050" y="4229100"/>
          <p14:tracePt t="189120" x="3276600" y="4184650"/>
          <p14:tracePt t="189136" x="3219450" y="4165600"/>
          <p14:tracePt t="189153" x="3175000" y="4165600"/>
          <p14:tracePt t="189169" x="3143250" y="4165600"/>
          <p14:tracePt t="189186" x="3098800" y="4171950"/>
          <p14:tracePt t="189203" x="3067050" y="4197350"/>
          <p14:tracePt t="189220" x="3028950" y="4235450"/>
          <p14:tracePt t="189237" x="3009900" y="4267200"/>
          <p14:tracePt t="189254" x="2997200" y="4292600"/>
          <p14:tracePt t="189269" x="2997200" y="4305300"/>
          <p14:tracePt t="189288" x="2997200" y="4343400"/>
          <p14:tracePt t="189303" x="3016250" y="4356100"/>
          <p14:tracePt t="189319" x="3048000" y="4368800"/>
          <p14:tracePt t="189336" x="3086100" y="4375150"/>
          <p14:tracePt t="189430" x="3206750" y="4311650"/>
          <p14:tracePt t="189441" x="3206750" y="4298950"/>
          <p14:tracePt t="189447" x="3200400" y="4292600"/>
          <p14:tracePt t="190103" x="0" y="0"/>
        </p14:tracePtLst>
        <p14:tracePtLst>
          <p14:tracePt t="190803" x="3009900" y="4203700"/>
          <p14:tracePt t="190808" x="3003550" y="4210050"/>
          <p14:tracePt t="190819" x="2997200" y="4222750"/>
          <p14:tracePt t="190835" x="2990850" y="4248150"/>
          <p14:tracePt t="190852" x="2984500" y="4273550"/>
          <p14:tracePt t="190869" x="2984500" y="4311650"/>
          <p14:tracePt t="190872" x="2984500" y="4337050"/>
          <p14:tracePt t="190886" x="2984500" y="4356100"/>
          <p14:tracePt t="190902" x="2984500" y="4375150"/>
          <p14:tracePt t="190904" x="2984500" y="4400550"/>
          <p14:tracePt t="190919" x="2997200" y="4406900"/>
          <p14:tracePt t="190936" x="3022600" y="4425950"/>
          <p14:tracePt t="190952" x="3048000" y="4432300"/>
          <p14:tracePt t="190969" x="3098800" y="4432300"/>
          <p14:tracePt t="190986" x="3149600" y="4432300"/>
          <p14:tracePt t="191003" x="3206750" y="4413250"/>
          <p14:tracePt t="191019" x="3244850" y="4375150"/>
          <p14:tracePt t="191036" x="3257550" y="4337050"/>
          <p14:tracePt t="191053" x="3257550" y="4324350"/>
          <p14:tracePt t="191056" x="3257550" y="4318000"/>
          <p14:tracePt t="191069" x="3257550" y="4311650"/>
          <p14:tracePt t="191303" x="0" y="0"/>
        </p14:tracePtLst>
        <p14:tracePtLst>
          <p14:tracePt t="191906" x="6642100" y="4191000"/>
          <p14:tracePt t="191993" x="6661150" y="4184650"/>
          <p14:tracePt t="192003" x="6680200" y="4184650"/>
          <p14:tracePt t="192010" x="6731000" y="4184650"/>
          <p14:tracePt t="192019" x="6826250" y="4184650"/>
          <p14:tracePt t="192037" x="7048500" y="4184650"/>
          <p14:tracePt t="192052" x="7321550" y="4184650"/>
          <p14:tracePt t="192056" x="7435850" y="4184650"/>
          <p14:tracePt t="192070" x="7531100" y="4184650"/>
          <p14:tracePt t="192085" x="7620000" y="4184650"/>
          <p14:tracePt t="192087" x="7632700" y="4184650"/>
          <p14:tracePt t="192103" x="7645400" y="4184650"/>
          <p14:tracePt t="192178" x="7626350" y="4184650"/>
          <p14:tracePt t="192185" x="7588250" y="4184650"/>
          <p14:tracePt t="192195" x="7512050" y="4184650"/>
          <p14:tracePt t="192202" x="7442200" y="4184650"/>
          <p14:tracePt t="192219" x="7283450" y="4184650"/>
          <p14:tracePt t="192235" x="7156450" y="4184650"/>
          <p14:tracePt t="192240" x="7124700" y="4184650"/>
          <p14:tracePt t="192252" x="7105650" y="4184650"/>
          <p14:tracePt t="192269" x="7092950" y="4184650"/>
          <p14:tracePt t="192338" x="7112000" y="4184650"/>
          <p14:tracePt t="192345" x="7156450" y="4184650"/>
          <p14:tracePt t="192354" x="7207250" y="4184650"/>
          <p14:tracePt t="192369" x="7346950" y="4184650"/>
          <p14:tracePt t="192386" x="7556500" y="4184650"/>
          <p14:tracePt t="192402" x="7747000" y="4216400"/>
          <p14:tracePt t="192419" x="7829550" y="4222750"/>
          <p14:tracePt t="192435" x="7842250" y="4222750"/>
          <p14:tracePt t="192452" x="7848600" y="4222750"/>
          <p14:tracePt t="192472" x="7829550" y="4222750"/>
          <p14:tracePt t="192485" x="7791450" y="4222750"/>
          <p14:tracePt t="192502" x="7645400" y="4222750"/>
          <p14:tracePt t="192518" x="7435850" y="4222750"/>
          <p14:tracePt t="192519" x="7327900" y="4222750"/>
          <p14:tracePt t="192535" x="7137400" y="4216400"/>
          <p14:tracePt t="192551" x="7048500" y="4210050"/>
          <p14:tracePt t="192568" x="7035800" y="4210050"/>
          <p14:tracePt t="192585" x="7029450" y="4210050"/>
          <p14:tracePt t="192631" x="7048500" y="4210050"/>
          <p14:tracePt t="192639" x="7086600" y="4210050"/>
          <p14:tracePt t="192647" x="7150100" y="4210050"/>
          <p14:tracePt t="192655" x="7245350" y="4210050"/>
          <p14:tracePt t="192668" x="7359650" y="4210050"/>
          <p14:tracePt t="192685" x="7677150" y="4210050"/>
          <p14:tracePt t="192702" x="8026400" y="4210050"/>
          <p14:tracePt t="192704" x="8153400" y="4210050"/>
          <p14:tracePt t="192719" x="8293100" y="4210050"/>
          <p14:tracePt t="192735" x="8318500" y="4210050"/>
          <p14:tracePt t="192753" x="8324850" y="4210050"/>
          <p14:tracePt t="192786" x="8248650" y="4210050"/>
          <p14:tracePt t="192803" x="8064500" y="4210050"/>
          <p14:tracePt t="192819" x="7740650" y="4178300"/>
          <p14:tracePt t="192835" x="7454900" y="4178300"/>
          <p14:tracePt t="192852" x="7264400" y="4178300"/>
          <p14:tracePt t="192869" x="7207250" y="4178300"/>
          <p14:tracePt t="192872" x="7200900" y="4178300"/>
          <p14:tracePt t="192885" x="7194550" y="4178300"/>
          <p14:tracePt t="192930" x="7200900" y="4171950"/>
          <p14:tracePt t="192936" x="7219950" y="4171950"/>
          <p14:tracePt t="192944" x="7258050" y="4171950"/>
          <p14:tracePt t="192953" x="7308850" y="4171950"/>
          <p14:tracePt t="192969" x="7467600" y="4171950"/>
          <p14:tracePt t="192985" x="7645400" y="4171950"/>
          <p14:tracePt t="193003" x="7747000" y="4171950"/>
          <p14:tracePt t="193019" x="7759700" y="4171950"/>
          <p14:tracePt t="193024" x="7766050" y="4171950"/>
          <p14:tracePt t="193057" x="7747000" y="4171950"/>
          <p14:tracePt t="193065" x="7702550" y="4171950"/>
          <p14:tracePt t="193072" x="7651750" y="4171950"/>
          <p14:tracePt t="193085" x="7588250" y="4171950"/>
          <p14:tracePt t="193102" x="7416800" y="4171950"/>
          <p14:tracePt t="193104" x="7334250" y="4171950"/>
          <p14:tracePt t="193118" x="7258050" y="4171950"/>
          <p14:tracePt t="193135" x="7137400" y="4171950"/>
          <p14:tracePt t="193151" x="7131050" y="4171950"/>
          <p14:tracePt t="193200" x="7124700" y="4165600"/>
          <p14:tracePt t="193216" x="7131050" y="4165600"/>
          <p14:tracePt t="193226" x="7156450" y="4165600"/>
          <p14:tracePt t="193235" x="7194550" y="4165600"/>
          <p14:tracePt t="193253" x="7321550" y="4165600"/>
          <p14:tracePt t="193269" x="7423150" y="4165600"/>
          <p14:tracePt t="193272" x="7442200" y="4165600"/>
          <p14:tracePt t="193286" x="7454900" y="4165600"/>
          <p14:tracePt t="193329" x="7435850" y="4165600"/>
          <p14:tracePt t="193336" x="7397750" y="4165600"/>
          <p14:tracePt t="193344" x="7334250" y="4165600"/>
          <p14:tracePt t="193352" x="7245350" y="4165600"/>
          <p14:tracePt t="193368" x="7035800" y="4165600"/>
          <p14:tracePt t="193385" x="6819900" y="4165600"/>
          <p14:tracePt t="193402" x="6699250" y="4165600"/>
          <p14:tracePt t="193419" x="6680200" y="4165600"/>
          <p14:tracePt t="193435" x="6673850" y="4165600"/>
          <p14:tracePt t="193452" x="6667500" y="4159250"/>
          <p14:tracePt t="193468" x="6673850" y="4159250"/>
          <p14:tracePt t="193485" x="6711950" y="4159250"/>
          <p14:tracePt t="193503" x="6826250" y="4159250"/>
          <p14:tracePt t="193505" x="6921500" y="4159250"/>
          <p14:tracePt t="193518" x="7023100" y="4159250"/>
          <p14:tracePt t="193521" x="7137400" y="4159250"/>
          <p14:tracePt t="193535" x="7359650" y="4159250"/>
          <p14:tracePt t="193551" x="7505700" y="4159250"/>
          <p14:tracePt t="193568" x="7569200" y="4159250"/>
          <p14:tracePt t="193584" x="7581900" y="4159250"/>
          <p14:tracePt t="193632" x="7562850" y="4159250"/>
          <p14:tracePt t="193639" x="7512050" y="4159250"/>
          <p14:tracePt t="193647" x="7442200" y="4159250"/>
          <p14:tracePt t="193655" x="7359650" y="4159250"/>
          <p14:tracePt t="193667" x="7251700" y="4159250"/>
          <p14:tracePt t="193684" x="7061200" y="4159250"/>
          <p14:tracePt t="193701" x="6946900" y="4159250"/>
          <p14:tracePt t="193718" x="6908800" y="4159250"/>
          <p14:tracePt t="193775" x="6921500" y="4159250"/>
          <p14:tracePt t="193783" x="6946900" y="4159250"/>
          <p14:tracePt t="193791" x="6991350" y="4159250"/>
          <p14:tracePt t="193801" x="7067550" y="4159250"/>
          <p14:tracePt t="193818" x="7232650" y="4159250"/>
          <p14:tracePt t="193834" x="7385050" y="4159250"/>
          <p14:tracePt t="193852" x="7435850" y="4159250"/>
          <p14:tracePt t="193868" x="7442200" y="4159250"/>
          <p14:tracePt t="193901" x="7423150" y="4159250"/>
          <p14:tracePt t="193918" x="7302500" y="4159250"/>
          <p14:tracePt t="193935" x="7042150" y="4159250"/>
          <p14:tracePt t="193951" x="6915150" y="4159250"/>
          <p14:tracePt t="193968" x="6877050" y="4159250"/>
          <p14:tracePt t="193985" x="6870700" y="4159250"/>
          <p14:tracePt t="194024" x="6902450" y="4159250"/>
          <p14:tracePt t="194034" x="6940550" y="4159250"/>
          <p14:tracePt t="194040" x="7004050" y="4159250"/>
          <p14:tracePt t="194052" x="7073900" y="4159250"/>
          <p14:tracePt t="194069" x="7283450" y="4159250"/>
          <p14:tracePt t="194085" x="7531100" y="4159250"/>
          <p14:tracePt t="194089" x="7626350" y="4159250"/>
          <p14:tracePt t="194101" x="7689850" y="4159250"/>
          <p14:tracePt t="194119" x="7734300" y="4159250"/>
          <p14:tracePt t="194134" x="7740650" y="4159250"/>
          <p14:tracePt t="194152" x="7734300" y="4152900"/>
          <p14:tracePt t="194168" x="7639050" y="4133850"/>
          <p14:tracePt t="194185" x="7512050" y="4133850"/>
          <p14:tracePt t="194202" x="7385050" y="4133850"/>
          <p14:tracePt t="194218" x="7296150" y="4133850"/>
          <p14:tracePt t="194235" x="7277100" y="4133850"/>
          <p14:tracePt t="194251" x="7270750" y="4133850"/>
          <p14:tracePt t="194306" x="7283450" y="4133850"/>
          <p14:tracePt t="194313" x="7315200" y="4133850"/>
          <p14:tracePt t="194321" x="7366000" y="4133850"/>
          <p14:tracePt t="194335" x="7512050" y="4133850"/>
          <p14:tracePt t="194352" x="7696200" y="4133850"/>
          <p14:tracePt t="194369" x="7772400" y="4133850"/>
          <p14:tracePt t="194385" x="7785100" y="4133850"/>
          <p14:tracePt t="194401" x="7791450" y="4133850"/>
          <p14:tracePt t="194435" x="7785100" y="4133850"/>
          <p14:tracePt t="194452" x="7759700" y="4133850"/>
          <p14:tracePt t="194468" x="7740650" y="4133850"/>
          <p14:tracePt t="194485" x="7734300" y="4133850"/>
          <p14:tracePt t="194856" x="0" y="0"/>
        </p14:tracePtLst>
        <p14:tracePtLst>
          <p14:tracePt t="201329" x="6985000" y="4051300"/>
          <p14:tracePt t="201369" x="6991350" y="4064000"/>
          <p14:tracePt t="201376" x="6997700" y="4070350"/>
          <p14:tracePt t="201385" x="7023100" y="4076700"/>
          <p14:tracePt t="201399" x="7105650" y="4108450"/>
          <p14:tracePt t="201416" x="7264400" y="4133850"/>
          <p14:tracePt t="201432" x="7569200" y="4197350"/>
          <p14:tracePt t="201449" x="7867650" y="4216400"/>
          <p14:tracePt t="201466" x="8210550" y="4216400"/>
          <p14:tracePt t="201482" x="8578850" y="4216400"/>
          <p14:tracePt t="201499" x="8820150" y="4216400"/>
          <p14:tracePt t="201516" x="8934450" y="4216400"/>
          <p14:tracePt t="201532" x="8959850" y="4216400"/>
          <p14:tracePt t="201536" x="8966200" y="4216400"/>
          <p14:tracePt t="201618" x="8953500" y="4216400"/>
          <p14:tracePt t="201625" x="8928100" y="4216400"/>
          <p14:tracePt t="201635" x="8890000" y="4216400"/>
          <p14:tracePt t="201649" x="8743950" y="4216400"/>
          <p14:tracePt t="201666" x="8483600" y="4216400"/>
          <p14:tracePt t="201683" x="8153400" y="4216400"/>
          <p14:tracePt t="201699" x="7886700" y="4216400"/>
          <p14:tracePt t="201715" x="7740650" y="4216400"/>
          <p14:tracePt t="201732" x="7708900" y="4216400"/>
          <p14:tracePt t="201749" x="7702550" y="4216400"/>
          <p14:tracePt t="201826" x="7721600" y="4216400"/>
          <p14:tracePt t="201834" x="7759700" y="4216400"/>
          <p14:tracePt t="201841" x="7816850" y="4216400"/>
          <p14:tracePt t="201851" x="7886700" y="4216400"/>
          <p14:tracePt t="201865" x="8077200" y="4216400"/>
          <p14:tracePt t="201882" x="8286750" y="4216400"/>
          <p14:tracePt t="201899" x="8458200" y="4216400"/>
          <p14:tracePt t="201915" x="8534400" y="4216400"/>
          <p14:tracePt t="201932" x="8547100" y="4216400"/>
          <p14:tracePt t="201948" x="8553450" y="4216400"/>
          <p14:tracePt t="202001" x="8540750" y="4216400"/>
          <p14:tracePt t="202009" x="8489950" y="4216400"/>
          <p14:tracePt t="202017" x="8413750" y="4216400"/>
          <p14:tracePt t="202032" x="8235950" y="4216400"/>
          <p14:tracePt t="202050" x="8039100" y="4216400"/>
          <p14:tracePt t="202066" x="7886700" y="4216400"/>
          <p14:tracePt t="202082" x="7835900" y="4216400"/>
          <p14:tracePt t="202099" x="7829550" y="4216400"/>
          <p14:tracePt t="202177" x="7848600" y="4216400"/>
          <p14:tracePt t="202184" x="7880350" y="4216400"/>
          <p14:tracePt t="202194" x="7931150" y="4216400"/>
          <p14:tracePt t="202199" x="7994650" y="4216400"/>
          <p14:tracePt t="202215" x="8147050" y="4216400"/>
          <p14:tracePt t="202232" x="8293100" y="4216400"/>
          <p14:tracePt t="202248" x="8388350" y="4216400"/>
          <p14:tracePt t="202265" x="8426450" y="4216400"/>
          <p14:tracePt t="202328" x="8407400" y="4216400"/>
          <p14:tracePt t="202335" x="8369300" y="4216400"/>
          <p14:tracePt t="202344" x="8318500" y="4216400"/>
          <p14:tracePt t="202352" x="8242300" y="4216400"/>
          <p14:tracePt t="202365" x="8159750" y="4216400"/>
          <p14:tracePt t="202382" x="7988300" y="4216400"/>
          <p14:tracePt t="202399" x="7861300" y="4216400"/>
          <p14:tracePt t="202415" x="7842250" y="4216400"/>
          <p14:tracePt t="202432" x="7835900" y="4216400"/>
          <p14:tracePt t="202496" x="7854950" y="4216400"/>
          <p14:tracePt t="202506" x="7893050" y="4216400"/>
          <p14:tracePt t="202515" x="7950200" y="4216400"/>
          <p14:tracePt t="202532" x="8102600" y="4216400"/>
          <p14:tracePt t="202550" x="8255000" y="4216400"/>
          <p14:tracePt t="202554" x="8318500" y="4216400"/>
          <p14:tracePt t="202566" x="8350250" y="4216400"/>
          <p14:tracePt t="202582" x="8375650" y="4216400"/>
          <p14:tracePt t="202584" x="8382000" y="4216400"/>
          <p14:tracePt t="202633" x="8350250" y="4216400"/>
          <p14:tracePt t="202639" x="8293100" y="4216400"/>
          <p14:tracePt t="202648" x="8210550" y="4216400"/>
          <p14:tracePt t="202665" x="8001000" y="4216400"/>
          <p14:tracePt t="202682" x="7791450" y="4216400"/>
          <p14:tracePt t="202698" x="7632700" y="4216400"/>
          <p14:tracePt t="202715" x="7588250" y="4216400"/>
          <p14:tracePt t="202732" x="7581900" y="4216400"/>
          <p14:tracePt t="202802" x="7613650" y="4216400"/>
          <p14:tracePt t="202808" x="7677150" y="4216400"/>
          <p14:tracePt t="202817" x="7753350" y="4216400"/>
          <p14:tracePt t="202832" x="7943850" y="4216400"/>
          <p14:tracePt t="202849" x="8153400" y="4216400"/>
          <p14:tracePt t="202865" x="8350250" y="4216400"/>
          <p14:tracePt t="202882" x="8509000" y="4216400"/>
          <p14:tracePt t="202898" x="8572500" y="4216400"/>
          <p14:tracePt t="202915" x="8585200" y="4216400"/>
          <p14:tracePt t="202994" x="8566150" y="4216400"/>
          <p14:tracePt t="203000" x="8509000" y="4216400"/>
          <p14:tracePt t="203008" x="8439150" y="4216400"/>
          <p14:tracePt t="203016" x="8331200" y="4203700"/>
          <p14:tracePt t="203031" x="8032750" y="4165600"/>
          <p14:tracePt t="203048" x="7715250" y="4095750"/>
          <p14:tracePt t="203065" x="7556500" y="4070350"/>
          <p14:tracePt t="203081" x="7524750" y="4070350"/>
          <p14:tracePt t="203098" x="7512050" y="4070350"/>
          <p14:tracePt t="203152" x="7524750" y="4070350"/>
          <p14:tracePt t="203161" x="7569200" y="4070350"/>
          <p14:tracePt t="203168" x="7620000" y="4070350"/>
          <p14:tracePt t="203181" x="7696200" y="4070350"/>
          <p14:tracePt t="203199" x="7975600" y="4070350"/>
          <p14:tracePt t="203215" x="8191500" y="4070350"/>
          <p14:tracePt t="203231" x="8356600" y="4070350"/>
          <p14:tracePt t="203248" x="8445500" y="4070350"/>
          <p14:tracePt t="203265" x="8464550" y="4070350"/>
          <p14:tracePt t="203281" x="8470900" y="4070350"/>
          <p14:tracePt t="203328" x="8451850" y="4070350"/>
          <p14:tracePt t="203336" x="8426450" y="4070350"/>
          <p14:tracePt t="203344" x="8401050" y="4070350"/>
          <p14:tracePt t="203352" x="8388350" y="4070350"/>
          <p14:tracePt t="203365" x="8375650" y="4070350"/>
          <p14:tracePt t="203382" x="8369300" y="4070350"/>
          <p14:tracePt t="203464" x="8375650" y="4070350"/>
          <p14:tracePt t="203474" x="8388350" y="4070350"/>
          <p14:tracePt t="203481" x="8401050" y="4070350"/>
          <p14:tracePt t="203498" x="8413750" y="4070350"/>
          <p14:tracePt t="203515" x="8432800" y="4070350"/>
          <p14:tracePt t="204104" x="0" y="0"/>
        </p14:tracePtLst>
        <p14:tracePtLst>
          <p14:tracePt t="205376" x="1441450" y="4845050"/>
          <p14:tracePt t="205473" x="1460500" y="4845050"/>
          <p14:tracePt t="205480" x="1492250" y="4845050"/>
          <p14:tracePt t="205489" x="1543050" y="4845050"/>
          <p14:tracePt t="205497" x="1606550" y="4845050"/>
          <p14:tracePt t="205514" x="1784350" y="4845050"/>
          <p14:tracePt t="205531" x="1993900" y="4845050"/>
          <p14:tracePt t="205547" x="2165350" y="4845050"/>
          <p14:tracePt t="205564" x="2279650" y="4845050"/>
          <p14:tracePt t="205581" x="2336800" y="4845050"/>
          <p14:tracePt t="205598" x="2362200" y="4845050"/>
          <p14:tracePt t="205599" x="2368550" y="4845050"/>
          <p14:tracePt t="205953" x="2374900" y="4845050"/>
          <p14:tracePt t="205961" x="2381250" y="4845050"/>
          <p14:tracePt t="205972" x="2400300" y="4845050"/>
          <p14:tracePt t="205981" x="2419350" y="4845050"/>
          <p14:tracePt t="205998" x="2482850" y="4845050"/>
          <p14:tracePt t="206015" x="2641600" y="4845050"/>
          <p14:tracePt t="206032" x="2724150" y="4845050"/>
          <p14:tracePt t="206048" x="2762250" y="4845050"/>
          <p14:tracePt t="206065" x="2768600" y="4845050"/>
          <p14:tracePt t="206227" x="2755900" y="4845050"/>
          <p14:tracePt t="206234" x="2724150" y="4845050"/>
          <p14:tracePt t="206248" x="2647950" y="4845050"/>
          <p14:tracePt t="206265" x="2552700" y="4845050"/>
          <p14:tracePt t="206281" x="2463800" y="4845050"/>
          <p14:tracePt t="206297" x="2413000" y="4845050"/>
          <p14:tracePt t="206314" x="2381250" y="4845050"/>
          <p14:tracePt t="206331" x="2374900" y="4845050"/>
          <p14:tracePt t="206507" x="2381250" y="4845050"/>
          <p14:tracePt t="206514" x="2406650" y="4845050"/>
          <p14:tracePt t="206524" x="2438400" y="4845050"/>
          <p14:tracePt t="206531" x="2482850" y="4845050"/>
          <p14:tracePt t="206547" x="2590800" y="4845050"/>
          <p14:tracePt t="206564" x="2692400" y="4845050"/>
          <p14:tracePt t="206581" x="2768600" y="4845050"/>
          <p14:tracePt t="206585" x="2787650" y="4845050"/>
          <p14:tracePt t="206598" x="2800350" y="4845050"/>
          <p14:tracePt t="206614" x="2806700" y="4845050"/>
          <p14:tracePt t="206673" x="2800350" y="4845050"/>
          <p14:tracePt t="206681" x="2768600" y="4845050"/>
          <p14:tracePt t="206690" x="2724150" y="4845050"/>
          <p14:tracePt t="206698" x="2667000" y="4845050"/>
          <p14:tracePt t="206714" x="2552700" y="4845050"/>
          <p14:tracePt t="206730" x="2444750" y="4845050"/>
          <p14:tracePt t="206747" x="2413000" y="4845050"/>
          <p14:tracePt t="206764" x="2406650" y="4845050"/>
          <p14:tracePt t="206824" x="2413000" y="4845050"/>
          <p14:tracePt t="206833" x="2419350" y="4845050"/>
          <p14:tracePt t="206841" x="2444750" y="4845050"/>
          <p14:tracePt t="206851" x="2476500" y="4845050"/>
          <p14:tracePt t="206864" x="2571750" y="4845050"/>
          <p14:tracePt t="206882" x="2730500" y="4845050"/>
          <p14:tracePt t="206897" x="2889250" y="4845050"/>
          <p14:tracePt t="206915" x="3048000" y="4845050"/>
          <p14:tracePt t="206931" x="3143250" y="4845050"/>
          <p14:tracePt t="206947" x="3168650" y="4845050"/>
          <p14:tracePt t="207026" x="3149600" y="4845050"/>
          <p14:tracePt t="207034" x="3111500" y="4845050"/>
          <p14:tracePt t="207048" x="2984500" y="4845050"/>
          <p14:tracePt t="207064" x="2857500" y="4845050"/>
          <p14:tracePt t="207082" x="2768600" y="4845050"/>
          <p14:tracePt t="207099" x="2730500" y="4845050"/>
          <p14:tracePt t="207114" x="2717800" y="4845050"/>
          <p14:tracePt t="207183" x="2724150" y="4845050"/>
          <p14:tracePt t="207194" x="2749550" y="4845050"/>
          <p14:tracePt t="207200" x="2787650" y="4845050"/>
          <p14:tracePt t="207213" x="2851150" y="4845050"/>
          <p14:tracePt t="207230" x="3009900" y="4845050"/>
          <p14:tracePt t="207247" x="3314700" y="4845050"/>
          <p14:tracePt t="207263" x="3511550" y="4845050"/>
          <p14:tracePt t="207280" x="3663950" y="4845050"/>
          <p14:tracePt t="207297" x="3721100" y="4845050"/>
          <p14:tracePt t="207313" x="3733800" y="4845050"/>
          <p14:tracePt t="207360" x="3714750" y="4845050"/>
          <p14:tracePt t="207368" x="3683000" y="4845050"/>
          <p14:tracePt t="207380" x="3632200" y="4845050"/>
          <p14:tracePt t="207397" x="3492500" y="4845050"/>
          <p14:tracePt t="207414" x="3333750" y="4845050"/>
          <p14:tracePt t="207430" x="3219450" y="4845050"/>
          <p14:tracePt t="207447" x="3175000" y="4845050"/>
          <p14:tracePt t="207463" x="3168650" y="4845050"/>
          <p14:tracePt t="207528" x="3187700" y="4845050"/>
          <p14:tracePt t="207539" x="3219450" y="4845050"/>
          <p14:tracePt t="207547" x="3270250" y="4845050"/>
          <p14:tracePt t="207564" x="3397250" y="4845050"/>
          <p14:tracePt t="207582" x="3568700" y="4845050"/>
          <p14:tracePt t="207586" x="3670300" y="4845050"/>
          <p14:tracePt t="207599" x="3778250" y="4845050"/>
          <p14:tracePt t="207616" x="4019550" y="4845050"/>
          <p14:tracePt t="207632" x="4108450" y="4845050"/>
          <p14:tracePt t="207648" x="4127500" y="4845050"/>
          <p14:tracePt t="207664" x="4133850" y="4845050"/>
          <p14:tracePt t="207729" x="4121150" y="4845050"/>
          <p14:tracePt t="207735" x="4089400" y="4845050"/>
          <p14:tracePt t="207746" x="4038600" y="4845050"/>
          <p14:tracePt t="207763" x="3911600" y="4845050"/>
          <p14:tracePt t="207780" x="3784600" y="4845050"/>
          <p14:tracePt t="207797" x="3733800" y="4845050"/>
          <p14:tracePt t="207813" x="3721100" y="4845050"/>
          <p14:tracePt t="207896" x="3746500" y="4845050"/>
          <p14:tracePt t="207904" x="3784600" y="4845050"/>
          <p14:tracePt t="207914" x="3848100" y="4845050"/>
          <p14:tracePt t="207931" x="4000500" y="4845050"/>
          <p14:tracePt t="207947" x="4165600" y="4845050"/>
          <p14:tracePt t="207963" x="4286250" y="4845050"/>
          <p14:tracePt t="207980" x="4330700" y="4845050"/>
          <p14:tracePt t="207997" x="4343400" y="4845050"/>
          <p14:tracePt t="208050" x="4330700" y="4845050"/>
          <p14:tracePt t="208057" x="4298950" y="4845050"/>
          <p14:tracePt t="208068" x="4260850" y="4845050"/>
          <p14:tracePt t="208081" x="4133850" y="4845050"/>
          <p14:tracePt t="208099" x="4000500" y="4845050"/>
          <p14:tracePt t="208114" x="3930650" y="4845050"/>
          <p14:tracePt t="208130" x="3911600" y="4845050"/>
          <p14:tracePt t="208215" x="3930650" y="4838700"/>
          <p14:tracePt t="208225" x="3943350" y="4838700"/>
          <p14:tracePt t="208232" x="3987800" y="4838700"/>
          <p14:tracePt t="208246" x="4121150" y="4838700"/>
          <p14:tracePt t="208263" x="4324350" y="4838700"/>
          <p14:tracePt t="208279" x="4584700" y="4838700"/>
          <p14:tracePt t="208296" x="4889500" y="4838700"/>
          <p14:tracePt t="208313" x="5099050" y="4838700"/>
          <p14:tracePt t="208330" x="5226050" y="4838700"/>
          <p14:tracePt t="208347" x="5257800" y="4838700"/>
          <p14:tracePt t="208363" x="5264150" y="4838700"/>
          <p14:tracePt t="208513" x="5245100" y="4838700"/>
          <p14:tracePt t="208521" x="5207000" y="4838700"/>
          <p14:tracePt t="208529" x="5130800" y="4838700"/>
          <p14:tracePt t="208546" x="4921250" y="4838700"/>
          <p14:tracePt t="208563" x="4692650" y="4838700"/>
          <p14:tracePt t="208580" x="4502150" y="4838700"/>
          <p14:tracePt t="208597" x="4438650" y="4838700"/>
          <p14:tracePt t="208599" x="4425950" y="4838700"/>
          <p14:tracePt t="208613" x="4419600" y="4838700"/>
          <p14:tracePt t="208695" x="4432300" y="4838700"/>
          <p14:tracePt t="208703" x="4464050" y="4838700"/>
          <p14:tracePt t="208713" x="4508500" y="4838700"/>
          <p14:tracePt t="208729" x="4641850" y="4838700"/>
          <p14:tracePt t="208746" x="4794250" y="4838700"/>
          <p14:tracePt t="208763" x="4895850" y="4838700"/>
          <p14:tracePt t="208779" x="4940300" y="4838700"/>
          <p14:tracePt t="208796" x="4953000" y="4838700"/>
          <p14:tracePt t="209161" x="0" y="0"/>
        </p14:tracePtLst>
        <p14:tracePtLst>
          <p14:tracePt t="210147" x="8724900" y="2971800"/>
          <p14:tracePt t="210185" x="8731250" y="2971800"/>
          <p14:tracePt t="210194" x="8763000" y="2971800"/>
          <p14:tracePt t="210201" x="8807450" y="2971800"/>
          <p14:tracePt t="210212" x="8858250" y="2971800"/>
          <p14:tracePt t="210230" x="8997950" y="2971800"/>
          <p14:tracePt t="210234" x="9067800" y="2971800"/>
          <p14:tracePt t="210246" x="9144000" y="2971800"/>
          <p14:tracePt t="210263" x="9296400" y="2971800"/>
          <p14:tracePt t="210280" x="9328150" y="2971800"/>
          <p14:tracePt t="210296" x="9334500" y="2971800"/>
          <p14:tracePt t="210324" x="9340850" y="2971800"/>
          <p14:tracePt t="210331" x="9347200" y="2971800"/>
          <p14:tracePt t="210347" x="9353550" y="2971800"/>
          <p14:tracePt t="210395" x="9347200" y="2971800"/>
          <p14:tracePt t="210402" x="9296400" y="2971800"/>
          <p14:tracePt t="210413" x="9226550" y="2971800"/>
          <p14:tracePt t="210429" x="9036050" y="2971800"/>
          <p14:tracePt t="210433" x="8921750" y="2971800"/>
          <p14:tracePt t="210447" x="8737600" y="2971800"/>
          <p14:tracePt t="210463" x="8661400" y="2971800"/>
          <p14:tracePt t="210479" x="8648700" y="2971800"/>
          <p14:tracePt t="210521" x="8674100" y="2971800"/>
          <p14:tracePt t="210529" x="8718550" y="2965450"/>
          <p14:tracePt t="210545" x="8813800" y="2946400"/>
          <p14:tracePt t="210562" x="8940800" y="2946400"/>
          <p14:tracePt t="210579" x="9093200" y="2946400"/>
          <p14:tracePt t="210596" x="9207500" y="2946400"/>
          <p14:tracePt t="210613" x="9271000" y="2946400"/>
          <p14:tracePt t="210616" x="9283700" y="2946400"/>
          <p14:tracePt t="210630" x="9296400" y="2946400"/>
          <p14:tracePt t="210646" x="9302750" y="2946400"/>
          <p14:tracePt t="211040" x="0" y="0"/>
        </p14:tracePtLst>
        <p14:tracePtLst>
          <p14:tracePt t="215625" x="2590800" y="4641850"/>
          <p14:tracePt t="215713" x="2597150" y="4641850"/>
          <p14:tracePt t="215722" x="2622550" y="4641850"/>
          <p14:tracePt t="215729" x="2673350" y="4641850"/>
          <p14:tracePt t="215745" x="2857500" y="4641850"/>
          <p14:tracePt t="215761" x="3238500" y="4641850"/>
          <p14:tracePt t="215778" x="3797300" y="4641850"/>
          <p14:tracePt t="215794" x="4406900" y="4673600"/>
          <p14:tracePt t="215811" x="4914900" y="4711700"/>
          <p14:tracePt t="215828" x="5111750" y="4743450"/>
          <p14:tracePt t="215844" x="5143500" y="4749800"/>
          <p14:tracePt t="215849" x="5149850" y="4749800"/>
          <p14:tracePt t="215914" x="5130800" y="4749800"/>
          <p14:tracePt t="215921" x="5105400" y="4749800"/>
          <p14:tracePt t="215930" x="5086350" y="4749800"/>
          <p14:tracePt t="215945" x="5010150" y="4749800"/>
          <p14:tracePt t="215961" x="4883150" y="4749800"/>
          <p14:tracePt t="215979" x="4724400" y="4749800"/>
          <p14:tracePt t="215994" x="4565650" y="4749800"/>
          <p14:tracePt t="216011" x="4457700" y="4749800"/>
          <p14:tracePt t="216028" x="4425950" y="4749800"/>
          <p14:tracePt t="216033" x="4419600" y="4749800"/>
          <p14:tracePt t="216113" x="4432300" y="4749800"/>
          <p14:tracePt t="216120" x="4457700" y="4749800"/>
          <p14:tracePt t="216130" x="4489450" y="4749800"/>
          <p14:tracePt t="216144" x="4603750" y="4749800"/>
          <p14:tracePt t="216161" x="4711700" y="4749800"/>
          <p14:tracePt t="216178" x="4775200" y="4749800"/>
          <p14:tracePt t="216194" x="4794250" y="4749800"/>
          <p14:tracePt t="216210" x="4800600" y="4749800"/>
          <p14:tracePt t="216232" x="4800600" y="4756150"/>
          <p14:tracePt t="216264" x="4800600" y="4762500"/>
          <p14:tracePt t="216280" x="4775200" y="4768850"/>
          <p14:tracePt t="216288" x="4737100" y="4775200"/>
          <p14:tracePt t="216296" x="4705350" y="4775200"/>
          <p14:tracePt t="216311" x="4584700" y="4775200"/>
          <p14:tracePt t="216327" x="4483100" y="4775200"/>
          <p14:tracePt t="216344" x="4419600" y="4775200"/>
          <p14:tracePt t="216360" x="4406900" y="4775200"/>
          <p14:tracePt t="216474" x="4419600" y="4775200"/>
          <p14:tracePt t="216480" x="4438650" y="4775200"/>
          <p14:tracePt t="216493" x="4470400" y="4775200"/>
          <p14:tracePt t="216510" x="4552950" y="4775200"/>
          <p14:tracePt t="216527" x="4711700" y="4775200"/>
          <p14:tracePt t="216544" x="4787900" y="4775200"/>
          <p14:tracePt t="216560" x="4813300" y="4775200"/>
          <p14:tracePt t="216656" x="4819650" y="4781550"/>
          <p14:tracePt t="216754" x="4826000" y="4781550"/>
          <p14:tracePt t="216760" x="4832350" y="4781550"/>
          <p14:tracePt t="216770" x="4857750" y="4781550"/>
          <p14:tracePt t="216777" x="4889500" y="4781550"/>
          <p14:tracePt t="216794" x="4953000" y="4781550"/>
          <p14:tracePt t="216810" x="5010150" y="4781550"/>
          <p14:tracePt t="216827" x="5060950" y="4781550"/>
          <p14:tracePt t="216843" x="5080000" y="4781550"/>
          <p14:tracePt t="216860" x="5086350" y="4781550"/>
          <p14:tracePt t="216878" x="5092700" y="4781550"/>
          <p14:tracePt t="217395" x="5099050" y="4781550"/>
          <p14:tracePt t="217402" x="5105400" y="4781550"/>
          <p14:tracePt t="217412" x="5111750" y="4781550"/>
          <p14:tracePt t="217427" x="5143500" y="4781550"/>
          <p14:tracePt t="217445" x="5156200" y="4781550"/>
          <p14:tracePt t="217450" x="5162550" y="4781550"/>
          <p14:tracePt t="217460" x="5168900" y="4781550"/>
          <p14:tracePt t="217479" x="5175250" y="4781550"/>
          <p14:tracePt t="217826" x="5181600" y="4781550"/>
          <p14:tracePt t="217834" x="5194300" y="4781550"/>
          <p14:tracePt t="217851" x="5207000" y="4781550"/>
          <p14:tracePt t="217860" x="5219700" y="4781550"/>
          <p14:tracePt t="217876" x="5238750" y="4781550"/>
          <p14:tracePt t="217893" x="5257800" y="4781550"/>
          <p14:tracePt t="217896" x="5270500" y="4781550"/>
          <p14:tracePt t="217920" x="5276850" y="4781550"/>
          <p14:tracePt t="218272" x="5283200" y="4781550"/>
          <p14:tracePt t="218280" x="5289550" y="4781550"/>
          <p14:tracePt t="218289" x="5308600" y="4781550"/>
          <p14:tracePt t="218296" x="5327650" y="4781550"/>
          <p14:tracePt t="218310" x="5359400" y="4781550"/>
          <p14:tracePt t="218326" x="5600700" y="4781550"/>
          <p14:tracePt t="218343" x="5816600" y="4781550"/>
          <p14:tracePt t="218359" x="6102350" y="4781550"/>
          <p14:tracePt t="218377" x="6369050" y="4781550"/>
          <p14:tracePt t="218393" x="6527800" y="4781550"/>
          <p14:tracePt t="218410" x="6565900" y="4781550"/>
          <p14:tracePt t="218426" x="6578600" y="4781550"/>
          <p14:tracePt t="218520" x="6565900" y="4781550"/>
          <p14:tracePt t="218527" x="6521450" y="4781550"/>
          <p14:tracePt t="218537" x="6438900" y="4768850"/>
          <p14:tracePt t="218543" x="6362700" y="4756150"/>
          <p14:tracePt t="218559" x="6203950" y="4743450"/>
          <p14:tracePt t="218576" x="6096000" y="4743450"/>
          <p14:tracePt t="218593" x="6064250" y="4743450"/>
          <p14:tracePt t="218609" x="6057900" y="4743450"/>
          <p14:tracePt t="218679" x="6064250" y="4743450"/>
          <p14:tracePt t="218688" x="6083300" y="4743450"/>
          <p14:tracePt t="218697" x="6115050" y="4743450"/>
          <p14:tracePt t="218710" x="6159500" y="4743450"/>
          <p14:tracePt t="218728" x="6305550" y="4743450"/>
          <p14:tracePt t="218744" x="6559550" y="4743450"/>
          <p14:tracePt t="218761" x="6667500" y="4743450"/>
          <p14:tracePt t="218776" x="6699250" y="4743450"/>
          <p14:tracePt t="218793" x="6705600" y="4743450"/>
          <p14:tracePt t="218872" x="6699250" y="4743450"/>
          <p14:tracePt t="218882" x="6686550" y="4743450"/>
          <p14:tracePt t="218894" x="6673850" y="4743450"/>
          <p14:tracePt t="218897" x="6648450" y="4743450"/>
          <p14:tracePt t="218911" x="6635750" y="4743450"/>
          <p14:tracePt t="218928" x="6578600" y="4743450"/>
          <p14:tracePt t="218944" x="6553200" y="4743450"/>
          <p14:tracePt t="219035" x="6572250" y="4743450"/>
          <p14:tracePt t="219042" x="6604000" y="4743450"/>
          <p14:tracePt t="219051" x="6654800" y="4743450"/>
          <p14:tracePt t="219060" x="6718300" y="4743450"/>
          <p14:tracePt t="219077" x="6877050" y="4743450"/>
          <p14:tracePt t="219093" x="7048500" y="4749800"/>
          <p14:tracePt t="219097" x="7124700" y="4756150"/>
          <p14:tracePt t="219110" x="7156450" y="4756150"/>
          <p14:tracePt t="219126" x="7232650" y="4768850"/>
          <p14:tracePt t="219129" x="7245350" y="4768850"/>
          <p14:tracePt t="219144" x="7251700" y="4768850"/>
          <p14:tracePt t="219233" x="7226300" y="4768850"/>
          <p14:tracePt t="219242" x="7188200" y="4768850"/>
          <p14:tracePt t="219248" x="7124700" y="4768850"/>
          <p14:tracePt t="219260" x="7061200" y="4768850"/>
          <p14:tracePt t="219276" x="6908800" y="4762500"/>
          <p14:tracePt t="219293" x="6851650" y="4762500"/>
          <p14:tracePt t="219296" x="6838950" y="4762500"/>
          <p14:tracePt t="219415" x="7131050" y="4762500"/>
          <p14:tracePt t="219424" x="7194550" y="4762500"/>
          <p14:tracePt t="219431" x="7245350" y="4762500"/>
          <p14:tracePt t="219442" x="7277100" y="4762500"/>
          <p14:tracePt t="219459" x="7315200" y="4762500"/>
          <p14:tracePt t="219476" x="7321550" y="4762500"/>
          <p14:tracePt t="219543" x="7289800" y="4762500"/>
          <p14:tracePt t="219552" x="7251700" y="4762500"/>
          <p14:tracePt t="219560" x="7213600" y="4762500"/>
          <p14:tracePt t="219576" x="7137400" y="4762500"/>
          <p14:tracePt t="219593" x="7099300" y="4762500"/>
          <p14:tracePt t="219690" x="7124700" y="4762500"/>
          <p14:tracePt t="219696" x="7162800" y="4762500"/>
          <p14:tracePt t="219709" x="7219950" y="4762500"/>
          <p14:tracePt t="219727" x="7302500" y="4762500"/>
          <p14:tracePt t="219743" x="7334250" y="4762500"/>
          <p14:tracePt t="220025" x="7321550" y="4762500"/>
          <p14:tracePt t="220035" x="7302500" y="4762500"/>
          <p14:tracePt t="220042" x="7289800" y="4762500"/>
          <p14:tracePt t="220060" x="7251700" y="4762500"/>
          <p14:tracePt t="220076" x="7188200" y="4762500"/>
          <p14:tracePt t="220082" x="7150100" y="4762500"/>
          <p14:tracePt t="220093" x="7092950" y="4762500"/>
          <p14:tracePt t="220109" x="7016750" y="4762500"/>
          <p14:tracePt t="220126" x="6965950" y="4762500"/>
          <p14:tracePt t="220142" x="6959600" y="4762500"/>
          <p14:tracePt t="220201" x="7004050" y="4762500"/>
          <p14:tracePt t="220210" x="7035800" y="4768850"/>
          <p14:tracePt t="220217" x="7080250" y="4768850"/>
          <p14:tracePt t="220226" x="7143750" y="4768850"/>
          <p14:tracePt t="220243" x="7302500" y="4768850"/>
          <p14:tracePt t="220259" x="7448550" y="4768850"/>
          <p14:tracePt t="220276" x="7556500" y="4768850"/>
          <p14:tracePt t="220293" x="7607300" y="4768850"/>
          <p14:tracePt t="220309" x="7620000" y="4768850"/>
          <p14:tracePt t="220384" x="7607300" y="4768850"/>
          <p14:tracePt t="220393" x="7600950" y="4768850"/>
          <p14:tracePt t="220400" x="7588250" y="4768850"/>
          <p14:tracePt t="220529" x="7594600" y="4768850"/>
          <p14:tracePt t="220544" x="7600950" y="4768850"/>
          <p14:tracePt t="220554" x="7607300" y="4768850"/>
          <p14:tracePt t="220560" x="7613650" y="4768850"/>
          <p14:tracePt t="220625" x="7620000" y="4768850"/>
          <p14:tracePt t="220640" x="7626350" y="4768850"/>
          <p14:tracePt t="220712" x="7613650" y="4768850"/>
          <p14:tracePt t="220720" x="7594600" y="4768850"/>
          <p14:tracePt t="220728" x="7550150" y="4768850"/>
          <p14:tracePt t="220742" x="7505700" y="4768850"/>
          <p14:tracePt t="220759" x="7391400" y="4768850"/>
          <p14:tracePt t="220775" x="7359650" y="4768850"/>
          <p14:tracePt t="220867" x="7378700" y="4768850"/>
          <p14:tracePt t="220874" x="7416800" y="4768850"/>
          <p14:tracePt t="220883" x="7480300" y="4768850"/>
          <p14:tracePt t="220893" x="7556500" y="4775200"/>
          <p14:tracePt t="220910" x="7683500" y="4800600"/>
          <p14:tracePt t="220912" x="7734300" y="4806950"/>
          <p14:tracePt t="220925" x="7753350" y="4813300"/>
          <p14:tracePt t="220943" x="7766050" y="4813300"/>
          <p14:tracePt t="221010" x="7759700" y="4813300"/>
          <p14:tracePt t="221016" x="7747000" y="4813300"/>
          <p14:tracePt t="221025" x="7715250" y="4813300"/>
          <p14:tracePt t="221042" x="7594600" y="4813300"/>
          <p14:tracePt t="221059" x="7454900" y="4813300"/>
          <p14:tracePt t="221075" x="7397750" y="4813300"/>
          <p14:tracePt t="221092" x="7378700" y="4813300"/>
          <p14:tracePt t="221108" x="7372350" y="4813300"/>
          <p14:tracePt t="221161" x="7385050" y="4813300"/>
          <p14:tracePt t="221168" x="7397750" y="4813300"/>
          <p14:tracePt t="221176" x="7416800" y="4813300"/>
          <p14:tracePt t="221193" x="7473950" y="4813300"/>
          <p14:tracePt t="221208" x="7518400" y="4813300"/>
          <p14:tracePt t="221226" x="7575550" y="4813300"/>
          <p14:tracePt t="221243" x="7600950" y="4813300"/>
          <p14:tracePt t="221259" x="7613650" y="4813300"/>
          <p14:tracePt t="221312" x="7607300" y="4813300"/>
          <p14:tracePt t="221320" x="7581900" y="4813300"/>
          <p14:tracePt t="221328" x="7550150" y="4813300"/>
          <p14:tracePt t="221342" x="7499350" y="4813300"/>
          <p14:tracePt t="221359" x="7397750" y="4813300"/>
          <p14:tracePt t="221375" x="7385050" y="4813300"/>
          <p14:tracePt t="221442" x="7397750" y="4813300"/>
          <p14:tracePt t="221448" x="7423150" y="4813300"/>
          <p14:tracePt t="221458" x="7454900" y="4813300"/>
          <p14:tracePt t="221475" x="7531100" y="4813300"/>
          <p14:tracePt t="221492" x="7562850" y="4813300"/>
          <p14:tracePt t="221509" x="7569200" y="4813300"/>
          <p14:tracePt t="221683" x="7550150" y="4813300"/>
          <p14:tracePt t="221692" x="7518400" y="4813300"/>
          <p14:tracePt t="221700" x="7467600" y="4813300"/>
          <p14:tracePt t="221709" x="7391400" y="4813300"/>
          <p14:tracePt t="221727" x="7232650" y="4813300"/>
          <p14:tracePt t="221743" x="7105650" y="4813300"/>
          <p14:tracePt t="221760" x="7042150" y="4813300"/>
          <p14:tracePt t="221775" x="7029450" y="4813300"/>
          <p14:tracePt t="221929" x="7048500" y="4813300"/>
          <p14:tracePt t="221937" x="7080250" y="4813300"/>
          <p14:tracePt t="221947" x="7124700" y="4813300"/>
          <p14:tracePt t="221961" x="7213600" y="4813300"/>
          <p14:tracePt t="221976" x="7251700" y="4813300"/>
          <p14:tracePt t="221993" x="7270750" y="4813300"/>
          <p14:tracePt t="222066" x="7258050" y="4813300"/>
          <p14:tracePt t="222072" x="7219950" y="4813300"/>
          <p14:tracePt t="222082" x="7162800" y="4813300"/>
          <p14:tracePt t="222092" x="7099300" y="4813300"/>
          <p14:tracePt t="222108" x="6972300" y="4813300"/>
          <p14:tracePt t="222125" x="6921500" y="4813300"/>
          <p14:tracePt t="222130" x="6915150" y="4813300"/>
          <p14:tracePt t="222142" x="6908800" y="4813300"/>
          <p14:tracePt t="222201" x="6921500" y="4813300"/>
          <p14:tracePt t="222209" x="6953250" y="4813300"/>
          <p14:tracePt t="222216" x="6997700" y="4813300"/>
          <p14:tracePt t="222226" x="7061200" y="4813300"/>
          <p14:tracePt t="222242" x="7175500" y="4813300"/>
          <p14:tracePt t="222258" x="7245350" y="4813300"/>
          <p14:tracePt t="222275" x="7264400" y="4813300"/>
          <p14:tracePt t="222291" x="7270750" y="4813300"/>
          <p14:tracePt t="222391" x="7264400" y="4813300"/>
          <p14:tracePt t="222399" x="7245350" y="4813300"/>
          <p14:tracePt t="222408" x="7207250" y="4813300"/>
          <p14:tracePt t="222425" x="7131050" y="4813300"/>
          <p14:tracePt t="222442" x="7105650" y="4813300"/>
          <p14:tracePt t="222458" x="7099300" y="4813300"/>
          <p14:tracePt t="222504" x="7112000" y="4806950"/>
          <p14:tracePt t="222512" x="7118350" y="4806950"/>
          <p14:tracePt t="222520" x="7150100" y="4806950"/>
          <p14:tracePt t="222528" x="7194550" y="4806950"/>
          <p14:tracePt t="222542" x="7239000" y="4806950"/>
          <p14:tracePt t="222558" x="7302500" y="4806950"/>
          <p14:tracePt t="222574" x="7334250" y="4806950"/>
          <p14:tracePt t="222608" x="7340600" y="4806950"/>
          <p14:tracePt t="222624" x="7346950" y="4806950"/>
          <p14:tracePt t="222682" x="7353300" y="4806950"/>
          <p14:tracePt t="222688" x="7359650" y="4806950"/>
          <p14:tracePt t="222704" x="7372350" y="4806950"/>
          <p14:tracePt t="222711" x="7378700" y="4806950"/>
          <p14:tracePt t="222725" x="7385050" y="4806950"/>
          <p14:tracePt t="222744" x="7404100" y="4806950"/>
          <p14:tracePt t="223303" x="0" y="0"/>
        </p14:tracePtLst>
        <p14:tracePtLst>
          <p14:tracePt t="223609" x="7004050" y="4768850"/>
          <p14:tracePt t="223683" x="7016750" y="4768850"/>
          <p14:tracePt t="223691" x="7035800" y="4768850"/>
          <p14:tracePt t="223697" x="7054850" y="4768850"/>
          <p14:tracePt t="223709" x="7099300" y="4768850"/>
          <p14:tracePt t="223725" x="7258050" y="4768850"/>
          <p14:tracePt t="223741" x="7486650" y="4768850"/>
          <p14:tracePt t="223744" x="7600950" y="4768850"/>
          <p14:tracePt t="223758" x="7727950" y="4768850"/>
          <p14:tracePt t="223774" x="7975600" y="4768850"/>
          <p14:tracePt t="223776" x="8083550" y="4768850"/>
          <p14:tracePt t="223791" x="8216900" y="4768850"/>
          <p14:tracePt t="223807" x="8255000" y="4768850"/>
          <p14:tracePt t="223824" x="8261350" y="4768850"/>
          <p14:tracePt t="223976" x="8242300" y="4768850"/>
          <p14:tracePt t="223984" x="8229600" y="4768850"/>
          <p14:tracePt t="223991" x="8210550" y="4775200"/>
          <p14:tracePt t="224008" x="8178800" y="4781550"/>
          <p14:tracePt t="224024" x="8153400" y="4781550"/>
          <p14:tracePt t="224041" x="8108950" y="4781550"/>
          <p14:tracePt t="224057" x="8051800" y="4781550"/>
          <p14:tracePt t="224074" x="8020050" y="4781550"/>
          <p14:tracePt t="224091" x="8013700" y="4781550"/>
          <p14:tracePt t="224113" x="8007350" y="4787900"/>
          <p14:tracePt t="224128" x="8013700" y="4794250"/>
          <p14:tracePt t="224141" x="8032750" y="4794250"/>
          <p14:tracePt t="224157" x="8128000" y="4806950"/>
          <p14:tracePt t="224175" x="8324850" y="4845050"/>
          <p14:tracePt t="224191" x="8477250" y="4857750"/>
          <p14:tracePt t="224207" x="8610600" y="4857750"/>
          <p14:tracePt t="224224" x="8763000" y="4876800"/>
          <p14:tracePt t="224241" x="8902700" y="4889500"/>
          <p14:tracePt t="224258" x="8966200" y="4889500"/>
          <p14:tracePt t="224274" x="8991600" y="4889500"/>
          <p14:tracePt t="224367" x="8978900" y="4889500"/>
          <p14:tracePt t="224375" x="8940800" y="4889500"/>
          <p14:tracePt t="224384" x="8864600" y="4889500"/>
          <p14:tracePt t="224391" x="8712200" y="4870450"/>
          <p14:tracePt t="224407" x="8324850" y="4819650"/>
          <p14:tracePt t="224424" x="8077200" y="4794250"/>
          <p14:tracePt t="224441" x="8007350" y="4781550"/>
          <p14:tracePt t="224458" x="7988300" y="4781550"/>
          <p14:tracePt t="224491" x="7994650" y="4781550"/>
          <p14:tracePt t="224496" x="8026400" y="4781550"/>
          <p14:tracePt t="224508" x="8058150" y="4794250"/>
          <p14:tracePt t="224524" x="8159750" y="4806950"/>
          <p14:tracePt t="224528" x="8235950" y="4826000"/>
          <p14:tracePt t="224541" x="8324850" y="4838700"/>
          <p14:tracePt t="224558" x="8547100" y="4876800"/>
          <p14:tracePt t="224560" x="8693150" y="4908550"/>
          <p14:tracePt t="224575" x="8978900" y="4953000"/>
          <p14:tracePt t="224591" x="9150350" y="4959350"/>
          <p14:tracePt t="224607" x="9194800" y="4959350"/>
          <p14:tracePt t="224624" x="9207500" y="4959350"/>
          <p14:tracePt t="224680" x="9188450" y="4959350"/>
          <p14:tracePt t="224689" x="9150350" y="4953000"/>
          <p14:tracePt t="224696" x="9099550" y="4940300"/>
          <p14:tracePt t="224707" x="9010650" y="4927600"/>
          <p14:tracePt t="224725" x="8775700" y="4883150"/>
          <p14:tracePt t="224741" x="8401050" y="4813300"/>
          <p14:tracePt t="224744" x="8223250" y="4800600"/>
          <p14:tracePt t="224758" x="8115300" y="4800600"/>
          <p14:tracePt t="224774" x="8001000" y="4800600"/>
          <p14:tracePt t="224776" x="7988300" y="4800600"/>
          <p14:tracePt t="224792" x="7981950" y="4800600"/>
          <p14:tracePt t="224833" x="8001000" y="4800600"/>
          <p14:tracePt t="224840" x="8026400" y="4800600"/>
          <p14:tracePt t="224851" x="8058150" y="4800600"/>
          <p14:tracePt t="224857" x="8102600" y="4800600"/>
          <p14:tracePt t="224874" x="8197850" y="4800600"/>
          <p14:tracePt t="224891" x="8324850" y="4800600"/>
          <p14:tracePt t="224908" x="8483600" y="4800600"/>
          <p14:tracePt t="224911" x="8547100" y="4800600"/>
          <p14:tracePt t="224924" x="8597900" y="4800600"/>
          <p14:tracePt t="224941" x="8648700" y="4800600"/>
          <p14:tracePt t="224945" x="8655050" y="4800600"/>
          <p14:tracePt t="225016" x="8623300" y="4787900"/>
          <p14:tracePt t="225025" x="8578850" y="4781550"/>
          <p14:tracePt t="225035" x="8502650" y="4762500"/>
          <p14:tracePt t="225043" x="8407400" y="4756150"/>
          <p14:tracePt t="225058" x="8216900" y="4730750"/>
          <p14:tracePt t="225074" x="8089900" y="4718050"/>
          <p14:tracePt t="225091" x="8051800" y="4718050"/>
          <p14:tracePt t="225107" x="8045450" y="4718050"/>
          <p14:tracePt t="225131" x="8051800" y="4718050"/>
          <p14:tracePt t="225141" x="8083550" y="4718050"/>
          <p14:tracePt t="225157" x="8242300" y="4730750"/>
          <p14:tracePt t="225175" x="8610600" y="4800600"/>
          <p14:tracePt t="225191" x="8858250" y="4845050"/>
          <p14:tracePt t="225208" x="8959850" y="4857750"/>
          <p14:tracePt t="225224" x="8978900" y="4857750"/>
          <p14:tracePt t="225241" x="8985250" y="4857750"/>
          <p14:tracePt t="225308" x="8947150" y="4857750"/>
          <p14:tracePt t="225315" x="8915400" y="4851400"/>
          <p14:tracePt t="225324" x="8858250" y="4838700"/>
          <p14:tracePt t="225341" x="8743950" y="4826000"/>
          <p14:tracePt t="225346" x="8686800" y="4826000"/>
          <p14:tracePt t="225358" x="8616950" y="4826000"/>
          <p14:tracePt t="225376" x="8445500" y="4826000"/>
          <p14:tracePt t="225391" x="8394700" y="4826000"/>
          <p14:tracePt t="225407" x="8382000" y="4826000"/>
          <p14:tracePt t="225491" x="8388350" y="4826000"/>
          <p14:tracePt t="225498" x="8413750" y="4826000"/>
          <p14:tracePt t="225508" x="8445500" y="4826000"/>
          <p14:tracePt t="225524" x="8521700" y="4826000"/>
          <p14:tracePt t="225530" x="8553450" y="4826000"/>
          <p14:tracePt t="225541" x="8585200" y="4826000"/>
          <p14:tracePt t="225557" x="8648700" y="4826000"/>
          <p14:tracePt t="225574" x="8680450" y="4826000"/>
          <p14:tracePt t="225591" x="8686800" y="4826000"/>
          <p14:tracePt t="225624" x="8693150" y="4819650"/>
          <p14:tracePt t="225632" x="8686800" y="4813300"/>
          <p14:tracePt t="225640" x="8674100" y="4806950"/>
          <p14:tracePt t="225657" x="8591550" y="4794250"/>
          <p14:tracePt t="225674" x="8470900" y="4768850"/>
          <p14:tracePt t="225691" x="8350250" y="4749800"/>
          <p14:tracePt t="225708" x="8255000" y="4724400"/>
          <p14:tracePt t="225725" x="8223250" y="4718050"/>
          <p14:tracePt t="225740" x="8216900" y="4718050"/>
          <p14:tracePt t="225776" x="8248650" y="4718050"/>
          <p14:tracePt t="225785" x="8293100" y="4724400"/>
          <p14:tracePt t="225792" x="8343900" y="4743450"/>
          <p14:tracePt t="225807" x="8515350" y="4775200"/>
          <p14:tracePt t="225824" x="8731250" y="4794250"/>
          <p14:tracePt t="225841" x="8928100" y="4794250"/>
          <p14:tracePt t="225857" x="9086850" y="4794250"/>
          <p14:tracePt t="225874" x="9156700" y="4794250"/>
          <p14:tracePt t="225890" x="9175750" y="4794250"/>
          <p14:tracePt t="226440" x="0" y="0"/>
        </p14:tracePtLst>
        <p14:tracePtLst>
          <p14:tracePt t="226776" x="8216900" y="4718050"/>
          <p14:tracePt t="226888" x="8223250" y="4718050"/>
          <p14:tracePt t="226895" x="8235950" y="4718050"/>
          <p14:tracePt t="226907" x="8261350" y="4718050"/>
          <p14:tracePt t="226924" x="8350250" y="4718050"/>
          <p14:tracePt t="226941" x="8496300" y="4718050"/>
          <p14:tracePt t="226957" x="8680450" y="4743450"/>
          <p14:tracePt t="226960" x="8743950" y="4749800"/>
          <p14:tracePt t="226974" x="8794750" y="4762500"/>
          <p14:tracePt t="226991" x="8883650" y="4762500"/>
          <p14:tracePt t="227007" x="8902700" y="4762500"/>
          <p14:tracePt t="227040" x="8909050" y="4762500"/>
          <p14:tracePt t="227056" x="8921750" y="4762500"/>
          <p14:tracePt t="227090" x="8928100" y="4762500"/>
          <p14:tracePt t="227106" x="8934450" y="4762500"/>
          <p14:tracePt t="227123" x="8940800" y="4762500"/>
          <p14:tracePt t="227265" x="8928100" y="4762500"/>
          <p14:tracePt t="227273" x="8902700" y="4762500"/>
          <p14:tracePt t="227281" x="8864600" y="4762500"/>
          <p14:tracePt t="227290" x="8839200" y="4756150"/>
          <p14:tracePt t="227307" x="8763000" y="4756150"/>
          <p14:tracePt t="227324" x="8648700" y="4756150"/>
          <p14:tracePt t="227340" x="8515350" y="4756150"/>
          <p14:tracePt t="227344" x="8451850" y="4756150"/>
          <p14:tracePt t="227357" x="8401050" y="4756150"/>
          <p14:tracePt t="227374" x="8343900" y="4756150"/>
          <p14:tracePt t="227379" x="8324850" y="4756150"/>
          <p14:tracePt t="227391" x="8299450" y="4756150"/>
          <p14:tracePt t="227407" x="8293100" y="4756150"/>
          <p14:tracePt t="227427" x="8286750" y="4756150"/>
          <p14:tracePt t="227441" x="8280400" y="4756150"/>
          <p14:tracePt t="227457" x="8274050" y="4756150"/>
          <p14:tracePt t="227556" x="8280400" y="4756150"/>
          <p14:tracePt t="227562" x="8305800" y="4756150"/>
          <p14:tracePt t="227574" x="8356600" y="4756150"/>
          <p14:tracePt t="227591" x="8578850" y="4756150"/>
          <p14:tracePt t="227608" x="8756650" y="4756150"/>
          <p14:tracePt t="227624" x="8902700" y="4756150"/>
          <p14:tracePt t="227641" x="8959850" y="4756150"/>
          <p14:tracePt t="227657" x="8972550" y="4756150"/>
          <p14:tracePt t="228048" x="0" y="0"/>
        </p14:tracePtLst>
        <p14:tracePtLst>
          <p14:tracePt t="228475" x="8286750" y="4730750"/>
          <p14:tracePt t="228624" x="8305800" y="4730750"/>
          <p14:tracePt t="228633" x="8337550" y="4730750"/>
          <p14:tracePt t="228640" x="8388350" y="4730750"/>
          <p14:tracePt t="228656" x="8547100" y="4730750"/>
          <p14:tracePt t="228673" x="8731250" y="4730750"/>
          <p14:tracePt t="228691" x="8864600" y="4730750"/>
          <p14:tracePt t="228707" x="8940800" y="4730750"/>
          <p14:tracePt t="228724" x="8959850" y="4730750"/>
          <p14:tracePt t="228931" x="8928100" y="4730750"/>
          <p14:tracePt t="228936" x="8870950" y="4730750"/>
          <p14:tracePt t="228944" x="8807450" y="4730750"/>
          <p14:tracePt t="228957" x="8743950" y="4730750"/>
          <p14:tracePt t="228974" x="8597900" y="4730750"/>
          <p14:tracePt t="228977" x="8521700" y="4730750"/>
          <p14:tracePt t="228991" x="8451850" y="4730750"/>
          <p14:tracePt t="229007" x="8312150" y="4730750"/>
          <p14:tracePt t="229023" x="8235950" y="4730750"/>
          <p14:tracePt t="229040" x="8229600" y="4730750"/>
          <p14:tracePt t="229144" x="8242300" y="4730750"/>
          <p14:tracePt t="229152" x="8261350" y="4730750"/>
          <p14:tracePt t="229162" x="8293100" y="4730750"/>
          <p14:tracePt t="229172" x="8324850" y="4730750"/>
          <p14:tracePt t="229190" x="8413750" y="4730750"/>
          <p14:tracePt t="229207" x="8502650" y="4730750"/>
          <p14:tracePt t="229209" x="8540750" y="4730750"/>
          <p14:tracePt t="229224" x="8623300" y="4737100"/>
          <p14:tracePt t="229240" x="8648700" y="4743450"/>
          <p14:tracePt t="229257" x="8655050" y="4743450"/>
          <p14:tracePt t="229328" x="8661400" y="4743450"/>
          <p14:tracePt t="229528" x="8667750" y="4743450"/>
          <p14:tracePt t="229537" x="8674100" y="4743450"/>
          <p14:tracePt t="229544" x="8680450" y="4743450"/>
          <p14:tracePt t="229556" x="8718550" y="4749800"/>
          <p14:tracePt t="229572" x="8782050" y="4756150"/>
          <p14:tracePt t="229589" x="8902700" y="4756150"/>
          <p14:tracePt t="229591" x="8953500" y="4756150"/>
          <p14:tracePt t="229606" x="8997950" y="4756150"/>
          <p14:tracePt t="229623" x="9048750" y="4756150"/>
          <p14:tracePt t="231640" x="0" y="0"/>
        </p14:tracePtLst>
        <p14:tracePtLst>
          <p14:tracePt t="239536" x="9753600" y="5505450"/>
          <p14:tracePt t="239544" x="9747250" y="5518150"/>
          <p14:tracePt t="239553" x="9734550" y="5530850"/>
          <p14:tracePt t="239569" x="9715500" y="5562600"/>
          <p14:tracePt t="239586" x="9715500" y="5588000"/>
          <p14:tracePt t="239603" x="9715500" y="5613400"/>
          <p14:tracePt t="239619" x="9715500" y="5626100"/>
          <p14:tracePt t="239636" x="9728200" y="5651500"/>
          <p14:tracePt t="239652" x="9772650" y="5676900"/>
          <p14:tracePt t="239655" x="9817100" y="5689600"/>
          <p14:tracePt t="239669" x="9880600" y="5715000"/>
          <p14:tracePt t="239686" x="10077450" y="5772150"/>
          <p14:tracePt t="239689" x="10210800" y="5797550"/>
          <p14:tracePt t="239703" x="10610850" y="5886450"/>
          <p14:tracePt t="239719" x="11118850" y="5994400"/>
          <p14:tracePt t="239737" x="11518900" y="6064250"/>
          <p14:tracePt t="239753" x="11677650" y="6096000"/>
          <p14:tracePt t="239769" x="11709400" y="6102350"/>
          <p14:tracePt t="239786" x="11715750" y="6102350"/>
          <p14:tracePt t="239809" x="11709400" y="6089650"/>
          <p14:tracePt t="239819" x="11658600" y="6051550"/>
          <p14:tracePt t="239836" x="11487150" y="5930900"/>
          <p14:tracePt t="239853" x="11023600" y="5657850"/>
          <p14:tracePt t="239869" x="10356850" y="5353050"/>
          <p14:tracePt t="239872" x="10026650" y="5238750"/>
          <p14:tracePt t="239886" x="9753600" y="5168900"/>
          <p14:tracePt t="239903" x="9175750" y="5035550"/>
          <p14:tracePt t="239919" x="9004300" y="4984750"/>
          <p14:tracePt t="239936" x="8902700" y="4953000"/>
          <p14:tracePt t="239952" x="8801100" y="4914900"/>
          <p14:tracePt t="239969" x="8699500" y="4895850"/>
          <p14:tracePt t="239986" x="8578850" y="4870450"/>
          <p14:tracePt t="240004" x="8432800" y="4864100"/>
          <p14:tracePt t="240019" x="8242300" y="4864100"/>
          <p14:tracePt t="240023" x="8128000" y="4864100"/>
          <p14:tracePt t="240036" x="8013700" y="4864100"/>
          <p14:tracePt t="240053" x="7810500" y="4864100"/>
          <p14:tracePt t="240069" x="7683500" y="4864100"/>
          <p14:tracePt t="240072" x="7645400" y="4864100"/>
          <p14:tracePt t="240086" x="7620000" y="4864100"/>
          <p14:tracePt t="240102" x="7600950" y="4864100"/>
          <p14:tracePt t="240183" x="7581900" y="4864100"/>
          <p14:tracePt t="240194" x="7562850" y="4864100"/>
          <p14:tracePt t="240202" x="7518400" y="4864100"/>
          <p14:tracePt t="240219" x="7391400" y="4864100"/>
          <p14:tracePt t="240236" x="7213600" y="4864100"/>
          <p14:tracePt t="240252" x="7086600" y="4864100"/>
          <p14:tracePt t="240255" x="7042150" y="4864100"/>
          <p14:tracePt t="240269" x="7029450" y="4864100"/>
          <p14:tracePt t="240285" x="7010400" y="4864100"/>
          <p14:tracePt t="240344" x="7035800" y="4864100"/>
          <p14:tracePt t="240352" x="7099300" y="4864100"/>
          <p14:tracePt t="240360" x="7188200" y="4864100"/>
          <p14:tracePt t="240369" x="7289800" y="4864100"/>
          <p14:tracePt t="240385" x="7632700" y="4864100"/>
          <p14:tracePt t="240402" x="7931150" y="4864100"/>
          <p14:tracePt t="240419" x="8089900" y="4864100"/>
          <p14:tracePt t="240435" x="8128000" y="4864100"/>
          <p14:tracePt t="240490" x="8134350" y="4857750"/>
          <p14:tracePt t="240505" x="8115300" y="4851400"/>
          <p14:tracePt t="240512" x="8070850" y="4845050"/>
          <p14:tracePt t="240521" x="8007350" y="4832350"/>
          <p14:tracePt t="240535" x="7804150" y="4826000"/>
          <p14:tracePt t="240552" x="7562850" y="4826000"/>
          <p14:tracePt t="240569" x="7385050" y="4826000"/>
          <p14:tracePt t="240585" x="7321550" y="4826000"/>
          <p14:tracePt t="240602" x="7302500" y="4813300"/>
          <p14:tracePt t="240640" x="7321550" y="4813300"/>
          <p14:tracePt t="240652" x="7353300" y="4813300"/>
          <p14:tracePt t="240669" x="7499350" y="4813300"/>
          <p14:tracePt t="240686" x="7747000" y="4813300"/>
          <p14:tracePt t="240689" x="7861300" y="4813300"/>
          <p14:tracePt t="240703" x="8039100" y="4813300"/>
          <p14:tracePt t="240719" x="8089900" y="4813300"/>
          <p14:tracePt t="240736" x="8096250" y="4813300"/>
          <p14:tracePt t="240755" x="8102600" y="4813300"/>
          <p14:tracePt t="240771" x="8064500" y="4806950"/>
          <p14:tracePt t="240786" x="7950200" y="4787900"/>
          <p14:tracePt t="240802" x="7785100" y="4762500"/>
          <p14:tracePt t="240819" x="7683500" y="4762500"/>
          <p14:tracePt t="240835" x="7639050" y="4762500"/>
          <p14:tracePt t="240853" x="7632700" y="4762500"/>
          <p14:tracePt t="240904" x="7651750" y="4762500"/>
          <p14:tracePt t="240915" x="7683500" y="4762500"/>
          <p14:tracePt t="240920" x="7727950" y="4762500"/>
          <p14:tracePt t="240935" x="7816850" y="4762500"/>
          <p14:tracePt t="240952" x="7829550" y="4762500"/>
          <p14:tracePt t="240969" x="7835900" y="4762500"/>
          <p14:tracePt t="240994" x="7829550" y="4762500"/>
          <p14:tracePt t="241002" x="7797800" y="4762500"/>
          <p14:tracePt t="241019" x="7651750" y="4749800"/>
          <p14:tracePt t="241024" x="7562850" y="4730750"/>
          <p14:tracePt t="241035" x="7486650" y="4718050"/>
          <p14:tracePt t="241052" x="7366000" y="4699000"/>
          <p14:tracePt t="241069" x="7346950" y="4699000"/>
          <p14:tracePt t="241072" x="7340600" y="4699000"/>
          <p14:tracePt t="241114" x="7359650" y="4699000"/>
          <p14:tracePt t="241120" x="7404100" y="4699000"/>
          <p14:tracePt t="241129" x="7454900" y="4699000"/>
          <p14:tracePt t="241137" x="7531100" y="4699000"/>
          <p14:tracePt t="241152" x="7753350" y="4705350"/>
          <p14:tracePt t="241168" x="7924800" y="4737100"/>
          <p14:tracePt t="241185" x="7981950" y="4749800"/>
          <p14:tracePt t="241202" x="7988300" y="4749800"/>
          <p14:tracePt t="241235" x="7950200" y="4749800"/>
          <p14:tracePt t="241252" x="7816850" y="4730750"/>
          <p14:tracePt t="241269" x="7613650" y="4686300"/>
          <p14:tracePt t="241273" x="7512050" y="4679950"/>
          <p14:tracePt t="241285" x="7404100" y="4667250"/>
          <p14:tracePt t="241302" x="7296150" y="4648200"/>
          <p14:tracePt t="241304" x="7289800" y="4648200"/>
          <p14:tracePt t="241319" x="7277100" y="4648200"/>
          <p14:tracePt t="241355" x="7296150" y="4648200"/>
          <p14:tracePt t="241368" x="7410450" y="4648200"/>
          <p14:tracePt t="241385" x="7626350" y="4673600"/>
          <p14:tracePt t="241402" x="7854950" y="4718050"/>
          <p14:tracePt t="241419" x="7962900" y="4743450"/>
          <p14:tracePt t="241435" x="7975600" y="4749800"/>
          <p14:tracePt t="241469" x="7956550" y="4749800"/>
          <p14:tracePt t="241485" x="7823200" y="4737100"/>
          <p14:tracePt t="241502" x="7607300" y="4711700"/>
          <p14:tracePt t="241506" x="7423150" y="4679950"/>
          <p14:tracePt t="241520" x="7118350" y="4635500"/>
          <p14:tracePt t="241535" x="6991350" y="4622800"/>
          <p14:tracePt t="241552" x="6965950" y="4622800"/>
          <p14:tracePt t="241592" x="6991350" y="4622800"/>
          <p14:tracePt t="241600" x="7035800" y="4622800"/>
          <p14:tracePt t="241608" x="7112000" y="4622800"/>
          <p14:tracePt t="241618" x="7194550" y="4622800"/>
          <p14:tracePt t="241635" x="7442200" y="4622800"/>
          <p14:tracePt t="241652" x="7702550" y="4629150"/>
          <p14:tracePt t="241655" x="7797800" y="4635500"/>
          <p14:tracePt t="241668" x="7861300" y="4648200"/>
          <p14:tracePt t="241685" x="7899400" y="4654550"/>
          <p14:tracePt t="241702" x="7912100" y="4654550"/>
          <p14:tracePt t="241719" x="7899400" y="4654550"/>
          <p14:tracePt t="241735" x="7791450" y="4654550"/>
          <p14:tracePt t="241752" x="7588250" y="4654550"/>
          <p14:tracePt t="241769" x="7391400" y="4654550"/>
          <p14:tracePt t="241785" x="7239000" y="4654550"/>
          <p14:tracePt t="241802" x="7188200" y="4654550"/>
          <p14:tracePt t="241818" x="7181850" y="4654550"/>
          <p14:tracePt t="241887" x="7188200" y="4654550"/>
          <p14:tracePt t="241896" x="7194550" y="4654550"/>
          <p14:tracePt t="241904" x="7207250" y="4654550"/>
          <p14:tracePt t="241919" x="7226300" y="4654550"/>
          <p14:tracePt t="241935" x="7245350" y="4654550"/>
          <p14:tracePt t="241952" x="7264400" y="4654550"/>
          <p14:tracePt t="241968" x="7308850" y="4660900"/>
          <p14:tracePt t="241985" x="7340600" y="4667250"/>
          <p14:tracePt t="242002" x="7346950" y="4667250"/>
          <p14:tracePt t="242049" x="7334250" y="4667250"/>
          <p14:tracePt t="242056" x="7283450" y="4667250"/>
          <p14:tracePt t="242068" x="7219950" y="4667250"/>
          <p14:tracePt t="242085" x="7042150" y="4667250"/>
          <p14:tracePt t="242103" x="6788150" y="4667250"/>
          <p14:tracePt t="242119" x="6731000" y="4667250"/>
          <p14:tracePt t="242135" x="6718300" y="4667250"/>
          <p14:tracePt t="242193" x="6724650" y="4667250"/>
          <p14:tracePt t="242200" x="6743700" y="4667250"/>
          <p14:tracePt t="242208" x="6775450" y="4667250"/>
          <p14:tracePt t="242218" x="6832600" y="4667250"/>
          <p14:tracePt t="242235" x="6978650" y="4667250"/>
          <p14:tracePt t="242252" x="7207250" y="4679950"/>
          <p14:tracePt t="242268" x="7499350" y="4699000"/>
          <p14:tracePt t="242285" x="7734300" y="4724400"/>
          <p14:tracePt t="242302" x="7835900" y="4749800"/>
          <p14:tracePt t="242304" x="7842250" y="4749800"/>
          <p14:tracePt t="242319" x="7848600" y="4749800"/>
          <p14:tracePt t="242353" x="7835900" y="4749800"/>
          <p14:tracePt t="242360" x="7804150" y="4749800"/>
          <p14:tracePt t="242368" x="7753350" y="4749800"/>
          <p14:tracePt t="242385" x="7600950" y="4749800"/>
          <p14:tracePt t="242401" x="7416800" y="4749800"/>
          <p14:tracePt t="242418" x="7277100" y="4749800"/>
          <p14:tracePt t="242435" x="7232650" y="4749800"/>
          <p14:tracePt t="242451" x="7226300" y="4749800"/>
          <p14:tracePt t="242495" x="7258050" y="4749800"/>
          <p14:tracePt t="242504" x="7315200" y="4749800"/>
          <p14:tracePt t="242520" x="7480300" y="4749800"/>
          <p14:tracePt t="242535" x="7670800" y="4775200"/>
          <p14:tracePt t="242552" x="7759700" y="4794250"/>
          <p14:tracePt t="242568" x="7772400" y="4794250"/>
          <p14:tracePt t="242585" x="7778750" y="4794250"/>
          <p14:tracePt t="242608" x="7772400" y="4794250"/>
          <p14:tracePt t="242618" x="7740650" y="4794250"/>
          <p14:tracePt t="242635" x="7664450" y="4794250"/>
          <p14:tracePt t="242652" x="7550150" y="4794250"/>
          <p14:tracePt t="242669" x="7493000" y="4794250"/>
          <p14:tracePt t="242685" x="7467600" y="4794250"/>
          <p14:tracePt t="242688" x="7461250" y="4794250"/>
          <p14:tracePt t="242744" x="7473950" y="4794250"/>
          <p14:tracePt t="242753" x="7493000" y="4794250"/>
          <p14:tracePt t="242761" x="7524750" y="4794250"/>
          <p14:tracePt t="242770" x="7556500" y="4794250"/>
          <p14:tracePt t="242785" x="7620000" y="4794250"/>
          <p14:tracePt t="242801" x="7658100" y="4794250"/>
          <p14:tracePt t="242818" x="7689850" y="4794250"/>
          <p14:tracePt t="242835" x="7702550" y="4794250"/>
          <p14:tracePt t="242852" x="7708900" y="4794250"/>
          <p14:tracePt t="242868" x="7715250" y="4794250"/>
          <p14:tracePt t="242915" x="7702550" y="4794250"/>
          <p14:tracePt t="242920" x="7658100" y="4787900"/>
          <p14:tracePt t="242935" x="7524750" y="4775200"/>
          <p14:tracePt t="242951" x="7397750" y="4768850"/>
          <p14:tracePt t="242968" x="7289800" y="4768850"/>
          <p14:tracePt t="242985" x="7258050" y="4768850"/>
          <p14:tracePt t="243032" x="7277100" y="4768850"/>
          <p14:tracePt t="243040" x="7321550" y="4768850"/>
          <p14:tracePt t="243051" x="7385050" y="4768850"/>
          <p14:tracePt t="243069" x="7613650" y="4768850"/>
          <p14:tracePt t="243084" x="7937500" y="4768850"/>
          <p14:tracePt t="243087" x="8089900" y="4768850"/>
          <p14:tracePt t="243101" x="8191500" y="4768850"/>
          <p14:tracePt t="243117" x="8299450" y="4768850"/>
          <p14:tracePt t="243134" x="8331200" y="4768850"/>
          <p14:tracePt t="243232" x="8337550" y="4768850"/>
          <p14:tracePt t="243257" x="8343900" y="4768850"/>
          <p14:tracePt t="243271" x="8350250" y="4768850"/>
          <p14:tracePt t="243280" x="8362950" y="4768850"/>
          <p14:tracePt t="243288" x="8375650" y="4768850"/>
          <p14:tracePt t="243301" x="8407400" y="4768850"/>
          <p14:tracePt t="243318" x="8483600" y="4768850"/>
          <p14:tracePt t="243334" x="8604250" y="4768850"/>
          <p14:tracePt t="243351" x="8616950" y="4768850"/>
          <p14:tracePt t="243368" x="8623300" y="4768850"/>
          <p14:tracePt t="243407" x="8610600" y="4768850"/>
          <p14:tracePt t="243415" x="8578850" y="4768850"/>
          <p14:tracePt t="243424" x="8534400" y="4768850"/>
          <p14:tracePt t="243434" x="8470900" y="4768850"/>
          <p14:tracePt t="243451" x="8324850" y="4768850"/>
          <p14:tracePt t="243468" x="8172450" y="4768850"/>
          <p14:tracePt t="243484" x="8064500" y="4749800"/>
          <p14:tracePt t="243501" x="8039100" y="4743450"/>
          <p14:tracePt t="243518" x="8032750" y="4743450"/>
          <p14:tracePt t="243575" x="8058150" y="4743450"/>
          <p14:tracePt t="243583" x="8096250" y="4743450"/>
          <p14:tracePt t="243591" x="8159750" y="4743450"/>
          <p14:tracePt t="243601" x="8248650" y="4743450"/>
          <p14:tracePt t="243618" x="8426450" y="4743450"/>
          <p14:tracePt t="243634" x="8591550" y="4743450"/>
          <p14:tracePt t="243651" x="8693150" y="4743450"/>
          <p14:tracePt t="243668" x="8731250" y="4743450"/>
          <p14:tracePt t="243684" x="8737600" y="4743450"/>
          <p14:tracePt t="243743" x="8737600" y="4737100"/>
          <p14:tracePt t="243751" x="8712200" y="4724400"/>
          <p14:tracePt t="243759" x="8674100" y="4711700"/>
          <p14:tracePt t="243768" x="8610600" y="4699000"/>
          <p14:tracePt t="243784" x="8407400" y="4673600"/>
          <p14:tracePt t="243801" x="8204200" y="4635500"/>
          <p14:tracePt t="243817" x="8128000" y="4629150"/>
          <p14:tracePt t="243834" x="8115300" y="4629150"/>
          <p14:tracePt t="243851" x="8108950" y="4629150"/>
          <p14:tracePt t="243872" x="8115300" y="4629150"/>
          <p14:tracePt t="243884" x="8128000" y="4629150"/>
          <p14:tracePt t="243901" x="8216900" y="4629150"/>
          <p14:tracePt t="243917" x="8350250" y="4629150"/>
          <p14:tracePt t="243934" x="8502650" y="4641850"/>
          <p14:tracePt t="243935" x="8553450" y="4641850"/>
          <p14:tracePt t="243951" x="8604250" y="4641850"/>
          <p14:tracePt t="243967" x="8616950" y="4641850"/>
          <p14:tracePt t="244031" x="8610600" y="4641850"/>
          <p14:tracePt t="244041" x="8591550" y="4641850"/>
          <p14:tracePt t="244047" x="8585200" y="4641850"/>
          <p14:tracePt t="244055" x="8572500" y="4641850"/>
          <p14:tracePt t="244151" x="8578850" y="4641850"/>
          <p14:tracePt t="244161" x="8604250" y="4641850"/>
          <p14:tracePt t="244167" x="8623300" y="4641850"/>
          <p14:tracePt t="244184" x="8674100" y="4654550"/>
          <p14:tracePt t="244201" x="8699500" y="4660900"/>
          <p14:tracePt t="244217" x="8718550" y="4660900"/>
          <p14:tracePt t="244234" x="8731250" y="4660900"/>
          <p14:tracePt t="244250" x="8743950" y="4667250"/>
          <p14:tracePt t="244267" x="8750300" y="4673600"/>
          <p14:tracePt t="245344" x="0" y="0"/>
        </p14:tracePtLst>
        <p14:tracePtLst>
          <p14:tracePt t="246069" x="6800850" y="4337050"/>
          <p14:tracePt t="246075" x="6794500" y="4337050"/>
          <p14:tracePt t="246098" x="6788150" y="4337050"/>
          <p14:tracePt t="246105" x="6781800" y="4337050"/>
          <p14:tracePt t="246117" x="6775450" y="4337050"/>
          <p14:tracePt t="246135" x="6750050" y="4375150"/>
          <p14:tracePt t="246150" x="6724650" y="4432300"/>
          <p14:tracePt t="246167" x="6718300" y="4495800"/>
          <p14:tracePt t="246183" x="6718300" y="4559300"/>
          <p14:tracePt t="246200" x="6718300" y="4616450"/>
          <p14:tracePt t="246217" x="6762750" y="4673600"/>
          <p14:tracePt t="246233" x="6807200" y="4724400"/>
          <p14:tracePt t="246250" x="6864350" y="4762500"/>
          <p14:tracePt t="246267" x="6946900" y="4806950"/>
          <p14:tracePt t="246284" x="7073900" y="4857750"/>
          <p14:tracePt t="246300" x="7289800" y="4914900"/>
          <p14:tracePt t="246317" x="7664450" y="4984750"/>
          <p14:tracePt t="246333" x="8172450" y="5022850"/>
          <p14:tracePt t="246335" x="8413750" y="5022850"/>
          <p14:tracePt t="246351" x="8674100" y="5022850"/>
          <p14:tracePt t="246369" x="9213850" y="5022850"/>
          <p14:tracePt t="246384" x="9340850" y="5022850"/>
          <p14:tracePt t="246401" x="9366250" y="5022850"/>
          <p14:tracePt t="246417" x="9372600" y="5022850"/>
          <p14:tracePt t="246434" x="9378950" y="5016500"/>
          <p14:tracePt t="246450" x="9378950" y="5010150"/>
          <p14:tracePt t="246467" x="9391650" y="4978400"/>
          <p14:tracePt t="246484" x="9391650" y="4953000"/>
          <p14:tracePt t="246500" x="9385300" y="4914900"/>
          <p14:tracePt t="246517" x="9366250" y="4864100"/>
          <p14:tracePt t="246520" x="9353550" y="4826000"/>
          <p14:tracePt t="246535" x="9290050" y="4749800"/>
          <p14:tracePt t="246551" x="9188450" y="4667250"/>
          <p14:tracePt t="246568" x="9080500" y="4603750"/>
          <p14:tracePt t="246584" x="8972550" y="4527550"/>
          <p14:tracePt t="246601" x="8826500" y="4451350"/>
          <p14:tracePt t="246618" x="8655050" y="4381500"/>
          <p14:tracePt t="246634" x="8451850" y="4318000"/>
          <p14:tracePt t="246650" x="8223250" y="4286250"/>
          <p14:tracePt t="246667" x="8020050" y="4267200"/>
          <p14:tracePt t="246684" x="7854950" y="4267200"/>
          <p14:tracePt t="246687" x="7759700" y="4267200"/>
          <p14:tracePt t="246700" x="7670800" y="4279900"/>
          <p14:tracePt t="246717" x="7518400" y="4311650"/>
          <p14:tracePt t="246720" x="7454900" y="4318000"/>
          <p14:tracePt t="246734" x="7404100" y="4337050"/>
          <p14:tracePt t="246751" x="7283450" y="4387850"/>
          <p14:tracePt t="246768" x="7232650" y="4413250"/>
          <p14:tracePt t="246785" x="7200900" y="4457700"/>
          <p14:tracePt t="246801" x="7169150" y="4521200"/>
          <p14:tracePt t="246818" x="7131050" y="4603750"/>
          <p14:tracePt t="246834" x="7105650" y="4686300"/>
          <p14:tracePt t="246852" x="7092950" y="4743450"/>
          <p14:tracePt t="246868" x="7086600" y="4794250"/>
          <p14:tracePt t="246871" x="7086600" y="4819650"/>
          <p14:tracePt t="246884" x="7086600" y="4832350"/>
          <p14:tracePt t="246900" x="7086600" y="4870450"/>
          <p14:tracePt t="246904" x="7092950" y="4895850"/>
          <p14:tracePt t="246917" x="7099300" y="4914900"/>
          <p14:tracePt t="246933" x="7150100" y="4959350"/>
          <p14:tracePt t="246938" x="7194550" y="4991100"/>
          <p14:tracePt t="246951" x="7340600" y="5041900"/>
          <p14:tracePt t="246967" x="7600950" y="5099050"/>
          <p14:tracePt t="246984" x="7981950" y="5130800"/>
          <p14:tracePt t="247000" x="8312150" y="5143500"/>
          <p14:tracePt t="247017" x="8578850" y="5143500"/>
          <p14:tracePt t="247034" x="8769350" y="5143500"/>
          <p14:tracePt t="247040" x="8839200" y="5130800"/>
          <p14:tracePt t="247051" x="8883650" y="5118100"/>
          <p14:tracePt t="247067" x="8934450" y="5086350"/>
          <p14:tracePt t="247083" x="8959850" y="5041900"/>
          <p14:tracePt t="247101" x="8972550" y="4984750"/>
          <p14:tracePt t="247118" x="8978900" y="4933950"/>
          <p14:tracePt t="247121" x="8978900" y="4908550"/>
          <p14:tracePt t="247133" x="8978900" y="4876800"/>
          <p14:tracePt t="247150" x="8978900" y="4826000"/>
          <p14:tracePt t="247153" x="8978900" y="4787900"/>
          <p14:tracePt t="247167" x="8953500" y="4724400"/>
          <p14:tracePt t="247183" x="8921750" y="4679950"/>
          <p14:tracePt t="247199" x="8870950" y="4629150"/>
          <p14:tracePt t="247216" x="8826500" y="4597400"/>
          <p14:tracePt t="247233" x="8782050" y="4565650"/>
          <p14:tracePt t="247250" x="8737600" y="4540250"/>
          <p14:tracePt t="247267" x="8686800" y="4521200"/>
          <p14:tracePt t="247284" x="8616950" y="4508500"/>
          <p14:tracePt t="247288" x="8585200" y="4502150"/>
          <p14:tracePt t="247301" x="8528050" y="4489450"/>
          <p14:tracePt t="247318" x="8420100" y="4470400"/>
          <p14:tracePt t="247333" x="8299450" y="4445000"/>
          <p14:tracePt t="247336" x="8242300" y="4425950"/>
          <p14:tracePt t="247351" x="8191500" y="4419600"/>
          <p14:tracePt t="247368" x="8083550" y="4400550"/>
          <p14:tracePt t="247383" x="8058150" y="4394200"/>
          <p14:tracePt t="247400" x="8039100" y="4394200"/>
          <p14:tracePt t="247416" x="8001000" y="4387850"/>
          <p14:tracePt t="247433" x="7975600" y="4381500"/>
          <p14:tracePt t="247450" x="7918450" y="4381500"/>
          <p14:tracePt t="247466" x="7835900" y="4381500"/>
          <p14:tracePt t="247483" x="7727950" y="4381500"/>
          <p14:tracePt t="247500" x="7600950" y="4381500"/>
          <p14:tracePt t="247516" x="7467600" y="4400550"/>
          <p14:tracePt t="247522" x="7391400" y="4419600"/>
          <p14:tracePt t="247535" x="7315200" y="4432300"/>
          <p14:tracePt t="247551" x="7099300" y="4476750"/>
          <p14:tracePt t="247568" x="7016750" y="4514850"/>
          <p14:tracePt t="247583" x="6953250" y="4540250"/>
          <p14:tracePt t="247601" x="6921500" y="4559300"/>
          <p14:tracePt t="247617" x="6896100" y="4572000"/>
          <p14:tracePt t="247634" x="6883400" y="4616450"/>
          <p14:tracePt t="247650" x="6877050" y="4641850"/>
          <p14:tracePt t="247667" x="6877050" y="4679950"/>
          <p14:tracePt t="247683" x="6877050" y="4711700"/>
          <p14:tracePt t="247700" x="6877050" y="4743450"/>
          <p14:tracePt t="247716" x="6896100" y="4781550"/>
          <p14:tracePt t="247733" x="6946900" y="4826000"/>
          <p14:tracePt t="247750" x="7010400" y="4876800"/>
          <p14:tracePt t="247752" x="7054850" y="4902200"/>
          <p14:tracePt t="247767" x="7181850" y="4953000"/>
          <p14:tracePt t="247783" x="7366000" y="4997450"/>
          <p14:tracePt t="247800" x="7600950" y="5022850"/>
          <p14:tracePt t="247817" x="7842250" y="5022850"/>
          <p14:tracePt t="247833" x="8070850" y="5022850"/>
          <p14:tracePt t="247850" x="8293100" y="5022850"/>
          <p14:tracePt t="247866" x="8464550" y="5010150"/>
          <p14:tracePt t="247883" x="8572500" y="4997450"/>
          <p14:tracePt t="247899" x="8655050" y="4972050"/>
          <p14:tracePt t="247916" x="8699500" y="4953000"/>
          <p14:tracePt t="247933" x="8724900" y="4940300"/>
          <p14:tracePt t="247949" x="8737600" y="4927600"/>
          <p14:tracePt t="247966" x="8743950" y="4921250"/>
          <p14:tracePt t="248000" x="8743950" y="4914900"/>
          <p14:tracePt t="248008" x="8743950" y="4908550"/>
          <p14:tracePt t="248016" x="8743950" y="4902200"/>
          <p14:tracePt t="248033" x="8743950" y="4889500"/>
          <p14:tracePt t="248049" x="8743950" y="4883150"/>
          <p14:tracePt t="248067" x="8743950" y="4857750"/>
          <p14:tracePt t="248083" x="8718550" y="4826000"/>
          <p14:tracePt t="248100" x="8680450" y="4775200"/>
          <p14:tracePt t="248117" x="8578850" y="4692650"/>
          <p14:tracePt t="248120" x="8528050" y="4641850"/>
          <p14:tracePt t="248133" x="8470900" y="4603750"/>
          <p14:tracePt t="248149" x="8337550" y="4527550"/>
          <p14:tracePt t="248151" x="8267700" y="4489450"/>
          <p14:tracePt t="248166" x="8204200" y="4464050"/>
          <p14:tracePt t="248168" x="8128000" y="4438650"/>
          <p14:tracePt t="248183" x="8013700" y="4394200"/>
          <p14:tracePt t="248199" x="7905750" y="4375150"/>
          <p14:tracePt t="248216" x="7797800" y="4375150"/>
          <p14:tracePt t="248233" x="7677150" y="4375150"/>
          <p14:tracePt t="248250" x="7531100" y="4394200"/>
          <p14:tracePt t="248266" x="7366000" y="4419600"/>
          <p14:tracePt t="248283" x="7207250" y="4445000"/>
          <p14:tracePt t="248300" x="7067550" y="4476750"/>
          <p14:tracePt t="248316" x="6934200" y="4502150"/>
          <p14:tracePt t="248319" x="6877050" y="4521200"/>
          <p14:tracePt t="248333" x="6832600" y="4527550"/>
          <p14:tracePt t="248350" x="6743700" y="4552950"/>
          <p14:tracePt t="248352" x="6699250" y="4565650"/>
          <p14:tracePt t="248366" x="6661150" y="4572000"/>
          <p14:tracePt t="248383" x="6610350" y="4603750"/>
          <p14:tracePt t="248399" x="6591300" y="4616450"/>
          <p14:tracePt t="248416" x="6584950" y="4641850"/>
          <p14:tracePt t="248433" x="6584950" y="4660900"/>
          <p14:tracePt t="248449" x="6584950" y="4673600"/>
          <p14:tracePt t="248466" x="6584950" y="4692650"/>
          <p14:tracePt t="248483" x="6591300" y="4730750"/>
          <p14:tracePt t="248499" x="6623050" y="4775200"/>
          <p14:tracePt t="248516" x="6692900" y="4832350"/>
          <p14:tracePt t="248533" x="6775450" y="4889500"/>
          <p14:tracePt t="248536" x="6832600" y="4921250"/>
          <p14:tracePt t="248550" x="6908800" y="4946650"/>
          <p14:tracePt t="248567" x="7124700" y="4991100"/>
          <p14:tracePt t="248583" x="7543800" y="4997450"/>
          <p14:tracePt t="248600" x="7829550" y="4997450"/>
          <p14:tracePt t="248616" x="8077200" y="4997450"/>
          <p14:tracePt t="248633" x="8242300" y="4997450"/>
          <p14:tracePt t="248649" x="8343900" y="4984750"/>
          <p14:tracePt t="248666" x="8394700" y="4972050"/>
          <p14:tracePt t="248682" x="8426450" y="4953000"/>
          <p14:tracePt t="248699" x="8451850" y="4933950"/>
          <p14:tracePt t="248716" x="8464550" y="4921250"/>
          <p14:tracePt t="248733" x="8483600" y="4902200"/>
          <p14:tracePt t="248749" x="8502650" y="4889500"/>
          <p14:tracePt t="248752" x="8509000" y="4876800"/>
          <p14:tracePt t="248766" x="8521700" y="4870450"/>
          <p14:tracePt t="248783" x="8540750" y="4838700"/>
          <p14:tracePt t="248799" x="8540750" y="4826000"/>
          <p14:tracePt t="248816" x="8540750" y="4819650"/>
          <p14:tracePt t="248832" x="8540750" y="4813300"/>
          <p14:tracePt t="248874" x="8540750" y="4806950"/>
          <p14:tracePt t="248880" x="8540750" y="4800600"/>
          <p14:tracePt t="248888" x="8534400" y="4794250"/>
          <p14:tracePt t="248899" x="8515350" y="4781550"/>
          <p14:tracePt t="248916" x="8470900" y="4743450"/>
          <p14:tracePt t="248932" x="8407400" y="4699000"/>
          <p14:tracePt t="248949" x="8331200" y="4660900"/>
          <p14:tracePt t="248966" x="8261350" y="4635500"/>
          <p14:tracePt t="248968" x="8235950" y="4629150"/>
          <p14:tracePt t="248983" x="8166100" y="4610100"/>
          <p14:tracePt t="248999" x="8077200" y="4591050"/>
          <p14:tracePt t="249016" x="7956550" y="4565650"/>
          <p14:tracePt t="249032" x="7772400" y="4533900"/>
          <p14:tracePt t="249050" x="7556500" y="4489450"/>
          <p14:tracePt t="249066" x="7353300" y="4464050"/>
          <p14:tracePt t="249083" x="7181850" y="4438650"/>
          <p14:tracePt t="249099" x="7054850" y="4425950"/>
          <p14:tracePt t="249116" x="6978650" y="4425950"/>
          <p14:tracePt t="249132" x="6934200" y="4425950"/>
          <p14:tracePt t="249149" x="6889750" y="4432300"/>
          <p14:tracePt t="249151" x="6870700" y="4445000"/>
          <p14:tracePt t="249166" x="6851650" y="4457700"/>
          <p14:tracePt t="249183" x="6813550" y="4502150"/>
          <p14:tracePt t="249199" x="6788150" y="4540250"/>
          <p14:tracePt t="249216" x="6769100" y="4591050"/>
          <p14:tracePt t="249232" x="6750050" y="4635500"/>
          <p14:tracePt t="249249" x="6750050" y="4667250"/>
          <p14:tracePt t="249266" x="6750050" y="4692650"/>
          <p14:tracePt t="249282" x="6762750" y="4724400"/>
          <p14:tracePt t="249299" x="6775450" y="4737100"/>
          <p14:tracePt t="249316" x="6807200" y="4756150"/>
          <p14:tracePt t="249332" x="6902450" y="4781550"/>
          <p14:tracePt t="249401" x="8337550" y="4851400"/>
          <p14:tracePt t="249408" x="8420100" y="4851400"/>
          <p14:tracePt t="249415" x="8458200" y="4845050"/>
          <p14:tracePt t="249432" x="8470900" y="4838700"/>
          <p14:tracePt t="249449" x="8483600" y="4832350"/>
          <p14:tracePt t="249465" x="8483600" y="4826000"/>
          <p14:tracePt t="249482" x="8477250" y="4800600"/>
          <p14:tracePt t="249499" x="8420100" y="4743450"/>
          <p14:tracePt t="249516" x="8293100" y="4660900"/>
          <p14:tracePt t="249532" x="7994650" y="4527550"/>
          <p14:tracePt t="249550" x="7429500" y="4330700"/>
          <p14:tracePt t="249566" x="6661150" y="4146550"/>
          <p14:tracePt t="249569" x="6235700" y="4051300"/>
          <p14:tracePt t="249582" x="5791200" y="3956050"/>
          <p14:tracePt t="249584" x="5321300" y="3860800"/>
          <p14:tracePt t="249599" x="4432300" y="3689350"/>
          <p14:tracePt t="249616" x="3632200" y="3530600"/>
          <p14:tracePt t="249633" x="2952750" y="3384550"/>
          <p14:tracePt t="249649" x="2406650" y="3289300"/>
          <p14:tracePt t="249666" x="2032000" y="3219450"/>
          <p14:tracePt t="249682" x="1816100" y="3194050"/>
          <p14:tracePt t="249699" x="1670050" y="3194050"/>
          <p14:tracePt t="249715" x="1568450" y="3194050"/>
          <p14:tracePt t="249732" x="1492250" y="3200400"/>
          <p14:tracePt t="249749" x="1447800" y="3213100"/>
          <p14:tracePt t="249765" x="1409700" y="3238500"/>
          <p14:tracePt t="249768" x="1377950" y="3257550"/>
          <p14:tracePt t="249783" x="1327150" y="3295650"/>
          <p14:tracePt t="249799" x="1270000" y="3340100"/>
          <p14:tracePt t="249816" x="1219200" y="3390900"/>
          <p14:tracePt t="249832" x="1200150" y="3448050"/>
          <p14:tracePt t="249850" x="1181100" y="3498850"/>
          <p14:tracePt t="249866" x="1174750" y="3536950"/>
          <p14:tracePt t="249883" x="1174750" y="3575050"/>
          <p14:tracePt t="249899" x="1193800" y="3625850"/>
          <p14:tracePt t="249915" x="1225550" y="3676650"/>
          <p14:tracePt t="249932" x="1295400" y="3740150"/>
          <p14:tracePt t="249949" x="1390650" y="3810000"/>
          <p14:tracePt t="249965" x="1504950" y="3860800"/>
          <p14:tracePt t="249968" x="1549400" y="3867150"/>
          <p14:tracePt t="249982" x="1593850" y="3879850"/>
          <p14:tracePt t="249999" x="1676400" y="3892550"/>
          <p14:tracePt t="250015" x="1701800" y="3886200"/>
          <p14:tracePt t="250032" x="1708150" y="3873500"/>
          <p14:tracePt t="250049" x="1708150" y="3854450"/>
          <p14:tracePt t="250066" x="1708150" y="3841750"/>
          <p14:tracePt t="250082" x="1708150" y="3835400"/>
          <p14:tracePt t="250099" x="1708150" y="3822700"/>
          <p14:tracePt t="250116" x="1701800" y="3816350"/>
          <p14:tracePt t="250584" x="0" y="0"/>
        </p14:tracePtLst>
        <p14:tracePtLst>
          <p14:tracePt t="251241" x="7264400" y="4489450"/>
          <p14:tracePt t="251306" x="7258050" y="4489450"/>
          <p14:tracePt t="251323" x="7251700" y="4489450"/>
          <p14:tracePt t="251338" x="7239000" y="4489450"/>
          <p14:tracePt t="251345" x="7226300" y="4489450"/>
          <p14:tracePt t="251353" x="7213600" y="4489450"/>
          <p14:tracePt t="251366" x="7188200" y="4489450"/>
          <p14:tracePt t="251383" x="7150100" y="4508500"/>
          <p14:tracePt t="251398" x="7099300" y="4552950"/>
          <p14:tracePt t="251415" x="7067550" y="4603750"/>
          <p14:tracePt t="251432" x="7048500" y="4667250"/>
          <p14:tracePt t="251448" x="7035800" y="4724400"/>
          <p14:tracePt t="251465" x="7035800" y="4756150"/>
          <p14:tracePt t="251482" x="7035800" y="4800600"/>
          <p14:tracePt t="251498" x="7035800" y="4819650"/>
          <p14:tracePt t="251515" x="7042150" y="4851400"/>
          <p14:tracePt t="251532" x="7067550" y="4883150"/>
          <p14:tracePt t="251548" x="7092950" y="4914900"/>
          <p14:tracePt t="251565" x="7112000" y="4927600"/>
          <p14:tracePt t="251568" x="7118350" y="4933950"/>
          <p14:tracePt t="251582" x="7137400" y="4933950"/>
          <p14:tracePt t="251585" x="7156450" y="4933950"/>
          <p14:tracePt t="251599" x="7188200" y="4933950"/>
          <p14:tracePt t="251615" x="7239000" y="4933950"/>
          <p14:tracePt t="251632" x="7289800" y="4908550"/>
          <p14:tracePt t="251648" x="7334250" y="4857750"/>
          <p14:tracePt t="251665" x="7366000" y="4806950"/>
          <p14:tracePt t="251682" x="7372350" y="4756150"/>
          <p14:tracePt t="251698" x="7372350" y="4699000"/>
          <p14:tracePt t="251715" x="7353300" y="4654550"/>
          <p14:tracePt t="251732" x="7321550" y="4622800"/>
          <p14:tracePt t="251748" x="7277100" y="4597400"/>
          <p14:tracePt t="251765" x="7245350" y="4572000"/>
          <p14:tracePt t="251770" x="7226300" y="4565650"/>
          <p14:tracePt t="251782" x="7200900" y="4552950"/>
          <p14:tracePt t="251799" x="7150100" y="4533900"/>
          <p14:tracePt t="251815" x="7137400" y="4527550"/>
          <p14:tracePt t="251832" x="7124700" y="4527550"/>
          <p14:tracePt t="251850" x="7112000" y="4527550"/>
          <p14:tracePt t="251865" x="7099300" y="4546600"/>
          <p14:tracePt t="251882" x="7092950" y="4584700"/>
          <p14:tracePt t="251898" x="7092950" y="4622800"/>
          <p14:tracePt t="251915" x="7092950" y="4673600"/>
          <p14:tracePt t="251931" x="7092950" y="4737100"/>
          <p14:tracePt t="251948" x="7105650" y="4787900"/>
          <p14:tracePt t="251965" x="7131050" y="4819650"/>
          <p14:tracePt t="251968" x="7143750" y="4838700"/>
          <p14:tracePt t="251982" x="7156450" y="4845050"/>
          <p14:tracePt t="251999" x="7200900" y="4864100"/>
          <p14:tracePt t="252015" x="7226300" y="4870450"/>
          <p14:tracePt t="252031" x="7270750" y="4870450"/>
          <p14:tracePt t="252048" x="7308850" y="4845050"/>
          <p14:tracePt t="252065" x="7346950" y="4800600"/>
          <p14:tracePt t="252081" x="7372350" y="4756150"/>
          <p14:tracePt t="252099" x="7378700" y="4730750"/>
          <p14:tracePt t="252115" x="7378700" y="4711700"/>
          <p14:tracePt t="252132" x="7378700" y="4699000"/>
          <p14:tracePt t="252354" x="0" y="0"/>
        </p14:tracePtLst>
        <p14:tracePtLst>
          <p14:tracePt t="252762" x="1314450" y="3784600"/>
          <p14:tracePt t="252771" x="1308100" y="3784600"/>
          <p14:tracePt t="252781" x="1301750" y="3784600"/>
          <p14:tracePt t="252800" x="1270000" y="3784600"/>
          <p14:tracePt t="252816" x="1238250" y="3784600"/>
          <p14:tracePt t="252832" x="1206500" y="3784600"/>
          <p14:tracePt t="252849" x="1193800" y="3784600"/>
          <p14:tracePt t="252904" x="1206500" y="3784600"/>
          <p14:tracePt t="252914" x="1238250" y="3784600"/>
          <p14:tracePt t="252920" x="1308100" y="3790950"/>
          <p14:tracePt t="252931" x="1403350" y="3797300"/>
          <p14:tracePt t="252949" x="1638300" y="3829050"/>
          <p14:tracePt t="252965" x="1841500" y="3873500"/>
          <p14:tracePt t="252968" x="1911350" y="3879850"/>
          <p14:tracePt t="252981" x="1955800" y="3886200"/>
          <p14:tracePt t="252999" x="1974850" y="3892550"/>
          <p14:tracePt t="253079" x="1949450" y="3892550"/>
          <p14:tracePt t="253087" x="1885950" y="3892550"/>
          <p14:tracePt t="253095" x="1809750" y="3879850"/>
          <p14:tracePt t="253104" x="1727200" y="3867150"/>
          <p14:tracePt t="253114" x="1651000" y="3848100"/>
          <p14:tracePt t="253131" x="1504950" y="3816350"/>
          <p14:tracePt t="253148" x="1460500" y="3810000"/>
          <p14:tracePt t="253165" x="1454150" y="3810000"/>
          <p14:tracePt t="253227" x="1473200" y="3810000"/>
          <p14:tracePt t="253233" x="1517650" y="3810000"/>
          <p14:tracePt t="253248" x="1670050" y="3810000"/>
          <p14:tracePt t="253265" x="1835150" y="3810000"/>
          <p14:tracePt t="253281" x="1987550" y="3810000"/>
          <p14:tracePt t="253298" x="2057400" y="3810000"/>
          <p14:tracePt t="253315" x="2076450" y="3810000"/>
          <p14:tracePt t="253369" x="2057400" y="3810000"/>
          <p14:tracePt t="253378" x="2019300" y="3810000"/>
          <p14:tracePt t="253385" x="1955800" y="3810000"/>
          <p14:tracePt t="253398" x="1892300" y="3810000"/>
          <p14:tracePt t="253401" x="1828800" y="3810000"/>
          <p14:tracePt t="253415" x="1739900" y="3810000"/>
          <p14:tracePt t="253432" x="1714500" y="3810000"/>
          <p14:tracePt t="253448" x="1708150" y="3810000"/>
          <p14:tracePt t="253491" x="1727200" y="3803650"/>
          <p14:tracePt t="253498" x="1746250" y="3803650"/>
          <p14:tracePt t="253515" x="1816100" y="3803650"/>
          <p14:tracePt t="253531" x="1905000" y="3803650"/>
          <p14:tracePt t="253535" x="1924050" y="3803650"/>
          <p14:tracePt t="253548" x="1936750" y="3803650"/>
          <p14:tracePt t="253566" x="1949450" y="3803650"/>
          <p14:tracePt t="254257" x="0" y="0"/>
        </p14:tracePtLst>
        <p14:tracePtLst>
          <p14:tracePt t="255639" x="6692900" y="4749800"/>
          <p14:tracePt t="255737" x="6737350" y="4749800"/>
          <p14:tracePt t="255743" x="6800850" y="4756150"/>
          <p14:tracePt t="255753" x="6877050" y="4756150"/>
          <p14:tracePt t="255763" x="6978650" y="4756150"/>
          <p14:tracePt t="255780" x="7283450" y="4756150"/>
          <p14:tracePt t="255797" x="7715250" y="4756150"/>
          <p14:tracePt t="255813" x="8064500" y="4756150"/>
          <p14:tracePt t="255815" x="8191500" y="4756150"/>
          <p14:tracePt t="255831" x="8362950" y="4756150"/>
          <p14:tracePt t="255847" x="8426450" y="4756150"/>
          <p14:tracePt t="255864" x="8451850" y="4756150"/>
          <p14:tracePt t="256104" x="8445500" y="4756150"/>
          <p14:tracePt t="256114" x="8432800" y="4756150"/>
          <p14:tracePt t="256120" x="8413750" y="4756150"/>
          <p14:tracePt t="256130" x="8394700" y="4756150"/>
          <p14:tracePt t="256147" x="8362950" y="4756150"/>
          <p14:tracePt t="256164" x="8318500" y="4756150"/>
          <p14:tracePt t="256180" x="8255000" y="4756150"/>
          <p14:tracePt t="256197" x="8159750" y="4756150"/>
          <p14:tracePt t="256213" x="8013700" y="4756150"/>
          <p14:tracePt t="256216" x="7931150" y="4756150"/>
          <p14:tracePt t="256230" x="7823200" y="4756150"/>
          <p14:tracePt t="256247" x="7448550" y="4711700"/>
          <p14:tracePt t="256263" x="7245350" y="4686300"/>
          <p14:tracePt t="256280" x="7137400" y="4686300"/>
          <p14:tracePt t="256297" x="7086600" y="4686300"/>
          <p14:tracePt t="256313" x="7080250" y="4686300"/>
          <p14:tracePt t="256418" x="7099300" y="4686300"/>
          <p14:tracePt t="256426" x="7143750" y="4686300"/>
          <p14:tracePt t="256433" x="7219950" y="4686300"/>
          <p14:tracePt t="256448" x="7404100" y="4686300"/>
          <p14:tracePt t="256464" x="7715250" y="4692650"/>
          <p14:tracePt t="256480" x="8001000" y="4705350"/>
          <p14:tracePt t="256497" x="8197850" y="4737100"/>
          <p14:tracePt t="256514" x="8274050" y="4749800"/>
          <p14:tracePt t="256530" x="8280400" y="4749800"/>
          <p14:tracePt t="256592" x="8274050" y="4749800"/>
          <p14:tracePt t="256601" x="8242300" y="4749800"/>
          <p14:tracePt t="256608" x="8197850" y="4749800"/>
          <p14:tracePt t="256618" x="8134350" y="4749800"/>
          <p14:tracePt t="256633" x="7975600" y="4749800"/>
          <p14:tracePt t="256647" x="7785100" y="4749800"/>
          <p14:tracePt t="256664" x="7607300" y="4749800"/>
          <p14:tracePt t="256680" x="7493000" y="4749800"/>
          <p14:tracePt t="256697" x="7448550" y="4749800"/>
          <p14:tracePt t="256714" x="7442200" y="4749800"/>
          <p14:tracePt t="256835" x="7454900" y="4749800"/>
          <p14:tracePt t="256841" x="7480300" y="4749800"/>
          <p14:tracePt t="256851" x="7505700" y="4749800"/>
          <p14:tracePt t="256865" x="7575550" y="4749800"/>
          <p14:tracePt t="256881" x="7613650" y="4749800"/>
          <p14:tracePt t="256897" x="7626350" y="4749800"/>
          <p14:tracePt t="256969" x="7607300" y="4749800"/>
          <p14:tracePt t="256976" x="7562850" y="4749800"/>
          <p14:tracePt t="256985" x="7499350" y="4749800"/>
          <p14:tracePt t="256997" x="7423150" y="4749800"/>
          <p14:tracePt t="257013" x="7251700" y="4749800"/>
          <p14:tracePt t="257030" x="7092950" y="4749800"/>
          <p14:tracePt t="257032" x="7029450" y="4749800"/>
          <p14:tracePt t="257046" x="6972300" y="4749800"/>
          <p14:tracePt t="257063" x="6959600" y="4749800"/>
          <p14:tracePt t="257152" x="6978650" y="4749800"/>
          <p14:tracePt t="257161" x="7029450" y="4749800"/>
          <p14:tracePt t="257168" x="7105650" y="4749800"/>
          <p14:tracePt t="257180" x="7213600" y="4749800"/>
          <p14:tracePt t="257196" x="7493000" y="4749800"/>
          <p14:tracePt t="257213" x="7778750" y="4762500"/>
          <p14:tracePt t="257230" x="7931150" y="4768850"/>
          <p14:tracePt t="257247" x="7975600" y="4768850"/>
          <p14:tracePt t="257263" x="7981950" y="4768850"/>
          <p14:tracePt t="257328" x="7969250" y="4775200"/>
          <p14:tracePt t="257335" x="7943850" y="4775200"/>
          <p14:tracePt t="257347" x="7886700" y="4775200"/>
          <p14:tracePt t="257364" x="7715250" y="4775200"/>
          <p14:tracePt t="257381" x="7550150" y="4775200"/>
          <p14:tracePt t="257384" x="7486650" y="4775200"/>
          <p14:tracePt t="257396" x="7442200" y="4775200"/>
          <p14:tracePt t="257414" x="7410450" y="4775200"/>
          <p14:tracePt t="257496" x="7416800" y="4775200"/>
          <p14:tracePt t="257505" x="7461250" y="4775200"/>
          <p14:tracePt t="257513" x="7524750" y="4775200"/>
          <p14:tracePt t="257530" x="7721600" y="4775200"/>
          <p14:tracePt t="257546" x="7981950" y="4775200"/>
          <p14:tracePt t="257563" x="8159750" y="4775200"/>
          <p14:tracePt t="257580" x="8210550" y="4775200"/>
          <p14:tracePt t="257597" x="8216900" y="4775200"/>
          <p14:tracePt t="257623" x="8216900" y="4781550"/>
          <p14:tracePt t="257632" x="8185150" y="4787900"/>
          <p14:tracePt t="257646" x="8153400" y="4787900"/>
          <p14:tracePt t="257663" x="7950200" y="4787900"/>
          <p14:tracePt t="257679" x="7823200" y="4787900"/>
          <p14:tracePt t="257696" x="7747000" y="4787900"/>
          <p14:tracePt t="257713" x="7727950" y="4787900"/>
          <p14:tracePt t="257799" x="7747000" y="4787900"/>
          <p14:tracePt t="257807" x="7778750" y="4787900"/>
          <p14:tracePt t="257816" x="7829550" y="4787900"/>
          <p14:tracePt t="257829" x="7893050" y="4787900"/>
          <p14:tracePt t="257846" x="8007350" y="4787900"/>
          <p14:tracePt t="257863" x="8121650" y="4787900"/>
          <p14:tracePt t="257880" x="8172450" y="4787900"/>
          <p14:tracePt t="257896" x="8204200" y="4787900"/>
          <p14:tracePt t="257914" x="8210550" y="4787900"/>
          <p14:tracePt t="258067" x="8216900" y="4787900"/>
          <p14:tracePt t="258074" x="8223250" y="4787900"/>
          <p14:tracePt t="258083" x="8242300" y="4787900"/>
          <p14:tracePt t="258098" x="8299450" y="4787900"/>
          <p14:tracePt t="258114" x="8394700" y="4787900"/>
          <p14:tracePt t="258120" x="8445500" y="4787900"/>
          <p14:tracePt t="258130" x="8509000" y="4787900"/>
          <p14:tracePt t="258146" x="8636000" y="4787900"/>
          <p14:tracePt t="258163" x="8756650" y="4787900"/>
          <p14:tracePt t="258179" x="8832850" y="4787900"/>
          <p14:tracePt t="258196" x="8864600" y="4787900"/>
          <p14:tracePt t="258213" x="8877300" y="4787900"/>
          <p14:tracePt t="258409" x="8858250" y="4787900"/>
          <p14:tracePt t="258416" x="8826500" y="4787900"/>
          <p14:tracePt t="258424" x="8775700" y="4787900"/>
          <p14:tracePt t="258432" x="8712200" y="4787900"/>
          <p14:tracePt t="258446" x="8629650" y="4787900"/>
          <p14:tracePt t="258462" x="8293100" y="4787900"/>
          <p14:tracePt t="258479" x="8045450" y="4787900"/>
          <p14:tracePt t="258496" x="7823200" y="4775200"/>
          <p14:tracePt t="258512" x="7689850" y="4762500"/>
          <p14:tracePt t="258529" x="7664450" y="4756150"/>
          <p14:tracePt t="258546" x="7651750" y="4756150"/>
          <p14:tracePt t="258616" x="7664450" y="4756150"/>
          <p14:tracePt t="258624" x="7702550" y="4756150"/>
          <p14:tracePt t="258631" x="7753350" y="4756150"/>
          <p14:tracePt t="258646" x="7842250" y="4756150"/>
          <p14:tracePt t="258663" x="8223250" y="4756150"/>
          <p14:tracePt t="258679" x="8496300" y="4756150"/>
          <p14:tracePt t="258696" x="8661400" y="4756150"/>
          <p14:tracePt t="258712" x="8731250" y="4756150"/>
          <p14:tracePt t="258729" x="8743950" y="4756150"/>
          <p14:tracePt t="260272" x="8724900" y="4756150"/>
          <p14:tracePt t="260281" x="8686800" y="4762500"/>
          <p14:tracePt t="260289" x="8642350" y="4768850"/>
          <p14:tracePt t="260297" x="8610600" y="4768850"/>
          <p14:tracePt t="260312" x="8502650" y="4768850"/>
          <p14:tracePt t="260329" x="8407400" y="4768850"/>
          <p14:tracePt t="260345" x="8343900" y="4768850"/>
          <p14:tracePt t="260363" x="8312150" y="4768850"/>
          <p14:tracePt t="260380" x="8274050" y="4768850"/>
          <p14:tracePt t="260396" x="8242300" y="4768850"/>
          <p14:tracePt t="260400" x="8223250" y="4768850"/>
          <p14:tracePt t="260413" x="8210550" y="4768850"/>
          <p14:tracePt t="260430" x="8178800" y="4768850"/>
          <p14:tracePt t="260433" x="8166100" y="4768850"/>
          <p14:tracePt t="260445" x="8147050" y="4768850"/>
          <p14:tracePt t="260463" x="8045450" y="4768850"/>
          <p14:tracePt t="260479" x="7975600" y="4768850"/>
          <p14:tracePt t="260495" x="7905750" y="4768850"/>
          <p14:tracePt t="260512" x="7854950" y="4768850"/>
          <p14:tracePt t="260529" x="7842250" y="4768850"/>
          <p14:tracePt t="260624" x="7854950" y="4768850"/>
          <p14:tracePt t="260632" x="7874000" y="4768850"/>
          <p14:tracePt t="260640" x="7924800" y="4768850"/>
          <p14:tracePt t="260648" x="7988300" y="4768850"/>
          <p14:tracePt t="260663" x="8070850" y="4768850"/>
          <p14:tracePt t="260665" x="8166100" y="4768850"/>
          <p14:tracePt t="260679" x="8407400" y="4787900"/>
          <p14:tracePt t="260696" x="8578850" y="4800600"/>
          <p14:tracePt t="260712" x="8648700" y="4819650"/>
          <p14:tracePt t="260730" x="8655050" y="4819650"/>
          <p14:tracePt t="260745" x="8661400" y="4819650"/>
          <p14:tracePt t="261081" x="0" y="0"/>
        </p14:tracePtLst>
        <p14:tracePtLst>
          <p14:tracePt t="263040" x="1377950" y="4933950"/>
          <p14:tracePt t="263048" x="1365250" y="4933950"/>
          <p14:tracePt t="263064" x="1352550" y="4933950"/>
          <p14:tracePt t="263071" x="1346200" y="4933950"/>
          <p14:tracePt t="263087" x="1339850" y="4933950"/>
          <p14:tracePt t="263103" x="1327150" y="4933950"/>
          <p14:tracePt t="263112" x="1320800" y="4946650"/>
          <p14:tracePt t="263128" x="1314450" y="4972050"/>
          <p14:tracePt t="263144" x="1314450" y="5010150"/>
          <p14:tracePt t="263161" x="1314450" y="5048250"/>
          <p14:tracePt t="263178" x="1327150" y="5080000"/>
          <p14:tracePt t="263194" x="1352550" y="5099050"/>
          <p14:tracePt t="263211" x="1371600" y="5111750"/>
          <p14:tracePt t="263228" x="1416050" y="5124450"/>
          <p14:tracePt t="263244" x="1460500" y="5130800"/>
          <p14:tracePt t="263261" x="1517650" y="5137150"/>
          <p14:tracePt t="263278" x="1606550" y="5137150"/>
          <p14:tracePt t="263280" x="1638300" y="5137150"/>
          <p14:tracePt t="263295" x="1714500" y="5124450"/>
          <p14:tracePt t="263311" x="1733550" y="5092700"/>
          <p14:tracePt t="263328" x="1733550" y="5067300"/>
          <p14:tracePt t="263344" x="1720850" y="5022850"/>
          <p14:tracePt t="263361" x="1695450" y="4984750"/>
          <p14:tracePt t="263378" x="1651000" y="4953000"/>
          <p14:tracePt t="263394" x="1587500" y="4927600"/>
          <p14:tracePt t="263412" x="1536700" y="4914900"/>
          <p14:tracePt t="263429" x="1479550" y="4908550"/>
          <p14:tracePt t="263432" x="1454150" y="4908550"/>
          <p14:tracePt t="263444" x="1435100" y="4908550"/>
          <p14:tracePt t="263461" x="1384300" y="4914900"/>
          <p14:tracePt t="263464" x="1365250" y="4927600"/>
          <p14:tracePt t="263478" x="1352550" y="4946650"/>
          <p14:tracePt t="263495" x="1339850" y="5022850"/>
          <p14:tracePt t="263511" x="1339850" y="5073650"/>
          <p14:tracePt t="263528" x="1358900" y="5111750"/>
          <p14:tracePt t="263544" x="1377950" y="5130800"/>
          <p14:tracePt t="263561" x="1390650" y="5137150"/>
          <p14:tracePt t="263578" x="1409700" y="5137150"/>
          <p14:tracePt t="263594" x="1435100" y="5137150"/>
          <p14:tracePt t="263611" x="1466850" y="5124450"/>
          <p14:tracePt t="263628" x="1492250" y="5080000"/>
          <p14:tracePt t="263645" x="1511300" y="5041900"/>
          <p14:tracePt t="263647" x="1511300" y="5029200"/>
          <p14:tracePt t="263661" x="1511300" y="5010150"/>
          <p14:tracePt t="263678" x="1511300" y="4991100"/>
          <p14:tracePt t="263694" x="1511300" y="4984750"/>
          <p14:tracePt t="263762" x="1504950" y="5003800"/>
          <p14:tracePt t="263769" x="1504950" y="5010150"/>
          <p14:tracePt t="263777" x="1504950" y="5035550"/>
          <p14:tracePt t="263794" x="1504950" y="5073650"/>
          <p14:tracePt t="263811" x="1511300" y="5092700"/>
          <p14:tracePt t="263844" x="1511300" y="5099050"/>
          <p14:tracePt t="263864" x="1517650" y="5099050"/>
          <p14:tracePt t="263878" x="1524000" y="5086350"/>
          <p14:tracePt t="263894" x="1530350" y="5041900"/>
          <p14:tracePt t="263896" x="1530350" y="5010150"/>
          <p14:tracePt t="263911" x="1530350" y="4940300"/>
          <p14:tracePt t="263928" x="1530350" y="4902200"/>
          <p14:tracePt t="263944" x="1530350" y="4889500"/>
          <p14:tracePt t="264000" x="1530350" y="4895850"/>
          <p14:tracePt t="264007" x="1530350" y="4940300"/>
          <p14:tracePt t="264015" x="1530350" y="4978400"/>
          <p14:tracePt t="264027" x="1555750" y="5035550"/>
          <p14:tracePt t="264044" x="1619250" y="5124450"/>
          <p14:tracePt t="264061" x="1714500" y="5175250"/>
          <p14:tracePt t="264077" x="1809750" y="5200650"/>
          <p14:tracePt t="264094" x="1930400" y="5200650"/>
          <p14:tracePt t="264098" x="2006600" y="5187950"/>
          <p14:tracePt t="264112" x="2095500" y="5143500"/>
          <p14:tracePt t="264129" x="2159000" y="5092700"/>
          <p14:tracePt t="264144" x="2178050" y="5041900"/>
          <p14:tracePt t="264162" x="2184400" y="5010150"/>
          <p14:tracePt t="264178" x="2184400" y="4984750"/>
          <p14:tracePt t="264194" x="2184400" y="4978400"/>
          <p14:tracePt t="264248" x="2184400" y="4984750"/>
          <p14:tracePt t="264256" x="2178050" y="5029200"/>
          <p14:tracePt t="264264" x="2178050" y="5054600"/>
          <p14:tracePt t="264277" x="2178050" y="5086350"/>
          <p14:tracePt t="264294" x="2209800" y="5162550"/>
          <p14:tracePt t="264311" x="2222500" y="5181600"/>
          <p14:tracePt t="264328" x="2228850" y="5187950"/>
          <p14:tracePt t="264344" x="2241550" y="5187950"/>
          <p14:tracePt t="264361" x="2273300" y="5162550"/>
          <p14:tracePt t="264378" x="2298700" y="5118100"/>
          <p14:tracePt t="264394" x="2324100" y="5035550"/>
          <p14:tracePt t="264411" x="2336800" y="4972050"/>
          <p14:tracePt t="264428" x="2355850" y="4927600"/>
          <p14:tracePt t="264445" x="2362200" y="4914900"/>
          <p14:tracePt t="264461" x="2362200" y="4908550"/>
          <p14:tracePt t="264481" x="2368550" y="4908550"/>
          <p14:tracePt t="264494" x="2374900" y="4908550"/>
          <p14:tracePt t="264511" x="2400300" y="4984750"/>
          <p14:tracePt t="264527" x="2425700" y="5048250"/>
          <p14:tracePt t="264544" x="2438400" y="5080000"/>
          <p14:tracePt t="264561" x="2451100" y="5092700"/>
          <p14:tracePt t="264594" x="2451100" y="5099050"/>
          <p14:tracePt t="264611" x="2463800" y="5099050"/>
          <p14:tracePt t="264628" x="2514600" y="5092700"/>
          <p14:tracePt t="264632" x="2533650" y="5080000"/>
          <p14:tracePt t="264644" x="2552700" y="5067300"/>
          <p14:tracePt t="264661" x="2584450" y="5029200"/>
          <p14:tracePt t="264677" x="2597150" y="5003800"/>
          <p14:tracePt t="264679" x="2603500" y="4991100"/>
          <p14:tracePt t="264694" x="2609850" y="4984750"/>
          <p14:tracePt t="264743" x="2616200" y="4991100"/>
          <p14:tracePt t="264754" x="2628900" y="5016500"/>
          <p14:tracePt t="264760" x="2635250" y="5048250"/>
          <p14:tracePt t="264777" x="2667000" y="5111750"/>
          <p14:tracePt t="264794" x="2698750" y="5156200"/>
          <p14:tracePt t="264810" x="2717800" y="5187950"/>
          <p14:tracePt t="264827" x="2724150" y="5194300"/>
          <p14:tracePt t="264861" x="2730500" y="5194300"/>
          <p14:tracePt t="264878" x="2736850" y="5194300"/>
          <p14:tracePt t="264894" x="2755900" y="5187950"/>
          <p14:tracePt t="265233" x="2774950" y="5181600"/>
          <p14:tracePt t="265244" x="2800350" y="5181600"/>
          <p14:tracePt t="265253" x="2844800" y="5181600"/>
          <p14:tracePt t="265261" x="2933700" y="5181600"/>
          <p14:tracePt t="265278" x="3194050" y="5181600"/>
          <p14:tracePt t="265282" x="3409950" y="5181600"/>
          <p14:tracePt t="265296" x="3867150" y="5181600"/>
          <p14:tracePt t="265312" x="4235450" y="5181600"/>
          <p14:tracePt t="265328" x="4425950" y="5181600"/>
          <p14:tracePt t="265344" x="4483100" y="5181600"/>
          <p14:tracePt t="265361" x="4495800" y="5181600"/>
          <p14:tracePt t="265433" x="4470400" y="5181600"/>
          <p14:tracePt t="265444" x="4406900" y="5181600"/>
          <p14:tracePt t="265449" x="4330700" y="5181600"/>
          <p14:tracePt t="265461" x="4222750" y="5175250"/>
          <p14:tracePt t="265478" x="3968750" y="5149850"/>
          <p14:tracePt t="265495" x="3683000" y="5137150"/>
          <p14:tracePt t="265511" x="3613150" y="5137150"/>
          <p14:tracePt t="265527" x="3600450" y="5137150"/>
          <p14:tracePt t="265609" x="3619500" y="5137150"/>
          <p14:tracePt t="265617" x="3651250" y="5137150"/>
          <p14:tracePt t="265629" x="3702050" y="5137150"/>
          <p14:tracePt t="265644" x="3860800" y="5137150"/>
          <p14:tracePt t="265661" x="4032250" y="5137150"/>
          <p14:tracePt t="265677" x="4159250" y="5137150"/>
          <p14:tracePt t="265679" x="4178300" y="5137150"/>
          <p14:tracePt t="265695" x="4197350" y="5137150"/>
          <p14:tracePt t="265744" x="4184650" y="5137150"/>
          <p14:tracePt t="265754" x="4152900" y="5137150"/>
          <p14:tracePt t="265760" x="4127500" y="5137150"/>
          <p14:tracePt t="265777" x="4044950" y="5143500"/>
          <p14:tracePt t="265794" x="3905250" y="5143500"/>
          <p14:tracePt t="265810" x="3759200" y="5143500"/>
          <p14:tracePt t="265827" x="3613150" y="5137150"/>
          <p14:tracePt t="265843" x="3530600" y="5111750"/>
          <p14:tracePt t="265860" x="3517900" y="5111750"/>
          <p14:tracePt t="265936" x="3543300" y="5111750"/>
          <p14:tracePt t="265946" x="3594100" y="5111750"/>
          <p14:tracePt t="265952" x="3644900" y="5111750"/>
          <p14:tracePt t="265960" x="3733800" y="5124450"/>
          <p14:tracePt t="265978" x="3911600" y="5137150"/>
          <p14:tracePt t="265993" x="4114800" y="5175250"/>
          <p14:tracePt t="266011" x="4222750" y="5200650"/>
          <p14:tracePt t="266027" x="4235450" y="5200650"/>
          <p14:tracePt t="266032" x="4241800" y="5200650"/>
          <p14:tracePt t="266057" x="4241800" y="5207000"/>
          <p14:tracePt t="266063" x="4229100" y="5207000"/>
          <p14:tracePt t="266077" x="4197350" y="5207000"/>
          <p14:tracePt t="266093" x="4083050" y="5207000"/>
          <p14:tracePt t="266095" x="4006850" y="5207000"/>
          <p14:tracePt t="266110" x="3943350" y="5207000"/>
          <p14:tracePt t="266127" x="3841750" y="5207000"/>
          <p14:tracePt t="266143" x="3829050" y="5207000"/>
          <p14:tracePt t="266215" x="3854450" y="5207000"/>
          <p14:tracePt t="266225" x="3898900" y="5207000"/>
          <p14:tracePt t="266232" x="3975100" y="5207000"/>
          <p14:tracePt t="266243" x="4057650" y="5207000"/>
          <p14:tracePt t="266260" x="4248150" y="5207000"/>
          <p14:tracePt t="266277" x="4387850" y="5207000"/>
          <p14:tracePt t="266293" x="4419600" y="5207000"/>
          <p14:tracePt t="266310" x="4425950" y="5207000"/>
          <p14:tracePt t="266369" x="4400550" y="5207000"/>
          <p14:tracePt t="266377" x="4343400" y="5207000"/>
          <p14:tracePt t="266384" x="4292600" y="5207000"/>
          <p14:tracePt t="266394" x="4229100" y="5207000"/>
          <p14:tracePt t="266411" x="4140200" y="5207000"/>
          <p14:tracePt t="266427" x="4108450" y="5207000"/>
          <p14:tracePt t="266445" x="4095750" y="5207000"/>
          <p14:tracePt t="266577" x="4089400" y="5207000"/>
          <p14:tracePt t="266585" x="4070350" y="5207000"/>
          <p14:tracePt t="266594" x="4038600" y="5207000"/>
          <p14:tracePt t="266610" x="3962400" y="5207000"/>
          <p14:tracePt t="266628" x="3867150" y="5207000"/>
          <p14:tracePt t="266634" x="3816350" y="5207000"/>
          <p14:tracePt t="266645" x="3771900" y="5207000"/>
          <p14:tracePt t="266662" x="3702050" y="5200650"/>
          <p14:tracePt t="266679" x="3695700" y="5200650"/>
          <p14:tracePt t="266682" x="3689350" y="5200650"/>
          <p14:tracePt t="266736" x="3708400" y="5200650"/>
          <p14:tracePt t="266744" x="3740150" y="5200650"/>
          <p14:tracePt t="266754" x="3784600" y="5200650"/>
          <p14:tracePt t="266761" x="3848100" y="5200650"/>
          <p14:tracePt t="266777" x="3962400" y="5200650"/>
          <p14:tracePt t="266793" x="4006850" y="5200650"/>
          <p14:tracePt t="266810" x="4013200" y="5200650"/>
          <p14:tracePt t="266851" x="4013200" y="5194300"/>
          <p14:tracePt t="266860" x="4000500" y="5187950"/>
          <p14:tracePt t="266877" x="3943350" y="5175250"/>
          <p14:tracePt t="266894" x="3892550" y="5168900"/>
          <p14:tracePt t="266896" x="3867150" y="5162550"/>
          <p14:tracePt t="266914" x="3860800" y="5162550"/>
          <p14:tracePt t="266993" x="3867150" y="5162550"/>
          <p14:tracePt t="267000" x="3873500" y="5162550"/>
          <p14:tracePt t="267074" x="3854450" y="5162550"/>
          <p14:tracePt t="267082" x="3829050" y="5162550"/>
          <p14:tracePt t="267093" x="3797300" y="5162550"/>
          <p14:tracePt t="267110" x="3746500" y="5162550"/>
          <p14:tracePt t="267126" x="3727450" y="5162550"/>
          <p14:tracePt t="267194" x="3733800" y="5162550"/>
          <p14:tracePt t="267200" x="3759200" y="5162550"/>
          <p14:tracePt t="267209" x="3790950" y="5162550"/>
          <p14:tracePt t="267227" x="3829050" y="5162550"/>
          <p14:tracePt t="267243" x="3848100" y="5162550"/>
          <p14:tracePt t="267289" x="3841750" y="5162550"/>
          <p14:tracePt t="267295" x="3822700" y="5162550"/>
          <p14:tracePt t="267309" x="3797300" y="5162550"/>
          <p14:tracePt t="267326" x="3752850" y="5162550"/>
          <p14:tracePt t="267343" x="3746500" y="5162550"/>
          <p14:tracePt t="267433" x="3765550" y="5162550"/>
          <p14:tracePt t="267441" x="3778250" y="5162550"/>
          <p14:tracePt t="267447" x="3797300" y="5162550"/>
          <p14:tracePt t="267459" x="3810000" y="5162550"/>
          <p14:tracePt t="267476" x="3816350" y="5162550"/>
          <p14:tracePt t="267538" x="3797300" y="5162550"/>
          <p14:tracePt t="267544" x="3784600" y="5162550"/>
          <p14:tracePt t="267560" x="3778250" y="5162550"/>
          <p14:tracePt t="267618" x="3797300" y="5162550"/>
          <p14:tracePt t="267624" x="3848100" y="5162550"/>
          <p14:tracePt t="267632" x="3917950" y="5162550"/>
          <p14:tracePt t="267644" x="4013200" y="5162550"/>
          <p14:tracePt t="267661" x="4273550" y="5162550"/>
          <p14:tracePt t="267677" x="4743450" y="5194300"/>
          <p14:tracePt t="267681" x="5029200" y="5238750"/>
          <p14:tracePt t="267695" x="5327650" y="5295900"/>
          <p14:tracePt t="267710" x="5918200" y="5422900"/>
          <p14:tracePt t="267713" x="6216650" y="5480050"/>
          <p14:tracePt t="267727" x="6464300" y="5518150"/>
          <p14:tracePt t="267730" x="6654800" y="5549900"/>
          <p14:tracePt t="267743" x="6883400" y="5581650"/>
          <p14:tracePt t="267761" x="6940550" y="5581650"/>
          <p14:tracePt t="267776" x="6953250" y="5581650"/>
          <p14:tracePt t="268081" x="0" y="0"/>
        </p14:tracePtLst>
        <p14:tracePtLst>
          <p14:tracePt t="268627" x="3543300" y="4927600"/>
          <p14:tracePt t="268658" x="3536950" y="4927600"/>
          <p14:tracePt t="268667" x="3536950" y="4946650"/>
          <p14:tracePt t="268679" x="3530600" y="4965700"/>
          <p14:tracePt t="268696" x="3505200" y="5162550"/>
          <p14:tracePt t="268709" x="3505200" y="5226050"/>
          <p14:tracePt t="268713" x="3505200" y="5289550"/>
          <p14:tracePt t="268726" x="3505200" y="5353050"/>
          <p14:tracePt t="268728" x="3511550" y="5378450"/>
          <p14:tracePt t="268744" x="3517900" y="5416550"/>
          <p14:tracePt t="268759" x="3524250" y="5416550"/>
          <p14:tracePt t="268794" x="3530600" y="5416550"/>
          <p14:tracePt t="268809" x="3562350" y="5384800"/>
          <p14:tracePt t="268826" x="3587750" y="5334000"/>
          <p14:tracePt t="268843" x="3606800" y="5283200"/>
          <p14:tracePt t="268859" x="3619500" y="5251450"/>
          <p14:tracePt t="268876" x="3619500" y="5232400"/>
          <p14:tracePt t="268894" x="3625850" y="5207000"/>
          <p14:tracePt t="268897" x="3632200" y="5200650"/>
          <p14:tracePt t="268913" x="3632200" y="5194300"/>
          <p14:tracePt t="269104" x="0" y="0"/>
        </p14:tracePtLst>
        <p14:tracePtLst>
          <p14:tracePt t="269527" x="4127500" y="4927600"/>
          <p14:tracePt t="269552" x="4121150" y="4921250"/>
          <p14:tracePt t="269575" x="4121150" y="4933950"/>
          <p14:tracePt t="269584" x="4121150" y="4953000"/>
          <p14:tracePt t="269592" x="4121150" y="4984750"/>
          <p14:tracePt t="269609" x="4121150" y="5060950"/>
          <p14:tracePt t="269625" x="4121150" y="5137150"/>
          <p14:tracePt t="269642" x="4121150" y="5181600"/>
          <p14:tracePt t="269659" x="4127500" y="5207000"/>
          <p14:tracePt t="269676" x="4127500" y="5213350"/>
          <p14:tracePt t="269708" x="4133850" y="5213350"/>
          <p14:tracePt t="269726" x="4140200" y="5213350"/>
          <p14:tracePt t="269742" x="4159250" y="5207000"/>
          <p14:tracePt t="269743" x="4171950" y="5200650"/>
          <p14:tracePt t="269759" x="4184650" y="5181600"/>
          <p14:tracePt t="269775" x="4191000" y="5156200"/>
          <p14:tracePt t="269800" x="4191000" y="5149850"/>
          <p14:tracePt t="269817" x="4191000" y="5143500"/>
          <p14:tracePt t="270031" x="0" y="0"/>
        </p14:tracePtLst>
        <p14:tracePtLst>
          <p14:tracePt t="271087" x="4921250" y="4997450"/>
          <p14:tracePt t="271120" x="4921250" y="5003800"/>
          <p14:tracePt t="271129" x="4921250" y="5016500"/>
          <p14:tracePt t="271135" x="4921250" y="5048250"/>
          <p14:tracePt t="271144" x="4921250" y="5092700"/>
          <p14:tracePt t="271159" x="4921250" y="5156200"/>
          <p14:tracePt t="271175" x="4921250" y="5213350"/>
          <p14:tracePt t="271192" x="4921250" y="5245100"/>
          <p14:tracePt t="271208" x="4921250" y="5257800"/>
          <p14:tracePt t="271258" x="4921250" y="5264150"/>
          <p14:tracePt t="271280" x="4933950" y="5264150"/>
          <p14:tracePt t="271291" x="4946650" y="5251450"/>
          <p14:tracePt t="271295" x="4965700" y="5232400"/>
          <p14:tracePt t="271308" x="4984750" y="5207000"/>
          <p14:tracePt t="271325" x="5041900" y="5137150"/>
          <p14:tracePt t="271342" x="5086350" y="5092700"/>
          <p14:tracePt t="271344" x="5092700" y="5073650"/>
          <p14:tracePt t="271359" x="5118100" y="5054600"/>
          <p14:tracePt t="271375" x="5124450" y="5048250"/>
          <p14:tracePt t="271451" x="5124450" y="5060950"/>
          <p14:tracePt t="271459" x="5124450" y="5086350"/>
          <p14:tracePt t="271466" x="5130800" y="5124450"/>
          <p14:tracePt t="271476" x="5137150" y="5162550"/>
          <p14:tracePt t="271493" x="5156200" y="5207000"/>
          <p14:tracePt t="271497" x="5162550" y="5219700"/>
          <p14:tracePt t="271513" x="5168900" y="5232400"/>
          <p14:tracePt t="271525" x="5168900" y="5238750"/>
          <p14:tracePt t="271545" x="5175250" y="5238750"/>
          <p14:tracePt t="271559" x="5187950" y="5238750"/>
          <p14:tracePt t="271575" x="5207000" y="5238750"/>
          <p14:tracePt t="271592" x="5219700" y="5232400"/>
          <p14:tracePt t="271609" x="5238750" y="5219700"/>
          <p14:tracePt t="271625" x="5251450" y="5200650"/>
          <p14:tracePt t="271643" x="5251450" y="5194300"/>
          <p14:tracePt t="271660" x="5257800" y="5181600"/>
          <p14:tracePt t="271888" x="0" y="0"/>
        </p14:tracePtLst>
        <p14:tracePtLst>
          <p14:tracePt t="272896" x="1174750" y="5911850"/>
          <p14:tracePt t="272983" x="1193800" y="5911850"/>
          <p14:tracePt t="272991" x="1219200" y="5911850"/>
          <p14:tracePt t="273000" x="1257300" y="5911850"/>
          <p14:tracePt t="273009" x="1314450" y="5911850"/>
          <p14:tracePt t="273025" x="1447800" y="5911850"/>
          <p14:tracePt t="273042" x="1638300" y="5911850"/>
          <p14:tracePt t="273058" x="1847850" y="5911850"/>
          <p14:tracePt t="273074" x="2006600" y="5911850"/>
          <p14:tracePt t="273091" x="2076450" y="5911850"/>
          <p14:tracePt t="273107" x="2089150" y="5911850"/>
          <p14:tracePt t="273183" x="2082800" y="5918200"/>
          <p14:tracePt t="273193" x="2063750" y="5924550"/>
          <p14:tracePt t="273200" x="2025650" y="5930900"/>
          <p14:tracePt t="273210" x="1981200" y="5930900"/>
          <p14:tracePt t="273225" x="1847850" y="5930900"/>
          <p14:tracePt t="273242" x="1695450" y="5930900"/>
          <p14:tracePt t="273258" x="1581150" y="5930900"/>
          <p14:tracePt t="273274" x="1530350" y="5930900"/>
          <p14:tracePt t="273291" x="1517650" y="5930900"/>
          <p14:tracePt t="273385" x="1530350" y="5930900"/>
          <p14:tracePt t="273392" x="1562100" y="5930900"/>
          <p14:tracePt t="273400" x="1606550" y="5930900"/>
          <p14:tracePt t="273410" x="1657350" y="5930900"/>
          <p14:tracePt t="273425" x="1752600" y="5930900"/>
          <p14:tracePt t="273442" x="1797050" y="5930900"/>
          <p14:tracePt t="273458" x="1809750" y="5930900"/>
          <p14:tracePt t="273498" x="1816100" y="5930900"/>
          <p14:tracePt t="273507" x="1809750" y="5937250"/>
          <p14:tracePt t="273512" x="1803400" y="5937250"/>
          <p14:tracePt t="273524" x="1758950" y="5937250"/>
          <p14:tracePt t="273541" x="1631950" y="5937250"/>
          <p14:tracePt t="273558" x="1498600" y="5937250"/>
          <p14:tracePt t="273560" x="1441450" y="5937250"/>
          <p14:tracePt t="273574" x="1409700" y="5937250"/>
          <p14:tracePt t="273576" x="1390650" y="5937250"/>
          <p14:tracePt t="273591" x="1377950" y="5937250"/>
          <p14:tracePt t="273666" x="1403350" y="5937250"/>
          <p14:tracePt t="273672" x="1460500" y="5937250"/>
          <p14:tracePt t="273680" x="1524000" y="5937250"/>
          <p14:tracePt t="273692" x="1606550" y="5937250"/>
          <p14:tracePt t="273708" x="1752600" y="5937250"/>
          <p14:tracePt t="273725" x="1879600" y="5937250"/>
          <p14:tracePt t="273742" x="1949450" y="5937250"/>
          <p14:tracePt t="273744" x="1955800" y="5937250"/>
          <p14:tracePt t="273758" x="1962150" y="5937250"/>
          <p14:tracePt t="274232" x="1974850" y="5937250"/>
          <p14:tracePt t="274241" x="1993900" y="5937250"/>
          <p14:tracePt t="274248" x="2038350" y="5937250"/>
          <p14:tracePt t="274257" x="2101850" y="5937250"/>
          <p14:tracePt t="274274" x="2298700" y="5937250"/>
          <p14:tracePt t="274291" x="2520950" y="5937250"/>
          <p14:tracePt t="274307" x="2679700" y="5937250"/>
          <p14:tracePt t="274324" x="2749550" y="5937250"/>
          <p14:tracePt t="274341" x="2762250" y="5937250"/>
          <p14:tracePt t="274413" x="2749550" y="5937250"/>
          <p14:tracePt t="274418" x="2711450" y="5937250"/>
          <p14:tracePt t="274427" x="2654300" y="5937250"/>
          <p14:tracePt t="274442" x="2476500" y="5937250"/>
          <p14:tracePt t="274457" x="2298700" y="5937250"/>
          <p14:tracePt t="274476" x="2171700" y="5937250"/>
          <p14:tracePt t="274492" x="2114550" y="5937250"/>
          <p14:tracePt t="274496" x="2101850" y="5937250"/>
          <p14:tracePt t="274599" x="2120900" y="5937250"/>
          <p14:tracePt t="274607" x="2152650" y="5937250"/>
          <p14:tracePt t="274615" x="2203450" y="5937250"/>
          <p14:tracePt t="274623" x="2286000" y="5937250"/>
          <p14:tracePt t="274640" x="2476500" y="5937250"/>
          <p14:tracePt t="274657" x="2654300" y="5937250"/>
          <p14:tracePt t="274674" x="2781300" y="5937250"/>
          <p14:tracePt t="274691" x="2832100" y="5937250"/>
          <p14:tracePt t="274707" x="2844800" y="5937250"/>
          <p14:tracePt t="274724" x="2851150" y="5937250"/>
          <p14:tracePt t="274801" x="2844800" y="5937250"/>
          <p14:tracePt t="274807" x="2825750" y="5937250"/>
          <p14:tracePt t="274816" x="2787650" y="5937250"/>
          <p14:tracePt t="274824" x="2724150" y="5937250"/>
          <p14:tracePt t="274840" x="2546350" y="5937250"/>
          <p14:tracePt t="274857" x="2362200" y="5937250"/>
          <p14:tracePt t="274873" x="2260600" y="5937250"/>
          <p14:tracePt t="274890" x="2222500" y="5937250"/>
          <p14:tracePt t="274979" x="2241550" y="5937250"/>
          <p14:tracePt t="274984" x="2279650" y="5937250"/>
          <p14:tracePt t="274992" x="2343150" y="5937250"/>
          <p14:tracePt t="275008" x="2501900" y="5937250"/>
          <p14:tracePt t="275024" x="2692400" y="5937250"/>
          <p14:tracePt t="275041" x="2857500" y="5937250"/>
          <p14:tracePt t="275057" x="2965450" y="5937250"/>
          <p14:tracePt t="275074" x="2997200" y="5937250"/>
          <p14:tracePt t="275091" x="3003550" y="5937250"/>
          <p14:tracePt t="275144" x="2990850" y="5937250"/>
          <p14:tracePt t="275151" x="2965450" y="5930900"/>
          <p14:tracePt t="275161" x="2921000" y="5924550"/>
          <p14:tracePt t="275175" x="2787650" y="5899150"/>
          <p14:tracePt t="275192" x="2647950" y="5886450"/>
          <p14:tracePt t="275207" x="2571750" y="5886450"/>
          <p14:tracePt t="275224" x="2540000" y="5886450"/>
          <p14:tracePt t="275241" x="2533650" y="5886450"/>
          <p14:tracePt t="275281" x="2552700" y="5886450"/>
          <p14:tracePt t="275291" x="2584450" y="5886450"/>
          <p14:tracePt t="275307" x="2705100" y="5886450"/>
          <p14:tracePt t="275324" x="2882900" y="5886450"/>
          <p14:tracePt t="275328" x="2978150" y="5886450"/>
          <p14:tracePt t="275341" x="3079750" y="5886450"/>
          <p14:tracePt t="275357" x="3251200" y="5886450"/>
          <p14:tracePt t="275360" x="3314700" y="5886450"/>
          <p14:tracePt t="275374" x="3346450" y="5886450"/>
          <p14:tracePt t="275391" x="3378200" y="5886450"/>
          <p14:tracePt t="275497" x="3371850" y="5886450"/>
          <p14:tracePt t="275507" x="3365500" y="5886450"/>
          <p14:tracePt t="275604" x="3371850" y="5886450"/>
          <p14:tracePt t="275609" x="3378200" y="5886450"/>
          <p14:tracePt t="275624" x="3416300" y="5886450"/>
          <p14:tracePt t="275641" x="3454400" y="5886450"/>
          <p14:tracePt t="275657" x="3517900" y="5886450"/>
          <p14:tracePt t="275674" x="3568700" y="5886450"/>
          <p14:tracePt t="275691" x="3581400" y="5886450"/>
          <p14:tracePt t="275708" x="3587750" y="5886450"/>
          <p14:tracePt t="276426" x="3581400" y="5886450"/>
          <p14:tracePt t="276433" x="3549650" y="5886450"/>
          <p14:tracePt t="276443" x="3486150" y="5886450"/>
          <p14:tracePt t="276457" x="3295650" y="5886450"/>
          <p14:tracePt t="276475" x="2978150" y="5886450"/>
          <p14:tracePt t="276490" x="2673350" y="5886450"/>
          <p14:tracePt t="276508" x="2444750" y="5886450"/>
          <p14:tracePt t="276524" x="2336800" y="5886450"/>
          <p14:tracePt t="276529" x="2317750" y="5886450"/>
          <p14:tracePt t="276540" x="2298700" y="5886450"/>
          <p14:tracePt t="276557" x="2292350" y="5886450"/>
          <p14:tracePt t="276642" x="2311400" y="5886450"/>
          <p14:tracePt t="276649" x="2355850" y="5886450"/>
          <p14:tracePt t="276657" x="2419350" y="5886450"/>
          <p14:tracePt t="276674" x="2597150" y="5886450"/>
          <p14:tracePt t="276692" x="2787650" y="5886450"/>
          <p14:tracePt t="276696" x="2838450" y="5886450"/>
          <p14:tracePt t="276707" x="2870200" y="5886450"/>
          <p14:tracePt t="276725" x="2895600" y="5886450"/>
          <p14:tracePt t="276772" x="2876550" y="5886450"/>
          <p14:tracePt t="276778" x="2857500" y="5886450"/>
          <p14:tracePt t="276791" x="2781300" y="5886450"/>
          <p14:tracePt t="276807" x="2724150" y="5886450"/>
          <p14:tracePt t="276824" x="2705100" y="5886450"/>
          <p14:tracePt t="276840" x="2698750" y="5886450"/>
          <p14:tracePt t="276897" x="2711450" y="5886450"/>
          <p14:tracePt t="276905" x="2736850" y="5886450"/>
          <p14:tracePt t="276916" x="2768600" y="5886450"/>
          <p14:tracePt t="276924" x="2787650" y="5886450"/>
          <p14:tracePt t="276941" x="2819400" y="5886450"/>
          <p14:tracePt t="276957" x="2825750" y="5886450"/>
          <p14:tracePt t="277256" x="0" y="0"/>
        </p14:tracePtLst>
        <p14:tracePtLst>
          <p14:tracePt t="281115" x="1524000" y="6153150"/>
          <p14:tracePt t="281194" x="1524000" y="6178550"/>
          <p14:tracePt t="281200" x="1524000" y="6203950"/>
          <p14:tracePt t="281207" x="1524000" y="6223000"/>
          <p14:tracePt t="281222" x="1530350" y="6254750"/>
          <p14:tracePt t="281239" x="1549400" y="6311900"/>
          <p14:tracePt t="281255" x="1555750" y="6324600"/>
          <p14:tracePt t="281295" x="1562100" y="6324600"/>
          <p14:tracePt t="281312" x="1568450" y="6324600"/>
          <p14:tracePt t="281322" x="1574800" y="6318250"/>
          <p14:tracePt t="281338" x="1593850" y="6280150"/>
          <p14:tracePt t="281355" x="1600200" y="6229350"/>
          <p14:tracePt t="281372" x="1600200" y="6197600"/>
          <p14:tracePt t="281389" x="1600200" y="6172200"/>
          <p14:tracePt t="281392" x="1600200" y="6165850"/>
          <p14:tracePt t="281405" x="1600200" y="6159500"/>
          <p14:tracePt t="281506" x="1600200" y="6172200"/>
          <p14:tracePt t="281513" x="1600200" y="6178550"/>
          <p14:tracePt t="281524" x="1600200" y="6191250"/>
          <p14:tracePt t="281539" x="1600200" y="6197600"/>
          <p14:tracePt t="281609" x="1606550" y="6197600"/>
          <p14:tracePt t="281626" x="1606550" y="6184900"/>
          <p14:tracePt t="281634" x="1612900" y="6172200"/>
          <p14:tracePt t="281641" x="1619250" y="6159500"/>
          <p14:tracePt t="281656" x="1619250" y="6153150"/>
          <p14:tracePt t="281672" x="1619250" y="6146800"/>
          <p14:tracePt t="281738" x="1619250" y="6159500"/>
          <p14:tracePt t="281745" x="1619250" y="6172200"/>
          <p14:tracePt t="281760" x="1619250" y="6178550"/>
          <p14:tracePt t="281772" x="1619250" y="6184900"/>
          <p14:tracePt t="281790" x="1625600" y="6184900"/>
          <p14:tracePt t="281809" x="1631950" y="6184900"/>
          <p14:tracePt t="281835" x="1638300" y="6184900"/>
          <p14:tracePt t="281857" x="1644650" y="6184900"/>
          <p14:tracePt t="281984" x="1651000" y="6184900"/>
          <p14:tracePt t="282001" x="1663700" y="6184900"/>
          <p14:tracePt t="282008" x="1670050" y="6184900"/>
          <p14:tracePt t="282022" x="1676400" y="6184900"/>
          <p14:tracePt t="282027" x="1689100" y="6184900"/>
          <p14:tracePt t="282041" x="1727200" y="6184900"/>
          <p14:tracePt t="282056" x="1822450" y="6184900"/>
          <p14:tracePt t="282072" x="1987550" y="6184900"/>
          <p14:tracePt t="282088" x="2190750" y="6184900"/>
          <p14:tracePt t="282105" x="2400300" y="6184900"/>
          <p14:tracePt t="282122" x="2578100" y="6184900"/>
          <p14:tracePt t="282138" x="2673350" y="6184900"/>
          <p14:tracePt t="282155" x="2698750" y="6184900"/>
          <p14:tracePt t="282240" x="2705100" y="6191250"/>
          <p14:tracePt t="282248" x="2705100" y="6197600"/>
          <p14:tracePt t="282256" x="2692400" y="6203950"/>
          <p14:tracePt t="282271" x="2635250" y="6216650"/>
          <p14:tracePt t="282288" x="2552700" y="6229350"/>
          <p14:tracePt t="282305" x="2463800" y="6254750"/>
          <p14:tracePt t="282322" x="2374900" y="6267450"/>
          <p14:tracePt t="282338" x="2336800" y="6280150"/>
          <p14:tracePt t="282459" x="2343150" y="6280150"/>
          <p14:tracePt t="282466" x="2368550" y="6280150"/>
          <p14:tracePt t="282475" x="2406650" y="6280150"/>
          <p14:tracePt t="282489" x="2546350" y="6280150"/>
          <p14:tracePt t="282505" x="2768600" y="6280150"/>
          <p14:tracePt t="282522" x="3048000" y="6280150"/>
          <p14:tracePt t="282540" x="3308350" y="6280150"/>
          <p14:tracePt t="282556" x="3498850" y="6280150"/>
          <p14:tracePt t="282560" x="3549650" y="6280150"/>
          <p14:tracePt t="282572" x="3568700" y="6280150"/>
          <p14:tracePt t="282588" x="3581400" y="6280150"/>
          <p14:tracePt t="282667" x="3556000" y="6280150"/>
          <p14:tracePt t="282675" x="3530600" y="6280150"/>
          <p14:tracePt t="282688" x="3479800" y="6280150"/>
          <p14:tracePt t="282705" x="3409950" y="6280150"/>
          <p14:tracePt t="282723" x="3371850" y="6280150"/>
          <p14:tracePt t="282738" x="3352800" y="6280150"/>
          <p14:tracePt t="282820" x="3359150" y="6280150"/>
          <p14:tracePt t="282825" x="3365500" y="6280150"/>
          <p14:tracePt t="282838" x="3384550" y="6273800"/>
          <p14:tracePt t="282855" x="3492500" y="6273800"/>
          <p14:tracePt t="282872" x="3556000" y="6273800"/>
          <p14:tracePt t="282888" x="3841750" y="6273800"/>
          <p14:tracePt t="282904" x="4051300" y="6273800"/>
          <p14:tracePt t="282921" x="4197350" y="6273800"/>
          <p14:tracePt t="282938" x="4235450" y="6273800"/>
          <p14:tracePt t="282954" x="4241800" y="6273800"/>
          <p14:tracePt t="282988" x="4241800" y="6267450"/>
          <p14:tracePt t="283005" x="4210050" y="6267450"/>
          <p14:tracePt t="283021" x="4178300" y="6267450"/>
          <p14:tracePt t="283023" x="4159250" y="6267450"/>
          <p14:tracePt t="283038" x="4146550" y="6267450"/>
          <p14:tracePt t="283041" x="4133850" y="6267450"/>
          <p14:tracePt t="283054" x="4127500" y="6267450"/>
          <p14:tracePt t="283130" x="4140200" y="6267450"/>
          <p14:tracePt t="283135" x="4178300" y="6267450"/>
          <p14:tracePt t="283144" x="4197350" y="6267450"/>
          <p14:tracePt t="283154" x="4235450" y="6273800"/>
          <p14:tracePt t="283171" x="4349750" y="6286500"/>
          <p14:tracePt t="283187" x="4413250" y="6292850"/>
          <p14:tracePt t="283204" x="4470400" y="6292850"/>
          <p14:tracePt t="283221" x="4495800" y="6292850"/>
          <p14:tracePt t="283238" x="4514850" y="6292850"/>
          <p14:tracePt t="283239" x="4521200" y="6292850"/>
          <p14:tracePt t="283303" x="4527550" y="6292850"/>
          <p14:tracePt t="283319" x="4521200" y="6286500"/>
          <p14:tracePt t="283344" x="4514850" y="6286500"/>
          <p14:tracePt t="283353" x="4508500" y="6286500"/>
          <p14:tracePt t="283359" x="4502150" y="6286500"/>
          <p14:tracePt t="283735" x="4495800" y="6286500"/>
          <p14:tracePt t="283743" x="4489450" y="6286500"/>
          <p14:tracePt t="283754" x="4483100" y="6286500"/>
          <p14:tracePt t="283771" x="4451350" y="6286500"/>
          <p14:tracePt t="283788" x="4394200" y="6273800"/>
          <p14:tracePt t="283804" x="4343400" y="6273800"/>
          <p14:tracePt t="283820" x="4286250" y="6273800"/>
          <p14:tracePt t="283837" x="4260850" y="6273800"/>
          <p14:tracePt t="283854" x="4254500" y="6273800"/>
          <p14:tracePt t="283953" x="4273550" y="6273800"/>
          <p14:tracePt t="283960" x="4298950" y="6273800"/>
          <p14:tracePt t="283971" x="4330700" y="6273800"/>
          <p14:tracePt t="283988" x="4432300" y="6273800"/>
          <p14:tracePt t="284005" x="4540250" y="6273800"/>
          <p14:tracePt t="284008" x="4584700" y="6273800"/>
          <p14:tracePt t="284021" x="4635500" y="6273800"/>
          <p14:tracePt t="284025" x="4692650" y="6273800"/>
          <p14:tracePt t="284039" x="4775200" y="6273800"/>
          <p14:tracePt t="284054" x="4800600" y="6273800"/>
          <p14:tracePt t="284056" x="4813300" y="6273800"/>
          <p14:tracePt t="284073" x="4819650" y="6273800"/>
          <p14:tracePt t="284200" x="4800600" y="6267450"/>
          <p14:tracePt t="284209" x="4787900" y="6267450"/>
          <p14:tracePt t="284221" x="4756150" y="6261100"/>
          <p14:tracePt t="284238" x="4699000" y="6248400"/>
          <p14:tracePt t="284254" x="4635500" y="6242050"/>
          <p14:tracePt t="284255" x="4616450" y="6235700"/>
          <p14:tracePt t="284271" x="4603750" y="6235700"/>
          <p14:tracePt t="284360" x="4616450" y="6235700"/>
          <p14:tracePt t="284368" x="4629150" y="6235700"/>
          <p14:tracePt t="284375" x="4648200" y="6235700"/>
          <p14:tracePt t="284387" x="4667250" y="6235700"/>
          <p14:tracePt t="284404" x="4705350" y="6235700"/>
          <p14:tracePt t="284420" x="4768850" y="6235700"/>
          <p14:tracePt t="284437" x="4838700" y="6235700"/>
          <p14:tracePt t="284453" x="4883150" y="6235700"/>
          <p14:tracePt t="284455" x="4902200" y="6235700"/>
          <p14:tracePt t="284471" x="4914900" y="6235700"/>
          <p14:tracePt t="284487" x="4921250" y="6235700"/>
          <p14:tracePt t="284504" x="4927600" y="6235700"/>
          <p14:tracePt t="284544" x="4933950" y="6235700"/>
          <p14:tracePt t="284554" x="4940300" y="6235700"/>
          <p14:tracePt t="284571" x="4946650" y="6235700"/>
          <p14:tracePt t="284577" x="4953000" y="6235700"/>
          <p14:tracePt t="284593" x="4965700" y="6235700"/>
          <p14:tracePt t="284604" x="4972050" y="6235700"/>
          <p14:tracePt t="284622" x="5010150" y="6235700"/>
          <p14:tracePt t="284625" x="5029200" y="6235700"/>
          <p14:tracePt t="284637" x="5041900" y="6235700"/>
          <p14:tracePt t="284654" x="5092700" y="6235700"/>
          <p14:tracePt t="284656" x="5099050" y="6235700"/>
          <p14:tracePt t="284671" x="5130800" y="6235700"/>
          <p14:tracePt t="284687" x="5143500" y="6235700"/>
          <p14:tracePt t="284704" x="5149850" y="6235700"/>
          <p14:tracePt t="285170" x="0" y="0"/>
        </p14:tracePtLst>
        <p14:tracePtLst>
          <p14:tracePt t="285930" x="1289050" y="6445250"/>
          <p14:tracePt t="286008" x="1289050" y="6438900"/>
          <p14:tracePt t="286019" x="1295400" y="6438900"/>
          <p14:tracePt t="286028" x="1314450" y="6438900"/>
          <p14:tracePt t="286039" x="1346200" y="6438900"/>
          <p14:tracePt t="286055" x="1517650" y="6438900"/>
          <p14:tracePt t="286071" x="1714500" y="6438900"/>
          <p14:tracePt t="286088" x="1962150" y="6438900"/>
          <p14:tracePt t="286104" x="2178050" y="6438900"/>
          <p14:tracePt t="286120" x="2336800" y="6438900"/>
          <p14:tracePt t="286137" x="2406650" y="6438900"/>
          <p14:tracePt t="286153" x="2425700" y="6438900"/>
          <p14:tracePt t="286369" x="2419350" y="6438900"/>
          <p14:tracePt t="286379" x="2400300" y="6438900"/>
          <p14:tracePt t="286387" x="2374900" y="6438900"/>
          <p14:tracePt t="286404" x="2311400" y="6438900"/>
          <p14:tracePt t="286408" x="2279650" y="6438900"/>
          <p14:tracePt t="286420" x="2254250" y="6438900"/>
          <p14:tracePt t="286437" x="2241550" y="6438900"/>
          <p14:tracePt t="286440" x="2235200" y="6438900"/>
          <p14:tracePt t="286529" x="2241550" y="6438900"/>
          <p14:tracePt t="286539" x="2260600" y="6438900"/>
          <p14:tracePt t="286546" x="2273300" y="6438900"/>
          <p14:tracePt t="286556" x="2292350" y="6438900"/>
          <p14:tracePt t="286572" x="2317750" y="6438900"/>
          <p14:tracePt t="286587" x="2343150" y="6438900"/>
          <p14:tracePt t="286604" x="2362200" y="6438900"/>
          <p14:tracePt t="286620" x="2374900" y="6438900"/>
          <p14:tracePt t="286625" x="2381250" y="6438900"/>
          <p14:tracePt t="286637" x="2393950" y="6438900"/>
          <p14:tracePt t="286653" x="2419350" y="6438900"/>
          <p14:tracePt t="286656" x="2432050" y="6438900"/>
          <p14:tracePt t="286670" x="2444750" y="6438900"/>
          <p14:tracePt t="286687" x="2476500" y="6438900"/>
          <p14:tracePt t="286703" x="2495550" y="6438900"/>
          <p14:tracePt t="286722" x="2508250" y="6438900"/>
          <p14:tracePt t="286737" x="2533650" y="6438900"/>
          <p14:tracePt t="286754" x="2565400" y="6438900"/>
          <p14:tracePt t="286770" x="2603500" y="6438900"/>
          <p14:tracePt t="286787" x="2641600" y="6438900"/>
          <p14:tracePt t="286803" x="2679700" y="6438900"/>
          <p14:tracePt t="286821" x="2705100" y="6438900"/>
          <p14:tracePt t="286824" x="2711450" y="6438900"/>
          <p14:tracePt t="286837" x="2724150" y="6438900"/>
          <p14:tracePt t="286853" x="2730500" y="6438900"/>
          <p14:tracePt t="286930" x="2736850" y="6438900"/>
          <p14:tracePt t="286936" x="2743200" y="6438900"/>
          <p14:tracePt t="286944" x="2749550" y="6438900"/>
          <p14:tracePt t="287082" x="2749550" y="6445250"/>
          <p14:tracePt t="287097" x="2730500" y="6445250"/>
          <p14:tracePt t="287104" x="2717800" y="6445250"/>
          <p14:tracePt t="287114" x="2698750" y="6445250"/>
          <p14:tracePt t="287120" x="2673350" y="6445250"/>
          <p14:tracePt t="287136" x="2628900" y="6445250"/>
          <p14:tracePt t="287153" x="2597150" y="6445250"/>
          <p14:tracePt t="287170" x="2571750" y="6445250"/>
          <p14:tracePt t="287186" x="2565400" y="6445250"/>
          <p14:tracePt t="287376" x="2571750" y="6445250"/>
          <p14:tracePt t="287393" x="2578100" y="6445250"/>
          <p14:tracePt t="287416" x="2584450" y="6445250"/>
          <p14:tracePt t="287425" x="2597150" y="6445250"/>
          <p14:tracePt t="287436" x="2603500" y="6451600"/>
          <p14:tracePt t="287453" x="2622550" y="6457950"/>
          <p14:tracePt t="287470" x="2654300" y="6457950"/>
          <p14:tracePt t="287472" x="2667000" y="6457950"/>
          <p14:tracePt t="287488" x="2717800" y="6457950"/>
          <p14:tracePt t="287504" x="2774950" y="6457950"/>
          <p14:tracePt t="287520" x="2819400" y="6457950"/>
          <p14:tracePt t="287536" x="2857500" y="6457950"/>
          <p14:tracePt t="287554" x="2882900" y="6457950"/>
          <p14:tracePt t="287570" x="2889250" y="6457950"/>
          <p14:tracePt t="287744" x="2895600" y="6457950"/>
          <p14:tracePt t="287760" x="2901950" y="6457950"/>
          <p14:tracePt t="287776" x="2914650" y="6457950"/>
          <p14:tracePt t="287785" x="2927350" y="6457950"/>
          <p14:tracePt t="287792" x="2952750" y="6457950"/>
          <p14:tracePt t="287803" x="2984500" y="6457950"/>
          <p14:tracePt t="287821" x="3105150" y="6457950"/>
          <p14:tracePt t="287836" x="3232150" y="6457950"/>
          <p14:tracePt t="287840" x="3295650" y="6457950"/>
          <p14:tracePt t="287853" x="3346450" y="6457950"/>
          <p14:tracePt t="287870" x="3441700" y="6457950"/>
          <p14:tracePt t="287872" x="3467100" y="6457950"/>
          <p14:tracePt t="287886" x="3486150" y="6457950"/>
          <p14:tracePt t="287903" x="3505200" y="6457950"/>
          <p14:tracePt t="288041" x="3505200" y="6451600"/>
          <p14:tracePt t="288048" x="3505200" y="6438900"/>
          <p14:tracePt t="288057" x="3505200" y="6426200"/>
          <p14:tracePt t="288070" x="3498850" y="6407150"/>
          <p14:tracePt t="288087" x="3460750" y="6369050"/>
          <p14:tracePt t="288104" x="3429000" y="6350000"/>
          <p14:tracePt t="288119" x="3390900" y="6337300"/>
          <p14:tracePt t="288136" x="3359150" y="6324600"/>
          <p14:tracePt t="288152" x="3333750" y="6324600"/>
          <p14:tracePt t="288169" x="3314700" y="6324600"/>
          <p14:tracePt t="288186" x="3302000" y="6324600"/>
          <p14:tracePt t="288202" x="3282950" y="6337300"/>
          <p14:tracePt t="288219" x="3270250" y="6375400"/>
          <p14:tracePt t="288235" x="3257550" y="6407150"/>
          <p14:tracePt t="288253" x="3251200" y="6438900"/>
          <p14:tracePt t="288269" x="3251200" y="6464300"/>
          <p14:tracePt t="288271" x="3251200" y="6477000"/>
          <p14:tracePt t="288286" x="3251200" y="6496050"/>
          <p14:tracePt t="288302" x="3302000" y="6540500"/>
          <p14:tracePt t="288319" x="3371850" y="6578600"/>
          <p14:tracePt t="288336" x="3486150" y="6616700"/>
          <p14:tracePt t="288352" x="3619500" y="6642100"/>
          <p14:tracePt t="288369" x="3714750" y="6648450"/>
          <p14:tracePt t="288385" x="3771900" y="6648450"/>
          <p14:tracePt t="288402" x="3816350" y="6648450"/>
          <p14:tracePt t="288419" x="3841750" y="6623050"/>
          <p14:tracePt t="288436" x="3854450" y="6584950"/>
          <p14:tracePt t="288452" x="3860800" y="6559550"/>
          <p14:tracePt t="288469" x="3854450" y="6515100"/>
          <p14:tracePt t="288486" x="3841750" y="6483350"/>
          <p14:tracePt t="288503" x="3765550" y="6426200"/>
          <p14:tracePt t="288519" x="3714750" y="6407150"/>
          <p14:tracePt t="288536" x="3689350" y="6407150"/>
          <p14:tracePt t="288553" x="3663950" y="6407150"/>
          <p14:tracePt t="288569" x="3651250" y="6407150"/>
          <p14:tracePt t="288586" x="3644900" y="6407150"/>
          <p14:tracePt t="288607" x="3632200" y="6413500"/>
          <p14:tracePt t="288623" x="3632200" y="6419850"/>
          <p14:tracePt t="288635" x="3625850" y="6438900"/>
          <p14:tracePt t="288652" x="3625850" y="6457950"/>
          <p14:tracePt t="288669" x="3625850" y="6483350"/>
          <p14:tracePt t="288686" x="3625850" y="6515100"/>
          <p14:tracePt t="288687" x="3625850" y="6521450"/>
          <p14:tracePt t="288702" x="3625850" y="6540500"/>
          <p14:tracePt t="288719" x="3632200" y="6553200"/>
          <p14:tracePt t="288735" x="3638550" y="6553200"/>
          <p14:tracePt t="288768" x="3644900" y="6553200"/>
          <p14:tracePt t="288802" x="3651250" y="6553200"/>
          <p14:tracePt t="288808" x="3651250" y="6546850"/>
          <p14:tracePt t="288819" x="3657600" y="6540500"/>
          <p14:tracePt t="288836" x="3657600" y="6534150"/>
          <p14:tracePt t="289242" x="3670300" y="6527800"/>
          <p14:tracePt t="289257" x="3695700" y="6527800"/>
          <p14:tracePt t="289264" x="3733800" y="6527800"/>
          <p14:tracePt t="289272" x="3778250" y="6540500"/>
          <p14:tracePt t="289287" x="3835400" y="6553200"/>
          <p14:tracePt t="289304" x="4051300" y="6584950"/>
          <p14:tracePt t="289320" x="4216400" y="6584950"/>
          <p14:tracePt t="289336" x="4406900" y="6584950"/>
          <p14:tracePt t="289421" x="4845050" y="6584950"/>
          <p14:tracePt t="289423" x="4851400" y="6584950"/>
          <p14:tracePt t="289570" x="4857750" y="6584950"/>
          <p14:tracePt t="289602" x="4864100" y="6584950"/>
          <p14:tracePt t="289617" x="4870450" y="6584950"/>
          <p14:tracePt t="289635" x="4876800" y="6584950"/>
          <p14:tracePt t="289641" x="4889500" y="6584950"/>
          <p14:tracePt t="289657" x="4902200" y="6584950"/>
          <p14:tracePt t="289673" x="4921250" y="6578600"/>
          <p14:tracePt t="289686" x="4927600" y="6572250"/>
          <p14:tracePt t="289702" x="4933950" y="6565900"/>
          <p14:tracePt t="289729" x="4933950" y="6559550"/>
          <p14:tracePt t="289739" x="4933950" y="6546850"/>
          <p14:tracePt t="289753" x="4933950" y="6534150"/>
          <p14:tracePt t="289769" x="4933950" y="6521450"/>
          <p14:tracePt t="289787" x="4927600" y="6496050"/>
          <p14:tracePt t="289803" x="4921250" y="6483350"/>
          <p14:tracePt t="289820" x="4902200" y="6464300"/>
          <p14:tracePt t="289836" x="4895850" y="6451600"/>
          <p14:tracePt t="289920" x="4889500" y="6451600"/>
          <p14:tracePt t="289937" x="4889500" y="6477000"/>
          <p14:tracePt t="289945" x="4889500" y="6502400"/>
          <p14:tracePt t="289953" x="4895850" y="6515100"/>
          <p14:tracePt t="289969" x="4927600" y="6553200"/>
          <p14:tracePt t="289985" x="4959350" y="6578600"/>
          <p14:tracePt t="290003" x="4991100" y="6591300"/>
          <p14:tracePt t="290020" x="5003800" y="6591300"/>
          <p14:tracePt t="290024" x="5010150" y="6591300"/>
          <p14:tracePt t="290036" x="5016500" y="6591300"/>
          <p14:tracePt t="290066" x="5029200" y="6591300"/>
          <p14:tracePt t="290082" x="5035550" y="6578600"/>
          <p14:tracePt t="290098" x="5041900" y="6559550"/>
          <p14:tracePt t="290115" x="5041900" y="6553200"/>
          <p14:tracePt t="290121" x="5041900" y="6546850"/>
          <p14:tracePt t="290135" x="5048250" y="6534150"/>
          <p14:tracePt t="290152" x="5048250" y="6515100"/>
          <p14:tracePt t="290185" x="5054600" y="6508750"/>
          <p14:tracePt t="290202" x="5060950" y="6502400"/>
          <p14:tracePt t="290218" x="5060950" y="6496050"/>
          <p14:tracePt t="290823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48588" y="1218136"/>
            <a:ext cx="10853022" cy="5162550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存储过程示例：定义一个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函数，返回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Student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表中和指定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firstName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lastName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匹配的记录个数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微软雅黑" pitchFamily="34" charset="-122"/>
              <a:ea typeface="微软雅黑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323793"/>
            <a:ext cx="4443470" cy="35342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CREATE TABLE `student` (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char(9),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varchar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(25) 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`mi` char(1),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varchar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(25),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birthDate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date,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`street`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varchar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(25),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`phone` char(11),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zipCode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char(5),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deptId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 char(4),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 PRIMARY KEY  (`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ssn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`)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) ENGINE=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InnoDB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DEFAULT CHARSET=utf8;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7791" y="2131078"/>
            <a:ext cx="8822558" cy="3508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drop function if exists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studentFound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delimiter //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create </a:t>
            </a:r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function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studentFound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varchar(20),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varchar(20))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returns int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begin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declare res int;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select count(*) into res from student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	where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student.firstName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firstN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and 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student.lastName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lastN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	return res;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end;</a:t>
            </a: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//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21D59-0D98-41C0-9D8D-34A244FD7847}"/>
              </a:ext>
            </a:extLst>
          </p:cNvPr>
          <p:cNvSpPr txBox="1"/>
          <p:nvPr/>
        </p:nvSpPr>
        <p:spPr>
          <a:xfrm>
            <a:off x="4640794" y="5781600"/>
            <a:ext cx="69026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MySql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的存储过程分为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function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procedure, procedure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的参数类型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INOUT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，但是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function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的参数只能是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55"/>
    </mc:Choice>
    <mc:Fallback xmlns="">
      <p:transition spd="slow" advTm="160655"/>
    </mc:Fallback>
  </mc:AlternateContent>
  <p:extLst>
    <p:ext uri="{3A86A75C-4F4B-4683-9AE1-C65F6400EC91}">
      <p14:laserTraceLst xmlns:p14="http://schemas.microsoft.com/office/powerpoint/2010/main">
        <p14:tracePtLst>
          <p14:tracePt t="2192" x="3289300" y="1416050"/>
          <p14:tracePt t="2264" x="3302000" y="1422400"/>
          <p14:tracePt t="2270" x="3340100" y="1441450"/>
          <p14:tracePt t="2279" x="3416300" y="1454150"/>
          <p14:tracePt t="2293" x="3683000" y="1485900"/>
          <p14:tracePt t="2310" x="4178300" y="1485900"/>
          <p14:tracePt t="2327" x="4845050" y="1485900"/>
          <p14:tracePt t="2344" x="5429250" y="1485900"/>
          <p14:tracePt t="2360" x="5797550" y="1485900"/>
          <p14:tracePt t="2377" x="5937250" y="1485900"/>
          <p14:tracePt t="2394" x="5969000" y="1485900"/>
          <p14:tracePt t="2410" x="5975350" y="1485900"/>
          <p14:tracePt t="2486" x="5981700" y="1485900"/>
          <p14:tracePt t="2495" x="5969000" y="1492250"/>
          <p14:tracePt t="2502" x="5949950" y="1498600"/>
          <p14:tracePt t="2512" x="5918200" y="1498600"/>
          <p14:tracePt t="2527" x="5753100" y="1498600"/>
          <p14:tracePt t="2543" x="5511800" y="1498600"/>
          <p14:tracePt t="2560" x="5162550" y="1498600"/>
          <p14:tracePt t="2577" x="4794250" y="1498600"/>
          <p14:tracePt t="2593" x="4533900" y="1498600"/>
          <p14:tracePt t="2610" x="4406900" y="1498600"/>
          <p14:tracePt t="2627" x="4375150" y="1498600"/>
          <p14:tracePt t="2644" x="4368800" y="1498600"/>
          <p14:tracePt t="2701" x="4375150" y="1504950"/>
          <p14:tracePt t="2710" x="4406900" y="1511300"/>
          <p14:tracePt t="2717" x="4470400" y="1530350"/>
          <p14:tracePt t="2727" x="4559300" y="1536700"/>
          <p14:tracePt t="2744" x="4851400" y="1574800"/>
          <p14:tracePt t="2761" x="5219700" y="1612900"/>
          <p14:tracePt t="2777" x="5429250" y="1612900"/>
          <p14:tracePt t="2793" x="5511800" y="1612900"/>
          <p14:tracePt t="2810" x="5530850" y="1612900"/>
          <p14:tracePt t="2846" x="5511800" y="1612900"/>
          <p14:tracePt t="2860" x="5448300" y="1612900"/>
          <p14:tracePt t="2877" x="5073650" y="1549400"/>
          <p14:tracePt t="2893" x="4718050" y="1530350"/>
          <p14:tracePt t="2910" x="4413250" y="1530350"/>
          <p14:tracePt t="2927" x="4235450" y="1530350"/>
          <p14:tracePt t="2943" x="4203700" y="1530350"/>
          <p14:tracePt t="2960" x="4191000" y="1530350"/>
          <p14:tracePt t="2998" x="4203700" y="1530350"/>
          <p14:tracePt t="3010" x="4229100" y="1530350"/>
          <p14:tracePt t="3027" x="4311650" y="1530350"/>
          <p14:tracePt t="3043" x="4464050" y="1530350"/>
          <p14:tracePt t="3045" x="4559300" y="1530350"/>
          <p14:tracePt t="3060" x="4673600" y="1530350"/>
          <p14:tracePt t="3077" x="4902200" y="1530350"/>
          <p14:tracePt t="3094" x="4940300" y="1530350"/>
          <p14:tracePt t="3110" x="4946650" y="1530350"/>
          <p14:tracePt t="3142" x="4895850" y="1530350"/>
          <p14:tracePt t="3152" x="4819650" y="1530350"/>
          <p14:tracePt t="3160" x="4718050" y="1530350"/>
          <p14:tracePt t="3177" x="4464050" y="1517650"/>
          <p14:tracePt t="3193" x="4222750" y="1504950"/>
          <p14:tracePt t="3210" x="4064000" y="1504950"/>
          <p14:tracePt t="3226" x="4000500" y="1498600"/>
          <p14:tracePt t="3244" x="3981450" y="1498600"/>
          <p14:tracePt t="3293" x="4000500" y="1498600"/>
          <p14:tracePt t="3302" x="4064000" y="1498600"/>
          <p14:tracePt t="3311" x="4146550" y="1511300"/>
          <p14:tracePt t="3327" x="4368800" y="1511300"/>
          <p14:tracePt t="3343" x="4692650" y="1511300"/>
          <p14:tracePt t="3360" x="4965700" y="1511300"/>
          <p14:tracePt t="3377" x="5092700" y="1511300"/>
          <p14:tracePt t="3393" x="5118100" y="1511300"/>
          <p14:tracePt t="3410" x="5124450" y="1511300"/>
          <p14:tracePt t="3443" x="5022850" y="1504950"/>
          <p14:tracePt t="3460" x="4806950" y="1479550"/>
          <p14:tracePt t="3462" x="4660900" y="1473200"/>
          <p14:tracePt t="3477" x="4318000" y="1473200"/>
          <p14:tracePt t="3494" x="3943350" y="1473200"/>
          <p14:tracePt t="3510" x="3702050" y="1473200"/>
          <p14:tracePt t="3527" x="3543300" y="1473200"/>
          <p14:tracePt t="3544" x="3498850" y="1473200"/>
          <p14:tracePt t="3561" x="3492500" y="1473200"/>
          <p14:tracePt t="3609" x="3511550" y="1473200"/>
          <p14:tracePt t="3615" x="3549650" y="1473200"/>
          <p14:tracePt t="3627" x="3632200" y="1479550"/>
          <p14:tracePt t="3644" x="3854450" y="1530350"/>
          <p14:tracePt t="3660" x="4159250" y="1568450"/>
          <p14:tracePt t="3663" x="4260850" y="1581150"/>
          <p14:tracePt t="3677" x="4394200" y="1593850"/>
          <p14:tracePt t="3694" x="4406900" y="1593850"/>
          <p14:tracePt t="3710" x="4419600" y="1600200"/>
          <p14:tracePt t="3727" x="4356100" y="1600200"/>
          <p14:tracePt t="3745" x="4133850" y="1600200"/>
          <p14:tracePt t="3761" x="3784600" y="1600200"/>
          <p14:tracePt t="3777" x="3441700" y="1600200"/>
          <p14:tracePt t="3793" x="3238500" y="1600200"/>
          <p14:tracePt t="3811" x="3181350" y="1600200"/>
          <p14:tracePt t="3815" x="3168650" y="1600200"/>
          <p14:tracePt t="3827" x="3162300" y="1600200"/>
          <p14:tracePt t="3860" x="3168650" y="1600200"/>
          <p14:tracePt t="3878" x="3340100" y="1600200"/>
          <p14:tracePt t="3894" x="3575050" y="1600200"/>
          <p14:tracePt t="3910" x="4032250" y="1600200"/>
          <p14:tracePt t="3927" x="4546600" y="1600200"/>
          <p14:tracePt t="3943" x="4883150" y="1600200"/>
          <p14:tracePt t="3960" x="4959350" y="1600200"/>
          <p14:tracePt t="3977" x="4972050" y="1600200"/>
          <p14:tracePt t="3994" x="4965700" y="1600200"/>
          <p14:tracePt t="4011" x="4838700" y="1600200"/>
          <p14:tracePt t="4016" x="4730750" y="1600200"/>
          <p14:tracePt t="4028" x="4603750" y="1600200"/>
          <p14:tracePt t="4043" x="4343400" y="1600200"/>
          <p14:tracePt t="4046" x="4235450" y="1600200"/>
          <p14:tracePt t="4060" x="4140200" y="1600200"/>
          <p14:tracePt t="4077" x="4057650" y="1600200"/>
          <p14:tracePt t="4118" x="4083050" y="1593850"/>
          <p14:tracePt t="4126" x="4127500" y="1593850"/>
          <p14:tracePt t="4135" x="4197350" y="1593850"/>
          <p14:tracePt t="4143" x="4292600" y="1593850"/>
          <p14:tracePt t="4160" x="4552950" y="1593850"/>
          <p14:tracePt t="4176" x="4902200" y="1593850"/>
          <p14:tracePt t="4193" x="5156200" y="1593850"/>
          <p14:tracePt t="4210" x="5245100" y="1593850"/>
          <p14:tracePt t="4226" x="5257800" y="1593850"/>
          <p14:tracePt t="4244" x="5264150" y="1593850"/>
          <p14:tracePt t="4261" x="5162550" y="1574800"/>
          <p14:tracePt t="4277" x="4972050" y="1536700"/>
          <p14:tracePt t="4293" x="4756150" y="1492250"/>
          <p14:tracePt t="4311" x="4578350" y="1485900"/>
          <p14:tracePt t="4327" x="4483100" y="1485900"/>
          <p14:tracePt t="4343" x="4470400" y="1485900"/>
          <p14:tracePt t="4360" x="4464050" y="1485900"/>
          <p14:tracePt t="4394" x="4476750" y="1485900"/>
          <p14:tracePt t="4410" x="4552950" y="1485900"/>
          <p14:tracePt t="4427" x="4699000" y="1485900"/>
          <p14:tracePt t="4431" x="4794250" y="1485900"/>
          <p14:tracePt t="4443" x="4889500" y="1485900"/>
          <p14:tracePt t="4460" x="5060950" y="1485900"/>
          <p14:tracePt t="4476" x="5105400" y="1485900"/>
          <p14:tracePt t="4478" x="5111750" y="1485900"/>
          <p14:tracePt t="4494" x="5118100" y="1485900"/>
          <p14:tracePt t="5034" x="5111750" y="1485900"/>
          <p14:tracePt t="5039" x="5080000" y="1485900"/>
          <p14:tracePt t="5047" x="5035550" y="1485900"/>
          <p14:tracePt t="5060" x="4965700" y="1485900"/>
          <p14:tracePt t="5076" x="4762500" y="1485900"/>
          <p14:tracePt t="5079" x="4635500" y="1485900"/>
          <p14:tracePt t="5094" x="4356100" y="1485900"/>
          <p14:tracePt t="5109" x="4070350" y="1485900"/>
          <p14:tracePt t="5126" x="3848100" y="1485900"/>
          <p14:tracePt t="5143" x="3702050" y="1485900"/>
          <p14:tracePt t="5159" x="3632200" y="1485900"/>
          <p14:tracePt t="5176" x="3619500" y="1485900"/>
          <p14:tracePt t="5193" x="3613150" y="1485900"/>
          <p14:tracePt t="5271" x="3632200" y="1485900"/>
          <p14:tracePt t="5280" x="3663950" y="1485900"/>
          <p14:tracePt t="5287" x="3721100" y="1485900"/>
          <p14:tracePt t="5295" x="3790950" y="1485900"/>
          <p14:tracePt t="5310" x="3949700" y="1485900"/>
          <p14:tracePt t="5327" x="4076700" y="1485900"/>
          <p14:tracePt t="5343" x="4127500" y="1485900"/>
          <p14:tracePt t="5360" x="4140200" y="1485900"/>
          <p14:tracePt t="5398" x="4133850" y="1485900"/>
          <p14:tracePt t="5407" x="4102100" y="1485900"/>
          <p14:tracePt t="5414" x="4057650" y="1485900"/>
          <p14:tracePt t="5426" x="4006850" y="1485900"/>
          <p14:tracePt t="5443" x="3860800" y="1485900"/>
          <p14:tracePt t="5459" x="3689350" y="1485900"/>
          <p14:tracePt t="5462" x="3606800" y="1485900"/>
          <p14:tracePt t="5476" x="3543300" y="1485900"/>
          <p14:tracePt t="5495" x="3473450" y="1473200"/>
          <p14:tracePt t="5551" x="3505200" y="1473200"/>
          <p14:tracePt t="5560" x="3549650" y="1479550"/>
          <p14:tracePt t="5567" x="3619500" y="1485900"/>
          <p14:tracePt t="5577" x="3702050" y="1498600"/>
          <p14:tracePt t="5593" x="3905250" y="1524000"/>
          <p14:tracePt t="5610" x="4114800" y="1530350"/>
          <p14:tracePt t="5626" x="4260850" y="1530350"/>
          <p14:tracePt t="5643" x="4298950" y="1530350"/>
          <p14:tracePt t="5688" x="4292600" y="1530350"/>
          <p14:tracePt t="5695" x="4260850" y="1530350"/>
          <p14:tracePt t="5710" x="4152900" y="1530350"/>
          <p14:tracePt t="5726" x="4044950" y="1530350"/>
          <p14:tracePt t="5743" x="3949700" y="1530350"/>
          <p14:tracePt t="5760" x="3898900" y="1530350"/>
          <p14:tracePt t="5777" x="3886200" y="1530350"/>
          <p14:tracePt t="5793" x="3879850" y="1530350"/>
          <p14:tracePt t="5832" x="3886200" y="1530350"/>
          <p14:tracePt t="5840" x="3905250" y="1530350"/>
          <p14:tracePt t="5847" x="3949700" y="1530350"/>
          <p14:tracePt t="5859" x="4013200" y="1530350"/>
          <p14:tracePt t="5876" x="4171950" y="1530350"/>
          <p14:tracePt t="5880" x="4235450" y="1530350"/>
          <p14:tracePt t="5893" x="4318000" y="1530350"/>
          <p14:tracePt t="5909" x="4337050" y="1530350"/>
          <p14:tracePt t="5944" x="4324350" y="1530350"/>
          <p14:tracePt t="5959" x="4203700" y="1530350"/>
          <p14:tracePt t="5976" x="4000500" y="1530350"/>
          <p14:tracePt t="5993" x="3790950" y="1530350"/>
          <p14:tracePt t="6010" x="3644900" y="1530350"/>
          <p14:tracePt t="6027" x="3587750" y="1530350"/>
          <p14:tracePt t="6042" x="3575050" y="1530350"/>
          <p14:tracePt t="6080" x="3581400" y="1530350"/>
          <p14:tracePt t="6086" x="3613150" y="1530350"/>
          <p14:tracePt t="6094" x="3670300" y="1530350"/>
          <p14:tracePt t="6109" x="3835400" y="1530350"/>
          <p14:tracePt t="6127" x="4095750" y="1530350"/>
          <p14:tracePt t="6142" x="4464050" y="1530350"/>
          <p14:tracePt t="6159" x="4743450" y="1530350"/>
          <p14:tracePt t="6176" x="4864100" y="1530350"/>
          <p14:tracePt t="6193" x="4889500" y="1530350"/>
          <p14:tracePt t="6209" x="4895850" y="1530350"/>
          <p14:tracePt t="6242" x="4889500" y="1530350"/>
          <p14:tracePt t="6259" x="4800600" y="1530350"/>
          <p14:tracePt t="6277" x="4629150" y="1524000"/>
          <p14:tracePt t="6280" x="4514850" y="1524000"/>
          <p14:tracePt t="6294" x="4254500" y="1524000"/>
          <p14:tracePt t="6311" x="4044950" y="1524000"/>
          <p14:tracePt t="6326" x="3937000" y="1524000"/>
          <p14:tracePt t="6343" x="3924300" y="1524000"/>
          <p14:tracePt t="6359" x="3917950" y="1524000"/>
          <p14:tracePt t="6390" x="3930650" y="1524000"/>
          <p14:tracePt t="6398" x="3962400" y="1524000"/>
          <p14:tracePt t="6409" x="4006850" y="1524000"/>
          <p14:tracePt t="6426" x="4152900" y="1524000"/>
          <p14:tracePt t="6442" x="4394200" y="1524000"/>
          <p14:tracePt t="6459" x="4654550" y="1524000"/>
          <p14:tracePt t="6462" x="4775200" y="1524000"/>
          <p14:tracePt t="6476" x="4857750" y="1524000"/>
          <p14:tracePt t="6492" x="4953000" y="1524000"/>
          <p14:tracePt t="6510" x="4972050" y="1524000"/>
          <p14:tracePt t="6551" x="4940300" y="1517650"/>
          <p14:tracePt t="6560" x="4864100" y="1498600"/>
          <p14:tracePt t="6567" x="4781550" y="1479550"/>
          <p14:tracePt t="6577" x="4673600" y="1473200"/>
          <p14:tracePt t="6592" x="4451350" y="1466850"/>
          <p14:tracePt t="6609" x="4241800" y="1466850"/>
          <p14:tracePt t="6626" x="4114800" y="1466850"/>
          <p14:tracePt t="6642" x="4089400" y="1466850"/>
          <p14:tracePt t="6659" x="4083050" y="1466850"/>
          <p14:tracePt t="6694" x="4095750" y="1466850"/>
          <p14:tracePt t="6703" x="4133850" y="1466850"/>
          <p14:tracePt t="6711" x="4191000" y="1466850"/>
          <p14:tracePt t="6726" x="4375150" y="1466850"/>
          <p14:tracePt t="6742" x="4692650" y="1466850"/>
          <p14:tracePt t="6759" x="5060950" y="1466850"/>
          <p14:tracePt t="6777" x="5289550" y="1466850"/>
          <p14:tracePt t="6793" x="5359400" y="1466850"/>
          <p14:tracePt t="6810" x="5372100" y="1466850"/>
          <p14:tracePt t="6830" x="5365750" y="1466850"/>
          <p14:tracePt t="6842" x="5327650" y="1466850"/>
          <p14:tracePt t="6859" x="5200650" y="1466850"/>
          <p14:tracePt t="6862" x="5111750" y="1466850"/>
          <p14:tracePt t="6875" x="5016500" y="1466850"/>
          <p14:tracePt t="6893" x="4819650" y="1466850"/>
          <p14:tracePt t="6895" x="4724400" y="1466850"/>
          <p14:tracePt t="6909" x="4584700" y="1466850"/>
          <p14:tracePt t="6926" x="4552950" y="1466850"/>
          <p14:tracePt t="6942" x="4546600" y="1466850"/>
          <p14:tracePt t="7001" x="4559300" y="1466850"/>
          <p14:tracePt t="7006" x="4591050" y="1466850"/>
          <p14:tracePt t="7015" x="4635500" y="1466850"/>
          <p14:tracePt t="7026" x="4699000" y="1466850"/>
          <p14:tracePt t="7043" x="4826000" y="1466850"/>
          <p14:tracePt t="7045" x="4876800" y="1466850"/>
          <p14:tracePt t="7059" x="4908550" y="1466850"/>
          <p14:tracePt t="7062" x="4927600" y="1466850"/>
          <p14:tracePt t="7076" x="4933950" y="1466850"/>
          <p14:tracePt t="7079" x="4940300" y="1466850"/>
          <p14:tracePt t="7092" x="4946650" y="1466850"/>
          <p14:tracePt t="7605" x="0" y="0"/>
        </p14:tracePtLst>
        <p14:tracePtLst>
          <p14:tracePt t="8615" x="5219700" y="6127750"/>
          <p14:tracePt t="8735" x="5238750" y="6127750"/>
          <p14:tracePt t="8743" x="5270500" y="6127750"/>
          <p14:tracePt t="8751" x="5327650" y="6127750"/>
          <p14:tracePt t="8761" x="5391150" y="6127750"/>
          <p14:tracePt t="8776" x="5549900" y="6127750"/>
          <p14:tracePt t="8792" x="5695950" y="6127750"/>
          <p14:tracePt t="8809" x="5791200" y="6127750"/>
          <p14:tracePt t="8825" x="5822950" y="6127750"/>
          <p14:tracePt t="8911" x="5810250" y="6127750"/>
          <p14:tracePt t="8920" x="5772150" y="6127750"/>
          <p14:tracePt t="8926" x="5715000" y="6127750"/>
          <p14:tracePt t="8941" x="5556250" y="6127750"/>
          <p14:tracePt t="8958" x="5403850" y="6127750"/>
          <p14:tracePt t="8975" x="5270500" y="6127750"/>
          <p14:tracePt t="8991" x="5226050" y="6127750"/>
          <p14:tracePt t="9008" x="5207000" y="6127750"/>
          <p14:tracePt t="9102" x="5219700" y="6127750"/>
          <p14:tracePt t="9110" x="5251450" y="6127750"/>
          <p14:tracePt t="9118" x="5289550" y="6127750"/>
          <p14:tracePt t="9125" x="5346700" y="6127750"/>
          <p14:tracePt t="9141" x="5492750" y="6127750"/>
          <p14:tracePt t="9158" x="5645150" y="6127750"/>
          <p14:tracePt t="9175" x="5746750" y="6127750"/>
          <p14:tracePt t="9191" x="5784850" y="6127750"/>
          <p14:tracePt t="9254" x="5765800" y="6127750"/>
          <p14:tracePt t="9263" x="5734050" y="6127750"/>
          <p14:tracePt t="9270" x="5702300" y="6127750"/>
          <p14:tracePt t="9277" x="5651500" y="6127750"/>
          <p14:tracePt t="9291" x="5588000" y="6127750"/>
          <p14:tracePt t="9308" x="5435600" y="6127750"/>
          <p14:tracePt t="9325" x="5321300" y="6127750"/>
          <p14:tracePt t="9341" x="5302250" y="6127750"/>
          <p14:tracePt t="9422" x="5327650" y="6127750"/>
          <p14:tracePt t="9430" x="5359400" y="6127750"/>
          <p14:tracePt t="9437" x="5410200" y="6127750"/>
          <p14:tracePt t="9446" x="5473700" y="6127750"/>
          <p14:tracePt t="9458" x="5556250" y="6127750"/>
          <p14:tracePt t="9474" x="5689600" y="6127750"/>
          <p14:tracePt t="9491" x="5772150" y="6127750"/>
          <p14:tracePt t="9508" x="5797550" y="6127750"/>
          <p14:tracePt t="9509" x="5803900" y="6127750"/>
          <p14:tracePt t="9565" x="5784850" y="6127750"/>
          <p14:tracePt t="9574" x="5740400" y="6127750"/>
          <p14:tracePt t="9582" x="5689600" y="6127750"/>
          <p14:tracePt t="9591" x="5626100" y="6127750"/>
          <p14:tracePt t="9608" x="5492750" y="6127750"/>
          <p14:tracePt t="9625" x="5410200" y="6127750"/>
          <p14:tracePt t="9641" x="5384800" y="6127750"/>
          <p14:tracePt t="9658" x="5378450" y="6127750"/>
          <p14:tracePt t="9694" x="5391150" y="6127750"/>
          <p14:tracePt t="9708" x="5416550" y="6127750"/>
          <p14:tracePt t="9724" x="5505450" y="6127750"/>
          <p14:tracePt t="9741" x="5670550" y="6127750"/>
          <p14:tracePt t="9758" x="5708650" y="6127750"/>
          <p14:tracePt t="9775" x="5721350" y="6127750"/>
          <p14:tracePt t="9813" x="5708650" y="6127750"/>
          <p14:tracePt t="9824" x="5683250" y="6127750"/>
          <p14:tracePt t="9841" x="5575300" y="6121400"/>
          <p14:tracePt t="9858" x="5473700" y="6115050"/>
          <p14:tracePt t="9875" x="5359400" y="6115050"/>
          <p14:tracePt t="9891" x="5219700" y="6115050"/>
          <p14:tracePt t="9907" x="5080000" y="6115050"/>
          <p14:tracePt t="9924" x="4997450" y="6115050"/>
          <p14:tracePt t="9926" x="4972050" y="6115050"/>
          <p14:tracePt t="9941" x="4953000" y="6115050"/>
          <p14:tracePt t="9958" x="4946650" y="6115050"/>
          <p14:tracePt t="10054" x="4959350" y="6115050"/>
          <p14:tracePt t="10062" x="4965700" y="6115050"/>
          <p14:tracePt t="10143" x="4959350" y="6115050"/>
          <p14:tracePt t="10153" x="4946650" y="6115050"/>
          <p14:tracePt t="10158" x="4933950" y="6115050"/>
          <p14:tracePt t="10174" x="4895850" y="6115050"/>
          <p14:tracePt t="10191" x="4883150" y="6115050"/>
          <p14:tracePt t="10208" x="4876800" y="6115050"/>
          <p14:tracePt t="10302" x="4895850" y="6115050"/>
          <p14:tracePt t="10313" x="4927600" y="6115050"/>
          <p14:tracePt t="10318" x="4984750" y="6115050"/>
          <p14:tracePt t="10327" x="5054600" y="6115050"/>
          <p14:tracePt t="10342" x="5238750" y="6115050"/>
          <p14:tracePt t="10357" x="5416550" y="6115050"/>
          <p14:tracePt t="10375" x="5575300" y="6115050"/>
          <p14:tracePt t="10391" x="5657850" y="6115050"/>
          <p14:tracePt t="10408" x="5689600" y="6115050"/>
          <p14:tracePt t="10560" x="5683250" y="6115050"/>
          <p14:tracePt t="10567" x="5651500" y="6115050"/>
          <p14:tracePt t="10576" x="5600700" y="6115050"/>
          <p14:tracePt t="10592" x="5416550" y="6102350"/>
          <p14:tracePt t="10608" x="5226050" y="6102350"/>
          <p14:tracePt t="10624" x="5060950" y="6102350"/>
          <p14:tracePt t="10641" x="4972050" y="6102350"/>
          <p14:tracePt t="10658" x="4946650" y="6102350"/>
          <p14:tracePt t="10674" x="4940300" y="6102350"/>
          <p14:tracePt t="10742" x="4959350" y="6102350"/>
          <p14:tracePt t="10750" x="4997450" y="6102350"/>
          <p14:tracePt t="10758" x="5060950" y="6102350"/>
          <p14:tracePt t="10774" x="5264150" y="6102350"/>
          <p14:tracePt t="10791" x="5524500" y="6102350"/>
          <p14:tracePt t="10808" x="5734050" y="6102350"/>
          <p14:tracePt t="10825" x="5848350" y="6102350"/>
          <p14:tracePt t="10841" x="5873750" y="6102350"/>
          <p14:tracePt t="10911" x="5861050" y="6102350"/>
          <p14:tracePt t="10920" x="5848350" y="6102350"/>
          <p14:tracePt t="10926" x="5822950" y="6102350"/>
          <p14:tracePt t="10941" x="5784850" y="6102350"/>
          <p14:tracePt t="10957" x="5778500" y="6102350"/>
          <p14:tracePt t="11033" x="5784850" y="6102350"/>
          <p14:tracePt t="11038" x="5803900" y="6102350"/>
          <p14:tracePt t="11046" x="5835650" y="6102350"/>
          <p14:tracePt t="11057" x="5892800" y="6102350"/>
          <p14:tracePt t="11074" x="6057900" y="6102350"/>
          <p14:tracePt t="11091" x="6235700" y="6102350"/>
          <p14:tracePt t="11093" x="6311900" y="6102350"/>
          <p14:tracePt t="11107" x="6369050" y="6102350"/>
          <p14:tracePt t="11124" x="6419850" y="6102350"/>
          <p14:tracePt t="11141" x="6438900" y="6102350"/>
          <p14:tracePt t="11216" x="6419850" y="6096000"/>
          <p14:tracePt t="11223" x="6388100" y="6089650"/>
          <p14:tracePt t="11230" x="6362700" y="6089650"/>
          <p14:tracePt t="11241" x="6324600" y="6083300"/>
          <p14:tracePt t="11257" x="6273800" y="6070600"/>
          <p14:tracePt t="11274" x="6248400" y="6070600"/>
          <p14:tracePt t="11358" x="6261100" y="6070600"/>
          <p14:tracePt t="11366" x="6280150" y="6070600"/>
          <p14:tracePt t="11375" x="6299200" y="6070600"/>
          <p14:tracePt t="11390" x="6324600" y="6070600"/>
          <p14:tracePt t="11407" x="6330950" y="6070600"/>
          <p14:tracePt t="11906" x="6343650" y="6070600"/>
          <p14:tracePt t="11911" x="6356350" y="6070600"/>
          <p14:tracePt t="11924" x="6381750" y="6070600"/>
          <p14:tracePt t="11942" x="6572250" y="6070600"/>
          <p14:tracePt t="11958" x="6800850" y="6070600"/>
          <p14:tracePt t="11974" x="7048500" y="6070600"/>
          <p14:tracePt t="11991" x="7213600" y="6070600"/>
          <p14:tracePt t="12007" x="7277100" y="6070600"/>
          <p14:tracePt t="12024" x="7283450" y="6070600"/>
          <p14:tracePt t="12110" x="7264400" y="6070600"/>
          <p14:tracePt t="12118" x="7232650" y="6070600"/>
          <p14:tracePt t="12126" x="7181850" y="6070600"/>
          <p14:tracePt t="12141" x="7118350" y="6070600"/>
          <p14:tracePt t="12157" x="6845300" y="6070600"/>
          <p14:tracePt t="12173" x="6673850" y="6070600"/>
          <p14:tracePt t="12190" x="6565900" y="6070600"/>
          <p14:tracePt t="12207" x="6546850" y="6070600"/>
          <p14:tracePt t="12224" x="6540500" y="6070600"/>
          <p14:tracePt t="12302" x="6553200" y="6070600"/>
          <p14:tracePt t="12312" x="6597650" y="6070600"/>
          <p14:tracePt t="12318" x="6648450" y="6070600"/>
          <p14:tracePt t="12327" x="6737350" y="6070600"/>
          <p14:tracePt t="12341" x="6826250" y="6070600"/>
          <p14:tracePt t="12343" x="6921500" y="6070600"/>
          <p14:tracePt t="12357" x="7131050" y="6070600"/>
          <p14:tracePt t="12374" x="7283450" y="6070600"/>
          <p14:tracePt t="12391" x="7340600" y="6070600"/>
          <p14:tracePt t="12407" x="7353300" y="6070600"/>
          <p14:tracePt t="12825" x="7346950" y="6070600"/>
          <p14:tracePt t="12830" x="7327900" y="6070600"/>
          <p14:tracePt t="12840" x="7296150" y="6070600"/>
          <p14:tracePt t="12857" x="7219950" y="6070600"/>
          <p14:tracePt t="12874" x="7092950" y="6070600"/>
          <p14:tracePt t="12890" x="6978650" y="6070600"/>
          <p14:tracePt t="12907" x="6889750" y="6070600"/>
          <p14:tracePt t="12923" x="6826250" y="6070600"/>
          <p14:tracePt t="12926" x="6800850" y="6070600"/>
          <p14:tracePt t="12940" x="6788150" y="6070600"/>
          <p14:tracePt t="12957" x="6762750" y="6070600"/>
          <p14:tracePt t="12973" x="6750050" y="6070600"/>
          <p14:tracePt t="13135" x="6762750" y="6070600"/>
          <p14:tracePt t="13142" x="6775450" y="6070600"/>
          <p14:tracePt t="13150" x="6800850" y="6070600"/>
          <p14:tracePt t="13157" x="6826250" y="6070600"/>
          <p14:tracePt t="13174" x="6870700" y="6070600"/>
          <p14:tracePt t="13190" x="6927850" y="6070600"/>
          <p14:tracePt t="13206" x="6985000" y="6070600"/>
          <p14:tracePt t="13223" x="7048500" y="6070600"/>
          <p14:tracePt t="13239" x="7137400" y="6070600"/>
          <p14:tracePt t="13256" x="7207250" y="6070600"/>
          <p14:tracePt t="13273" x="7277100" y="6070600"/>
          <p14:tracePt t="13290" x="7321550" y="6070600"/>
          <p14:tracePt t="13307" x="7366000" y="6070600"/>
          <p14:tracePt t="13323" x="7372350" y="6070600"/>
          <p14:tracePt t="13510" x="7378700" y="6070600"/>
          <p14:tracePt t="13527" x="7385050" y="6070600"/>
          <p14:tracePt t="13533" x="7397750" y="6070600"/>
          <p14:tracePt t="13543" x="7410450" y="6070600"/>
          <p14:tracePt t="13557" x="7467600" y="6070600"/>
          <p14:tracePt t="13573" x="7531100" y="6070600"/>
          <p14:tracePt t="13590" x="7600950" y="6076950"/>
          <p14:tracePt t="13606" x="7620000" y="6076950"/>
          <p14:tracePt t="13623" x="7632700" y="6076950"/>
          <p14:tracePt t="13967" x="7645400" y="6076950"/>
          <p14:tracePt t="13974" x="7664450" y="6076950"/>
          <p14:tracePt t="13982" x="7696200" y="6083300"/>
          <p14:tracePt t="13990" x="7727950" y="6083300"/>
          <p14:tracePt t="14006" x="7874000" y="6096000"/>
          <p14:tracePt t="14023" x="8089900" y="6108700"/>
          <p14:tracePt t="14039" x="8331200" y="6108700"/>
          <p14:tracePt t="14057" x="8540750" y="6108700"/>
          <p14:tracePt t="14073" x="8667750" y="6108700"/>
          <p14:tracePt t="14090" x="8693150" y="6108700"/>
          <p14:tracePt t="14106" x="8699500" y="6108700"/>
          <p14:tracePt t="14294" x="8693150" y="6108700"/>
          <p14:tracePt t="14302" x="8674100" y="6108700"/>
          <p14:tracePt t="14310" x="8642350" y="6108700"/>
          <p14:tracePt t="14323" x="8597900" y="6108700"/>
          <p14:tracePt t="14340" x="8502650" y="6108700"/>
          <p14:tracePt t="14356" x="8407400" y="6102350"/>
          <p14:tracePt t="14357" x="8382000" y="6096000"/>
          <p14:tracePt t="14373" x="8369300" y="6096000"/>
          <p14:tracePt t="14478" x="8375650" y="6096000"/>
          <p14:tracePt t="14485" x="8394700" y="6096000"/>
          <p14:tracePt t="14495" x="8413750" y="6096000"/>
          <p14:tracePt t="14506" x="8439150" y="6096000"/>
          <p14:tracePt t="14523" x="8502650" y="6096000"/>
          <p14:tracePt t="14539" x="8559800" y="6096000"/>
          <p14:tracePt t="14557" x="8591550" y="6096000"/>
          <p14:tracePt t="14559" x="8597900" y="6096000"/>
          <p14:tracePt t="14573" x="8604250" y="6096000"/>
          <p14:tracePt t="16159" x="0" y="0"/>
        </p14:tracePtLst>
        <p14:tracePtLst>
          <p14:tracePt t="17408" x="7207250" y="5969000"/>
          <p14:tracePt t="17535" x="7207250" y="5975350"/>
          <p14:tracePt t="17545" x="7207250" y="5981700"/>
          <p14:tracePt t="17561" x="7207250" y="5988050"/>
          <p14:tracePt t="17573" x="7219950" y="5994400"/>
          <p14:tracePt t="17577" x="7232650" y="6007100"/>
          <p14:tracePt t="17591" x="7270750" y="6013450"/>
          <p14:tracePt t="17606" x="7315200" y="6013450"/>
          <p14:tracePt t="17623" x="7372350" y="6013450"/>
          <p14:tracePt t="17640" x="7404100" y="5994400"/>
          <p14:tracePt t="17656" x="7410450" y="5969000"/>
          <p14:tracePt t="17672" x="7410450" y="5924550"/>
          <p14:tracePt t="17689" x="7410450" y="5886450"/>
          <p14:tracePt t="17705" x="7410450" y="5867400"/>
          <p14:tracePt t="17785" x="7404100" y="5867400"/>
          <p14:tracePt t="17793" x="7397750" y="5873750"/>
          <p14:tracePt t="17806" x="7391400" y="5886450"/>
          <p14:tracePt t="17823" x="7391400" y="5911850"/>
          <p14:tracePt t="17840" x="7385050" y="5918200"/>
          <p14:tracePt t="18091" x="0" y="0"/>
        </p14:tracePtLst>
        <p14:tracePtLst>
          <p14:tracePt t="18686" x="4191000" y="2978150"/>
          <p14:tracePt t="18742" x="4184650" y="2978150"/>
          <p14:tracePt t="18752" x="4197350" y="2978150"/>
          <p14:tracePt t="18761" x="4235450" y="2990850"/>
          <p14:tracePt t="18772" x="4286250" y="3016250"/>
          <p14:tracePt t="18788" x="4438650" y="3060700"/>
          <p14:tracePt t="18805" x="4673600" y="3098800"/>
          <p14:tracePt t="18822" x="4737100" y="3105150"/>
          <p14:tracePt t="18839" x="4749800" y="3105150"/>
          <p14:tracePt t="19054" x="0" y="0"/>
        </p14:tracePtLst>
        <p14:tracePtLst>
          <p14:tracePt t="19626" x="8280400" y="5867400"/>
          <p14:tracePt t="19631" x="8274050" y="5867400"/>
          <p14:tracePt t="19664" x="8274050" y="5873750"/>
          <p14:tracePt t="19670" x="8274050" y="5880100"/>
          <p14:tracePt t="19678" x="8274050" y="5886450"/>
          <p14:tracePt t="19688" x="8274050" y="5905500"/>
          <p14:tracePt t="19705" x="8274050" y="5943600"/>
          <p14:tracePt t="19721" x="8274050" y="5988050"/>
          <p14:tracePt t="19738" x="8286750" y="6045200"/>
          <p14:tracePt t="19754" x="8324850" y="6083300"/>
          <p14:tracePt t="19771" x="8369300" y="6115050"/>
          <p14:tracePt t="19788" x="8439150" y="6134100"/>
          <p14:tracePt t="19789" x="8477250" y="6140450"/>
          <p14:tracePt t="19804" x="8489950" y="6140450"/>
          <p14:tracePt t="19821" x="8591550" y="6127750"/>
          <p14:tracePt t="19838" x="8642350" y="6089650"/>
          <p14:tracePt t="19855" x="8667750" y="6032500"/>
          <p14:tracePt t="19871" x="8674100" y="6007100"/>
          <p14:tracePt t="19888" x="8667750" y="5962650"/>
          <p14:tracePt t="19905" x="8648700" y="5930900"/>
          <p14:tracePt t="19921" x="8610600" y="5905500"/>
          <p14:tracePt t="19938" x="8578850" y="5892800"/>
          <p14:tracePt t="19954" x="8559800" y="5892800"/>
          <p14:tracePt t="19971" x="8547100" y="5892800"/>
          <p14:tracePt t="19988" x="8540750" y="5892800"/>
          <p14:tracePt t="19990" x="8534400" y="5892800"/>
          <p14:tracePt t="20004" x="8528050" y="5892800"/>
          <p14:tracePt t="20021" x="8515350" y="5905500"/>
          <p14:tracePt t="20037" x="8496300" y="5924550"/>
          <p14:tracePt t="20054" x="8496300" y="5937250"/>
          <p14:tracePt t="20071" x="8496300" y="5943600"/>
          <p14:tracePt t="20088" x="8496300" y="5949950"/>
          <p14:tracePt t="20104" x="8496300" y="5956300"/>
          <p14:tracePt t="20121" x="8496300" y="5975350"/>
          <p14:tracePt t="20237" x="8496300" y="5969000"/>
          <p14:tracePt t="20247" x="8496300" y="5949950"/>
          <p14:tracePt t="20254" x="8483600" y="5943600"/>
          <p14:tracePt t="20271" x="8470900" y="5924550"/>
          <p14:tracePt t="20287" x="8458200" y="5918200"/>
          <p14:tracePt t="20304" x="8451850" y="5918200"/>
          <p14:tracePt t="20326" x="8445500" y="5918200"/>
          <p14:tracePt t="20342" x="8439150" y="5918200"/>
          <p14:tracePt t="20354" x="8426450" y="5918200"/>
          <p14:tracePt t="20371" x="8413750" y="5918200"/>
          <p14:tracePt t="20388" x="8407400" y="5924550"/>
          <p14:tracePt t="20405" x="8407400" y="5930900"/>
          <p14:tracePt t="20581" x="8407400" y="5937250"/>
          <p14:tracePt t="20593" x="8407400" y="5949950"/>
          <p14:tracePt t="20597" x="8401050" y="5949950"/>
          <p14:tracePt t="20607" x="8394700" y="5962650"/>
          <p14:tracePt t="20621" x="8375650" y="5975350"/>
          <p14:tracePt t="20638" x="8375650" y="6000750"/>
          <p14:tracePt t="20655" x="8375650" y="6007100"/>
          <p14:tracePt t="20671" x="8375650" y="6013450"/>
          <p14:tracePt t="20742" x="8375650" y="6019800"/>
          <p14:tracePt t="20767" x="8382000" y="6013450"/>
          <p14:tracePt t="20782" x="8382000" y="6000750"/>
          <p14:tracePt t="20790" x="8382000" y="5981700"/>
          <p14:tracePt t="20798" x="8382000" y="5975350"/>
          <p14:tracePt t="20807" x="8382000" y="5956300"/>
          <p14:tracePt t="20821" x="8362950" y="5943600"/>
          <p14:tracePt t="20838" x="8362950" y="5937250"/>
          <p14:tracePt t="20894" x="8356600" y="5943600"/>
          <p14:tracePt t="20904" x="8356600" y="5962650"/>
          <p14:tracePt t="20910" x="8356600" y="5981700"/>
          <p14:tracePt t="20920" x="8356600" y="5994400"/>
          <p14:tracePt t="20937" x="8356600" y="6026150"/>
          <p14:tracePt t="20954" x="8356600" y="6032500"/>
          <p14:tracePt t="20971" x="8356600" y="6038850"/>
          <p14:tracePt t="21033" x="8362950" y="6038850"/>
          <p14:tracePt t="21046" x="8362950" y="6026150"/>
          <p14:tracePt t="21064" x="8362950" y="6019800"/>
          <p14:tracePt t="21077" x="8362950" y="6013450"/>
          <p14:tracePt t="21224" x="0" y="0"/>
        </p14:tracePtLst>
        <p14:tracePtLst>
          <p14:tracePt t="21797" x="4159250" y="3124200"/>
          <p14:tracePt t="21917" x="4191000" y="3136900"/>
          <p14:tracePt t="21926" x="4248150" y="3155950"/>
          <p14:tracePt t="21935" x="4324350" y="3168650"/>
          <p14:tracePt t="21942" x="4413250" y="3187700"/>
          <p14:tracePt t="21953" x="4527550" y="3206750"/>
          <p14:tracePt t="21971" x="4749800" y="3213100"/>
          <p14:tracePt t="21987" x="4940300" y="3213100"/>
          <p14:tracePt t="21990" x="4997450" y="3200400"/>
          <p14:tracePt t="22004" x="5029200" y="3194050"/>
          <p14:tracePt t="22020" x="5048250" y="3175000"/>
          <p14:tracePt t="22025" x="5054600" y="3168650"/>
          <p14:tracePt t="22038" x="5054600" y="3149600"/>
          <p14:tracePt t="22054" x="5022850" y="3111500"/>
          <p14:tracePt t="22070" x="4959350" y="3073400"/>
          <p14:tracePt t="22087" x="4845050" y="3016250"/>
          <p14:tracePt t="22105" x="4654550" y="2940050"/>
          <p14:tracePt t="22121" x="4451350" y="2889250"/>
          <p14:tracePt t="22137" x="4248150" y="2844800"/>
          <p14:tracePt t="22154" x="4095750" y="2819400"/>
          <p14:tracePt t="22170" x="4057650" y="2819400"/>
          <p14:tracePt t="22188" x="4038600" y="2819400"/>
          <p14:tracePt t="22204" x="4025900" y="2825750"/>
          <p14:tracePt t="22221" x="4019550" y="2914650"/>
          <p14:tracePt t="22223" x="4019550" y="2959100"/>
          <p14:tracePt t="22237" x="4013200" y="3067050"/>
          <p14:tracePt t="22254" x="4019550" y="3175000"/>
          <p14:tracePt t="22270" x="4076700" y="3276600"/>
          <p14:tracePt t="22287" x="4184650" y="3359150"/>
          <p14:tracePt t="22304" x="4286250" y="3409950"/>
          <p14:tracePt t="22320" x="4387850" y="3422650"/>
          <p14:tracePt t="22338" x="4464050" y="3416300"/>
          <p14:tracePt t="22354" x="4521200" y="3371850"/>
          <p14:tracePt t="22358" x="4540250" y="3346450"/>
          <p14:tracePt t="22371" x="4546600" y="3314700"/>
          <p14:tracePt t="22387" x="4552950" y="3257550"/>
          <p14:tracePt t="22405" x="4546600" y="3200400"/>
          <p14:tracePt t="22407" x="4527550" y="3168650"/>
          <p14:tracePt t="22420" x="4508500" y="3149600"/>
          <p14:tracePt t="22423" x="4489450" y="3130550"/>
          <p14:tracePt t="22437" x="4457700" y="3117850"/>
          <p14:tracePt t="22454" x="4438650" y="3111500"/>
          <p14:tracePt t="22513" x="4445000" y="3111500"/>
          <p14:tracePt t="22518" x="4495800" y="3124200"/>
          <p14:tracePt t="22528" x="4559300" y="3130550"/>
          <p14:tracePt t="22537" x="4635500" y="3130550"/>
          <p14:tracePt t="22554" x="4794250" y="3130550"/>
          <p14:tracePt t="22570" x="4870450" y="3124200"/>
          <p14:tracePt t="22588" x="4889500" y="3111500"/>
          <p14:tracePt t="22604" x="4889500" y="3098800"/>
          <p14:tracePt t="22607" x="4876800" y="3098800"/>
          <p14:tracePt t="22622" x="4857750" y="3086100"/>
          <p14:tracePt t="22638" x="4800600" y="3073400"/>
          <p14:tracePt t="22653" x="4768850" y="3073400"/>
          <p14:tracePt t="22670" x="4730750" y="3073400"/>
          <p14:tracePt t="22687" x="4718050" y="3086100"/>
          <p14:tracePt t="22703" x="4718050" y="3098800"/>
          <p14:tracePt t="22720" x="4718050" y="3105150"/>
          <p14:tracePt t="22774" x="4718050" y="3111500"/>
          <p14:tracePt t="22991" x="4711700" y="3111500"/>
          <p14:tracePt t="22999" x="4699000" y="3111500"/>
          <p14:tracePt t="23018" x="4692650" y="3111500"/>
          <p14:tracePt t="23023" x="4686300" y="3111500"/>
          <p14:tracePt t="23086" x="4699000" y="3117850"/>
          <p14:tracePt t="23094" x="4724400" y="3124200"/>
          <p14:tracePt t="23103" x="4756150" y="3130550"/>
          <p14:tracePt t="23120" x="4806950" y="3130550"/>
          <p14:tracePt t="23137" x="4838700" y="3130550"/>
          <p14:tracePt t="23153" x="4845050" y="3130550"/>
          <p14:tracePt t="23246" x="0" y="0"/>
        </p14:tracePtLst>
        <p14:tracePtLst>
          <p14:tracePt t="25054" x="9264650" y="6026150"/>
          <p14:tracePt t="25127" x="9271000" y="6026150"/>
          <p14:tracePt t="25134" x="9290050" y="6026150"/>
          <p14:tracePt t="25141" x="9309100" y="6026150"/>
          <p14:tracePt t="25152" x="9340850" y="6026150"/>
          <p14:tracePt t="25169" x="9455150" y="6026150"/>
          <p14:tracePt t="25186" x="9620250" y="6064250"/>
          <p14:tracePt t="25202" x="9791700" y="6089650"/>
          <p14:tracePt t="25219" x="9944100" y="6115050"/>
          <p14:tracePt t="25236" x="10033000" y="6134100"/>
          <p14:tracePt t="25252" x="10058400" y="6140450"/>
          <p14:tracePt t="25269" x="10064750" y="6140450"/>
          <p14:tracePt t="25407" x="10052050" y="6140450"/>
          <p14:tracePt t="25414" x="10033000" y="6140450"/>
          <p14:tracePt t="25422" x="10013950" y="6140450"/>
          <p14:tracePt t="25436" x="9988550" y="6140450"/>
          <p14:tracePt t="25453" x="9925050" y="6140450"/>
          <p14:tracePt t="25470" x="9893300" y="6140450"/>
          <p14:tracePt t="25577" x="9918700" y="6140450"/>
          <p14:tracePt t="25583" x="9956800" y="6140450"/>
          <p14:tracePt t="25593" x="10020300" y="6140450"/>
          <p14:tracePt t="25602" x="10083800" y="6140450"/>
          <p14:tracePt t="25620" x="10255250" y="6140450"/>
          <p14:tracePt t="25636" x="10445750" y="6140450"/>
          <p14:tracePt t="25639" x="10541000" y="6140450"/>
          <p14:tracePt t="25654" x="10706100" y="6140450"/>
          <p14:tracePt t="25669" x="10782300" y="6140450"/>
          <p14:tracePt t="25686" x="10807700" y="6140450"/>
          <p14:tracePt t="25910" x="10820400" y="6140450"/>
          <p14:tracePt t="25919" x="10833100" y="6140450"/>
          <p14:tracePt t="25935" x="10839450" y="6140450"/>
          <p14:tracePt t="25941" x="10845800" y="6140450"/>
          <p14:tracePt t="25952" x="10852150" y="6140450"/>
          <p14:tracePt t="25969" x="10871200" y="6140450"/>
          <p14:tracePt t="25986" x="10909300" y="6140450"/>
          <p14:tracePt t="26002" x="10960100" y="6134100"/>
          <p14:tracePt t="26019" x="10972800" y="6134100"/>
          <p14:tracePt t="26022" x="10979150" y="6134100"/>
          <p14:tracePt t="26077" x="10985500" y="6134100"/>
          <p14:tracePt t="26096" x="10991850" y="6134100"/>
          <p14:tracePt t="26110" x="10998200" y="6134100"/>
          <p14:tracePt t="26447" x="10985500" y="6127750"/>
          <p14:tracePt t="26447" x="0" y="0"/>
        </p14:tracePtLst>
        <p14:tracePtLst>
          <p14:tracePt t="27168" x="4711700" y="6235700"/>
          <p14:tracePt t="27255" x="4711700" y="6242050"/>
          <p14:tracePt t="27265" x="4711700" y="6254750"/>
          <p14:tracePt t="27270" x="4718050" y="6286500"/>
          <p14:tracePt t="27286" x="4724400" y="6318250"/>
          <p14:tracePt t="27302" x="4743450" y="6350000"/>
          <p14:tracePt t="27318" x="4749800" y="6356350"/>
          <p14:tracePt t="27528" x="4756150" y="6356350"/>
          <p14:tracePt t="27543" x="4768850" y="6356350"/>
          <p14:tracePt t="27550" x="4794250" y="6356350"/>
          <p14:tracePt t="27559" x="4832350" y="6356350"/>
          <p14:tracePt t="27560" x="0" y="0"/>
        </p14:tracePtLst>
        <p14:tracePtLst>
          <p14:tracePt t="27989" x="5384800" y="6172200"/>
          <p14:tracePt t="28073" x="5365750" y="6223000"/>
          <p14:tracePt t="28077" x="5359400" y="6242050"/>
          <p14:tracePt t="28085" x="5353050" y="6280150"/>
          <p14:tracePt t="28101" x="5346700" y="6311900"/>
          <p14:tracePt t="28118" x="5346700" y="6337300"/>
          <p14:tracePt t="28135" x="5346700" y="6343650"/>
          <p14:tracePt t="28317" x="0" y="0"/>
        </p14:tracePtLst>
        <p14:tracePtLst>
          <p14:tracePt t="28693" x="6159500" y="6140450"/>
          <p14:tracePt t="28781" x="6165850" y="6184900"/>
          <p14:tracePt t="28789" x="6172200" y="6216650"/>
          <p14:tracePt t="28797" x="6191250" y="6261100"/>
          <p14:tracePt t="28805" x="6197600" y="6305550"/>
          <p14:tracePt t="28818" x="6203950" y="6350000"/>
          <p14:tracePt t="28834" x="6216650" y="6413500"/>
          <p14:tracePt t="28851" x="6235700" y="6438900"/>
          <p14:tracePt t="28868" x="6235700" y="6445250"/>
          <p14:tracePt t="28909" x="6254750" y="6432550"/>
          <p14:tracePt t="28917" x="6261100" y="6419850"/>
          <p14:tracePt t="28925" x="6273800" y="6381750"/>
          <p14:tracePt t="28934" x="6286500" y="6337300"/>
          <p14:tracePt t="28951" x="6318250" y="6254750"/>
          <p14:tracePt t="28968" x="6350000" y="6184900"/>
          <p14:tracePt t="28984" x="6362700" y="6134100"/>
          <p14:tracePt t="29001" x="6362700" y="6115050"/>
          <p14:tracePt t="29018" x="6369050" y="6108700"/>
          <p14:tracePt t="29077" x="6369050" y="6121400"/>
          <p14:tracePt t="29085" x="6362700" y="6140450"/>
          <p14:tracePt t="29093" x="6356350" y="6184900"/>
          <p14:tracePt t="29101" x="6350000" y="6242050"/>
          <p14:tracePt t="29117" x="6337300" y="6324600"/>
          <p14:tracePt t="29135" x="6330950" y="6375400"/>
          <p14:tracePt t="29151" x="6330950" y="6400800"/>
          <p14:tracePt t="29167" x="6330950" y="6413500"/>
          <p14:tracePt t="29229" x="6330950" y="6407150"/>
          <p14:tracePt t="29237" x="6330950" y="6381750"/>
          <p14:tracePt t="29246" x="6337300" y="6343650"/>
          <p14:tracePt t="29253" x="6356350" y="6299200"/>
          <p14:tracePt t="29267" x="6369050" y="6267450"/>
          <p14:tracePt t="29284" x="6388100" y="6216650"/>
          <p14:tracePt t="29301" x="6388100" y="6197600"/>
          <p14:tracePt t="29318" x="6388100" y="6191250"/>
          <p14:tracePt t="29366" x="6388100" y="6203950"/>
          <p14:tracePt t="29375" x="6388100" y="6229350"/>
          <p14:tracePt t="29384" x="6388100" y="6261100"/>
          <p14:tracePt t="29401" x="6388100" y="6286500"/>
          <p14:tracePt t="29418" x="6388100" y="6299200"/>
          <p14:tracePt t="29527" x="6388100" y="6286500"/>
          <p14:tracePt t="29533" x="6388100" y="6261100"/>
          <p14:tracePt t="29543" x="6388100" y="6254750"/>
          <p14:tracePt t="29551" x="6388100" y="6235700"/>
          <p14:tracePt t="29568" x="6388100" y="6223000"/>
          <p14:tracePt t="29584" x="6388100" y="6210300"/>
          <p14:tracePt t="29646" x="6388100" y="6242050"/>
          <p14:tracePt t="29655" x="6388100" y="6261100"/>
          <p14:tracePt t="29662" x="6388100" y="6286500"/>
          <p14:tracePt t="29670" x="6388100" y="6299200"/>
          <p14:tracePt t="29686" x="6388100" y="6305550"/>
          <p14:tracePt t="29798" x="6388100" y="6286500"/>
          <p14:tracePt t="29805" x="6388100" y="6254750"/>
          <p14:tracePt t="29814" x="6394450" y="6235700"/>
          <p14:tracePt t="29823" x="6394450" y="6229350"/>
          <p14:tracePt t="29834" x="6394450" y="6223000"/>
          <p14:tracePt t="29851" x="6394450" y="6210300"/>
          <p14:tracePt t="29910" x="6394450" y="6229350"/>
          <p14:tracePt t="29918" x="6394450" y="6261100"/>
          <p14:tracePt t="29926" x="6394450" y="6318250"/>
          <p14:tracePt t="29934" x="6388100" y="6343650"/>
          <p14:tracePt t="29951" x="6388100" y="6362700"/>
          <p14:tracePt t="29968" x="6388100" y="6375400"/>
          <p14:tracePt t="30046" x="6388100" y="6369050"/>
          <p14:tracePt t="30054" x="6388100" y="6350000"/>
          <p14:tracePt t="30063" x="6388100" y="6337300"/>
          <p14:tracePt t="30070" x="6388100" y="6318250"/>
          <p14:tracePt t="30084" x="6388100" y="6299200"/>
          <p14:tracePt t="30101" x="6394450" y="6248400"/>
          <p14:tracePt t="30117" x="6394450" y="6242050"/>
          <p14:tracePt t="30390" x="0" y="0"/>
        </p14:tracePtLst>
        <p14:tracePtLst>
          <p14:tracePt t="31006" x="7524750" y="6350000"/>
          <p14:tracePt t="31135" x="7531100" y="6350000"/>
          <p14:tracePt t="31142" x="7562850" y="6350000"/>
          <p14:tracePt t="31151" x="7626350" y="6350000"/>
          <p14:tracePt t="31167" x="7785100" y="6350000"/>
          <p14:tracePt t="31184" x="7962900" y="6350000"/>
          <p14:tracePt t="31201" x="8089900" y="6350000"/>
          <p14:tracePt t="31217" x="8140700" y="6350000"/>
          <p14:tracePt t="31234" x="8147050" y="6350000"/>
          <p14:tracePt t="31334" x="8134350" y="6350000"/>
          <p14:tracePt t="31343" x="8102600" y="6350000"/>
          <p14:tracePt t="31350" x="8070850" y="6350000"/>
          <p14:tracePt t="31367" x="7981950" y="6350000"/>
          <p14:tracePt t="31384" x="7912100" y="6356350"/>
          <p14:tracePt t="31400" x="7880350" y="6356350"/>
          <p14:tracePt t="31417" x="7874000" y="6356350"/>
          <p14:tracePt t="31518" x="7880350" y="6356350"/>
          <p14:tracePt t="31526" x="7893050" y="6356350"/>
          <p14:tracePt t="31534" x="7918450" y="6356350"/>
          <p14:tracePt t="31550" x="7956550" y="6356350"/>
          <p14:tracePt t="31567" x="7981950" y="6356350"/>
          <p14:tracePt t="31584" x="7988300" y="6356350"/>
          <p14:tracePt t="31904" x="7975600" y="6356350"/>
          <p14:tracePt t="31910" x="7937500" y="6356350"/>
          <p14:tracePt t="31917" x="7880350" y="6356350"/>
          <p14:tracePt t="31934" x="7766050" y="6356350"/>
          <p14:tracePt t="31950" x="7645400" y="6356350"/>
          <p14:tracePt t="31967" x="7569200" y="6356350"/>
          <p14:tracePt t="31983" x="7531100" y="6356350"/>
          <p14:tracePt t="32000" x="7524750" y="6356350"/>
          <p14:tracePt t="32111" x="7531100" y="6356350"/>
          <p14:tracePt t="32119" x="7562850" y="6356350"/>
          <p14:tracePt t="32126" x="7607300" y="6356350"/>
          <p14:tracePt t="32135" x="7658100" y="6356350"/>
          <p14:tracePt t="32151" x="7753350" y="6356350"/>
          <p14:tracePt t="32168" x="7823200" y="6356350"/>
          <p14:tracePt t="32184" x="7842250" y="6356350"/>
          <p14:tracePt t="32201" x="7848600" y="6356350"/>
          <p14:tracePt t="32582" x="0" y="0"/>
        </p14:tracePtLst>
        <p14:tracePtLst>
          <p14:tracePt t="33730" x="5035550" y="5772150"/>
          <p14:tracePt t="33735" x="5022850" y="5772150"/>
          <p14:tracePt t="33750" x="5010150" y="5772150"/>
          <p14:tracePt t="33767" x="4991100" y="5784850"/>
          <p14:tracePt t="33783" x="4965700" y="5822950"/>
          <p14:tracePt t="33800" x="4933950" y="5886450"/>
          <p14:tracePt t="33817" x="4927600" y="5943600"/>
          <p14:tracePt t="33833" x="4927600" y="5988050"/>
          <p14:tracePt t="33850" x="4940300" y="6038850"/>
          <p14:tracePt t="33867" x="4972050" y="6076950"/>
          <p14:tracePt t="33870" x="4991100" y="6096000"/>
          <p14:tracePt t="33883" x="5022850" y="6108700"/>
          <p14:tracePt t="33901" x="5073650" y="6127750"/>
          <p14:tracePt t="33918" x="5143500" y="6127750"/>
          <p14:tracePt t="33934" x="5200650" y="6108700"/>
          <p14:tracePt t="33951" x="5245100" y="6032500"/>
          <p14:tracePt t="33967" x="5257800" y="5943600"/>
          <p14:tracePt t="33983" x="5270500" y="5867400"/>
          <p14:tracePt t="34001" x="5270500" y="5816600"/>
          <p14:tracePt t="34016" x="5251450" y="5778500"/>
          <p14:tracePt t="34034" x="5238750" y="5759450"/>
          <p14:tracePt t="34050" x="5232400" y="5753100"/>
          <p14:tracePt t="34150" x="0" y="0"/>
        </p14:tracePtLst>
        <p14:tracePtLst>
          <p14:tracePt t="34662" x="7639050" y="6134100"/>
          <p14:tracePt t="34706" x="7639050" y="6146800"/>
          <p14:tracePt t="34715" x="7639050" y="6178550"/>
          <p14:tracePt t="34721" x="7639050" y="6229350"/>
          <p14:tracePt t="34734" x="7670800" y="6343650"/>
          <p14:tracePt t="34751" x="7702550" y="6407150"/>
          <p14:tracePt t="34766" x="7721600" y="6432550"/>
          <p14:tracePt t="34783" x="7727950" y="6432550"/>
          <p14:tracePt t="34799" x="7734300" y="6432550"/>
          <p14:tracePt t="34816" x="7759700" y="6426200"/>
          <p14:tracePt t="34833" x="7797800" y="6388100"/>
          <p14:tracePt t="34849" x="7823200" y="6350000"/>
          <p14:tracePt t="34866" x="7842250" y="6337300"/>
          <p14:tracePt t="34883" x="7861300" y="6324600"/>
          <p14:tracePt t="34899" x="7874000" y="6324600"/>
          <p14:tracePt t="34902" x="7893050" y="6324600"/>
          <p14:tracePt t="34916" x="7912100" y="6324600"/>
          <p14:tracePt t="34934" x="8007350" y="6324600"/>
          <p14:tracePt t="34950" x="8128000" y="6324600"/>
          <p14:tracePt t="34967" x="8293100" y="6324600"/>
          <p14:tracePt t="34983" x="8464550" y="6324600"/>
          <p14:tracePt t="35000" x="8642350" y="6324600"/>
          <p14:tracePt t="35016" x="8763000" y="6324600"/>
          <p14:tracePt t="35033" x="8794750" y="6324600"/>
          <p14:tracePt t="35049" x="8801100" y="6324600"/>
          <p14:tracePt t="35174" x="8775700" y="6324600"/>
          <p14:tracePt t="35183" x="8763000" y="6330950"/>
          <p14:tracePt t="35190" x="8743950" y="6337300"/>
          <p14:tracePt t="35199" x="8731250" y="6343650"/>
          <p14:tracePt t="35216" x="8724900" y="6350000"/>
          <p14:tracePt t="35232" x="8718550" y="6350000"/>
          <p14:tracePt t="35279" x="8712200" y="6350000"/>
          <p14:tracePt t="35286" x="8705850" y="6350000"/>
          <p14:tracePt t="35302" x="8699500" y="6350000"/>
          <p14:tracePt t="35311" x="8693150" y="6350000"/>
          <p14:tracePt t="35366" x="8686800" y="6350000"/>
          <p14:tracePt t="35376" x="8686800" y="6356350"/>
          <p14:tracePt t="35382" x="8724900" y="6362700"/>
          <p14:tracePt t="35399" x="8845550" y="6394450"/>
          <p14:tracePt t="35416" x="9048750" y="6438900"/>
          <p14:tracePt t="35433" x="9271000" y="6451600"/>
          <p14:tracePt t="35449" x="9455150" y="6451600"/>
          <p14:tracePt t="35466" x="9537700" y="6451600"/>
          <p14:tracePt t="35482" x="9550400" y="6451600"/>
          <p14:tracePt t="35544" x="9531350" y="6451600"/>
          <p14:tracePt t="35549" x="9486900" y="6445250"/>
          <p14:tracePt t="35559" x="9455150" y="6438900"/>
          <p14:tracePt t="35566" x="9404350" y="6438900"/>
          <p14:tracePt t="35582" x="9251950" y="6438900"/>
          <p14:tracePt t="35599" x="9093200" y="6438900"/>
          <p14:tracePt t="35616" x="8985250" y="6438900"/>
          <p14:tracePt t="35632" x="8953500" y="6438900"/>
          <p14:tracePt t="35649" x="8947150" y="6438900"/>
          <p14:tracePt t="35694" x="8966200" y="6438900"/>
          <p14:tracePt t="35703" x="9004300" y="6438900"/>
          <p14:tracePt t="35716" x="9048750" y="6438900"/>
          <p14:tracePt t="35732" x="9182100" y="6438900"/>
          <p14:tracePt t="35734" x="9277350" y="6438900"/>
          <p14:tracePt t="35749" x="9480550" y="6438900"/>
          <p14:tracePt t="35765" x="9690100" y="6438900"/>
          <p14:tracePt t="35782" x="9867900" y="6438900"/>
          <p14:tracePt t="35799" x="9963150" y="6438900"/>
          <p14:tracePt t="35816" x="9975850" y="6438900"/>
          <p14:tracePt t="35861" x="9969500" y="6432550"/>
          <p14:tracePt t="35871" x="9944100" y="6426200"/>
          <p14:tracePt t="35877" x="9886950" y="6407150"/>
          <p14:tracePt t="35887" x="9823450" y="6400800"/>
          <p14:tracePt t="35899" x="9747250" y="6381750"/>
          <p14:tracePt t="35916" x="9607550" y="6375400"/>
          <p14:tracePt t="35918" x="9544050" y="6375400"/>
          <p14:tracePt t="35933" x="9493250" y="6375400"/>
          <p14:tracePt t="35949" x="9436100" y="6375400"/>
          <p14:tracePt t="36006" x="9448800" y="6375400"/>
          <p14:tracePt t="36013" x="9461500" y="6375400"/>
          <p14:tracePt t="36022" x="9486900" y="6375400"/>
          <p14:tracePt t="36032" x="9518650" y="6375400"/>
          <p14:tracePt t="36049" x="9626600" y="6375400"/>
          <p14:tracePt t="36065" x="9734550" y="6375400"/>
          <p14:tracePt t="36082" x="9829800" y="6375400"/>
          <p14:tracePt t="36099" x="9855200" y="6375400"/>
          <p14:tracePt t="36115" x="9861550" y="6375400"/>
          <p14:tracePt t="36167" x="9855200" y="6375400"/>
          <p14:tracePt t="36182" x="9848850" y="6375400"/>
          <p14:tracePt t="36238" x="9855200" y="6375400"/>
          <p14:tracePt t="36247" x="9874250" y="6375400"/>
          <p14:tracePt t="36254" x="9899650" y="6375400"/>
          <p14:tracePt t="36265" x="9931400" y="6375400"/>
          <p14:tracePt t="36282" x="10020300" y="6375400"/>
          <p14:tracePt t="36298" x="10102850" y="6375400"/>
          <p14:tracePt t="36315" x="10160000" y="6375400"/>
          <p14:tracePt t="36332" x="10172700" y="6375400"/>
          <p14:tracePt t="36694" x="10140950" y="6375400"/>
          <p14:tracePt t="36703" x="10109200" y="6375400"/>
          <p14:tracePt t="36710" x="10052050" y="6375400"/>
          <p14:tracePt t="36718" x="9988550" y="6375400"/>
          <p14:tracePt t="36732" x="9925050" y="6375400"/>
          <p14:tracePt t="36749" x="9779000" y="6375400"/>
          <p14:tracePt t="36765" x="9728200" y="6375400"/>
          <p14:tracePt t="36782" x="9715500" y="6375400"/>
          <p14:tracePt t="36799" x="9709150" y="6375400"/>
          <p14:tracePt t="36815" x="9702800" y="6375400"/>
          <p14:tracePt t="36877" x="9709150" y="6375400"/>
          <p14:tracePt t="36887" x="9728200" y="6375400"/>
          <p14:tracePt t="36894" x="9747250" y="6375400"/>
          <p14:tracePt t="36904" x="9779000" y="6375400"/>
          <p14:tracePt t="36915" x="9810750" y="6375400"/>
          <p14:tracePt t="36932" x="9918700" y="6375400"/>
          <p14:tracePt t="36949" x="10039350" y="6375400"/>
          <p14:tracePt t="36965" x="10064750" y="6375400"/>
          <p14:tracePt t="36982" x="10071100" y="6375400"/>
          <p14:tracePt t="37046" x="10045700" y="6362700"/>
          <p14:tracePt t="37054" x="10007600" y="6356350"/>
          <p14:tracePt t="37062" x="9956800" y="6350000"/>
          <p14:tracePt t="37070" x="9899650" y="6343650"/>
          <p14:tracePt t="37081" x="9848850" y="6330950"/>
          <p14:tracePt t="37098" x="9747250" y="6330950"/>
          <p14:tracePt t="37115" x="9715500" y="6330950"/>
          <p14:tracePt t="37132" x="9709150" y="6330950"/>
          <p14:tracePt t="37174" x="9728200" y="6330950"/>
          <p14:tracePt t="37183" x="9759950" y="6330950"/>
          <p14:tracePt t="37190" x="9791700" y="6330950"/>
          <p14:tracePt t="37199" x="9836150" y="6330950"/>
          <p14:tracePt t="37215" x="9950450" y="6330950"/>
          <p14:tracePt t="37232" x="10058400" y="6330950"/>
          <p14:tracePt t="37249" x="10115550" y="6330950"/>
          <p14:tracePt t="37265" x="10128250" y="6330950"/>
          <p14:tracePt t="37558" x="0" y="0"/>
        </p14:tracePtLst>
        <p14:tracePtLst>
          <p14:tracePt t="40816" x="996950" y="3352800"/>
          <p14:tracePt t="40824" x="990600" y="3365500"/>
          <p14:tracePt t="40830" x="984250" y="3371850"/>
          <p14:tracePt t="40847" x="958850" y="3409950"/>
          <p14:tracePt t="40864" x="914400" y="3498850"/>
          <p14:tracePt t="40881" x="863600" y="3613150"/>
          <p14:tracePt t="40897" x="812800" y="3765550"/>
          <p14:tracePt t="40914" x="762000" y="3949700"/>
          <p14:tracePt t="40931" x="723900" y="4184650"/>
          <p14:tracePt t="40948" x="704850" y="4483100"/>
          <p14:tracePt t="40950" x="704850" y="4610100"/>
          <p14:tracePt t="40965" x="704850" y="4787900"/>
          <p14:tracePt t="40981" x="704850" y="5289550"/>
          <p14:tracePt t="40997" x="742950" y="5613400"/>
          <p14:tracePt t="41014" x="800100" y="5886450"/>
          <p14:tracePt t="41031" x="863600" y="6089650"/>
          <p14:tracePt t="41047" x="933450" y="6267450"/>
          <p14:tracePt t="41064" x="1009650" y="6394450"/>
          <p14:tracePt t="41080" x="1073150" y="6470650"/>
          <p14:tracePt t="41097" x="1123950" y="6508750"/>
          <p14:tracePt t="41114" x="1168400" y="6527800"/>
          <p14:tracePt t="41130" x="1219200" y="6534150"/>
          <p14:tracePt t="41147" x="1314450" y="6521450"/>
          <p14:tracePt t="41164" x="1447800" y="6445250"/>
          <p14:tracePt t="41180" x="1568450" y="6292850"/>
          <p14:tracePt t="41181" x="1625600" y="6191250"/>
          <p14:tracePt t="41197" x="1746250" y="5949950"/>
          <p14:tracePt t="41214" x="1803400" y="5695950"/>
          <p14:tracePt t="41230" x="1847850" y="5346700"/>
          <p14:tracePt t="41247" x="1847850" y="4933950"/>
          <p14:tracePt t="41264" x="1714500" y="4381500"/>
          <p14:tracePt t="41280" x="1504950" y="3829050"/>
          <p14:tracePt t="41297" x="1257300" y="3352800"/>
          <p14:tracePt t="41314" x="1085850" y="3054350"/>
          <p14:tracePt t="41330" x="1003300" y="2838450"/>
          <p14:tracePt t="41347" x="939800" y="2692400"/>
          <p14:tracePt t="41364" x="920750" y="2616200"/>
          <p14:tracePt t="41380" x="908050" y="2571750"/>
          <p14:tracePt t="41397" x="889000" y="2540000"/>
          <p14:tracePt t="41454" x="889000" y="2533650"/>
          <p14:tracePt t="41470" x="882650" y="2533650"/>
          <p14:tracePt t="41479" x="869950" y="2533650"/>
          <p14:tracePt t="41486" x="857250" y="2552700"/>
          <p14:tracePt t="41497" x="844550" y="2578100"/>
          <p14:tracePt t="41514" x="774700" y="2673350"/>
          <p14:tracePt t="41517" x="736600" y="2749550"/>
          <p14:tracePt t="41531" x="692150" y="2851150"/>
          <p14:tracePt t="41547" x="558800" y="3143250"/>
          <p14:tracePt t="41550" x="482600" y="3340100"/>
          <p14:tracePt t="41564" x="412750" y="3543300"/>
          <p14:tracePt t="41581" x="247650" y="4140200"/>
          <p14:tracePt t="41597" x="177800" y="4514850"/>
          <p14:tracePt t="41613" x="196850" y="4851400"/>
          <p14:tracePt t="41630" x="273050" y="5175250"/>
          <p14:tracePt t="41647" x="381000" y="5448300"/>
          <p14:tracePt t="41664" x="501650" y="5689600"/>
          <p14:tracePt t="41681" x="622300" y="5899150"/>
          <p14:tracePt t="41697" x="768350" y="6134100"/>
          <p14:tracePt t="41714" x="895350" y="6330950"/>
          <p14:tracePt t="41730" x="1028700" y="6489700"/>
          <p14:tracePt t="41747" x="1111250" y="6584950"/>
          <p14:tracePt t="41764" x="1193800" y="6648450"/>
          <p14:tracePt t="41765" x="1231900" y="6673850"/>
          <p14:tracePt t="41780" x="1270000" y="6686550"/>
          <p14:tracePt t="41797" x="1371600" y="6705600"/>
          <p14:tracePt t="41813" x="1485900" y="6667500"/>
          <p14:tracePt t="41830" x="1574800" y="6565900"/>
          <p14:tracePt t="41847" x="1676400" y="6362700"/>
          <p14:tracePt t="41864" x="1797050" y="6013450"/>
          <p14:tracePt t="41880" x="1885950" y="5549900"/>
          <p14:tracePt t="41897" x="1936750" y="5099050"/>
          <p14:tracePt t="41913" x="1949450" y="4660900"/>
          <p14:tracePt t="41930" x="1949450" y="4273550"/>
          <p14:tracePt t="41947" x="1892300" y="3860800"/>
          <p14:tracePt t="41950" x="1847850" y="3689350"/>
          <p14:tracePt t="41964" x="1790700" y="3511550"/>
          <p14:tracePt t="41981" x="1625600" y="3143250"/>
          <p14:tracePt t="41998" x="1555750" y="3041650"/>
          <p14:tracePt t="42013" x="1530350" y="3003550"/>
          <p14:tracePt t="42031" x="1524000" y="2990850"/>
          <p14:tracePt t="42065" x="1517650" y="2990850"/>
          <p14:tracePt t="42080" x="1492250" y="2990850"/>
          <p14:tracePt t="42096" x="1454150" y="3009900"/>
          <p14:tracePt t="42113" x="1397000" y="3060700"/>
          <p14:tracePt t="42130" x="1327150" y="3155950"/>
          <p14:tracePt t="42147" x="1212850" y="3321050"/>
          <p14:tracePt t="42163" x="1054100" y="3587750"/>
          <p14:tracePt t="42180" x="908050" y="3949700"/>
          <p14:tracePt t="42182" x="838200" y="4127500"/>
          <p14:tracePt t="42197" x="736600" y="4438650"/>
          <p14:tracePt t="42214" x="698500" y="4667250"/>
          <p14:tracePt t="42230" x="692150" y="4832350"/>
          <p14:tracePt t="42248" x="717550" y="5003800"/>
          <p14:tracePt t="42264" x="781050" y="5149850"/>
          <p14:tracePt t="42281" x="857250" y="5276850"/>
          <p14:tracePt t="42297" x="933450" y="5372100"/>
          <p14:tracePt t="42314" x="1003300" y="5422900"/>
          <p14:tracePt t="42330" x="1060450" y="5448300"/>
          <p14:tracePt t="42347" x="1098550" y="5448300"/>
          <p14:tracePt t="42350" x="1123950" y="5435600"/>
          <p14:tracePt t="42364" x="1149350" y="5410200"/>
          <p14:tracePt t="42367" x="1181100" y="5372100"/>
          <p14:tracePt t="42380" x="1206500" y="5314950"/>
          <p14:tracePt t="42397" x="1289050" y="5086350"/>
          <p14:tracePt t="42414" x="1339850" y="4902200"/>
          <p14:tracePt t="42430" x="1397000" y="4711700"/>
          <p14:tracePt t="42447" x="1428750" y="4514850"/>
          <p14:tracePt t="42464" x="1428750" y="4349750"/>
          <p14:tracePt t="42480" x="1428750" y="4222750"/>
          <p14:tracePt t="42497" x="1435100" y="4121150"/>
          <p14:tracePt t="42514" x="1435100" y="4044950"/>
          <p14:tracePt t="42517" x="1435100" y="4025900"/>
          <p14:tracePt t="42530" x="1435100" y="4006850"/>
          <p14:tracePt t="42547" x="1435100" y="3981450"/>
          <p14:tracePt t="42551" x="1435100" y="3968750"/>
          <p14:tracePt t="42563" x="1435100" y="3949700"/>
          <p14:tracePt t="42580" x="1435100" y="3917950"/>
          <p14:tracePt t="42597" x="1460500" y="3848100"/>
          <p14:tracePt t="42613" x="1492250" y="3778250"/>
          <p14:tracePt t="42630" x="1536700" y="3714750"/>
          <p14:tracePt t="42647" x="1574800" y="3676650"/>
          <p14:tracePt t="42663" x="1600200" y="3651250"/>
          <p14:tracePt t="42680" x="1631950" y="3619500"/>
          <p14:tracePt t="42698" x="1663700" y="3581400"/>
          <p14:tracePt t="42714" x="1676400" y="3562350"/>
          <p14:tracePt t="42730" x="1689100" y="3549650"/>
          <p14:tracePt t="42747" x="1695450" y="3543300"/>
          <p14:tracePt t="42791" x="1701800" y="3543300"/>
          <p14:tracePt t="42798" x="1708150" y="3536950"/>
          <p14:tracePt t="42807" x="1714500" y="3530600"/>
          <p14:tracePt t="42814" x="1720850" y="3530600"/>
          <p14:tracePt t="42830" x="1733550" y="3517900"/>
          <p14:tracePt t="42846" x="1746250" y="3505200"/>
          <p14:tracePt t="42863" x="1758950" y="3492500"/>
          <p14:tracePt t="42880" x="1771650" y="3460750"/>
          <p14:tracePt t="42896" x="1784350" y="3429000"/>
          <p14:tracePt t="42913" x="1797050" y="3403600"/>
          <p14:tracePt t="42930" x="1797050" y="3397250"/>
          <p14:tracePt t="42947" x="1797050" y="3390900"/>
          <p14:tracePt t="43022" x="1797050" y="3435350"/>
          <p14:tracePt t="43032" x="1790700" y="3486150"/>
          <p14:tracePt t="43038" x="1784350" y="3543300"/>
          <p14:tracePt t="43046" x="1765300" y="3606800"/>
          <p14:tracePt t="43063" x="1746250" y="3727450"/>
          <p14:tracePt t="43080" x="1739900" y="3829050"/>
          <p14:tracePt t="43096" x="1739900" y="3892550"/>
          <p14:tracePt t="43113" x="1739900" y="3917950"/>
          <p14:tracePt t="43130" x="1739900" y="3930650"/>
          <p14:tracePt t="43167" x="1739900" y="3917950"/>
          <p14:tracePt t="43180" x="1746250" y="3892550"/>
          <p14:tracePt t="43197" x="1778000" y="3721100"/>
          <p14:tracePt t="43213" x="1803400" y="3568700"/>
          <p14:tracePt t="43230" x="1803400" y="3473450"/>
          <p14:tracePt t="43246" x="1803400" y="3378200"/>
          <p14:tracePt t="43263" x="1803400" y="3302000"/>
          <p14:tracePt t="43280" x="1797050" y="3270250"/>
          <p14:tracePt t="43296" x="1797050" y="3257550"/>
          <p14:tracePt t="43334" x="1790700" y="3251200"/>
          <p14:tracePt t="43350" x="1778000" y="3251200"/>
          <p14:tracePt t="43358" x="1778000" y="3276600"/>
          <p14:tracePt t="43366" x="1758950" y="3314700"/>
          <p14:tracePt t="43380" x="1733550" y="3371850"/>
          <p14:tracePt t="43396" x="1682750" y="3511550"/>
          <p14:tracePt t="43413" x="1638300" y="3721100"/>
          <p14:tracePt t="43429" x="1638300" y="3816350"/>
          <p14:tracePt t="43447" x="1638300" y="3873500"/>
          <p14:tracePt t="43463" x="1638300" y="3892550"/>
          <p14:tracePt t="43480" x="1638300" y="3898900"/>
          <p14:tracePt t="43519" x="1638300" y="3892550"/>
          <p14:tracePt t="43527" x="1644650" y="3867150"/>
          <p14:tracePt t="43533" x="1663700" y="3810000"/>
          <p14:tracePt t="43546" x="1682750" y="3733800"/>
          <p14:tracePt t="43563" x="1714500" y="3581400"/>
          <p14:tracePt t="43579" x="1739900" y="3429000"/>
          <p14:tracePt t="43581" x="1746250" y="3384550"/>
          <p14:tracePt t="43596" x="1746250" y="3352800"/>
          <p14:tracePt t="43599" x="1746250" y="3333750"/>
          <p14:tracePt t="43613" x="1746250" y="3314700"/>
          <p14:tracePt t="43630" x="1746250" y="3308350"/>
          <p14:tracePt t="43678" x="1746250" y="3327400"/>
          <p14:tracePt t="43688" x="1746250" y="3384550"/>
          <p14:tracePt t="43696" x="1746250" y="3460750"/>
          <p14:tracePt t="43713" x="1746250" y="3625850"/>
          <p14:tracePt t="43729" x="1746250" y="3746500"/>
          <p14:tracePt t="43746" x="1752600" y="3810000"/>
          <p14:tracePt t="43763" x="1758950" y="3841750"/>
          <p14:tracePt t="43780" x="1765300" y="3854450"/>
          <p14:tracePt t="43807" x="1771650" y="3860800"/>
          <p14:tracePt t="43822" x="1784350" y="3829050"/>
          <p14:tracePt t="43829" x="1803400" y="3778250"/>
          <p14:tracePt t="43846" x="1854200" y="3600450"/>
          <p14:tracePt t="43863" x="1905000" y="3429000"/>
          <p14:tracePt t="43880" x="1949450" y="3295650"/>
          <p14:tracePt t="43896" x="1968500" y="3219450"/>
          <p14:tracePt t="43913" x="1968500" y="3194050"/>
          <p14:tracePt t="43974" x="1968500" y="3225800"/>
          <p14:tracePt t="43982" x="1955800" y="3282950"/>
          <p14:tracePt t="43990" x="1936750" y="3365500"/>
          <p14:tracePt t="43998" x="1911350" y="3467100"/>
          <p14:tracePt t="44013" x="1854200" y="3695700"/>
          <p14:tracePt t="44030" x="1822450" y="3867150"/>
          <p14:tracePt t="44046" x="1809750" y="3937000"/>
          <p14:tracePt t="44064" x="1809750" y="3943350"/>
          <p14:tracePt t="44079" x="1809750" y="3949700"/>
          <p14:tracePt t="44119" x="1809750" y="3930650"/>
          <p14:tracePt t="44126" x="1809750" y="3886200"/>
          <p14:tracePt t="44135" x="1835150" y="3829050"/>
          <p14:tracePt t="44146" x="1847850" y="3759200"/>
          <p14:tracePt t="44163" x="1879600" y="3600450"/>
          <p14:tracePt t="44180" x="1898650" y="3460750"/>
          <p14:tracePt t="44182" x="1898650" y="3416300"/>
          <p14:tracePt t="44197" x="1898650" y="3359150"/>
          <p14:tracePt t="44214" x="1898650" y="3333750"/>
          <p14:tracePt t="44230" x="1898650" y="3327400"/>
          <p14:tracePt t="44280" x="1898650" y="3346450"/>
          <p14:tracePt t="44286" x="1892300" y="3403600"/>
          <p14:tracePt t="44296" x="1854200" y="3473450"/>
          <p14:tracePt t="44313" x="1822450" y="3606800"/>
          <p14:tracePt t="44329" x="1809750" y="3695700"/>
          <p14:tracePt t="44346" x="1809750" y="3714750"/>
          <p14:tracePt t="44363" x="1809750" y="3721100"/>
          <p14:tracePt t="44414" x="1809750" y="3702050"/>
          <p14:tracePt t="44421" x="1809750" y="3657600"/>
          <p14:tracePt t="44430" x="1816100" y="3613150"/>
          <p14:tracePt t="44446" x="1835150" y="3543300"/>
          <p14:tracePt t="44463" x="1841500" y="3524250"/>
          <p14:tracePt t="44479" x="1841500" y="3511550"/>
          <p14:tracePt t="44567" x="1835150" y="3517900"/>
          <p14:tracePt t="44582" x="1835150" y="3536950"/>
          <p14:tracePt t="44592" x="1822450" y="3556000"/>
          <p14:tracePt t="44598" x="1816100" y="3568700"/>
          <p14:tracePt t="44613" x="1803400" y="3613150"/>
          <p14:tracePt t="44629" x="1771650" y="3663950"/>
          <p14:tracePt t="44646" x="1727200" y="3733800"/>
          <p14:tracePt t="44662" x="1689100" y="3797300"/>
          <p14:tracePt t="44679" x="1657350" y="3816350"/>
          <p14:tracePt t="44696" x="1638300" y="3829050"/>
          <p14:tracePt t="44713" x="1619250" y="3829050"/>
          <p14:tracePt t="44729" x="1593850" y="3829050"/>
          <p14:tracePt t="44746" x="1543050" y="3797300"/>
          <p14:tracePt t="44763" x="1447800" y="3740150"/>
          <p14:tracePt t="44766" x="1397000" y="3721100"/>
          <p14:tracePt t="44780" x="1333500" y="3695700"/>
          <p14:tracePt t="44796" x="1244600" y="3670300"/>
          <p14:tracePt t="44798" x="1200150" y="3657600"/>
          <p14:tracePt t="44813" x="1143000" y="3651250"/>
          <p14:tracePt t="44829" x="1092200" y="3651250"/>
          <p14:tracePt t="44846" x="1035050" y="3676650"/>
          <p14:tracePt t="44863" x="958850" y="3746500"/>
          <p14:tracePt t="44879" x="876300" y="3873500"/>
          <p14:tracePt t="44896" x="781050" y="4051300"/>
          <p14:tracePt t="44912" x="685800" y="4260850"/>
          <p14:tracePt t="44929" x="609600" y="4502150"/>
          <p14:tracePt t="44946" x="571500" y="4749800"/>
          <p14:tracePt t="44963" x="565150" y="4978400"/>
          <p14:tracePt t="44980" x="565150" y="5213350"/>
          <p14:tracePt t="44982" x="571500" y="5308600"/>
          <p14:tracePt t="44996" x="584200" y="5391150"/>
          <p14:tracePt t="45013" x="647700" y="5581650"/>
          <p14:tracePt t="45029" x="692150" y="5645150"/>
          <p14:tracePt t="45046" x="723900" y="5676900"/>
          <p14:tracePt t="45063" x="762000" y="5695950"/>
          <p14:tracePt t="45079" x="831850" y="5721350"/>
          <p14:tracePt t="45096" x="927100" y="5727700"/>
          <p14:tracePt t="45112" x="1035050" y="5727700"/>
          <p14:tracePt t="45129" x="1123950" y="5708650"/>
          <p14:tracePt t="45146" x="1168400" y="5683250"/>
          <p14:tracePt t="45162" x="1193800" y="5670550"/>
          <p14:tracePt t="45179" x="1200150" y="5651500"/>
          <p14:tracePt t="45195" x="1206500" y="5651500"/>
          <p14:tracePt t="45533" x="1206500" y="5645150"/>
          <p14:tracePt t="45534" x="0" y="0"/>
        </p14:tracePtLst>
        <p14:tracePtLst>
          <p14:tracePt t="46591" x="3194050" y="2120900"/>
          <p14:tracePt t="46622" x="3187700" y="2120900"/>
          <p14:tracePt t="46629" x="3187700" y="2127250"/>
          <p14:tracePt t="46638" x="3175000" y="2171700"/>
          <p14:tracePt t="46645" x="3175000" y="2222500"/>
          <p14:tracePt t="46662" x="3168650" y="2425700"/>
          <p14:tracePt t="46679" x="3124200" y="2755900"/>
          <p14:tracePt t="46695" x="3041650" y="3181350"/>
          <p14:tracePt t="46712" x="2965450" y="3638550"/>
          <p14:tracePt t="46729" x="2895600" y="4013200"/>
          <p14:tracePt t="46745" x="2838450" y="4343400"/>
          <p14:tracePt t="46762" x="2819400" y="4597400"/>
          <p14:tracePt t="46779" x="2819400" y="4775200"/>
          <p14:tracePt t="46795" x="2819400" y="4921250"/>
          <p14:tracePt t="46797" x="2819400" y="4978400"/>
          <p14:tracePt t="46812" x="2825750" y="5016500"/>
          <p14:tracePt t="46829" x="2832100" y="5060950"/>
          <p14:tracePt t="46845" x="2838450" y="5080000"/>
          <p14:tracePt t="46862" x="2844800" y="5092700"/>
          <p14:tracePt t="46879" x="2857500" y="5111750"/>
          <p14:tracePt t="46895" x="2870200" y="5137150"/>
          <p14:tracePt t="46912" x="2914650" y="5175250"/>
          <p14:tracePt t="46928" x="3028950" y="5219700"/>
          <p14:tracePt t="46945" x="3225800" y="5276850"/>
          <p14:tracePt t="46961" x="3486150" y="5295900"/>
          <p14:tracePt t="46978" x="3917950" y="5295900"/>
          <p14:tracePt t="46995" x="4546600" y="5295900"/>
          <p14:tracePt t="47012" x="5219700" y="5270500"/>
          <p14:tracePt t="47015" x="5549900" y="5226050"/>
          <p14:tracePt t="47029" x="5886450" y="5168900"/>
          <p14:tracePt t="47031" x="6223000" y="5111750"/>
          <p14:tracePt t="47045" x="6889750" y="5022850"/>
          <p14:tracePt t="47062" x="7435850" y="5010150"/>
          <p14:tracePt t="47078" x="7842250" y="5010150"/>
          <p14:tracePt t="47095" x="8089900" y="4997450"/>
          <p14:tracePt t="47111" x="8261350" y="4984750"/>
          <p14:tracePt t="47128" x="8394700" y="4965700"/>
          <p14:tracePt t="47145" x="8502650" y="4940300"/>
          <p14:tracePt t="47161" x="8642350" y="4914900"/>
          <p14:tracePt t="47178" x="8826500" y="4883150"/>
          <p14:tracePt t="47195" x="9042400" y="4832350"/>
          <p14:tracePt t="47212" x="9302750" y="4768850"/>
          <p14:tracePt t="47229" x="9569450" y="4730750"/>
          <p14:tracePt t="47229" x="9677400" y="4705350"/>
          <p14:tracePt t="47245" x="9899650" y="4660900"/>
          <p14:tracePt t="47262" x="10102850" y="4616450"/>
          <p14:tracePt t="47278" x="10287000" y="4578350"/>
          <p14:tracePt t="47295" x="10407650" y="4546600"/>
          <p14:tracePt t="47312" x="10471150" y="4521200"/>
          <p14:tracePt t="47328" x="10496550" y="4495800"/>
          <p14:tracePt t="47345" x="10502900" y="4457700"/>
          <p14:tracePt t="47362" x="10502900" y="4368800"/>
          <p14:tracePt t="47378" x="10496550" y="4254500"/>
          <p14:tracePt t="47395" x="10471150" y="4133850"/>
          <p14:tracePt t="47412" x="10420350" y="3987800"/>
          <p14:tracePt t="47414" x="10394950" y="3911600"/>
          <p14:tracePt t="47428" x="10344150" y="3835400"/>
          <p14:tracePt t="47445" x="10179050" y="3613150"/>
          <p14:tracePt t="47462" x="10045700" y="3479800"/>
          <p14:tracePt t="47479" x="9906000" y="3365500"/>
          <p14:tracePt t="47496" x="9810750" y="3282950"/>
          <p14:tracePt t="47513" x="9747250" y="3232150"/>
          <p14:tracePt t="47529" x="9709150" y="3200400"/>
          <p14:tracePt t="47545" x="9683750" y="3181350"/>
          <p14:tracePt t="47562" x="9658350" y="3162300"/>
          <p14:tracePt t="47578" x="9645650" y="3149600"/>
          <p14:tracePt t="47595" x="9639300" y="3149600"/>
          <p14:tracePt t="47628" x="9632950" y="3149600"/>
          <p14:tracePt t="47646" x="9626600" y="3149600"/>
          <p14:tracePt t="47662" x="9601200" y="3143250"/>
          <p14:tracePt t="47678" x="9556750" y="3130550"/>
          <p14:tracePt t="47695" x="9531350" y="3124200"/>
          <p14:tracePt t="47712" x="9474200" y="3111500"/>
          <p14:tracePt t="47729" x="9404350" y="3098800"/>
          <p14:tracePt t="47746" x="9315450" y="3079750"/>
          <p14:tracePt t="47762" x="9194800" y="3060700"/>
          <p14:tracePt t="47779" x="9029700" y="3022600"/>
          <p14:tracePt t="47782" x="8921750" y="3003550"/>
          <p14:tracePt t="47795" x="8788400" y="2978150"/>
          <p14:tracePt t="47812" x="8375650" y="2914650"/>
          <p14:tracePt t="47829" x="7854950" y="2838450"/>
          <p14:tracePt t="47831" x="7537450" y="2781300"/>
          <p14:tracePt t="47845" x="6908800" y="2679700"/>
          <p14:tracePt t="47861" x="6375400" y="2609850"/>
          <p14:tracePt t="47878" x="5994400" y="2590800"/>
          <p14:tracePt t="47895" x="5765800" y="2590800"/>
          <p14:tracePt t="47912" x="5562600" y="2590800"/>
          <p14:tracePt t="47928" x="5365750" y="2590800"/>
          <p14:tracePt t="47945" x="5156200" y="2590800"/>
          <p14:tracePt t="47961" x="4946650" y="2590800"/>
          <p14:tracePt t="47979" x="4711700" y="2590800"/>
          <p14:tracePt t="47982" x="4610100" y="2590800"/>
          <p14:tracePt t="47995" x="4502150" y="2590800"/>
          <p14:tracePt t="48012" x="4292600" y="2578100"/>
          <p14:tracePt t="48104" x="3606800" y="2565400"/>
          <p14:tracePt t="48110" x="3594100" y="2565400"/>
          <p14:tracePt t="48117" x="3581400" y="2565400"/>
          <p14:tracePt t="48134" x="3568700" y="2565400"/>
          <p14:tracePt t="48149" x="3562350" y="2565400"/>
          <p14:tracePt t="48206" x="3549650" y="2565400"/>
          <p14:tracePt t="48216" x="3543300" y="2571750"/>
          <p14:tracePt t="48222" x="3543300" y="2578100"/>
          <p14:tracePt t="48231" x="3536950" y="2597150"/>
          <p14:tracePt t="48245" x="3511550" y="2667000"/>
          <p14:tracePt t="48261" x="3486150" y="2768600"/>
          <p14:tracePt t="48278" x="3460750" y="2908300"/>
          <p14:tracePt t="48294" x="3422650" y="3060700"/>
          <p14:tracePt t="48311" x="3390900" y="3232150"/>
          <p14:tracePt t="48328" x="3371850" y="3390900"/>
          <p14:tracePt t="48344" x="3371850" y="3543300"/>
          <p14:tracePt t="48361" x="3371850" y="3676650"/>
          <p14:tracePt t="48378" x="3371850" y="3797300"/>
          <p14:tracePt t="48394" x="3384550" y="3917950"/>
          <p14:tracePt t="48411" x="3403600" y="4013200"/>
          <p14:tracePt t="48428" x="3435350" y="4114800"/>
          <p14:tracePt t="48445" x="3505200" y="4254500"/>
          <p14:tracePt t="48461" x="3549650" y="4324350"/>
          <p14:tracePt t="48478" x="3619500" y="4375150"/>
          <p14:tracePt t="48495" x="3727450" y="4419600"/>
          <p14:tracePt t="48511" x="3924300" y="4457700"/>
          <p14:tracePt t="48528" x="4362450" y="4552950"/>
          <p14:tracePt t="48544" x="4997450" y="4597400"/>
          <p14:tracePt t="48561" x="5816600" y="4597400"/>
          <p14:tracePt t="48578" x="6629400" y="4597400"/>
          <p14:tracePt t="48595" x="7169150" y="4597400"/>
          <p14:tracePt t="48611" x="7359650" y="4584700"/>
          <p14:tracePt t="48628" x="7397750" y="4578350"/>
          <p14:tracePt t="48644" x="7410450" y="4578350"/>
          <p14:tracePt t="48661" x="7416800" y="4572000"/>
          <p14:tracePt t="48678" x="7429500" y="4565650"/>
          <p14:tracePt t="48695" x="7435850" y="4546600"/>
          <p14:tracePt t="48711" x="7454900" y="4514850"/>
          <p14:tracePt t="48728" x="7467600" y="4476750"/>
          <p14:tracePt t="48745" x="7473950" y="4438650"/>
          <p14:tracePt t="48761" x="7480300" y="4394200"/>
          <p14:tracePt t="48778" x="7480300" y="4356100"/>
          <p14:tracePt t="48794" x="7480300" y="4298950"/>
          <p14:tracePt t="48811" x="7454900" y="4210050"/>
          <p14:tracePt t="48828" x="7397750" y="4102100"/>
          <p14:tracePt t="48830" x="7366000" y="4044950"/>
          <p14:tracePt t="48844" x="7340600" y="4006850"/>
          <p14:tracePt t="48861" x="7283450" y="3898900"/>
          <p14:tracePt t="48878" x="7270750" y="3854450"/>
          <p14:tracePt t="48894" x="7258050" y="3816350"/>
          <p14:tracePt t="48911" x="7251700" y="3771900"/>
          <p14:tracePt t="48927" x="7245350" y="3727450"/>
          <p14:tracePt t="48944" x="7245350" y="3676650"/>
          <p14:tracePt t="48961" x="7239000" y="3638550"/>
          <p14:tracePt t="48978" x="7239000" y="3613150"/>
          <p14:tracePt t="48995" x="7239000" y="3600450"/>
          <p14:tracePt t="49011" x="7232650" y="3594100"/>
          <p14:tracePt t="49015" x="7232650" y="3587750"/>
          <p14:tracePt t="49030" x="7232650" y="3581400"/>
          <p14:tracePt t="49044" x="7232650" y="3575050"/>
          <p14:tracePt t="49061" x="7219950" y="3530600"/>
          <p14:tracePt t="49077" x="7207250" y="3492500"/>
          <p14:tracePt t="49094" x="7200900" y="3460750"/>
          <p14:tracePt t="49111" x="7194550" y="3435350"/>
          <p14:tracePt t="49128" x="7181850" y="3403600"/>
          <p14:tracePt t="49144" x="7150100" y="3359150"/>
          <p14:tracePt t="49161" x="7080250" y="3282950"/>
          <p14:tracePt t="49177" x="6972300" y="3181350"/>
          <p14:tracePt t="49194" x="6832600" y="3067050"/>
          <p14:tracePt t="49211" x="6686550" y="2971800"/>
          <p14:tracePt t="49228" x="6591300" y="2921000"/>
          <p14:tracePt t="49231" x="6565900" y="2914650"/>
          <p14:tracePt t="49245" x="6553200" y="2908300"/>
          <p14:tracePt t="49261" x="6540500" y="2895600"/>
          <p14:tracePt t="49630" x="6527800" y="2889250"/>
          <p14:tracePt t="49646" x="6502400" y="2889250"/>
          <p14:tracePt t="49655" x="6489700" y="2882900"/>
          <p14:tracePt t="49661" x="6464300" y="2870200"/>
          <p14:tracePt t="49677" x="6400800" y="2838450"/>
          <p14:tracePt t="49694" x="6318250" y="2800350"/>
          <p14:tracePt t="49711" x="6159500" y="2743200"/>
          <p14:tracePt t="49728" x="5937250" y="2660650"/>
          <p14:tracePt t="49744" x="5683250" y="2590800"/>
          <p14:tracePt t="49761" x="5410200" y="2540000"/>
          <p14:tracePt t="49777" x="5257800" y="2514600"/>
          <p14:tracePt t="49794" x="5213350" y="2514600"/>
          <p14:tracePt t="49811" x="5200650" y="2514600"/>
          <p14:tracePt t="49827" x="5194300" y="2514600"/>
          <p14:tracePt t="49861" x="5187950" y="2514600"/>
          <p14:tracePt t="49877" x="5175250" y="2514600"/>
          <p14:tracePt t="49894" x="5156200" y="2520950"/>
          <p14:tracePt t="49902" x="5137150" y="2520950"/>
          <p14:tracePt t="49911" x="5105400" y="2533650"/>
          <p14:tracePt t="49927" x="5048250" y="2552700"/>
          <p14:tracePt t="49944" x="4953000" y="2578100"/>
          <p14:tracePt t="49961" x="4864100" y="2622550"/>
          <p14:tracePt t="49977" x="4762500" y="2641600"/>
          <p14:tracePt t="49994" x="4654550" y="2647950"/>
          <p14:tracePt t="50011" x="4508500" y="2647950"/>
          <p14:tracePt t="50014" x="4419600" y="2647950"/>
          <p14:tracePt t="50028" x="4324350" y="2647950"/>
          <p14:tracePt t="50044" x="4140200" y="2647950"/>
          <p14:tracePt t="50046" x="4044950" y="2647950"/>
          <p14:tracePt t="50061" x="3867150" y="2647950"/>
          <p14:tracePt t="50077" x="3740150" y="2647950"/>
          <p14:tracePt t="50094" x="3676650" y="2654300"/>
          <p14:tracePt t="50110" x="3663950" y="2660650"/>
          <p14:tracePt t="50127" x="3657600" y="2660650"/>
          <p14:tracePt t="50206" x="3651250" y="2667000"/>
          <p14:tracePt t="50215" x="3651250" y="2673350"/>
          <p14:tracePt t="50232" x="3657600" y="2679700"/>
          <p14:tracePt t="50294" x="3657600" y="2686050"/>
          <p14:tracePt t="50301" x="3644900" y="2698750"/>
          <p14:tracePt t="50311" x="3625850" y="2705100"/>
          <p14:tracePt t="50327" x="3543300" y="2717800"/>
          <p14:tracePt t="50344" x="3435350" y="2730500"/>
          <p14:tracePt t="50361" x="3365500" y="2755900"/>
          <p14:tracePt t="50377" x="3327400" y="2762250"/>
          <p14:tracePt t="50394" x="3321050" y="2762250"/>
          <p14:tracePt t="50447" x="3314700" y="2762250"/>
          <p14:tracePt t="50454" x="3314700" y="2768600"/>
          <p14:tracePt t="50462" x="3321050" y="2774950"/>
          <p14:tracePt t="50477" x="3371850" y="2794000"/>
          <p14:tracePt t="50494" x="3403600" y="2800350"/>
          <p14:tracePt t="50511" x="3409950" y="2806700"/>
          <p14:tracePt t="50528" x="3416300" y="2806700"/>
          <p14:tracePt t="50582" x="3422650" y="2806700"/>
          <p14:tracePt t="50661" x="3416300" y="2813050"/>
          <p14:tracePt t="50669" x="3422650" y="2819400"/>
          <p14:tracePt t="50677" x="3441700" y="2832100"/>
          <p14:tracePt t="50694" x="3498850" y="2844800"/>
          <p14:tracePt t="50710" x="3562350" y="2851150"/>
          <p14:tracePt t="50727" x="3587750" y="2857500"/>
          <p14:tracePt t="50910" x="3606800" y="2857500"/>
          <p14:tracePt t="50917" x="3613150" y="2857500"/>
          <p14:tracePt t="50927" x="3619500" y="2857500"/>
          <p14:tracePt t="51046" x="3625850" y="2857500"/>
          <p14:tracePt t="51054" x="3625850" y="2844800"/>
          <p14:tracePt t="51063" x="3625850" y="2825750"/>
          <p14:tracePt t="51077" x="3625850" y="2774950"/>
          <p14:tracePt t="51093" x="3625850" y="2698750"/>
          <p14:tracePt t="51110" x="3625850" y="2584450"/>
          <p14:tracePt t="51127" x="3600450" y="2470150"/>
          <p14:tracePt t="51144" x="3568700" y="2343150"/>
          <p14:tracePt t="51160" x="3536950" y="2247900"/>
          <p14:tracePt t="51177" x="3511550" y="2203450"/>
          <p14:tracePt t="51193" x="3505200" y="2203450"/>
          <p14:tracePt t="51237" x="3498850" y="2197100"/>
          <p14:tracePt t="51246" x="3492500" y="2203450"/>
          <p14:tracePt t="51261" x="3441700" y="2324100"/>
          <p14:tracePt t="51277" x="3365500" y="2520950"/>
          <p14:tracePt t="51293" x="3327400" y="2660650"/>
          <p14:tracePt t="51310" x="3321050" y="2698750"/>
          <p14:tracePt t="51327" x="3321050" y="2705100"/>
          <p14:tracePt t="51357" x="3333750" y="2692400"/>
          <p14:tracePt t="51366" x="3346450" y="2667000"/>
          <p14:tracePt t="51377" x="3352800" y="2635250"/>
          <p14:tracePt t="51394" x="3371850" y="2565400"/>
          <p14:tracePt t="51410" x="3384550" y="2501900"/>
          <p14:tracePt t="51427" x="3390900" y="2463800"/>
          <p14:tracePt t="51443" x="3403600" y="2419350"/>
          <p14:tracePt t="51460" x="3422650" y="2381250"/>
          <p14:tracePt t="51461" x="3429000" y="2362200"/>
          <p14:tracePt t="51477" x="3448050" y="2324100"/>
          <p14:tracePt t="51494" x="3467100" y="2311400"/>
          <p14:tracePt t="51543" x="3467100" y="2336800"/>
          <p14:tracePt t="51549" x="3467100" y="2387600"/>
          <p14:tracePt t="51560" x="3467100" y="2451100"/>
          <p14:tracePt t="51577" x="3467100" y="2546350"/>
          <p14:tracePt t="51593" x="3467100" y="2584450"/>
          <p14:tracePt t="51610" x="3467100" y="2597150"/>
          <p14:tracePt t="51646" x="3479800" y="2590800"/>
          <p14:tracePt t="51654" x="3492500" y="2565400"/>
          <p14:tracePt t="51662" x="3505200" y="2508250"/>
          <p14:tracePt t="51677" x="3556000" y="2400300"/>
          <p14:tracePt t="51693" x="3594100" y="2292350"/>
          <p14:tracePt t="51710" x="3613150" y="2266950"/>
          <p14:tracePt t="51757" x="3613150" y="2273300"/>
          <p14:tracePt t="51765" x="3606800" y="2305050"/>
          <p14:tracePt t="51773" x="3600450" y="2349500"/>
          <p14:tracePt t="51781" x="3587750" y="2400300"/>
          <p14:tracePt t="51793" x="3587750" y="2432050"/>
          <p14:tracePt t="51810" x="3587750" y="2508250"/>
          <p14:tracePt t="51827" x="3587750" y="2540000"/>
          <p14:tracePt t="51843" x="3587750" y="2546350"/>
          <p14:tracePt t="51885" x="3594100" y="2540000"/>
          <p14:tracePt t="51893" x="3606800" y="2514600"/>
          <p14:tracePt t="51910" x="3625850" y="2463800"/>
          <p14:tracePt t="51926" x="3644900" y="2425700"/>
          <p14:tracePt t="51943" x="3644900" y="2419350"/>
          <p14:tracePt t="51989" x="3644900" y="2425700"/>
          <p14:tracePt t="51999" x="3638550" y="2463800"/>
          <p14:tracePt t="52005" x="3619500" y="2540000"/>
          <p14:tracePt t="52014" x="3606800" y="2635250"/>
          <p14:tracePt t="52028" x="3587750" y="2730500"/>
          <p14:tracePt t="52043" x="3562350" y="2851150"/>
          <p14:tracePt t="52060" x="3549650" y="2876550"/>
          <p14:tracePt t="52102" x="3562350" y="2851150"/>
          <p14:tracePt t="52110" x="3568700" y="2806700"/>
          <p14:tracePt t="52126" x="3594100" y="2673350"/>
          <p14:tracePt t="52143" x="3613150" y="2565400"/>
          <p14:tracePt t="52160" x="3613150" y="2470150"/>
          <p14:tracePt t="52177" x="3613150" y="2419350"/>
          <p14:tracePt t="52193" x="3613150" y="2406650"/>
          <p14:tracePt t="52247" x="3613150" y="2413000"/>
          <p14:tracePt t="52253" x="3613150" y="2438400"/>
          <p14:tracePt t="52262" x="3613150" y="2451100"/>
          <p14:tracePt t="52277" x="3613150" y="2470150"/>
          <p14:tracePt t="52293" x="3613150" y="2476500"/>
          <p14:tracePt t="52358" x="3613150" y="2463800"/>
          <p14:tracePt t="52366" x="3613150" y="2451100"/>
          <p14:tracePt t="52376" x="3613150" y="2438400"/>
          <p14:tracePt t="52393" x="3619500" y="2406650"/>
          <p14:tracePt t="52410" x="3619500" y="2400300"/>
          <p14:tracePt t="52427" x="3625850" y="2387600"/>
          <p14:tracePt t="52443" x="3638550" y="2387600"/>
          <p14:tracePt t="52460" x="3695700" y="2387600"/>
          <p14:tracePt t="52477" x="3937000" y="2419350"/>
          <p14:tracePt t="52493" x="4146550" y="2419350"/>
          <p14:tracePt t="52510" x="4375150" y="2419350"/>
          <p14:tracePt t="52526" x="4552950" y="2419350"/>
          <p14:tracePt t="52543" x="4673600" y="2419350"/>
          <p14:tracePt t="52560" x="4718050" y="2419350"/>
          <p14:tracePt t="52577" x="4724400" y="2413000"/>
          <p14:tracePt t="52630" x="4730750" y="2413000"/>
          <p14:tracePt t="52639" x="4730750" y="2425700"/>
          <p14:tracePt t="52646" x="4724400" y="2438400"/>
          <p14:tracePt t="52660" x="4718050" y="2463800"/>
          <p14:tracePt t="52676" x="4673600" y="2520950"/>
          <p14:tracePt t="52693" x="4648200" y="2540000"/>
          <p14:tracePt t="52709" x="4641850" y="2552700"/>
          <p14:tracePt t="52726" x="4629150" y="2559050"/>
          <p14:tracePt t="52743" x="4616450" y="2578100"/>
          <p14:tracePt t="52760" x="4572000" y="2603500"/>
          <p14:tracePt t="52777" x="4527550" y="2660650"/>
          <p14:tracePt t="52793" x="4508500" y="2692400"/>
          <p14:tracePt t="52810" x="4495800" y="2705100"/>
          <p14:tracePt t="52878" x="4489450" y="2705100"/>
          <p14:tracePt t="52904" x="4489450" y="2698750"/>
          <p14:tracePt t="52910" x="4483100" y="2692400"/>
          <p14:tracePt t="52974" x="4470400" y="2692400"/>
          <p14:tracePt t="52982" x="4464050" y="2711450"/>
          <p14:tracePt t="52993" x="4445000" y="2730500"/>
          <p14:tracePt t="53010" x="4425950" y="2755900"/>
          <p14:tracePt t="53014" x="4419600" y="2762250"/>
          <p14:tracePt t="53027" x="4413250" y="2768600"/>
          <p14:tracePt t="53046" x="4406900" y="2768600"/>
          <p14:tracePt t="53062" x="4400550" y="2774950"/>
          <p14:tracePt t="53077" x="4394200" y="2787650"/>
          <p14:tracePt t="53093" x="4381500" y="2806700"/>
          <p14:tracePt t="53110" x="4381500" y="2813050"/>
          <p14:tracePt t="53151" x="4381500" y="2806700"/>
          <p14:tracePt t="53157" x="4381500" y="2787650"/>
          <p14:tracePt t="53166" x="4381500" y="2768600"/>
          <p14:tracePt t="53176" x="4368800" y="2736850"/>
          <p14:tracePt t="53193" x="4362450" y="2698750"/>
          <p14:tracePt t="53209" x="4356100" y="2686050"/>
          <p14:tracePt t="53246" x="4343400" y="2686050"/>
          <p14:tracePt t="53260" x="4330700" y="2698750"/>
          <p14:tracePt t="53276" x="4292600" y="2749550"/>
          <p14:tracePt t="53293" x="4254500" y="2794000"/>
          <p14:tracePt t="53310" x="4254500" y="2800350"/>
          <p14:tracePt t="53397" x="4254500" y="2787650"/>
          <p14:tracePt t="53406" x="4254500" y="2755900"/>
          <p14:tracePt t="53413" x="4254500" y="2711450"/>
          <p14:tracePt t="53426" x="4254500" y="2673350"/>
          <p14:tracePt t="53443" x="4254500" y="2584450"/>
          <p14:tracePt t="53459" x="4248150" y="2508250"/>
          <p14:tracePt t="53476" x="4235450" y="2463800"/>
          <p14:tracePt t="53493" x="4235450" y="2438400"/>
          <p14:tracePt t="53510" x="4235450" y="2419350"/>
          <p14:tracePt t="53582" x="4229100" y="2419350"/>
          <p14:tracePt t="53591" x="4222750" y="2419350"/>
          <p14:tracePt t="53598" x="4222750" y="2425700"/>
          <p14:tracePt t="53670" x="4222750" y="2406650"/>
          <p14:tracePt t="53678" x="4222750" y="2368550"/>
          <p14:tracePt t="53687" x="4222750" y="2336800"/>
          <p14:tracePt t="53693" x="4222750" y="2311400"/>
          <p14:tracePt t="53709" x="4222750" y="2292350"/>
          <p14:tracePt t="53726" x="4222750" y="2286000"/>
          <p14:tracePt t="53783" x="4222750" y="2292350"/>
          <p14:tracePt t="53790" x="4222750" y="2311400"/>
          <p14:tracePt t="53797" x="4222750" y="2336800"/>
          <p14:tracePt t="53810" x="4222750" y="2362200"/>
          <p14:tracePt t="53826" x="4222750" y="2406650"/>
          <p14:tracePt t="53843" x="4229100" y="2495550"/>
          <p14:tracePt t="53859" x="4260850" y="2628900"/>
          <p14:tracePt t="53876" x="4279900" y="2743200"/>
          <p14:tracePt t="53893" x="4292600" y="2819400"/>
          <p14:tracePt t="53909" x="4292600" y="2832100"/>
          <p14:tracePt t="53926" x="4292600" y="2838450"/>
          <p14:tracePt t="54031" x="4292600" y="2844800"/>
          <p14:tracePt t="54046" x="4292600" y="2851150"/>
          <p14:tracePt t="54054" x="4292600" y="2857500"/>
          <p14:tracePt t="54062" x="4292600" y="2876550"/>
          <p14:tracePt t="54076" x="4292600" y="2908300"/>
          <p14:tracePt t="54093" x="4292600" y="2959100"/>
          <p14:tracePt t="54109" x="4292600" y="2978150"/>
          <p14:tracePt t="54152" x="4292600" y="2971800"/>
          <p14:tracePt t="54158" x="4292600" y="2946400"/>
          <p14:tracePt t="54166" x="4292600" y="2901950"/>
          <p14:tracePt t="54176" x="4292600" y="2876550"/>
          <p14:tracePt t="54192" x="4292600" y="2813050"/>
          <p14:tracePt t="54209" x="4292600" y="2781300"/>
          <p14:tracePt t="54421" x="4292600" y="2787650"/>
          <p14:tracePt t="54438" x="4292600" y="2794000"/>
          <p14:tracePt t="54638" x="4292600" y="2800350"/>
          <p14:tracePt t="54646" x="4292600" y="2806700"/>
          <p14:tracePt t="54655" x="4286250" y="2813050"/>
          <p14:tracePt t="54662" x="4286250" y="2819400"/>
          <p14:tracePt t="54676" x="4286250" y="2825750"/>
          <p14:tracePt t="54692" x="4279900" y="2844800"/>
          <p14:tracePt t="54709" x="4279900" y="2851150"/>
          <p14:tracePt t="54862" x="4279900" y="2838450"/>
          <p14:tracePt t="54878" x="4279900" y="2825750"/>
          <p14:tracePt t="54942" x="4273550" y="2825750"/>
          <p14:tracePt t="54966" x="4273550" y="2832100"/>
          <p14:tracePt t="55349" x="4273550" y="2819400"/>
          <p14:tracePt t="55357" x="4286250" y="2806700"/>
          <p14:tracePt t="55366" x="4311650" y="2794000"/>
          <p14:tracePt t="55375" x="4337050" y="2768600"/>
          <p14:tracePt t="55392" x="4445000" y="2692400"/>
          <p14:tracePt t="55409" x="4565650" y="2622550"/>
          <p14:tracePt t="55426" x="4724400" y="2571750"/>
          <p14:tracePt t="55442" x="4864100" y="2501900"/>
          <p14:tracePt t="55459" x="5041900" y="2457450"/>
          <p14:tracePt t="55475" x="5200650" y="2406650"/>
          <p14:tracePt t="55492" x="5321300" y="2387600"/>
          <p14:tracePt t="55494" x="5359400" y="2374900"/>
          <p14:tracePt t="55509" x="5365750" y="2374900"/>
          <p14:tracePt t="55526" x="5372100" y="2374900"/>
          <p14:tracePt t="55774" x="5384800" y="2368550"/>
          <p14:tracePt t="55782" x="5384800" y="2362200"/>
          <p14:tracePt t="55792" x="5391150" y="2355850"/>
          <p14:tracePt t="55809" x="5422900" y="2336800"/>
          <p14:tracePt t="55825" x="5467350" y="2305050"/>
          <p14:tracePt t="55842" x="5492750" y="2273300"/>
          <p14:tracePt t="55859" x="5524500" y="2260600"/>
          <p14:tracePt t="55875" x="5530850" y="2260600"/>
          <p14:tracePt t="55918" x="5549900" y="2260600"/>
          <p14:tracePt t="55925" x="5556250" y="2260600"/>
          <p14:tracePt t="55935" x="5562600" y="2273300"/>
          <p14:tracePt t="55942" x="5575300" y="2292350"/>
          <p14:tracePt t="55959" x="5594350" y="2336800"/>
          <p14:tracePt t="55975" x="5600700" y="2362200"/>
          <p14:tracePt t="55992" x="5600700" y="2381250"/>
          <p14:tracePt t="56009" x="5600700" y="2387600"/>
          <p14:tracePt t="56046" x="5607050" y="2393950"/>
          <p14:tracePt t="56063" x="5607050" y="2387600"/>
          <p14:tracePt t="56070" x="5613400" y="2381250"/>
          <p14:tracePt t="56078" x="5619750" y="2381250"/>
          <p14:tracePt t="56093" x="5619750" y="2368550"/>
          <p14:tracePt t="56317" x="5626100" y="2362200"/>
          <p14:tracePt t="56501" x="5613400" y="2362200"/>
          <p14:tracePt t="56510" x="5562600" y="2381250"/>
          <p14:tracePt t="56517" x="5499100" y="2387600"/>
          <p14:tracePt t="56526" x="5403850" y="2406650"/>
          <p14:tracePt t="56542" x="5175250" y="2451100"/>
          <p14:tracePt t="56558" x="4806950" y="2495550"/>
          <p14:tracePt t="56575" x="4368800" y="2508250"/>
          <p14:tracePt t="56592" x="3937000" y="2508250"/>
          <p14:tracePt t="56608" x="3568700" y="2508250"/>
          <p14:tracePt t="56625" x="3302000" y="2489200"/>
          <p14:tracePt t="56642" x="3162300" y="2470150"/>
          <p14:tracePt t="56658" x="3124200" y="2470150"/>
          <p14:tracePt t="56675" x="3111500" y="2470150"/>
          <p14:tracePt t="56855" x="3105150" y="2463800"/>
          <p14:tracePt t="56861" x="3098800" y="2463800"/>
          <p14:tracePt t="56871" x="3092450" y="2451100"/>
          <p14:tracePt t="56878" x="3092450" y="2444750"/>
          <p14:tracePt t="56892" x="3086100" y="2444750"/>
          <p14:tracePt t="56967" x="3092450" y="2438400"/>
          <p14:tracePt t="56974" x="3117850" y="2432050"/>
          <p14:tracePt t="56981" x="3162300" y="2425700"/>
          <p14:tracePt t="56992" x="3206750" y="2425700"/>
          <p14:tracePt t="57009" x="3397250" y="2425700"/>
          <p14:tracePt t="57025" x="3733800" y="2425700"/>
          <p14:tracePt t="57041" x="4254500" y="2425700"/>
          <p14:tracePt t="57059" x="4832350" y="2425700"/>
          <p14:tracePt t="57075" x="5372100" y="2425700"/>
          <p14:tracePt t="57092" x="5664200" y="2425700"/>
          <p14:tracePt t="57094" x="5727700" y="2425700"/>
          <p14:tracePt t="57109" x="5759450" y="2425700"/>
          <p14:tracePt t="57125" x="5765800" y="2425700"/>
          <p14:tracePt t="57183" x="5746750" y="2425700"/>
          <p14:tracePt t="57189" x="5715000" y="2425700"/>
          <p14:tracePt t="57199" x="5651500" y="2425700"/>
          <p14:tracePt t="57208" x="5568950" y="2425700"/>
          <p14:tracePt t="57225" x="5308600" y="2425700"/>
          <p14:tracePt t="57241" x="4768850" y="2425700"/>
          <p14:tracePt t="57258" x="4025900" y="2362200"/>
          <p14:tracePt t="57275" x="3416300" y="2336800"/>
          <p14:tracePt t="57291" x="3168650" y="2336800"/>
          <p14:tracePt t="57294" x="3111500" y="2336800"/>
          <p14:tracePt t="57309" x="3086100" y="2336800"/>
          <p14:tracePt t="57325" x="3079750" y="2336800"/>
          <p14:tracePt t="57382" x="3105150" y="2336800"/>
          <p14:tracePt t="57389" x="3194050" y="2336800"/>
          <p14:tracePt t="57398" x="3302000" y="2355850"/>
          <p14:tracePt t="57408" x="3448050" y="2374900"/>
          <p14:tracePt t="57425" x="3886200" y="2387600"/>
          <p14:tracePt t="57441" x="4362450" y="2387600"/>
          <p14:tracePt t="57458" x="4686300" y="2387600"/>
          <p14:tracePt t="57475" x="4806950" y="2387600"/>
          <p14:tracePt t="57491" x="4826000" y="2387600"/>
          <p14:tracePt t="57508" x="4832350" y="2387600"/>
          <p14:tracePt t="57542" x="4806950" y="2387600"/>
          <p14:tracePt t="57549" x="4756150" y="2387600"/>
          <p14:tracePt t="57558" x="4673600" y="2387600"/>
          <p14:tracePt t="57575" x="4464050" y="2387600"/>
          <p14:tracePt t="57591" x="4273550" y="2387600"/>
          <p14:tracePt t="57608" x="4203700" y="2387600"/>
          <p14:tracePt t="57625" x="4184650" y="2387600"/>
          <p14:tracePt t="57658" x="4203700" y="2387600"/>
          <p14:tracePt t="57675" x="4311650" y="2387600"/>
          <p14:tracePt t="57691" x="4502150" y="2387600"/>
          <p14:tracePt t="57708" x="4819650" y="2387600"/>
          <p14:tracePt t="57725" x="5302250" y="2387600"/>
          <p14:tracePt t="57741" x="5416550" y="2387600"/>
          <p14:tracePt t="57758" x="5435600" y="2387600"/>
          <p14:tracePt t="57775" x="5441950" y="2387600"/>
          <p14:tracePt t="58358" x="0" y="0"/>
        </p14:tracePtLst>
        <p14:tracePtLst>
          <p14:tracePt t="58790" x="3302000" y="2825750"/>
          <p14:tracePt t="58872" x="3314700" y="2825750"/>
          <p14:tracePt t="58877" x="3359150" y="2825750"/>
          <p14:tracePt t="58886" x="3429000" y="2825750"/>
          <p14:tracePt t="58894" x="3517900" y="2825750"/>
          <p14:tracePt t="58907" x="3644900" y="2825750"/>
          <p14:tracePt t="58925" x="4273550" y="2825750"/>
          <p14:tracePt t="58941" x="4832350" y="2825750"/>
          <p14:tracePt t="58958" x="5391150" y="2825750"/>
          <p14:tracePt t="58974" x="5848350" y="2825750"/>
          <p14:tracePt t="58991" x="6102350" y="2825750"/>
          <p14:tracePt t="59008" x="6223000" y="2825750"/>
          <p14:tracePt t="59025" x="6254750" y="2825750"/>
          <p14:tracePt t="59041" x="6261100" y="2825750"/>
          <p14:tracePt t="59062" x="6267450" y="2825750"/>
          <p14:tracePt t="59167" x="6248400" y="2832100"/>
          <p14:tracePt t="59173" x="6203950" y="2838450"/>
          <p14:tracePt t="59183" x="6153150" y="2851150"/>
          <p14:tracePt t="59191" x="6076950" y="2863850"/>
          <p14:tracePt t="59207" x="5905500" y="2889250"/>
          <p14:tracePt t="59224" x="5746750" y="2889250"/>
          <p14:tracePt t="59241" x="5657850" y="2889250"/>
          <p14:tracePt t="59257" x="5632450" y="2889250"/>
          <p14:tracePt t="59317" x="5657850" y="2889250"/>
          <p14:tracePt t="59326" x="5689600" y="2889250"/>
          <p14:tracePt t="59333" x="5746750" y="2889250"/>
          <p14:tracePt t="59343" x="5810250" y="2889250"/>
          <p14:tracePt t="59357" x="5994400" y="2889250"/>
          <p14:tracePt t="59374" x="6242050" y="2889250"/>
          <p14:tracePt t="59391" x="6451600" y="2889250"/>
          <p14:tracePt t="59407" x="6527800" y="2889250"/>
          <p14:tracePt t="59424" x="6540500" y="2889250"/>
          <p14:tracePt t="59862" x="0" y="0"/>
        </p14:tracePtLst>
        <p14:tracePtLst>
          <p14:tracePt t="60512" x="3486150" y="2851150"/>
          <p14:tracePt t="60743" x="3498850" y="2851150"/>
          <p14:tracePt t="60750" x="3543300" y="2851150"/>
          <p14:tracePt t="60758" x="3619500" y="2863850"/>
          <p14:tracePt t="60774" x="3854450" y="2914650"/>
          <p14:tracePt t="60790" x="4254500" y="2984500"/>
          <p14:tracePt t="60808" x="4610100" y="3054350"/>
          <p14:tracePt t="60824" x="4787900" y="3098800"/>
          <p14:tracePt t="60841" x="4838700" y="3105150"/>
          <p14:tracePt t="60857" x="4845050" y="3105150"/>
          <p14:tracePt t="61102" x="0" y="0"/>
        </p14:tracePtLst>
        <p14:tracePtLst>
          <p14:tracePt t="61454" x="3536950" y="2800350"/>
          <p14:tracePt t="61582" x="3562350" y="2800350"/>
          <p14:tracePt t="61590" x="3600450" y="2800350"/>
          <p14:tracePt t="61597" x="3670300" y="2800350"/>
          <p14:tracePt t="61607" x="3752850" y="2800350"/>
          <p14:tracePt t="61624" x="3962400" y="2800350"/>
          <p14:tracePt t="61640" x="4184650" y="2800350"/>
          <p14:tracePt t="61657" x="4368800" y="2800350"/>
          <p14:tracePt t="61673" x="4470400" y="2800350"/>
          <p14:tracePt t="61690" x="4483100" y="2800350"/>
          <p14:tracePt t="61706" x="4489450" y="2800350"/>
          <p14:tracePt t="61815" x="4470400" y="2800350"/>
          <p14:tracePt t="61822" x="4406900" y="2800350"/>
          <p14:tracePt t="61830" x="4343400" y="2806700"/>
          <p14:tracePt t="61840" x="4267200" y="2825750"/>
          <p14:tracePt t="61856" x="4127500" y="2857500"/>
          <p14:tracePt t="61874" x="4044950" y="2870200"/>
          <p14:tracePt t="61890" x="4038600" y="2876550"/>
          <p14:tracePt t="61906" x="4032250" y="2876550"/>
          <p14:tracePt t="61950" x="4025900" y="2876550"/>
          <p14:tracePt t="61966" x="4038600" y="2876550"/>
          <p14:tracePt t="61973" x="4044950" y="2876550"/>
          <p14:tracePt t="61990" x="4083050" y="2876550"/>
          <p14:tracePt t="62006" x="4114800" y="2876550"/>
          <p14:tracePt t="62023" x="4140200" y="2876550"/>
          <p14:tracePt t="62040" x="4152900" y="2876550"/>
          <p14:tracePt t="62057" x="4159250" y="2876550"/>
          <p14:tracePt t="62751" x="4165600" y="2876550"/>
          <p14:tracePt t="62766" x="4171950" y="2863850"/>
          <p14:tracePt t="62783" x="4171950" y="2844800"/>
          <p14:tracePt t="62789" x="4178300" y="2825750"/>
          <p14:tracePt t="62797" x="4178300" y="2819400"/>
          <p14:tracePt t="62806" x="4178300" y="2806700"/>
          <p14:tracePt t="62823" x="4178300" y="2794000"/>
          <p14:tracePt t="62894" x="4178300" y="2813050"/>
          <p14:tracePt t="62902" x="4178300" y="2844800"/>
          <p14:tracePt t="62910" x="4178300" y="2870200"/>
          <p14:tracePt t="62923" x="4178300" y="2901950"/>
          <p14:tracePt t="62940" x="4178300" y="2933700"/>
          <p14:tracePt t="62956" x="4178300" y="2940050"/>
          <p14:tracePt t="63006" x="4178300" y="2933700"/>
          <p14:tracePt t="63015" x="4178300" y="2914650"/>
          <p14:tracePt t="63023" x="4178300" y="2882900"/>
          <p14:tracePt t="63040" x="4178300" y="2832100"/>
          <p14:tracePt t="63056" x="4178300" y="2787650"/>
          <p14:tracePt t="63073" x="4178300" y="2774950"/>
          <p14:tracePt t="63090" x="4178300" y="2768600"/>
          <p14:tracePt t="63174" x="4178300" y="2774950"/>
          <p14:tracePt t="63184" x="4178300" y="2781300"/>
          <p14:tracePt t="63190" x="4178300" y="2794000"/>
          <p14:tracePt t="63206" x="4171950" y="2806700"/>
          <p14:tracePt t="63223" x="4171950" y="2819400"/>
          <p14:tracePt t="63313" x="4171950" y="2800350"/>
          <p14:tracePt t="63318" x="4171950" y="2787650"/>
          <p14:tracePt t="63326" x="4171950" y="2774950"/>
          <p14:tracePt t="63341" x="4171950" y="2768600"/>
          <p14:tracePt t="63416" x="4171950" y="2781300"/>
          <p14:tracePt t="63423" x="4171950" y="2794000"/>
          <p14:tracePt t="63433" x="4171950" y="2806700"/>
          <p14:tracePt t="63439" x="4171950" y="2813050"/>
          <p14:tracePt t="63544" x="4171950" y="2800350"/>
          <p14:tracePt t="63559" x="4171950" y="2794000"/>
          <p14:tracePt t="63566" x="4171950" y="2787650"/>
          <p14:tracePt t="63625" x="4171950" y="2800350"/>
          <p14:tracePt t="63630" x="4171950" y="2825750"/>
          <p14:tracePt t="63640" x="4171950" y="2844800"/>
          <p14:tracePt t="63657" x="4171950" y="2863850"/>
          <p14:tracePt t="63673" x="4171950" y="2870200"/>
          <p14:tracePt t="63735" x="4171950" y="2857500"/>
          <p14:tracePt t="63743" x="4178300" y="2844800"/>
          <p14:tracePt t="63751" x="4178300" y="2832100"/>
          <p14:tracePt t="63758" x="4178300" y="2813050"/>
          <p14:tracePt t="63773" x="4178300" y="2781300"/>
          <p14:tracePt t="63789" x="4178300" y="2768600"/>
          <p14:tracePt t="63855" x="4178300" y="2781300"/>
          <p14:tracePt t="63863" x="4178300" y="2787650"/>
          <p14:tracePt t="63873" x="4178300" y="2794000"/>
          <p14:tracePt t="63952" x="4178300" y="2787650"/>
          <p14:tracePt t="63958" x="4178300" y="2768600"/>
          <p14:tracePt t="63967" x="4178300" y="2749550"/>
          <p14:tracePt t="63974" x="4178300" y="2743200"/>
          <p14:tracePt t="63989" x="4178300" y="2724150"/>
          <p14:tracePt t="64006" x="4178300" y="2717800"/>
          <p14:tracePt t="64054" x="4171950" y="2724150"/>
          <p14:tracePt t="64062" x="4165600" y="2749550"/>
          <p14:tracePt t="64073" x="4159250" y="2787650"/>
          <p14:tracePt t="64090" x="4146550" y="2819400"/>
          <p14:tracePt t="64106" x="4140200" y="2825750"/>
          <p14:tracePt t="64167" x="4140200" y="2813050"/>
          <p14:tracePt t="64174" x="4140200" y="2787650"/>
          <p14:tracePt t="64183" x="4140200" y="2762250"/>
          <p14:tracePt t="64189" x="4140200" y="2736850"/>
          <p14:tracePt t="64206" x="4140200" y="2705100"/>
          <p14:tracePt t="64223" x="4140200" y="2692400"/>
          <p14:tracePt t="64313" x="4140200" y="2705100"/>
          <p14:tracePt t="64318" x="4146550" y="2749550"/>
          <p14:tracePt t="64327" x="4171950" y="2794000"/>
          <p14:tracePt t="64327" x="0" y="0"/>
        </p14:tracePtLst>
        <p14:tracePtLst>
          <p14:tracePt t="64911" x="7207250" y="5842000"/>
          <p14:tracePt t="64968" x="7207250" y="5861050"/>
          <p14:tracePt t="64975" x="7207250" y="5892800"/>
          <p14:tracePt t="64989" x="7207250" y="5937250"/>
          <p14:tracePt t="65006" x="7207250" y="5975350"/>
          <p14:tracePt t="65023" x="7207250" y="5988050"/>
          <p14:tracePt t="65119" x="7207250" y="5975350"/>
          <p14:tracePt t="65126" x="7213600" y="5956300"/>
          <p14:tracePt t="65139" x="7226300" y="5918200"/>
          <p14:tracePt t="65155" x="7239000" y="5861050"/>
          <p14:tracePt t="65172" x="7239000" y="5829300"/>
          <p14:tracePt t="65189" x="7239000" y="5822950"/>
          <p14:tracePt t="65232" x="7239000" y="5842000"/>
          <p14:tracePt t="65238" x="7239000" y="5880100"/>
          <p14:tracePt t="65246" x="7239000" y="5937250"/>
          <p14:tracePt t="65256" x="7239000" y="5969000"/>
          <p14:tracePt t="65272" x="7239000" y="6000750"/>
          <p14:tracePt t="65289" x="7239000" y="6013450"/>
          <p14:tracePt t="65366" x="7239000" y="6000750"/>
          <p14:tracePt t="65376" x="7239000" y="5981700"/>
          <p14:tracePt t="65382" x="7239000" y="5962650"/>
          <p14:tracePt t="65390" x="7239000" y="5956300"/>
          <p14:tracePt t="65406" x="7239000" y="5937250"/>
          <p14:tracePt t="65502" x="7239000" y="5943600"/>
          <p14:tracePt t="65654" x="7245350" y="5943600"/>
          <p14:tracePt t="65672" x="7251700" y="5930900"/>
          <p14:tracePt t="65918" x="7258050" y="5911850"/>
          <p14:tracePt t="65926" x="7264400" y="5892800"/>
          <p14:tracePt t="65938" x="7264400" y="5886450"/>
          <p14:tracePt t="65955" x="7264400" y="5867400"/>
          <p14:tracePt t="65989" x="7270750" y="5867400"/>
          <p14:tracePt t="66015" x="7270750" y="5886450"/>
          <p14:tracePt t="66022" x="7270750" y="5905500"/>
          <p14:tracePt t="66039" x="7270750" y="5937250"/>
          <p14:tracePt t="66055" x="7270750" y="5956300"/>
          <p14:tracePt t="66072" x="7270750" y="5962650"/>
          <p14:tracePt t="66327" x="0" y="0"/>
        </p14:tracePtLst>
        <p14:tracePtLst>
          <p14:tracePt t="66975" x="5245100" y="2724150"/>
          <p14:tracePt t="67022" x="5238750" y="2724150"/>
          <p14:tracePt t="67031" x="5232400" y="2743200"/>
          <p14:tracePt t="67038" x="5232400" y="2768600"/>
          <p14:tracePt t="67055" x="5226050" y="2825750"/>
          <p14:tracePt t="67072" x="5226050" y="2863850"/>
          <p14:tracePt t="67088" x="5219700" y="2895600"/>
          <p14:tracePt t="67122" x="5213350" y="2908300"/>
          <p14:tracePt t="67174" x="5213350" y="2895600"/>
          <p14:tracePt t="67182" x="5226050" y="2870200"/>
          <p14:tracePt t="67189" x="5226050" y="2838450"/>
          <p14:tracePt t="67205" x="5232400" y="2749550"/>
          <p14:tracePt t="67221" x="5232400" y="2686050"/>
          <p14:tracePt t="67238" x="5232400" y="2660650"/>
          <p14:tracePt t="67302" x="5232400" y="2679700"/>
          <p14:tracePt t="67311" x="5232400" y="2705100"/>
          <p14:tracePt t="67318" x="5232400" y="2736850"/>
          <p14:tracePt t="67326" x="5232400" y="2781300"/>
          <p14:tracePt t="67338" x="5232400" y="2813050"/>
          <p14:tracePt t="67355" x="5232400" y="2863850"/>
          <p14:tracePt t="67372" x="5232400" y="2889250"/>
          <p14:tracePt t="67388" x="5232400" y="2901950"/>
          <p14:tracePt t="67389" x="5232400" y="2908300"/>
          <p14:tracePt t="67446" x="5232400" y="2889250"/>
          <p14:tracePt t="67453" x="5238750" y="2844800"/>
          <p14:tracePt t="67461" x="5245100" y="2800350"/>
          <p14:tracePt t="67472" x="5257800" y="2768600"/>
          <p14:tracePt t="67488" x="5276850" y="2724150"/>
          <p14:tracePt t="67505" x="5276850" y="2717800"/>
          <p14:tracePt t="67550" x="5276850" y="2749550"/>
          <p14:tracePt t="67559" x="5276850" y="2794000"/>
          <p14:tracePt t="67566" x="5276850" y="2844800"/>
          <p14:tracePt t="67575" x="5276850" y="2889250"/>
          <p14:tracePt t="67589" x="5276850" y="2933700"/>
          <p14:tracePt t="67663" x="5276850" y="2940050"/>
          <p14:tracePt t="67678" x="5276850" y="2927350"/>
          <p14:tracePt t="67687" x="5276850" y="2901950"/>
          <p14:tracePt t="67695" x="5283200" y="2870200"/>
          <p14:tracePt t="67705" x="5289550" y="2844800"/>
          <p14:tracePt t="67722" x="5295900" y="2813050"/>
          <p14:tracePt t="67738" x="5295900" y="2781300"/>
          <p14:tracePt t="67792" x="5295900" y="2800350"/>
          <p14:tracePt t="67798" x="5295900" y="2832100"/>
          <p14:tracePt t="67808" x="5295900" y="2870200"/>
          <p14:tracePt t="67823" x="5289550" y="2901950"/>
          <p14:tracePt t="67839" x="5289550" y="2921000"/>
          <p14:tracePt t="67888" x="5283200" y="2921000"/>
          <p14:tracePt t="67919" x="5283200" y="2914650"/>
          <p14:tracePt t="67926" x="5283200" y="2889250"/>
          <p14:tracePt t="67938" x="5283200" y="2857500"/>
          <p14:tracePt t="67955" x="5283200" y="2794000"/>
          <p14:tracePt t="67972" x="5283200" y="2736850"/>
          <p14:tracePt t="67975" x="5283200" y="2724150"/>
          <p14:tracePt t="67989" x="5283200" y="2711450"/>
          <p14:tracePt t="68005" x="5283200" y="2705100"/>
          <p14:tracePt t="68086" x="5238750" y="2832100"/>
          <p14:tracePt t="68093" x="5232400" y="2876550"/>
          <p14:tracePt t="68105" x="5226050" y="2901950"/>
          <p14:tracePt t="68121" x="5226050" y="2933700"/>
          <p14:tracePt t="68138" x="5226050" y="2946400"/>
          <p14:tracePt t="68154" x="5226050" y="2952750"/>
          <p14:tracePt t="68205" x="5226050" y="2933700"/>
          <p14:tracePt t="68215" x="5226050" y="2901950"/>
          <p14:tracePt t="68221" x="5226050" y="2863850"/>
          <p14:tracePt t="68238" x="5226050" y="2781300"/>
          <p14:tracePt t="68255" x="5232400" y="2743200"/>
          <p14:tracePt t="68271" x="5232400" y="2724150"/>
          <p14:tracePt t="68287" x="5232400" y="2717800"/>
          <p14:tracePt t="68321" x="5238750" y="2711450"/>
          <p14:tracePt t="68338" x="5238750" y="2717800"/>
          <p14:tracePt t="68354" x="5238750" y="2743200"/>
          <p14:tracePt t="68371" x="5238750" y="2768600"/>
          <p14:tracePt t="68388" x="5238750" y="2774950"/>
          <p14:tracePt t="68591" x="0" y="0"/>
        </p14:tracePtLst>
        <p14:tracePtLst>
          <p14:tracePt t="70430" x="6165850" y="2571750"/>
          <p14:tracePt t="70464" x="6165850" y="2565400"/>
          <p14:tracePt t="70470" x="6159500" y="2565400"/>
          <p14:tracePt t="70478" x="6159500" y="2571750"/>
          <p14:tracePt t="70487" x="6153150" y="2603500"/>
          <p14:tracePt t="70504" x="6153150" y="2654300"/>
          <p14:tracePt t="70520" x="6153150" y="2743200"/>
          <p14:tracePt t="70537" x="6134100" y="2857500"/>
          <p14:tracePt t="70553" x="6134100" y="2933700"/>
          <p14:tracePt t="70570" x="6134100" y="2990850"/>
          <p14:tracePt t="70587" x="6134100" y="3016250"/>
          <p14:tracePt t="70604" x="6134100" y="3035300"/>
          <p14:tracePt t="70662" x="6140450" y="3028950"/>
          <p14:tracePt t="70670" x="6146800" y="3009900"/>
          <p14:tracePt t="70677" x="6153150" y="2978150"/>
          <p14:tracePt t="70687" x="6165850" y="2933700"/>
          <p14:tracePt t="70704" x="6184900" y="2851150"/>
          <p14:tracePt t="70720" x="6191250" y="2774950"/>
          <p14:tracePt t="70737" x="6197600" y="2749550"/>
          <p14:tracePt t="70754" x="6197600" y="2743200"/>
          <p14:tracePt t="70918" x="6197600" y="2749550"/>
          <p14:tracePt t="70926" x="6197600" y="2768600"/>
          <p14:tracePt t="70934" x="6197600" y="2794000"/>
          <p14:tracePt t="70942" x="6197600" y="2813050"/>
          <p14:tracePt t="70953" x="6197600" y="2832100"/>
          <p14:tracePt t="70970" x="6197600" y="2870200"/>
          <p14:tracePt t="70987" x="6197600" y="2889250"/>
          <p14:tracePt t="71003" x="6197600" y="2895600"/>
          <p14:tracePt t="71214" x="0" y="0"/>
        </p14:tracePtLst>
        <p14:tracePtLst>
          <p14:tracePt t="72111" x="7791450" y="2457450"/>
          <p14:tracePt t="72134" x="7785100" y="2457450"/>
          <p14:tracePt t="72152" x="7778750" y="2463800"/>
          <p14:tracePt t="72158" x="7772400" y="2476500"/>
          <p14:tracePt t="72170" x="7759700" y="2495550"/>
          <p14:tracePt t="72187" x="7747000" y="2552700"/>
          <p14:tracePt t="72203" x="7740650" y="2609850"/>
          <p14:tracePt t="72205" x="7740650" y="2641600"/>
          <p14:tracePt t="72220" x="7740650" y="2673350"/>
          <p14:tracePt t="72237" x="7740650" y="2762250"/>
          <p14:tracePt t="72253" x="7747000" y="2832100"/>
          <p14:tracePt t="72270" x="7753350" y="2863850"/>
          <p14:tracePt t="72286" x="7759700" y="2908300"/>
          <p14:tracePt t="72303" x="7772400" y="2946400"/>
          <p14:tracePt t="72320" x="7772400" y="2952750"/>
          <p14:tracePt t="72376" x="7778750" y="2959100"/>
          <p14:tracePt t="72398" x="7778750" y="2952750"/>
          <p14:tracePt t="72406" x="7778750" y="2933700"/>
          <p14:tracePt t="72414" x="7778750" y="2908300"/>
          <p14:tracePt t="72422" x="7778750" y="2889250"/>
          <p14:tracePt t="72437" x="7778750" y="2832100"/>
          <p14:tracePt t="72453" x="7785100" y="2768600"/>
          <p14:tracePt t="72470" x="7785100" y="2717800"/>
          <p14:tracePt t="72487" x="7785100" y="2667000"/>
          <p14:tracePt t="72503" x="7785100" y="2628900"/>
          <p14:tracePt t="72520" x="7785100" y="2622550"/>
          <p14:tracePt t="72537" x="7785100" y="2609850"/>
          <p14:tracePt t="72614" x="7778750" y="2616200"/>
          <p14:tracePt t="72624" x="7772400" y="2628900"/>
          <p14:tracePt t="72630" x="7766050" y="2654300"/>
          <p14:tracePt t="72638" x="7759700" y="2692400"/>
          <p14:tracePt t="72654" x="7734300" y="2787650"/>
          <p14:tracePt t="72670" x="7721600" y="2876550"/>
          <p14:tracePt t="72687" x="7708900" y="2940050"/>
          <p14:tracePt t="72703" x="7702550" y="2959100"/>
          <p14:tracePt t="72720" x="7702550" y="2971800"/>
          <p14:tracePt t="72790" x="7702550" y="2965450"/>
          <p14:tracePt t="72798" x="7702550" y="2940050"/>
          <p14:tracePt t="72806" x="7702550" y="2921000"/>
          <p14:tracePt t="72820" x="7702550" y="2889250"/>
          <p14:tracePt t="72837" x="7702550" y="2800350"/>
          <p14:tracePt t="72853" x="7702550" y="2749550"/>
          <p14:tracePt t="72870" x="7702550" y="2724150"/>
          <p14:tracePt t="72887" x="7702550" y="2717800"/>
          <p14:tracePt t="73054" x="0" y="0"/>
        </p14:tracePtLst>
        <p14:tracePtLst>
          <p14:tracePt t="73494" x="6629400" y="2540000"/>
          <p14:tracePt t="73542" x="6629400" y="2565400"/>
          <p14:tracePt t="73550" x="6629400" y="2603500"/>
          <p14:tracePt t="73558" x="6629400" y="2660650"/>
          <p14:tracePt t="73569" x="6629400" y="2724150"/>
          <p14:tracePt t="73586" x="6629400" y="2863850"/>
          <p14:tracePt t="73603" x="6629400" y="2990850"/>
          <p14:tracePt t="73620" x="6629400" y="3067050"/>
          <p14:tracePt t="73636" x="6629400" y="3098800"/>
          <p14:tracePt t="73638" x="6629400" y="3105150"/>
          <p14:tracePt t="73717" x="6635750" y="3092450"/>
          <p14:tracePt t="73726" x="6648450" y="3054350"/>
          <p14:tracePt t="73736" x="6654800" y="3009900"/>
          <p14:tracePt t="73753" x="6680200" y="2908300"/>
          <p14:tracePt t="73769" x="6686550" y="2832100"/>
          <p14:tracePt t="73786" x="6699250" y="2774950"/>
          <p14:tracePt t="73803" x="6699250" y="2768600"/>
          <p14:tracePt t="73805" x="6699250" y="2762250"/>
          <p14:tracePt t="73877" x="6699250" y="2768600"/>
          <p14:tracePt t="73886" x="6699250" y="2794000"/>
          <p14:tracePt t="73894" x="6699250" y="2813050"/>
          <p14:tracePt t="73903" x="6699250" y="2825750"/>
          <p14:tracePt t="73919" x="6699250" y="2851150"/>
          <p14:tracePt t="74014" x="6705600" y="2851150"/>
          <p14:tracePt t="74031" x="6705600" y="2838450"/>
          <p14:tracePt t="74038" x="6711950" y="2825750"/>
          <p14:tracePt t="74045" x="6718300" y="2806700"/>
          <p14:tracePt t="74053" x="6718300" y="2794000"/>
          <p14:tracePt t="74069" x="6724650" y="2774950"/>
          <p14:tracePt t="74086" x="6724650" y="2762250"/>
          <p14:tracePt t="74102" x="6724650" y="2755900"/>
          <p14:tracePt t="74174" x="6724650" y="2768600"/>
          <p14:tracePt t="74183" x="6724650" y="2787650"/>
          <p14:tracePt t="74190" x="6724650" y="2800350"/>
          <p14:tracePt t="74202" x="6724650" y="2813050"/>
          <p14:tracePt t="74219" x="6724650" y="2825750"/>
          <p14:tracePt t="74236" x="6724650" y="2838450"/>
          <p14:tracePt t="74253" x="6724650" y="2844800"/>
          <p14:tracePt t="74477" x="6731000" y="2844800"/>
          <p14:tracePt t="74486" x="6737350" y="2844800"/>
          <p14:tracePt t="74496" x="6756400" y="2844800"/>
          <p14:tracePt t="74496" x="0" y="0"/>
        </p14:tracePtLst>
        <p14:tracePtLst>
          <p14:tracePt t="74950" x="8540750" y="2578100"/>
          <p14:tracePt t="74966" x="8534400" y="2603500"/>
          <p14:tracePt t="74974" x="8534400" y="2641600"/>
          <p14:tracePt t="74986" x="8534400" y="2711450"/>
          <p14:tracePt t="75002" x="8528050" y="2882900"/>
          <p14:tracePt t="75019" x="8528050" y="3009900"/>
          <p14:tracePt t="75035" x="8528050" y="3060700"/>
          <p14:tracePt t="75052" x="8528050" y="3073400"/>
          <p14:tracePt t="75109" x="8534400" y="3067050"/>
          <p14:tracePt t="75126" x="8534400" y="3041650"/>
          <p14:tracePt t="75134" x="8540750" y="3028950"/>
          <p14:tracePt t="75141" x="8547100" y="3003550"/>
          <p14:tracePt t="75152" x="8547100" y="2984500"/>
          <p14:tracePt t="75168" x="8553450" y="2952750"/>
          <p14:tracePt t="75186" x="8559800" y="2927350"/>
          <p14:tracePt t="75202" x="8559800" y="2921000"/>
          <p14:tracePt t="75270" x="0" y="0"/>
        </p14:tracePtLst>
        <p14:tracePtLst>
          <p14:tracePt t="75734" x="6610350" y="2933700"/>
          <p14:tracePt t="75854" x="6623050" y="2933700"/>
          <p14:tracePt t="75862" x="6654800" y="2933700"/>
          <p14:tracePt t="75870" x="6692900" y="2933700"/>
          <p14:tracePt t="75885" x="6819900" y="2940050"/>
          <p14:tracePt t="75902" x="6978650" y="2971800"/>
          <p14:tracePt t="75919" x="7175500" y="3009900"/>
          <p14:tracePt t="75935" x="7296150" y="3035300"/>
          <p14:tracePt t="75952" x="7334250" y="3041650"/>
          <p14:tracePt t="75968" x="7340600" y="3041650"/>
          <p14:tracePt t="76014" x="7321550" y="3048000"/>
          <p14:tracePt t="76022" x="7289800" y="3048000"/>
          <p14:tracePt t="76035" x="7232650" y="3048000"/>
          <p14:tracePt t="76052" x="7086600" y="3048000"/>
          <p14:tracePt t="76069" x="6826250" y="3048000"/>
          <p14:tracePt t="76085" x="6724650" y="3048000"/>
          <p14:tracePt t="76102" x="6699250" y="3048000"/>
          <p14:tracePt t="76119" x="6692900" y="3048000"/>
          <p14:tracePt t="76206" x="6705600" y="3048000"/>
          <p14:tracePt t="76215" x="6731000" y="3048000"/>
          <p14:tracePt t="76221" x="6762750" y="3048000"/>
          <p14:tracePt t="76235" x="6794500" y="3048000"/>
          <p14:tracePt t="76252" x="6870700" y="3048000"/>
          <p14:tracePt t="76269" x="6908800" y="3048000"/>
          <p14:tracePt t="76326" x="6915150" y="3048000"/>
          <p14:tracePt t="76350" x="6896100" y="3048000"/>
          <p14:tracePt t="76358" x="6883400" y="3048000"/>
          <p14:tracePt t="76366" x="6877050" y="3048000"/>
          <p14:tracePt t="76374" x="6864350" y="3048000"/>
          <p14:tracePt t="76385" x="6858000" y="3048000"/>
          <p14:tracePt t="76477" x="6864350" y="3041650"/>
          <p14:tracePt t="76485" x="6889750" y="3035300"/>
          <p14:tracePt t="76494" x="6915150" y="3028950"/>
          <p14:tracePt t="76502" x="6921500" y="3028950"/>
          <p14:tracePt t="76518" x="6946900" y="3016250"/>
          <p14:tracePt t="76565" x="6921500" y="3009900"/>
          <p14:tracePt t="76575" x="6877050" y="3003550"/>
          <p14:tracePt t="76582" x="6813550" y="2997200"/>
          <p14:tracePt t="76591" x="6737350" y="2978150"/>
          <p14:tracePt t="76602" x="6642100" y="2965450"/>
          <p14:tracePt t="76619" x="6394450" y="2908300"/>
          <p14:tracePt t="76635" x="6191250" y="2870200"/>
          <p14:tracePt t="76652" x="6153150" y="2857500"/>
          <p14:tracePt t="76654" x="6140450" y="2857500"/>
          <p14:tracePt t="76685" x="6153150" y="2857500"/>
          <p14:tracePt t="76694" x="6203950" y="2857500"/>
          <p14:tracePt t="76703" x="6273800" y="2857500"/>
          <p14:tracePt t="76718" x="6483350" y="2857500"/>
          <p14:tracePt t="76735" x="6794500" y="2870200"/>
          <p14:tracePt t="76751" x="6972300" y="2895600"/>
          <p14:tracePt t="76768" x="7016750" y="2895600"/>
          <p14:tracePt t="76861" x="7010400" y="2895600"/>
          <p14:tracePt t="76871" x="7004050" y="2895600"/>
          <p14:tracePt t="76877" x="6997700" y="2895600"/>
          <p14:tracePt t="76966" x="7004050" y="2895600"/>
          <p14:tracePt t="76974" x="7042150" y="2895600"/>
          <p14:tracePt t="76981" x="7105650" y="2895600"/>
          <p14:tracePt t="76989" x="7194550" y="2895600"/>
          <p14:tracePt t="77001" x="7289800" y="2895600"/>
          <p14:tracePt t="77018" x="7531100" y="2895600"/>
          <p14:tracePt t="77035" x="7816850" y="2895600"/>
          <p14:tracePt t="77051" x="8051800" y="2895600"/>
          <p14:tracePt t="77068" x="8185150" y="2895600"/>
          <p14:tracePt t="77085" x="8223250" y="2895600"/>
          <p14:tracePt t="77102" x="8229600" y="2895600"/>
          <p14:tracePt t="77151" x="8204200" y="2889250"/>
          <p14:tracePt t="77157" x="8147050" y="2876550"/>
          <p14:tracePt t="77168" x="8058150" y="2857500"/>
          <p14:tracePt t="77185" x="7854950" y="2825750"/>
          <p14:tracePt t="77202" x="7708900" y="2800350"/>
          <p14:tracePt t="77218" x="7658100" y="2800350"/>
          <p14:tracePt t="77235" x="7639050" y="2800350"/>
          <p14:tracePt t="77295" x="7651750" y="2800350"/>
          <p14:tracePt t="77301" x="7670800" y="2800350"/>
          <p14:tracePt t="77311" x="7702550" y="2800350"/>
          <p14:tracePt t="77318" x="7747000" y="2800350"/>
          <p14:tracePt t="77335" x="7835900" y="2800350"/>
          <p14:tracePt t="77352" x="7899400" y="2800350"/>
          <p14:tracePt t="77368" x="7937500" y="2800350"/>
          <p14:tracePt t="77385" x="7943850" y="2800350"/>
          <p14:tracePt t="77597" x="7950200" y="2800350"/>
          <p14:tracePt t="77606" x="7962900" y="2800350"/>
          <p14:tracePt t="77613" x="7988300" y="2800350"/>
          <p14:tracePt t="77622" x="8020050" y="2800350"/>
          <p14:tracePt t="77635" x="8051800" y="2800350"/>
          <p14:tracePt t="77652" x="8096250" y="2806700"/>
          <p14:tracePt t="77668" x="8108950" y="2806700"/>
          <p14:tracePt t="77670" x="8115300" y="2806700"/>
          <p14:tracePt t="77855" x="0" y="0"/>
        </p14:tracePtLst>
        <p14:tracePtLst>
          <p14:tracePt t="79254" x="4908550" y="2667000"/>
          <p14:tracePt t="79302" x="4908550" y="2673350"/>
          <p14:tracePt t="79311" x="4908550" y="2692400"/>
          <p14:tracePt t="79318" x="4908550" y="2736850"/>
          <p14:tracePt t="79334" x="4895850" y="2825750"/>
          <p14:tracePt t="79351" x="4889500" y="2870200"/>
          <p14:tracePt t="79368" x="4889500" y="2895600"/>
          <p14:tracePt t="79385" x="4889500" y="2914650"/>
          <p14:tracePt t="79446" x="4895850" y="2914650"/>
          <p14:tracePt t="79454" x="4902200" y="2901950"/>
          <p14:tracePt t="79464" x="4914900" y="2882900"/>
          <p14:tracePt t="79470" x="4921250" y="2863850"/>
          <p14:tracePt t="79484" x="4933950" y="2838450"/>
          <p14:tracePt t="79502" x="4946650" y="2781300"/>
          <p14:tracePt t="79517" x="4953000" y="2774950"/>
          <p14:tracePt t="79534" x="4953000" y="2768600"/>
          <p14:tracePt t="79662" x="0" y="0"/>
        </p14:tracePtLst>
        <p14:tracePtLst>
          <p14:tracePt t="79951" x="3994150" y="2711450"/>
          <p14:tracePt t="79981" x="3987800" y="2711450"/>
          <p14:tracePt t="79999" x="3981450" y="2730500"/>
          <p14:tracePt t="80006" x="3975100" y="2749550"/>
          <p14:tracePt t="80017" x="3975100" y="2774950"/>
          <p14:tracePt t="80034" x="3975100" y="2832100"/>
          <p14:tracePt t="80050" x="3975100" y="2851150"/>
          <p14:tracePt t="80067" x="3975100" y="2863850"/>
          <p14:tracePt t="80127" x="3981450" y="2863850"/>
          <p14:tracePt t="80135" x="3987800" y="2857500"/>
          <p14:tracePt t="80142" x="4000500" y="2851150"/>
          <p14:tracePt t="80152" x="4006850" y="2838450"/>
          <p14:tracePt t="80167" x="4019550" y="2825750"/>
          <p14:tracePt t="80184" x="4025900" y="2819400"/>
          <p14:tracePt t="80296" x="4025900" y="2825750"/>
          <p14:tracePt t="80296" x="0" y="0"/>
        </p14:tracePtLst>
        <p14:tracePtLst>
          <p14:tracePt t="80702" x="4210050" y="3079750"/>
          <p14:tracePt t="80871" x="4216400" y="3079750"/>
          <p14:tracePt t="80878" x="4222750" y="3079750"/>
          <p14:tracePt t="80887" x="4241800" y="3079750"/>
          <p14:tracePt t="80901" x="4273550" y="3079750"/>
          <p14:tracePt t="80917" x="4362450" y="3079750"/>
          <p14:tracePt t="80934" x="4406900" y="3079750"/>
          <p14:tracePt t="80950" x="4445000" y="3079750"/>
          <p14:tracePt t="80967" x="4470400" y="3079750"/>
          <p14:tracePt t="80983" x="4489450" y="3079750"/>
          <p14:tracePt t="81000" x="4502150" y="3079750"/>
          <p14:tracePt t="81033" x="4508500" y="3079750"/>
          <p14:tracePt t="81199" x="4508500" y="3073400"/>
          <p14:tracePt t="81206" x="4508500" y="3067050"/>
          <p14:tracePt t="81216" x="4495800" y="3060700"/>
          <p14:tracePt t="81233" x="4476750" y="3054350"/>
          <p14:tracePt t="81250" x="4464050" y="3035300"/>
          <p14:tracePt t="81266" x="4451350" y="3009900"/>
          <p14:tracePt t="81283" x="4438650" y="2971800"/>
          <p14:tracePt t="81300" x="4425950" y="2933700"/>
          <p14:tracePt t="81302" x="4419600" y="2908300"/>
          <p14:tracePt t="81317" x="4406900" y="2838450"/>
          <p14:tracePt t="81333" x="4394200" y="2768600"/>
          <p14:tracePt t="81350" x="4375150" y="2711450"/>
          <p14:tracePt t="81366" x="4375150" y="2679700"/>
          <p14:tracePt t="81383" x="4368800" y="2673350"/>
          <p14:tracePt t="81430" x="4362450" y="2667000"/>
          <p14:tracePt t="81437" x="4356100" y="2673350"/>
          <p14:tracePt t="81446" x="4349750" y="2711450"/>
          <p14:tracePt t="81454" x="4337050" y="2762250"/>
          <p14:tracePt t="81467" x="4324350" y="2832100"/>
          <p14:tracePt t="81483" x="4305300" y="2959100"/>
          <p14:tracePt t="81500" x="4305300" y="3022600"/>
          <p14:tracePt t="81517" x="4305300" y="3054350"/>
          <p14:tracePt t="81533" x="4305300" y="3060700"/>
          <p14:tracePt t="81710" x="0" y="0"/>
        </p14:tracePtLst>
        <p14:tracePtLst>
          <p14:tracePt t="82143" x="4343400" y="3143250"/>
          <p14:tracePt t="82248" x="4356100" y="3143250"/>
          <p14:tracePt t="82254" x="4387850" y="3143250"/>
          <p14:tracePt t="82266" x="4419600" y="3143250"/>
          <p14:tracePt t="82284" x="4476750" y="3136900"/>
          <p14:tracePt t="82300" x="4533900" y="3136900"/>
          <p14:tracePt t="82303" x="4546600" y="3136900"/>
          <p14:tracePt t="82316" x="4559300" y="3136900"/>
          <p14:tracePt t="82333" x="4565650" y="3136900"/>
          <p14:tracePt t="82526" x="0" y="0"/>
        </p14:tracePtLst>
        <p14:tracePtLst>
          <p14:tracePt t="82846" x="4895850" y="2914650"/>
          <p14:tracePt t="82871" x="4889500" y="2914650"/>
          <p14:tracePt t="82926" x="4889500" y="2940050"/>
          <p14:tracePt t="82935" x="4883150" y="2971800"/>
          <p14:tracePt t="82942" x="4876800" y="3003550"/>
          <p14:tracePt t="82950" x="4876800" y="3028950"/>
          <p14:tracePt t="82966" x="4876800" y="3086100"/>
          <p14:tracePt t="82983" x="4876800" y="3136900"/>
          <p14:tracePt t="82999" x="4883150" y="3155950"/>
          <p14:tracePt t="83016" x="4889500" y="3175000"/>
          <p14:tracePt t="83033" x="4895850" y="3181350"/>
          <p14:tracePt t="83093" x="4908550" y="3181350"/>
          <p14:tracePt t="83102" x="4914900" y="3155950"/>
          <p14:tracePt t="83110" x="4914900" y="3136900"/>
          <p14:tracePt t="83117" x="4914900" y="3105150"/>
          <p14:tracePt t="83133" x="4914900" y="3041650"/>
          <p14:tracePt t="83149" x="4914900" y="3003550"/>
          <p14:tracePt t="83166" x="4914900" y="2984500"/>
          <p14:tracePt t="83230" x="4914900" y="2997200"/>
          <p14:tracePt t="83237" x="4908550" y="3003550"/>
          <p14:tracePt t="83247" x="4908550" y="3009900"/>
          <p14:tracePt t="83254" x="4908550" y="3016250"/>
          <p14:tracePt t="83266" x="4908550" y="3022600"/>
          <p14:tracePt t="83398" x="0" y="0"/>
        </p14:tracePtLst>
        <p14:tracePtLst>
          <p14:tracePt t="84528" x="4356100" y="2730500"/>
          <p14:tracePt t="84575" x="4343400" y="2736850"/>
          <p14:tracePt t="84582" x="4330700" y="2749550"/>
          <p14:tracePt t="84591" x="4311650" y="2781300"/>
          <p14:tracePt t="84599" x="4279900" y="2819400"/>
          <p14:tracePt t="84616" x="4248150" y="2870200"/>
          <p14:tracePt t="84632" x="4222750" y="2908300"/>
          <p14:tracePt t="84649" x="4216400" y="2914650"/>
          <p14:tracePt t="84717" x="4216400" y="2895600"/>
          <p14:tracePt t="84726" x="4216400" y="2882900"/>
          <p14:tracePt t="84734" x="4216400" y="2870200"/>
          <p14:tracePt t="84749" x="4216400" y="2857500"/>
          <p14:tracePt t="84837" x="0" y="0"/>
        </p14:tracePtLst>
        <p14:tracePtLst>
          <p14:tracePt t="85482" x="8337550" y="5867400"/>
          <p14:tracePt t="85489" x="8337550" y="5886450"/>
          <p14:tracePt t="85499" x="8337550" y="5918200"/>
          <p14:tracePt t="85518" x="8337550" y="6013450"/>
          <p14:tracePt t="85534" x="8343900" y="6083300"/>
          <p14:tracePt t="85550" x="8356600" y="6108700"/>
          <p14:tracePt t="85568" x="8362950" y="6121400"/>
          <p14:tracePt t="85584" x="8375650" y="6121400"/>
          <p14:tracePt t="85599" x="8401050" y="6096000"/>
          <p14:tracePt t="85616" x="8439150" y="6032500"/>
          <p14:tracePt t="85633" x="8464550" y="5949950"/>
          <p14:tracePt t="85649" x="8470900" y="5899150"/>
          <p14:tracePt t="85655" x="8470900" y="5880100"/>
          <p14:tracePt t="85668" x="8470900" y="5873750"/>
          <p14:tracePt t="85753" x="8470900" y="5880100"/>
          <p14:tracePt t="85758" x="8470900" y="5886450"/>
          <p14:tracePt t="85766" x="8470900" y="5892800"/>
          <p14:tracePt t="85855" x="8470900" y="5886450"/>
          <p14:tracePt t="85862" x="8470900" y="5873750"/>
          <p14:tracePt t="86069" x="0" y="0"/>
        </p14:tracePtLst>
        <p14:tracePtLst>
          <p14:tracePt t="88191" x="4191000" y="2597150"/>
          <p14:tracePt t="88215" x="4191000" y="2609850"/>
          <p14:tracePt t="88222" x="4191000" y="2654300"/>
          <p14:tracePt t="88232" x="4171950" y="2717800"/>
          <p14:tracePt t="88248" x="4146550" y="2876550"/>
          <p14:tracePt t="88264" x="4121150" y="3060700"/>
          <p14:tracePt t="88281" x="4121150" y="3206750"/>
          <p14:tracePt t="88297" x="4121150" y="3295650"/>
          <p14:tracePt t="88314" x="4121150" y="3327400"/>
          <p14:tracePt t="88331" x="4121150" y="3340100"/>
          <p14:tracePt t="88375" x="4127500" y="3340100"/>
          <p14:tracePt t="88381" x="4133850" y="3327400"/>
          <p14:tracePt t="88398" x="4159250" y="3295650"/>
          <p14:tracePt t="88414" x="4178300" y="3244850"/>
          <p14:tracePt t="88431" x="4191000" y="3194050"/>
          <p14:tracePt t="88448" x="4197350" y="3143250"/>
          <p14:tracePt t="88465" x="4197350" y="3136900"/>
          <p14:tracePt t="88533" x="0" y="0"/>
        </p14:tracePtLst>
        <p14:tracePtLst>
          <p14:tracePt t="88830" x="4038600" y="3321050"/>
          <p14:tracePt t="88878" x="4032250" y="3321050"/>
          <p14:tracePt t="88886" x="4032250" y="3340100"/>
          <p14:tracePt t="88894" x="4025900" y="3371850"/>
          <p14:tracePt t="88902" x="4019550" y="3416300"/>
          <p14:tracePt t="88914" x="4019550" y="3448050"/>
          <p14:tracePt t="88931" x="3994150" y="3587750"/>
          <p14:tracePt t="88948" x="3987800" y="3740150"/>
          <p14:tracePt t="88949" x="3987800" y="3822700"/>
          <p14:tracePt t="88964" x="3987800" y="3905250"/>
          <p14:tracePt t="88981" x="4038600" y="4165600"/>
          <p14:tracePt t="88997" x="4114800" y="4292600"/>
          <p14:tracePt t="89014" x="4241800" y="4394200"/>
          <p14:tracePt t="89031" x="4381500" y="4470400"/>
          <p14:tracePt t="89047" x="4514850" y="4521200"/>
          <p14:tracePt t="89064" x="4667250" y="4552950"/>
          <p14:tracePt t="89081" x="4864100" y="4565650"/>
          <p14:tracePt t="89097" x="5149850" y="4559300"/>
          <p14:tracePt t="89114" x="5524500" y="4502150"/>
          <p14:tracePt t="89131" x="5835650" y="4438650"/>
          <p14:tracePt t="89147" x="6064250" y="4387850"/>
          <p14:tracePt t="89151" x="6172200" y="4375150"/>
          <p14:tracePt t="89164" x="6261100" y="4356100"/>
          <p14:tracePt t="89181" x="6502400" y="4324350"/>
          <p14:tracePt t="89198" x="6654800" y="4311650"/>
          <p14:tracePt t="89215" x="6807200" y="4286250"/>
          <p14:tracePt t="89231" x="6908800" y="4248150"/>
          <p14:tracePt t="89248" x="6946900" y="4216400"/>
          <p14:tracePt t="89264" x="6959600" y="4191000"/>
          <p14:tracePt t="89281" x="6965950" y="4159250"/>
          <p14:tracePt t="89297" x="6965950" y="4127500"/>
          <p14:tracePt t="89314" x="6959600" y="4051300"/>
          <p14:tracePt t="89331" x="6915150" y="3968750"/>
          <p14:tracePt t="89347" x="6838950" y="3867150"/>
          <p14:tracePt t="89350" x="6807200" y="3822700"/>
          <p14:tracePt t="89364" x="6750050" y="3778250"/>
          <p14:tracePt t="89366" x="6692900" y="3740150"/>
          <p14:tracePt t="89381" x="6559550" y="3651250"/>
          <p14:tracePt t="89397" x="6388100" y="3575050"/>
          <p14:tracePt t="89414" x="6172200" y="3511550"/>
          <p14:tracePt t="89431" x="5835650" y="3441700"/>
          <p14:tracePt t="89448" x="5372100" y="3352800"/>
          <p14:tracePt t="89465" x="4946650" y="3314700"/>
          <p14:tracePt t="89481" x="4616450" y="3308350"/>
          <p14:tracePt t="89498" x="4349750" y="3308350"/>
          <p14:tracePt t="89514" x="4184650" y="3308350"/>
          <p14:tracePt t="89531" x="4083050" y="3314700"/>
          <p14:tracePt t="89547" x="4038600" y="3321050"/>
          <p14:tracePt t="89550" x="4025900" y="3333750"/>
          <p14:tracePt t="89564" x="4013200" y="3346450"/>
          <p14:tracePt t="89581" x="3981450" y="3403600"/>
          <p14:tracePt t="89597" x="3962400" y="3467100"/>
          <p14:tracePt t="89614" x="3956050" y="3505200"/>
          <p14:tracePt t="89631" x="3956050" y="3549650"/>
          <p14:tracePt t="89647" x="3956050" y="3568700"/>
          <p14:tracePt t="89664" x="3956050" y="3575050"/>
          <p14:tracePt t="89871" x="0" y="0"/>
        </p14:tracePtLst>
        <p14:tracePtLst>
          <p14:tracePt t="90566" x="3232150" y="3187700"/>
          <p14:tracePt t="90694" x="0" y="0"/>
        </p14:tracePtLst>
        <p14:tracePtLst>
          <p14:tracePt t="92062" x="3365500" y="3111500"/>
          <p14:tracePt t="92185" x="3359150" y="3111500"/>
          <p14:tracePt t="92199" x="3359150" y="3124200"/>
          <p14:tracePt t="92215" x="3359150" y="3143250"/>
          <p14:tracePt t="92222" x="3359150" y="3155950"/>
          <p14:tracePt t="92230" x="3359150" y="3175000"/>
          <p14:tracePt t="92247" x="3359150" y="3225800"/>
          <p14:tracePt t="92264" x="3365500" y="3282950"/>
          <p14:tracePt t="92280" x="3371850" y="3314700"/>
          <p14:tracePt t="92296" x="3378200" y="3346450"/>
          <p14:tracePt t="92408" x="3384550" y="3346450"/>
          <p14:tracePt t="92422" x="0" y="0"/>
        </p14:tracePtLst>
        <p14:tracePtLst>
          <p14:tracePt t="92950" x="3232150" y="4267200"/>
          <p14:tracePt t="92990" x="3225800" y="4286250"/>
          <p14:tracePt t="92997" x="3219450" y="4318000"/>
          <p14:tracePt t="93006" x="3213100" y="4343400"/>
          <p14:tracePt t="93014" x="3213100" y="4362450"/>
          <p14:tracePt t="93030" x="3200400" y="4400550"/>
          <p14:tracePt t="93046" x="3200400" y="4438650"/>
          <p14:tracePt t="93063" x="3194050" y="4483100"/>
          <p14:tracePt t="93079" x="3194050" y="4540250"/>
          <p14:tracePt t="93096" x="3194050" y="4584700"/>
          <p14:tracePt t="93113" x="3200400" y="4622800"/>
          <p14:tracePt t="93173" x="0" y="0"/>
        </p14:tracePtLst>
        <p14:tracePtLst>
          <p14:tracePt t="93542" x="3371850" y="3092450"/>
          <p14:tracePt t="93559" x="3365500" y="3092450"/>
          <p14:tracePt t="93566" x="3352800" y="3092450"/>
          <p14:tracePt t="93574" x="3346450" y="3098800"/>
          <p14:tracePt t="93582" x="3333750" y="3124200"/>
          <p14:tracePt t="93596" x="3314700" y="3162300"/>
          <p14:tracePt t="93613" x="3251200" y="3333750"/>
          <p14:tracePt t="93629" x="3219450" y="3473450"/>
          <p14:tracePt t="93646" x="3213100" y="3632200"/>
          <p14:tracePt t="93663" x="3213100" y="3822700"/>
          <p14:tracePt t="93679" x="3251200" y="3956050"/>
          <p14:tracePt t="93696" x="3295650" y="4076700"/>
          <p14:tracePt t="93713" x="3327400" y="4165600"/>
          <p14:tracePt t="93729" x="3340100" y="4210050"/>
          <p14:tracePt t="93746" x="3340100" y="4216400"/>
          <p14:tracePt t="93763" x="3340100" y="4222750"/>
          <p14:tracePt t="93823" x="3321050" y="4222750"/>
          <p14:tracePt t="93839" x="3314700" y="4216400"/>
          <p14:tracePt t="93855" x="3308350" y="4216400"/>
          <p14:tracePt t="93942" x="3308350" y="4235450"/>
          <p14:tracePt t="93951" x="3308350" y="4260850"/>
          <p14:tracePt t="93957" x="3308350" y="4292600"/>
          <p14:tracePt t="93966" x="3308350" y="4311650"/>
          <p14:tracePt t="93979" x="3308350" y="4343400"/>
          <p14:tracePt t="93996" x="3314700" y="4406900"/>
          <p14:tracePt t="94013" x="3321050" y="4438650"/>
          <p14:tracePt t="94029" x="3327400" y="4451350"/>
          <p14:tracePt t="94046" x="0" y="0"/>
        </p14:tracePtLst>
        <p14:tracePtLst>
          <p14:tracePt t="94381" x="3536950" y="3111500"/>
          <p14:tracePt t="94390" x="3530600" y="3111500"/>
          <p14:tracePt t="94414" x="3524250" y="3111500"/>
          <p14:tracePt t="94445" x="3517900" y="3111500"/>
          <p14:tracePt t="94453" x="3511550" y="3111500"/>
          <p14:tracePt t="94462" x="3498850" y="3130550"/>
          <p14:tracePt t="94479" x="3460750" y="3194050"/>
          <p14:tracePt t="94496" x="3416300" y="3295650"/>
          <p14:tracePt t="94512" x="3365500" y="3441700"/>
          <p14:tracePt t="94529" x="3321050" y="3619500"/>
          <p14:tracePt t="94545" x="3282950" y="3848100"/>
          <p14:tracePt t="94562" x="3238500" y="4064000"/>
          <p14:tracePt t="94579" x="3213100" y="4254500"/>
          <p14:tracePt t="94596" x="3219450" y="4419600"/>
          <p14:tracePt t="94612" x="3251200" y="4616450"/>
          <p14:tracePt t="94629" x="3289300" y="4718050"/>
          <p14:tracePt t="94645" x="3308350" y="4762500"/>
          <p14:tracePt t="94662" x="3321050" y="4781550"/>
          <p14:tracePt t="94751" x="0" y="0"/>
        </p14:tracePtLst>
        <p14:tracePtLst>
          <p14:tracePt t="96408" x="4083050" y="3600450"/>
          <p14:tracePt t="96519" x="4114800" y="3600450"/>
          <p14:tracePt t="96529" x="4178300" y="3613150"/>
          <p14:tracePt t="96535" x="4267200" y="3613150"/>
          <p14:tracePt t="96545" x="4381500" y="3613150"/>
          <p14:tracePt t="96563" x="4718050" y="3613150"/>
          <p14:tracePt t="96579" x="5130800" y="3613150"/>
          <p14:tracePt t="96581" x="5283200" y="3613150"/>
          <p14:tracePt t="96595" x="5384800" y="3613150"/>
          <p14:tracePt t="96611" x="5473700" y="3613150"/>
          <p14:tracePt t="96628" x="5486400" y="3613150"/>
          <p14:tracePt t="96807" x="5461000" y="3613150"/>
          <p14:tracePt t="96815" x="5410200" y="3619500"/>
          <p14:tracePt t="96824" x="5346700" y="3625850"/>
          <p14:tracePt t="96830" x="5270500" y="3632200"/>
          <p14:tracePt t="96845" x="5099050" y="3670300"/>
          <p14:tracePt t="96861" x="4953000" y="3695700"/>
          <p14:tracePt t="96878" x="4870450" y="3702050"/>
          <p14:tracePt t="96895" x="4845050" y="3702050"/>
          <p14:tracePt t="96911" x="4838700" y="3702050"/>
          <p14:tracePt t="97000" x="4870450" y="3702050"/>
          <p14:tracePt t="97006" x="4927600" y="3702050"/>
          <p14:tracePt t="97014" x="4997450" y="3702050"/>
          <p14:tracePt t="97029" x="5073650" y="3702050"/>
          <p14:tracePt t="97045" x="5207000" y="3702050"/>
          <p14:tracePt t="97062" x="5219700" y="3702050"/>
          <p14:tracePt t="97078" x="5226050" y="3702050"/>
          <p14:tracePt t="97111" x="5207000" y="3702050"/>
          <p14:tracePt t="97128" x="5086350" y="3689350"/>
          <p14:tracePt t="97145" x="4857750" y="3657600"/>
          <p14:tracePt t="97161" x="4514850" y="3619500"/>
          <p14:tracePt t="97178" x="4286250" y="3613150"/>
          <p14:tracePt t="97195" x="4197350" y="3613150"/>
          <p14:tracePt t="97212" x="4184650" y="3613150"/>
          <p14:tracePt t="97216" x="4178300" y="3613150"/>
          <p14:tracePt t="97247" x="4184650" y="3613150"/>
          <p14:tracePt t="97254" x="4203700" y="3613150"/>
          <p14:tracePt t="97262" x="4235450" y="3613150"/>
          <p14:tracePt t="97279" x="4356100" y="3613150"/>
          <p14:tracePt t="97295" x="4521200" y="3613150"/>
          <p14:tracePt t="97312" x="4648200" y="3613150"/>
          <p14:tracePt t="97328" x="4686300" y="3613150"/>
          <p14:tracePt t="97407" x="4673600" y="3613150"/>
          <p14:tracePt t="97414" x="4641850" y="3613150"/>
          <p14:tracePt t="97422" x="4578350" y="3613150"/>
          <p14:tracePt t="97430" x="4495800" y="3613150"/>
          <p14:tracePt t="97445" x="4318000" y="3613150"/>
          <p14:tracePt t="97462" x="4191000" y="3613150"/>
          <p14:tracePt t="97478" x="4152900" y="3613150"/>
          <p14:tracePt t="97495" x="4146550" y="3613150"/>
          <p14:tracePt t="97536" x="4140200" y="3606800"/>
          <p14:tracePt t="97549" x="4146550" y="3606800"/>
          <p14:tracePt t="97559" x="4165600" y="3606800"/>
          <p14:tracePt t="97566" x="4184650" y="3606800"/>
          <p14:tracePt t="97578" x="4229100" y="3606800"/>
          <p14:tracePt t="97595" x="4311650" y="3606800"/>
          <p14:tracePt t="97611" x="4375150" y="3606800"/>
          <p14:tracePt t="97614" x="4413250" y="3606800"/>
          <p14:tracePt t="97628" x="4432300" y="3606800"/>
          <p14:tracePt t="97645" x="4464050" y="3606800"/>
          <p14:tracePt t="97661" x="4470400" y="3606800"/>
          <p14:tracePt t="97718" x="4457700" y="3606800"/>
          <p14:tracePt t="97726" x="4425950" y="3606800"/>
          <p14:tracePt t="97734" x="4394200" y="3606800"/>
          <p14:tracePt t="97745" x="4356100" y="3606800"/>
          <p14:tracePt t="97761" x="4267200" y="3606800"/>
          <p14:tracePt t="97778" x="4229100" y="3606800"/>
          <p14:tracePt t="97794" x="4216400" y="3606800"/>
          <p14:tracePt t="97855" x="4235450" y="3606800"/>
          <p14:tracePt t="97861" x="4286250" y="3606800"/>
          <p14:tracePt t="97871" x="4356100" y="3606800"/>
          <p14:tracePt t="97877" x="4451350" y="3606800"/>
          <p14:tracePt t="97894" x="4660900" y="3606800"/>
          <p14:tracePt t="97911" x="4819650" y="3606800"/>
          <p14:tracePt t="97927" x="4883150" y="3606800"/>
          <p14:tracePt t="97944" x="4895850" y="3606800"/>
          <p14:tracePt t="98063" x="4483100" y="3606800"/>
          <p14:tracePt t="98069" x="4400550" y="3606800"/>
          <p14:tracePt t="98077" x="4349750" y="3606800"/>
          <p14:tracePt t="98094" x="4311650" y="3606800"/>
          <p14:tracePt t="98111" x="4305300" y="3606800"/>
          <p14:tracePt t="98157" x="4324350" y="3606800"/>
          <p14:tracePt t="98166" x="4362450" y="3606800"/>
          <p14:tracePt t="98173" x="4425950" y="3606800"/>
          <p14:tracePt t="98183" x="4508500" y="3606800"/>
          <p14:tracePt t="98194" x="4603750" y="3606800"/>
          <p14:tracePt t="98211" x="4756150" y="3606800"/>
          <p14:tracePt t="98228" x="4806950" y="3606800"/>
          <p14:tracePt t="98230" x="4813300" y="3606800"/>
          <p14:tracePt t="98244" x="4819650" y="3606800"/>
          <p14:tracePt t="98295" x="4794250" y="3606800"/>
          <p14:tracePt t="98302" x="4762500" y="3606800"/>
          <p14:tracePt t="98311" x="4724400" y="3606800"/>
          <p14:tracePt t="98328" x="4635500" y="3606800"/>
          <p14:tracePt t="98344" x="4578350" y="3606800"/>
          <p14:tracePt t="98361" x="4559300" y="3606800"/>
          <p14:tracePt t="98454" x="4572000" y="3606800"/>
          <p14:tracePt t="98461" x="4616450" y="3606800"/>
          <p14:tracePt t="98470" x="4660900" y="3606800"/>
          <p14:tracePt t="98478" x="4699000" y="3606800"/>
          <p14:tracePt t="98495" x="4768850" y="3606800"/>
          <p14:tracePt t="98511" x="4787900" y="3606800"/>
          <p14:tracePt t="98528" x="4794250" y="3606800"/>
          <p14:tracePt t="98575" x="4775200" y="3606800"/>
          <p14:tracePt t="98582" x="4724400" y="3606800"/>
          <p14:tracePt t="98591" x="4660900" y="3606800"/>
          <p14:tracePt t="98598" x="4578350" y="3606800"/>
          <p14:tracePt t="98611" x="4495800" y="3606800"/>
          <p14:tracePt t="98628" x="4343400" y="3606800"/>
          <p14:tracePt t="98644" x="4260850" y="3606800"/>
          <p14:tracePt t="98645" x="4241800" y="3606800"/>
          <p14:tracePt t="98661" x="4235450" y="3606800"/>
          <p14:tracePt t="98733" x="4254500" y="3606800"/>
          <p14:tracePt t="98741" x="4311650" y="3606800"/>
          <p14:tracePt t="98749" x="4375150" y="3606800"/>
          <p14:tracePt t="98761" x="4445000" y="3606800"/>
          <p14:tracePt t="98777" x="4603750" y="3606800"/>
          <p14:tracePt t="98794" x="4686300" y="3606800"/>
          <p14:tracePt t="98811" x="4699000" y="3606800"/>
          <p14:tracePt t="98855" x="4686300" y="3606800"/>
          <p14:tracePt t="98861" x="4648200" y="3600450"/>
          <p14:tracePt t="98877" x="4552950" y="3594100"/>
          <p14:tracePt t="98894" x="4445000" y="3594100"/>
          <p14:tracePt t="98911" x="4387850" y="3594100"/>
          <p14:tracePt t="98927" x="4375150" y="3594100"/>
          <p14:tracePt t="98944" x="4368800" y="3594100"/>
          <p14:tracePt t="98990" x="4381500" y="3594100"/>
          <p14:tracePt t="98998" x="4432300" y="3594100"/>
          <p14:tracePt t="99011" x="4464050" y="3594100"/>
          <p14:tracePt t="99028" x="4591050" y="3594100"/>
          <p14:tracePt t="99044" x="4679950" y="3594100"/>
          <p14:tracePt t="99046" x="4699000" y="3594100"/>
          <p14:tracePt t="99061" x="4718050" y="3594100"/>
          <p14:tracePt t="99126" x="4711700" y="3594100"/>
          <p14:tracePt t="99134" x="4679950" y="3581400"/>
          <p14:tracePt t="99144" x="4616450" y="3575050"/>
          <p14:tracePt t="99161" x="4400550" y="3536950"/>
          <p14:tracePt t="99177" x="4171950" y="3511550"/>
          <p14:tracePt t="99194" x="4000500" y="3511550"/>
          <p14:tracePt t="99211" x="3962400" y="3511550"/>
          <p14:tracePt t="99227" x="3949700" y="3511550"/>
          <p14:tracePt t="99277" x="3956050" y="3511550"/>
          <p14:tracePt t="99286" x="3987800" y="3511550"/>
          <p14:tracePt t="99294" x="4032250" y="3517900"/>
          <p14:tracePt t="99311" x="4184650" y="3543300"/>
          <p14:tracePt t="99327" x="4394200" y="3568700"/>
          <p14:tracePt t="99344" x="4565650" y="3581400"/>
          <p14:tracePt t="99361" x="4667250" y="3581400"/>
          <p14:tracePt t="99377" x="4692650" y="3581400"/>
          <p14:tracePt t="99394" x="4699000" y="3581400"/>
          <p14:tracePt t="99438" x="4679950" y="3581400"/>
          <p14:tracePt t="99446" x="4654550" y="3581400"/>
          <p14:tracePt t="99461" x="4597400" y="3581400"/>
          <p14:tracePt t="99477" x="4584700" y="3581400"/>
          <p14:tracePt t="99494" x="4578350" y="3581400"/>
          <p14:tracePt t="99533" x="4584700" y="3581400"/>
          <p14:tracePt t="99541" x="4603750" y="3581400"/>
          <p14:tracePt t="99549" x="4635500" y="3581400"/>
          <p14:tracePt t="99560" x="4692650" y="3581400"/>
          <p14:tracePt t="99577" x="4851400" y="3581400"/>
          <p14:tracePt t="99594" x="5016500" y="3581400"/>
          <p14:tracePt t="99610" x="5124450" y="3581400"/>
          <p14:tracePt t="99627" x="5162550" y="3581400"/>
          <p14:tracePt t="99644" x="5175250" y="3581400"/>
          <p14:tracePt t="99757" x="5162550" y="3581400"/>
          <p14:tracePt t="99765" x="5143500" y="3581400"/>
          <p14:tracePt t="99773" x="5111750" y="3581400"/>
          <p14:tracePt t="99782" x="5054600" y="3581400"/>
          <p14:tracePt t="99794" x="4984750" y="3581400"/>
          <p14:tracePt t="99811" x="4813300" y="3581400"/>
          <p14:tracePt t="99827" x="4673600" y="3581400"/>
          <p14:tracePt t="99829" x="4654550" y="3581400"/>
          <p14:tracePt t="99844" x="4641850" y="3581400"/>
          <p14:tracePt t="99860" x="4635500" y="3581400"/>
          <p14:tracePt t="99903" x="4648200" y="3581400"/>
          <p14:tracePt t="99910" x="4673600" y="3581400"/>
          <p14:tracePt t="99918" x="4705350" y="3581400"/>
          <p14:tracePt t="99927" x="4756150" y="3581400"/>
          <p14:tracePt t="99944" x="4851400" y="3581400"/>
          <p14:tracePt t="99960" x="4895850" y="3581400"/>
          <p14:tracePt t="99977" x="4902200" y="3581400"/>
          <p14:tracePt t="100022" x="4895850" y="3581400"/>
          <p14:tracePt t="100030" x="4864100" y="3581400"/>
          <p14:tracePt t="100044" x="4838700" y="3581400"/>
          <p14:tracePt t="100061" x="4813300" y="3581400"/>
          <p14:tracePt t="100077" x="4800600" y="3581400"/>
          <p14:tracePt t="100134" x="4806950" y="3581400"/>
          <p14:tracePt t="100142" x="4838700" y="3587750"/>
          <p14:tracePt t="100150" x="4870450" y="3594100"/>
          <p14:tracePt t="100160" x="4895850" y="3594100"/>
          <p14:tracePt t="100177" x="4959350" y="3594100"/>
          <p14:tracePt t="100194" x="4984750" y="3594100"/>
          <p14:tracePt t="100210" x="4997450" y="3594100"/>
          <p14:tracePt t="100253" x="4978400" y="3594100"/>
          <p14:tracePt t="100262" x="4933950" y="3594100"/>
          <p14:tracePt t="100277" x="4826000" y="3594100"/>
          <p14:tracePt t="100294" x="4692650" y="3594100"/>
          <p14:tracePt t="100310" x="4521200" y="3594100"/>
          <p14:tracePt t="100327" x="4406900" y="3594100"/>
          <p14:tracePt t="100343" x="4349750" y="3594100"/>
          <p14:tracePt t="100360" x="4337050" y="3594100"/>
          <p14:tracePt t="100461" x="4349750" y="3594100"/>
          <p14:tracePt t="100469" x="4368800" y="3594100"/>
          <p14:tracePt t="100477" x="4381500" y="3594100"/>
          <p14:tracePt t="100494" x="4394200" y="3594100"/>
          <p14:tracePt t="100511" x="4400550" y="3594100"/>
          <p14:tracePt t="100582" x="4381500" y="3594100"/>
          <p14:tracePt t="100592" x="4375150" y="3594100"/>
          <p14:tracePt t="100598" x="4362450" y="3594100"/>
          <p14:tracePt t="100610" x="4349750" y="3594100"/>
          <p14:tracePt t="100750" x="4362450" y="3594100"/>
          <p14:tracePt t="100758" x="4394200" y="3594100"/>
          <p14:tracePt t="100766" x="4438650" y="3594100"/>
          <p14:tracePt t="100777" x="4489450" y="3594100"/>
          <p14:tracePt t="100794" x="4597400" y="3594100"/>
          <p14:tracePt t="100811" x="4660900" y="3594100"/>
          <p14:tracePt t="100827" x="4686300" y="3594100"/>
          <p14:tracePt t="100830" x="4699000" y="3594100"/>
          <p14:tracePt t="100843" x="4705350" y="3594100"/>
          <p14:tracePt t="101005" x="0" y="0"/>
        </p14:tracePtLst>
        <p14:tracePtLst>
          <p14:tracePt t="101280" x="3689350" y="3594100"/>
          <p14:tracePt t="101376" x="3708400" y="3594100"/>
          <p14:tracePt t="101381" x="3740150" y="3594100"/>
          <p14:tracePt t="101393" x="3803650" y="3594100"/>
          <p14:tracePt t="101410" x="3987800" y="3594100"/>
          <p14:tracePt t="101427" x="4248150" y="3594100"/>
          <p14:tracePt t="101443" x="4641850" y="3594100"/>
          <p14:tracePt t="101460" x="5073650" y="3594100"/>
          <p14:tracePt t="101461" x="5264150" y="3594100"/>
          <p14:tracePt t="101476" x="5537200" y="3594100"/>
          <p14:tracePt t="101493" x="5664200" y="3594100"/>
          <p14:tracePt t="101510" x="5708650" y="3594100"/>
          <p14:tracePt t="101527" x="5721350" y="3594100"/>
          <p14:tracePt t="101687" x="5708650" y="3594100"/>
          <p14:tracePt t="101694" x="5683250" y="3594100"/>
          <p14:tracePt t="101703" x="5645150" y="3594100"/>
          <p14:tracePt t="101710" x="5568950" y="3594100"/>
          <p14:tracePt t="101726" x="5359400" y="3594100"/>
          <p14:tracePt t="101743" x="5041900" y="3594100"/>
          <p14:tracePt t="101760" x="4756150" y="3594100"/>
          <p14:tracePt t="101777" x="4591050" y="3594100"/>
          <p14:tracePt t="101793" x="4540250" y="3594100"/>
          <p14:tracePt t="101810" x="4527550" y="3594100"/>
          <p14:tracePt t="101894" x="4565650" y="3594100"/>
          <p14:tracePt t="101903" x="4641850" y="3594100"/>
          <p14:tracePt t="101910" x="4749800" y="3594100"/>
          <p14:tracePt t="101926" x="5029200" y="3594100"/>
          <p14:tracePt t="101943" x="5283200" y="3594100"/>
          <p14:tracePt t="101960" x="5391150" y="3594100"/>
          <p14:tracePt t="101976" x="5410200" y="3594100"/>
          <p14:tracePt t="102342" x="0" y="0"/>
        </p14:tracePtLst>
        <p14:tracePtLst>
          <p14:tracePt t="102550" x="4140200" y="3460750"/>
          <p14:tracePt t="102638" x="4152900" y="3460750"/>
          <p14:tracePt t="102646" x="4178300" y="3460750"/>
          <p14:tracePt t="102655" x="4216400" y="3460750"/>
          <p14:tracePt t="102663" x="4273550" y="3460750"/>
          <p14:tracePt t="102676" x="4337050" y="3460750"/>
          <p14:tracePt t="102693" x="4527550" y="3460750"/>
          <p14:tracePt t="102709" x="4622800" y="3460750"/>
          <p14:tracePt t="102726" x="4705350" y="3460750"/>
          <p14:tracePt t="102743" x="4756150" y="3460750"/>
          <p14:tracePt t="102760" x="4787900" y="3460750"/>
          <p14:tracePt t="103013" x="0" y="0"/>
        </p14:tracePtLst>
        <p14:tracePtLst>
          <p14:tracePt t="103438" x="4832350" y="3556000"/>
          <p14:tracePt t="103542" x="4832350" y="3562350"/>
          <p14:tracePt t="103549" x="4838700" y="3568700"/>
          <p14:tracePt t="103574" x="4851400" y="3568700"/>
          <p14:tracePt t="103582" x="4864100" y="3568700"/>
          <p14:tracePt t="103592" x="4883150" y="3568700"/>
          <p14:tracePt t="103609" x="4921250" y="3568700"/>
          <p14:tracePt t="103626" x="4965700" y="3568700"/>
          <p14:tracePt t="103643" x="4991100" y="3568700"/>
          <p14:tracePt t="103659" x="5003800" y="3568700"/>
          <p14:tracePt t="103692" x="5029200" y="3568700"/>
          <p14:tracePt t="103709" x="5054600" y="3568700"/>
          <p14:tracePt t="103726" x="5073650" y="3568700"/>
          <p14:tracePt t="103832" x="0" y="0"/>
        </p14:tracePtLst>
        <p14:tracePtLst>
          <p14:tracePt t="104086" x="5200650" y="3467100"/>
          <p14:tracePt t="104142" x="5194300" y="3467100"/>
          <p14:tracePt t="104153" x="5187950" y="3479800"/>
          <p14:tracePt t="104159" x="5181600" y="3524250"/>
          <p14:tracePt t="104176" x="5162550" y="3632200"/>
          <p14:tracePt t="104192" x="5149850" y="3721100"/>
          <p14:tracePt t="104209" x="5149850" y="3746500"/>
          <p14:tracePt t="104226" x="5149850" y="3752850"/>
          <p14:tracePt t="104262" x="5149850" y="3759200"/>
          <p14:tracePt t="104270" x="5156200" y="3752850"/>
          <p14:tracePt t="104278" x="5168900" y="3733800"/>
          <p14:tracePt t="104294" x="5181600" y="3702050"/>
          <p14:tracePt t="104309" x="5194300" y="3657600"/>
          <p14:tracePt t="104326" x="5194300" y="3625850"/>
          <p14:tracePt t="104343" x="5200650" y="3581400"/>
          <p14:tracePt t="104359" x="5207000" y="3568700"/>
          <p14:tracePt t="104376" x="5207000" y="3549650"/>
          <p14:tracePt t="104414" x="5213350" y="3549650"/>
          <p14:tracePt t="104462" x="5213350" y="3556000"/>
          <p14:tracePt t="104590" x="5213350" y="3549650"/>
          <p14:tracePt t="104726" x="0" y="0"/>
        </p14:tracePtLst>
        <p14:tracePtLst>
          <p14:tracePt t="105584" x="4152900" y="3733800"/>
          <p14:tracePt t="105662" x="4146550" y="3733800"/>
          <p14:tracePt t="105678" x="4146550" y="3740150"/>
          <p14:tracePt t="105687" x="4146550" y="3752850"/>
          <p14:tracePt t="105695" x="4146550" y="3778250"/>
          <p14:tracePt t="105709" x="4146550" y="3822700"/>
          <p14:tracePt t="105725" x="4165600" y="3892550"/>
          <p14:tracePt t="105742" x="4197350" y="3962400"/>
          <p14:tracePt t="105759" x="4222750" y="4025900"/>
          <p14:tracePt t="105776" x="4248150" y="4057650"/>
          <p14:tracePt t="105793" x="4260850" y="4076700"/>
          <p14:tracePt t="105810" x="4267200" y="4083050"/>
          <p14:tracePt t="105825" x="4279900" y="4089400"/>
          <p14:tracePt t="105857" x="4286250" y="4089400"/>
          <p14:tracePt t="105863" x="4305300" y="4095750"/>
          <p14:tracePt t="105878" x="4311650" y="4095750"/>
          <p14:tracePt t="105892" x="4330700" y="4095750"/>
          <p14:tracePt t="105909" x="4438650" y="4108450"/>
          <p14:tracePt t="105925" x="4584700" y="4108450"/>
          <p14:tracePt t="105942" x="4864100" y="4108450"/>
          <p14:tracePt t="105959" x="5359400" y="4108450"/>
          <p14:tracePt t="105975" x="6045200" y="4108450"/>
          <p14:tracePt t="105992" x="6737350" y="4108450"/>
          <p14:tracePt t="106009" x="7296150" y="4108450"/>
          <p14:tracePt t="106014" x="7512050" y="4108450"/>
          <p14:tracePt t="106025" x="7664450" y="4108450"/>
          <p14:tracePt t="106042" x="7854950" y="4108450"/>
          <p14:tracePt t="106045" x="7918450" y="4108450"/>
          <p14:tracePt t="106060" x="7969250" y="4108450"/>
          <p14:tracePt t="106076" x="8039100" y="4108450"/>
          <p14:tracePt t="106093" x="8128000" y="4108450"/>
          <p14:tracePt t="106109" x="8185150" y="4108450"/>
          <p14:tracePt t="106125" x="8216900" y="4108450"/>
          <p14:tracePt t="106141" x="8242300" y="4108450"/>
          <p14:tracePt t="106158" x="8286750" y="4108450"/>
          <p14:tracePt t="106175" x="8350250" y="4108450"/>
          <p14:tracePt t="106191" x="8445500" y="4108450"/>
          <p14:tracePt t="106208" x="8604250" y="4108450"/>
          <p14:tracePt t="106225" x="8782050" y="4108450"/>
          <p14:tracePt t="106241" x="8991600" y="4108450"/>
          <p14:tracePt t="106258" x="9213850" y="4108450"/>
          <p14:tracePt t="106275" x="9442450" y="4108450"/>
          <p14:tracePt t="106277" x="9569450" y="4108450"/>
          <p14:tracePt t="106292" x="9690100" y="4108450"/>
          <p14:tracePt t="106309" x="9994900" y="4108450"/>
          <p14:tracePt t="106325" x="10128250" y="4108450"/>
          <p14:tracePt t="106342" x="10223500" y="4108450"/>
          <p14:tracePt t="106358" x="10280650" y="4108450"/>
          <p14:tracePt t="106375" x="10318750" y="4108450"/>
          <p14:tracePt t="106392" x="10325100" y="4108450"/>
          <p14:tracePt t="106408" x="10337800" y="4108450"/>
          <p14:tracePt t="106441" x="10350500" y="4108450"/>
          <p14:tracePt t="106458" x="10369550" y="4108450"/>
          <p14:tracePt t="106475" x="10401300" y="4108450"/>
          <p14:tracePt t="106492" x="10452100" y="4108450"/>
          <p14:tracePt t="106495" x="10483850" y="4108450"/>
          <p14:tracePt t="106508" x="10502900" y="4108450"/>
          <p14:tracePt t="106525" x="10579100" y="4102100"/>
          <p14:tracePt t="106542" x="10604500" y="4102100"/>
          <p14:tracePt t="106559" x="10636250" y="4095750"/>
          <p14:tracePt t="106575" x="10642600" y="4083050"/>
          <p14:tracePt t="106592" x="10655300" y="4076700"/>
          <p14:tracePt t="106608" x="10661650" y="4064000"/>
          <p14:tracePt t="106625" x="10668000" y="4051300"/>
          <p14:tracePt t="106641" x="10674350" y="4032250"/>
          <p14:tracePt t="106658" x="10674350" y="4013200"/>
          <p14:tracePt t="106675" x="10674350" y="3994150"/>
          <p14:tracePt t="106691" x="10674350" y="3981450"/>
          <p14:tracePt t="106708" x="10674350" y="3968750"/>
          <p14:tracePt t="106710" x="10674350" y="3962400"/>
          <p14:tracePt t="106725" x="10674350" y="3956050"/>
          <p14:tracePt t="106926" x="10668000" y="3949700"/>
          <p14:tracePt t="106934" x="10661650" y="3949700"/>
          <p14:tracePt t="106942" x="10617200" y="3949700"/>
          <p14:tracePt t="106958" x="10483850" y="3949700"/>
          <p14:tracePt t="106975" x="10274300" y="3949700"/>
          <p14:tracePt t="106991" x="9956800" y="3949700"/>
          <p14:tracePt t="107008" x="9455150" y="3949700"/>
          <p14:tracePt t="107025" x="8832850" y="3949700"/>
          <p14:tracePt t="107042" x="8166100" y="3949700"/>
          <p14:tracePt t="107058" x="7499350" y="3949700"/>
          <p14:tracePt t="107075" x="6851650" y="3949700"/>
          <p14:tracePt t="107091" x="6311900" y="3949700"/>
          <p14:tracePt t="107093" x="6121400" y="3949700"/>
          <p14:tracePt t="107108" x="5943600" y="3949700"/>
          <p14:tracePt t="107110" x="5829300" y="3949700"/>
          <p14:tracePt t="107125" x="5638800" y="3949700"/>
          <p14:tracePt t="107141" x="5461000" y="3949700"/>
          <p14:tracePt t="107158" x="5270500" y="3949700"/>
          <p14:tracePt t="107175" x="5060950" y="3949700"/>
          <p14:tracePt t="107191" x="4845050" y="3949700"/>
          <p14:tracePt t="107208" x="4635500" y="3949700"/>
          <p14:tracePt t="107225" x="4419600" y="3949700"/>
          <p14:tracePt t="107241" x="4235450" y="3949700"/>
          <p14:tracePt t="107258" x="4064000" y="3949700"/>
          <p14:tracePt t="107275" x="3886200" y="3937000"/>
          <p14:tracePt t="107292" x="3702050" y="3905250"/>
          <p14:tracePt t="107294" x="3625850" y="3898900"/>
          <p14:tracePt t="107308" x="3562350" y="3879850"/>
          <p14:tracePt t="107325" x="3486150" y="3867150"/>
          <p14:tracePt t="107341" x="3479800" y="3867150"/>
          <p14:tracePt t="107478" x="3473450" y="3867150"/>
          <p14:tracePt t="107496" x="3473450" y="3892550"/>
          <p14:tracePt t="107502" x="3473450" y="3924300"/>
          <p14:tracePt t="107512" x="3473450" y="3975100"/>
          <p14:tracePt t="107525" x="3505200" y="4070350"/>
          <p14:tracePt t="107541" x="3549650" y="4133850"/>
          <p14:tracePt t="107558" x="3594100" y="4165600"/>
          <p14:tracePt t="107575" x="3644900" y="4184650"/>
          <p14:tracePt t="107592" x="3702050" y="4191000"/>
          <p14:tracePt t="107608" x="3816350" y="4191000"/>
          <p14:tracePt t="107624" x="3994150" y="4191000"/>
          <p14:tracePt t="107641" x="4273550" y="4191000"/>
          <p14:tracePt t="107658" x="4787900" y="4191000"/>
          <p14:tracePt t="107674" x="5435600" y="4191000"/>
          <p14:tracePt t="107677" x="5797550" y="4191000"/>
          <p14:tracePt t="107691" x="6146800" y="4191000"/>
          <p14:tracePt t="107708" x="6788150" y="4191000"/>
          <p14:tracePt t="107725" x="7588250" y="4191000"/>
          <p14:tracePt t="107741" x="8001000" y="4191000"/>
          <p14:tracePt t="107758" x="8280400" y="4191000"/>
          <p14:tracePt t="107775" x="8502650" y="4191000"/>
          <p14:tracePt t="107791" x="8693150" y="4191000"/>
          <p14:tracePt t="107808" x="8858250" y="4191000"/>
          <p14:tracePt t="107825" x="9042400" y="4191000"/>
          <p14:tracePt t="107841" x="9251950" y="4191000"/>
          <p14:tracePt t="107858" x="9436100" y="4191000"/>
          <p14:tracePt t="107875" x="9607550" y="4191000"/>
          <p14:tracePt t="107891" x="9779000" y="4191000"/>
          <p14:tracePt t="107893" x="9848850" y="4191000"/>
          <p14:tracePt t="107908" x="9925050" y="4191000"/>
          <p14:tracePt t="107925" x="10147300" y="4191000"/>
          <p14:tracePt t="107941" x="10287000" y="4191000"/>
          <p14:tracePt t="107958" x="10420350" y="4191000"/>
          <p14:tracePt t="107974" x="10572750" y="4191000"/>
          <p14:tracePt t="107991" x="10718800" y="4191000"/>
          <p14:tracePt t="108008" x="10864850" y="4191000"/>
          <p14:tracePt t="108025" x="10953750" y="4191000"/>
          <p14:tracePt t="108086" x="11017250" y="4191000"/>
          <p14:tracePt t="108167" x="11023600" y="4191000"/>
          <p14:tracePt t="108190" x="11017250" y="4178300"/>
          <p14:tracePt t="108198" x="11017250" y="4171950"/>
          <p14:tracePt t="108207" x="11004550" y="4165600"/>
          <p14:tracePt t="108224" x="10979150" y="4159250"/>
          <p14:tracePt t="108241" x="10915650" y="4140200"/>
          <p14:tracePt t="108257" x="10814050" y="4095750"/>
          <p14:tracePt t="108275" x="10712450" y="4051300"/>
          <p14:tracePt t="108291" x="10598150" y="4025900"/>
          <p14:tracePt t="108294" x="10534650" y="4019550"/>
          <p14:tracePt t="108308" x="10471150" y="4000500"/>
          <p14:tracePt t="108325" x="10318750" y="3987800"/>
          <p14:tracePt t="108341" x="10077450" y="3987800"/>
          <p14:tracePt t="108357" x="9855200" y="3987800"/>
          <p14:tracePt t="108374" x="9626600" y="3987800"/>
          <p14:tracePt t="108391" x="9398000" y="3987800"/>
          <p14:tracePt t="108407" x="9207500" y="3987800"/>
          <p14:tracePt t="108424" x="9036050" y="3987800"/>
          <p14:tracePt t="108441" x="8858250" y="3987800"/>
          <p14:tracePt t="108458" x="8661400" y="3987800"/>
          <p14:tracePt t="108474" x="8458200" y="3987800"/>
          <p14:tracePt t="108491" x="8261350" y="3987800"/>
          <p14:tracePt t="108508" x="8070850" y="3987800"/>
          <p14:tracePt t="108524" x="7880350" y="3987800"/>
          <p14:tracePt t="108526" x="7785100" y="3987800"/>
          <p14:tracePt t="108541" x="7569200" y="3987800"/>
          <p14:tracePt t="108558" x="7283450" y="3987800"/>
          <p14:tracePt t="108575" x="7004050" y="3987800"/>
          <p14:tracePt t="108591" x="6756400" y="3987800"/>
          <p14:tracePt t="108608" x="6565900" y="3987800"/>
          <p14:tracePt t="108624" x="6388100" y="3987800"/>
          <p14:tracePt t="108641" x="6229350" y="3987800"/>
          <p14:tracePt t="108657" x="6070600" y="3987800"/>
          <p14:tracePt t="108674" x="5892800" y="3987800"/>
          <p14:tracePt t="108691" x="5695950" y="3987800"/>
          <p14:tracePt t="108707" x="5480050" y="3987800"/>
          <p14:tracePt t="108724" x="5283200" y="3987800"/>
          <p14:tracePt t="108726" x="5207000" y="3987800"/>
          <p14:tracePt t="108741" x="5092700" y="3987800"/>
          <p14:tracePt t="108757" x="5048250" y="3987800"/>
          <p14:tracePt t="108774" x="5041900" y="3987800"/>
          <p14:tracePt t="109022" x="0" y="0"/>
        </p14:tracePtLst>
        <p14:tracePtLst>
          <p14:tracePt t="109366" x="4527550" y="3848100"/>
          <p14:tracePt t="109527" x="4552950" y="3848100"/>
          <p14:tracePt t="109533" x="4584700" y="3848100"/>
          <p14:tracePt t="109543" x="4629150" y="3848100"/>
          <p14:tracePt t="109557" x="4692650" y="3848100"/>
          <p14:tracePt t="109574" x="4743450" y="3848100"/>
          <p14:tracePt t="109591" x="4756150" y="3848100"/>
          <p14:tracePt t="109718" x="4762500" y="3848100"/>
          <p14:tracePt t="109726" x="4768850" y="3848100"/>
          <p14:tracePt t="109734" x="4794250" y="3848100"/>
          <p14:tracePt t="109741" x="4819650" y="3848100"/>
          <p14:tracePt t="109757" x="4864100" y="3848100"/>
          <p14:tracePt t="109773" x="4908550" y="3848100"/>
          <p14:tracePt t="109791" x="4933950" y="3848100"/>
          <p14:tracePt t="109807" x="4946650" y="3848100"/>
          <p14:tracePt t="109824" x="4965700" y="3848100"/>
          <p14:tracePt t="109841" x="5003800" y="3848100"/>
          <p14:tracePt t="109857" x="5041900" y="3848100"/>
          <p14:tracePt t="109874" x="5105400" y="3860800"/>
          <p14:tracePt t="109890" x="5162550" y="3867150"/>
          <p14:tracePt t="109907" x="5213350" y="3867150"/>
          <p14:tracePt t="109924" x="5245100" y="3867150"/>
          <p14:tracePt t="109926" x="5270500" y="3867150"/>
          <p14:tracePt t="109941" x="5302250" y="3867150"/>
          <p14:tracePt t="109957" x="5327650" y="3867150"/>
          <p14:tracePt t="110638" x="0" y="0"/>
        </p14:tracePtLst>
        <p14:tracePtLst>
          <p14:tracePt t="111575" x="5924550" y="3822700"/>
          <p14:tracePt t="111886" x="0" y="0"/>
        </p14:tracePtLst>
        <p14:tracePtLst>
          <p14:tracePt t="112150" x="6223000" y="3746500"/>
          <p14:tracePt t="112286" x="0" y="0"/>
        </p14:tracePtLst>
        <p14:tracePtLst>
          <p14:tracePt t="112537" x="6921500" y="3702050"/>
          <p14:tracePt t="112653" x="0" y="0"/>
        </p14:tracePtLst>
        <p14:tracePtLst>
          <p14:tracePt t="113270" x="5187950" y="4102100"/>
          <p14:tracePt t="113382" x="5194300" y="4102100"/>
          <p14:tracePt t="113390" x="5207000" y="4102100"/>
          <p14:tracePt t="113390" x="0" y="0"/>
        </p14:tracePtLst>
        <p14:tracePtLst>
          <p14:tracePt t="113998" x="5930900" y="3867150"/>
          <p14:tracePt t="114006" x="5911850" y="3867150"/>
          <p14:tracePt t="114014" x="5899150" y="3873500"/>
          <p14:tracePt t="114022" x="5892800" y="3886200"/>
          <p14:tracePt t="114039" x="5867400" y="3930650"/>
          <p14:tracePt t="114056" x="5854700" y="3994150"/>
          <p14:tracePt t="114072" x="5854700" y="4070350"/>
          <p14:tracePt t="114089" x="5854700" y="4127500"/>
          <p14:tracePt t="114106" x="5873750" y="4178300"/>
          <p14:tracePt t="114122" x="5899150" y="4210050"/>
          <p14:tracePt t="114139" x="5949950" y="4229100"/>
          <p14:tracePt t="114141" x="5969000" y="4235450"/>
          <p14:tracePt t="114155" x="5994400" y="4241800"/>
          <p14:tracePt t="114172" x="6019800" y="4241800"/>
          <p14:tracePt t="114174" x="6045200" y="4241800"/>
          <p14:tracePt t="114189" x="6064250" y="4210050"/>
          <p14:tracePt t="114205" x="6096000" y="4152900"/>
          <p14:tracePt t="114222" x="6102350" y="4083050"/>
          <p14:tracePt t="114239" x="6102350" y="4006850"/>
          <p14:tracePt t="114256" x="6102350" y="3943350"/>
          <p14:tracePt t="114272" x="6083300" y="3898900"/>
          <p14:tracePt t="114289" x="6057900" y="3867150"/>
          <p14:tracePt t="114306" x="6032500" y="3848100"/>
          <p14:tracePt t="114310" x="6007100" y="3841750"/>
          <p14:tracePt t="114322" x="5994400" y="3841750"/>
          <p14:tracePt t="114325" x="5975350" y="3841750"/>
          <p14:tracePt t="114339" x="5969000" y="3841750"/>
          <p14:tracePt t="114356" x="5949950" y="3841750"/>
          <p14:tracePt t="114358" x="5930900" y="3841750"/>
          <p14:tracePt t="114374" x="5918200" y="3848100"/>
          <p14:tracePt t="114390" x="5886450" y="3924300"/>
          <p14:tracePt t="114406" x="5880100" y="3994150"/>
          <p14:tracePt t="114422" x="5880100" y="4057650"/>
          <p14:tracePt t="114439" x="5880100" y="4108450"/>
          <p14:tracePt t="114455" x="5905500" y="4140200"/>
          <p14:tracePt t="114472" x="5918200" y="4152900"/>
          <p14:tracePt t="114489" x="5924550" y="4152900"/>
          <p14:tracePt t="114506" x="5930900" y="4152900"/>
          <p14:tracePt t="114522" x="5949950" y="4146550"/>
          <p14:tracePt t="114539" x="5956300" y="4095750"/>
          <p14:tracePt t="114543" x="5956300" y="4083050"/>
          <p14:tracePt t="114556" x="5956300" y="4057650"/>
          <p14:tracePt t="114573" x="5956300" y="4006850"/>
          <p14:tracePt t="114590" x="5956300" y="3994150"/>
          <p14:tracePt t="114605" x="5956300" y="3987800"/>
          <p14:tracePt t="114653" x="5956300" y="4006850"/>
          <p14:tracePt t="114661" x="5956300" y="4038600"/>
          <p14:tracePt t="114672" x="5969000" y="4095750"/>
          <p14:tracePt t="114689" x="5988050" y="4140200"/>
          <p14:tracePt t="114705" x="5994400" y="4152900"/>
          <p14:tracePt t="114773" x="6000750" y="4133850"/>
          <p14:tracePt t="114781" x="6007100" y="4121150"/>
          <p14:tracePt t="114789" x="6007100" y="4102100"/>
          <p14:tracePt t="114805" x="6007100" y="4064000"/>
          <p14:tracePt t="114822" x="6007100" y="4032250"/>
          <p14:tracePt t="114839" x="6007100" y="4025900"/>
          <p14:tracePt t="114910" x="6007100" y="4038600"/>
          <p14:tracePt t="114917" x="6007100" y="4057650"/>
          <p14:tracePt t="114926" x="6007100" y="4064000"/>
          <p14:tracePt t="114939" x="6007100" y="4076700"/>
          <p14:tracePt t="114955" x="6007100" y="4083050"/>
          <p14:tracePt t="115037" x="6007100" y="4070350"/>
          <p14:tracePt t="115045" x="6007100" y="4064000"/>
          <p14:tracePt t="115055" x="6007100" y="4051300"/>
          <p14:tracePt t="115072" x="6007100" y="4044950"/>
          <p14:tracePt t="115142" x="6013450" y="4051300"/>
          <p14:tracePt t="115160" x="6013450" y="4057650"/>
          <p14:tracePt t="115265" x="6019800" y="4064000"/>
          <p14:tracePt t="115270" x="6032500" y="4070350"/>
          <p14:tracePt t="115278" x="6051550" y="4076700"/>
          <p14:tracePt t="115288" x="6070600" y="4083050"/>
          <p14:tracePt t="115288" x="0" y="0"/>
        </p14:tracePtLst>
        <p14:tracePtLst>
          <p14:tracePt t="115544" x="6667500" y="3892550"/>
          <p14:tracePt t="115593" x="6661150" y="3911600"/>
          <p14:tracePt t="115600" x="6661150" y="3949700"/>
          <p14:tracePt t="115608" x="6661150" y="3987800"/>
          <p14:tracePt t="115622" x="6661150" y="4108450"/>
          <p14:tracePt t="115640" x="6686550" y="4229100"/>
          <p14:tracePt t="115657" x="6731000" y="4311650"/>
          <p14:tracePt t="115672" x="6762750" y="4349750"/>
          <p14:tracePt t="115689" x="6775450" y="4356100"/>
          <p14:tracePt t="115705" x="6781800" y="4356100"/>
          <p14:tracePt t="115722" x="6800850" y="4356100"/>
          <p14:tracePt t="115738" x="6819900" y="4305300"/>
          <p14:tracePt t="115755" x="6832600" y="4248150"/>
          <p14:tracePt t="115757" x="6832600" y="4229100"/>
          <p14:tracePt t="115771" x="6838950" y="4210050"/>
          <p14:tracePt t="115788" x="6838950" y="4197350"/>
          <p14:tracePt t="115821" x="0" y="0"/>
        </p14:tracePtLst>
        <p14:tracePtLst>
          <p14:tracePt t="116070" x="7410450" y="4044950"/>
          <p14:tracePt t="116215" x="7410450" y="4038600"/>
          <p14:tracePt t="116215" x="0" y="0"/>
        </p14:tracePtLst>
        <p14:tracePtLst>
          <p14:tracePt t="116671" x="6153150" y="2501900"/>
          <p14:tracePt t="116677" x="6146800" y="2501900"/>
          <p14:tracePt t="116694" x="6140450" y="2501900"/>
          <p14:tracePt t="116705" x="6134100" y="2501900"/>
          <p14:tracePt t="116721" x="6121400" y="2533650"/>
          <p14:tracePt t="116738" x="6115050" y="2628900"/>
          <p14:tracePt t="116754" x="6115050" y="2787650"/>
          <p14:tracePt t="116771" x="6134100" y="2971800"/>
          <p14:tracePt t="116788" x="6165850" y="3092450"/>
          <p14:tracePt t="116789" x="6172200" y="3117850"/>
          <p14:tracePt t="116805" x="6191250" y="3136900"/>
          <p14:tracePt t="116838" x="6191250" y="3143250"/>
          <p14:tracePt t="116861" x="6203950" y="3143250"/>
          <p14:tracePt t="116871" x="6210300" y="3124200"/>
          <p14:tracePt t="116888" x="6210300" y="3079750"/>
          <p14:tracePt t="116905" x="6216650" y="2997200"/>
          <p14:tracePt t="116921" x="6216650" y="2952750"/>
          <p14:tracePt t="116938" x="6210300" y="2908300"/>
          <p14:tracePt t="116990" x="6210300" y="2901950"/>
          <p14:tracePt t="117030" x="6203950" y="2908300"/>
          <p14:tracePt t="117037" x="6197600" y="2933700"/>
          <p14:tracePt t="117045" x="6191250" y="2971800"/>
          <p14:tracePt t="117054" x="6184900" y="2990850"/>
          <p14:tracePt t="117071" x="6184900" y="3009900"/>
          <p14:tracePt t="117088" x="6184900" y="3016250"/>
          <p14:tracePt t="117141" x="6184900" y="2997200"/>
          <p14:tracePt t="117151" x="6184900" y="2978150"/>
          <p14:tracePt t="117159" x="6178550" y="2946400"/>
          <p14:tracePt t="117172" x="6172200" y="2927350"/>
          <p14:tracePt t="117188" x="6165850" y="2908300"/>
          <p14:tracePt t="117277" x="0" y="0"/>
        </p14:tracePtLst>
        <p14:tracePtLst>
          <p14:tracePt t="119105" x="8782050" y="3867150"/>
          <p14:tracePt t="119120" x="8782050" y="3873500"/>
          <p14:tracePt t="119128" x="8782050" y="3886200"/>
          <p14:tracePt t="119138" x="8782050" y="3911600"/>
          <p14:tracePt t="119154" x="8788400" y="4013200"/>
          <p14:tracePt t="119170" x="8813800" y="4140200"/>
          <p14:tracePt t="119187" x="8839200" y="4254500"/>
          <p14:tracePt t="119205" x="8864600" y="4324350"/>
          <p14:tracePt t="119207" x="8870950" y="4337050"/>
          <p14:tracePt t="119220" x="8877300" y="4337050"/>
          <p14:tracePt t="119254" x="8883650" y="4343400"/>
          <p14:tracePt t="119270" x="8883650" y="4337050"/>
          <p14:tracePt t="119280" x="8883650" y="4318000"/>
          <p14:tracePt t="119287" x="8890000" y="4292600"/>
          <p14:tracePt t="119304" x="8890000" y="4248150"/>
          <p14:tracePt t="119320" x="8902700" y="4184650"/>
          <p14:tracePt t="119337" x="8890000" y="4102100"/>
          <p14:tracePt t="119354" x="8870950" y="4032250"/>
          <p14:tracePt t="119371" x="8858250" y="4000500"/>
          <p14:tracePt t="119387" x="8858250" y="3994150"/>
          <p14:tracePt t="119421" x="8851900" y="3987800"/>
          <p14:tracePt t="119454" x="8845550" y="3994150"/>
          <p14:tracePt t="119462" x="8845550" y="4013200"/>
          <p14:tracePt t="119470" x="8845550" y="4044950"/>
          <p14:tracePt t="119487" x="8845550" y="4095750"/>
          <p14:tracePt t="119504" x="8845550" y="4133850"/>
          <p14:tracePt t="119520" x="8845550" y="4146550"/>
          <p14:tracePt t="119591" x="8845550" y="4133850"/>
          <p14:tracePt t="119598" x="8839200" y="4102100"/>
          <p14:tracePt t="119606" x="8832850" y="4076700"/>
          <p14:tracePt t="119621" x="8820150" y="4032250"/>
          <p14:tracePt t="119637" x="8807450" y="4000500"/>
          <p14:tracePt t="119654" x="8807450" y="3994150"/>
          <p14:tracePt t="119687" x="8807450" y="3987800"/>
          <p14:tracePt t="119710" x="8794750" y="3987800"/>
          <p14:tracePt t="119720" x="8794750" y="3994150"/>
          <p14:tracePt t="119737" x="8794750" y="4019550"/>
          <p14:tracePt t="119754" x="8794750" y="4032250"/>
          <p14:tracePt t="119839" x="8794750" y="4025900"/>
          <p14:tracePt t="119846" x="8794750" y="4019550"/>
          <p14:tracePt t="119855" x="8794750" y="4013200"/>
          <p14:tracePt t="119871" x="8794750" y="4006850"/>
          <p14:tracePt t="119926" x="8794750" y="4025900"/>
          <p14:tracePt t="119936" x="8794750" y="4057650"/>
          <p14:tracePt t="119941" x="8794750" y="4089400"/>
          <p14:tracePt t="119953" x="8794750" y="4114800"/>
          <p14:tracePt t="119971" x="8794750" y="4127500"/>
          <p14:tracePt t="119987" x="8794750" y="4133850"/>
          <p14:tracePt t="120037" x="8794750" y="4127500"/>
          <p14:tracePt t="120046" x="8794750" y="4102100"/>
          <p14:tracePt t="120053" x="8794750" y="4089400"/>
          <p14:tracePt t="120070" x="8794750" y="4044950"/>
          <p14:tracePt t="120087" x="8794750" y="4006850"/>
          <p14:tracePt t="120104" x="8794750" y="3981450"/>
          <p14:tracePt t="120121" x="8794750" y="3968750"/>
          <p14:tracePt t="120154" x="8788400" y="3962400"/>
          <p14:tracePt t="120170" x="8788400" y="3968750"/>
          <p14:tracePt t="120187" x="8788400" y="4013200"/>
          <p14:tracePt t="120204" x="8788400" y="4076700"/>
          <p14:tracePt t="120206" x="8788400" y="4102100"/>
          <p14:tracePt t="120220" x="8788400" y="4121150"/>
          <p14:tracePt t="120237" x="8788400" y="4140200"/>
          <p14:tracePt t="120286" x="8788400" y="4133850"/>
          <p14:tracePt t="120295" x="8788400" y="4127500"/>
          <p14:tracePt t="120304" x="8788400" y="4102100"/>
          <p14:tracePt t="120320" x="8782050" y="4038600"/>
          <p14:tracePt t="120337" x="8763000" y="3962400"/>
          <p14:tracePt t="120354" x="8763000" y="3949700"/>
          <p14:tracePt t="120371" x="8763000" y="3943350"/>
          <p14:tracePt t="120398" x="8763000" y="3949700"/>
          <p14:tracePt t="120406" x="8756650" y="4000500"/>
          <p14:tracePt t="120420" x="8756650" y="4051300"/>
          <p14:tracePt t="120437" x="8756650" y="4254500"/>
          <p14:tracePt t="120454" x="8756650" y="4286250"/>
          <p14:tracePt t="120470" x="8756650" y="4292600"/>
          <p14:tracePt t="120487" x="8756650" y="4298950"/>
          <p14:tracePt t="120510" x="8756650" y="4292600"/>
          <p14:tracePt t="120520" x="8756650" y="4279900"/>
          <p14:tracePt t="120537" x="8756650" y="4260850"/>
          <p14:tracePt t="120553" x="8756650" y="4248150"/>
          <p14:tracePt t="120570" x="0" y="0"/>
        </p14:tracePtLst>
        <p14:tracePtLst>
          <p14:tracePt t="120902" x="9404350" y="3943350"/>
          <p14:tracePt t="120974" x="9404350" y="3956050"/>
          <p14:tracePt t="120981" x="9404350" y="3987800"/>
          <p14:tracePt t="120990" x="9410700" y="4051300"/>
          <p14:tracePt t="121003" x="9423400" y="4102100"/>
          <p14:tracePt t="121020" x="9448800" y="4197350"/>
          <p14:tracePt t="121023" x="9461500" y="4229100"/>
          <p14:tracePt t="121037" x="9480550" y="4260850"/>
          <p14:tracePt t="121070" x="9486900" y="4267200"/>
          <p14:tracePt t="121086" x="9493250" y="4248150"/>
          <p14:tracePt t="121103" x="9512300" y="4203700"/>
          <p14:tracePt t="121120" x="9525000" y="4140200"/>
          <p14:tracePt t="121137" x="9531350" y="4089400"/>
          <p14:tracePt t="121153" x="9531350" y="4057650"/>
          <p14:tracePt t="121170" x="9531350" y="4044950"/>
          <p14:tracePt t="121342" x="0" y="0"/>
        </p14:tracePtLst>
        <p14:tracePtLst>
          <p14:tracePt t="122054" x="7854950" y="2609850"/>
          <p14:tracePt t="122086" x="7842250" y="2616200"/>
          <p14:tracePt t="122094" x="7842250" y="2635250"/>
          <p14:tracePt t="122103" x="7835900" y="2673350"/>
          <p14:tracePt t="122120" x="7835900" y="2762250"/>
          <p14:tracePt t="122136" x="7823200" y="2876550"/>
          <p14:tracePt t="122153" x="7823200" y="2946400"/>
          <p14:tracePt t="122169" x="7823200" y="2978150"/>
          <p14:tracePt t="122186" x="7823200" y="2990850"/>
          <p14:tracePt t="122285" x="0" y="0"/>
        </p14:tracePtLst>
        <p14:tracePtLst>
          <p14:tracePt t="123253" x="5689600" y="4070350"/>
          <p14:tracePt t="123343" x="5695950" y="4070350"/>
          <p14:tracePt t="123350" x="5727700" y="4076700"/>
          <p14:tracePt t="123357" x="5791200" y="4089400"/>
          <p14:tracePt t="123369" x="5886450" y="4102100"/>
          <p14:tracePt t="123386" x="6254750" y="4184650"/>
          <p14:tracePt t="123403" x="6813550" y="4254500"/>
          <p14:tracePt t="123419" x="7378700" y="4267200"/>
          <p14:tracePt t="123421" x="7639050" y="4267200"/>
          <p14:tracePt t="123436" x="7854950" y="4267200"/>
          <p14:tracePt t="123453" x="8197850" y="4267200"/>
          <p14:tracePt t="123469" x="8261350" y="4267200"/>
          <p14:tracePt t="123486" x="8274050" y="4267200"/>
          <p14:tracePt t="123502" x="8280400" y="4267200"/>
          <p14:tracePt t="123751" x="0" y="0"/>
        </p14:tracePtLst>
        <p14:tracePtLst>
          <p14:tracePt t="124398" x="3943350" y="3708400"/>
          <p14:tracePt t="124405" x="3943350" y="3714750"/>
          <p14:tracePt t="124414" x="3943350" y="3721100"/>
          <p14:tracePt t="124422" x="3943350" y="3733800"/>
          <p14:tracePt t="124436" x="3943350" y="3740150"/>
          <p14:tracePt t="124452" x="3943350" y="3759200"/>
          <p14:tracePt t="124469" x="3968750" y="3790950"/>
          <p14:tracePt t="124485" x="4013200" y="3822700"/>
          <p14:tracePt t="124502" x="4146550" y="3873500"/>
          <p14:tracePt t="124518" x="4349750" y="3905250"/>
          <p14:tracePt t="124535" x="4559300" y="3917950"/>
          <p14:tracePt t="124552" x="4718050" y="3917950"/>
          <p14:tracePt t="124568" x="4794250" y="3898900"/>
          <p14:tracePt t="124585" x="4813300" y="3892550"/>
          <p14:tracePt t="124602" x="4819650" y="3886200"/>
          <p14:tracePt t="124702" x="4819650" y="3879850"/>
          <p14:tracePt t="124710" x="4826000" y="3879850"/>
          <p14:tracePt t="124719" x="4838700" y="3879850"/>
          <p14:tracePt t="124719" x="0" y="0"/>
        </p14:tracePtLst>
        <p14:tracePtLst>
          <p14:tracePt t="124807" x="5962650" y="3873500"/>
          <p14:tracePt t="124814" x="6026150" y="3873500"/>
          <p14:tracePt t="124822" x="6064250" y="3873500"/>
          <p14:tracePt t="124835" x="6076950" y="3873500"/>
          <p14:tracePt t="124852" x="6089650" y="3873500"/>
          <p14:tracePt t="124966" x="0" y="0"/>
        </p14:tracePtLst>
        <p14:tracePtLst>
          <p14:tracePt t="126857" x="4565650" y="3676650"/>
          <p14:tracePt t="127006" x="4597400" y="3676650"/>
          <p14:tracePt t="127006" x="0" y="0"/>
        </p14:tracePtLst>
        <p14:tracePtLst>
          <p14:tracePt t="129174" x="5842000" y="3854450"/>
          <p14:tracePt t="129215" x="5835650" y="3860800"/>
          <p14:tracePt t="129222" x="5835650" y="3867150"/>
          <p14:tracePt t="129234" x="5829300" y="3886200"/>
          <p14:tracePt t="129250" x="5822950" y="3943350"/>
          <p14:tracePt t="129267" x="5822950" y="4038600"/>
          <p14:tracePt t="129284" x="5822950" y="4114800"/>
          <p14:tracePt t="129286" x="5822950" y="4159250"/>
          <p14:tracePt t="129301" x="5835650" y="4235450"/>
          <p14:tracePt t="129317" x="5835650" y="4267200"/>
          <p14:tracePt t="129334" x="5842000" y="4286250"/>
          <p14:tracePt t="129350" x="5848350" y="4298950"/>
          <p14:tracePt t="129384" x="5854700" y="4318000"/>
          <p14:tracePt t="129401" x="5861050" y="4318000"/>
          <p14:tracePt t="129446" x="5867400" y="4318000"/>
          <p14:tracePt t="129454" x="5873750" y="4318000"/>
          <p14:tracePt t="129467" x="5880100" y="4305300"/>
          <p14:tracePt t="129484" x="5905500" y="4222750"/>
          <p14:tracePt t="129486" x="5918200" y="4165600"/>
          <p14:tracePt t="129501" x="5949950" y="4044950"/>
          <p14:tracePt t="129517" x="5969000" y="3905250"/>
          <p14:tracePt t="129533" x="5969000" y="3810000"/>
          <p14:tracePt t="129550" x="5969000" y="3733800"/>
          <p14:tracePt t="129567" x="5969000" y="3708400"/>
          <p14:tracePt t="129584" x="5969000" y="3702050"/>
          <p14:tracePt t="129647" x="5969000" y="3721100"/>
          <p14:tracePt t="129655" x="5969000" y="3778250"/>
          <p14:tracePt t="129661" x="5969000" y="3854450"/>
          <p14:tracePt t="129670" x="5969000" y="3924300"/>
          <p14:tracePt t="129684" x="5969000" y="4000500"/>
          <p14:tracePt t="129701" x="5969000" y="4178300"/>
          <p14:tracePt t="129717" x="5969000" y="4222750"/>
          <p14:tracePt t="129733" x="5969000" y="4229100"/>
          <p14:tracePt t="129887" x="5975350" y="4229100"/>
          <p14:tracePt t="130014" x="0" y="0"/>
        </p14:tracePtLst>
        <p14:tracePtLst>
          <p14:tracePt t="130463" x="6711950" y="3784600"/>
          <p14:tracePt t="130497" x="6705600" y="3778250"/>
          <p14:tracePt t="130502" x="6699250" y="3778250"/>
          <p14:tracePt t="130517" x="6692900" y="3822700"/>
          <p14:tracePt t="130534" x="6667500" y="3943350"/>
          <p14:tracePt t="130550" x="6629400" y="4095750"/>
          <p14:tracePt t="130567" x="6623050" y="4222750"/>
          <p14:tracePt t="130584" x="6623050" y="4330700"/>
          <p14:tracePt t="130600" x="6623050" y="4400550"/>
          <p14:tracePt t="130617" x="6623050" y="4457700"/>
          <p14:tracePt t="130633" x="6635750" y="4470400"/>
          <p14:tracePt t="130651" x="6635750" y="4476750"/>
          <p14:tracePt t="130684" x="6654800" y="4476750"/>
          <p14:tracePt t="130701" x="6705600" y="4394200"/>
          <p14:tracePt t="130717" x="6737350" y="4292600"/>
          <p14:tracePt t="130733" x="6750050" y="4191000"/>
          <p14:tracePt t="130750" x="6769100" y="4127500"/>
          <p14:tracePt t="130767" x="6775450" y="4083050"/>
          <p14:tracePt t="130783" x="6775450" y="4070350"/>
          <p14:tracePt t="130800" x="6775450" y="4051300"/>
          <p14:tracePt t="130817" x="6775450" y="4038600"/>
          <p14:tracePt t="131070" x="0" y="0"/>
        </p14:tracePtLst>
        <p14:tracePtLst>
          <p14:tracePt t="132606" x="6673850" y="2482850"/>
          <p14:tracePt t="132638" x="6667500" y="2501900"/>
          <p14:tracePt t="132646" x="6661150" y="2533650"/>
          <p14:tracePt t="132654" x="6654800" y="2559050"/>
          <p14:tracePt t="132666" x="6648450" y="2603500"/>
          <p14:tracePt t="132682" x="6629400" y="2711450"/>
          <p14:tracePt t="132699" x="6623050" y="2851150"/>
          <p14:tracePt t="132716" x="6623050" y="3079750"/>
          <p14:tracePt t="132733" x="6623050" y="3200400"/>
          <p14:tracePt t="132749" x="6623050" y="3276600"/>
          <p14:tracePt t="132766" x="6629400" y="3308350"/>
          <p14:tracePt t="132782" x="6629400" y="3321050"/>
          <p14:tracePt t="132829" x="6635750" y="3327400"/>
          <p14:tracePt t="132847" x="6648450" y="3321050"/>
          <p14:tracePt t="132855" x="6654800" y="3295650"/>
          <p14:tracePt t="132866" x="6661150" y="3263900"/>
          <p14:tracePt t="132882" x="6680200" y="3175000"/>
          <p14:tracePt t="132899" x="6692900" y="3009900"/>
          <p14:tracePt t="132916" x="6718300" y="2863850"/>
          <p14:tracePt t="132917" x="6731000" y="2787650"/>
          <p14:tracePt t="132933" x="6737350" y="2679700"/>
          <p14:tracePt t="132949" x="6737350" y="2603500"/>
          <p14:tracePt t="132966" x="6737350" y="2565400"/>
          <p14:tracePt t="132982" x="6737350" y="2540000"/>
          <p14:tracePt t="132999" x="6737350" y="2533650"/>
          <p14:tracePt t="133078" x="6737350" y="2559050"/>
          <p14:tracePt t="133088" x="6737350" y="2603500"/>
          <p14:tracePt t="133095" x="6737350" y="2667000"/>
          <p14:tracePt t="133104" x="6737350" y="2730500"/>
          <p14:tracePt t="133117" x="6737350" y="2800350"/>
          <p14:tracePt t="133133" x="6737350" y="2813050"/>
          <p14:tracePt t="133149" x="6737350" y="2819400"/>
          <p14:tracePt t="133205" x="6737350" y="2813050"/>
          <p14:tracePt t="133213" x="6737350" y="2794000"/>
          <p14:tracePt t="133221" x="6737350" y="2768600"/>
          <p14:tracePt t="133232" x="6737350" y="2743200"/>
          <p14:tracePt t="133249" x="6737350" y="2705100"/>
          <p14:tracePt t="133266" x="6737350" y="2679700"/>
          <p14:tracePt t="133282" x="6737350" y="2667000"/>
          <p14:tracePt t="133662" x="0" y="0"/>
        </p14:tracePtLst>
        <p14:tracePtLst>
          <p14:tracePt t="134494" x="9385300" y="3822700"/>
          <p14:tracePt t="134543" x="9385300" y="3841750"/>
          <p14:tracePt t="134549" x="9385300" y="3873500"/>
          <p14:tracePt t="134559" x="9385300" y="3917950"/>
          <p14:tracePt t="134566" x="9398000" y="3981450"/>
          <p14:tracePt t="134582" x="9404350" y="4114800"/>
          <p14:tracePt t="134598" x="9436100" y="4241800"/>
          <p14:tracePt t="134615" x="9455150" y="4311650"/>
          <p14:tracePt t="134632" x="9467850" y="4356100"/>
          <p14:tracePt t="134648" x="9474200" y="4362450"/>
          <p14:tracePt t="134717" x="9480550" y="4362450"/>
          <p14:tracePt t="134733" x="9486900" y="4343400"/>
          <p14:tracePt t="134742" x="9486900" y="4324350"/>
          <p14:tracePt t="134751" x="9486900" y="4311650"/>
          <p14:tracePt t="134765" x="9486900" y="4267200"/>
          <p14:tracePt t="134782" x="9486900" y="4216400"/>
          <p14:tracePt t="134799" x="9486900" y="4178300"/>
          <p14:tracePt t="134815" x="9486900" y="4152900"/>
          <p14:tracePt t="134832" x="9493250" y="4140200"/>
          <p14:tracePt t="134849" x="9493250" y="4133850"/>
          <p14:tracePt t="135312" x="0" y="0"/>
        </p14:tracePtLst>
        <p14:tracePtLst>
          <p14:tracePt t="136039" x="8407400" y="2603500"/>
          <p14:tracePt t="136071" x="8394700" y="2609850"/>
          <p14:tracePt t="136078" x="8394700" y="2616200"/>
          <p14:tracePt t="136089" x="8388350" y="2641600"/>
          <p14:tracePt t="136098" x="8388350" y="2660650"/>
          <p14:tracePt t="136115" x="8375650" y="2743200"/>
          <p14:tracePt t="136118" x="8375650" y="2768600"/>
          <p14:tracePt t="136132" x="8375650" y="2806700"/>
          <p14:tracePt t="136149" x="8375650" y="2908300"/>
          <p14:tracePt t="136166" x="8388350" y="2965450"/>
          <p14:tracePt t="136182" x="8394700" y="2984500"/>
          <p14:tracePt t="136198" x="8394700" y="2990850"/>
          <p14:tracePt t="136232" x="8401050" y="2997200"/>
          <p14:tracePt t="136295" x="0" y="0"/>
        </p14:tracePtLst>
        <p14:tracePtLst>
          <p14:tracePt t="136935" x="5391150" y="4140200"/>
          <p14:tracePt t="137031" x="5397500" y="4140200"/>
          <p14:tracePt t="137037" x="5429250" y="4140200"/>
          <p14:tracePt t="137048" x="5480050" y="4140200"/>
          <p14:tracePt t="137065" x="5670550" y="4140200"/>
          <p14:tracePt t="137081" x="5988050" y="4140200"/>
          <p14:tracePt t="137098" x="6483350" y="4140200"/>
          <p14:tracePt t="137114" x="7105650" y="4140200"/>
          <p14:tracePt t="137131" x="7861300" y="4140200"/>
          <p14:tracePt t="137148" x="8636000" y="4140200"/>
          <p14:tracePt t="137150" x="9023350" y="4140200"/>
          <p14:tracePt t="137165" x="9728200" y="4140200"/>
          <p14:tracePt t="137181" x="10293350" y="4140200"/>
          <p14:tracePt t="137198" x="10617200" y="4140200"/>
          <p14:tracePt t="137214" x="10788650" y="4140200"/>
          <p14:tracePt t="137231" x="10839450" y="4140200"/>
          <p14:tracePt t="137248" x="10858500" y="4140200"/>
          <p14:tracePt t="137485" x="0" y="0"/>
        </p14:tracePtLst>
        <p14:tracePtLst>
          <p14:tracePt t="138062" x="4152900" y="3644900"/>
          <p14:tracePt t="138117" x="4146550" y="3644900"/>
          <p14:tracePt t="138126" x="4146550" y="3657600"/>
          <p14:tracePt t="138134" x="4146550" y="3676650"/>
          <p14:tracePt t="138147" x="4146550" y="3702050"/>
          <p14:tracePt t="138164" x="4146550" y="3790950"/>
          <p14:tracePt t="138181" x="4165600" y="3886200"/>
          <p14:tracePt t="138197" x="4203700" y="3949700"/>
          <p14:tracePt t="138215" x="4241800" y="3981450"/>
          <p14:tracePt t="138231" x="4330700" y="4019550"/>
          <p14:tracePt t="138248" x="4527550" y="4057650"/>
          <p14:tracePt t="138264" x="4984750" y="4070350"/>
          <p14:tracePt t="138281" x="5695950" y="4070350"/>
          <p14:tracePt t="138298" x="6515100" y="4070350"/>
          <p14:tracePt t="138314" x="7264400" y="4070350"/>
          <p14:tracePt t="138331" x="7785100" y="4070350"/>
          <p14:tracePt t="138348" x="7950200" y="4070350"/>
          <p14:tracePt t="138350" x="7975600" y="4070350"/>
          <p14:tracePt t="138364" x="7988300" y="4070350"/>
          <p14:tracePt t="138381" x="7994650" y="4070350"/>
          <p14:tracePt t="138397" x="8001000" y="4070350"/>
          <p14:tracePt t="138414" x="8020050" y="4070350"/>
          <p14:tracePt t="138455" x="8020050" y="4064000"/>
          <p14:tracePt t="138464" x="8020050" y="4057650"/>
          <p14:tracePt t="138481" x="8013700" y="4019550"/>
          <p14:tracePt t="138498" x="7962900" y="3981450"/>
          <p14:tracePt t="138514" x="7867650" y="3917950"/>
          <p14:tracePt t="138531" x="7689850" y="3848100"/>
          <p14:tracePt t="138547" x="7315200" y="3727450"/>
          <p14:tracePt t="138550" x="7061200" y="3657600"/>
          <p14:tracePt t="138564" x="6807200" y="3606800"/>
          <p14:tracePt t="138581" x="6261100" y="3549650"/>
          <p14:tracePt t="138597" x="6096000" y="3549650"/>
          <p14:tracePt t="138614" x="6038850" y="3549650"/>
          <p14:tracePt t="138631" x="6007100" y="3562350"/>
          <p14:tracePt t="138647" x="5981700" y="3575050"/>
          <p14:tracePt t="138664" x="5956300" y="3625850"/>
          <p14:tracePt t="138681" x="5911850" y="3683000"/>
          <p14:tracePt t="138698" x="5886450" y="3746500"/>
          <p14:tracePt t="138714" x="5880100" y="3797300"/>
          <p14:tracePt t="138718" x="5880100" y="3822700"/>
          <p14:tracePt t="138731" x="5880100" y="3841750"/>
          <p14:tracePt t="138748" x="5911850" y="3898900"/>
          <p14:tracePt t="138765" x="5943600" y="3911600"/>
          <p14:tracePt t="138767" x="5949950" y="3917950"/>
          <p14:tracePt t="138829" x="5924550" y="3911600"/>
          <p14:tracePt t="138839" x="5886450" y="3905250"/>
          <p14:tracePt t="138847" x="5822950" y="3898900"/>
          <p14:tracePt t="138864" x="5645150" y="3879850"/>
          <p14:tracePt t="138881" x="5403850" y="3860800"/>
          <p14:tracePt t="138897" x="5194300" y="3860800"/>
          <p14:tracePt t="138914" x="5067300" y="3860800"/>
          <p14:tracePt t="138917" x="5035550" y="3860800"/>
          <p14:tracePt t="138931" x="5016500" y="3860800"/>
          <p14:tracePt t="138948" x="5010150" y="3860800"/>
          <p14:tracePt t="139126" x="4997450" y="3860800"/>
          <p14:tracePt t="139134" x="4984750" y="3860800"/>
          <p14:tracePt t="139141" x="4959350" y="3860800"/>
          <p14:tracePt t="139151" x="4927600" y="3860800"/>
          <p14:tracePt t="139164" x="4902200" y="3860800"/>
          <p14:tracePt t="139180" x="4845050" y="3860800"/>
          <p14:tracePt t="139197" x="4832350" y="3860800"/>
          <p14:tracePt t="139312" x="4864100" y="3860800"/>
          <p14:tracePt t="139317" x="4921250" y="3873500"/>
          <p14:tracePt t="139330" x="4984750" y="3879850"/>
          <p14:tracePt t="139347" x="5105400" y="3905250"/>
          <p14:tracePt t="139364" x="5175250" y="3911600"/>
          <p14:tracePt t="139366" x="5181600" y="3911600"/>
          <p14:tracePt t="139381" x="5194300" y="3911600"/>
          <p14:tracePt t="139453" x="5187950" y="3911600"/>
          <p14:tracePt t="139463" x="5168900" y="3911600"/>
          <p14:tracePt t="139470" x="5156200" y="3911600"/>
          <p14:tracePt t="139486" x="5149850" y="3911600"/>
          <p14:tracePt t="139497" x="5143500" y="3911600"/>
          <p14:tracePt t="139558" x="5149850" y="3911600"/>
          <p14:tracePt t="139566" x="5162550" y="3911600"/>
          <p14:tracePt t="139576" x="5181600" y="3911600"/>
          <p14:tracePt t="139581" x="5194300" y="3911600"/>
          <p14:tracePt t="139597" x="5200650" y="3911600"/>
          <p14:tracePt t="140398" x="5207000" y="3911600"/>
          <p14:tracePt t="140407" x="5213350" y="3911600"/>
          <p14:tracePt t="140415" x="5213350" y="3905250"/>
          <p14:tracePt t="140430" x="5213350" y="3873500"/>
          <p14:tracePt t="140448" x="5200650" y="3810000"/>
          <p14:tracePt t="140465" x="5168900" y="3746500"/>
          <p14:tracePt t="140480" x="5086350" y="3644900"/>
          <p14:tracePt t="140497" x="4997450" y="3575050"/>
          <p14:tracePt t="140514" x="4946650" y="3536950"/>
          <p14:tracePt t="140517" x="4927600" y="3524250"/>
          <p14:tracePt t="140530" x="4914900" y="3517900"/>
          <p14:tracePt t="140547" x="4908550" y="3511550"/>
          <p14:tracePt t="140564" x="4902200" y="3511550"/>
          <p14:tracePt t="140581" x="4889500" y="3511550"/>
          <p14:tracePt t="140597" x="4870450" y="3530600"/>
          <p14:tracePt t="140614" x="4832350" y="3581400"/>
          <p14:tracePt t="140630" x="4800600" y="3651250"/>
          <p14:tracePt t="140647" x="4781550" y="3733800"/>
          <p14:tracePt t="140664" x="4775200" y="3810000"/>
          <p14:tracePt t="140680" x="4775200" y="3873500"/>
          <p14:tracePt t="140697" x="4794250" y="3911600"/>
          <p14:tracePt t="140715" x="4826000" y="3937000"/>
          <p14:tracePt t="140717" x="4851400" y="3943350"/>
          <p14:tracePt t="140730" x="4876800" y="3949700"/>
          <p14:tracePt t="140748" x="4940300" y="3949700"/>
          <p14:tracePt t="140765" x="5041900" y="3937000"/>
          <p14:tracePt t="140767" x="5086350" y="3917950"/>
          <p14:tracePt t="140781" x="5162550" y="3879850"/>
          <p14:tracePt t="140797" x="5194300" y="3854450"/>
          <p14:tracePt t="140814" x="5213350" y="3816350"/>
          <p14:tracePt t="140830" x="5213350" y="3790950"/>
          <p14:tracePt t="140847" x="5213350" y="3746500"/>
          <p14:tracePt t="140864" x="5187950" y="3695700"/>
          <p14:tracePt t="140880" x="5149850" y="3663950"/>
          <p14:tracePt t="140897" x="5099050" y="3644900"/>
          <p14:tracePt t="140914" x="5048250" y="3638550"/>
          <p14:tracePt t="140917" x="5029200" y="3638550"/>
          <p14:tracePt t="140931" x="5010150" y="3638550"/>
          <p14:tracePt t="140935" x="4997450" y="3638550"/>
          <p14:tracePt t="140948" x="4978400" y="3638550"/>
          <p14:tracePt t="140965" x="4953000" y="3663950"/>
          <p14:tracePt t="140981" x="4940300" y="3689350"/>
          <p14:tracePt t="140998" x="4940300" y="3702050"/>
          <p14:tracePt t="141014" x="4940300" y="3714750"/>
          <p14:tracePt t="141031" x="4940300" y="3733800"/>
          <p14:tracePt t="141047" x="4946650" y="3740150"/>
          <p14:tracePt t="141063" x="4953000" y="3740150"/>
          <p14:tracePt t="141518" x="4959350" y="3740150"/>
          <p14:tracePt t="141527" x="4972050" y="3740150"/>
          <p14:tracePt t="141527" x="0" y="0"/>
        </p14:tracePtLst>
        <p14:tracePtLst>
          <p14:tracePt t="141830" x="5695950" y="3892550"/>
          <p14:tracePt t="141877" x="5683250" y="3892550"/>
          <p14:tracePt t="141886" x="5670550" y="3886200"/>
          <p14:tracePt t="141903" x="5664200" y="3886200"/>
          <p14:tracePt t="142031" x="5670550" y="3886200"/>
          <p14:tracePt t="142038" x="5676900" y="3886200"/>
          <p14:tracePt t="142046" x="5695950" y="3886200"/>
          <p14:tracePt t="142063" x="5734050" y="3886200"/>
          <p14:tracePt t="142079" x="5784850" y="3886200"/>
          <p14:tracePt t="142096" x="5822950" y="3886200"/>
          <p14:tracePt t="142113" x="5848350" y="3886200"/>
          <p14:tracePt t="142129" x="5861050" y="3886200"/>
          <p14:tracePt t="142231" x="5848350" y="3879850"/>
          <p14:tracePt t="142237" x="5829300" y="3873500"/>
          <p14:tracePt t="142246" x="5791200" y="3867150"/>
          <p14:tracePt t="142263" x="5734050" y="3867150"/>
          <p14:tracePt t="142280" x="5695950" y="3867150"/>
          <p14:tracePt t="142296" x="5689600" y="3867150"/>
          <p14:tracePt t="142366" x="5715000" y="3867150"/>
          <p14:tracePt t="142375" x="5753100" y="3867150"/>
          <p14:tracePt t="142382" x="5797550" y="3867150"/>
          <p14:tracePt t="142396" x="5822950" y="3867150"/>
          <p14:tracePt t="142412" x="5854700" y="3867150"/>
          <p14:tracePt t="142429" x="5861050" y="3867150"/>
          <p14:tracePt t="142503" x="5848350" y="3867150"/>
          <p14:tracePt t="142510" x="5816600" y="3867150"/>
          <p14:tracePt t="142517" x="5772150" y="3867150"/>
          <p14:tracePt t="142529" x="5727700" y="3867150"/>
          <p14:tracePt t="142546" x="5638800" y="3867150"/>
          <p14:tracePt t="142563" x="5588000" y="3867150"/>
          <p14:tracePt t="142579" x="5562600" y="3867150"/>
          <p14:tracePt t="142596" x="5556250" y="3867150"/>
          <p14:tracePt t="142710" x="5568950" y="3867150"/>
          <p14:tracePt t="142719" x="5588000" y="3867150"/>
          <p14:tracePt t="142726" x="5600700" y="3867150"/>
          <p14:tracePt t="142733" x="5626100" y="3867150"/>
          <p14:tracePt t="142746" x="5651500" y="3867150"/>
          <p14:tracePt t="142763" x="5689600" y="3867150"/>
          <p14:tracePt t="142779" x="5721350" y="3867150"/>
          <p14:tracePt t="142796" x="5753100" y="3867150"/>
          <p14:tracePt t="142797" x="5759450" y="3867150"/>
          <p14:tracePt t="142812" x="5765800" y="3867150"/>
          <p14:tracePt t="142926" x="5772150" y="3867150"/>
          <p14:tracePt t="142951" x="5784850" y="3867150"/>
          <p14:tracePt t="142957" x="5803900" y="3867150"/>
          <p14:tracePt t="142965" x="5816600" y="3867150"/>
          <p14:tracePt t="142979" x="5842000" y="3867150"/>
          <p14:tracePt t="142996" x="5892800" y="3867150"/>
          <p14:tracePt t="143013" x="5924550" y="3867150"/>
          <p14:tracePt t="143816" x="0" y="0"/>
        </p14:tracePtLst>
        <p14:tracePtLst>
          <p14:tracePt t="144397" x="4114800" y="4362450"/>
          <p14:tracePt t="144534" x="4140200" y="4362450"/>
          <p14:tracePt t="144543" x="4197350" y="4362450"/>
          <p14:tracePt t="144550" x="4267200" y="4362450"/>
          <p14:tracePt t="144562" x="4375150" y="4362450"/>
          <p14:tracePt t="144579" x="4654550" y="4362450"/>
          <p14:tracePt t="144595" x="4940300" y="4362450"/>
          <p14:tracePt t="144597" x="5041900" y="4362450"/>
          <p14:tracePt t="144612" x="5130800" y="4362450"/>
          <p14:tracePt t="144629" x="5226050" y="4362450"/>
          <p14:tracePt t="144645" x="5232400" y="4362450"/>
          <p14:tracePt t="144774" x="5213350" y="4362450"/>
          <p14:tracePt t="144782" x="5175250" y="4362450"/>
          <p14:tracePt t="144790" x="5111750" y="4362450"/>
          <p14:tracePt t="144798" x="5035550" y="4362450"/>
          <p14:tracePt t="144813" x="4940300" y="4362450"/>
          <p14:tracePt t="144829" x="4660900" y="4362450"/>
          <p14:tracePt t="144846" x="4521200" y="4362450"/>
          <p14:tracePt t="144862" x="4419600" y="4368800"/>
          <p14:tracePt t="144879" x="4406900" y="4368800"/>
          <p14:tracePt t="144895" x="4400550" y="4368800"/>
          <p14:tracePt t="144982" x="4406900" y="4368800"/>
          <p14:tracePt t="144990" x="4432300" y="4368800"/>
          <p14:tracePt t="144998" x="4470400" y="4375150"/>
          <p14:tracePt t="145013" x="4495800" y="4381500"/>
          <p14:tracePt t="145016" x="4521200" y="4381500"/>
          <p14:tracePt t="145030" x="4584700" y="4381500"/>
          <p14:tracePt t="145045" x="4622800" y="4381500"/>
          <p14:tracePt t="145062" x="4648200" y="4381500"/>
          <p14:tracePt t="145150" x="4641850" y="4381500"/>
          <p14:tracePt t="145158" x="4616450" y="4381500"/>
          <p14:tracePt t="145166" x="4584700" y="4381500"/>
          <p14:tracePt t="145178" x="4540250" y="4381500"/>
          <p14:tracePt t="145195" x="4438650" y="4381500"/>
          <p14:tracePt t="145212" x="4318000" y="4381500"/>
          <p14:tracePt t="145214" x="4286250" y="4381500"/>
          <p14:tracePt t="145229" x="4254500" y="4381500"/>
          <p14:tracePt t="145245" x="4241800" y="4381500"/>
          <p14:tracePt t="145343" x="4279900" y="4381500"/>
          <p14:tracePt t="145350" x="4318000" y="4381500"/>
          <p14:tracePt t="145361" x="4394200" y="4381500"/>
          <p14:tracePt t="145378" x="4533900" y="4381500"/>
          <p14:tracePt t="145395" x="4648200" y="4381500"/>
          <p14:tracePt t="145411" x="4711700" y="4387850"/>
          <p14:tracePt t="145428" x="4724400" y="4387850"/>
          <p14:tracePt t="145431" x="4730750" y="4387850"/>
          <p14:tracePt t="145517" x="4718050" y="4400550"/>
          <p14:tracePt t="145527" x="4705350" y="4400550"/>
          <p14:tracePt t="145533" x="4673600" y="4400550"/>
          <p14:tracePt t="145545" x="4616450" y="4400550"/>
          <p14:tracePt t="145562" x="4540250" y="4400550"/>
          <p14:tracePt t="145578" x="4508500" y="4400550"/>
          <p14:tracePt t="145595" x="4502150" y="4400550"/>
          <p14:tracePt t="145630" x="4514850" y="4400550"/>
          <p14:tracePt t="145645" x="4584700" y="4400550"/>
          <p14:tracePt t="145661" x="4730750" y="4400550"/>
          <p14:tracePt t="145678" x="4857750" y="4400550"/>
          <p14:tracePt t="145695" x="4921250" y="4400550"/>
          <p14:tracePt t="145712" x="4933950" y="4400550"/>
          <p14:tracePt t="145981" x="4946650" y="4400550"/>
          <p14:tracePt t="145989" x="4953000" y="4387850"/>
          <p14:tracePt t="145989" x="0" y="0"/>
        </p14:tracePtLst>
        <p14:tracePtLst>
          <p14:tracePt t="147576" x="3867150" y="4610100"/>
          <p14:tracePt t="147614" x="3867150" y="4622800"/>
          <p14:tracePt t="147624" x="3860800" y="4635500"/>
          <p14:tracePt t="147630" x="3854450" y="4648200"/>
          <p14:tracePt t="147645" x="3841750" y="4673600"/>
          <p14:tracePt t="147661" x="3829050" y="4686300"/>
          <p14:tracePt t="147677" x="3810000" y="4686300"/>
          <p14:tracePt t="147694" x="3733800" y="4654550"/>
          <p14:tracePt t="147711" x="3619500" y="4533900"/>
          <p14:tracePt t="147728" x="3492500" y="4387850"/>
          <p14:tracePt t="147745" x="3390900" y="4222750"/>
          <p14:tracePt t="147761" x="3321050" y="4083050"/>
          <p14:tracePt t="147778" x="3276600" y="3943350"/>
          <p14:tracePt t="147794" x="3251200" y="3803650"/>
          <p14:tracePt t="147811" x="3225800" y="3651250"/>
          <p14:tracePt t="147828" x="3194050" y="3492500"/>
          <p14:tracePt t="147830" x="3187700" y="3403600"/>
          <p14:tracePt t="147845" x="3162300" y="3213100"/>
          <p14:tracePt t="147861" x="3143250" y="3022600"/>
          <p14:tracePt t="147878" x="3124200" y="2838450"/>
          <p14:tracePt t="147894" x="3105150" y="2679700"/>
          <p14:tracePt t="147911" x="3098800" y="2565400"/>
          <p14:tracePt t="147928" x="3086100" y="2476500"/>
          <p14:tracePt t="147944" x="3073400" y="2406650"/>
          <p14:tracePt t="147961" x="3067050" y="2368550"/>
          <p14:tracePt t="147978" x="3067050" y="2355850"/>
          <p14:tracePt t="147995" x="3067050" y="2343150"/>
          <p14:tracePt t="148011" x="3067050" y="2330450"/>
          <p14:tracePt t="148098" x="3130550" y="2171700"/>
          <p14:tracePt t="148102" x="3143250" y="2171700"/>
          <p14:tracePt t="148111" x="3155950" y="2165350"/>
          <p14:tracePt t="148128" x="3187700" y="2159000"/>
          <p14:tracePt t="148144" x="3270250" y="2139950"/>
          <p14:tracePt t="148161" x="3397250" y="2139950"/>
          <p14:tracePt t="148177" x="3587750" y="2139950"/>
          <p14:tracePt t="148194" x="3841750" y="2139950"/>
          <p14:tracePt t="148211" x="4241800" y="2159000"/>
          <p14:tracePt t="148227" x="4660900" y="2235200"/>
          <p14:tracePt t="148232" x="4845050" y="2273300"/>
          <p14:tracePt t="148245" x="5054600" y="2305050"/>
          <p14:tracePt t="148261" x="5734050" y="2444750"/>
          <p14:tracePt t="148278" x="6216650" y="2552700"/>
          <p14:tracePt t="148294" x="6642100" y="2641600"/>
          <p14:tracePt t="148311" x="6972300" y="2755900"/>
          <p14:tracePt t="148327" x="7207250" y="2844800"/>
          <p14:tracePt t="148345" x="7353300" y="2908300"/>
          <p14:tracePt t="148361" x="7467600" y="2984500"/>
          <p14:tracePt t="148377" x="7594600" y="3086100"/>
          <p14:tracePt t="148394" x="7721600" y="3200400"/>
          <p14:tracePt t="148411" x="7874000" y="3314700"/>
          <p14:tracePt t="148427" x="8032750" y="3435350"/>
          <p14:tracePt t="148429" x="8121650" y="3511550"/>
          <p14:tracePt t="148444" x="8216900" y="3581400"/>
          <p14:tracePt t="148461" x="8445500" y="3797300"/>
          <p14:tracePt t="148478" x="8534400" y="3911600"/>
          <p14:tracePt t="148495" x="8604250" y="4019550"/>
          <p14:tracePt t="148511" x="8642350" y="4121150"/>
          <p14:tracePt t="148528" x="8667750" y="4241800"/>
          <p14:tracePt t="148544" x="8667750" y="4349750"/>
          <p14:tracePt t="148561" x="8661400" y="4476750"/>
          <p14:tracePt t="148577" x="8648700" y="4584700"/>
          <p14:tracePt t="148594" x="8623300" y="4692650"/>
          <p14:tracePt t="148611" x="8597900" y="4806950"/>
          <p14:tracePt t="148614" x="8591550" y="4857750"/>
          <p14:tracePt t="148627" x="8578850" y="4914900"/>
          <p14:tracePt t="148644" x="8534400" y="5016500"/>
          <p14:tracePt t="148661" x="8483600" y="5156200"/>
          <p14:tracePt t="148677" x="8445500" y="5219700"/>
          <p14:tracePt t="148694" x="8420100" y="5264150"/>
          <p14:tracePt t="148711" x="8388350" y="5295900"/>
          <p14:tracePt t="148728" x="8343900" y="5334000"/>
          <p14:tracePt t="148744" x="8267700" y="5372100"/>
          <p14:tracePt t="148761" x="8159750" y="5403850"/>
          <p14:tracePt t="148778" x="8007350" y="5429250"/>
          <p14:tracePt t="148794" x="7772400" y="5441950"/>
          <p14:tracePt t="148811" x="7493000" y="5441950"/>
          <p14:tracePt t="148827" x="7048500" y="5410200"/>
          <p14:tracePt t="148829" x="6781800" y="5372100"/>
          <p14:tracePt t="148844" x="6508750" y="5327650"/>
          <p14:tracePt t="148861" x="5619750" y="5143500"/>
          <p14:tracePt t="148877" x="5092700" y="5035550"/>
          <p14:tracePt t="148894" x="4673600" y="4965700"/>
          <p14:tracePt t="148911" x="4318000" y="4895850"/>
          <p14:tracePt t="148927" x="4038600" y="4813300"/>
          <p14:tracePt t="148944" x="3721100" y="4699000"/>
          <p14:tracePt t="148961" x="3416300" y="4552950"/>
          <p14:tracePt t="148977" x="3124200" y="4381500"/>
          <p14:tracePt t="148995" x="2895600" y="4254500"/>
          <p14:tracePt t="149011" x="2749550" y="4165600"/>
          <p14:tracePt t="149014" x="2692400" y="4127500"/>
          <p14:tracePt t="149027" x="2654300" y="4089400"/>
          <p14:tracePt t="149043" x="2571750" y="4019550"/>
          <p14:tracePt t="149045" x="2540000" y="3968750"/>
          <p14:tracePt t="149061" x="2476500" y="3873500"/>
          <p14:tracePt t="149077" x="2419350" y="3771900"/>
          <p14:tracePt t="149094" x="2362200" y="3632200"/>
          <p14:tracePt t="149110" x="2311400" y="3498850"/>
          <p14:tracePt t="149127" x="2273300" y="3378200"/>
          <p14:tracePt t="149143" x="2260600" y="3282950"/>
          <p14:tracePt t="149161" x="2260600" y="3175000"/>
          <p14:tracePt t="149177" x="2273300" y="3054350"/>
          <p14:tracePt t="149194" x="2317750" y="2921000"/>
          <p14:tracePt t="149210" x="2368550" y="2794000"/>
          <p14:tracePt t="149227" x="2438400" y="2679700"/>
          <p14:tracePt t="149244" x="2508250" y="2578100"/>
          <p14:tracePt t="149245" x="2546350" y="2533650"/>
          <p14:tracePt t="149261" x="2590800" y="2495550"/>
          <p14:tracePt t="149277" x="2755900" y="2362200"/>
          <p14:tracePt t="149294" x="2863850" y="2292350"/>
          <p14:tracePt t="149310" x="3009900" y="2228850"/>
          <p14:tracePt t="149327" x="3175000" y="2178050"/>
          <p14:tracePt t="149343" x="3378200" y="2133600"/>
          <p14:tracePt t="149360" x="3613150" y="2108200"/>
          <p14:tracePt t="149377" x="3867150" y="2095500"/>
          <p14:tracePt t="149393" x="4159250" y="2095500"/>
          <p14:tracePt t="149410" x="4425950" y="2095500"/>
          <p14:tracePt t="149427" x="4686300" y="2101850"/>
          <p14:tracePt t="149443" x="4997450" y="2152650"/>
          <p14:tracePt t="149445" x="5162550" y="2190750"/>
          <p14:tracePt t="149460" x="5543550" y="2273300"/>
          <p14:tracePt t="149477" x="5962650" y="2355850"/>
          <p14:tracePt t="149494" x="6362700" y="2432050"/>
          <p14:tracePt t="149510" x="6699250" y="2495550"/>
          <p14:tracePt t="149528" x="7029450" y="2565400"/>
          <p14:tracePt t="149544" x="7283450" y="2622550"/>
          <p14:tracePt t="149561" x="7537450" y="2679700"/>
          <p14:tracePt t="149578" x="7778750" y="2749550"/>
          <p14:tracePt t="149594" x="7975600" y="2825750"/>
          <p14:tracePt t="149598" x="8070850" y="2863850"/>
          <p14:tracePt t="149610" x="8159750" y="2901950"/>
          <p14:tracePt t="149627" x="8293100" y="2946400"/>
          <p14:tracePt t="149644" x="8382000" y="3009900"/>
          <p14:tracePt t="149646" x="8420100" y="3041650"/>
          <p14:tracePt t="149661" x="8489950" y="3136900"/>
          <p14:tracePt t="149677" x="8572500" y="3263900"/>
          <p14:tracePt t="149694" x="8661400" y="3429000"/>
          <p14:tracePt t="149710" x="8769350" y="3632200"/>
          <p14:tracePt t="149727" x="8851900" y="3816350"/>
          <p14:tracePt t="149744" x="8883650" y="3962400"/>
          <p14:tracePt t="149761" x="8909050" y="4083050"/>
          <p14:tracePt t="149778" x="8915400" y="4178300"/>
          <p14:tracePt t="149794" x="8915400" y="4305300"/>
          <p14:tracePt t="149797" x="8909050" y="4368800"/>
          <p14:tracePt t="149811" x="8890000" y="4438650"/>
          <p14:tracePt t="149827" x="8845550" y="4578350"/>
          <p14:tracePt t="149844" x="8801100" y="4692650"/>
          <p14:tracePt t="149846" x="8775700" y="4749800"/>
          <p14:tracePt t="149861" x="8743950" y="4851400"/>
          <p14:tracePt t="149877" x="8712200" y="4914900"/>
          <p14:tracePt t="149894" x="8661400" y="4972050"/>
          <p14:tracePt t="149910" x="8597900" y="5016500"/>
          <p14:tracePt t="149927" x="8509000" y="5060950"/>
          <p14:tracePt t="149944" x="8407400" y="5092700"/>
          <p14:tracePt t="149960" x="8286750" y="5130800"/>
          <p14:tracePt t="149977" x="8115300" y="5149850"/>
          <p14:tracePt t="149994" x="7918450" y="5149850"/>
          <p14:tracePt t="150011" x="7569200" y="5130800"/>
          <p14:tracePt t="150014" x="7359650" y="5092700"/>
          <p14:tracePt t="150028" x="7131050" y="5054600"/>
          <p14:tracePt t="150044" x="6692900" y="4978400"/>
          <p14:tracePt t="150046" x="6483350" y="4946650"/>
          <p14:tracePt t="150062" x="6070600" y="4870450"/>
          <p14:tracePt t="150077" x="5657850" y="4743450"/>
          <p14:tracePt t="150094" x="5251450" y="4578350"/>
          <p14:tracePt t="150110" x="4806950" y="4413250"/>
          <p14:tracePt t="150127" x="4362450" y="4241800"/>
          <p14:tracePt t="150143" x="3937000" y="4057650"/>
          <p14:tracePt t="150160" x="3575050" y="3905250"/>
          <p14:tracePt t="150177" x="3359150" y="3765550"/>
          <p14:tracePt t="150193" x="3244850" y="3657600"/>
          <p14:tracePt t="150210" x="3194050" y="3549650"/>
          <p14:tracePt t="150227" x="3162300" y="3454400"/>
          <p14:tracePt t="150244" x="3149600" y="3365500"/>
          <p14:tracePt t="150261" x="3155950" y="3213100"/>
          <p14:tracePt t="150277" x="3168650" y="3105150"/>
          <p14:tracePt t="150293" x="3219450" y="2990850"/>
          <p14:tracePt t="150310" x="3289300" y="2876550"/>
          <p14:tracePt t="150327" x="3390900" y="2762250"/>
          <p14:tracePt t="150344" x="3543300" y="2660650"/>
          <p14:tracePt t="150360" x="3765550" y="2578100"/>
          <p14:tracePt t="150377" x="4006850" y="2520950"/>
          <p14:tracePt t="150393" x="4343400" y="2451100"/>
          <p14:tracePt t="150410" x="4679950" y="2432050"/>
          <p14:tracePt t="150427" x="4946650" y="2432050"/>
          <p14:tracePt t="150443" x="5283200" y="2457450"/>
          <p14:tracePt t="150460" x="5613400" y="2514600"/>
          <p14:tracePt t="150462" x="5759450" y="2546350"/>
          <p14:tracePt t="150477" x="6032500" y="2597150"/>
          <p14:tracePt t="150493" x="6248400" y="2628900"/>
          <p14:tracePt t="150510" x="6451600" y="2673350"/>
          <p14:tracePt t="150527" x="6661150" y="2749550"/>
          <p14:tracePt t="150543" x="6908800" y="2838450"/>
          <p14:tracePt t="150561" x="7156450" y="2971800"/>
          <p14:tracePt t="150577" x="7391400" y="3117850"/>
          <p14:tracePt t="150593" x="7626350" y="3302000"/>
          <p14:tracePt t="150610" x="7753350" y="3441700"/>
          <p14:tracePt t="150627" x="7918450" y="3606800"/>
          <p14:tracePt t="150643" x="8039100" y="3778250"/>
          <p14:tracePt t="150646" x="8102600" y="3854450"/>
          <p14:tracePt t="150660" x="8147050" y="3930650"/>
          <p14:tracePt t="150677" x="8229600" y="4165600"/>
          <p14:tracePt t="150693" x="8267700" y="4318000"/>
          <p14:tracePt t="150710" x="8274050" y="4451350"/>
          <p14:tracePt t="150726" x="8274050" y="4591050"/>
          <p14:tracePt t="150744" x="8274050" y="4686300"/>
          <p14:tracePt t="150760" x="8255000" y="4749800"/>
          <p14:tracePt t="150776" x="8235950" y="4787900"/>
          <p14:tracePt t="150793" x="8210550" y="4806950"/>
          <p14:tracePt t="150810" x="8178800" y="4838700"/>
          <p14:tracePt t="150827" x="8115300" y="4857750"/>
          <p14:tracePt t="150830" x="8070850" y="4870450"/>
          <p14:tracePt t="150843" x="8013700" y="4883150"/>
          <p14:tracePt t="150860" x="7874000" y="4914900"/>
          <p14:tracePt t="150861" x="7797800" y="4927600"/>
          <p14:tracePt t="150877" x="7626350" y="4940300"/>
          <p14:tracePt t="150893" x="7416800" y="4940300"/>
          <p14:tracePt t="150910" x="7188200" y="4940300"/>
          <p14:tracePt t="150926" x="6915150" y="4908550"/>
          <p14:tracePt t="150943" x="6604000" y="4838700"/>
          <p14:tracePt t="150960" x="6203950" y="4756150"/>
          <p14:tracePt t="150976" x="5715000" y="4565650"/>
          <p14:tracePt t="150993" x="5308600" y="4400550"/>
          <p14:tracePt t="151010" x="4800600" y="4210050"/>
          <p14:tracePt t="151015" x="4540250" y="4114800"/>
          <p14:tracePt t="151027" x="4318000" y="4019550"/>
          <p14:tracePt t="151043" x="3975100" y="3879850"/>
          <p14:tracePt t="151060" x="3778250" y="3790950"/>
          <p14:tracePt t="151077" x="3625850" y="3702050"/>
          <p14:tracePt t="151093" x="3594100" y="3657600"/>
          <p14:tracePt t="151110" x="3581400" y="3613150"/>
          <p14:tracePt t="151126" x="3568700" y="3556000"/>
          <p14:tracePt t="151143" x="3562350" y="3486150"/>
          <p14:tracePt t="151160" x="3562350" y="3409950"/>
          <p14:tracePt t="151176" x="3562350" y="3327400"/>
          <p14:tracePt t="151193" x="3562350" y="3225800"/>
          <p14:tracePt t="151210" x="3581400" y="3117850"/>
          <p14:tracePt t="151226" x="3613150" y="3009900"/>
          <p14:tracePt t="151244" x="3644900" y="2914650"/>
          <p14:tracePt t="151246" x="3663950" y="2889250"/>
          <p14:tracePt t="151261" x="3695700" y="2851150"/>
          <p14:tracePt t="151277" x="3835400" y="2762250"/>
          <p14:tracePt t="151293" x="4000500" y="2717800"/>
          <p14:tracePt t="151310" x="4191000" y="2711450"/>
          <p14:tracePt t="151327" x="4464050" y="2717800"/>
          <p14:tracePt t="151343" x="4902200" y="2774950"/>
          <p14:tracePt t="151360" x="5384800" y="2870200"/>
          <p14:tracePt t="151376" x="5822950" y="2959100"/>
          <p14:tracePt t="151393" x="6248400" y="3048000"/>
          <p14:tracePt t="151410" x="6559550" y="3111500"/>
          <p14:tracePt t="151426" x="6832600" y="3168650"/>
          <p14:tracePt t="151443" x="7035800" y="3225800"/>
          <p14:tracePt t="151460" x="7226300" y="3302000"/>
          <p14:tracePt t="151462" x="7302500" y="3352800"/>
          <p14:tracePt t="151476" x="7448550" y="3467100"/>
          <p14:tracePt t="151494" x="7562850" y="3600450"/>
          <p14:tracePt t="151510" x="7683500" y="3759200"/>
          <p14:tracePt t="151527" x="7778750" y="3911600"/>
          <p14:tracePt t="151543" x="7848600" y="4044950"/>
          <p14:tracePt t="151560" x="7899400" y="4171950"/>
          <p14:tracePt t="151577" x="7937500" y="4292600"/>
          <p14:tracePt t="151593" x="7962900" y="4406900"/>
          <p14:tracePt t="151610" x="7962900" y="4540250"/>
          <p14:tracePt t="151626" x="7912100" y="4699000"/>
          <p14:tracePt t="151643" x="7842250" y="4819650"/>
          <p14:tracePt t="151660" x="7778750" y="4914900"/>
          <p14:tracePt t="151662" x="7753350" y="4946650"/>
          <p14:tracePt t="151676" x="7721600" y="4972050"/>
          <p14:tracePt t="151693" x="7581900" y="5054600"/>
          <p14:tracePt t="151710" x="7461250" y="5086350"/>
          <p14:tracePt t="151726" x="7302500" y="5092700"/>
          <p14:tracePt t="151743" x="7054850" y="5092700"/>
          <p14:tracePt t="151760" x="6565900" y="5060950"/>
          <p14:tracePt t="151776" x="6026150" y="4978400"/>
          <p14:tracePt t="151792" x="5505450" y="4902200"/>
          <p14:tracePt t="151810" x="5105400" y="4813300"/>
          <p14:tracePt t="151826" x="4914900" y="4762500"/>
          <p14:tracePt t="151843" x="4794250" y="4686300"/>
          <p14:tracePt t="151859" x="4718050" y="4591050"/>
          <p14:tracePt t="151862" x="4679950" y="4521200"/>
          <p14:tracePt t="151876" x="4641850" y="4457700"/>
          <p14:tracePt t="151893" x="4489450" y="4210050"/>
          <p14:tracePt t="151909" x="4400550" y="4025900"/>
          <p14:tracePt t="151926" x="4343400" y="3867150"/>
          <p14:tracePt t="151943" x="4318000" y="3759200"/>
          <p14:tracePt t="151959" x="4318000" y="3683000"/>
          <p14:tracePt t="151976" x="4337050" y="3581400"/>
          <p14:tracePt t="151993" x="4387850" y="3486150"/>
          <p14:tracePt t="152010" x="4470400" y="3397250"/>
          <p14:tracePt t="152027" x="4578350" y="3327400"/>
          <p14:tracePt t="152043" x="4667250" y="3282950"/>
          <p14:tracePt t="152045" x="4718050" y="3263900"/>
          <p14:tracePt t="152060" x="4749800" y="3244850"/>
          <p14:tracePt t="152077" x="4870450" y="3200400"/>
          <p14:tracePt t="152093" x="4895850" y="3187700"/>
          <p14:tracePt t="152109" x="4902200" y="3187700"/>
          <p14:tracePt t="152773" x="0" y="0"/>
        </p14:tracePtLst>
        <p14:tracePtLst>
          <p14:tracePt t="153327" x="6438900" y="4451350"/>
          <p14:tracePt t="153334" x="6394450" y="4451350"/>
          <p14:tracePt t="153343" x="6350000" y="4451350"/>
          <p14:tracePt t="153359" x="6273800" y="4445000"/>
          <p14:tracePt t="153376" x="6178550" y="4413250"/>
          <p14:tracePt t="153392" x="6076950" y="4368800"/>
          <p14:tracePt t="153409" x="5943600" y="4279900"/>
          <p14:tracePt t="153426" x="5772150" y="4178300"/>
          <p14:tracePt t="153442" x="5505450" y="4013200"/>
          <p14:tracePt t="153459" x="5149850" y="3803650"/>
          <p14:tracePt t="153476" x="4724400" y="3549650"/>
          <p14:tracePt t="153477" x="4533900" y="3435350"/>
          <p14:tracePt t="153493" x="4324350" y="3289300"/>
          <p14:tracePt t="153509" x="4241800" y="3200400"/>
          <p14:tracePt t="153526" x="4210050" y="3149600"/>
          <p14:tracePt t="153543" x="4197350" y="3098800"/>
          <p14:tracePt t="153560" x="4191000" y="3048000"/>
          <p14:tracePt t="153576" x="4184650" y="3009900"/>
          <p14:tracePt t="153593" x="4171950" y="2940050"/>
          <p14:tracePt t="153609" x="4171950" y="2889250"/>
          <p14:tracePt t="153626" x="4171950" y="2832100"/>
          <p14:tracePt t="153643" x="4171950" y="2787650"/>
          <p14:tracePt t="153659" x="4171950" y="2743200"/>
          <p14:tracePt t="153662" x="4171950" y="2717800"/>
          <p14:tracePt t="153676" x="4171950" y="2692400"/>
          <p14:tracePt t="153693" x="4171950" y="2635250"/>
          <p14:tracePt t="153709" x="4171950" y="2603500"/>
          <p14:tracePt t="153726" x="4171950" y="2565400"/>
          <p14:tracePt t="153742" x="4184650" y="2533650"/>
          <p14:tracePt t="153760" x="4191000" y="2508250"/>
          <p14:tracePt t="153776" x="4216400" y="2489200"/>
          <p14:tracePt t="153792" x="4279900" y="2451100"/>
          <p14:tracePt t="153810" x="4381500" y="2406650"/>
          <p14:tracePt t="153826" x="4502150" y="2374900"/>
          <p14:tracePt t="153843" x="4660900" y="2362200"/>
          <p14:tracePt t="153846" x="4768850" y="2362200"/>
          <p14:tracePt t="153859" x="4864100" y="2362200"/>
          <p14:tracePt t="153876" x="5092700" y="2362200"/>
          <p14:tracePt t="153879" x="5207000" y="2362200"/>
          <p14:tracePt t="153893" x="5467350" y="2362200"/>
          <p14:tracePt t="153909" x="5753100" y="2368550"/>
          <p14:tracePt t="153926" x="6019800" y="2406650"/>
          <p14:tracePt t="153942" x="6203950" y="2444750"/>
          <p14:tracePt t="153959" x="6330950" y="2482850"/>
          <p14:tracePt t="153976" x="6413500" y="2514600"/>
          <p14:tracePt t="153992" x="6502400" y="2559050"/>
          <p14:tracePt t="154010" x="6572250" y="2609850"/>
          <p14:tracePt t="154016" x="6610350" y="2641600"/>
          <p14:tracePt t="154026" x="6648450" y="2673350"/>
          <p14:tracePt t="154042" x="6737350" y="2743200"/>
          <p14:tracePt t="154060" x="6826250" y="2832100"/>
          <p14:tracePt t="154076" x="6934200" y="2927350"/>
          <p14:tracePt t="154092" x="6946900" y="2946400"/>
          <p14:tracePt t="154109" x="6972300" y="2971800"/>
          <p14:tracePt t="154312" x="0" y="0"/>
        </p14:tracePtLst>
        <p14:tracePtLst>
          <p14:tracePt t="154808" x="6699250" y="4679950"/>
          <p14:tracePt t="154815" x="6642100" y="4705350"/>
          <p14:tracePt t="154826" x="6584950" y="4730750"/>
          <p14:tracePt t="154842" x="6457950" y="4762500"/>
          <p14:tracePt t="154859" x="6305550" y="4787900"/>
          <p14:tracePt t="154861" x="6229350" y="4794250"/>
          <p14:tracePt t="154876" x="6153150" y="4800600"/>
          <p14:tracePt t="154892" x="6013450" y="4800600"/>
          <p14:tracePt t="154894" x="5930900" y="4800600"/>
          <p14:tracePt t="154909" x="5778500" y="4775200"/>
          <p14:tracePt t="154925" x="5607050" y="4705350"/>
          <p14:tracePt t="154942" x="5416550" y="4616450"/>
          <p14:tracePt t="154958" x="5207000" y="4489450"/>
          <p14:tracePt t="154975" x="5022850" y="4356100"/>
          <p14:tracePt t="154992" x="4851400" y="4216400"/>
          <p14:tracePt t="155008" x="4724400" y="4083050"/>
          <p14:tracePt t="155026" x="4629150" y="3943350"/>
          <p14:tracePt t="155032" x="4584700" y="3886200"/>
          <p14:tracePt t="155042" x="4552950" y="3816350"/>
          <p14:tracePt t="155059" x="4514850" y="3695700"/>
          <p14:tracePt t="155076" x="4476750" y="3575050"/>
          <p14:tracePt t="155078" x="4470400" y="3498850"/>
          <p14:tracePt t="155092" x="4457700" y="3435350"/>
          <p14:tracePt t="155109" x="4425950" y="3270250"/>
          <p14:tracePt t="155126" x="4425950" y="3168650"/>
          <p14:tracePt t="155142" x="4425950" y="3073400"/>
          <p14:tracePt t="155158" x="4425950" y="2997200"/>
          <p14:tracePt t="155175" x="4425950" y="2933700"/>
          <p14:tracePt t="155192" x="4438650" y="2870200"/>
          <p14:tracePt t="155208" x="4451350" y="2838450"/>
          <p14:tracePt t="155225" x="4457700" y="2794000"/>
          <p14:tracePt t="155241" x="4483100" y="2762250"/>
          <p14:tracePt t="155258" x="4508500" y="2724150"/>
          <p14:tracePt t="155276" x="4546600" y="2686050"/>
          <p14:tracePt t="155278" x="4565650" y="2667000"/>
          <p14:tracePt t="155292" x="4591050" y="2654300"/>
          <p14:tracePt t="155310" x="4660900" y="2609850"/>
          <p14:tracePt t="155325" x="4679950" y="2597150"/>
          <p14:tracePt t="155342" x="4699000" y="2584450"/>
          <p14:tracePt t="156654" x="0" y="0"/>
        </p14:tracePtLst>
        <p14:tracePtLst>
          <p14:tracePt t="157254" x="5492750" y="4318000"/>
          <p14:tracePt t="157285" x="5486400" y="4318000"/>
          <p14:tracePt t="157301" x="5486400" y="4324350"/>
          <p14:tracePt t="157318" x="5486400" y="4343400"/>
          <p14:tracePt t="157326" x="5492750" y="4362450"/>
          <p14:tracePt t="157333" x="5511800" y="4387850"/>
          <p14:tracePt t="157343" x="5524500" y="4400550"/>
          <p14:tracePt t="157357" x="5562600" y="4451350"/>
          <p14:tracePt t="157375" x="5657850" y="4502150"/>
          <p14:tracePt t="157391" x="5810250" y="4572000"/>
          <p14:tracePt t="157408" x="6045200" y="4667250"/>
          <p14:tracePt t="157424" x="6254750" y="4749800"/>
          <p14:tracePt t="157441" x="6407150" y="4794250"/>
          <p14:tracePt t="157458" x="6527800" y="4819650"/>
          <p14:tracePt t="157474" x="6584950" y="4819650"/>
          <p14:tracePt t="157491" x="6635750" y="4800600"/>
          <p14:tracePt t="157507" x="6680200" y="4692650"/>
          <p14:tracePt t="157525" x="6807200" y="4406900"/>
          <p14:tracePt t="157541" x="6870700" y="4171950"/>
          <p14:tracePt t="157558" x="6908800" y="3943350"/>
          <p14:tracePt t="157575" x="6934200" y="3740150"/>
          <p14:tracePt t="157591" x="6946900" y="3581400"/>
          <p14:tracePt t="157607" x="6946900" y="3441700"/>
          <p14:tracePt t="157624" x="6927850" y="3321050"/>
          <p14:tracePt t="157641" x="6915150" y="3244850"/>
          <p14:tracePt t="157658" x="6902450" y="3194050"/>
          <p14:tracePt t="157674" x="6902450" y="3162300"/>
          <p14:tracePt t="157691" x="6896100" y="3136900"/>
          <p14:tracePt t="157707" x="6889750" y="3124200"/>
          <p14:tracePt t="157709" x="6883400" y="3117850"/>
          <p14:tracePt t="157791" x="6877050" y="3124200"/>
          <p14:tracePt t="157797" x="6877050" y="3143250"/>
          <p14:tracePt t="157808" x="6877050" y="3175000"/>
          <p14:tracePt t="157824" x="6877050" y="3270250"/>
          <p14:tracePt t="157840" x="6877050" y="3327400"/>
          <p14:tracePt t="157857" x="6877050" y="3340100"/>
          <p14:tracePt t="157875" x="6877050" y="3346450"/>
          <p14:tracePt t="157957" x="6877050" y="3314700"/>
          <p14:tracePt t="157966" x="6877050" y="3251200"/>
          <p14:tracePt t="157974" x="6877050" y="3175000"/>
          <p14:tracePt t="157991" x="6877050" y="3016250"/>
          <p14:tracePt t="158007" x="6864350" y="2876550"/>
          <p14:tracePt t="158025" x="6858000" y="2800350"/>
          <p14:tracePt t="158073" x="6845300" y="2768600"/>
          <p14:tracePt t="158109" x="6838950" y="2787650"/>
          <p14:tracePt t="158117" x="6832600" y="2819400"/>
          <p14:tracePt t="158126" x="6826250" y="2857500"/>
          <p14:tracePt t="158140" x="6826250" y="2933700"/>
          <p14:tracePt t="158157" x="6819900" y="2984500"/>
          <p14:tracePt t="158174" x="6819900" y="2997200"/>
          <p14:tracePt t="158375" x="6819900" y="2990850"/>
          <p14:tracePt t="158382" x="6819900" y="2984500"/>
          <p14:tracePt t="158382" x="0" y="0"/>
        </p14:tracePtLst>
        <p14:tracePtLst>
          <p14:tracePt t="158734" x="7874000" y="3117850"/>
          <p14:tracePt t="158741" x="7880350" y="3086100"/>
          <p14:tracePt t="158749" x="7880350" y="3067050"/>
          <p14:tracePt t="158757" x="7880350" y="3048000"/>
          <p14:tracePt t="158774" x="7880350" y="3009900"/>
          <p14:tracePt t="158791" x="7886700" y="2984500"/>
          <p14:tracePt t="158807" x="7886700" y="2965450"/>
          <p14:tracePt t="159126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48588" y="1218136"/>
            <a:ext cx="10853022" cy="5162550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存储过程示例：定义一个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函数，返回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Student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表中和指定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firstName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lastName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匹配的记录个数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微软雅黑" pitchFamily="34" charset="-122"/>
              <a:ea typeface="微软雅黑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FD9582-5775-44D0-BB62-4260F0A0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885427"/>
            <a:ext cx="9294580" cy="45512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1C1F1A-4F7D-4212-889B-F0DE6268D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808" y="4640923"/>
            <a:ext cx="2479455" cy="1946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1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55"/>
    </mc:Choice>
    <mc:Fallback xmlns="">
      <p:transition spd="slow" advTm="117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15" x="3143250" y="1377950"/>
          <p14:tracePt t="2978" x="3162300" y="1377950"/>
          <p14:tracePt t="2987" x="3194050" y="1377950"/>
          <p14:tracePt t="3006" x="3308350" y="1377950"/>
          <p14:tracePt t="3023" x="3505200" y="1377950"/>
          <p14:tracePt t="3027" x="3651250" y="1377950"/>
          <p14:tracePt t="3039" x="3822700" y="1377950"/>
          <p14:tracePt t="3057" x="4171950" y="1377950"/>
          <p14:tracePt t="3072" x="4432300" y="1377950"/>
          <p14:tracePt t="3090" x="4578350" y="1377950"/>
          <p14:tracePt t="3105" x="4603750" y="1377950"/>
          <p14:tracePt t="3122" x="4610100" y="1377950"/>
          <p14:tracePt t="3139" x="4616450" y="1377950"/>
          <p14:tracePt t="3155" x="4622800" y="1377950"/>
          <p14:tracePt t="3172" x="4648200" y="1377950"/>
          <p14:tracePt t="3187" x="4667250" y="1377950"/>
          <p14:tracePt t="3204" x="4699000" y="1377950"/>
          <p14:tracePt t="3222" x="4724400" y="1377950"/>
          <p14:tracePt t="3238" x="4743450" y="1377950"/>
          <p14:tracePt t="3333" x="4730750" y="1377950"/>
          <p14:tracePt t="3350" x="4635500" y="1377950"/>
          <p14:tracePt t="3366" x="4400550" y="1377950"/>
          <p14:tracePt t="3369" x="4159250" y="1377950"/>
          <p14:tracePt t="3381" x="3835400" y="1377950"/>
          <p14:tracePt t="3393" x="3130550" y="1377950"/>
          <p14:tracePt t="3406" x="2825750" y="1377950"/>
          <p14:tracePt t="3422" x="2470150" y="1390650"/>
          <p14:tracePt t="3428" x="2406650" y="1403350"/>
          <p14:tracePt t="3439" x="2381250" y="1409700"/>
          <p14:tracePt t="3457" x="2368550" y="1409700"/>
          <p14:tracePt t="3530" x="2400300" y="1409700"/>
          <p14:tracePt t="3540" x="2463800" y="1409700"/>
          <p14:tracePt t="3557" x="2654300" y="1409700"/>
          <p14:tracePt t="3572" x="2990850" y="1409700"/>
          <p14:tracePt t="3589" x="3511550" y="1409700"/>
          <p14:tracePt t="3605" x="3987800" y="1409700"/>
          <p14:tracePt t="3622" x="4254500" y="1409700"/>
          <p14:tracePt t="3626" x="4305300" y="1409700"/>
          <p14:tracePt t="3638" x="4324350" y="1409700"/>
          <p14:tracePt t="3654" x="4337050" y="1409700"/>
          <p14:tracePt t="3730" x="4286250" y="1409700"/>
          <p14:tracePt t="3740" x="4203700" y="1409700"/>
          <p14:tracePt t="3757" x="3930650" y="1409700"/>
          <p14:tracePt t="3773" x="3556000" y="1409700"/>
          <p14:tracePt t="3790" x="3314700" y="1409700"/>
          <p14:tracePt t="3806" x="3244850" y="1409700"/>
          <p14:tracePt t="3809" x="3238500" y="1409700"/>
          <p14:tracePt t="3822" x="3232150" y="1409700"/>
          <p14:tracePt t="3855" x="3295650" y="1409700"/>
          <p14:tracePt t="3872" x="3416300" y="1409700"/>
          <p14:tracePt t="3874" x="3486150" y="1409700"/>
          <p14:tracePt t="3889" x="3676650" y="1409700"/>
          <p14:tracePt t="3906" x="3886200" y="1409700"/>
          <p14:tracePt t="3922" x="4044950" y="1409700"/>
          <p14:tracePt t="3938" x="4133850" y="1409700"/>
          <p14:tracePt t="3955" x="4146550" y="1409700"/>
          <p14:tracePt t="3973" x="4152900" y="1409700"/>
          <p14:tracePt t="4006" x="4127500" y="1409700"/>
          <p14:tracePt t="4022" x="4000500" y="1409700"/>
          <p14:tracePt t="4025" x="3905250" y="1409700"/>
          <p14:tracePt t="4038" x="3822700" y="1409700"/>
          <p14:tracePt t="4055" x="3657600" y="1409700"/>
          <p14:tracePt t="4057" x="3613150" y="1409700"/>
          <p14:tracePt t="4071" x="3587750" y="1409700"/>
          <p14:tracePt t="4089" x="3575050" y="1409700"/>
          <p14:tracePt t="4131" x="3594100" y="1416050"/>
          <p14:tracePt t="4141" x="3651250" y="1422400"/>
          <p14:tracePt t="4156" x="3797300" y="1435100"/>
          <p14:tracePt t="4172" x="4083050" y="1435100"/>
          <p14:tracePt t="4189" x="4470400" y="1435100"/>
          <p14:tracePt t="4204" x="4819650" y="1435100"/>
          <p14:tracePt t="4221" x="5099050" y="1435100"/>
          <p14:tracePt t="4239" x="5289550" y="1441450"/>
          <p14:tracePt t="4255" x="5353050" y="1447800"/>
          <p14:tracePt t="4257" x="5359400" y="1447800"/>
          <p14:tracePt t="4273" x="5365750" y="1447800"/>
          <p14:tracePt t="4379" x="5365750" y="1454150"/>
          <p14:tracePt t="4390" x="5359400" y="1454150"/>
          <p14:tracePt t="4405" x="5257800" y="1454150"/>
          <p14:tracePt t="4422" x="5054600" y="1454150"/>
          <p14:tracePt t="4438" x="4679950" y="1454150"/>
          <p14:tracePt t="4455" x="4159250" y="1454150"/>
          <p14:tracePt t="4459" x="3905250" y="1454150"/>
          <p14:tracePt t="4473" x="3708400" y="1454150"/>
          <p14:tracePt t="4490" x="3429000" y="1454150"/>
          <p14:tracePt t="4507" x="3403600" y="1454150"/>
          <p14:tracePt t="4522" x="3397250" y="1454150"/>
          <p14:tracePt t="4602" x="3435350" y="1460500"/>
          <p14:tracePt t="4613" x="3511550" y="1479550"/>
          <p14:tracePt t="4623" x="3638550" y="1504950"/>
          <p14:tracePt t="4638" x="4076700" y="1581150"/>
          <p14:tracePt t="4654" x="4629150" y="1631950"/>
          <p14:tracePt t="4670" x="5003800" y="1644650"/>
          <p14:tracePt t="4687" x="5168900" y="1644650"/>
          <p14:tracePt t="4704" x="5207000" y="1644650"/>
          <p14:tracePt t="4770" x="5175250" y="1644650"/>
          <p14:tracePt t="4778" x="5099050" y="1644650"/>
          <p14:tracePt t="4788" x="4972050" y="1644650"/>
          <p14:tracePt t="4805" x="4578350" y="1631950"/>
          <p14:tracePt t="4820" x="4140200" y="1631950"/>
          <p14:tracePt t="4837" x="3835400" y="1631950"/>
          <p14:tracePt t="4854" x="3727450" y="1631950"/>
          <p14:tracePt t="4871" x="3714750" y="1631950"/>
          <p14:tracePt t="4887" x="3708400" y="1631950"/>
          <p14:tracePt t="4915" x="3714750" y="1619250"/>
          <p14:tracePt t="4923" x="3740150" y="1612900"/>
          <p14:tracePt t="4938" x="3873500" y="1600200"/>
          <p14:tracePt t="4955" x="4095750" y="1568450"/>
          <p14:tracePt t="4972" x="4400550" y="1568450"/>
          <p14:tracePt t="4988" x="4749800" y="1568450"/>
          <p14:tracePt t="5005" x="4940300" y="1568450"/>
          <p14:tracePt t="5021" x="4991100" y="1568450"/>
          <p14:tracePt t="5038" x="4997450" y="1568450"/>
          <p14:tracePt t="5082" x="4991100" y="1568450"/>
          <p14:tracePt t="5089" x="4959350" y="1568450"/>
          <p14:tracePt t="5104" x="4902200" y="1568450"/>
          <p14:tracePt t="5121" x="4743450" y="1568450"/>
          <p14:tracePt t="5137" x="4705350" y="1568450"/>
          <p14:tracePt t="5153" x="4699000" y="1568450"/>
          <p14:tracePt t="5218" x="4705350" y="1568450"/>
          <p14:tracePt t="5225" x="4730750" y="1568450"/>
          <p14:tracePt t="5239" x="4762500" y="1568450"/>
          <p14:tracePt t="5255" x="4838700" y="1568450"/>
          <p14:tracePt t="5272" x="4870450" y="1568450"/>
          <p14:tracePt t="5273" x="4876800" y="1568450"/>
          <p14:tracePt t="5288" x="4883150" y="1568450"/>
          <p14:tracePt t="5569" x="0" y="0"/>
        </p14:tracePtLst>
        <p14:tracePtLst>
          <p14:tracePt t="6340" x="4057650" y="4216400"/>
          <p14:tracePt t="6355" x="4051300" y="4222750"/>
          <p14:tracePt t="6374" x="4032250" y="4248150"/>
          <p14:tracePt t="6390" x="4032250" y="4260850"/>
          <p14:tracePt t="6404" x="4019550" y="4279900"/>
          <p14:tracePt t="6420" x="4019550" y="4305300"/>
          <p14:tracePt t="6437" x="4019550" y="4337050"/>
          <p14:tracePt t="6453" x="4019550" y="4387850"/>
          <p14:tracePt t="6470" x="4051300" y="4457700"/>
          <p14:tracePt t="6488" x="4102100" y="4540250"/>
          <p14:tracePt t="6490" x="4140200" y="4578350"/>
          <p14:tracePt t="6505" x="4260850" y="4673600"/>
          <p14:tracePt t="6522" x="4406900" y="4730750"/>
          <p14:tracePt t="6538" x="4533900" y="4762500"/>
          <p14:tracePt t="6555" x="4635500" y="4781550"/>
          <p14:tracePt t="6571" x="4673600" y="4781550"/>
          <p14:tracePt t="6587" x="4692650" y="4781550"/>
          <p14:tracePt t="6658" x="4699000" y="4781550"/>
          <p14:tracePt t="6666" x="4699000" y="4775200"/>
          <p14:tracePt t="6675" x="4692650" y="4762500"/>
          <p14:tracePt t="6687" x="4686300" y="4749800"/>
          <p14:tracePt t="6704" x="4635500" y="4724400"/>
          <p14:tracePt t="6722" x="4603750" y="4699000"/>
          <p14:tracePt t="6739" x="4572000" y="4686300"/>
          <p14:tracePt t="6755" x="4559300" y="4686300"/>
          <p14:tracePt t="6772" x="4540250" y="4686300"/>
          <p14:tracePt t="6788" x="4521200" y="4686300"/>
          <p14:tracePt t="7546" x="0" y="0"/>
        </p14:tracePtLst>
        <p14:tracePtLst>
          <p14:tracePt t="8228" x="4845050" y="1219200"/>
          <p14:tracePt t="8234" x="4845050" y="1225550"/>
          <p14:tracePt t="8254" x="4838700" y="1244600"/>
          <p14:tracePt t="8270" x="4838700" y="1270000"/>
          <p14:tracePt t="8287" x="4838700" y="1301750"/>
          <p14:tracePt t="8303" x="4838700" y="1358900"/>
          <p14:tracePt t="8304" x="4845050" y="1377950"/>
          <p14:tracePt t="8320" x="4857750" y="1403350"/>
          <p14:tracePt t="8337" x="4876800" y="1441450"/>
          <p14:tracePt t="8353" x="4908550" y="1492250"/>
          <p14:tracePt t="8372" x="4940300" y="1517650"/>
          <p14:tracePt t="8386" x="4978400" y="1530350"/>
          <p14:tracePt t="8403" x="5010150" y="1530350"/>
          <p14:tracePt t="8420" x="5041900" y="1530350"/>
          <p14:tracePt t="8436" x="5086350" y="1530350"/>
          <p14:tracePt t="8453" x="5105400" y="1511300"/>
          <p14:tracePt t="8469" x="5124450" y="1473200"/>
          <p14:tracePt t="8485" x="5124450" y="1447800"/>
          <p14:tracePt t="8503" x="5124450" y="1416050"/>
          <p14:tracePt t="8519" x="5124450" y="1390650"/>
          <p14:tracePt t="8521" x="5124450" y="1384300"/>
          <p14:tracePt t="8619" x="5118100" y="1377950"/>
          <p14:tracePt t="8641" x="0" y="0"/>
        </p14:tracePtLst>
        <p14:tracePtLst>
          <p14:tracePt t="11369" x="4279900" y="4718050"/>
          <p14:tracePt t="11545" x="4279900" y="4730750"/>
          <p14:tracePt t="11561" x="4286250" y="4756150"/>
          <p14:tracePt t="11570" x="4292600" y="4768850"/>
          <p14:tracePt t="11588" x="4311650" y="4806950"/>
          <p14:tracePt t="11603" x="4330700" y="4838700"/>
          <p14:tracePt t="11620" x="4349750" y="4851400"/>
          <p14:tracePt t="11636" x="4381500" y="4864100"/>
          <p14:tracePt t="11655" x="4394200" y="4864100"/>
          <p14:tracePt t="11657" x="4413250" y="4864100"/>
          <p14:tracePt t="11669" x="4425950" y="4857750"/>
          <p14:tracePt t="11686" x="4451350" y="4838700"/>
          <p14:tracePt t="11702" x="4464050" y="4826000"/>
          <p14:tracePt t="11719" x="4470400" y="4826000"/>
          <p14:tracePt t="11735" x="4476750" y="4819650"/>
          <p14:tracePt t="11834" x="4476750" y="4813300"/>
          <p14:tracePt t="11834" x="0" y="0"/>
        </p14:tracePtLst>
        <p14:tracePtLst>
          <p14:tracePt t="12346" x="5346700" y="1365250"/>
          <p14:tracePt t="12401" x="5346700" y="1384300"/>
          <p14:tracePt t="12410" x="5346700" y="1428750"/>
          <p14:tracePt t="12420" x="5346700" y="1479550"/>
          <p14:tracePt t="12435" x="5359400" y="1568450"/>
          <p14:tracePt t="12451" x="5365750" y="1619250"/>
          <p14:tracePt t="12468" x="5372100" y="1670050"/>
          <p14:tracePt t="12484" x="5391150" y="1701800"/>
          <p14:tracePt t="12501" x="5416550" y="1733550"/>
          <p14:tracePt t="12518" x="5416550" y="1739900"/>
          <p14:tracePt t="12535" x="5422900" y="1739900"/>
          <p14:tracePt t="12553" x="5429250" y="1739900"/>
          <p14:tracePt t="12570" x="5461000" y="1701800"/>
          <p14:tracePt t="12587" x="5499100" y="1581150"/>
          <p14:tracePt t="12603" x="5524500" y="1524000"/>
          <p14:tracePt t="12618" x="5530850" y="1498600"/>
          <p14:tracePt t="12637" x="5530850" y="1485900"/>
          <p14:tracePt t="12723" x="5530850" y="1498600"/>
          <p14:tracePt t="12730" x="5537200" y="1530350"/>
          <p14:tracePt t="12740" x="5549900" y="1555750"/>
          <p14:tracePt t="12753" x="5556250" y="1574800"/>
          <p14:tracePt t="12769" x="5568950" y="1606550"/>
          <p14:tracePt t="12803" x="5575300" y="1606550"/>
          <p14:tracePt t="12819" x="5588000" y="1593850"/>
          <p14:tracePt t="12836" x="5613400" y="1473200"/>
          <p14:tracePt t="12853" x="5638800" y="1333500"/>
          <p14:tracePt t="12868" x="5638800" y="1212850"/>
          <p14:tracePt t="12886" x="5638800" y="1149350"/>
          <p14:tracePt t="12901" x="5638800" y="1130300"/>
          <p14:tracePt t="12938" x="5626100" y="1181100"/>
          <p14:tracePt t="12952" x="5607050" y="1270000"/>
          <p14:tracePt t="12969" x="5530850" y="1530350"/>
          <p14:tracePt t="12985" x="5492750" y="1619250"/>
          <p14:tracePt t="13002" x="5480050" y="1651000"/>
          <p14:tracePt t="13074" x="5480050" y="1619250"/>
          <p14:tracePt t="13083" x="5480050" y="1574800"/>
          <p14:tracePt t="13090" x="5473700" y="1524000"/>
          <p14:tracePt t="13102" x="5473700" y="1498600"/>
          <p14:tracePt t="13119" x="5461000" y="1441450"/>
          <p14:tracePt t="13135" x="5454650" y="1428750"/>
          <p14:tracePt t="13151" x="5454650" y="1422400"/>
          <p14:tracePt t="13196" x="5448300" y="1435100"/>
          <p14:tracePt t="13203" x="5441950" y="1454150"/>
          <p14:tracePt t="13218" x="5429250" y="1492250"/>
          <p14:tracePt t="13234" x="5429250" y="1530350"/>
          <p14:tracePt t="13250" x="5429250" y="1555750"/>
          <p14:tracePt t="13267" x="5429250" y="1574800"/>
          <p14:tracePt t="13284" x="5429250" y="1581150"/>
          <p14:tracePt t="13340" x="5429250" y="1555750"/>
          <p14:tracePt t="13349" x="5422900" y="1524000"/>
          <p14:tracePt t="13358" x="5416550" y="1498600"/>
          <p14:tracePt t="13370" x="5410200" y="1454150"/>
          <p14:tracePt t="13386" x="5410200" y="1447800"/>
          <p14:tracePt t="13427" x="5403850" y="1441450"/>
          <p14:tracePt t="13442" x="5397500" y="1460500"/>
          <p14:tracePt t="13451" x="5397500" y="1492250"/>
          <p14:tracePt t="13467" x="5397500" y="1581150"/>
          <p14:tracePt t="13484" x="5397500" y="1638300"/>
          <p14:tracePt t="13501" x="5397500" y="1657350"/>
          <p14:tracePt t="13517" x="5397500" y="1663700"/>
          <p14:tracePt t="13586" x="5397500" y="1644650"/>
          <p14:tracePt t="13593" x="5397500" y="1600200"/>
          <p14:tracePt t="13603" x="5397500" y="1568450"/>
          <p14:tracePt t="13619" x="5397500" y="1485900"/>
          <p14:tracePt t="13634" x="5397500" y="1416050"/>
          <p14:tracePt t="13651" x="5403850" y="1371600"/>
          <p14:tracePt t="13667" x="5403850" y="1352550"/>
          <p14:tracePt t="13684" x="5403850" y="1346200"/>
          <p14:tracePt t="13763" x="5403850" y="1358900"/>
          <p14:tracePt t="13769" x="5403850" y="1384300"/>
          <p14:tracePt t="13787" x="5403850" y="1422400"/>
          <p14:tracePt t="13803" x="5403850" y="1454150"/>
          <p14:tracePt t="13921" x="5403850" y="1447800"/>
          <p14:tracePt t="13929" x="5410200" y="1422400"/>
          <p14:tracePt t="13937" x="5410200" y="1403350"/>
          <p14:tracePt t="13951" x="5410200" y="1390650"/>
          <p14:tracePt t="13967" x="5410200" y="1358900"/>
          <p14:tracePt t="14041" x="5410200" y="1365250"/>
          <p14:tracePt t="14049" x="5410200" y="1384300"/>
          <p14:tracePt t="14058" x="5410200" y="1416050"/>
          <p14:tracePt t="14067" x="5410200" y="1435100"/>
          <p14:tracePt t="14085" x="5410200" y="1466850"/>
          <p14:tracePt t="14101" x="5410200" y="1479550"/>
          <p14:tracePt t="14117" x="5410200" y="1485900"/>
          <p14:tracePt t="14185" x="5410200" y="1492250"/>
          <p14:tracePt t="14202" x="5410200" y="1485900"/>
          <p14:tracePt t="14209" x="5416550" y="1454150"/>
          <p14:tracePt t="14218" x="5416550" y="1428750"/>
          <p14:tracePt t="14234" x="5429250" y="1358900"/>
          <p14:tracePt t="14251" x="5435600" y="1301750"/>
          <p14:tracePt t="14267" x="5435600" y="1263650"/>
          <p14:tracePt t="14285" x="5441950" y="1250950"/>
          <p14:tracePt t="14302" x="5441950" y="1244600"/>
          <p14:tracePt t="14334" x="5441950" y="1257300"/>
          <p14:tracePt t="14352" x="5441950" y="1377950"/>
          <p14:tracePt t="14368" x="5441950" y="1581150"/>
          <p14:tracePt t="14384" x="5441950" y="1727200"/>
          <p14:tracePt t="14385" x="5448300" y="1784350"/>
          <p14:tracePt t="14401" x="5448300" y="1822450"/>
          <p14:tracePt t="14418" x="5448300" y="1828800"/>
          <p14:tracePt t="14458" x="5461000" y="1816100"/>
          <p14:tracePt t="14467" x="5467350" y="1771650"/>
          <p14:tracePt t="14484" x="5492750" y="1619250"/>
          <p14:tracePt t="14501" x="5530850" y="1460500"/>
          <p14:tracePt t="14517" x="5537200" y="1339850"/>
          <p14:tracePt t="14535" x="5537200" y="1263650"/>
          <p14:tracePt t="14537" x="5537200" y="1244600"/>
          <p14:tracePt t="14552" x="5537200" y="1231900"/>
          <p14:tracePt t="14568" x="5537200" y="1225550"/>
          <p14:tracePt t="14602" x="5537200" y="1231900"/>
          <p14:tracePt t="14609" x="5537200" y="1263650"/>
          <p14:tracePt t="14617" x="5537200" y="1301750"/>
          <p14:tracePt t="14634" x="5537200" y="1409700"/>
          <p14:tracePt t="14650" x="5537200" y="1504950"/>
          <p14:tracePt t="14667" x="5537200" y="1581150"/>
          <p14:tracePt t="14684" x="5537200" y="1638300"/>
          <p14:tracePt t="14700" x="5537200" y="1663700"/>
          <p14:tracePt t="14718" x="5537200" y="1676400"/>
          <p14:tracePt t="14751" x="5537200" y="1670050"/>
          <p14:tracePt t="14767" x="5543550" y="1568450"/>
          <p14:tracePt t="14785" x="5549900" y="1441450"/>
          <p14:tracePt t="14786" x="5549900" y="1390650"/>
          <p14:tracePt t="14802" x="5549900" y="1314450"/>
          <p14:tracePt t="14819" x="5549900" y="1276350"/>
          <p14:tracePt t="14883" x="5549900" y="1282700"/>
          <p14:tracePt t="14889" x="5549900" y="1314450"/>
          <p14:tracePt t="14901" x="5549900" y="1346200"/>
          <p14:tracePt t="14917" x="5549900" y="1435100"/>
          <p14:tracePt t="14935" x="5549900" y="1498600"/>
          <p14:tracePt t="14950" x="5549900" y="1543050"/>
          <p14:tracePt t="14967" x="5549900" y="1555750"/>
          <p14:tracePt t="15012" x="5549900" y="1549400"/>
          <p14:tracePt t="15024" x="5549900" y="1530350"/>
          <p14:tracePt t="15039" x="5549900" y="1485900"/>
          <p14:tracePt t="15052" x="5549900" y="1447800"/>
          <p14:tracePt t="15068" x="5549900" y="1422400"/>
          <p14:tracePt t="15085" x="5549900" y="1409700"/>
          <p14:tracePt t="16042" x="5549900" y="1403350"/>
          <p14:tracePt t="16051" x="5549900" y="1390650"/>
          <p14:tracePt t="16068" x="5549900" y="1371600"/>
          <p14:tracePt t="16084" x="5543550" y="1358900"/>
          <p14:tracePt t="16101" x="5537200" y="1339850"/>
          <p14:tracePt t="16117" x="5530850" y="1333500"/>
          <p14:tracePt t="16134" x="5530850" y="1327150"/>
          <p14:tracePt t="16151" x="5530850" y="1314450"/>
          <p14:tracePt t="16177" x="5524500" y="1308100"/>
          <p14:tracePt t="16210" x="5511800" y="1308100"/>
          <p14:tracePt t="16225" x="5505450" y="1333500"/>
          <p14:tracePt t="16236" x="5499100" y="1358900"/>
          <p14:tracePt t="16250" x="5499100" y="1397000"/>
          <p14:tracePt t="16266" x="5499100" y="1428750"/>
          <p14:tracePt t="16283" x="5486400" y="1447800"/>
          <p14:tracePt t="16355" x="5486400" y="1435100"/>
          <p14:tracePt t="16362" x="5486400" y="1409700"/>
          <p14:tracePt t="16370" x="5486400" y="1403350"/>
          <p14:tracePt t="16383" x="5486400" y="1397000"/>
          <p14:tracePt t="16400" x="5486400" y="1377950"/>
          <p14:tracePt t="16777" x="0" y="0"/>
        </p14:tracePtLst>
        <p14:tracePtLst>
          <p14:tracePt t="18970" x="4337050" y="1625600"/>
          <p14:tracePt t="19069" x="4337050" y="1619250"/>
          <p14:tracePt t="19083" x="4406900" y="1612900"/>
          <p14:tracePt t="19103" x="4533900" y="1593850"/>
          <p14:tracePt t="19108" x="4616450" y="1593850"/>
          <p14:tracePt t="19124" x="4838700" y="1593850"/>
          <p14:tracePt t="19140" x="5080000" y="1593850"/>
          <p14:tracePt t="19151" x="5219700" y="1600200"/>
          <p14:tracePt t="19167" x="5410200" y="1625600"/>
          <p14:tracePt t="19183" x="5524500" y="1651000"/>
          <p14:tracePt t="19185" x="5537200" y="1657350"/>
          <p14:tracePt t="19199" x="5543550" y="1657350"/>
          <p14:tracePt t="19215" x="5549900" y="1657350"/>
          <p14:tracePt t="19322" x="5537200" y="1657350"/>
          <p14:tracePt t="19330" x="5524500" y="1657350"/>
          <p14:tracePt t="19338" x="5492750" y="1657350"/>
          <p14:tracePt t="19350" x="5435600" y="1657350"/>
          <p14:tracePt t="19367" x="5302250" y="1657350"/>
          <p14:tracePt t="19383" x="5118100" y="1657350"/>
          <p14:tracePt t="19399" x="4959350" y="1657350"/>
          <p14:tracePt t="19417" x="4832350" y="1657350"/>
          <p14:tracePt t="19418" x="4794250" y="1657350"/>
          <p14:tracePt t="19432" x="4768850" y="1657350"/>
          <p14:tracePt t="19450" x="4756150" y="1657350"/>
          <p14:tracePt t="19530" x="4749800" y="1657350"/>
          <p14:tracePt t="19546" x="4762500" y="1657350"/>
          <p14:tracePt t="19554" x="4806950" y="1651000"/>
          <p14:tracePt t="19566" x="4838700" y="1644650"/>
          <p14:tracePt t="19583" x="4965700" y="1638300"/>
          <p14:tracePt t="19600" x="5156200" y="1638300"/>
          <p14:tracePt t="19602" x="5251450" y="1638300"/>
          <p14:tracePt t="19615" x="5346700" y="1638300"/>
          <p14:tracePt t="19634" x="5486400" y="1638300"/>
          <p14:tracePt t="19649" x="5524500" y="1638300"/>
          <p14:tracePt t="19724" x="5511800" y="1638300"/>
          <p14:tracePt t="19732" x="5473700" y="1638300"/>
          <p14:tracePt t="19749" x="5314950" y="1638300"/>
          <p14:tracePt t="19766" x="5092700" y="1638300"/>
          <p14:tracePt t="19783" x="4870450" y="1638300"/>
          <p14:tracePt t="19785" x="4787900" y="1638300"/>
          <p14:tracePt t="19799" x="4737100" y="1638300"/>
          <p14:tracePt t="19818" x="4686300" y="1638300"/>
          <p14:tracePt t="19833" x="4673600" y="1638300"/>
          <p14:tracePt t="19913" x="4673600" y="1631950"/>
          <p14:tracePt t="19931" x="4705350" y="1631950"/>
          <p14:tracePt t="19939" x="4762500" y="1631950"/>
          <p14:tracePt t="19949" x="4826000" y="1631950"/>
          <p14:tracePt t="19966" x="5010150" y="1631950"/>
          <p14:tracePt t="19983" x="5226050" y="1631950"/>
          <p14:tracePt t="19985" x="5314950" y="1631950"/>
          <p14:tracePt t="19999" x="5391150" y="1631950"/>
          <p14:tracePt t="20016" x="5448300" y="1631950"/>
          <p14:tracePt t="20032" x="5461000" y="1631950"/>
          <p14:tracePt t="20100" x="5454650" y="1625600"/>
          <p14:tracePt t="20107" x="5422900" y="1619250"/>
          <p14:tracePt t="20116" x="5378450" y="1612900"/>
          <p14:tracePt t="20135" x="5251450" y="1612900"/>
          <p14:tracePt t="20149" x="5130800" y="1612900"/>
          <p14:tracePt t="20168" x="5073650" y="1612900"/>
          <p14:tracePt t="20183" x="5060950" y="1612900"/>
          <p14:tracePt t="20274" x="5073650" y="1612900"/>
          <p14:tracePt t="20281" x="5080000" y="1612900"/>
          <p14:tracePt t="20289" x="5092700" y="1612900"/>
          <p14:tracePt t="20307" x="5105400" y="1612900"/>
          <p14:tracePt t="20315" x="5111750" y="1612900"/>
          <p14:tracePt t="20578" x="0" y="0"/>
        </p14:tracePtLst>
        <p14:tracePtLst>
          <p14:tracePt t="21605" x="4876800" y="1600200"/>
          <p14:tracePt t="21669" x="4870450" y="1600200"/>
          <p14:tracePt t="21680" x="4864100" y="1600200"/>
          <p14:tracePt t="21699" x="4845050" y="1625600"/>
          <p14:tracePt t="21716" x="4832350" y="1663700"/>
          <p14:tracePt t="21733" x="4832350" y="1720850"/>
          <p14:tracePt t="21749" x="4832350" y="1803400"/>
          <p14:tracePt t="21766" x="4845050" y="1905000"/>
          <p14:tracePt t="21769" x="4864100" y="1949450"/>
          <p14:tracePt t="21783" x="4908550" y="2000250"/>
          <p14:tracePt t="21801" x="4978400" y="2076450"/>
          <p14:tracePt t="21803" x="5003800" y="2108200"/>
          <p14:tracePt t="21817" x="5067300" y="2146300"/>
          <p14:tracePt t="21834" x="5130800" y="2178050"/>
          <p14:tracePt t="21850" x="5175250" y="2190750"/>
          <p14:tracePt t="21868" x="5207000" y="2190750"/>
          <p14:tracePt t="21882" x="5251450" y="2190750"/>
          <p14:tracePt t="21899" x="5283200" y="2171700"/>
          <p14:tracePt t="21915" x="5314950" y="2133600"/>
          <p14:tracePt t="21933" x="5340350" y="2082800"/>
          <p14:tracePt t="21948" x="5359400" y="2019300"/>
          <p14:tracePt t="21965" x="5359400" y="1974850"/>
          <p14:tracePt t="21982" x="5359400" y="1930400"/>
          <p14:tracePt t="21998" x="5359400" y="1905000"/>
          <p14:tracePt t="22015" x="5353050" y="1873250"/>
          <p14:tracePt t="22017" x="5340350" y="1860550"/>
          <p14:tracePt t="22032" x="5334000" y="1854200"/>
          <p14:tracePt t="22036" x="5321300" y="1847850"/>
          <p14:tracePt t="22049" x="5295900" y="1828800"/>
          <p14:tracePt t="22068" x="5257800" y="1809750"/>
          <p14:tracePt t="22084" x="5232400" y="1790700"/>
          <p14:tracePt t="22100" x="5200650" y="1778000"/>
          <p14:tracePt t="22116" x="5175250" y="1771650"/>
          <p14:tracePt t="22132" x="5156200" y="1771650"/>
          <p14:tracePt t="22149" x="5137150" y="1771650"/>
          <p14:tracePt t="22165" x="5124450" y="1771650"/>
          <p14:tracePt t="22182" x="5118100" y="1771650"/>
          <p14:tracePt t="22198" x="5105400" y="1771650"/>
          <p14:tracePt t="22214" x="5092700" y="1771650"/>
          <p14:tracePt t="22231" x="5080000" y="1778000"/>
          <p14:tracePt t="22257" x="5073650" y="1778000"/>
          <p14:tracePt t="22266" x="5067300" y="1778000"/>
          <p14:tracePt t="22281" x="5060950" y="1784350"/>
          <p14:tracePt t="22299" x="5060950" y="1790700"/>
          <p14:tracePt t="22354" x="5060950" y="1797050"/>
          <p14:tracePt t="22379" x="5060950" y="1803400"/>
          <p14:tracePt t="22401" x="5060950" y="1809750"/>
          <p14:tracePt t="22411" x="5060950" y="1816100"/>
          <p14:tracePt t="22426" x="5060950" y="1822450"/>
          <p14:tracePt t="22435" x="5060950" y="1828800"/>
          <p14:tracePt t="22466" x="5060950" y="1835150"/>
          <p14:tracePt t="22508" x="5060950" y="1841500"/>
          <p14:tracePt t="22532" x="5060950" y="1847850"/>
          <p14:tracePt t="22546" x="5060950" y="1860550"/>
          <p14:tracePt t="22557" x="5060950" y="1866900"/>
          <p14:tracePt t="22569" x="5067300" y="1866900"/>
          <p14:tracePt t="22583" x="5073650" y="1885950"/>
          <p14:tracePt t="22600" x="5086350" y="1905000"/>
          <p14:tracePt t="22603" x="5099050" y="1917700"/>
          <p14:tracePt t="22617" x="5118100" y="1930400"/>
          <p14:tracePt t="22634" x="5168900" y="1974850"/>
          <p14:tracePt t="22650" x="5226050" y="2012950"/>
          <p14:tracePt t="22667" x="5283200" y="2032000"/>
          <p14:tracePt t="22683" x="5321300" y="2038350"/>
          <p14:tracePt t="22699" x="5346700" y="2038350"/>
          <p14:tracePt t="22716" x="5353050" y="2038350"/>
          <p14:tracePt t="22950" x="5359400" y="2038350"/>
          <p14:tracePt t="22963" x="5359400" y="2032000"/>
          <p14:tracePt t="22963" x="0" y="0"/>
        </p14:tracePtLst>
        <p14:tracePtLst>
          <p14:tracePt t="23249" x="5200650" y="1612900"/>
          <p14:tracePt t="23265" x="5162550" y="1606550"/>
          <p14:tracePt t="23281" x="5137150" y="1600200"/>
          <p14:tracePt t="23297" x="5111750" y="1593850"/>
          <p14:tracePt t="23314" x="5092700" y="1587500"/>
          <p14:tracePt t="23331" x="5080000" y="1587500"/>
          <p14:tracePt t="23349" x="5067300" y="1581150"/>
          <p14:tracePt t="23365" x="5060950" y="1581150"/>
          <p14:tracePt t="23382" x="5054600" y="1581150"/>
          <p14:tracePt t="23398" x="5041900" y="1581150"/>
          <p14:tracePt t="23414" x="5035550" y="1581150"/>
          <p14:tracePt t="23431" x="5010150" y="1581150"/>
          <p14:tracePt t="23447" x="4991100" y="1593850"/>
          <p14:tracePt t="23449" x="4984750" y="1593850"/>
          <p14:tracePt t="23465" x="4972050" y="1606550"/>
          <p14:tracePt t="23482" x="4972050" y="1612900"/>
          <p14:tracePt t="23498" x="4972050" y="1625600"/>
          <p14:tracePt t="23514" x="4972050" y="1644650"/>
          <p14:tracePt t="23531" x="4984750" y="1682750"/>
          <p14:tracePt t="23548" x="5016500" y="1720850"/>
          <p14:tracePt t="23566" x="5067300" y="1765300"/>
          <p14:tracePt t="23583" x="5156200" y="1822450"/>
          <p14:tracePt t="23585" x="5200650" y="1854200"/>
          <p14:tracePt t="23598" x="5251450" y="1879600"/>
          <p14:tracePt t="23601" x="5308600" y="1911350"/>
          <p14:tracePt t="23616" x="5353050" y="1943100"/>
          <p14:tracePt t="23633" x="5448300" y="2000250"/>
          <p14:tracePt t="23649" x="5530850" y="2057400"/>
          <p14:tracePt t="23665" x="5543550" y="2063750"/>
          <p14:tracePt t="23740" x="5537200" y="2063750"/>
          <p14:tracePt t="23747" x="5505450" y="2063750"/>
          <p14:tracePt t="23764" x="5435600" y="2063750"/>
          <p14:tracePt t="23781" x="5302250" y="2063750"/>
          <p14:tracePt t="23798" x="5187950" y="2051050"/>
          <p14:tracePt t="23816" x="5124450" y="2032000"/>
          <p14:tracePt t="23834" x="5105400" y="2032000"/>
          <p14:tracePt t="24091" x="5099050" y="2025650"/>
          <p14:tracePt t="24109" x="5099050" y="2019300"/>
          <p14:tracePt t="24124" x="5111750" y="1987550"/>
          <p14:tracePt t="24135" x="5124450" y="1962150"/>
          <p14:tracePt t="24148" x="5162550" y="1898650"/>
          <p14:tracePt t="24166" x="5213350" y="1835150"/>
          <p14:tracePt t="24182" x="5289550" y="1771650"/>
          <p14:tracePt t="24198" x="5378450" y="1708150"/>
          <p14:tracePt t="24215" x="5461000" y="1663700"/>
          <p14:tracePt t="24216" x="5499100" y="1651000"/>
          <p14:tracePt t="24231" x="5518150" y="1638300"/>
          <p14:tracePt t="24247" x="5549900" y="1612900"/>
          <p14:tracePt t="24264" x="5568950" y="1606550"/>
          <p14:tracePt t="24265" x="5575300" y="1600200"/>
          <p14:tracePt t="24443" x="5581650" y="1593850"/>
          <p14:tracePt t="24449" x="5581650" y="1587500"/>
          <p14:tracePt t="24466" x="5568950" y="1581150"/>
          <p14:tracePt t="24481" x="5549900" y="1574800"/>
          <p14:tracePt t="24497" x="5530850" y="1568450"/>
          <p14:tracePt t="24514" x="5524500" y="1568450"/>
          <p14:tracePt t="24530" x="5499100" y="1568450"/>
          <p14:tracePt t="24547" x="5467350" y="1600200"/>
          <p14:tracePt t="24563" x="5441950" y="1651000"/>
          <p14:tracePt t="24582" x="5422900" y="1689100"/>
          <p14:tracePt t="24599" x="5410200" y="1733550"/>
          <p14:tracePt t="24615" x="5410200" y="1765300"/>
          <p14:tracePt t="24631" x="5410200" y="1803400"/>
          <p14:tracePt t="24633" x="5410200" y="1822450"/>
          <p14:tracePt t="24648" x="5410200" y="1835150"/>
          <p14:tracePt t="24650" x="5410200" y="1860550"/>
          <p14:tracePt t="24663" x="5416550" y="1885950"/>
          <p14:tracePt t="24681" x="5461000" y="1936750"/>
          <p14:tracePt t="24697" x="5492750" y="1968500"/>
          <p14:tracePt t="24713" x="5549900" y="2000250"/>
          <p14:tracePt t="24730" x="5619750" y="2025650"/>
          <p14:tracePt t="24747" x="5695950" y="2032000"/>
          <p14:tracePt t="24763" x="5778500" y="2032000"/>
          <p14:tracePt t="24780" x="5861050" y="2025650"/>
          <p14:tracePt t="24797" x="5905500" y="1981200"/>
          <p14:tracePt t="24813" x="5924550" y="1930400"/>
          <p14:tracePt t="24831" x="5930900" y="1885950"/>
          <p14:tracePt t="24848" x="5930900" y="1841500"/>
          <p14:tracePt t="24864" x="5911850" y="1790700"/>
          <p14:tracePt t="24866" x="5905500" y="1778000"/>
          <p14:tracePt t="24881" x="5886450" y="1758950"/>
          <p14:tracePt t="24899" x="5797550" y="1695450"/>
          <p14:tracePt t="24913" x="5715000" y="1657350"/>
          <p14:tracePt t="24930" x="5670550" y="1638300"/>
          <p14:tracePt t="24947" x="5651500" y="1631950"/>
          <p14:tracePt t="25002" x="5645150" y="1631950"/>
          <p14:tracePt t="25009" x="5638800" y="1638300"/>
          <p14:tracePt t="25017" x="5638800" y="1651000"/>
          <p14:tracePt t="25030" x="5638800" y="1663700"/>
          <p14:tracePt t="25046" x="5638800" y="1714500"/>
          <p14:tracePt t="25063" x="5638800" y="1790700"/>
          <p14:tracePt t="25080" x="5657850" y="1879600"/>
          <p14:tracePt t="25082" x="5670550" y="1917700"/>
          <p14:tracePt t="25098" x="5702300" y="1981200"/>
          <p14:tracePt t="25114" x="5753100" y="2032000"/>
          <p14:tracePt t="25132" x="5791200" y="2063750"/>
          <p14:tracePt t="25147" x="5803900" y="2076450"/>
          <p14:tracePt t="25164" x="5810250" y="2076450"/>
          <p14:tracePt t="25182" x="5822950" y="2076450"/>
          <p14:tracePt t="25197" x="5848350" y="2063750"/>
          <p14:tracePt t="25215" x="5886450" y="2032000"/>
          <p14:tracePt t="25230" x="5962650" y="1987550"/>
          <p14:tracePt t="25247" x="6019800" y="1930400"/>
          <p14:tracePt t="25264" x="6070600" y="1866900"/>
          <p14:tracePt t="25266" x="6083300" y="1828800"/>
          <p14:tracePt t="25282" x="6108700" y="1778000"/>
          <p14:tracePt t="25298" x="6121400" y="1746250"/>
          <p14:tracePt t="25314" x="6121400" y="1720850"/>
          <p14:tracePt t="25333" x="6127750" y="1714500"/>
          <p14:tracePt t="25348" x="6127750" y="1701800"/>
          <p14:tracePt t="25365" x="6127750" y="1695450"/>
          <p14:tracePt t="25466" x="6127750" y="1701800"/>
          <p14:tracePt t="25476" x="6121400" y="1746250"/>
          <p14:tracePt t="25486" x="6108700" y="1797050"/>
          <p14:tracePt t="25498" x="6102350" y="1885950"/>
          <p14:tracePt t="25523" x="6102350" y="2006600"/>
          <p14:tracePt t="25536" x="6102350" y="2032000"/>
          <p14:tracePt t="25547" x="6102350" y="2044700"/>
          <p14:tracePt t="25563" x="6102350" y="2051050"/>
          <p14:tracePt t="25598" x="6108700" y="2057400"/>
          <p14:tracePt t="25714" x="6115050" y="2057400"/>
          <p14:tracePt t="25730" x="6127750" y="2057400"/>
          <p14:tracePt t="25741" x="6146800" y="2057400"/>
          <p14:tracePt t="25749" x="6159500" y="2057400"/>
          <p14:tracePt t="25764" x="6210300" y="2057400"/>
          <p14:tracePt t="25780" x="6292850" y="2057400"/>
          <p14:tracePt t="25797" x="6432550" y="2057400"/>
          <p14:tracePt t="25813" x="6559550" y="2057400"/>
          <p14:tracePt t="25831" x="6616700" y="2057400"/>
          <p14:tracePt t="25833" x="6629400" y="2057400"/>
          <p14:tracePt t="25850" x="6635750" y="2057400"/>
          <p14:tracePt t="26053" x="6642100" y="2057400"/>
          <p14:tracePt t="26072" x="6642100" y="2051050"/>
          <p14:tracePt t="26084" x="6642100" y="2032000"/>
          <p14:tracePt t="26098" x="6635750" y="2006600"/>
          <p14:tracePt t="26115" x="6623050" y="1981200"/>
          <p14:tracePt t="26132" x="6616700" y="1955800"/>
          <p14:tracePt t="26149" x="6616700" y="1943100"/>
          <p14:tracePt t="26165" x="6610350" y="1911350"/>
          <p14:tracePt t="26180" x="6604000" y="1898650"/>
          <p14:tracePt t="26180" x="0" y="0"/>
        </p14:tracePtLst>
        <p14:tracePtLst>
          <p14:tracePt t="39379" x="4552950" y="1562100"/>
          <p14:tracePt t="39482" x="4572000" y="1562100"/>
          <p14:tracePt t="39491" x="4603750" y="1562100"/>
          <p14:tracePt t="39498" x="4660900" y="1562100"/>
          <p14:tracePt t="39509" x="4743450" y="1562100"/>
          <p14:tracePt t="39525" x="4978400" y="1562100"/>
          <p14:tracePt t="39542" x="5302250" y="1562100"/>
          <p14:tracePt t="39559" x="5594350" y="1581150"/>
          <p14:tracePt t="39561" x="5683250" y="1581150"/>
          <p14:tracePt t="39578" x="5765800" y="1581150"/>
          <p14:tracePt t="39593" x="5791200" y="1581150"/>
          <p14:tracePt t="39675" x="5772150" y="1587500"/>
          <p14:tracePt t="39683" x="5740400" y="1587500"/>
          <p14:tracePt t="39694" x="5664200" y="1587500"/>
          <p14:tracePt t="39710" x="5448300" y="1587500"/>
          <p14:tracePt t="39727" x="5168900" y="1587500"/>
          <p14:tracePt t="39729" x="5054600" y="1587500"/>
          <p14:tracePt t="39742" x="4959350" y="1587500"/>
          <p14:tracePt t="39761" x="4864100" y="1587500"/>
          <p14:tracePt t="39794" x="4857750" y="1587500"/>
          <p14:tracePt t="39859" x="4876800" y="1587500"/>
          <p14:tracePt t="39874" x="4997450" y="1587500"/>
          <p14:tracePt t="39896" x="5187950" y="1587500"/>
          <p14:tracePt t="39911" x="5391150" y="1593850"/>
          <p14:tracePt t="39928" x="5511800" y="1619250"/>
          <p14:tracePt t="39930" x="5530850" y="1625600"/>
          <p14:tracePt t="39945" x="5537200" y="1625600"/>
          <p14:tracePt t="39961" x="5543550" y="1625600"/>
          <p14:tracePt t="39977" x="5549900" y="1631950"/>
          <p14:tracePt t="39993" x="5511800" y="1644650"/>
          <p14:tracePt t="40010" x="5403850" y="1657350"/>
          <p14:tracePt t="40027" x="5238750" y="1663700"/>
          <p14:tracePt t="40044" x="5060950" y="1663700"/>
          <p14:tracePt t="40059" x="4946650" y="1663700"/>
          <p14:tracePt t="40075" x="4895850" y="1663700"/>
          <p14:tracePt t="40092" x="4889500" y="1663700"/>
          <p14:tracePt t="40164" x="4914900" y="1663700"/>
          <p14:tracePt t="40173" x="4959350" y="1657350"/>
          <p14:tracePt t="40194" x="5187950" y="1619250"/>
          <p14:tracePt t="40209" x="5365750" y="1619250"/>
          <p14:tracePt t="40227" x="5492750" y="1619250"/>
          <p14:tracePt t="40242" x="5537200" y="1619250"/>
          <p14:tracePt t="40259" x="5543550" y="1619250"/>
          <p14:tracePt t="40306" x="5524500" y="1619250"/>
          <p14:tracePt t="40313" x="5486400" y="1619250"/>
          <p14:tracePt t="40325" x="5429250" y="1619250"/>
          <p14:tracePt t="40341" x="5283200" y="1619250"/>
          <p14:tracePt t="40358" x="5168900" y="1619250"/>
          <p14:tracePt t="40375" x="5118100" y="1619250"/>
          <p14:tracePt t="40391" x="5105400" y="1619250"/>
          <p14:tracePt t="40458" x="5118100" y="1619250"/>
          <p14:tracePt t="40466" x="5149850" y="1619250"/>
          <p14:tracePt t="40476" x="5200650" y="1619250"/>
          <p14:tracePt t="40494" x="5346700" y="1619250"/>
          <p14:tracePt t="40509" x="5486400" y="1619250"/>
          <p14:tracePt t="40527" x="5562600" y="1619250"/>
          <p14:tracePt t="40530" x="5575300" y="1619250"/>
          <p14:tracePt t="40542" x="5588000" y="1619250"/>
          <p14:tracePt t="40618" x="5581650" y="1619250"/>
          <p14:tracePt t="40626" x="5537200" y="1619250"/>
          <p14:tracePt t="40642" x="5403850" y="1619250"/>
          <p14:tracePt t="40659" x="5200650" y="1619250"/>
          <p14:tracePt t="40677" x="5022850" y="1619250"/>
          <p14:tracePt t="40693" x="4914900" y="1619250"/>
          <p14:tracePt t="40710" x="4889500" y="1619250"/>
          <p14:tracePt t="40725" x="4883150" y="1619250"/>
          <p14:tracePt t="40794" x="4902200" y="1619250"/>
          <p14:tracePt t="40804" x="4953000" y="1619250"/>
          <p14:tracePt t="40812" x="5016500" y="1619250"/>
          <p14:tracePt t="40825" x="5207000" y="1619250"/>
          <p14:tracePt t="40842" x="5429250" y="1619250"/>
          <p14:tracePt t="40859" x="5607050" y="1619250"/>
          <p14:tracePt t="40875" x="5670550" y="1619250"/>
          <p14:tracePt t="40964" x="5638800" y="1619250"/>
          <p14:tracePt t="40977" x="5492750" y="1619250"/>
          <p14:tracePt t="40991" x="5384800" y="1619250"/>
          <p14:tracePt t="41009" x="5029200" y="1619250"/>
          <p14:tracePt t="41025" x="4870450" y="1619250"/>
          <p14:tracePt t="41042" x="4813300" y="1619250"/>
          <p14:tracePt t="41058" x="4800600" y="1619250"/>
          <p14:tracePt t="41121" x="4819650" y="1619250"/>
          <p14:tracePt t="41130" x="4851400" y="1619250"/>
          <p14:tracePt t="41142" x="4908550" y="1619250"/>
          <p14:tracePt t="41158" x="5073650" y="1619250"/>
          <p14:tracePt t="41175" x="5245100" y="1619250"/>
          <p14:tracePt t="41192" x="5346700" y="1619250"/>
          <p14:tracePt t="41193" x="5372100" y="1619250"/>
          <p14:tracePt t="41209" x="5384800" y="1619250"/>
          <p14:tracePt t="41249" x="5372100" y="1625600"/>
          <p14:tracePt t="41257" x="5346700" y="1625600"/>
          <p14:tracePt t="41265" x="5283200" y="1625600"/>
          <p14:tracePt t="41275" x="5200650" y="1625600"/>
          <p14:tracePt t="41291" x="4997450" y="1625600"/>
          <p14:tracePt t="41308" x="4838700" y="1625600"/>
          <p14:tracePt t="41325" x="4762500" y="1625600"/>
          <p14:tracePt t="41341" x="4749800" y="1625600"/>
          <p14:tracePt t="41357" x="4743450" y="1625600"/>
          <p14:tracePt t="41402" x="4756150" y="1625600"/>
          <p14:tracePt t="41410" x="4800600" y="1625600"/>
          <p14:tracePt t="41426" x="4972050" y="1625600"/>
          <p14:tracePt t="41443" x="5232400" y="1625600"/>
          <p14:tracePt t="41459" x="5492750" y="1625600"/>
          <p14:tracePt t="41476" x="5683250" y="1625600"/>
          <p14:tracePt t="41492" x="5740400" y="1625600"/>
          <p14:tracePt t="41508" x="5753100" y="1625600"/>
          <p14:tracePt t="41545" x="5734050" y="1625600"/>
          <p14:tracePt t="41557" x="5689600" y="1625600"/>
          <p14:tracePt t="41574" x="5543550" y="1625600"/>
          <p14:tracePt t="41591" x="5334000" y="1625600"/>
          <p14:tracePt t="41608" x="5162550" y="1625600"/>
          <p14:tracePt t="41609" x="5111750" y="1625600"/>
          <p14:tracePt t="41625" x="5080000" y="1625600"/>
          <p14:tracePt t="41642" x="5067300" y="1625600"/>
          <p14:tracePt t="41681" x="5086350" y="1625600"/>
          <p14:tracePt t="41693" x="5130800" y="1625600"/>
          <p14:tracePt t="41709" x="5289550" y="1625600"/>
          <p14:tracePt t="41727" x="5543550" y="1625600"/>
          <p14:tracePt t="41742" x="5829300" y="1625600"/>
          <p14:tracePt t="41745" x="5924550" y="1625600"/>
          <p14:tracePt t="41758" x="5975350" y="1625600"/>
          <p14:tracePt t="41775" x="6019800" y="1625600"/>
          <p14:tracePt t="41791" x="6026150" y="1625600"/>
          <p14:tracePt t="41819" x="5994400" y="1625600"/>
          <p14:tracePt t="41827" x="5930900" y="1625600"/>
          <p14:tracePt t="41842" x="5727700" y="1625600"/>
          <p14:tracePt t="41858" x="5410200" y="1625600"/>
          <p14:tracePt t="41875" x="5143500" y="1625600"/>
          <p14:tracePt t="41891" x="5010150" y="1625600"/>
          <p14:tracePt t="41910" x="4978400" y="1625600"/>
          <p14:tracePt t="41963" x="4984750" y="1625600"/>
          <p14:tracePt t="41970" x="5016500" y="1625600"/>
          <p14:tracePt t="41978" x="5067300" y="1625600"/>
          <p14:tracePt t="41993" x="5156200" y="1625600"/>
          <p14:tracePt t="42009" x="5403850" y="1625600"/>
          <p14:tracePt t="42025" x="5924550" y="1625600"/>
          <p14:tracePt t="42042" x="6153150" y="1625600"/>
          <p14:tracePt t="42058" x="6235700" y="1625600"/>
          <p14:tracePt t="42075" x="6248400" y="1625600"/>
          <p14:tracePt t="42091" x="6254750" y="1625600"/>
          <p14:tracePt t="42125" x="6140450" y="1625600"/>
          <p14:tracePt t="42142" x="5930900" y="1625600"/>
          <p14:tracePt t="42159" x="5683250" y="1625600"/>
          <p14:tracePt t="42161" x="5588000" y="1625600"/>
          <p14:tracePt t="42175" x="5518150" y="1625600"/>
          <p14:tracePt t="42177" x="5480050" y="1625600"/>
          <p14:tracePt t="42193" x="5467350" y="1625600"/>
          <p14:tracePt t="42208" x="5454650" y="1625600"/>
          <p14:tracePt t="42243" x="5467350" y="1625600"/>
          <p14:tracePt t="42258" x="5581650" y="1625600"/>
          <p14:tracePt t="42274" x="5803900" y="1625600"/>
          <p14:tracePt t="42291" x="6172200" y="1625600"/>
          <p14:tracePt t="42307" x="6521450" y="1625600"/>
          <p14:tracePt t="42324" x="6737350" y="1625600"/>
          <p14:tracePt t="42341" x="6794500" y="1625600"/>
          <p14:tracePt t="42357" x="6800850" y="1625600"/>
          <p14:tracePt t="42391" x="6769100" y="1625600"/>
          <p14:tracePt t="42407" x="6610350" y="1625600"/>
          <p14:tracePt t="42426" x="6350000" y="1625600"/>
          <p14:tracePt t="42427" x="6197600" y="1625600"/>
          <p14:tracePt t="42442" x="5930900" y="1625600"/>
          <p14:tracePt t="42458" x="5803900" y="1625600"/>
          <p14:tracePt t="42474" x="5778500" y="1625600"/>
          <p14:tracePt t="42492" x="5772150" y="1625600"/>
          <p14:tracePt t="42529" x="5803900" y="1625600"/>
          <p14:tracePt t="42541" x="5867400" y="1625600"/>
          <p14:tracePt t="42558" x="6096000" y="1625600"/>
          <p14:tracePt t="42575" x="6483350" y="1625600"/>
          <p14:tracePt t="42592" x="6934200" y="1625600"/>
          <p14:tracePt t="42594" x="7131050" y="1625600"/>
          <p14:tracePt t="42609" x="7346950" y="1625600"/>
          <p14:tracePt t="42625" x="7410450" y="1625600"/>
          <p14:tracePt t="42641" x="7423150" y="1625600"/>
          <p14:tracePt t="42657" x="7416800" y="1625600"/>
          <p14:tracePt t="42674" x="7296150" y="1625600"/>
          <p14:tracePt t="42692" x="7042150" y="1625600"/>
          <p14:tracePt t="42709" x="6699250" y="1625600"/>
          <p14:tracePt t="42725" x="6432550" y="1625600"/>
          <p14:tracePt t="42741" x="6311900" y="1625600"/>
          <p14:tracePt t="42758" x="6292850" y="1625600"/>
          <p14:tracePt t="42776" x="6286500" y="1625600"/>
          <p14:tracePt t="42809" x="6305550" y="1625600"/>
          <p14:tracePt t="42817" x="6337300" y="1625600"/>
          <p14:tracePt t="42826" x="6413500" y="1625600"/>
          <p14:tracePt t="42841" x="6610350" y="1625600"/>
          <p14:tracePt t="42857" x="6908800" y="1625600"/>
          <p14:tracePt t="42874" x="7175500" y="1625600"/>
          <p14:tracePt t="42891" x="7302500" y="1625600"/>
          <p14:tracePt t="42907" x="7327900" y="1625600"/>
          <p14:tracePt t="42925" x="7334250" y="1625600"/>
          <p14:tracePt t="42942" x="7296150" y="1625600"/>
          <p14:tracePt t="42958" x="7156450" y="1619250"/>
          <p14:tracePt t="42975" x="6908800" y="1619250"/>
          <p14:tracePt t="42992" x="6629400" y="1619250"/>
          <p14:tracePt t="42993" x="6521450" y="1619250"/>
          <p14:tracePt t="43007" x="6445250" y="1619250"/>
          <p14:tracePt t="43024" x="6388100" y="1619250"/>
          <p14:tracePt t="43026" x="6375400" y="1619250"/>
          <p14:tracePt t="43082" x="6381750" y="1619250"/>
          <p14:tracePt t="43091" x="6407150" y="1619250"/>
          <p14:tracePt t="43108" x="6515100" y="1619250"/>
          <p14:tracePt t="43125" x="6699250" y="1619250"/>
          <p14:tracePt t="43141" x="6877050" y="1619250"/>
          <p14:tracePt t="43145" x="6927850" y="1619250"/>
          <p14:tracePt t="43158" x="6959600" y="1619250"/>
          <p14:tracePt t="43176" x="6978650" y="1619250"/>
          <p14:tracePt t="43208" x="6959600" y="1619250"/>
          <p14:tracePt t="43225" x="6858000" y="1619250"/>
          <p14:tracePt t="43226" x="6775450" y="1619250"/>
          <p14:tracePt t="43241" x="6584950" y="1619250"/>
          <p14:tracePt t="43258" x="6445250" y="1619250"/>
          <p14:tracePt t="43275" x="6413500" y="1619250"/>
          <p14:tracePt t="43290" x="6407150" y="1619250"/>
          <p14:tracePt t="43324" x="6413500" y="1619250"/>
          <p14:tracePt t="43341" x="6464300" y="1619250"/>
          <p14:tracePt t="43358" x="6604000" y="1619250"/>
          <p14:tracePt t="43374" x="6794500" y="1619250"/>
          <p14:tracePt t="43391" x="6985000" y="1619250"/>
          <p14:tracePt t="43408" x="7054850" y="1619250"/>
          <p14:tracePt t="43409" x="7061200" y="1619250"/>
          <p14:tracePt t="43424" x="7067550" y="1619250"/>
          <p14:tracePt t="43764" x="7054850" y="1619250"/>
          <p14:tracePt t="43771" x="7016750" y="1619250"/>
          <p14:tracePt t="43778" x="6953250" y="1619250"/>
          <p14:tracePt t="43791" x="6858000" y="1619250"/>
          <p14:tracePt t="43807" x="6597650" y="1619250"/>
          <p14:tracePt t="43824" x="6267450" y="1619250"/>
          <p14:tracePt t="43826" x="6115050" y="1619250"/>
          <p14:tracePt t="43841" x="5949950" y="1619250"/>
          <p14:tracePt t="43858" x="5905500" y="1619250"/>
          <p14:tracePt t="43874" x="5899150" y="1619250"/>
          <p14:tracePt t="43938" x="5911850" y="1619250"/>
          <p14:tracePt t="43945" x="5949950" y="1619250"/>
          <p14:tracePt t="43959" x="6038850" y="1619250"/>
          <p14:tracePt t="43975" x="6267450" y="1619250"/>
          <p14:tracePt t="43993" x="6635750" y="1619250"/>
          <p14:tracePt t="44008" x="6927850" y="1619250"/>
          <p14:tracePt t="44025" x="7080250" y="1619250"/>
          <p14:tracePt t="44041" x="7099300" y="1619250"/>
          <p14:tracePt t="44243" x="7073900" y="1619250"/>
          <p14:tracePt t="44243" x="0" y="0"/>
        </p14:tracePtLst>
        <p14:tracePtLst>
          <p14:tracePt t="44964" x="2057400" y="2330450"/>
          <p14:tracePt t="44978" x="2044700" y="2324100"/>
          <p14:tracePt t="44994" x="2025650" y="2305050"/>
          <p14:tracePt t="45009" x="2019300" y="2305050"/>
          <p14:tracePt t="45024" x="2006600" y="2292350"/>
          <p14:tracePt t="45050" x="2000250" y="2292350"/>
          <p14:tracePt t="45067" x="1993900" y="2292350"/>
          <p14:tracePt t="45074" x="1993900" y="2298700"/>
          <p14:tracePt t="45091" x="1962150" y="2400300"/>
          <p14:tracePt t="45107" x="1924050" y="2590800"/>
          <p14:tracePt t="45125" x="1898650" y="2908300"/>
          <p14:tracePt t="45141" x="1873250" y="3327400"/>
          <p14:tracePt t="45157" x="1873250" y="3740150"/>
          <p14:tracePt t="45174" x="1873250" y="4064000"/>
          <p14:tracePt t="45192" x="1873250" y="4254500"/>
          <p14:tracePt t="45193" x="1873250" y="4305300"/>
          <p14:tracePt t="45210" x="1879600" y="4368800"/>
          <p14:tracePt t="45225" x="1879600" y="4375150"/>
          <p14:tracePt t="45348" x="1892300" y="4387850"/>
          <p14:tracePt t="45359" x="1911350" y="4394200"/>
          <p14:tracePt t="45376" x="2057400" y="4451350"/>
          <p14:tracePt t="45393" x="2438400" y="4584700"/>
          <p14:tracePt t="45395" x="2762250" y="4673600"/>
          <p14:tracePt t="45413" x="3740150" y="4883150"/>
          <p14:tracePt t="45426" x="5035550" y="5143500"/>
          <p14:tracePt t="45443" x="6394450" y="5403850"/>
          <p14:tracePt t="45458" x="7251700" y="5543550"/>
          <p14:tracePt t="45475" x="7531100" y="5556250"/>
          <p14:tracePt t="45492" x="7588250" y="5556250"/>
          <p14:tracePt t="45509" x="7594600" y="5549900"/>
          <p14:tracePt t="45524" x="7594600" y="5524500"/>
          <p14:tracePt t="45541" x="7594600" y="5473700"/>
          <p14:tracePt t="45557" x="7581900" y="5346700"/>
          <p14:tracePt t="45574" x="7556500" y="5143500"/>
          <p14:tracePt t="45591" x="7493000" y="4838700"/>
          <p14:tracePt t="45593" x="7435850" y="4660900"/>
          <p14:tracePt t="45609" x="7359650" y="4483100"/>
          <p14:tracePt t="45625" x="7219950" y="4025900"/>
          <p14:tracePt t="45642" x="7112000" y="3746500"/>
          <p14:tracePt t="45658" x="7029450" y="3543300"/>
          <p14:tracePt t="45676" x="6972300" y="3378200"/>
          <p14:tracePt t="45691" x="6902450" y="3244850"/>
          <p14:tracePt t="45708" x="6870700" y="3155950"/>
          <p14:tracePt t="45725" x="6851650" y="3105150"/>
          <p14:tracePt t="45741" x="6845300" y="3086100"/>
          <p14:tracePt t="45756" x="6845300" y="3079750"/>
          <p14:tracePt t="45929" x="6838950" y="3067050"/>
          <p14:tracePt t="45937" x="6832600" y="3067050"/>
          <p14:tracePt t="45946" x="6826250" y="3060700"/>
          <p14:tracePt t="45959" x="6826250" y="3048000"/>
          <p14:tracePt t="45974" x="6807200" y="3009900"/>
          <p14:tracePt t="45991" x="6756400" y="2959100"/>
          <p14:tracePt t="46008" x="6661150" y="2901950"/>
          <p14:tracePt t="46009" x="6597650" y="2870200"/>
          <p14:tracePt t="46025" x="6496050" y="2825750"/>
          <p14:tracePt t="46026" x="6369050" y="2768600"/>
          <p14:tracePt t="46040" x="6235700" y="2724150"/>
          <p14:tracePt t="46058" x="5835650" y="2647950"/>
          <p14:tracePt t="46073" x="5651500" y="2603500"/>
          <p14:tracePt t="46090" x="5511800" y="2565400"/>
          <p14:tracePt t="46107" x="5422900" y="2559050"/>
          <p14:tracePt t="46123" x="5378450" y="2559050"/>
          <p14:tracePt t="46140" x="5327650" y="2565400"/>
          <p14:tracePt t="46156" x="5289550" y="2584450"/>
          <p14:tracePt t="46173" x="5238750" y="2622550"/>
          <p14:tracePt t="46190" x="5175250" y="2717800"/>
          <p14:tracePt t="46208" x="5086350" y="2876550"/>
          <p14:tracePt t="46225" x="4997450" y="3073400"/>
          <p14:tracePt t="46226" x="4940300" y="3175000"/>
          <p14:tracePt t="46242" x="4895850" y="3289300"/>
          <p14:tracePt t="46243" x="4851400" y="3390900"/>
          <p14:tracePt t="46257" x="4768850" y="3581400"/>
          <p14:tracePt t="46273" x="4711700" y="3759200"/>
          <p14:tracePt t="46291" x="4667250" y="3892550"/>
          <p14:tracePt t="46306" x="4660900" y="4006850"/>
          <p14:tracePt t="46324" x="4679950" y="4159250"/>
          <p14:tracePt t="46340" x="4762500" y="4318000"/>
          <p14:tracePt t="46356" x="4933950" y="4495800"/>
          <p14:tracePt t="46373" x="5200650" y="4679950"/>
          <p14:tracePt t="46390" x="5518150" y="4806950"/>
          <p14:tracePt t="46406" x="5803900" y="4857750"/>
          <p14:tracePt t="46423" x="5994400" y="4857750"/>
          <p14:tracePt t="46441" x="6096000" y="4826000"/>
          <p14:tracePt t="46443" x="6115050" y="4806950"/>
          <p14:tracePt t="46457" x="6159500" y="4743450"/>
          <p14:tracePt t="46474" x="6197600" y="4622800"/>
          <p14:tracePt t="46491" x="6242050" y="4457700"/>
          <p14:tracePt t="46508" x="6254750" y="4286250"/>
          <p14:tracePt t="46523" x="6248400" y="4089400"/>
          <p14:tracePt t="46541" x="6223000" y="3917950"/>
          <p14:tracePt t="46556" x="6172200" y="3790950"/>
          <p14:tracePt t="46573" x="6134100" y="3708400"/>
          <p14:tracePt t="46590" x="6102350" y="3670300"/>
          <p14:tracePt t="46608" x="6083300" y="3651250"/>
          <p14:tracePt t="46623" x="6070600" y="3638550"/>
          <p14:tracePt t="46790" x="6070600" y="3632200"/>
          <p14:tracePt t="46809" x="6057900" y="3575050"/>
          <p14:tracePt t="46833" x="6013450" y="3479800"/>
          <p14:tracePt t="46845" x="5930900" y="3359150"/>
          <p14:tracePt t="46858" x="5797550" y="3219450"/>
          <p14:tracePt t="46874" x="5575300" y="3054350"/>
          <p14:tracePt t="46891" x="5270500" y="2908300"/>
          <p14:tracePt t="46908" x="4870450" y="2825750"/>
          <p14:tracePt t="46923" x="4495800" y="2813050"/>
          <p14:tracePt t="46942" x="4216400" y="2832100"/>
          <p14:tracePt t="46959" x="4064000" y="2895600"/>
          <p14:tracePt t="46962" x="4013200" y="2933700"/>
          <p14:tracePt t="46976" x="3968750" y="2990850"/>
          <p14:tracePt t="46993" x="3905250" y="3149600"/>
          <p14:tracePt t="47007" x="3860800" y="3333750"/>
          <p14:tracePt t="47026" x="3848100" y="3625850"/>
          <p14:tracePt t="47041" x="3873500" y="3841750"/>
          <p14:tracePt t="47060" x="3949700" y="4019550"/>
          <p14:tracePt t="47075" x="4108450" y="4191000"/>
          <p14:tracePt t="47092" x="4406900" y="4375150"/>
          <p14:tracePt t="47108" x="4902200" y="4508500"/>
          <p14:tracePt t="47124" x="5416550" y="4578350"/>
          <p14:tracePt t="47140" x="5727700" y="4572000"/>
          <p14:tracePt t="47157" x="5880100" y="4502150"/>
          <p14:tracePt t="47174" x="5956300" y="4368800"/>
          <p14:tracePt t="47192" x="6000750" y="4165600"/>
          <p14:tracePt t="47193" x="6000750" y="4070350"/>
          <p14:tracePt t="47208" x="6000750" y="3962400"/>
          <p14:tracePt t="47224" x="5969000" y="3803650"/>
          <p14:tracePt t="47242" x="5848350" y="3600450"/>
          <p14:tracePt t="47257" x="5689600" y="3467100"/>
          <p14:tracePt t="47274" x="5441950" y="3314700"/>
          <p14:tracePt t="47290" x="5264150" y="3232150"/>
          <p14:tracePt t="47307" x="5156200" y="3200400"/>
          <p14:tracePt t="47323" x="5118100" y="3187700"/>
          <p14:tracePt t="47778" x="0" y="0"/>
        </p14:tracePtLst>
        <p14:tracePtLst>
          <p14:tracePt t="48483" x="2806700" y="3797300"/>
          <p14:tracePt t="48494" x="2800350" y="3797300"/>
          <p14:tracePt t="48509" x="2781300" y="3797300"/>
          <p14:tracePt t="48522" x="2749550" y="3797300"/>
          <p14:tracePt t="48540" x="2705100" y="3816350"/>
          <p14:tracePt t="48556" x="2628900" y="3867150"/>
          <p14:tracePt t="48573" x="2565400" y="3924300"/>
          <p14:tracePt t="48590" x="2501900" y="4019550"/>
          <p14:tracePt t="48606" x="2457450" y="4146550"/>
          <p14:tracePt t="48623" x="2438400" y="4260850"/>
          <p14:tracePt t="48639" x="2438400" y="4368800"/>
          <p14:tracePt t="48641" x="2438400" y="4425950"/>
          <p14:tracePt t="48656" x="2444750" y="4476750"/>
          <p14:tracePt t="48673" x="2520950" y="4603750"/>
          <p14:tracePt t="48690" x="2609850" y="4679950"/>
          <p14:tracePt t="48708" x="2762250" y="4756150"/>
          <p14:tracePt t="48724" x="3054350" y="4832350"/>
          <p14:tracePt t="48740" x="3479800" y="4864100"/>
          <p14:tracePt t="48757" x="4064000" y="4864100"/>
          <p14:tracePt t="48773" x="4711700" y="4864100"/>
          <p14:tracePt t="48789" x="5334000" y="4864100"/>
          <p14:tracePt t="48806" x="5810250" y="4864100"/>
          <p14:tracePt t="48823" x="6064250" y="4845050"/>
          <p14:tracePt t="48839" x="6146800" y="4826000"/>
          <p14:tracePt t="48841" x="6159500" y="4819650"/>
          <p14:tracePt t="48857" x="6172200" y="4787900"/>
          <p14:tracePt t="48873" x="6172200" y="4749800"/>
          <p14:tracePt t="48890" x="6172200" y="4673600"/>
          <p14:tracePt t="48906" x="6153150" y="4610100"/>
          <p14:tracePt t="48922" x="6096000" y="4527550"/>
          <p14:tracePt t="48939" x="6013450" y="4432300"/>
          <p14:tracePt t="48956" x="5899150" y="4330700"/>
          <p14:tracePt t="48974" x="5715000" y="4210050"/>
          <p14:tracePt t="48990" x="5441950" y="4057650"/>
          <p14:tracePt t="49007" x="5187950" y="3943350"/>
          <p14:tracePt t="49023" x="5010150" y="3886200"/>
          <p14:tracePt t="49024" x="4946650" y="3860800"/>
          <p14:tracePt t="49040" x="4876800" y="3841750"/>
          <p14:tracePt t="49058" x="4787900" y="3829050"/>
          <p14:tracePt t="49059" x="4756150" y="3822700"/>
          <p14:tracePt t="49073" x="4711700" y="3822700"/>
          <p14:tracePt t="49090" x="4641850" y="3822700"/>
          <p14:tracePt t="49106" x="4521200" y="3841750"/>
          <p14:tracePt t="49122" x="4394200" y="3879850"/>
          <p14:tracePt t="49139" x="4267200" y="3937000"/>
          <p14:tracePt t="49156" x="4159250" y="4000500"/>
          <p14:tracePt t="49172" x="4102100" y="4064000"/>
          <p14:tracePt t="49190" x="4070350" y="4127500"/>
          <p14:tracePt t="49205" x="4051300" y="4197350"/>
          <p14:tracePt t="49223" x="4051300" y="4273550"/>
          <p14:tracePt t="49239" x="4051300" y="4368800"/>
          <p14:tracePt t="49241" x="4064000" y="4413250"/>
          <p14:tracePt t="49257" x="4083050" y="4457700"/>
          <p14:tracePt t="49274" x="4146550" y="4552950"/>
          <p14:tracePt t="49289" x="4343400" y="4711700"/>
          <p14:tracePt t="49307" x="4514850" y="4787900"/>
          <p14:tracePt t="49322" x="4718050" y="4826000"/>
          <p14:tracePt t="49339" x="4940300" y="4832350"/>
          <p14:tracePt t="49355" x="5168900" y="4832350"/>
          <p14:tracePt t="49372" x="5346700" y="4787900"/>
          <p14:tracePt t="49390" x="5441950" y="4730750"/>
          <p14:tracePt t="49405" x="5473700" y="4660900"/>
          <p14:tracePt t="49422" x="5492750" y="4572000"/>
          <p14:tracePt t="49439" x="5480050" y="4457700"/>
          <p14:tracePt t="49441" x="5454650" y="4400550"/>
          <p14:tracePt t="49457" x="5435600" y="4349750"/>
          <p14:tracePt t="49475" x="5289550" y="4159250"/>
          <p14:tracePt t="49490" x="5086350" y="4019550"/>
          <p14:tracePt t="49507" x="4819650" y="3924300"/>
          <p14:tracePt t="49523" x="4597400" y="3879850"/>
          <p14:tracePt t="49539" x="4425950" y="3867150"/>
          <p14:tracePt t="49556" x="4311650" y="3879850"/>
          <p14:tracePt t="49572" x="4222750" y="3943350"/>
          <p14:tracePt t="49589" x="4146550" y="4051300"/>
          <p14:tracePt t="49605" x="4108450" y="4178300"/>
          <p14:tracePt t="49622" x="4095750" y="4279900"/>
          <p14:tracePt t="49639" x="4095750" y="4343400"/>
          <p14:tracePt t="49656" x="4133850" y="4432300"/>
          <p14:tracePt t="49658" x="4171950" y="4470400"/>
          <p14:tracePt t="49673" x="4305300" y="4527550"/>
          <p14:tracePt t="49692" x="4495800" y="4552950"/>
          <p14:tracePt t="49707" x="4718050" y="4559300"/>
          <p14:tracePt t="49723" x="4921250" y="4521200"/>
          <p14:tracePt t="49740" x="5060950" y="4464050"/>
          <p14:tracePt t="49756" x="5099050" y="4425950"/>
          <p14:tracePt t="49774" x="5105400" y="4400550"/>
          <p14:tracePt t="49789" x="5099050" y="4356100"/>
          <p14:tracePt t="49805" x="5022850" y="4298950"/>
          <p14:tracePt t="49823" x="4876800" y="4229100"/>
          <p14:tracePt t="49839" x="4660900" y="4184650"/>
          <p14:tracePt t="49841" x="4552950" y="4178300"/>
          <p14:tracePt t="49857" x="4387850" y="4178300"/>
          <p14:tracePt t="49873" x="4260850" y="4210050"/>
          <p14:tracePt t="49889" x="4216400" y="4254500"/>
          <p14:tracePt t="49906" x="4191000" y="4318000"/>
          <p14:tracePt t="49922" x="4191000" y="4375150"/>
          <p14:tracePt t="49939" x="4222750" y="4413250"/>
          <p14:tracePt t="49955" x="4305300" y="4445000"/>
          <p14:tracePt t="49973" x="4470400" y="4470400"/>
          <p14:tracePt t="49989" x="4648200" y="4476750"/>
          <p14:tracePt t="50007" x="4781550" y="4457700"/>
          <p14:tracePt t="50022" x="4826000" y="4432300"/>
          <p14:tracePt t="50039" x="4826000" y="4400550"/>
          <p14:tracePt t="50055" x="4813300" y="4349750"/>
          <p14:tracePt t="50057" x="4794250" y="4324350"/>
          <p14:tracePt t="50072" x="4756150" y="4286250"/>
          <p14:tracePt t="50090" x="4552950" y="4178300"/>
          <p14:tracePt t="50107" x="4387850" y="4121150"/>
          <p14:tracePt t="50123" x="4267200" y="4102100"/>
          <p14:tracePt t="50139" x="4229100" y="4102100"/>
          <p14:tracePt t="50155" x="4216400" y="4102100"/>
          <p14:tracePt t="50177" x="4216400" y="4108450"/>
          <p14:tracePt t="50188" x="4216400" y="4114800"/>
          <p14:tracePt t="50205" x="4229100" y="4165600"/>
          <p14:tracePt t="50223" x="4286250" y="4222750"/>
          <p14:tracePt t="50239" x="4438650" y="4305300"/>
          <p14:tracePt t="50256" x="4641850" y="4356100"/>
          <p14:tracePt t="50257" x="4730750" y="4375150"/>
          <p14:tracePt t="50273" x="4794250" y="4387850"/>
          <p14:tracePt t="50289" x="4845050" y="4394200"/>
          <p14:tracePt t="50305" x="4851400" y="4394200"/>
          <p14:tracePt t="50322" x="4819650" y="4356100"/>
          <p14:tracePt t="50338" x="4711700" y="4292600"/>
          <p14:tracePt t="50355" x="4540250" y="4222750"/>
          <p14:tracePt t="50371" x="4254500" y="4159250"/>
          <p14:tracePt t="50388" x="3981450" y="4114800"/>
          <p14:tracePt t="50406" x="3854450" y="4114800"/>
          <p14:tracePt t="50421" x="3790950" y="4127500"/>
          <p14:tracePt t="50438" x="3784600" y="4146550"/>
          <p14:tracePt t="50456" x="3797300" y="4203700"/>
          <p14:tracePt t="50457" x="3822700" y="4241800"/>
          <p14:tracePt t="50472" x="3848100" y="4267200"/>
          <p14:tracePt t="50489" x="4025900" y="4375150"/>
          <p14:tracePt t="50506" x="4267200" y="4432300"/>
          <p14:tracePt t="50523" x="4591050" y="4476750"/>
          <p14:tracePt t="50539" x="4781550" y="4489450"/>
          <p14:tracePt t="50556" x="4857750" y="4470400"/>
          <p14:tracePt t="50571" x="4864100" y="4457700"/>
          <p14:tracePt t="50589" x="4845050" y="4400550"/>
          <p14:tracePt t="50604" x="4768850" y="4318000"/>
          <p14:tracePt t="50621" x="4654550" y="4248150"/>
          <p14:tracePt t="50638" x="4457700" y="4171950"/>
          <p14:tracePt t="50654" x="4210050" y="4114800"/>
          <p14:tracePt t="50671" x="4025900" y="4089400"/>
          <p14:tracePt t="50689" x="3956050" y="4083050"/>
          <p14:tracePt t="50714" x="3949700" y="4083050"/>
          <p14:tracePt t="50724" x="3956050" y="4089400"/>
          <p14:tracePt t="50739" x="4025900" y="4121150"/>
          <p14:tracePt t="50757" x="4178300" y="4159250"/>
          <p14:tracePt t="50773" x="4445000" y="4222750"/>
          <p14:tracePt t="50789" x="4756150" y="4273550"/>
          <p14:tracePt t="50806" x="4876800" y="4305300"/>
          <p14:tracePt t="50822" x="4895850" y="4311650"/>
          <p14:tracePt t="50839" x="4902200" y="4311650"/>
          <p14:tracePt t="50856" x="4889500" y="4311650"/>
          <p14:tracePt t="50872" x="4800600" y="4298950"/>
          <p14:tracePt t="50940" x="3511550" y="4051300"/>
          <p14:tracePt t="50946" x="3505200" y="4051300"/>
          <p14:tracePt t="50957" x="3498850" y="4051300"/>
          <p14:tracePt t="50972" x="3492500" y="4051300"/>
          <p14:tracePt t="51001" x="3498850" y="4051300"/>
          <p14:tracePt t="51009" x="3511550" y="4051300"/>
          <p14:tracePt t="51023" x="3543300" y="4051300"/>
          <p14:tracePt t="51038" x="3695700" y="4070350"/>
          <p14:tracePt t="51055" x="3879850" y="4108450"/>
          <p14:tracePt t="51071" x="4070350" y="4127500"/>
          <p14:tracePt t="51088" x="4184650" y="4127500"/>
          <p14:tracePt t="51089" x="4210050" y="4127500"/>
          <p14:tracePt t="51105" x="4222750" y="4127500"/>
          <p14:tracePt t="51121" x="4229100" y="4127500"/>
          <p14:tracePt t="51164" x="4210050" y="4127500"/>
          <p14:tracePt t="51171" x="4159250" y="4127500"/>
          <p14:tracePt t="51188" x="4013200" y="4127500"/>
          <p14:tracePt t="51205" x="3854450" y="4127500"/>
          <p14:tracePt t="51223" x="3778250" y="4127500"/>
          <p14:tracePt t="51240" x="3765550" y="4127500"/>
          <p14:tracePt t="51241" x="3759200" y="4127500"/>
          <p14:tracePt t="51298" x="3765550" y="4127500"/>
          <p14:tracePt t="51305" x="3784600" y="4127500"/>
          <p14:tracePt t="51324" x="3892550" y="4127500"/>
          <p14:tracePt t="51338" x="4070350" y="4140200"/>
          <p14:tracePt t="51355" x="4254500" y="4165600"/>
          <p14:tracePt t="51372" x="4375150" y="4191000"/>
          <p14:tracePt t="51389" x="4394200" y="4197350"/>
          <p14:tracePt t="51405" x="4400550" y="4197350"/>
          <p14:tracePt t="51762" x="4394200" y="4197350"/>
          <p14:tracePt t="51772" x="4375150" y="4191000"/>
          <p14:tracePt t="51789" x="4337050" y="4178300"/>
          <p14:tracePt t="51805" x="4298950" y="4165600"/>
          <p14:tracePt t="51823" x="4260850" y="4152900"/>
          <p14:tracePt t="51838" x="4216400" y="4140200"/>
          <p14:tracePt t="51854" x="4178300" y="4114800"/>
          <p14:tracePt t="51871" x="4127500" y="4076700"/>
          <p14:tracePt t="51888" x="4064000" y="4019550"/>
          <p14:tracePt t="51889" x="4025900" y="3975100"/>
          <p14:tracePt t="51905" x="3930650" y="3860800"/>
          <p14:tracePt t="51922" x="3829050" y="3733800"/>
          <p14:tracePt t="51938" x="3727450" y="3594100"/>
          <p14:tracePt t="51954" x="3613150" y="3467100"/>
          <p14:tracePt t="51972" x="3486150" y="3314700"/>
          <p14:tracePt t="51988" x="3333750" y="3187700"/>
          <p14:tracePt t="52005" x="3187700" y="3073400"/>
          <p14:tracePt t="52022" x="3098800" y="3003550"/>
          <p14:tracePt t="52026" x="3073400" y="2971800"/>
          <p14:tracePt t="52039" x="3054350" y="2959100"/>
          <p14:tracePt t="52055" x="3022600" y="2940050"/>
          <p14:tracePt t="52074" x="3009900" y="2927350"/>
          <p14:tracePt t="52075" x="2997200" y="2921000"/>
          <p14:tracePt t="52089" x="2984500" y="2914650"/>
          <p14:tracePt t="52106" x="2946400" y="2914650"/>
          <p14:tracePt t="52122" x="2895600" y="2984500"/>
          <p14:tracePt t="52138" x="2832100" y="3117850"/>
          <p14:tracePt t="52155" x="2781300" y="3282950"/>
          <p14:tracePt t="52172" x="2762250" y="3409950"/>
          <p14:tracePt t="52188" x="2762250" y="3460750"/>
          <p14:tracePt t="52204" x="2762250" y="3479800"/>
          <p14:tracePt t="52221" x="2762250" y="3486150"/>
          <p14:tracePt t="52281" x="2762250" y="3492500"/>
          <p14:tracePt t="52289" x="2768600" y="3498850"/>
          <p14:tracePt t="52308" x="2774950" y="3530600"/>
          <p14:tracePt t="52324" x="2813050" y="3625850"/>
          <p14:tracePt t="52338" x="2851150" y="3759200"/>
          <p14:tracePt t="52355" x="2914650" y="3937000"/>
          <p14:tracePt t="52372" x="2946400" y="4114800"/>
          <p14:tracePt t="52388" x="3009900" y="4260850"/>
          <p14:tracePt t="52405" x="3067050" y="4375150"/>
          <p14:tracePt t="52422" x="3111500" y="4451350"/>
          <p14:tracePt t="52438" x="3155950" y="4476750"/>
          <p14:tracePt t="52457" x="3200400" y="4483100"/>
          <p14:tracePt t="52459" x="3225800" y="4483100"/>
          <p14:tracePt t="52473" x="3244850" y="4483100"/>
          <p14:tracePt t="52489" x="3333750" y="4451350"/>
          <p14:tracePt t="52506" x="3403600" y="4406900"/>
          <p14:tracePt t="52523" x="3454400" y="4375150"/>
          <p14:tracePt t="52539" x="3473450" y="4356100"/>
          <p14:tracePt t="52556" x="3473450" y="4349750"/>
          <p14:tracePt t="52675" x="3473450" y="4343400"/>
          <p14:tracePt t="52709" x="3473450" y="4337050"/>
          <p14:tracePt t="52718" x="3473450" y="4330700"/>
          <p14:tracePt t="52729" x="3473450" y="4305300"/>
          <p14:tracePt t="52743" x="3460750" y="4292600"/>
          <p14:tracePt t="52757" x="3441700" y="4260850"/>
          <p14:tracePt t="52773" x="3384550" y="4210050"/>
          <p14:tracePt t="52790" x="3276600" y="4108450"/>
          <p14:tracePt t="52806" x="3073400" y="3943350"/>
          <p14:tracePt t="52823" x="2736850" y="3683000"/>
          <p14:tracePt t="52839" x="2508250" y="3492500"/>
          <p14:tracePt t="52841" x="2425700" y="3422650"/>
          <p14:tracePt t="52855" x="2374900" y="3378200"/>
          <p14:tracePt t="52871" x="2317750" y="3314700"/>
          <p14:tracePt t="52888" x="2292350" y="3276600"/>
          <p14:tracePt t="52889" x="2286000" y="3257550"/>
          <p14:tracePt t="52905" x="2273300" y="3232150"/>
          <p14:tracePt t="52922" x="2260600" y="3213100"/>
          <p14:tracePt t="52938" x="2241550" y="3187700"/>
          <p14:tracePt t="52954" x="2222500" y="3155950"/>
          <p14:tracePt t="52972" x="2197100" y="3124200"/>
          <p14:tracePt t="52989" x="2178050" y="3105150"/>
          <p14:tracePt t="53006" x="2171700" y="3079750"/>
          <p14:tracePt t="53022" x="2159000" y="3054350"/>
          <p14:tracePt t="53039" x="2133600" y="3009900"/>
          <p14:tracePt t="53056" x="2101850" y="2965450"/>
          <p14:tracePt t="53058" x="2089150" y="2946400"/>
          <p14:tracePt t="53071" x="2082800" y="2927350"/>
          <p14:tracePt t="53090" x="2063750" y="2882900"/>
          <p14:tracePt t="53105" x="2057400" y="2863850"/>
          <p14:tracePt t="53122" x="2044700" y="2838450"/>
          <p14:tracePt t="53138" x="2032000" y="2800350"/>
          <p14:tracePt t="53154" x="2012950" y="2762250"/>
          <p14:tracePt t="53171" x="2000250" y="2724150"/>
          <p14:tracePt t="53188" x="1987550" y="2686050"/>
          <p14:tracePt t="53204" x="1974850" y="2654300"/>
          <p14:tracePt t="53221" x="1974850" y="2641600"/>
          <p14:tracePt t="53238" x="1962150" y="2622550"/>
          <p14:tracePt t="53281" x="1962150" y="2628900"/>
          <p14:tracePt t="53290" x="1955800" y="2667000"/>
          <p14:tracePt t="53305" x="1955800" y="2787650"/>
          <p14:tracePt t="53323" x="1955800" y="2914650"/>
          <p14:tracePt t="53337" x="1955800" y="2978150"/>
          <p14:tracePt t="53355" x="1955800" y="2990850"/>
          <p14:tracePt t="53371" x="1955800" y="2997200"/>
          <p14:tracePt t="53445" x="1962150" y="2971800"/>
          <p14:tracePt t="53454" x="1968500" y="2933700"/>
          <p14:tracePt t="53474" x="2000250" y="2844800"/>
          <p14:tracePt t="53490" x="2032000" y="2711450"/>
          <p14:tracePt t="53508" x="2038350" y="2667000"/>
          <p14:tracePt t="53524" x="2038350" y="2654300"/>
          <p14:tracePt t="53540" x="2038350" y="2647950"/>
          <p14:tracePt t="53585" x="2038350" y="2660650"/>
          <p14:tracePt t="53594" x="2038350" y="2686050"/>
          <p14:tracePt t="53604" x="2038350" y="2711450"/>
          <p14:tracePt t="53621" x="2038350" y="2755900"/>
          <p14:tracePt t="53637" x="2038350" y="2787650"/>
          <p14:tracePt t="53655" x="2044700" y="2800350"/>
          <p14:tracePt t="53670" x="2051050" y="2806700"/>
          <p14:tracePt t="53729" x="2063750" y="2806700"/>
          <p14:tracePt t="53738" x="2076450" y="2800350"/>
          <p14:tracePt t="53756" x="2089150" y="2768600"/>
          <p14:tracePt t="53772" x="2101850" y="2755900"/>
          <p14:tracePt t="53836" x="2108200" y="2755900"/>
          <p14:tracePt t="53842" x="2108200" y="2774950"/>
          <p14:tracePt t="53854" x="2120900" y="2806700"/>
          <p14:tracePt t="53872" x="2139950" y="2870200"/>
          <p14:tracePt t="53887" x="2152650" y="2895600"/>
          <p14:tracePt t="53938" x="2165350" y="2895600"/>
          <p14:tracePt t="53946" x="2178050" y="2876550"/>
          <p14:tracePt t="53954" x="2184400" y="2857500"/>
          <p14:tracePt t="53971" x="2190750" y="2819400"/>
          <p14:tracePt t="53989" x="2190750" y="2800350"/>
          <p14:tracePt t="54005" x="2190750" y="2794000"/>
          <p14:tracePt t="54066" x="2190750" y="2806700"/>
          <p14:tracePt t="54073" x="2190750" y="2813050"/>
          <p14:tracePt t="54153" x="2197100" y="2813050"/>
          <p14:tracePt t="54162" x="2197100" y="2806700"/>
          <p14:tracePt t="54177" x="2197100" y="2794000"/>
          <p14:tracePt t="54195" x="2197100" y="2787650"/>
          <p14:tracePt t="54949" x="2197100" y="2781300"/>
          <p14:tracePt t="54958" x="2197100" y="2774950"/>
          <p14:tracePt t="54972" x="2197100" y="2736850"/>
          <p14:tracePt t="54989" x="2197100" y="2692400"/>
          <p14:tracePt t="55004" x="2197100" y="2628900"/>
          <p14:tracePt t="55021" x="2197100" y="2565400"/>
          <p14:tracePt t="55038" x="2190750" y="2520950"/>
          <p14:tracePt t="55053" x="2184400" y="2489200"/>
          <p14:tracePt t="55115" x="2171700" y="2489200"/>
          <p14:tracePt t="55121" x="2165350" y="2514600"/>
          <p14:tracePt t="55138" x="2139950" y="2647950"/>
          <p14:tracePt t="55154" x="2108200" y="2838450"/>
          <p14:tracePt t="55170" x="2070100" y="3067050"/>
          <p14:tracePt t="55187" x="2044700" y="3263900"/>
          <p14:tracePt t="55204" x="2044700" y="3403600"/>
          <p14:tracePt t="55220" x="2044700" y="3473450"/>
          <p14:tracePt t="55238" x="2057400" y="3498850"/>
          <p14:tracePt t="55282" x="2057400" y="3479800"/>
          <p14:tracePt t="55290" x="2076450" y="3448050"/>
          <p14:tracePt t="55305" x="2089150" y="3390900"/>
          <p14:tracePt t="55321" x="2120900" y="3187700"/>
          <p14:tracePt t="55338" x="2139950" y="3048000"/>
          <p14:tracePt t="55354" x="2165350" y="2933700"/>
          <p14:tracePt t="55371" x="2171700" y="2876550"/>
          <p14:tracePt t="55387" x="2171700" y="2844800"/>
          <p14:tracePt t="55404" x="2171700" y="2825750"/>
          <p14:tracePt t="55443" x="2171700" y="2832100"/>
          <p14:tracePt t="55453" x="2171700" y="2882900"/>
          <p14:tracePt t="55470" x="2159000" y="3028950"/>
          <p14:tracePt t="55489" x="2120900" y="3308350"/>
          <p14:tracePt t="55491" x="2114550" y="3441700"/>
          <p14:tracePt t="55505" x="2114550" y="3536950"/>
          <p14:tracePt t="55522" x="2120900" y="3771900"/>
          <p14:tracePt t="55538" x="2139950" y="3835400"/>
          <p14:tracePt t="55555" x="2139950" y="3841750"/>
          <p14:tracePt t="55594" x="2159000" y="3797300"/>
          <p14:tracePt t="55603" x="2178050" y="3727450"/>
          <p14:tracePt t="55622" x="2222500" y="3498850"/>
          <p14:tracePt t="55637" x="2254250" y="3200400"/>
          <p14:tracePt t="55654" x="2273300" y="2946400"/>
          <p14:tracePt t="55670" x="2292350" y="2755900"/>
          <p14:tracePt t="55687" x="2292350" y="2628900"/>
          <p14:tracePt t="55703" x="2292350" y="2578100"/>
          <p14:tracePt t="55706" x="2292350" y="2565400"/>
          <p14:tracePt t="55755" x="2292350" y="2571750"/>
          <p14:tracePt t="55761" x="2292350" y="2641600"/>
          <p14:tracePt t="55771" x="2273300" y="2724150"/>
          <p14:tracePt t="55789" x="2222500" y="3028950"/>
          <p14:tracePt t="55805" x="2178050" y="3333750"/>
          <p14:tracePt t="55820" x="2178050" y="3498850"/>
          <p14:tracePt t="55838" x="2178050" y="3568700"/>
          <p14:tracePt t="55853" x="2178050" y="3581400"/>
          <p14:tracePt t="55870" x="2178050" y="3587750"/>
          <p14:tracePt t="55903" x="2178050" y="3498850"/>
          <p14:tracePt t="55920" x="2178050" y="3333750"/>
          <p14:tracePt t="55922" x="2178050" y="3225800"/>
          <p14:tracePt t="55937" x="2178050" y="2997200"/>
          <p14:tracePt t="55954" x="2178050" y="2794000"/>
          <p14:tracePt t="55970" x="2178050" y="2692400"/>
          <p14:tracePt t="55988" x="2178050" y="2641600"/>
          <p14:tracePt t="56004" x="2178050" y="2622550"/>
          <p14:tracePt t="56058" x="2178050" y="2628900"/>
          <p14:tracePt t="56067" x="2178050" y="2660650"/>
          <p14:tracePt t="56074" x="2178050" y="2724150"/>
          <p14:tracePt t="56086" x="2178050" y="2813050"/>
          <p14:tracePt t="56103" x="2178050" y="2946400"/>
          <p14:tracePt t="56120" x="2178050" y="3022600"/>
          <p14:tracePt t="56122" x="2178050" y="3048000"/>
          <p14:tracePt t="56137" x="2178050" y="3060700"/>
          <p14:tracePt t="56178" x="2178050" y="3054350"/>
          <p14:tracePt t="56187" x="2178050" y="3003550"/>
          <p14:tracePt t="56203" x="2184400" y="2857500"/>
          <p14:tracePt t="56219" x="2203450" y="2667000"/>
          <p14:tracePt t="56236" x="2209800" y="2514600"/>
          <p14:tracePt t="56254" x="2209800" y="2425700"/>
          <p14:tracePt t="56271" x="2209800" y="2406650"/>
          <p14:tracePt t="56288" x="2209800" y="2400300"/>
          <p14:tracePt t="56314" x="2209800" y="2406650"/>
          <p14:tracePt t="56322" x="2209800" y="2438400"/>
          <p14:tracePt t="56337" x="2197100" y="2578100"/>
          <p14:tracePt t="56354" x="2171700" y="2762250"/>
          <p14:tracePt t="56371" x="2165350" y="2927350"/>
          <p14:tracePt t="56388" x="2165350" y="3035300"/>
          <p14:tracePt t="56403" x="2165350" y="3073400"/>
          <p14:tracePt t="56420" x="2165350" y="3086100"/>
          <p14:tracePt t="56459" x="2165350" y="3073400"/>
          <p14:tracePt t="56470" x="2165350" y="3048000"/>
          <p14:tracePt t="56488" x="2165350" y="2927350"/>
          <p14:tracePt t="56504" x="2165350" y="2819400"/>
          <p14:tracePt t="56505" x="2165350" y="2768600"/>
          <p14:tracePt t="56521" x="2171700" y="2724150"/>
          <p14:tracePt t="56538" x="2171700" y="2705100"/>
          <p14:tracePt t="56858" x="2171700" y="2698750"/>
          <p14:tracePt t="56871" x="2171700" y="2692400"/>
          <p14:tracePt t="56887" x="2171700" y="2667000"/>
          <p14:tracePt t="56904" x="2171700" y="2641600"/>
          <p14:tracePt t="56907" x="2171700" y="2616200"/>
          <p14:tracePt t="56921" x="2171700" y="2597150"/>
          <p14:tracePt t="56937" x="2165350" y="2578100"/>
          <p14:tracePt t="56953" x="2165350" y="2565400"/>
          <p14:tracePt t="56969" x="2165350" y="2559050"/>
          <p14:tracePt t="57451" x="2165350" y="2571750"/>
          <p14:tracePt t="57463" x="2165350" y="2590800"/>
          <p14:tracePt t="57479" x="2165350" y="2622550"/>
          <p14:tracePt t="57490" x="2165350" y="2698750"/>
          <p14:tracePt t="57504" x="2165350" y="2749550"/>
          <p14:tracePt t="57521" x="2165350" y="2933700"/>
          <p14:tracePt t="57538" x="2165350" y="2984500"/>
          <p14:tracePt t="57554" x="2165350" y="3073400"/>
          <p14:tracePt t="57570" x="2165350" y="3079750"/>
          <p14:tracePt t="57603" x="2165350" y="3086100"/>
          <p14:tracePt t="57626" x="2171700" y="3079750"/>
          <p14:tracePt t="57636" x="2171700" y="3073400"/>
          <p14:tracePt t="57653" x="2171700" y="3067050"/>
          <p14:tracePt t="57805" x="2171700" y="3060700"/>
          <p14:tracePt t="57825" x="2171700" y="3054350"/>
          <p14:tracePt t="57835" x="0" y="0"/>
        </p14:tracePtLst>
        <p14:tracePtLst>
          <p14:tracePt t="60821" x="6203950" y="3060700"/>
          <p14:tracePt t="60837" x="6134100" y="3048000"/>
          <p14:tracePt t="60854" x="6070600" y="3035300"/>
          <p14:tracePt t="60870" x="6032500" y="3022600"/>
          <p14:tracePt t="60946" x="5270500" y="2971800"/>
          <p14:tracePt t="60953" x="5054600" y="2971800"/>
          <p14:tracePt t="60970" x="4635500" y="2978150"/>
          <p14:tracePt t="60985" x="4349750" y="3028950"/>
          <p14:tracePt t="61002" x="4114800" y="3086100"/>
          <p14:tracePt t="61019" x="3962400" y="3143250"/>
          <p14:tracePt t="61035" x="3816350" y="3219450"/>
          <p14:tracePt t="61052" x="3708400" y="3333750"/>
          <p14:tracePt t="61068" x="3619500" y="3479800"/>
          <p14:tracePt t="61085" x="3511550" y="3644900"/>
          <p14:tracePt t="61103" x="3441700" y="3810000"/>
          <p14:tracePt t="61118" x="3403600" y="3975100"/>
          <p14:tracePt t="61134" x="3390900" y="4102100"/>
          <p14:tracePt t="61151" x="3403600" y="4222750"/>
          <p14:tracePt t="61168" x="3448050" y="4324350"/>
          <p14:tracePt t="61169" x="3492500" y="4368800"/>
          <p14:tracePt t="61185" x="3594100" y="4470400"/>
          <p14:tracePt t="61202" x="3797300" y="4584700"/>
          <p14:tracePt t="61218" x="4178300" y="4667250"/>
          <p14:tracePt t="61234" x="4699000" y="4692650"/>
          <p14:tracePt t="61251" x="5346700" y="4692650"/>
          <p14:tracePt t="61269" x="6102350" y="4692650"/>
          <p14:tracePt t="61285" x="6851650" y="4692650"/>
          <p14:tracePt t="61301" x="7435850" y="4616450"/>
          <p14:tracePt t="61319" x="7677150" y="4552950"/>
          <p14:tracePt t="61336" x="7766050" y="4502150"/>
          <p14:tracePt t="61337" x="7778750" y="4476750"/>
          <p14:tracePt t="61351" x="7785100" y="4438650"/>
          <p14:tracePt t="61368" x="7791450" y="4356100"/>
          <p14:tracePt t="61386" x="7766050" y="4159250"/>
          <p14:tracePt t="61402" x="7715250" y="4025900"/>
          <p14:tracePt t="61418" x="7639050" y="3867150"/>
          <p14:tracePt t="61434" x="7543800" y="3702050"/>
          <p14:tracePt t="61451" x="7391400" y="3517900"/>
          <p14:tracePt t="61467" x="7200900" y="3352800"/>
          <p14:tracePt t="61484" x="7042150" y="3238500"/>
          <p14:tracePt t="61501" x="6889750" y="3162300"/>
          <p14:tracePt t="61517" x="6711950" y="3086100"/>
          <p14:tracePt t="61536" x="6527800" y="3048000"/>
          <p14:tracePt t="61538" x="6426200" y="3022600"/>
          <p14:tracePt t="61552" x="6203950" y="2997200"/>
          <p14:tracePt t="61569" x="6083300" y="2997200"/>
          <p14:tracePt t="61586" x="5588000" y="2997200"/>
          <p14:tracePt t="61601" x="5270500" y="3009900"/>
          <p14:tracePt t="61617" x="4991100" y="3054350"/>
          <p14:tracePt t="61635" x="4756150" y="3111500"/>
          <p14:tracePt t="61651" x="4540250" y="3155950"/>
          <p14:tracePt t="61667" x="4337050" y="3206750"/>
          <p14:tracePt t="61684" x="4165600" y="3270250"/>
          <p14:tracePt t="61701" x="4038600" y="3333750"/>
          <p14:tracePt t="61717" x="3962400" y="3409950"/>
          <p14:tracePt t="61734" x="3905250" y="3505200"/>
          <p14:tracePt t="61751" x="3860800" y="3619500"/>
          <p14:tracePt t="61769" x="3841750" y="3740150"/>
          <p14:tracePt t="61770" x="3829050" y="3803650"/>
          <p14:tracePt t="61786" x="3822700" y="3924300"/>
          <p14:tracePt t="61802" x="3822700" y="4051300"/>
          <p14:tracePt t="61819" x="3848100" y="4184650"/>
          <p14:tracePt t="61834" x="3930650" y="4298950"/>
          <p14:tracePt t="61852" x="4083050" y="4413250"/>
          <p14:tracePt t="61869" x="4286250" y="4483100"/>
          <p14:tracePt t="61884" x="4565650" y="4533900"/>
          <p14:tracePt t="61901" x="4838700" y="4546600"/>
          <p14:tracePt t="61918" x="5124450" y="4540250"/>
          <p14:tracePt t="61934" x="5435600" y="4483100"/>
          <p14:tracePt t="61951" x="5816600" y="4400550"/>
          <p14:tracePt t="61968" x="6223000" y="4305300"/>
          <p14:tracePt t="61969" x="6375400" y="4248150"/>
          <p14:tracePt t="61985" x="6616700" y="4140200"/>
          <p14:tracePt t="62002" x="6731000" y="4044950"/>
          <p14:tracePt t="62017" x="6807200" y="3949700"/>
          <p14:tracePt t="62035" x="6832600" y="3867150"/>
          <p14:tracePt t="62052" x="6845300" y="3797300"/>
          <p14:tracePt t="62069" x="6845300" y="3746500"/>
          <p14:tracePt t="62085" x="6832600" y="3670300"/>
          <p14:tracePt t="62103" x="6819900" y="3600450"/>
          <p14:tracePt t="62118" x="6800850" y="3536950"/>
          <p14:tracePt t="62136" x="6769100" y="3473450"/>
          <p14:tracePt t="62151" x="6731000" y="3403600"/>
          <p14:tracePt t="62152" x="6705600" y="3365500"/>
          <p14:tracePt t="62168" x="6667500" y="3302000"/>
          <p14:tracePt t="62185" x="6623050" y="3238500"/>
          <p14:tracePt t="62201" x="6546850" y="3155950"/>
          <p14:tracePt t="62218" x="6445250" y="3086100"/>
          <p14:tracePt t="62234" x="6299200" y="3003550"/>
          <p14:tracePt t="62251" x="6121400" y="2901950"/>
          <p14:tracePt t="62269" x="5873750" y="2806700"/>
          <p14:tracePt t="62285" x="5588000" y="2705100"/>
          <p14:tracePt t="62302" x="5314950" y="2654300"/>
          <p14:tracePt t="62318" x="5111750" y="2647950"/>
          <p14:tracePt t="62335" x="4921250" y="2647950"/>
          <p14:tracePt t="62352" x="4711700" y="2679700"/>
          <p14:tracePt t="62354" x="4603750" y="2705100"/>
          <p14:tracePt t="62367" x="4495800" y="2743200"/>
          <p14:tracePt t="62384" x="4184650" y="2870200"/>
          <p14:tracePt t="62401" x="3949700" y="2978150"/>
          <p14:tracePt t="62417" x="3733800" y="3111500"/>
          <p14:tracePt t="62434" x="3587750" y="3251200"/>
          <p14:tracePt t="62451" x="3460750" y="3403600"/>
          <p14:tracePt t="62467" x="3397250" y="3549650"/>
          <p14:tracePt t="62484" x="3359150" y="3676650"/>
          <p14:tracePt t="62501" x="3346450" y="3759200"/>
          <p14:tracePt t="62517" x="3346450" y="3841750"/>
          <p14:tracePt t="62535" x="3365500" y="3943350"/>
          <p14:tracePt t="62537" x="3384550" y="4000500"/>
          <p14:tracePt t="62552" x="3422650" y="4057650"/>
          <p14:tracePt t="62568" x="3511550" y="4184650"/>
          <p14:tracePt t="62585" x="3835400" y="4406900"/>
          <p14:tracePt t="62601" x="4273550" y="4565650"/>
          <p14:tracePt t="62619" x="4953000" y="4711700"/>
          <p14:tracePt t="62634" x="5746750" y="4806950"/>
          <p14:tracePt t="62651" x="6502400" y="4832350"/>
          <p14:tracePt t="62667" x="7048500" y="4813300"/>
          <p14:tracePt t="62684" x="7340600" y="4762500"/>
          <p14:tracePt t="62701" x="7448550" y="4718050"/>
          <p14:tracePt t="62717" x="7493000" y="4667250"/>
          <p14:tracePt t="62734" x="7531100" y="4584700"/>
          <p14:tracePt t="62751" x="7556500" y="4495800"/>
          <p14:tracePt t="62767" x="7581900" y="4400550"/>
          <p14:tracePt t="62784" x="7607300" y="4324350"/>
          <p14:tracePt t="62786" x="7613650" y="4279900"/>
          <p14:tracePt t="62802" x="7613650" y="4191000"/>
          <p14:tracePt t="62818" x="7613650" y="4076700"/>
          <p14:tracePt t="62835" x="7588250" y="3937000"/>
          <p14:tracePt t="62851" x="7543800" y="3803650"/>
          <p14:tracePt t="62868" x="7486650" y="3670300"/>
          <p14:tracePt t="62884" x="7385050" y="3536950"/>
          <p14:tracePt t="62900" x="7232650" y="3397250"/>
          <p14:tracePt t="62917" x="6991350" y="3244850"/>
          <p14:tracePt t="62935" x="6629400" y="3098800"/>
          <p14:tracePt t="62951" x="6172200" y="2959100"/>
          <p14:tracePt t="62953" x="5937250" y="2908300"/>
          <p14:tracePt t="62967" x="5683250" y="2838450"/>
          <p14:tracePt t="62984" x="5270500" y="2787650"/>
          <p14:tracePt t="63001" x="4832350" y="2794000"/>
          <p14:tracePt t="63017" x="4578350" y="2838450"/>
          <p14:tracePt t="63036" x="4387850" y="2921000"/>
          <p14:tracePt t="63051" x="4191000" y="2997200"/>
          <p14:tracePt t="63068" x="3994150" y="3130550"/>
          <p14:tracePt t="63085" x="3835400" y="3257550"/>
          <p14:tracePt t="63101" x="3721100" y="3416300"/>
          <p14:tracePt t="63118" x="3657600" y="3575050"/>
          <p14:tracePt t="63134" x="3619500" y="3733800"/>
          <p14:tracePt t="63150" x="3613150" y="3841750"/>
          <p14:tracePt t="63167" x="3613150" y="3949700"/>
          <p14:tracePt t="63185" x="3613150" y="4070350"/>
          <p14:tracePt t="63201" x="3632200" y="4140200"/>
          <p14:tracePt t="63218" x="3683000" y="4203700"/>
          <p14:tracePt t="63235" x="3752850" y="4273550"/>
          <p14:tracePt t="63251" x="3892550" y="4343400"/>
          <p14:tracePt t="63268" x="4146550" y="4406900"/>
          <p14:tracePt t="63285" x="4483100" y="4476750"/>
          <p14:tracePt t="63301" x="4749800" y="4527550"/>
          <p14:tracePt t="63318" x="4953000" y="4533900"/>
          <p14:tracePt t="63334" x="5143500" y="4514850"/>
          <p14:tracePt t="63351" x="5308600" y="4457700"/>
          <p14:tracePt t="63367" x="5467350" y="4343400"/>
          <p14:tracePt t="63368" x="5556250" y="4279900"/>
          <p14:tracePt t="63385" x="5715000" y="4146550"/>
          <p14:tracePt t="63402" x="5842000" y="4044950"/>
          <p14:tracePt t="63418" x="5937250" y="3956050"/>
          <p14:tracePt t="63434" x="5988050" y="3873500"/>
          <p14:tracePt t="63450" x="6013450" y="3790950"/>
          <p14:tracePt t="63467" x="6026150" y="3708400"/>
          <p14:tracePt t="63484" x="6026150" y="3613150"/>
          <p14:tracePt t="63500" x="6019800" y="3530600"/>
          <p14:tracePt t="63517" x="6000750" y="3435350"/>
          <p14:tracePt t="63536" x="5962650" y="3346450"/>
          <p14:tracePt t="63538" x="5937250" y="3295650"/>
          <p14:tracePt t="63552" x="5905500" y="3251200"/>
          <p14:tracePt t="63568" x="5829300" y="3143250"/>
          <p14:tracePt t="63584" x="5702300" y="3035300"/>
          <p14:tracePt t="63585" x="5645150" y="2984500"/>
          <p14:tracePt t="63602" x="5467350" y="2857500"/>
          <p14:tracePt t="63617" x="5257800" y="2768600"/>
          <p14:tracePt t="63634" x="5060950" y="2711450"/>
          <p14:tracePt t="63650" x="4902200" y="2686050"/>
          <p14:tracePt t="63667" x="4762500" y="2686050"/>
          <p14:tracePt t="63684" x="4591050" y="2705100"/>
          <p14:tracePt t="63700" x="4438650" y="2787650"/>
          <p14:tracePt t="63717" x="4267200" y="2901950"/>
          <p14:tracePt t="63734" x="4083050" y="3048000"/>
          <p14:tracePt t="63750" x="3949700" y="3206750"/>
          <p14:tracePt t="63767" x="3854450" y="3352800"/>
          <p14:tracePt t="63786" x="3790950" y="3530600"/>
          <p14:tracePt t="63803" x="3778250" y="3632200"/>
          <p14:tracePt t="63819" x="3778250" y="3746500"/>
          <p14:tracePt t="63836" x="3797300" y="3898900"/>
          <p14:tracePt t="63852" x="3841750" y="4032250"/>
          <p14:tracePt t="63868" x="3924300" y="4146550"/>
          <p14:tracePt t="63886" x="4032250" y="4235450"/>
          <p14:tracePt t="63901" x="4159250" y="4298950"/>
          <p14:tracePt t="63918" x="4330700" y="4330700"/>
          <p14:tracePt t="63934" x="4552950" y="4337050"/>
          <p14:tracePt t="63950" x="4940300" y="4337050"/>
          <p14:tracePt t="63967" x="5435600" y="4279900"/>
          <p14:tracePt t="63969" x="5689600" y="4241800"/>
          <p14:tracePt t="63983" x="5943600" y="4184650"/>
          <p14:tracePt t="64001" x="6502400" y="4032250"/>
          <p14:tracePt t="64018" x="6661150" y="3943350"/>
          <p14:tracePt t="64035" x="6750050" y="3848100"/>
          <p14:tracePt t="64052" x="6788150" y="3752850"/>
          <p14:tracePt t="64069" x="6807200" y="3663950"/>
          <p14:tracePt t="64084" x="6800850" y="3575050"/>
          <p14:tracePt t="64102" x="6769100" y="3441700"/>
          <p14:tracePt t="64117" x="6699250" y="3308350"/>
          <p14:tracePt t="64134" x="6623050" y="3175000"/>
          <p14:tracePt t="64150" x="6483350" y="3035300"/>
          <p14:tracePt t="64152" x="6407150" y="2971800"/>
          <p14:tracePt t="64168" x="6216650" y="2882900"/>
          <p14:tracePt t="64184" x="6032500" y="2806700"/>
          <p14:tracePt t="64201" x="5880100" y="2768600"/>
          <p14:tracePt t="64217" x="5810250" y="2755900"/>
          <p14:tracePt t="64234" x="5803900" y="2755900"/>
          <p14:tracePt t="64250" x="5791200" y="2755900"/>
          <p14:tracePt t="64497" x="0" y="0"/>
        </p14:tracePtLst>
        <p14:tracePtLst>
          <p14:tracePt t="65250" x="4546600" y="2470150"/>
          <p14:tracePt t="65258" x="4457700" y="2457450"/>
          <p14:tracePt t="65267" x="4394200" y="2444750"/>
          <p14:tracePt t="65285" x="4286250" y="2438400"/>
          <p14:tracePt t="65302" x="4203700" y="2438400"/>
          <p14:tracePt t="65319" x="4102100" y="2438400"/>
          <p14:tracePt t="65334" x="3994150" y="2470150"/>
          <p14:tracePt t="65352" x="3879850" y="2527300"/>
          <p14:tracePt t="65369" x="3752850" y="2597150"/>
          <p14:tracePt t="65370" x="3683000" y="2641600"/>
          <p14:tracePt t="65384" x="3638550" y="2679700"/>
          <p14:tracePt t="65401" x="3530600" y="2844800"/>
          <p14:tracePt t="65418" x="3479800" y="2997200"/>
          <p14:tracePt t="65435" x="3435350" y="3162300"/>
          <p14:tracePt t="65450" x="3409950" y="3308350"/>
          <p14:tracePt t="65467" x="3409950" y="3460750"/>
          <p14:tracePt t="65484" x="3454400" y="3568700"/>
          <p14:tracePt t="65500" x="3543300" y="3702050"/>
          <p14:tracePt t="65517" x="3676650" y="3803650"/>
          <p14:tracePt t="65534" x="3829050" y="3905250"/>
          <p14:tracePt t="65538" x="3917950" y="3949700"/>
          <p14:tracePt t="65551" x="4032250" y="4006850"/>
          <p14:tracePt t="65568" x="4318000" y="4089400"/>
          <p14:tracePt t="65585" x="4692650" y="4159250"/>
          <p14:tracePt t="65601" x="5270500" y="4197350"/>
          <p14:tracePt t="65617" x="5448300" y="4191000"/>
          <p14:tracePt t="65634" x="5753100" y="4121150"/>
          <p14:tracePt t="65650" x="5880100" y="4064000"/>
          <p14:tracePt t="65666" x="5943600" y="4000500"/>
          <p14:tracePt t="65683" x="5962650" y="3937000"/>
          <p14:tracePt t="65700" x="5975350" y="3879850"/>
          <p14:tracePt t="65716" x="5975350" y="3829050"/>
          <p14:tracePt t="65733" x="5975350" y="3752850"/>
          <p14:tracePt t="65750" x="5975350" y="3676650"/>
          <p14:tracePt t="65767" x="5962650" y="3600450"/>
          <p14:tracePt t="65783" x="5943600" y="3536950"/>
          <p14:tracePt t="65784" x="5930900" y="3517900"/>
          <p14:tracePt t="65800" x="5924550" y="3505200"/>
          <p14:tracePt t="65817" x="5924550" y="3486150"/>
          <p14:tracePt t="65969" x="0" y="0"/>
        </p14:tracePtLst>
        <p14:tracePtLst>
          <p14:tracePt t="67952" x="5384800" y="2952750"/>
          <p14:tracePt t="67966" x="5365750" y="2952750"/>
          <p14:tracePt t="67984" x="5321300" y="2952750"/>
          <p14:tracePt t="67999" x="5245100" y="2952750"/>
          <p14:tracePt t="68001" x="5194300" y="2952750"/>
          <p14:tracePt t="68017" x="5054600" y="2952750"/>
          <p14:tracePt t="68033" x="4876800" y="2952750"/>
          <p14:tracePt t="68050" x="4686300" y="2984500"/>
          <p14:tracePt t="68068" x="4489450" y="3028950"/>
          <p14:tracePt t="68085" x="4337050" y="3079750"/>
          <p14:tracePt t="68101" x="4210050" y="3143250"/>
          <p14:tracePt t="68117" x="4127500" y="3225800"/>
          <p14:tracePt t="68120" x="4083050" y="3270250"/>
          <p14:tracePt t="68133" x="4044950" y="3321050"/>
          <p14:tracePt t="68150" x="3987800" y="3416300"/>
          <p14:tracePt t="68154" x="3962400" y="3460750"/>
          <p14:tracePt t="68167" x="3956050" y="3505200"/>
          <p14:tracePt t="68185" x="3937000" y="3638550"/>
          <p14:tracePt t="68199" x="3937000" y="3670300"/>
          <p14:tracePt t="68217" x="3949700" y="3829050"/>
          <p14:tracePt t="68232" x="3968750" y="3879850"/>
          <p14:tracePt t="68250" x="4102100" y="4064000"/>
          <p14:tracePt t="68267" x="4267200" y="4222750"/>
          <p14:tracePt t="68282" x="4559300" y="4387850"/>
          <p14:tracePt t="68300" x="4946650" y="4552950"/>
          <p14:tracePt t="68317" x="5295900" y="4667250"/>
          <p14:tracePt t="68334" x="5588000" y="4730750"/>
          <p14:tracePt t="68350" x="5772150" y="4743450"/>
          <p14:tracePt t="68367" x="5924550" y="4724400"/>
          <p14:tracePt t="68383" x="6019800" y="4654550"/>
          <p14:tracePt t="68385" x="6070600" y="4603750"/>
          <p14:tracePt t="68399" x="6115050" y="4540250"/>
          <p14:tracePt t="68419" x="6223000" y="4318000"/>
          <p14:tracePt t="68432" x="6248400" y="4241800"/>
          <p14:tracePt t="68450" x="6324600" y="4025900"/>
          <p14:tracePt t="68466" x="6362700" y="3873500"/>
          <p14:tracePt t="68482" x="6381750" y="3733800"/>
          <p14:tracePt t="68499" x="6381750" y="3606800"/>
          <p14:tracePt t="68515" x="6381750" y="3486150"/>
          <p14:tracePt t="68532" x="6381750" y="3378200"/>
          <p14:tracePt t="68548" x="6369050" y="3314700"/>
          <p14:tracePt t="68566" x="6350000" y="3263900"/>
          <p14:tracePt t="68585" x="6318250" y="3225800"/>
          <p14:tracePt t="68599" x="6254750" y="3194050"/>
          <p14:tracePt t="68617" x="6083300" y="3111500"/>
          <p14:tracePt t="68633" x="5930900" y="3067050"/>
          <p14:tracePt t="68649" x="5759450" y="3035300"/>
          <p14:tracePt t="68666" x="5588000" y="2997200"/>
          <p14:tracePt t="68683" x="5416550" y="2965450"/>
          <p14:tracePt t="68699" x="5232400" y="2927350"/>
          <p14:tracePt t="68715" x="5073650" y="2921000"/>
          <p14:tracePt t="68732" x="4914900" y="2921000"/>
          <p14:tracePt t="68749" x="4724400" y="2921000"/>
          <p14:tracePt t="68765" x="4546600" y="2921000"/>
          <p14:tracePt t="68782" x="4356100" y="2933700"/>
          <p14:tracePt t="68800" x="4210050" y="2971800"/>
          <p14:tracePt t="68818" x="4076700" y="3022600"/>
          <p14:tracePt t="68819" x="4019550" y="3054350"/>
          <p14:tracePt t="68834" x="3924300" y="3117850"/>
          <p14:tracePt t="68850" x="3854450" y="3206750"/>
          <p14:tracePt t="68867" x="3810000" y="3302000"/>
          <p14:tracePt t="68884" x="3784600" y="3390900"/>
          <p14:tracePt t="68899" x="3771900" y="3479800"/>
          <p14:tracePt t="68916" x="3771900" y="3536950"/>
          <p14:tracePt t="68933" x="3771900" y="3613150"/>
          <p14:tracePt t="68949" x="3784600" y="3689350"/>
          <p14:tracePt t="68966" x="3835400" y="3797300"/>
          <p14:tracePt t="68983" x="3905250" y="3898900"/>
          <p14:tracePt t="69000" x="4025900" y="4032250"/>
          <p14:tracePt t="69016" x="4184650" y="4152900"/>
          <p14:tracePt t="69018" x="4286250" y="4210050"/>
          <p14:tracePt t="69033" x="4521200" y="4305300"/>
          <p14:tracePt t="69050" x="4845050" y="4394200"/>
          <p14:tracePt t="69067" x="5264150" y="4470400"/>
          <p14:tracePt t="69083" x="5689600" y="4508500"/>
          <p14:tracePt t="69099" x="5994400" y="4514850"/>
          <p14:tracePt t="69116" x="6223000" y="4495800"/>
          <p14:tracePt t="69134" x="6375400" y="4445000"/>
          <p14:tracePt t="69148" x="6470650" y="4375150"/>
          <p14:tracePt t="69166" x="6553200" y="4279900"/>
          <p14:tracePt t="69182" x="6623050" y="4178300"/>
          <p14:tracePt t="69199" x="6654800" y="4108450"/>
          <p14:tracePt t="69216" x="6673850" y="4057650"/>
          <p14:tracePt t="69218" x="6673850" y="4038600"/>
          <p14:tracePt t="69232" x="6680200" y="4019550"/>
          <p14:tracePt t="69249" x="6686550" y="3968750"/>
          <p14:tracePt t="69266" x="6686550" y="3937000"/>
          <p14:tracePt t="69282" x="6686550" y="3911600"/>
          <p14:tracePt t="69298" x="6686550" y="3879850"/>
          <p14:tracePt t="69315" x="6686550" y="3860800"/>
          <p14:tracePt t="69334" x="6686550" y="3841750"/>
          <p14:tracePt t="69350" x="6686550" y="3829050"/>
          <p14:tracePt t="69354" x="6686550" y="3816350"/>
          <p14:tracePt t="69367" x="6686550" y="3790950"/>
          <p14:tracePt t="69383" x="6673850" y="3759200"/>
          <p14:tracePt t="69401" x="6642100" y="3721100"/>
          <p14:tracePt t="69403" x="6616700" y="3683000"/>
          <p14:tracePt t="69417" x="6540500" y="3587750"/>
          <p14:tracePt t="69434" x="6407150" y="3479800"/>
          <p14:tracePt t="69450" x="6280150" y="3371850"/>
          <p14:tracePt t="69467" x="6165850" y="3302000"/>
          <p14:tracePt t="69483" x="6051550" y="3244850"/>
          <p14:tracePt t="69500" x="5949950" y="3200400"/>
          <p14:tracePt t="69517" x="5848350" y="3175000"/>
          <p14:tracePt t="69533" x="5740400" y="3162300"/>
          <p14:tracePt t="69537" x="5689600" y="3162300"/>
          <p14:tracePt t="69551" x="5619750" y="3162300"/>
          <p14:tracePt t="69568" x="5486400" y="3162300"/>
          <p14:tracePt t="69569" x="5422900" y="3162300"/>
          <p14:tracePt t="69584" x="5365750" y="3162300"/>
          <p14:tracePt t="69599" x="5289550" y="3162300"/>
          <p14:tracePt t="69618" x="5238750" y="3162300"/>
          <p14:tracePt t="69619" x="5207000" y="3168650"/>
          <p14:tracePt t="69634" x="5181600" y="3181350"/>
          <p14:tracePt t="69650" x="5156200" y="3194050"/>
          <p14:tracePt t="69668" x="5137150" y="3206750"/>
          <p14:tracePt t="69683" x="5124450" y="3213100"/>
          <p14:tracePt t="69700" x="5124450" y="3219450"/>
          <p14:tracePt t="69716" x="5111750" y="3225800"/>
          <p14:tracePt t="69881" x="0" y="0"/>
        </p14:tracePtLst>
        <p14:tracePtLst>
          <p14:tracePt t="70761" x="5473700" y="3105150"/>
          <p14:tracePt t="70778" x="5416550" y="3092450"/>
          <p14:tracePt t="70790" x="5378450" y="3086100"/>
          <p14:tracePt t="70803" x="5289550" y="3067050"/>
          <p14:tracePt t="70817" x="5245100" y="3067050"/>
          <p14:tracePt t="70834" x="5080000" y="3067050"/>
          <p14:tracePt t="70850" x="4953000" y="3067050"/>
          <p14:tracePt t="70867" x="4819650" y="3067050"/>
          <p14:tracePt t="70968" x="4165600" y="3321050"/>
          <p14:tracePt t="70969" x="4133850" y="3365500"/>
          <p14:tracePt t="70978" x="4102100" y="3416300"/>
          <p14:tracePt t="70986" x="4070350" y="3460750"/>
          <p14:tracePt t="70998" x="4051300" y="3511550"/>
          <p14:tracePt t="71015" x="4025900" y="3581400"/>
          <p14:tracePt t="71031" x="4006850" y="3638550"/>
          <p14:tracePt t="71033" x="4000500" y="3663950"/>
          <p14:tracePt t="71048" x="3987800" y="3727450"/>
          <p14:tracePt t="71066" x="3987800" y="3765550"/>
          <p14:tracePt t="71082" x="3987800" y="3822700"/>
          <p14:tracePt t="71099" x="4000500" y="3911600"/>
          <p14:tracePt t="71115" x="4057650" y="4006850"/>
          <p14:tracePt t="71132" x="4127500" y="4102100"/>
          <p14:tracePt t="71149" x="4229100" y="4203700"/>
          <p14:tracePt t="71165" x="4375150" y="4279900"/>
          <p14:tracePt t="71182" x="4572000" y="4330700"/>
          <p14:tracePt t="71198" x="4832350" y="4381500"/>
          <p14:tracePt t="71214" x="5137150" y="4419600"/>
          <p14:tracePt t="71231" x="5454650" y="4489450"/>
          <p14:tracePt t="71248" x="5746750" y="4552950"/>
          <p14:tracePt t="71249" x="5867400" y="4572000"/>
          <p14:tracePt t="71265" x="6083300" y="4597400"/>
          <p14:tracePt t="71282" x="6261100" y="4597400"/>
          <p14:tracePt t="71298" x="6419850" y="4584700"/>
          <p14:tracePt t="71316" x="6540500" y="4552950"/>
          <p14:tracePt t="71333" x="6635750" y="4514850"/>
          <p14:tracePt t="71349" x="6711950" y="4470400"/>
          <p14:tracePt t="71366" x="6781800" y="4425950"/>
          <p14:tracePt t="71383" x="6870700" y="4362450"/>
          <p14:tracePt t="71385" x="6915150" y="4324350"/>
          <p14:tracePt t="71399" x="6959600" y="4273550"/>
          <p14:tracePt t="71418" x="7061200" y="4089400"/>
          <p14:tracePt t="71432" x="7080250" y="4025900"/>
          <p14:tracePt t="71449" x="7150100" y="3835400"/>
          <p14:tracePt t="71466" x="7150100" y="3759200"/>
          <p14:tracePt t="71482" x="7150100" y="3702050"/>
          <p14:tracePt t="71498" x="7150100" y="3657600"/>
          <p14:tracePt t="71515" x="7143750" y="3594100"/>
          <p14:tracePt t="71532" x="7118350" y="3543300"/>
          <p14:tracePt t="71549" x="7048500" y="3467100"/>
          <p14:tracePt t="71564" x="6978650" y="3378200"/>
          <p14:tracePt t="71582" x="6877050" y="3302000"/>
          <p14:tracePt t="71599" x="6775450" y="3225800"/>
          <p14:tracePt t="71616" x="6635750" y="3149600"/>
          <p14:tracePt t="71617" x="6559550" y="3117850"/>
          <p14:tracePt t="71632" x="6483350" y="3079750"/>
          <p14:tracePt t="71649" x="6305550" y="3009900"/>
          <p14:tracePt t="71650" x="6210300" y="2984500"/>
          <p14:tracePt t="71665" x="5994400" y="2940050"/>
          <p14:tracePt t="71682" x="5778500" y="2901950"/>
          <p14:tracePt t="71699" x="5581650" y="2876550"/>
          <p14:tracePt t="71714" x="5378450" y="2851150"/>
          <p14:tracePt t="71731" x="5207000" y="2844800"/>
          <p14:tracePt t="71748" x="5060950" y="2844800"/>
          <p14:tracePt t="71764" x="4921250" y="2844800"/>
          <p14:tracePt t="71781" x="4794250" y="2851150"/>
          <p14:tracePt t="71797" x="4660900" y="2876550"/>
          <p14:tracePt t="71815" x="4546600" y="2914650"/>
          <p14:tracePt t="71833" x="4445000" y="2971800"/>
          <p14:tracePt t="71849" x="4368800" y="3035300"/>
          <p14:tracePt t="71865" x="4254500" y="3168650"/>
          <p14:tracePt t="71883" x="4178300" y="3263900"/>
          <p14:tracePt t="71898" x="4108450" y="3384550"/>
          <p14:tracePt t="71916" x="4070350" y="3505200"/>
          <p14:tracePt t="71931" x="4044950" y="3606800"/>
          <p14:tracePt t="71948" x="4032250" y="3683000"/>
          <p14:tracePt t="71964" x="4032250" y="3733800"/>
          <p14:tracePt t="71981" x="4032250" y="3784600"/>
          <p14:tracePt t="71997" x="4032250" y="3848100"/>
          <p14:tracePt t="72014" x="4038600" y="3949700"/>
          <p14:tracePt t="72031" x="4083050" y="4044950"/>
          <p14:tracePt t="72033" x="4102100" y="4089400"/>
          <p14:tracePt t="72048" x="4133850" y="4140200"/>
          <p14:tracePt t="72065" x="4229100" y="4279900"/>
          <p14:tracePt t="72083" x="4298950" y="4356100"/>
          <p14:tracePt t="72098" x="4394200" y="4432300"/>
          <p14:tracePt t="72116" x="4533900" y="4495800"/>
          <p14:tracePt t="72132" x="4718050" y="4565650"/>
          <p14:tracePt t="72149" x="4991100" y="4660900"/>
          <p14:tracePt t="72166" x="5391150" y="4743450"/>
          <p14:tracePt t="72181" x="5892800" y="4838700"/>
          <p14:tracePt t="72198" x="6413500" y="4921250"/>
          <p14:tracePt t="72214" x="6832600" y="4940300"/>
          <p14:tracePt t="72231" x="7080250" y="4940300"/>
          <p14:tracePt t="72247" x="7226300" y="4883150"/>
          <p14:tracePt t="72249" x="7264400" y="4845050"/>
          <p14:tracePt t="72265" x="7327900" y="4718050"/>
          <p14:tracePt t="72282" x="7391400" y="4565650"/>
          <p14:tracePt t="72297" x="7423150" y="4394200"/>
          <p14:tracePt t="72314" x="7423150" y="4235450"/>
          <p14:tracePt t="72332" x="7423150" y="4044950"/>
          <p14:tracePt t="72349" x="7359650" y="3835400"/>
          <p14:tracePt t="72366" x="7258050" y="3581400"/>
          <p14:tracePt t="72382" x="7150100" y="3390900"/>
          <p14:tracePt t="72398" x="7048500" y="3263900"/>
          <p14:tracePt t="72415" x="6940550" y="3168650"/>
          <p14:tracePt t="72417" x="6902450" y="3149600"/>
          <p14:tracePt t="72431" x="6864350" y="3136900"/>
          <p14:tracePt t="72448" x="6775450" y="3098800"/>
          <p14:tracePt t="72464" x="6680200" y="3073400"/>
          <p14:tracePt t="72465" x="6629400" y="3060700"/>
          <p14:tracePt t="72482" x="6496050" y="3035300"/>
          <p14:tracePt t="72498" x="6375400" y="3009900"/>
          <p14:tracePt t="72514" x="6254750" y="2984500"/>
          <p14:tracePt t="72531" x="6115050" y="2959100"/>
          <p14:tracePt t="72547" x="5949950" y="2927350"/>
          <p14:tracePt t="72564" x="5803900" y="2901950"/>
          <p14:tracePt t="72582" x="5645150" y="2901950"/>
          <p14:tracePt t="72599" x="5461000" y="2914650"/>
          <p14:tracePt t="72614" x="5289550" y="2946400"/>
          <p14:tracePt t="72631" x="5118100" y="3016250"/>
          <p14:tracePt t="72649" x="4953000" y="3073400"/>
          <p14:tracePt t="72650" x="4876800" y="3111500"/>
          <p14:tracePt t="72665" x="4730750" y="3162300"/>
          <p14:tracePt t="72682" x="4597400" y="3213100"/>
          <p14:tracePt t="72698" x="4495800" y="3257550"/>
          <p14:tracePt t="72714" x="4400550" y="3295650"/>
          <p14:tracePt t="72731" x="4330700" y="3333750"/>
          <p14:tracePt t="72747" x="4273550" y="3378200"/>
          <p14:tracePt t="72764" x="4216400" y="3416300"/>
          <p14:tracePt t="72781" x="4165600" y="3473450"/>
          <p14:tracePt t="72797" x="4121150" y="3549650"/>
          <p14:tracePt t="72814" x="4095750" y="3619500"/>
          <p14:tracePt t="72831" x="4076700" y="3689350"/>
          <p14:tracePt t="72848" x="4064000" y="3746500"/>
          <p14:tracePt t="72849" x="4064000" y="3771900"/>
          <p14:tracePt t="72865" x="4051300" y="3860800"/>
          <p14:tracePt t="72884" x="4044950" y="3917950"/>
          <p14:tracePt t="72897" x="4044950" y="3981450"/>
          <p14:tracePt t="72915" x="4051300" y="4051300"/>
          <p14:tracePt t="72931" x="4064000" y="4102100"/>
          <p14:tracePt t="72947" x="4089400" y="4152900"/>
          <p14:tracePt t="72964" x="4133850" y="4210050"/>
          <p14:tracePt t="72980" x="4184650" y="4279900"/>
          <p14:tracePt t="72997" x="4260850" y="4381500"/>
          <p14:tracePt t="73014" x="4387850" y="4483100"/>
          <p14:tracePt t="73031" x="4533900" y="4584700"/>
          <p14:tracePt t="73033" x="4622800" y="4635500"/>
          <p14:tracePt t="73047" x="4724400" y="4692650"/>
          <p14:tracePt t="73064" x="5067300" y="4826000"/>
          <p14:tracePt t="73081" x="5359400" y="4921250"/>
          <p14:tracePt t="73099" x="5695950" y="4991100"/>
          <p14:tracePt t="73114" x="6045200" y="5048250"/>
          <p14:tracePt t="73132" x="6273800" y="5060950"/>
          <p14:tracePt t="73149" x="6477000" y="5035550"/>
          <p14:tracePt t="73165" x="6642100" y="4978400"/>
          <p14:tracePt t="73181" x="6775450" y="4902200"/>
          <p14:tracePt t="73197" x="6896100" y="4800600"/>
          <p14:tracePt t="73214" x="6991350" y="4679950"/>
          <p14:tracePt t="73231" x="7086600" y="4533900"/>
          <p14:tracePt t="73247" x="7156450" y="4381500"/>
          <p14:tracePt t="73264" x="7188200" y="4191000"/>
          <p14:tracePt t="73265" x="7194550" y="4102100"/>
          <p14:tracePt t="73281" x="7207250" y="3924300"/>
          <p14:tracePt t="73298" x="7200900" y="3752850"/>
          <p14:tracePt t="73314" x="7181850" y="3632200"/>
          <p14:tracePt t="73331" x="7156450" y="3543300"/>
          <p14:tracePt t="73348" x="7131050" y="3479800"/>
          <p14:tracePt t="73365" x="7105650" y="3441700"/>
          <p14:tracePt t="73382" x="7073900" y="3403600"/>
          <p14:tracePt t="73399" x="7035800" y="3384550"/>
          <p14:tracePt t="73401" x="7016750" y="3371850"/>
          <p14:tracePt t="73416" x="6991350" y="3359150"/>
          <p14:tracePt t="73434" x="6883400" y="3289300"/>
          <p14:tracePt t="73450" x="6769100" y="3244850"/>
          <p14:tracePt t="73465" x="6635750" y="3194050"/>
          <p14:tracePt t="73484" x="6470650" y="3155950"/>
          <p14:tracePt t="73498" x="6299200" y="3124200"/>
          <p14:tracePt t="73515" x="6096000" y="3079750"/>
          <p14:tracePt t="73532" x="5854700" y="3035300"/>
          <p14:tracePt t="73548" x="5562600" y="2971800"/>
          <p14:tracePt t="73566" x="5226050" y="2901950"/>
          <p14:tracePt t="73569" x="5086350" y="2895600"/>
          <p14:tracePt t="73582" x="4972050" y="2882900"/>
          <p14:tracePt t="73586" x="4876800" y="2882900"/>
          <p14:tracePt t="73599" x="4781550" y="2882900"/>
          <p14:tracePt t="73615" x="4616450" y="2889250"/>
          <p14:tracePt t="73618" x="4559300" y="2895600"/>
          <p14:tracePt t="73633" x="4502150" y="2908300"/>
          <p14:tracePt t="73650" x="4375150" y="2965450"/>
          <p14:tracePt t="73667" x="4286250" y="3022600"/>
          <p14:tracePt t="73682" x="4210050" y="3111500"/>
          <p14:tracePt t="73699" x="4121150" y="3238500"/>
          <p14:tracePt t="73716" x="4051300" y="3365500"/>
          <p14:tracePt t="73732" x="3981450" y="3511550"/>
          <p14:tracePt t="73748" x="3930650" y="3644900"/>
          <p14:tracePt t="73765" x="3905250" y="3771900"/>
          <p14:tracePt t="73782" x="3898900" y="3879850"/>
          <p14:tracePt t="73798" x="3898900" y="3981450"/>
          <p14:tracePt t="73801" x="3898900" y="4032250"/>
          <p14:tracePt t="73815" x="3911600" y="4076700"/>
          <p14:tracePt t="73833" x="3956050" y="4184650"/>
          <p14:tracePt t="73835" x="3994150" y="4241800"/>
          <p14:tracePt t="73850" x="4095750" y="4375150"/>
          <p14:tracePt t="73866" x="4260850" y="4521200"/>
          <p14:tracePt t="73884" x="4514850" y="4679950"/>
          <p14:tracePt t="73898" x="4845050" y="4832350"/>
          <p14:tracePt t="73915" x="5270500" y="4946650"/>
          <p14:tracePt t="73931" x="5708650" y="5022850"/>
          <p14:tracePt t="73948" x="6000750" y="5029200"/>
          <p14:tracePt t="73964" x="6229350" y="5029200"/>
          <p14:tracePt t="73982" x="6419850" y="5022850"/>
          <p14:tracePt t="73998" x="6553200" y="4972050"/>
          <p14:tracePt t="74000" x="6610350" y="4927600"/>
          <p14:tracePt t="74015" x="6667500" y="4870450"/>
          <p14:tracePt t="74032" x="6775450" y="4718050"/>
          <p14:tracePt t="74036" x="6819900" y="4635500"/>
          <p14:tracePt t="74050" x="6877050" y="4470400"/>
          <p14:tracePt t="74069" x="6902450" y="4318000"/>
          <p14:tracePt t="74084" x="6902450" y="4178300"/>
          <p14:tracePt t="74100" x="6896100" y="4032250"/>
          <p14:tracePt t="74116" x="6845300" y="3879850"/>
          <p14:tracePt t="74133" x="6794500" y="3733800"/>
          <p14:tracePt t="74149" x="6705600" y="3587750"/>
          <p14:tracePt t="74167" x="6629400" y="3473450"/>
          <p14:tracePt t="74182" x="6559550" y="3390900"/>
          <p14:tracePt t="74197" x="6508750" y="3352800"/>
          <p14:tracePt t="74213" x="6451600" y="3308350"/>
          <p14:tracePt t="74230" x="6375400" y="3263900"/>
          <p14:tracePt t="74247" x="6286500" y="3251200"/>
          <p14:tracePt t="74266" x="6115050" y="3213100"/>
          <p14:tracePt t="74280" x="5930900" y="3175000"/>
          <p14:tracePt t="74297" x="5746750" y="3149600"/>
          <p14:tracePt t="74314" x="5613400" y="3149600"/>
          <p14:tracePt t="74332" x="5511800" y="3149600"/>
          <p14:tracePt t="74347" x="5461000" y="3149600"/>
          <p14:tracePt t="74365" x="5403850" y="3155950"/>
          <p14:tracePt t="74381" x="5346700" y="3194050"/>
          <p14:tracePt t="74398" x="5289550" y="3251200"/>
          <p14:tracePt t="74413" x="5219700" y="3333750"/>
          <p14:tracePt t="74432" x="5181600" y="3409950"/>
          <p14:tracePt t="74447" x="5143500" y="3492500"/>
          <p14:tracePt t="74448" x="5118100" y="3530600"/>
          <p14:tracePt t="74465" x="5086350" y="3613150"/>
          <p14:tracePt t="74481" x="5067300" y="3708400"/>
          <p14:tracePt t="74497" x="5048250" y="3810000"/>
          <p14:tracePt t="74514" x="5035550" y="3911600"/>
          <p14:tracePt t="74530" x="5035550" y="4025900"/>
          <p14:tracePt t="74547" x="5041900" y="4152900"/>
          <p14:tracePt t="74563" x="5073650" y="4273550"/>
          <p14:tracePt t="74582" x="5118100" y="4400550"/>
          <p14:tracePt t="74597" x="5187950" y="4502150"/>
          <p14:tracePt t="74614" x="5283200" y="4616450"/>
          <p14:tracePt t="74631" x="5441950" y="4711700"/>
          <p14:tracePt t="74647" x="5651500" y="4781550"/>
          <p14:tracePt t="74648" x="5778500" y="4813300"/>
          <p14:tracePt t="74665" x="5918200" y="4832350"/>
          <p14:tracePt t="74681" x="6242050" y="4864100"/>
          <p14:tracePt t="74697" x="6350000" y="4864100"/>
          <p14:tracePt t="74713" x="6381750" y="4864100"/>
          <p14:tracePt t="74730" x="6394450" y="4864100"/>
          <p14:tracePt t="74746" x="6400800" y="4864100"/>
          <p14:tracePt t="74977" x="6407150" y="4864100"/>
          <p14:tracePt t="74994" x="6413500" y="4851400"/>
          <p14:tracePt t="75001" x="6413500" y="4838700"/>
          <p14:tracePt t="75013" x="6426200" y="4813300"/>
          <p14:tracePt t="75030" x="6457950" y="4762500"/>
          <p14:tracePt t="75046" x="6521450" y="4673600"/>
          <p14:tracePt t="75063" x="6565900" y="4559300"/>
          <p14:tracePt t="75080" x="6623050" y="4470400"/>
          <p14:tracePt t="75081" x="6642100" y="4432300"/>
          <p14:tracePt t="75099" x="6667500" y="4368800"/>
          <p14:tracePt t="75114" x="6686550" y="4311650"/>
          <p14:tracePt t="75132" x="6692900" y="4241800"/>
          <p14:tracePt t="75148" x="6718300" y="4152900"/>
          <p14:tracePt t="75165" x="6724650" y="4076700"/>
          <p14:tracePt t="75180" x="6731000" y="3987800"/>
          <p14:tracePt t="75197" x="6731000" y="3937000"/>
          <p14:tracePt t="75213" x="6731000" y="3892550"/>
          <p14:tracePt t="75229" x="6718300" y="3848100"/>
          <p14:tracePt t="75246" x="6680200" y="3784600"/>
          <p14:tracePt t="75263" x="6610350" y="3676650"/>
          <p14:tracePt t="75279" x="6534150" y="3575050"/>
          <p14:tracePt t="75281" x="6489700" y="3524250"/>
          <p14:tracePt t="75297" x="6369050" y="3403600"/>
          <p14:tracePt t="75313" x="6248400" y="3314700"/>
          <p14:tracePt t="75330" x="6127750" y="3251200"/>
          <p14:tracePt t="75347" x="6013450" y="3213100"/>
          <p14:tracePt t="75364" x="5892800" y="3187700"/>
          <p14:tracePt t="75380" x="5772150" y="3162300"/>
          <p14:tracePt t="75398" x="5613400" y="3130550"/>
          <p14:tracePt t="75414" x="5416550" y="3098800"/>
          <p14:tracePt t="75430" x="5194300" y="3060700"/>
          <p14:tracePt t="75446" x="4991100" y="3035300"/>
          <p14:tracePt t="75463" x="4832350" y="3022600"/>
          <p14:tracePt t="75480" x="4724400" y="3022600"/>
          <p14:tracePt t="75481" x="4679950" y="3028950"/>
          <p14:tracePt t="75497" x="4610100" y="3041650"/>
          <p14:tracePt t="75513" x="4565650" y="3067050"/>
          <p14:tracePt t="75530" x="4521200" y="3124200"/>
          <p14:tracePt t="75546" x="4457700" y="3206750"/>
          <p14:tracePt t="75563" x="4394200" y="3302000"/>
          <p14:tracePt t="75580" x="4337050" y="3409950"/>
          <p14:tracePt t="75598" x="4298950" y="3517900"/>
          <p14:tracePt t="75615" x="4273550" y="3613150"/>
          <p14:tracePt t="75632" x="4254500" y="3689350"/>
          <p14:tracePt t="75634" x="4248150" y="3727450"/>
          <p14:tracePt t="75649" x="4248150" y="3746500"/>
          <p14:tracePt t="75650" x="4248150" y="3778250"/>
          <p14:tracePt t="75664" x="4248150" y="3810000"/>
          <p14:tracePt t="75682" x="4260850" y="3924300"/>
          <p14:tracePt t="75697" x="4292600" y="4025900"/>
          <p14:tracePt t="75715" x="4337050" y="4121150"/>
          <p14:tracePt t="75730" x="4400550" y="4210050"/>
          <p14:tracePt t="75747" x="4470400" y="4292600"/>
          <p14:tracePt t="75763" x="4559300" y="4381500"/>
          <p14:tracePt t="75780" x="4667250" y="4445000"/>
          <p14:tracePt t="75797" x="4800600" y="4514850"/>
          <p14:tracePt t="75813" x="4984750" y="4565650"/>
          <p14:tracePt t="75831" x="5232400" y="4622800"/>
          <p14:tracePt t="75848" x="5537200" y="4679950"/>
          <p14:tracePt t="75850" x="5695950" y="4686300"/>
          <p14:tracePt t="75866" x="5829300" y="4686300"/>
          <p14:tracePt t="75867" x="5981700" y="4686300"/>
          <p14:tracePt t="75882" x="6203950" y="4686300"/>
          <p14:tracePt t="75899" x="6324600" y="4641850"/>
          <p14:tracePt t="75915" x="6407150" y="4597400"/>
          <p14:tracePt t="75931" x="6445250" y="4527550"/>
          <p14:tracePt t="75947" x="6470650" y="4413250"/>
          <p14:tracePt t="75965" x="6496050" y="4286250"/>
          <p14:tracePt t="75980" x="6508750" y="4152900"/>
          <p14:tracePt t="75997" x="6508750" y="4051300"/>
          <p14:tracePt t="76013" x="6508750" y="3943350"/>
          <p14:tracePt t="76030" x="6483350" y="3848100"/>
          <p14:tracePt t="76033" x="6477000" y="3816350"/>
          <p14:tracePt t="76047" x="6470650" y="3784600"/>
          <p14:tracePt t="76063" x="6457950" y="3746500"/>
          <p14:tracePt t="76080" x="6445250" y="3721100"/>
          <p14:tracePt t="76081" x="6432550" y="3714750"/>
          <p14:tracePt t="76098" x="6419850" y="3689350"/>
          <p14:tracePt t="76114" x="6419850" y="3683000"/>
          <p14:tracePt t="76130" x="6400800" y="3663950"/>
          <p14:tracePt t="76147" x="6394450" y="3657600"/>
          <p14:tracePt t="76497" x="0" y="0"/>
        </p14:tracePtLst>
        <p14:tracePtLst>
          <p14:tracePt t="79044" x="3403600" y="1536700"/>
          <p14:tracePt t="79139" x="3409950" y="1536700"/>
          <p14:tracePt t="79155" x="3492500" y="1536700"/>
          <p14:tracePt t="79171" x="3695700" y="1555750"/>
          <p14:tracePt t="79181" x="3829050" y="1562100"/>
          <p14:tracePt t="79196" x="4140200" y="1574800"/>
          <p14:tracePt t="79211" x="4527550" y="1574800"/>
          <p14:tracePt t="79228" x="4895850" y="1574800"/>
          <p14:tracePt t="79245" x="5156200" y="1574800"/>
          <p14:tracePt t="79261" x="5238750" y="1574800"/>
          <p14:tracePt t="79278" x="5251450" y="1574800"/>
          <p14:tracePt t="79295" x="5257800" y="1574800"/>
          <p14:tracePt t="79378" x="5238750" y="1574800"/>
          <p14:tracePt t="79385" x="5187950" y="1574800"/>
          <p14:tracePt t="79397" x="5118100" y="1574800"/>
          <p14:tracePt t="79412" x="4870450" y="1574800"/>
          <p14:tracePt t="79428" x="4597400" y="1574800"/>
          <p14:tracePt t="79447" x="4413250" y="1574800"/>
          <p14:tracePt t="79462" x="4330700" y="1574800"/>
          <p14:tracePt t="79465" x="4324350" y="1574800"/>
          <p14:tracePt t="79479" x="4318000" y="1574800"/>
          <p14:tracePt t="79495" x="4311650" y="1574800"/>
          <p14:tracePt t="79561" x="4318000" y="1574800"/>
          <p14:tracePt t="79570" x="4349750" y="1574800"/>
          <p14:tracePt t="79579" x="4413250" y="1574800"/>
          <p14:tracePt t="79595" x="4591050" y="1574800"/>
          <p14:tracePt t="79614" x="4819650" y="1574800"/>
          <p14:tracePt t="79630" x="5003800" y="1574800"/>
          <p14:tracePt t="79647" x="5086350" y="1574800"/>
          <p14:tracePt t="79649" x="5099050" y="1574800"/>
          <p14:tracePt t="79662" x="5105400" y="1574800"/>
          <p14:tracePt t="79729" x="5086350" y="1574800"/>
          <p14:tracePt t="79739" x="5041900" y="1574800"/>
          <p14:tracePt t="79748" x="4978400" y="1574800"/>
          <p14:tracePt t="79762" x="4851400" y="1574800"/>
          <p14:tracePt t="79778" x="4749800" y="1574800"/>
          <p14:tracePt t="79795" x="4699000" y="1574800"/>
          <p14:tracePt t="79812" x="4686300" y="1574800"/>
          <p14:tracePt t="79867" x="4692650" y="1574800"/>
          <p14:tracePt t="79873" x="4724400" y="1574800"/>
          <p14:tracePt t="79882" x="4768850" y="1574800"/>
          <p14:tracePt t="79896" x="4819650" y="1574800"/>
          <p14:tracePt t="79913" x="4965700" y="1574800"/>
          <p14:tracePt t="79929" x="5060950" y="1574800"/>
          <p14:tracePt t="79947" x="5092700" y="1574800"/>
          <p14:tracePt t="79986" x="5060950" y="1574800"/>
          <p14:tracePt t="79995" x="4997450" y="1574800"/>
          <p14:tracePt t="80011" x="4826000" y="1574800"/>
          <p14:tracePt t="80028" x="4597400" y="1574800"/>
          <p14:tracePt t="80045" x="4419600" y="1574800"/>
          <p14:tracePt t="80061" x="4349750" y="1574800"/>
          <p14:tracePt t="80078" x="4337050" y="1574800"/>
          <p14:tracePt t="80095" x="4330700" y="1574800"/>
          <p14:tracePt t="80130" x="4343400" y="1574800"/>
          <p14:tracePt t="80146" x="4413250" y="1574800"/>
          <p14:tracePt t="80163" x="4540250" y="1574800"/>
          <p14:tracePt t="80179" x="4679950" y="1574800"/>
          <p14:tracePt t="80196" x="4787900" y="1574800"/>
          <p14:tracePt t="80212" x="4826000" y="1574800"/>
          <p14:tracePt t="80229" x="4838700" y="1574800"/>
          <p14:tracePt t="80273" x="4819650" y="1574800"/>
          <p14:tracePt t="80281" x="4781550" y="1574800"/>
          <p14:tracePt t="80295" x="4718050" y="1574800"/>
          <p14:tracePt t="80311" x="4540250" y="1574800"/>
          <p14:tracePt t="80329" x="4368800" y="1574800"/>
          <p14:tracePt t="80330" x="4305300" y="1574800"/>
          <p14:tracePt t="80345" x="4260850" y="1574800"/>
          <p14:tracePt t="80363" x="4254500" y="1574800"/>
          <p14:tracePt t="80396" x="4260850" y="1574800"/>
          <p14:tracePt t="80413" x="4343400" y="1574800"/>
          <p14:tracePt t="80428" x="4521200" y="1574800"/>
          <p14:tracePt t="80445" x="4749800" y="1574800"/>
          <p14:tracePt t="80462" x="4953000" y="1574800"/>
          <p14:tracePt t="80478" x="5041900" y="1581150"/>
          <p14:tracePt t="80495" x="5048250" y="1587500"/>
          <p14:tracePt t="80512" x="5054600" y="1587500"/>
          <p14:tracePt t="80593" x="5048250" y="1587500"/>
          <p14:tracePt t="80858" x="5041900" y="1587500"/>
          <p14:tracePt t="80913" x="0" y="0"/>
        </p14:tracePtLst>
        <p14:tracePtLst>
          <p14:tracePt t="81966" x="3975100" y="1619250"/>
          <p14:tracePt t="82050" x="3975100" y="1612900"/>
          <p14:tracePt t="82060" x="3987800" y="1612900"/>
          <p14:tracePt t="82079" x="4121150" y="1612900"/>
          <p14:tracePt t="82095" x="4483100" y="1663700"/>
          <p14:tracePt t="82097" x="4705350" y="1689100"/>
          <p14:tracePt t="82114" x="5207000" y="1701800"/>
          <p14:tracePt t="82130" x="5619750" y="1701800"/>
          <p14:tracePt t="82146" x="5797550" y="1701800"/>
          <p14:tracePt t="82164" x="5842000" y="1701800"/>
          <p14:tracePt t="82179" x="5848350" y="1701800"/>
          <p14:tracePt t="82241" x="5829300" y="1701800"/>
          <p14:tracePt t="82249" x="5778500" y="1701800"/>
          <p14:tracePt t="82261" x="5695950" y="1701800"/>
          <p14:tracePt t="82278" x="5429250" y="1701800"/>
          <p14:tracePt t="82294" x="5086350" y="1701800"/>
          <p14:tracePt t="82311" x="4876800" y="1701800"/>
          <p14:tracePt t="82327" x="4768850" y="1701800"/>
          <p14:tracePt t="82344" x="4749800" y="1701800"/>
          <p14:tracePt t="82393" x="4743450" y="1701800"/>
          <p14:tracePt t="82402" x="4749800" y="1701800"/>
          <p14:tracePt t="82411" x="4768850" y="1695450"/>
          <p14:tracePt t="82429" x="4876800" y="1695450"/>
          <p14:tracePt t="82446" x="5035550" y="1695450"/>
          <p14:tracePt t="82462" x="5181600" y="1695450"/>
          <p14:tracePt t="82478" x="5245100" y="1695450"/>
          <p14:tracePt t="82494" x="5251450" y="1695450"/>
          <p14:tracePt t="82521" x="5251450" y="1689100"/>
          <p14:tracePt t="82530" x="5207000" y="1682750"/>
          <p14:tracePt t="82545" x="5092700" y="1682750"/>
          <p14:tracePt t="82562" x="4953000" y="1682750"/>
          <p14:tracePt t="82578" x="4870450" y="1682750"/>
          <p14:tracePt t="82594" x="4838700" y="1682750"/>
          <p14:tracePt t="82665" x="4870450" y="1676400"/>
          <p14:tracePt t="82675" x="4914900" y="1676400"/>
          <p14:tracePt t="82682" x="4978400" y="1676400"/>
          <p14:tracePt t="82696" x="5041900" y="1676400"/>
          <p14:tracePt t="82712" x="5137150" y="1676400"/>
          <p14:tracePt t="82727" x="5187950" y="1676400"/>
          <p14:tracePt t="82746" x="5207000" y="1676400"/>
          <p14:tracePt t="82841" x="0" y="0"/>
        </p14:tracePtLst>
        <p14:tracePtLst>
          <p14:tracePt t="85163" x="3702050" y="1555750"/>
          <p14:tracePt t="85225" x="3702050" y="1549400"/>
          <p14:tracePt t="85241" x="3727450" y="1549400"/>
          <p14:tracePt t="85249" x="3771900" y="1549400"/>
          <p14:tracePt t="85260" x="3848100" y="1549400"/>
          <p14:tracePt t="85276" x="4057650" y="1549400"/>
          <p14:tracePt t="85293" x="4349750" y="1549400"/>
          <p14:tracePt t="85310" x="4743450" y="1549400"/>
          <p14:tracePt t="85326" x="5048250" y="1549400"/>
          <p14:tracePt t="85343" x="5187950" y="1549400"/>
          <p14:tracePt t="85360" x="5219700" y="1549400"/>
          <p14:tracePt t="85361" x="5226050" y="1549400"/>
          <p14:tracePt t="85577" x="0" y="0"/>
        </p14:tracePtLst>
        <p14:tracePtLst>
          <p14:tracePt t="86372" x="4660900" y="3206750"/>
          <p14:tracePt t="86388" x="4591050" y="3194050"/>
          <p14:tracePt t="86403" x="4514850" y="3181350"/>
          <p14:tracePt t="86414" x="4489450" y="3181350"/>
          <p14:tracePt t="86428" x="4432300" y="3181350"/>
          <p14:tracePt t="86443" x="4394200" y="3181350"/>
          <p14:tracePt t="86460" x="4387850" y="3181350"/>
          <p14:tracePt t="86477" x="4362450" y="3181350"/>
          <p14:tracePt t="86493" x="4349750" y="3200400"/>
          <p14:tracePt t="86510" x="4343400" y="3219450"/>
          <p14:tracePt t="86527" x="4337050" y="3276600"/>
          <p14:tracePt t="86529" x="4330700" y="3308350"/>
          <p14:tracePt t="86544" x="4330700" y="3333750"/>
          <p14:tracePt t="86561" x="4337050" y="3486150"/>
          <p14:tracePt t="86577" x="4375150" y="3600450"/>
          <p14:tracePt t="86593" x="4438650" y="3689350"/>
          <p14:tracePt t="86610" x="4533900" y="3765550"/>
          <p14:tracePt t="86627" x="4667250" y="3829050"/>
          <p14:tracePt t="86644" x="4800600" y="3879850"/>
          <p14:tracePt t="86661" x="4921250" y="3911600"/>
          <p14:tracePt t="86677" x="5003800" y="3924300"/>
          <p14:tracePt t="86694" x="5035550" y="3937000"/>
          <p14:tracePt t="86711" x="5048250" y="3937000"/>
          <p14:tracePt t="86742" x="5054600" y="3937000"/>
          <p14:tracePt t="86778" x="5054600" y="3943350"/>
          <p14:tracePt t="86788" x="5048250" y="3949700"/>
          <p14:tracePt t="86796" x="5035550" y="3949700"/>
          <p14:tracePt t="86810" x="4940300" y="3949700"/>
          <p14:tracePt t="86826" x="4724400" y="3930650"/>
          <p14:tracePt t="86844" x="4457700" y="3879850"/>
          <p14:tracePt t="86860" x="4235450" y="3822700"/>
          <p14:tracePt t="86876" x="4089400" y="3771900"/>
          <p14:tracePt t="86894" x="4044950" y="3746500"/>
          <p14:tracePt t="86911" x="4038600" y="3746500"/>
          <p14:tracePt t="87116" x="4051300" y="3740150"/>
          <p14:tracePt t="87125" x="4070350" y="3740150"/>
          <p14:tracePt t="87145" x="4152900" y="3740150"/>
          <p14:tracePt t="87148" x="4216400" y="3740150"/>
          <p14:tracePt t="87163" x="4292600" y="3740150"/>
          <p14:tracePt t="87178" x="4419600" y="3740150"/>
          <p14:tracePt t="87194" x="4457700" y="3740150"/>
          <p14:tracePt t="87211" x="4489450" y="3740150"/>
          <p14:tracePt t="87226" x="4514850" y="3740150"/>
          <p14:tracePt t="87243" x="4546600" y="3740150"/>
          <p14:tracePt t="87259" x="4603750" y="3740150"/>
          <p14:tracePt t="87276" x="4660900" y="3727450"/>
          <p14:tracePt t="87293" x="4699000" y="3721100"/>
          <p14:tracePt t="87310" x="4724400" y="3708400"/>
          <p14:tracePt t="87325" x="4749800" y="3695700"/>
          <p14:tracePt t="87342" x="4762500" y="3683000"/>
          <p14:tracePt t="87359" x="4781550" y="3663950"/>
          <p14:tracePt t="87375" x="4787900" y="3638550"/>
          <p14:tracePt t="87377" x="4787900" y="3625850"/>
          <p14:tracePt t="87393" x="4800600" y="3581400"/>
          <p14:tracePt t="87410" x="4806950" y="3530600"/>
          <p14:tracePt t="87427" x="4826000" y="3460750"/>
          <p14:tracePt t="87444" x="4826000" y="3409950"/>
          <p14:tracePt t="87459" x="4826000" y="3346450"/>
          <p14:tracePt t="87477" x="4826000" y="3289300"/>
          <p14:tracePt t="87493" x="4826000" y="3251200"/>
          <p14:tracePt t="87509" x="4826000" y="3219450"/>
          <p14:tracePt t="87526" x="4826000" y="3200400"/>
          <p14:tracePt t="87562" x="4826000" y="3194050"/>
          <p14:tracePt t="87570" x="4819650" y="3181350"/>
          <p14:tracePt t="87578" x="4813300" y="3181350"/>
          <p14:tracePt t="87593" x="4768850" y="3175000"/>
          <p14:tracePt t="87610" x="4743450" y="3168650"/>
          <p14:tracePt t="87626" x="4711700" y="3168650"/>
          <p14:tracePt t="87643" x="4679950" y="3187700"/>
          <p14:tracePt t="87660" x="4648200" y="3225800"/>
          <p14:tracePt t="87678" x="4629150" y="3282950"/>
          <p14:tracePt t="87695" x="4603750" y="3378200"/>
          <p14:tracePt t="87711" x="4597400" y="3473450"/>
          <p14:tracePt t="87713" x="4597400" y="3524250"/>
          <p14:tracePt t="87727" x="4616450" y="3594100"/>
          <p14:tracePt t="87743" x="4673600" y="3695700"/>
          <p14:tracePt t="87745" x="4705350" y="3746500"/>
          <p14:tracePt t="87760" x="4781550" y="3803650"/>
          <p14:tracePt t="87778" x="4851400" y="3841750"/>
          <p14:tracePt t="87793" x="4914900" y="3860800"/>
          <p14:tracePt t="87810" x="4965700" y="3860800"/>
          <p14:tracePt t="87827" x="5010150" y="3835400"/>
          <p14:tracePt t="87843" x="5048250" y="3790950"/>
          <p14:tracePt t="87860" x="5067300" y="3714750"/>
          <p14:tracePt t="87876" x="5080000" y="3625850"/>
          <p14:tracePt t="87893" x="5080000" y="3568700"/>
          <p14:tracePt t="87910" x="5073650" y="3498850"/>
          <p14:tracePt t="87927" x="5048250" y="3448050"/>
          <p14:tracePt t="87929" x="5029200" y="3429000"/>
          <p14:tracePt t="87946" x="5010150" y="3409950"/>
          <p14:tracePt t="87960" x="4959350" y="3384550"/>
          <p14:tracePt t="87976" x="4940300" y="3378200"/>
          <p14:tracePt t="87994" x="4895850" y="3378200"/>
          <p14:tracePt t="88010" x="4870450" y="3378200"/>
          <p14:tracePt t="88026" x="4864100" y="3378200"/>
          <p14:tracePt t="88042" x="4838700" y="3378200"/>
          <p14:tracePt t="88059" x="4832350" y="3416300"/>
          <p14:tracePt t="88076" x="4826000" y="3448050"/>
          <p14:tracePt t="88093" x="4826000" y="3517900"/>
          <p14:tracePt t="88110" x="4864100" y="3581400"/>
          <p14:tracePt t="88126" x="4914900" y="3638550"/>
          <p14:tracePt t="88144" x="4997450" y="3676650"/>
          <p14:tracePt t="88145" x="5035550" y="3689350"/>
          <p14:tracePt t="88161" x="5073650" y="3702050"/>
          <p14:tracePt t="88178" x="5181600" y="3708400"/>
          <p14:tracePt t="88194" x="5270500" y="3708400"/>
          <p14:tracePt t="88210" x="5353050" y="3670300"/>
          <p14:tracePt t="88226" x="5403850" y="3613150"/>
          <p14:tracePt t="88242" x="5435600" y="3536950"/>
          <p14:tracePt t="88258" x="5461000" y="3448050"/>
          <p14:tracePt t="88276" x="5467350" y="3390900"/>
          <p14:tracePt t="88292" x="5467350" y="3359150"/>
          <p14:tracePt t="88309" x="5467350" y="3327400"/>
          <p14:tracePt t="88325" x="5467350" y="3321050"/>
          <p14:tracePt t="88342" x="5467350" y="3314700"/>
          <p14:tracePt t="88358" x="5461000" y="3302000"/>
          <p14:tracePt t="88375" x="5454650" y="3295650"/>
          <p14:tracePt t="88411" x="5454650" y="3289300"/>
          <p14:tracePt t="88427" x="5448300" y="3276600"/>
          <p14:tracePt t="88449" x="5441950" y="3263900"/>
          <p14:tracePt t="88460" x="5441950" y="3257550"/>
          <p14:tracePt t="88477" x="5422900" y="3232150"/>
          <p14:tracePt t="88493" x="5403850" y="3200400"/>
          <p14:tracePt t="88509" x="5397500" y="3175000"/>
          <p14:tracePt t="88526" x="5378450" y="3136900"/>
          <p14:tracePt t="88529" x="5378450" y="3130550"/>
          <p14:tracePt t="88544" x="5372100" y="3117850"/>
          <p14:tracePt t="88560" x="5365750" y="3098800"/>
          <p14:tracePt t="88576" x="5359400" y="3067050"/>
          <p14:tracePt t="88593" x="5353050" y="3067050"/>
          <p14:tracePt t="88634" x="5346700" y="3067050"/>
          <p14:tracePt t="88641" x="5340350" y="3092450"/>
          <p14:tracePt t="88660" x="5321300" y="3200400"/>
          <p14:tracePt t="88677" x="5283200" y="3371850"/>
          <p14:tracePt t="88694" x="5257800" y="3524250"/>
          <p14:tracePt t="88710" x="5257800" y="3663950"/>
          <p14:tracePt t="88713" x="5257800" y="3740150"/>
          <p14:tracePt t="88726" x="5257800" y="3790950"/>
          <p14:tracePt t="88742" x="5257800" y="3873500"/>
          <p14:tracePt t="88760" x="5257800" y="3917950"/>
          <p14:tracePt t="88763" x="5257800" y="3924300"/>
          <p14:tracePt t="88776" x="5257800" y="3943350"/>
          <p14:tracePt t="88792" x="5257800" y="3949700"/>
          <p14:tracePt t="88874" x="5264150" y="3956050"/>
          <p14:tracePt t="88884" x="5270500" y="3956050"/>
          <p14:tracePt t="88897" x="5289550" y="3956050"/>
          <p14:tracePt t="88911" x="5391150" y="3956050"/>
          <p14:tracePt t="88927" x="5575300" y="3956050"/>
          <p14:tracePt t="88930" x="5670550" y="3956050"/>
          <p14:tracePt t="88944" x="5753100" y="3956050"/>
          <p14:tracePt t="88960" x="5867400" y="3956050"/>
          <p14:tracePt t="88977" x="5911850" y="3956050"/>
          <p14:tracePt t="89051" x="5911850" y="3949700"/>
          <p14:tracePt t="89069" x="5911850" y="3943350"/>
          <p14:tracePt t="89078" x="5911850" y="3930650"/>
          <p14:tracePt t="89093" x="5911850" y="3892550"/>
          <p14:tracePt t="89109" x="5905500" y="3816350"/>
          <p14:tracePt t="89126" x="5892800" y="3727450"/>
          <p14:tracePt t="89129" x="5886450" y="3683000"/>
          <p14:tracePt t="89144" x="5880100" y="3625850"/>
          <p14:tracePt t="89162" x="5854700" y="3511550"/>
          <p14:tracePt t="89178" x="5854700" y="3467100"/>
          <p14:tracePt t="89193" x="5848350" y="3422650"/>
          <p14:tracePt t="89210" x="5842000" y="3403600"/>
          <p14:tracePt t="89227" x="0" y="0"/>
        </p14:tracePtLst>
        <p14:tracePtLst>
          <p14:tracePt t="89954" x="5283200" y="3054350"/>
          <p14:tracePt t="90011" x="5276850" y="3054350"/>
          <p14:tracePt t="90017" x="5276850" y="3060700"/>
          <p14:tracePt t="90027" x="5276850" y="3092450"/>
          <p14:tracePt t="90042" x="5276850" y="3200400"/>
          <p14:tracePt t="90058" x="5283200" y="3359150"/>
          <p14:tracePt t="90075" x="5289550" y="3498850"/>
          <p14:tracePt t="90092" x="5289550" y="3613150"/>
          <p14:tracePt t="90108" x="5289550" y="3708400"/>
          <p14:tracePt t="90125" x="5289550" y="3778250"/>
          <p14:tracePt t="90142" x="5289550" y="3822700"/>
          <p14:tracePt t="90158" x="5289550" y="3854450"/>
          <p14:tracePt t="90324" x="5295900" y="3860800"/>
          <p14:tracePt t="90339" x="5308600" y="3860800"/>
          <p14:tracePt t="90355" x="5372100" y="3860800"/>
          <p14:tracePt t="90367" x="5416550" y="3860800"/>
          <p14:tracePt t="90379" x="5530850" y="3860800"/>
          <p14:tracePt t="90392" x="5607050" y="3860800"/>
          <p14:tracePt t="90410" x="5797550" y="3860800"/>
          <p14:tracePt t="90426" x="5873750" y="3860800"/>
          <p14:tracePt t="90443" x="5899150" y="3860800"/>
          <p14:tracePt t="90460" x="5905500" y="3860800"/>
          <p14:tracePt t="90593" x="0" y="0"/>
        </p14:tracePtLst>
        <p14:tracePtLst>
          <p14:tracePt t="90977" x="5314950" y="3028950"/>
          <p14:tracePt t="91035" x="5308600" y="3035300"/>
          <p14:tracePt t="91042" x="5302250" y="3041650"/>
          <p14:tracePt t="91058" x="5302250" y="3079750"/>
          <p14:tracePt t="91075" x="5302250" y="3130550"/>
          <p14:tracePt t="91091" x="5302250" y="3206750"/>
          <p14:tracePt t="91108" x="5302250" y="3302000"/>
          <p14:tracePt t="91124" x="5302250" y="3403600"/>
          <p14:tracePt t="91141" x="5302250" y="3505200"/>
          <p14:tracePt t="91159" x="5302250" y="3606800"/>
          <p14:tracePt t="91175" x="5302250" y="3689350"/>
          <p14:tracePt t="91193" x="5302250" y="3752850"/>
          <p14:tracePt t="91322" x="5302250" y="3759200"/>
          <p14:tracePt t="91337" x="5314950" y="3759200"/>
          <p14:tracePt t="91346" x="5334000" y="3759200"/>
          <p14:tracePt t="91357" x="5365750" y="3759200"/>
          <p14:tracePt t="91374" x="5467350" y="3759200"/>
          <p14:tracePt t="91390" x="5600700" y="3759200"/>
          <p14:tracePt t="91407" x="5708650" y="3759200"/>
          <p14:tracePt t="91409" x="5740400" y="3759200"/>
          <p14:tracePt t="91425" x="5759450" y="3759200"/>
          <p14:tracePt t="91443" x="5778500" y="3759200"/>
          <p14:tracePt t="92475" x="0" y="0"/>
        </p14:tracePtLst>
        <p14:tracePtLst>
          <p14:tracePt t="93018" x="5264150" y="3028950"/>
          <p14:tracePt t="93090" x="5257800" y="3028950"/>
          <p14:tracePt t="93100" x="5257800" y="3035300"/>
          <p14:tracePt t="93110" x="5251450" y="3060700"/>
          <p14:tracePt t="93124" x="5245100" y="3117850"/>
          <p14:tracePt t="93141" x="5219700" y="3194050"/>
          <p14:tracePt t="93158" x="5207000" y="3308350"/>
          <p14:tracePt t="93175" x="5194300" y="3448050"/>
          <p14:tracePt t="93177" x="5187950" y="3517900"/>
          <p14:tracePt t="93193" x="5187950" y="3619500"/>
          <p14:tracePt t="93209" x="5187950" y="3676650"/>
          <p14:tracePt t="93225" x="5187950" y="3702050"/>
          <p14:tracePt t="93242" x="5187950" y="3708400"/>
          <p14:tracePt t="93450" x="5187950" y="3714750"/>
          <p14:tracePt t="93466" x="5213350" y="3714750"/>
          <p14:tracePt t="93476" x="5245100" y="3714750"/>
          <p14:tracePt t="93493" x="5359400" y="3714750"/>
          <p14:tracePt t="93509" x="5530850" y="3714750"/>
          <p14:tracePt t="93524" x="5657850" y="3714750"/>
          <p14:tracePt t="93541" x="5715000" y="3714750"/>
          <p14:tracePt t="93558" x="5727700" y="3714750"/>
          <p14:tracePt t="93574" x="5734050" y="3714750"/>
          <p14:tracePt t="93778" x="5740400" y="3714750"/>
          <p14:tracePt t="93794" x="5740400" y="3695700"/>
          <p14:tracePt t="93802" x="5740400" y="3683000"/>
          <p14:tracePt t="93810" x="5740400" y="3663950"/>
          <p14:tracePt t="93825" x="5734050" y="3613150"/>
          <p14:tracePt t="93841" x="5727700" y="3587750"/>
          <p14:tracePt t="93858" x="5727700" y="3562350"/>
          <p14:tracePt t="93875" x="5727700" y="3549650"/>
          <p14:tracePt t="93891" x="5727700" y="3543300"/>
          <p14:tracePt t="94082" x="0" y="0"/>
        </p14:tracePtLst>
        <p14:tracePtLst>
          <p14:tracePt t="103773" x="5232400" y="3225800"/>
          <p14:tracePt t="103790" x="5232400" y="3219450"/>
          <p14:tracePt t="103889" x="5232400" y="3213100"/>
          <p14:tracePt t="103899" x="5232400" y="3206750"/>
          <p14:tracePt t="103907" x="5245100" y="3206750"/>
          <p14:tracePt t="103921" x="5314950" y="3206750"/>
          <p14:tracePt t="103938" x="5486400" y="3206750"/>
          <p14:tracePt t="103954" x="5759450" y="3206750"/>
          <p14:tracePt t="103970" x="6153150" y="3206750"/>
          <p14:tracePt t="103987" x="6457950" y="3206750"/>
          <p14:tracePt t="104004" x="6623050" y="3206750"/>
          <p14:tracePt t="104021" x="6654800" y="3206750"/>
          <p14:tracePt t="104037" x="6667500" y="3206750"/>
          <p14:tracePt t="104148" x="6673850" y="3206750"/>
          <p14:tracePt t="104163" x="6673850" y="3232150"/>
          <p14:tracePt t="104178" x="6673850" y="3263900"/>
          <p14:tracePt t="104193" x="6667500" y="3282950"/>
          <p14:tracePt t="104204" x="6667500" y="3289300"/>
          <p14:tracePt t="104221" x="6667500" y="3302000"/>
          <p14:tracePt t="104236" x="6667500" y="3314700"/>
          <p14:tracePt t="104253" x="6667500" y="3327400"/>
          <p14:tracePt t="104270" x="6667500" y="3346450"/>
          <p14:tracePt t="104286" x="6667500" y="3378200"/>
          <p14:tracePt t="104289" x="6667500" y="3384550"/>
          <p14:tracePt t="104303" x="6667500" y="3397250"/>
          <p14:tracePt t="104320" x="6667500" y="3403600"/>
          <p14:tracePt t="104412" x="6673850" y="3416300"/>
          <p14:tracePt t="104578" x="6654800" y="3416300"/>
          <p14:tracePt t="104595" x="6584950" y="3390900"/>
          <p14:tracePt t="104613" x="6464300" y="3359150"/>
          <p14:tracePt t="104623" x="6388100" y="3333750"/>
          <p14:tracePt t="104637" x="6203950" y="3295650"/>
          <p14:tracePt t="104653" x="6064250" y="3270250"/>
          <p14:tracePt t="104669" x="5981700" y="3257550"/>
          <p14:tracePt t="104686" x="5949950" y="3251200"/>
          <p14:tracePt t="104703" x="5937250" y="3244850"/>
          <p14:tracePt t="104721" x="5930900" y="3244850"/>
          <p14:tracePt t="104736" x="5918200" y="3238500"/>
          <p14:tracePt t="104753" x="5892800" y="3232150"/>
          <p14:tracePt t="104771" x="5848350" y="3219450"/>
          <p14:tracePt t="104786" x="5797550" y="3200400"/>
          <p14:tracePt t="104803" x="5746750" y="3181350"/>
          <p14:tracePt t="104820" x="5702300" y="3162300"/>
          <p14:tracePt t="104836" x="5626100" y="3143250"/>
          <p14:tracePt t="104853" x="5505450" y="3124200"/>
          <p14:tracePt t="104870" x="5384800" y="3098800"/>
          <p14:tracePt t="104886" x="5314950" y="3086100"/>
          <p14:tracePt t="104903" x="5302250" y="3079750"/>
          <p14:tracePt t="104920" x="5295900" y="3079750"/>
          <p14:tracePt t="105041" x="5314950" y="3079750"/>
          <p14:tracePt t="105049" x="5346700" y="3079750"/>
          <p14:tracePt t="105058" x="5397500" y="3079750"/>
          <p14:tracePt t="105069" x="5473700" y="3079750"/>
          <p14:tracePt t="105086" x="5594350" y="3098800"/>
          <p14:tracePt t="105104" x="5708650" y="3098800"/>
          <p14:tracePt t="105120" x="5829300" y="3098800"/>
          <p14:tracePt t="105122" x="5861050" y="3098800"/>
          <p14:tracePt t="105137" x="5918200" y="3098800"/>
          <p14:tracePt t="105153" x="5975350" y="3098800"/>
          <p14:tracePt t="105169" x="6026150" y="3098800"/>
          <p14:tracePt t="105186" x="6115050" y="3098800"/>
          <p14:tracePt t="105203" x="6178550" y="3098800"/>
          <p14:tracePt t="105219" x="6216650" y="3098800"/>
          <p14:tracePt t="105265" x="6235700" y="3098800"/>
          <p14:tracePt t="105274" x="6235700" y="3105150"/>
          <p14:tracePt t="105513" x="6223000" y="3111500"/>
          <p14:tracePt t="105521" x="6210300" y="3111500"/>
          <p14:tracePt t="105538" x="6121400" y="3111500"/>
          <p14:tracePt t="105553" x="5975350" y="3111500"/>
          <p14:tracePt t="105569" x="5822950" y="3098800"/>
          <p14:tracePt t="105586" x="5727700" y="3079750"/>
          <p14:tracePt t="105603" x="5670550" y="3073400"/>
          <p14:tracePt t="105620" x="5645150" y="3073400"/>
          <p14:tracePt t="105637" x="5626100" y="3073400"/>
          <p14:tracePt t="105654" x="5607050" y="3073400"/>
          <p14:tracePt t="105657" x="5594350" y="3073400"/>
          <p14:tracePt t="105670" x="5588000" y="3073400"/>
          <p14:tracePt t="105687" x="5575300" y="3073400"/>
          <p14:tracePt t="105703" x="5568950" y="3073400"/>
          <p14:tracePt t="105721" x="5556250" y="3073400"/>
          <p14:tracePt t="105737" x="5549900" y="3098800"/>
          <p14:tracePt t="105754" x="5543550" y="3111500"/>
          <p14:tracePt t="105771" x="5543550" y="3130550"/>
          <p14:tracePt t="105787" x="5543550" y="3149600"/>
          <p14:tracePt t="105804" x="5543550" y="3168650"/>
          <p14:tracePt t="105820" x="5543550" y="3213100"/>
          <p14:tracePt t="105837" x="5549900" y="3270250"/>
          <p14:tracePt t="105855" x="5575300" y="3352800"/>
          <p14:tracePt t="105870" x="5626100" y="3448050"/>
          <p14:tracePt t="105874" x="5645150" y="3492500"/>
          <p14:tracePt t="105889" x="5676900" y="3600450"/>
          <p14:tracePt t="105906" x="5715000" y="3683000"/>
          <p14:tracePt t="105921" x="5734050" y="3733800"/>
          <p14:tracePt t="105937" x="5734050" y="3765550"/>
          <p14:tracePt t="105954" x="5734050" y="3797300"/>
          <p14:tracePt t="105971" x="5734050" y="3822700"/>
          <p14:tracePt t="105987" x="5734050" y="3848100"/>
          <p14:tracePt t="106003" x="5734050" y="3873500"/>
          <p14:tracePt t="106020" x="5715000" y="3892550"/>
          <p14:tracePt t="106037" x="5702300" y="3898900"/>
          <p14:tracePt t="106054" x="5676900" y="3898900"/>
          <p14:tracePt t="106058" x="5657850" y="3898900"/>
          <p14:tracePt t="106071" x="5632450" y="3898900"/>
          <p14:tracePt t="106089" x="5581650" y="3898900"/>
          <p14:tracePt t="106104" x="5568950" y="3898900"/>
          <p14:tracePt t="106121" x="5492750" y="3879850"/>
          <p14:tracePt t="106137" x="5435600" y="3829050"/>
          <p14:tracePt t="106155" x="5378450" y="3784600"/>
          <p14:tracePt t="106171" x="5340350" y="3746500"/>
          <p14:tracePt t="106188" x="5308600" y="3689350"/>
          <p14:tracePt t="106203" x="5295900" y="3657600"/>
          <p14:tracePt t="106219" x="5289550" y="3619500"/>
          <p14:tracePt t="106236" x="5289550" y="3587750"/>
          <p14:tracePt t="106253" x="5289550" y="3568700"/>
          <p14:tracePt t="106269" x="5289550" y="3556000"/>
          <p14:tracePt t="106370" x="5295900" y="3549650"/>
          <p14:tracePt t="106378" x="5314950" y="3543300"/>
          <p14:tracePt t="106389" x="5334000" y="3543300"/>
          <p14:tracePt t="106404" x="5416550" y="3543300"/>
          <p14:tracePt t="106420" x="5524500" y="3543300"/>
          <p14:tracePt t="106437" x="5619750" y="3543300"/>
          <p14:tracePt t="106453" x="5683250" y="3543300"/>
          <p14:tracePt t="106470" x="5721350" y="3543300"/>
          <p14:tracePt t="106487" x="5746750" y="3543300"/>
          <p14:tracePt t="106503" x="5759450" y="3543300"/>
          <p14:tracePt t="106520" x="5772150" y="3543300"/>
          <p14:tracePt t="106536" x="5778500" y="3543300"/>
          <p14:tracePt t="106593" x="5784850" y="3536950"/>
          <p14:tracePt t="106609" x="5791200" y="3530600"/>
          <p14:tracePt t="106617" x="5797550" y="3511550"/>
          <p14:tracePt t="106626" x="5797550" y="3498850"/>
          <p14:tracePt t="106636" x="5797550" y="3467100"/>
          <p14:tracePt t="106652" x="5797550" y="3416300"/>
          <p14:tracePt t="106669" x="5791200" y="3327400"/>
          <p14:tracePt t="106686" x="5772150" y="3244850"/>
          <p14:tracePt t="106703" x="5753100" y="3187700"/>
          <p14:tracePt t="106705" x="5740400" y="3175000"/>
          <p14:tracePt t="106720" x="5734050" y="3155950"/>
          <p14:tracePt t="106737" x="5715000" y="3124200"/>
          <p14:tracePt t="106753" x="5715000" y="3117850"/>
          <p14:tracePt t="106769" x="5715000" y="3105150"/>
          <p14:tracePt t="106890" x="5715000" y="3098800"/>
          <p14:tracePt t="106900" x="5721350" y="3098800"/>
          <p14:tracePt t="106910" x="5753100" y="3098800"/>
          <p14:tracePt t="106921" x="5816600" y="3098800"/>
          <p14:tracePt t="106936" x="5975350" y="3136900"/>
          <p14:tracePt t="106953" x="6203950" y="3175000"/>
          <p14:tracePt t="106970" x="6273800" y="3187700"/>
          <p14:tracePt t="106986" x="6286500" y="3187700"/>
          <p14:tracePt t="107003" x="6292850" y="3187700"/>
          <p14:tracePt t="107249" x="6267450" y="3187700"/>
          <p14:tracePt t="107259" x="6235700" y="3187700"/>
          <p14:tracePt t="107270" x="6203950" y="3187700"/>
          <p14:tracePt t="107286" x="6146800" y="3187700"/>
          <p14:tracePt t="107303" x="6096000" y="3187700"/>
          <p14:tracePt t="107306" x="6083300" y="3187700"/>
          <p14:tracePt t="107319" x="6076950" y="3187700"/>
          <p14:tracePt t="107337" x="6057900" y="3200400"/>
          <p14:tracePt t="107354" x="6051550" y="3206750"/>
          <p14:tracePt t="107370" x="6038850" y="3219450"/>
          <p14:tracePt t="107387" x="6026150" y="3244850"/>
          <p14:tracePt t="107403" x="6007100" y="3289300"/>
          <p14:tracePt t="107420" x="6000750" y="3378200"/>
          <p14:tracePt t="107436" x="6000750" y="3511550"/>
          <p14:tracePt t="107453" x="6000750" y="3683000"/>
          <p14:tracePt t="107469" x="6000750" y="3860800"/>
          <p14:tracePt t="107486" x="6019800" y="3994150"/>
          <p14:tracePt t="107503" x="6038850" y="4083050"/>
          <p14:tracePt t="107507" x="6045200" y="4114800"/>
          <p14:tracePt t="107520" x="6051550" y="4140200"/>
          <p14:tracePt t="107524" x="6051550" y="4152900"/>
          <p14:tracePt t="107537" x="6051550" y="4165600"/>
          <p14:tracePt t="107553" x="6051550" y="4171950"/>
          <p14:tracePt t="107594" x="6045200" y="4171950"/>
          <p14:tracePt t="107603" x="6019800" y="4171950"/>
          <p14:tracePt t="107620" x="5937250" y="4159250"/>
          <p14:tracePt t="107636" x="5854700" y="4121150"/>
          <p14:tracePt t="107653" x="5803900" y="4083050"/>
          <p14:tracePt t="107670" x="5784850" y="4019550"/>
          <p14:tracePt t="107686" x="5778500" y="3911600"/>
          <p14:tracePt t="107703" x="5810250" y="3740150"/>
          <p14:tracePt t="107720" x="5873750" y="3594100"/>
          <p14:tracePt t="107722" x="5905500" y="3536950"/>
          <p14:tracePt t="107737" x="5969000" y="3441700"/>
          <p14:tracePt t="107755" x="6026150" y="3403600"/>
          <p14:tracePt t="107770" x="6045200" y="3390900"/>
          <p14:tracePt t="107850" x="6051550" y="3390900"/>
          <p14:tracePt t="108003" x="6051550" y="3384550"/>
          <p14:tracePt t="108020" x="6007100" y="3340100"/>
          <p14:tracePt t="108039" x="5930900" y="3282950"/>
          <p14:tracePt t="108054" x="5867400" y="3232150"/>
          <p14:tracePt t="108070" x="5816600" y="3194050"/>
          <p14:tracePt t="108087" x="5797550" y="3162300"/>
          <p14:tracePt t="108091" x="5791200" y="3162300"/>
          <p14:tracePt t="108105" x="5784850" y="3149600"/>
          <p14:tracePt t="108154" x="5784850" y="3143250"/>
          <p14:tracePt t="108185" x="5784850" y="3136900"/>
          <p14:tracePt t="108195" x="5784850" y="3130550"/>
          <p14:tracePt t="108314" x="5803900" y="3130550"/>
          <p14:tracePt t="108322" x="5842000" y="3130550"/>
          <p14:tracePt t="108335" x="5873750" y="3136900"/>
          <p14:tracePt t="108353" x="5994400" y="3143250"/>
          <p14:tracePt t="108370" x="6076950" y="3155950"/>
          <p14:tracePt t="108387" x="6121400" y="3155950"/>
          <p14:tracePt t="108402" x="6197600" y="3155950"/>
          <p14:tracePt t="108419" x="6254750" y="3155950"/>
          <p14:tracePt t="108435" x="6292850" y="3155950"/>
          <p14:tracePt t="108452" x="6305550" y="3155950"/>
          <p14:tracePt t="108469" x="6311900" y="3155950"/>
          <p14:tracePt t="108700" x="6299200" y="3155950"/>
          <p14:tracePt t="108706" x="6267450" y="3155950"/>
          <p14:tracePt t="108719" x="6235700" y="3155950"/>
          <p14:tracePt t="108736" x="6184900" y="3155950"/>
          <p14:tracePt t="108752" x="6146800" y="3155950"/>
          <p14:tracePt t="108769" x="6127750" y="3155950"/>
          <p14:tracePt t="108841" x="6121400" y="3162300"/>
          <p14:tracePt t="108851" x="6121400" y="3168650"/>
          <p14:tracePt t="108867" x="6115050" y="3200400"/>
          <p14:tracePt t="108874" x="6108700" y="3225800"/>
          <p14:tracePt t="108885" x="6108700" y="3257550"/>
          <p14:tracePt t="108903" x="6108700" y="3371850"/>
          <p14:tracePt t="108918" x="6108700" y="3543300"/>
          <p14:tracePt t="108921" x="6108700" y="3619500"/>
          <p14:tracePt t="108935" x="6108700" y="3689350"/>
          <p14:tracePt t="108952" x="6108700" y="3810000"/>
          <p14:tracePt t="108954" x="6115050" y="3873500"/>
          <p14:tracePt t="108969" x="6134100" y="3962400"/>
          <p14:tracePt t="108986" x="6146800" y="4032250"/>
          <p14:tracePt t="109002" x="6153150" y="4064000"/>
          <p14:tracePt t="109019" x="6153150" y="4095750"/>
          <p14:tracePt t="109035" x="6153150" y="4114800"/>
          <p14:tracePt t="109052" x="6153150" y="4133850"/>
          <p14:tracePt t="109090" x="6146800" y="4140200"/>
          <p14:tracePt t="109116" x="6140450" y="4140200"/>
          <p14:tracePt t="109123" x="6121400" y="4133850"/>
          <p14:tracePt t="109135" x="6102350" y="4121150"/>
          <p14:tracePt t="109153" x="6019800" y="4044950"/>
          <p14:tracePt t="109170" x="5962650" y="3968750"/>
          <p14:tracePt t="109186" x="5918200" y="3867150"/>
          <p14:tracePt t="109203" x="5892800" y="3765550"/>
          <p14:tracePt t="109219" x="5880100" y="3676650"/>
          <p14:tracePt t="109235" x="5880100" y="3613150"/>
          <p14:tracePt t="109252" x="5880100" y="3562350"/>
          <p14:tracePt t="109269" x="5880100" y="3524250"/>
          <p14:tracePt t="109285" x="5880100" y="3479800"/>
          <p14:tracePt t="109302" x="5886450" y="3435350"/>
          <p14:tracePt t="109305" x="5892800" y="3409950"/>
          <p14:tracePt t="109319" x="5899150" y="3384550"/>
          <p14:tracePt t="109336" x="5905500" y="3359150"/>
          <p14:tracePt t="109354" x="5930900" y="3282950"/>
          <p14:tracePt t="109369" x="5949950" y="3238500"/>
          <p14:tracePt t="109386" x="5962650" y="3206750"/>
          <p14:tracePt t="109402" x="5975350" y="3168650"/>
          <p14:tracePt t="109419" x="5988050" y="3136900"/>
          <p14:tracePt t="109436" x="5994400" y="3117850"/>
          <p14:tracePt t="109452" x="5994400" y="3111500"/>
          <p14:tracePt t="109526" x="6000750" y="3111500"/>
          <p14:tracePt t="109539" x="6026150" y="3111500"/>
          <p14:tracePt t="109553" x="6108700" y="3136900"/>
          <p14:tracePt t="109569" x="6210300" y="3175000"/>
          <p14:tracePt t="109586" x="6280150" y="3200400"/>
          <p14:tracePt t="109602" x="6318250" y="3219450"/>
          <p14:tracePt t="110154" x="0" y="0"/>
        </p14:tracePtLst>
        <p14:tracePtLst>
          <p14:tracePt t="110682" x="5753100" y="2984500"/>
          <p14:tracePt t="110788" x="5765800" y="2984500"/>
          <p14:tracePt t="110797" x="5784850" y="2990850"/>
          <p14:tracePt t="110807" x="5842000" y="2997200"/>
          <p14:tracePt t="110820" x="5994400" y="3022600"/>
          <p14:tracePt t="110835" x="6165850" y="3054350"/>
          <p14:tracePt t="110852" x="6267450" y="3079750"/>
          <p14:tracePt t="110868" x="6299200" y="3086100"/>
          <p14:tracePt t="110949" x="6311900" y="3086100"/>
          <p14:tracePt t="110978" x="6318250" y="3092450"/>
          <p14:tracePt t="110985" x="6324600" y="3092450"/>
          <p14:tracePt t="111005" x="6330950" y="3111500"/>
          <p14:tracePt t="111017" x="6337300" y="3111500"/>
          <p14:tracePt t="111073" x="6343650" y="3111500"/>
          <p14:tracePt t="111163" x="0" y="0"/>
        </p14:tracePtLst>
        <p14:tracePtLst>
          <p14:tracePt t="111497" x="5892800" y="3105150"/>
          <p14:tracePt t="111601" x="5892800" y="3111500"/>
          <p14:tracePt t="111609" x="5892800" y="3124200"/>
          <p14:tracePt t="111619" x="5892800" y="3149600"/>
          <p14:tracePt t="111636" x="5899150" y="3238500"/>
          <p14:tracePt t="111651" x="5911850" y="3333750"/>
          <p14:tracePt t="111667" x="5930900" y="3473450"/>
          <p14:tracePt t="111684" x="5930900" y="3600450"/>
          <p14:tracePt t="111701" x="5930900" y="3727450"/>
          <p14:tracePt t="111717" x="5937250" y="3867150"/>
          <p14:tracePt t="111734" x="5962650" y="3987800"/>
          <p14:tracePt t="111751" x="5975350" y="4076700"/>
          <p14:tracePt t="111767" x="5988050" y="4114800"/>
          <p14:tracePt t="111786" x="5988050" y="4121150"/>
          <p14:tracePt t="111802" x="5988050" y="4127500"/>
          <p14:tracePt t="111873" x="5988050" y="4133850"/>
          <p14:tracePt t="111899" x="5969000" y="4133850"/>
          <p14:tracePt t="111905" x="5956300" y="4127500"/>
          <p14:tracePt t="111918" x="5949950" y="4121150"/>
          <p14:tracePt t="111935" x="5911850" y="4095750"/>
          <p14:tracePt t="111952" x="5867400" y="4025900"/>
          <p14:tracePt t="111955" x="5848350" y="3981450"/>
          <p14:tracePt t="111969" x="5810250" y="3886200"/>
          <p14:tracePt t="111986" x="5778500" y="3829050"/>
          <p14:tracePt t="112003" x="5772150" y="3784600"/>
          <p14:tracePt t="112019" x="5765800" y="3759200"/>
          <p14:tracePt t="112036" x="5765800" y="3733800"/>
          <p14:tracePt t="112052" x="5765800" y="3695700"/>
          <p14:tracePt t="112068" x="5765800" y="3663950"/>
          <p14:tracePt t="112084" x="5772150" y="3606800"/>
          <p14:tracePt t="112103" x="5797550" y="3556000"/>
          <p14:tracePt t="112117" x="5822950" y="3517900"/>
          <p14:tracePt t="112134" x="5867400" y="3492500"/>
          <p14:tracePt t="112151" x="5899150" y="3473450"/>
          <p14:tracePt t="112153" x="5905500" y="3467100"/>
          <p14:tracePt t="112168" x="5911850" y="3467100"/>
          <p14:tracePt t="112184" x="5924550" y="3467100"/>
          <p14:tracePt t="112475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237439" y="1218136"/>
            <a:ext cx="11834955" cy="5162550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存储过程示例：定义一个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函数，返回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Student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表中和指定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firstName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lastName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匹配的记录个数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创建一个</a:t>
            </a:r>
            <a:r>
              <a:rPr lang="en-US" alt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CallableStatement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对象</a:t>
            </a:r>
            <a:b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b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connection.prepareCall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("{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？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call </a:t>
            </a:r>
            <a:r>
              <a:rPr lang="en-US" altLang="en-US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sampleProcedure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(?,?,?)}");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{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？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= </a:t>
            </a: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call </a:t>
            </a:r>
            <a:r>
              <a:rPr lang="en-US" alt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sampleProcedure</a:t>
            </a: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(?,?,?)}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转义语法，它通知驱动程序其中的代码应该被不同处理。驱动程序解析转义语法，并将它翻译成数据库可以理解的代码。</a:t>
            </a:r>
            <a:b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?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占位符为 </a:t>
            </a: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IN、 OUT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还是 </a:t>
            </a:r>
            <a:r>
              <a:rPr lang="en-US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INOUT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参数，取决于存储过程 </a:t>
            </a:r>
            <a:r>
              <a:rPr lang="en-US" altLang="en-US" sz="2400" b="1" dirty="0" err="1"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  <a:sym typeface="+mn-ea"/>
              </a:rPr>
              <a:t>sampleProcedure</a:t>
            </a:r>
            <a:endParaRPr lang="en-US" altLang="en-US" sz="2400" b="1" dirty="0"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圆角矩形标注 14">
            <a:extLst>
              <a:ext uri="{FF2B5EF4-FFF2-40B4-BE49-F238E27FC236}">
                <a16:creationId xmlns:a16="http://schemas.microsoft.com/office/drawing/2014/main" id="{BE867E34-F5B5-4DF9-AAA5-BDD95B76DB59}"/>
              </a:ext>
            </a:extLst>
          </p:cNvPr>
          <p:cNvSpPr/>
          <p:nvPr/>
        </p:nvSpPr>
        <p:spPr>
          <a:xfrm>
            <a:off x="5999546" y="2164467"/>
            <a:ext cx="3283351" cy="528958"/>
          </a:xfrm>
          <a:prstGeom prst="wedgeRoundRectCallout">
            <a:avLst>
              <a:gd name="adj1" fmla="val -37592"/>
              <a:gd name="adj2" fmla="val 148238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要调用的存储过程名称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41"/>
    </mc:Choice>
    <mc:Fallback xmlns="">
      <p:transition spd="slow" advTm="102741"/>
    </mc:Fallback>
  </mc:AlternateContent>
  <p:extLst>
    <p:ext uri="{3A86A75C-4F4B-4683-9AE1-C65F6400EC91}">
      <p14:laserTraceLst xmlns:p14="http://schemas.microsoft.com/office/powerpoint/2010/main">
        <p14:tracePtLst>
          <p14:tracePt t="2776" x="1943100" y="889000"/>
          <p14:tracePt t="2928" x="1955800" y="889000"/>
          <p14:tracePt t="2934" x="1993900" y="889000"/>
          <p14:tracePt t="2949" x="2197100" y="889000"/>
          <p14:tracePt t="2966" x="2590800" y="889000"/>
          <p14:tracePt t="2982" x="3194050" y="889000"/>
          <p14:tracePt t="2999" x="3822700" y="889000"/>
          <p14:tracePt t="3015" x="4254500" y="889000"/>
          <p14:tracePt t="3032" x="4451350" y="889000"/>
          <p14:tracePt t="3037" x="4508500" y="889000"/>
          <p14:tracePt t="3049" x="4527550" y="889000"/>
          <p14:tracePt t="3066" x="4552950" y="889000"/>
          <p14:tracePt t="3089" x="4559300" y="889000"/>
          <p14:tracePt t="3101" x="4565650" y="889000"/>
          <p14:tracePt t="3116" x="4622800" y="889000"/>
          <p14:tracePt t="3133" x="4648200" y="889000"/>
          <p14:tracePt t="3148" x="4660900" y="889000"/>
          <p14:tracePt t="3164" x="4667250" y="889000"/>
          <p14:tracePt t="3295" x="4648200" y="889000"/>
          <p14:tracePt t="3303" x="4616450" y="889000"/>
          <p14:tracePt t="3310" x="4565650" y="889000"/>
          <p14:tracePt t="3319" x="4470400" y="889000"/>
          <p14:tracePt t="3333" x="4356100" y="889000"/>
          <p14:tracePt t="3335" x="4159250" y="889000"/>
          <p14:tracePt t="3349" x="3517900" y="889000"/>
          <p14:tracePt t="3365" x="2717800" y="889000"/>
          <p14:tracePt t="3383" x="2095500" y="889000"/>
          <p14:tracePt t="3399" x="1746250" y="889000"/>
          <p14:tracePt t="3415" x="1651000" y="889000"/>
          <p14:tracePt t="3432" x="1638300" y="889000"/>
          <p14:tracePt t="3448" x="1631950" y="889000"/>
          <p14:tracePt t="3605" x="1663700" y="889000"/>
          <p14:tracePt t="3615" x="1739900" y="889000"/>
          <p14:tracePt t="3621" x="1847850" y="889000"/>
          <p14:tracePt t="3632" x="1987550" y="889000"/>
          <p14:tracePt t="3649" x="2419350" y="889000"/>
          <p14:tracePt t="3665" x="2984500" y="889000"/>
          <p14:tracePt t="3682" x="3562350" y="889000"/>
          <p14:tracePt t="3684" x="3803650" y="889000"/>
          <p14:tracePt t="3698" x="3975100" y="889000"/>
          <p14:tracePt t="3715" x="4146550" y="889000"/>
          <p14:tracePt t="3732" x="4178300" y="889000"/>
          <p14:tracePt t="3734" x="4184650" y="889000"/>
          <p14:tracePt t="3870" x="4165600" y="889000"/>
          <p14:tracePt t="3880" x="4114800" y="889000"/>
          <p14:tracePt t="3886" x="4051300" y="889000"/>
          <p14:tracePt t="3898" x="3949700" y="889000"/>
          <p14:tracePt t="3916" x="3625850" y="889000"/>
          <p14:tracePt t="3931" x="3149600" y="889000"/>
          <p14:tracePt t="3948" x="2641600" y="889000"/>
          <p14:tracePt t="3965" x="2552700" y="889000"/>
          <p14:tracePt t="3981" x="2540000" y="889000"/>
          <p14:tracePt t="4025" x="2565400" y="889000"/>
          <p14:tracePt t="4031" x="2597150" y="889000"/>
          <p14:tracePt t="4048" x="2717800" y="889000"/>
          <p14:tracePt t="4065" x="2908300" y="889000"/>
          <p14:tracePt t="4082" x="3219450" y="908050"/>
          <p14:tracePt t="4098" x="3530600" y="914400"/>
          <p14:tracePt t="4101" x="3708400" y="939800"/>
          <p14:tracePt t="4115" x="3835400" y="958850"/>
          <p14:tracePt t="4117" x="3905250" y="965200"/>
          <p14:tracePt t="4132" x="3943350" y="971550"/>
          <p14:tracePt t="4148" x="3956050" y="971550"/>
          <p14:tracePt t="4173" x="3949700" y="971550"/>
          <p14:tracePt t="4181" x="3905250" y="971550"/>
          <p14:tracePt t="4198" x="3644900" y="939800"/>
          <p14:tracePt t="4214" x="3181350" y="863600"/>
          <p14:tracePt t="4231" x="2743200" y="838200"/>
          <p14:tracePt t="4248" x="2476500" y="838200"/>
          <p14:tracePt t="4264" x="2368550" y="838200"/>
          <p14:tracePt t="4281" x="2355850" y="838200"/>
          <p14:tracePt t="4298" x="2349500" y="838200"/>
          <p14:tracePt t="4350" x="2381250" y="838200"/>
          <p14:tracePt t="4358" x="2470150" y="850900"/>
          <p14:tracePt t="4367" x="2603500" y="869950"/>
          <p14:tracePt t="4383" x="3060700" y="946150"/>
          <p14:tracePt t="4399" x="3625850" y="1028700"/>
          <p14:tracePt t="4414" x="4108450" y="1054100"/>
          <p14:tracePt t="4431" x="4432300" y="1054100"/>
          <p14:tracePt t="4448" x="4578350" y="1054100"/>
          <p14:tracePt t="4464" x="4616450" y="1054100"/>
          <p14:tracePt t="4511" x="4578350" y="1054100"/>
          <p14:tracePt t="4521" x="4489450" y="1035050"/>
          <p14:tracePt t="4532" x="4356100" y="1009650"/>
          <p14:tracePt t="4549" x="3536950" y="939800"/>
          <p14:tracePt t="4566" x="2952750" y="939800"/>
          <p14:tracePt t="4583" x="2584450" y="939800"/>
          <p14:tracePt t="4599" x="2470150" y="939800"/>
          <p14:tracePt t="4616" x="2444750" y="939800"/>
          <p14:tracePt t="4654" x="2457450" y="939800"/>
          <p14:tracePt t="4664" x="2495550" y="939800"/>
          <p14:tracePt t="4671" x="2552700" y="939800"/>
          <p14:tracePt t="4681" x="2622550" y="939800"/>
          <p14:tracePt t="4700" x="2832100" y="939800"/>
          <p14:tracePt t="4715" x="3117850" y="939800"/>
          <p14:tracePt t="4732" x="3422650" y="939800"/>
          <p14:tracePt t="4735" x="3536950" y="939800"/>
          <p14:tracePt t="4749" x="3695700" y="939800"/>
          <p14:tracePt t="4765" x="3733800" y="939800"/>
          <p14:tracePt t="4781" x="3740150" y="939800"/>
          <p14:tracePt t="4807" x="3670300" y="927100"/>
          <p14:tracePt t="4815" x="3556000" y="914400"/>
          <p14:tracePt t="4833" x="3168650" y="882650"/>
          <p14:tracePt t="4850" x="2673350" y="882650"/>
          <p14:tracePt t="4854" x="2476500" y="882650"/>
          <p14:tracePt t="4866" x="2324100" y="882650"/>
          <p14:tracePt t="4882" x="2184400" y="882650"/>
          <p14:tracePt t="4898" x="2159000" y="882650"/>
          <p14:tracePt t="4901" x="2152650" y="882650"/>
          <p14:tracePt t="4934" x="2159000" y="882650"/>
          <p14:tracePt t="4943" x="2190750" y="882650"/>
          <p14:tracePt t="4949" x="2241550" y="882650"/>
          <p14:tracePt t="4964" x="2470150" y="889000"/>
          <p14:tracePt t="4981" x="2819400" y="895350"/>
          <p14:tracePt t="4998" x="3282950" y="908050"/>
          <p14:tracePt t="5014" x="3562350" y="920750"/>
          <p14:tracePt t="5031" x="3714750" y="920750"/>
          <p14:tracePt t="5047" x="3746500" y="920750"/>
          <p14:tracePt t="5064" x="3752850" y="920750"/>
          <p14:tracePt t="5254" x="0" y="0"/>
        </p14:tracePtLst>
        <p14:tracePtLst>
          <p14:tracePt t="6047" x="2806700" y="2235200"/>
          <p14:tracePt t="6054" x="2794000" y="2235200"/>
          <p14:tracePt t="6064" x="2787650" y="2241550"/>
          <p14:tracePt t="6082" x="2768600" y="2254250"/>
          <p14:tracePt t="6099" x="2749550" y="2286000"/>
          <p14:tracePt t="6103" x="2743200" y="2324100"/>
          <p14:tracePt t="6115" x="2736850" y="2355850"/>
          <p14:tracePt t="6131" x="2736850" y="2432050"/>
          <p14:tracePt t="6135" x="2736850" y="2476500"/>
          <p14:tracePt t="6147" x="2736850" y="2540000"/>
          <p14:tracePt t="6164" x="2825750" y="2692400"/>
          <p14:tracePt t="6180" x="2952750" y="2774950"/>
          <p14:tracePt t="6197" x="3111500" y="2844800"/>
          <p14:tracePt t="6214" x="3302000" y="2870200"/>
          <p14:tracePt t="6230" x="3448050" y="2882900"/>
          <p14:tracePt t="6247" x="3549650" y="2882900"/>
          <p14:tracePt t="6264" x="3600450" y="2876550"/>
          <p14:tracePt t="6280" x="3613150" y="2851150"/>
          <p14:tracePt t="6297" x="3625850" y="2819400"/>
          <p14:tracePt t="6314" x="3632200" y="2755900"/>
          <p14:tracePt t="6331" x="3632200" y="2705100"/>
          <p14:tracePt t="6332" x="3632200" y="2660650"/>
          <p14:tracePt t="6347" x="3619500" y="2622550"/>
          <p14:tracePt t="6364" x="3511550" y="2514600"/>
          <p14:tracePt t="6381" x="3416300" y="2457450"/>
          <p14:tracePt t="6397" x="3321050" y="2419350"/>
          <p14:tracePt t="6414" x="3263900" y="2393950"/>
          <p14:tracePt t="6431" x="3219450" y="2381250"/>
          <p14:tracePt t="6447" x="3187700" y="2374900"/>
          <p14:tracePt t="6463" x="3136900" y="2374900"/>
          <p14:tracePt t="6480" x="3073400" y="2419350"/>
          <p14:tracePt t="6497" x="2997200" y="2482850"/>
          <p14:tracePt t="6514" x="2952750" y="2546350"/>
          <p14:tracePt t="6530" x="2933700" y="2597150"/>
          <p14:tracePt t="6533" x="2933700" y="2603500"/>
          <p14:tracePt t="6547" x="2933700" y="2628900"/>
          <p14:tracePt t="6564" x="2946400" y="2660650"/>
          <p14:tracePt t="6581" x="3009900" y="2692400"/>
          <p14:tracePt t="6597" x="3105150" y="2711450"/>
          <p14:tracePt t="6614" x="3200400" y="2717800"/>
          <p14:tracePt t="6631" x="3327400" y="2717800"/>
          <p14:tracePt t="6647" x="3429000" y="2705100"/>
          <p14:tracePt t="6664" x="3460750" y="2686050"/>
          <p14:tracePt t="6680" x="3479800" y="2667000"/>
          <p14:tracePt t="6697" x="3479800" y="2647950"/>
          <p14:tracePt t="6713" x="3479800" y="2616200"/>
          <p14:tracePt t="6730" x="3467100" y="2597150"/>
          <p14:tracePt t="6747" x="3460750" y="2578100"/>
          <p14:tracePt t="7324" x="0" y="0"/>
        </p14:tracePtLst>
        <p14:tracePtLst>
          <p14:tracePt t="7917" x="5937250" y="2114550"/>
          <p14:tracePt t="7974" x="5937250" y="2133600"/>
          <p14:tracePt t="7982" x="5937250" y="2165350"/>
          <p14:tracePt t="7992" x="5943600" y="2190750"/>
          <p14:tracePt t="7998" x="5956300" y="2228850"/>
          <p14:tracePt t="8014" x="6019800" y="2324100"/>
          <p14:tracePt t="8030" x="6127750" y="2432050"/>
          <p14:tracePt t="8047" x="6299200" y="2559050"/>
          <p14:tracePt t="8064" x="6584950" y="2686050"/>
          <p14:tracePt t="8080" x="6915150" y="2787650"/>
          <p14:tracePt t="8097" x="7270750" y="2857500"/>
          <p14:tracePt t="8114" x="7543800" y="2870200"/>
          <p14:tracePt t="8118" x="7658100" y="2870200"/>
          <p14:tracePt t="8130" x="7753350" y="2870200"/>
          <p14:tracePt t="8146" x="7931150" y="2857500"/>
          <p14:tracePt t="8163" x="8083550" y="2825750"/>
          <p14:tracePt t="8166" x="8147050" y="2813050"/>
          <p14:tracePt t="8180" x="8248650" y="2794000"/>
          <p14:tracePt t="8197" x="8318500" y="2781300"/>
          <p14:tracePt t="8213" x="8337550" y="2768600"/>
          <p14:tracePt t="8230" x="8343900" y="2762250"/>
          <p14:tracePt t="8477" x="0" y="0"/>
        </p14:tracePtLst>
        <p14:tracePtLst>
          <p14:tracePt t="10480" x="869950" y="3168650"/>
          <p14:tracePt t="10585" x="876300" y="3168650"/>
          <p14:tracePt t="10593" x="908050" y="3168650"/>
          <p14:tracePt t="10601" x="958850" y="3168650"/>
          <p14:tracePt t="10614" x="1130300" y="3168650"/>
          <p14:tracePt t="10630" x="1511300" y="3168650"/>
          <p14:tracePt t="10646" x="2133600" y="3168650"/>
          <p14:tracePt t="10663" x="2908300" y="3168650"/>
          <p14:tracePt t="10680" x="3683000" y="3168650"/>
          <p14:tracePt t="10752" x="4514850" y="3168650"/>
          <p14:tracePt t="11087" x="4502150" y="3168650"/>
          <p14:tracePt t="11094" x="4495800" y="3168650"/>
          <p14:tracePt t="11104" x="4470400" y="3175000"/>
          <p14:tracePt t="11115" x="4451350" y="3181350"/>
          <p14:tracePt t="11129" x="4356100" y="3181350"/>
          <p14:tracePt t="11146" x="4165600" y="3181350"/>
          <p14:tracePt t="11149" x="4038600" y="3181350"/>
          <p14:tracePt t="11162" x="3905250" y="3181350"/>
          <p14:tracePt t="11179" x="3625850" y="3181350"/>
          <p14:tracePt t="11195" x="3416300" y="3181350"/>
          <p14:tracePt t="11197" x="3340100" y="3181350"/>
          <p14:tracePt t="11212" x="3251200" y="3181350"/>
          <p14:tracePt t="11229" x="3232150" y="3181350"/>
          <p14:tracePt t="11246" x="3225800" y="3181350"/>
          <p14:tracePt t="11309" x="3232150" y="3181350"/>
          <p14:tracePt t="11316" x="3263900" y="3181350"/>
          <p14:tracePt t="11325" x="3327400" y="3181350"/>
          <p14:tracePt t="11334" x="3409950" y="3181350"/>
          <p14:tracePt t="11345" x="3524250" y="3181350"/>
          <p14:tracePt t="11363" x="3803650" y="3181350"/>
          <p14:tracePt t="11365" x="3981450" y="3181350"/>
          <p14:tracePt t="11379" x="4108450" y="3181350"/>
          <p14:tracePt t="11396" x="4311650" y="3181350"/>
          <p14:tracePt t="11413" x="4425950" y="3181350"/>
          <p14:tracePt t="11429" x="4432300" y="3181350"/>
          <p14:tracePt t="11773" x="0" y="0"/>
        </p14:tracePtLst>
        <p14:tracePtLst>
          <p14:tracePt t="12375" x="1727200" y="2895600"/>
          <p14:tracePt t="12382" x="1714500" y="2895600"/>
          <p14:tracePt t="12396" x="1689100" y="2901950"/>
          <p14:tracePt t="12413" x="1631950" y="2914650"/>
          <p14:tracePt t="12430" x="1593850" y="2933700"/>
          <p14:tracePt t="12445" x="1574800" y="2952750"/>
          <p14:tracePt t="12462" x="1568450" y="2959100"/>
          <p14:tracePt t="12479" x="1555750" y="2978150"/>
          <p14:tracePt t="12512" x="1562100" y="3009900"/>
          <p14:tracePt t="12529" x="1574800" y="3022600"/>
          <p14:tracePt t="12533" x="1593850" y="3041650"/>
          <p14:tracePt t="12545" x="1619250" y="3060700"/>
          <p14:tracePt t="12562" x="1682750" y="3086100"/>
          <p14:tracePt t="12565" x="1708150" y="3092450"/>
          <p14:tracePt t="12579" x="1739900" y="3098800"/>
          <p14:tracePt t="12595" x="1803400" y="3111500"/>
          <p14:tracePt t="12597" x="1835150" y="3111500"/>
          <p14:tracePt t="12613" x="1885950" y="3111500"/>
          <p14:tracePt t="12630" x="1930400" y="3111500"/>
          <p14:tracePt t="12646" x="1949450" y="3111500"/>
          <p14:tracePt t="12663" x="1962150" y="3111500"/>
          <p14:tracePt t="12696" x="1968500" y="3105150"/>
          <p14:tracePt t="12726" x="1968500" y="3098800"/>
          <p14:tracePt t="12734" x="1968500" y="3092450"/>
          <p14:tracePt t="12745" x="1968500" y="3086100"/>
          <p14:tracePt t="12763" x="1955800" y="3067050"/>
          <p14:tracePt t="12778" x="1911350" y="3048000"/>
          <p14:tracePt t="12781" x="1885950" y="3035300"/>
          <p14:tracePt t="12795" x="1860550" y="3028950"/>
          <p14:tracePt t="12813" x="1784350" y="3022600"/>
          <p14:tracePt t="12829" x="1739900" y="3022600"/>
          <p14:tracePt t="12845" x="1682750" y="3022600"/>
          <p14:tracePt t="12862" x="1619250" y="3041650"/>
          <p14:tracePt t="12879" x="1587500" y="3060700"/>
          <p14:tracePt t="12896" x="1555750" y="3092450"/>
          <p14:tracePt t="12913" x="1536700" y="3111500"/>
          <p14:tracePt t="12929" x="1536700" y="3124200"/>
          <p14:tracePt t="12946" x="1536700" y="3155950"/>
          <p14:tracePt t="12950" x="1549400" y="3175000"/>
          <p14:tracePt t="12962" x="1562100" y="3187700"/>
          <p14:tracePt t="12980" x="1612900" y="3213100"/>
          <p14:tracePt t="12995" x="1727200" y="3251200"/>
          <p14:tracePt t="12999" x="1809750" y="3270250"/>
          <p14:tracePt t="13012" x="1898650" y="3276600"/>
          <p14:tracePt t="13014" x="1974850" y="3276600"/>
          <p14:tracePt t="13029" x="2120900" y="3276600"/>
          <p14:tracePt t="13045" x="2197100" y="3270250"/>
          <p14:tracePt t="13062" x="2228850" y="3263900"/>
          <p14:tracePt t="13078" x="2235200" y="3232150"/>
          <p14:tracePt t="13095" x="2235200" y="3206750"/>
          <p14:tracePt t="13113" x="2216150" y="3136900"/>
          <p14:tracePt t="13129" x="2165350" y="3060700"/>
          <p14:tracePt t="13133" x="2120900" y="3016250"/>
          <p14:tracePt t="13145" x="2076450" y="2965450"/>
          <p14:tracePt t="13162" x="1949450" y="2882900"/>
          <p14:tracePt t="13178" x="1816100" y="2819400"/>
          <p14:tracePt t="13195" x="1733550" y="2806700"/>
          <p14:tracePt t="13211" x="1708150" y="2806700"/>
          <p14:tracePt t="13213" x="1689100" y="2806700"/>
          <p14:tracePt t="13228" x="1670050" y="2819400"/>
          <p14:tracePt t="13245" x="1657350" y="2863850"/>
          <p14:tracePt t="13261" x="1644650" y="2927350"/>
          <p14:tracePt t="13278" x="1638300" y="2965450"/>
          <p14:tracePt t="13295" x="1638300" y="3016250"/>
          <p14:tracePt t="13311" x="1651000" y="3048000"/>
          <p14:tracePt t="13328" x="1682750" y="3086100"/>
          <p14:tracePt t="13344" x="1739900" y="3117850"/>
          <p14:tracePt t="13362" x="1822450" y="3149600"/>
          <p14:tracePt t="13379" x="1911350" y="3162300"/>
          <p14:tracePt t="13395" x="1962150" y="3162300"/>
          <p14:tracePt t="13397" x="1981200" y="3162300"/>
          <p14:tracePt t="13412" x="1993900" y="3162300"/>
          <p14:tracePt t="13429" x="2000250" y="3162300"/>
          <p14:tracePt t="13446" x="2006600" y="3162300"/>
          <p14:tracePt t="13469" x="2006600" y="3155950"/>
          <p14:tracePt t="13479" x="2006600" y="3143250"/>
          <p14:tracePt t="13495" x="1981200" y="3111500"/>
          <p14:tracePt t="13511" x="1917700" y="3067050"/>
          <p14:tracePt t="13528" x="1835150" y="3022600"/>
          <p14:tracePt t="13545" x="1765300" y="3009900"/>
          <p14:tracePt t="13561" x="1746250" y="3009900"/>
          <p14:tracePt t="13578" x="1727200" y="3009900"/>
          <p14:tracePt t="13595" x="1714500" y="3022600"/>
          <p14:tracePt t="13611" x="1714500" y="3041650"/>
          <p14:tracePt t="13629" x="1714500" y="3105150"/>
          <p14:tracePt t="13645" x="1714500" y="3130550"/>
          <p14:tracePt t="13662" x="1720850" y="3149600"/>
          <p14:tracePt t="13678" x="1746250" y="3162300"/>
          <p14:tracePt t="13695" x="1778000" y="3175000"/>
          <p14:tracePt t="13711" x="1816100" y="3175000"/>
          <p14:tracePt t="13728" x="1854200" y="3162300"/>
          <p14:tracePt t="13745" x="1885950" y="3130550"/>
          <p14:tracePt t="13762" x="1905000" y="3098800"/>
          <p14:tracePt t="13778" x="1911350" y="3079750"/>
          <p14:tracePt t="14965" x="0" y="0"/>
        </p14:tracePtLst>
        <p14:tracePtLst>
          <p14:tracePt t="15406" x="3619500" y="2927350"/>
          <p14:tracePt t="15421" x="3619500" y="2921000"/>
          <p14:tracePt t="15453" x="3613150" y="2921000"/>
          <p14:tracePt t="15470" x="3600450" y="2940050"/>
          <p14:tracePt t="15478" x="3594100" y="2959100"/>
          <p14:tracePt t="15485" x="3587750" y="2984500"/>
          <p14:tracePt t="15494" x="3587750" y="2997200"/>
          <p14:tracePt t="15511" x="3587750" y="3054350"/>
          <p14:tracePt t="15527" x="3587750" y="3086100"/>
          <p14:tracePt t="15544" x="3600450" y="3130550"/>
          <p14:tracePt t="15561" x="3632200" y="3162300"/>
          <p14:tracePt t="15577" x="3657600" y="3175000"/>
          <p14:tracePt t="15594" x="3695700" y="3187700"/>
          <p14:tracePt t="15611" x="3721100" y="3187700"/>
          <p14:tracePt t="15613" x="3733800" y="3187700"/>
          <p14:tracePt t="15628" x="3740150" y="3187700"/>
          <p14:tracePt t="15644" x="3759200" y="3187700"/>
          <p14:tracePt t="15662" x="3784600" y="3181350"/>
          <p14:tracePt t="15678" x="3784600" y="3155950"/>
          <p14:tracePt t="15694" x="3784600" y="3130550"/>
          <p14:tracePt t="15711" x="3784600" y="3105150"/>
          <p14:tracePt t="15727" x="3784600" y="3098800"/>
          <p14:tracePt t="15744" x="3784600" y="3092450"/>
          <p14:tracePt t="16023" x="0" y="0"/>
        </p14:tracePtLst>
        <p14:tracePtLst>
          <p14:tracePt t="16862" x="4083050" y="2990850"/>
          <p14:tracePt t="16869" x="4076700" y="2990850"/>
          <p14:tracePt t="16880" x="4070350" y="2997200"/>
          <p14:tracePt t="16897" x="4064000" y="3003550"/>
          <p14:tracePt t="16911" x="4057650" y="3022600"/>
          <p14:tracePt t="16928" x="4044950" y="3048000"/>
          <p14:tracePt t="16945" x="4044950" y="3079750"/>
          <p14:tracePt t="16961" x="4044950" y="3117850"/>
          <p14:tracePt t="16965" x="4044950" y="3143250"/>
          <p14:tracePt t="16978" x="4057650" y="3155950"/>
          <p14:tracePt t="16994" x="4095750" y="3206750"/>
          <p14:tracePt t="16999" x="4133850" y="3225800"/>
          <p14:tracePt t="17010" x="4171950" y="3238500"/>
          <p14:tracePt t="17027" x="4260850" y="3263900"/>
          <p14:tracePt t="17031" x="4292600" y="3263900"/>
          <p14:tracePt t="17044" x="4337050" y="3263900"/>
          <p14:tracePt t="17061" x="4387850" y="3263900"/>
          <p14:tracePt t="17077" x="4400550" y="3257550"/>
          <p14:tracePt t="17103" x="4400550" y="3244850"/>
          <p14:tracePt t="17111" x="4400550" y="3238500"/>
          <p14:tracePt t="17127" x="4400550" y="3213100"/>
          <p14:tracePt t="17144" x="4400550" y="3187700"/>
          <p14:tracePt t="17160" x="4400550" y="3168650"/>
          <p14:tracePt t="17177" x="4400550" y="3155950"/>
          <p14:tracePt t="17193" x="4400550" y="3149600"/>
          <p14:tracePt t="17302" x="0" y="0"/>
        </p14:tracePtLst>
        <p14:tracePtLst>
          <p14:tracePt t="18711" x="1581150" y="3371850"/>
          <p14:tracePt t="18735" x="1574800" y="3371850"/>
          <p14:tracePt t="18742" x="1568450" y="3371850"/>
          <p14:tracePt t="18750" x="1562100" y="3384550"/>
          <p14:tracePt t="18760" x="1549400" y="3397250"/>
          <p14:tracePt t="18776" x="1530350" y="3460750"/>
          <p14:tracePt t="18793" x="1498600" y="3549650"/>
          <p14:tracePt t="18810" x="1466850" y="3632200"/>
          <p14:tracePt t="18826" x="1454150" y="3714750"/>
          <p14:tracePt t="18829" x="1454150" y="3733800"/>
          <p14:tracePt t="18843" x="1454150" y="3778250"/>
          <p14:tracePt t="18860" x="1485900" y="3829050"/>
          <p14:tracePt t="18876" x="1587500" y="3886200"/>
          <p14:tracePt t="18893" x="1663700" y="3892550"/>
          <p14:tracePt t="18910" x="1765300" y="3886200"/>
          <p14:tracePt t="18927" x="1854200" y="3848100"/>
          <p14:tracePt t="18943" x="1911350" y="3803650"/>
          <p14:tracePt t="18960" x="1943100" y="3771900"/>
          <p14:tracePt t="18976" x="1968500" y="3714750"/>
          <p14:tracePt t="18993" x="1974850" y="3663950"/>
          <p14:tracePt t="19009" x="1974850" y="3613150"/>
          <p14:tracePt t="19026" x="1974850" y="3543300"/>
          <p14:tracePt t="19029" x="1968500" y="3511550"/>
          <p14:tracePt t="19043" x="1955800" y="3486150"/>
          <p14:tracePt t="19059" x="1936750" y="3448050"/>
          <p14:tracePt t="19061" x="1930400" y="3435350"/>
          <p14:tracePt t="19076" x="1924050" y="3429000"/>
          <p14:tracePt t="19141" x="1917700" y="3429000"/>
          <p14:tracePt t="19150" x="1905000" y="3435350"/>
          <p14:tracePt t="19159" x="1898650" y="3441700"/>
          <p14:tracePt t="19177" x="1885950" y="3492500"/>
          <p14:tracePt t="19193" x="1879600" y="3543300"/>
          <p14:tracePt t="19210" x="1866900" y="3600450"/>
          <p14:tracePt t="19226" x="1866900" y="3632200"/>
          <p14:tracePt t="19229" x="1866900" y="3657600"/>
          <p14:tracePt t="19243" x="1866900" y="3676650"/>
          <p14:tracePt t="19259" x="1866900" y="3689350"/>
          <p14:tracePt t="19276" x="1866900" y="3702050"/>
          <p14:tracePt t="19333" x="1879600" y="3702050"/>
          <p14:tracePt t="19341" x="1892300" y="3683000"/>
          <p14:tracePt t="19349" x="1898650" y="3670300"/>
          <p14:tracePt t="19359" x="1898650" y="3644900"/>
          <p14:tracePt t="19376" x="1911350" y="3600450"/>
          <p14:tracePt t="19393" x="1911350" y="3568700"/>
          <p14:tracePt t="19410" x="1911350" y="3511550"/>
          <p14:tracePt t="19426" x="1885950" y="3467100"/>
          <p14:tracePt t="19428" x="1866900" y="3441700"/>
          <p14:tracePt t="19443" x="1847850" y="3422650"/>
          <p14:tracePt t="19460" x="1809750" y="3390900"/>
          <p14:tracePt t="19477" x="1803400" y="3384550"/>
          <p14:tracePt t="19493" x="1797050" y="3384550"/>
          <p14:tracePt t="19511" x="1778000" y="3384550"/>
          <p14:tracePt t="19526" x="1758950" y="3435350"/>
          <p14:tracePt t="19542" x="1739900" y="3517900"/>
          <p14:tracePt t="19559" x="1720850" y="3606800"/>
          <p14:tracePt t="19576" x="1720850" y="3670300"/>
          <p14:tracePt t="19592" x="1720850" y="3714750"/>
          <p14:tracePt t="19609" x="1720850" y="3740150"/>
          <p14:tracePt t="19626" x="1720850" y="3746500"/>
          <p14:tracePt t="19661" x="1720850" y="3752850"/>
          <p14:tracePt t="19679" x="1733550" y="3752850"/>
          <p14:tracePt t="19694" x="1771650" y="3714750"/>
          <p14:tracePt t="19710" x="1822450" y="3644900"/>
          <p14:tracePt t="19727" x="1847850" y="3556000"/>
          <p14:tracePt t="19743" x="1866900" y="3486150"/>
          <p14:tracePt t="19761" x="1873250" y="3454400"/>
          <p14:tracePt t="19776" x="1873250" y="3422650"/>
          <p14:tracePt t="19853" x="1873250" y="3416300"/>
          <p14:tracePt t="19861" x="1873250" y="3422650"/>
          <p14:tracePt t="19869" x="1860550" y="3448050"/>
          <p14:tracePt t="19877" x="1854200" y="3486150"/>
          <p14:tracePt t="19893" x="1828800" y="3575050"/>
          <p14:tracePt t="19910" x="1816100" y="3651250"/>
          <p14:tracePt t="19926" x="1816100" y="3702050"/>
          <p14:tracePt t="19943" x="1816100" y="3727450"/>
          <p14:tracePt t="19959" x="1816100" y="3740150"/>
          <p14:tracePt t="20013" x="1822450" y="3733800"/>
          <p14:tracePt t="20024" x="1828800" y="3714750"/>
          <p14:tracePt t="20029" x="1835150" y="3676650"/>
          <p14:tracePt t="20042" x="1841500" y="3632200"/>
          <p14:tracePt t="20059" x="1866900" y="3536950"/>
          <p14:tracePt t="20076" x="1873250" y="3441700"/>
          <p14:tracePt t="20092" x="1873250" y="3403600"/>
          <p14:tracePt t="20109" x="1873250" y="3384550"/>
          <p14:tracePt t="20126" x="1873250" y="3378200"/>
          <p14:tracePt t="20151" x="1873250" y="3371850"/>
          <p14:tracePt t="20165" x="1860550" y="3384550"/>
          <p14:tracePt t="20176" x="1841500" y="3429000"/>
          <p14:tracePt t="20193" x="1809750" y="3549650"/>
          <p14:tracePt t="20210" x="1778000" y="3702050"/>
          <p14:tracePt t="20212" x="1771650" y="3765550"/>
          <p14:tracePt t="20226" x="1771650" y="3797300"/>
          <p14:tracePt t="20242" x="1771650" y="3841750"/>
          <p14:tracePt t="20245" x="1771650" y="3848100"/>
          <p14:tracePt t="20259" x="1771650" y="3854450"/>
          <p14:tracePt t="20303" x="1771650" y="3848100"/>
          <p14:tracePt t="20310" x="1778000" y="3822700"/>
          <p14:tracePt t="20320" x="1790700" y="3797300"/>
          <p14:tracePt t="20326" x="1803400" y="3765550"/>
          <p14:tracePt t="20342" x="1835150" y="3683000"/>
          <p14:tracePt t="20359" x="1854200" y="3613150"/>
          <p14:tracePt t="20375" x="1860550" y="3575050"/>
          <p14:tracePt t="20392" x="1860550" y="3556000"/>
          <p14:tracePt t="20409" x="1860550" y="3549650"/>
          <p14:tracePt t="20582" x="1860550" y="3556000"/>
          <p14:tracePt t="20589" x="1860550" y="3575050"/>
          <p14:tracePt t="20599" x="1854200" y="3619500"/>
          <p14:tracePt t="20609" x="1854200" y="3638550"/>
          <p14:tracePt t="20625" x="1841500" y="3695700"/>
          <p14:tracePt t="20642" x="1835150" y="3721100"/>
          <p14:tracePt t="20659" x="1835150" y="3727450"/>
          <p14:tracePt t="20749" x="1835150" y="3721100"/>
          <p14:tracePt t="20760" x="1835150" y="3708400"/>
          <p14:tracePt t="20766" x="1835150" y="3695700"/>
          <p14:tracePt t="20776" x="1835150" y="3683000"/>
          <p14:tracePt t="20793" x="1835150" y="3663950"/>
          <p14:tracePt t="20809" x="1841500" y="3644900"/>
          <p14:tracePt t="20941" x="0" y="0"/>
        </p14:tracePtLst>
        <p14:tracePtLst>
          <p14:tracePt t="21190" x="2590800" y="3683000"/>
          <p14:tracePt t="21351" x="0" y="0"/>
        </p14:tracePtLst>
        <p14:tracePtLst>
          <p14:tracePt t="21822" x="3213100" y="3403600"/>
          <p14:tracePt t="21959" x="3206750" y="3403600"/>
          <p14:tracePt t="21965" x="3200400" y="3403600"/>
          <p14:tracePt t="21976" x="3175000" y="3409950"/>
          <p14:tracePt t="21992" x="3143250" y="3467100"/>
          <p14:tracePt t="22009" x="3092450" y="3530600"/>
          <p14:tracePt t="22025" x="3054350" y="3581400"/>
          <p14:tracePt t="22029" x="3054350" y="3600450"/>
          <p14:tracePt t="22042" x="3041650" y="3619500"/>
          <p14:tracePt t="22059" x="3035300" y="3638550"/>
          <p14:tracePt t="22062" x="3035300" y="3644900"/>
          <p14:tracePt t="22075" x="3035300" y="3651250"/>
          <p14:tracePt t="22092" x="3035300" y="3683000"/>
          <p14:tracePt t="22109" x="3035300" y="3727450"/>
          <p14:tracePt t="22125" x="3067050" y="3771900"/>
          <p14:tracePt t="22141" x="3098800" y="3810000"/>
          <p14:tracePt t="22158" x="3117850" y="3841750"/>
          <p14:tracePt t="22175" x="3149600" y="3841750"/>
          <p14:tracePt t="22192" x="3181350" y="3841750"/>
          <p14:tracePt t="22209" x="3232150" y="3841750"/>
          <p14:tracePt t="22225" x="3270250" y="3829050"/>
          <p14:tracePt t="22242" x="3302000" y="3797300"/>
          <p14:tracePt t="22244" x="3321050" y="3784600"/>
          <p14:tracePt t="22259" x="3327400" y="3771900"/>
          <p14:tracePt t="22276" x="3340100" y="3752850"/>
          <p14:tracePt t="22278" x="3340100" y="3746500"/>
          <p14:tracePt t="22292" x="3340100" y="3733800"/>
          <p14:tracePt t="22309" x="3340100" y="3721100"/>
          <p14:tracePt t="22325" x="3333750" y="3683000"/>
          <p14:tracePt t="22342" x="3327400" y="3663950"/>
          <p14:tracePt t="22358" x="3308350" y="3651250"/>
          <p14:tracePt t="22621" x="0" y="0"/>
        </p14:tracePtLst>
        <p14:tracePtLst>
          <p14:tracePt t="24224" x="1828800" y="3409950"/>
          <p14:tracePt t="24229" x="1822450" y="3409950"/>
          <p14:tracePt t="24245" x="1816100" y="3409950"/>
          <p14:tracePt t="24258" x="1809750" y="3416300"/>
          <p14:tracePt t="24274" x="1809750" y="3435350"/>
          <p14:tracePt t="24291" x="1809750" y="3460750"/>
          <p14:tracePt t="24293" x="1809750" y="3486150"/>
          <p14:tracePt t="24307" x="1809750" y="3511550"/>
          <p14:tracePt t="24324" x="1816100" y="3594100"/>
          <p14:tracePt t="24341" x="1847850" y="3644900"/>
          <p14:tracePt t="24357" x="1905000" y="3689350"/>
          <p14:tracePt t="24374" x="1949450" y="3727450"/>
          <p14:tracePt t="24391" x="1993900" y="3740150"/>
          <p14:tracePt t="24408" x="2006600" y="3740150"/>
          <p14:tracePt t="24424" x="2019300" y="3740150"/>
          <p14:tracePt t="24468" x="2025650" y="3740150"/>
          <p14:tracePt t="24485" x="2025650" y="3733800"/>
          <p14:tracePt t="24502" x="2025650" y="3721100"/>
          <p14:tracePt t="24509" x="2025650" y="3714750"/>
          <p14:tracePt t="24525" x="2025650" y="3702050"/>
          <p14:tracePt t="24541" x="2025650" y="3683000"/>
          <p14:tracePt t="24558" x="2025650" y="3663950"/>
          <p14:tracePt t="24575" x="2025650" y="3651250"/>
          <p14:tracePt t="24591" x="2032000" y="3632200"/>
          <p14:tracePt t="24608" x="2032000" y="3625850"/>
          <p14:tracePt t="24625" x="2032000" y="3619500"/>
          <p14:tracePt t="24717" x="0" y="0"/>
        </p14:tracePtLst>
        <p14:tracePtLst>
          <p14:tracePt t="25036" x="2921000" y="3390900"/>
          <p14:tracePt t="25141" x="2921000" y="3397250"/>
          <p14:tracePt t="25150" x="2921000" y="3409950"/>
          <p14:tracePt t="25157" x="2927350" y="3441700"/>
          <p14:tracePt t="25174" x="2959100" y="3505200"/>
          <p14:tracePt t="25191" x="3028950" y="3581400"/>
          <p14:tracePt t="25208" x="3111500" y="3657600"/>
          <p14:tracePt t="25225" x="3206750" y="3721100"/>
          <p14:tracePt t="25241" x="3276600" y="3765550"/>
          <p14:tracePt t="25245" x="3295650" y="3771900"/>
          <p14:tracePt t="25257" x="3308350" y="3778250"/>
          <p14:tracePt t="25274" x="3314700" y="3778250"/>
          <p14:tracePt t="25303" x="3321050" y="3778250"/>
          <p14:tracePt t="25317" x="3327400" y="3778250"/>
          <p14:tracePt t="25334" x="3327400" y="3771900"/>
          <p14:tracePt t="25349" x="3327400" y="3765550"/>
          <p14:tracePt t="25357" x="3333750" y="3765550"/>
          <p14:tracePt t="25374" x="3333750" y="3759200"/>
          <p14:tracePt t="25390" x="3333750" y="3752850"/>
          <p14:tracePt t="25407" x="3333750" y="3746500"/>
          <p14:tracePt t="25605" x="0" y="0"/>
        </p14:tracePtLst>
        <p14:tracePtLst>
          <p14:tracePt t="25854" x="3054350" y="3359150"/>
          <p14:tracePt t="25901" x="3048000" y="3359150"/>
          <p14:tracePt t="25917" x="3041650" y="3371850"/>
          <p14:tracePt t="25925" x="3035300" y="3384550"/>
          <p14:tracePt t="25933" x="3028950" y="3422650"/>
          <p14:tracePt t="25941" x="3016250" y="3467100"/>
          <p14:tracePt t="25957" x="2997200" y="3587750"/>
          <p14:tracePt t="25974" x="2997200" y="3733800"/>
          <p14:tracePt t="25990" x="2997200" y="3848100"/>
          <p14:tracePt t="26007" x="3016250" y="3905250"/>
          <p14:tracePt t="26024" x="3016250" y="3911600"/>
          <p14:tracePt t="26052" x="3022600" y="3911600"/>
          <p14:tracePt t="26070" x="3035300" y="3911600"/>
          <p14:tracePt t="26077" x="3048000" y="3898900"/>
          <p14:tracePt t="26090" x="3054350" y="3879850"/>
          <p14:tracePt t="26107" x="3067050" y="3835400"/>
          <p14:tracePt t="26123" x="3086100" y="3790950"/>
          <p14:tracePt t="26124" x="3086100" y="3778250"/>
          <p14:tracePt t="26140" x="3086100" y="3759200"/>
          <p14:tracePt t="26157" x="3092450" y="3746500"/>
          <p14:tracePt t="26173" x="3092450" y="3740150"/>
          <p14:tracePt t="26207" x="3092450" y="3733800"/>
          <p14:tracePt t="26654" x="3092450" y="3727450"/>
          <p14:tracePt t="26669" x="3092450" y="3721100"/>
          <p14:tracePt t="26677" x="3092450" y="3708400"/>
          <p14:tracePt t="26695" x="3092450" y="3695700"/>
          <p14:tracePt t="26700" x="3092450" y="3676650"/>
          <p14:tracePt t="26709" x="3092450" y="3657600"/>
          <p14:tracePt t="26724" x="3079750" y="3619500"/>
          <p14:tracePt t="26740" x="3073400" y="3581400"/>
          <p14:tracePt t="26757" x="3073400" y="3556000"/>
          <p14:tracePt t="26774" x="3067050" y="3530600"/>
          <p14:tracePt t="27031" x="3067050" y="3556000"/>
          <p14:tracePt t="27039" x="3067050" y="3587750"/>
          <p14:tracePt t="27048" x="3067050" y="3619500"/>
          <p14:tracePt t="27057" x="3067050" y="3663950"/>
          <p14:tracePt t="27074" x="3067050" y="3740150"/>
          <p14:tracePt t="27090" x="3067050" y="3778250"/>
          <p14:tracePt t="27107" x="3067050" y="3803650"/>
          <p14:tracePt t="27109" x="3067050" y="3810000"/>
          <p14:tracePt t="27582" x="0" y="0"/>
        </p14:tracePtLst>
        <p14:tracePtLst>
          <p14:tracePt t="28022" x="3568700" y="2749550"/>
          <p14:tracePt t="28078" x="3562350" y="2749550"/>
          <p14:tracePt t="28085" x="3556000" y="2762250"/>
          <p14:tracePt t="28094" x="3543300" y="2787650"/>
          <p14:tracePt t="28107" x="3543300" y="2806700"/>
          <p14:tracePt t="28124" x="3530600" y="2908300"/>
          <p14:tracePt t="28140" x="3530600" y="2946400"/>
          <p14:tracePt t="28156" x="3530600" y="3054350"/>
          <p14:tracePt t="28173" x="3530600" y="3111500"/>
          <p14:tracePt t="28190" x="3536950" y="3155950"/>
          <p14:tracePt t="28206" x="3543300" y="3175000"/>
          <p14:tracePt t="28223" x="3568700" y="3194050"/>
          <p14:tracePt t="28240" x="3594100" y="3206750"/>
          <p14:tracePt t="28258" x="3657600" y="3225800"/>
          <p14:tracePt t="28274" x="3721100" y="3238500"/>
          <p14:tracePt t="28278" x="3765550" y="3238500"/>
          <p14:tracePt t="28290" x="3829050" y="3238500"/>
          <p14:tracePt t="28307" x="3956050" y="3238500"/>
          <p14:tracePt t="28324" x="4095750" y="3194050"/>
          <p14:tracePt t="28340" x="4114800" y="3187700"/>
          <p14:tracePt t="28357" x="4133850" y="3162300"/>
          <p14:tracePt t="28373" x="4133850" y="3143250"/>
          <p14:tracePt t="28390" x="4133850" y="3124200"/>
          <p14:tracePt t="28406" x="4133850" y="3092450"/>
          <p14:tracePt t="28423" x="4127500" y="3048000"/>
          <p14:tracePt t="28439" x="4076700" y="2984500"/>
          <p14:tracePt t="28457" x="4025900" y="2927350"/>
          <p14:tracePt t="28474" x="3975100" y="2895600"/>
          <p14:tracePt t="28490" x="3937000" y="2876550"/>
          <p14:tracePt t="28492" x="3937000" y="2870200"/>
          <p14:tracePt t="28507" x="3930650" y="2870200"/>
          <p14:tracePt t="28523" x="3917950" y="2870200"/>
          <p14:tracePt t="28527" x="3911600" y="2870200"/>
          <p14:tracePt t="28540" x="3892550" y="2870200"/>
          <p14:tracePt t="28556" x="3829050" y="2914650"/>
          <p14:tracePt t="28573" x="3784600" y="2990850"/>
          <p14:tracePt t="28589" x="3752850" y="3060700"/>
          <p14:tracePt t="28606" x="3721100" y="3124200"/>
          <p14:tracePt t="28623" x="3714750" y="3149600"/>
          <p14:tracePt t="28640" x="3714750" y="3175000"/>
          <p14:tracePt t="28656" x="3721100" y="3200400"/>
          <p14:tracePt t="28673" x="3733800" y="3213100"/>
          <p14:tracePt t="28690" x="3740150" y="3213100"/>
          <p14:tracePt t="28707" x="3765550" y="3213100"/>
          <p14:tracePt t="28710" x="3790950" y="3213100"/>
          <p14:tracePt t="28723" x="3810000" y="3213100"/>
          <p14:tracePt t="28740" x="3898900" y="3200400"/>
          <p14:tracePt t="28757" x="3968750" y="3168650"/>
          <p14:tracePt t="28773" x="4006850" y="3143250"/>
          <p14:tracePt t="28789" x="4025900" y="3124200"/>
          <p14:tracePt t="28823" x="4025900" y="3117850"/>
          <p14:tracePt t="28918" x="4025900" y="3111500"/>
          <p14:tracePt t="28927" x="4025900" y="3105150"/>
          <p14:tracePt t="28943" x="4025900" y="3098800"/>
          <p14:tracePt t="28950" x="4019550" y="3086100"/>
          <p14:tracePt t="28959" x="4006850" y="3079750"/>
          <p14:tracePt t="28974" x="3987800" y="3067050"/>
          <p14:tracePt t="28990" x="3981450" y="3060700"/>
          <p14:tracePt t="29007" x="3968750" y="3060700"/>
          <p14:tracePt t="29023" x="3962400" y="3060700"/>
          <p14:tracePt t="29040" x="3956050" y="3060700"/>
          <p14:tracePt t="29057" x="3937000" y="3060700"/>
          <p14:tracePt t="29073" x="3905250" y="3060700"/>
          <p14:tracePt t="29090" x="3860800" y="3067050"/>
          <p14:tracePt t="29106" x="3822700" y="3086100"/>
          <p14:tracePt t="29110" x="3810000" y="3092450"/>
          <p14:tracePt t="29123" x="3797300" y="3092450"/>
          <p14:tracePt t="29139" x="3778250" y="3105150"/>
          <p14:tracePt t="29156" x="3752850" y="3111500"/>
          <p14:tracePt t="29173" x="3752850" y="3117850"/>
          <p14:tracePt t="29207" x="3746500" y="3130550"/>
          <p14:tracePt t="29469" x="0" y="0"/>
        </p14:tracePtLst>
        <p14:tracePtLst>
          <p14:tracePt t="30110" x="3073400" y="3460750"/>
          <p14:tracePt t="30135" x="3073400" y="3454400"/>
          <p14:tracePt t="30156" x="3067050" y="3454400"/>
          <p14:tracePt t="30165" x="3060700" y="3460750"/>
          <p14:tracePt t="30173" x="3060700" y="3467100"/>
          <p14:tracePt t="30189" x="3041650" y="3517900"/>
          <p14:tracePt t="30206" x="3028950" y="3568700"/>
          <p14:tracePt t="30223" x="3028950" y="3632200"/>
          <p14:tracePt t="30239" x="3028950" y="3702050"/>
          <p14:tracePt t="30256" x="3041650" y="3740150"/>
          <p14:tracePt t="30273" x="3060700" y="3771900"/>
          <p14:tracePt t="30289" x="3073400" y="3784600"/>
          <p14:tracePt t="30306" x="3086100" y="3790950"/>
          <p14:tracePt t="30322" x="3098800" y="3790950"/>
          <p14:tracePt t="30339" x="3117850" y="3790950"/>
          <p14:tracePt t="30355" x="3136900" y="3790950"/>
          <p14:tracePt t="30372" x="3149600" y="3746500"/>
          <p14:tracePt t="30389" x="3168650" y="3714750"/>
          <p14:tracePt t="30405" x="3175000" y="3683000"/>
          <p14:tracePt t="30422" x="3181350" y="3644900"/>
          <p14:tracePt t="30439" x="3181350" y="3600450"/>
          <p14:tracePt t="30456" x="3181350" y="3581400"/>
          <p14:tracePt t="30472" x="3181350" y="3556000"/>
          <p14:tracePt t="30489" x="3175000" y="3530600"/>
          <p14:tracePt t="30506" x="3168650" y="3517900"/>
          <p14:tracePt t="30523" x="3155950" y="3505200"/>
          <p14:tracePt t="30525" x="3155950" y="3498850"/>
          <p14:tracePt t="30541" x="3143250" y="3492500"/>
          <p14:tracePt t="30557" x="3136900" y="3492500"/>
          <p14:tracePt t="30572" x="3136900" y="3486150"/>
          <p14:tracePt t="30589" x="3117850" y="3479800"/>
          <p14:tracePt t="30622" x="3111500" y="3479800"/>
          <p14:tracePt t="30639" x="3105150" y="3479800"/>
          <p14:tracePt t="30655" x="3092450" y="3479800"/>
          <p14:tracePt t="30672" x="3079750" y="3486150"/>
          <p14:tracePt t="30689" x="3060700" y="3505200"/>
          <p14:tracePt t="30744" x="3022600" y="3651250"/>
          <p14:tracePt t="30749" x="3022600" y="3663950"/>
          <p14:tracePt t="30757" x="3022600" y="3683000"/>
          <p14:tracePt t="30772" x="3022600" y="3702050"/>
          <p14:tracePt t="30788" x="3028950" y="3727450"/>
          <p14:tracePt t="30822" x="3041650" y="3733800"/>
          <p14:tracePt t="30839" x="3048000" y="3733800"/>
          <p14:tracePt t="30855" x="3067050" y="3733800"/>
          <p14:tracePt t="30872" x="3098800" y="3733800"/>
          <p14:tracePt t="30889" x="3136900" y="3733800"/>
          <p14:tracePt t="30905" x="3194050" y="3733800"/>
          <p14:tracePt t="30922" x="3225800" y="3714750"/>
          <p14:tracePt t="30938" x="3244850" y="3689350"/>
          <p14:tracePt t="30956" x="3257550" y="3644900"/>
          <p14:tracePt t="30973" x="3270250" y="3619500"/>
          <p14:tracePt t="30989" x="3270250" y="3606800"/>
          <p14:tracePt t="31006" x="3270250" y="3594100"/>
          <p14:tracePt t="31023" x="3270250" y="3581400"/>
          <p14:tracePt t="31039" x="3251200" y="3543300"/>
          <p14:tracePt t="31055" x="3225800" y="3517900"/>
          <p14:tracePt t="31072" x="3213100" y="3498850"/>
          <p14:tracePt t="31089" x="3194050" y="3486150"/>
          <p14:tracePt t="31105" x="3187700" y="3486150"/>
          <p14:tracePt t="31139" x="3181350" y="3486150"/>
          <p14:tracePt t="31155" x="3175000" y="3486150"/>
          <p14:tracePt t="31172" x="3143250" y="3492500"/>
          <p14:tracePt t="31188" x="3105150" y="3530600"/>
          <p14:tracePt t="31205" x="3086100" y="3581400"/>
          <p14:tracePt t="31222" x="3073400" y="3619500"/>
          <p14:tracePt t="31239" x="3060700" y="3670300"/>
          <p14:tracePt t="31255" x="3060700" y="3695700"/>
          <p14:tracePt t="31272" x="3073400" y="3740150"/>
          <p14:tracePt t="31289" x="3079750" y="3752850"/>
          <p14:tracePt t="31305" x="3086100" y="3771900"/>
          <p14:tracePt t="31339" x="3105150" y="3778250"/>
          <p14:tracePt t="31355" x="3117850" y="3784600"/>
          <p14:tracePt t="31372" x="3181350" y="3784600"/>
          <p14:tracePt t="31388" x="3232150" y="3784600"/>
          <p14:tracePt t="31405" x="3270250" y="3784600"/>
          <p14:tracePt t="31422" x="3302000" y="3765550"/>
          <p14:tracePt t="31438" x="3321050" y="3752850"/>
          <p14:tracePt t="31455" x="3333750" y="3733800"/>
          <p14:tracePt t="31472" x="3346450" y="3714750"/>
          <p14:tracePt t="31489" x="3346450" y="3695700"/>
          <p14:tracePt t="31505" x="3346450" y="3657600"/>
          <p14:tracePt t="31522" x="3359150" y="3625850"/>
          <p14:tracePt t="31538" x="3359150" y="3587750"/>
          <p14:tracePt t="31555" x="3352800" y="3556000"/>
          <p14:tracePt t="31558" x="3340100" y="3536950"/>
          <p14:tracePt t="31572" x="3327400" y="3517900"/>
          <p14:tracePt t="31588" x="3321050" y="3505200"/>
          <p14:tracePt t="31605" x="3308350" y="3498850"/>
          <p14:tracePt t="31622" x="3308350" y="3492500"/>
          <p14:tracePt t="31702" x="3302000" y="3492500"/>
          <p14:tracePt t="31710" x="3295650" y="3492500"/>
          <p14:tracePt t="31734" x="3289300" y="3492500"/>
          <p14:tracePt t="32029" x="0" y="0"/>
        </p14:tracePtLst>
        <p14:tracePtLst>
          <p14:tracePt t="32543" x="4013200" y="3416300"/>
          <p14:tracePt t="32552" x="4006850" y="3416300"/>
          <p14:tracePt t="32558" x="4000500" y="3416300"/>
          <p14:tracePt t="32573" x="3975100" y="3416300"/>
          <p14:tracePt t="32589" x="3930650" y="3416300"/>
          <p14:tracePt t="32605" x="3892550" y="3435350"/>
          <p14:tracePt t="32622" x="3860800" y="3448050"/>
          <p14:tracePt t="32638" x="3829050" y="3467100"/>
          <p14:tracePt t="32655" x="3816350" y="3492500"/>
          <p14:tracePt t="32672" x="3797300" y="3511550"/>
          <p14:tracePt t="32688" x="3778250" y="3543300"/>
          <p14:tracePt t="32705" x="3771900" y="3575050"/>
          <p14:tracePt t="32722" x="3759200" y="3613150"/>
          <p14:tracePt t="32739" x="3759200" y="3625850"/>
          <p14:tracePt t="32756" x="3759200" y="3657600"/>
          <p14:tracePt t="32773" x="3759200" y="3714750"/>
          <p14:tracePt t="32789" x="3759200" y="3752850"/>
          <p14:tracePt t="32805" x="3759200" y="3790950"/>
          <p14:tracePt t="32822" x="3778250" y="3829050"/>
          <p14:tracePt t="32838" x="3797300" y="3854450"/>
          <p14:tracePt t="32855" x="3816350" y="3886200"/>
          <p14:tracePt t="32872" x="3835400" y="3905250"/>
          <p14:tracePt t="32888" x="3848100" y="3917950"/>
          <p14:tracePt t="32976" x="3854450" y="3917950"/>
          <p14:tracePt t="32982" x="3854450" y="3911600"/>
          <p14:tracePt t="32991" x="3860800" y="3905250"/>
          <p14:tracePt t="33005" x="3867150" y="3886200"/>
          <p14:tracePt t="33006" x="0" y="0"/>
        </p14:tracePtLst>
        <p14:tracePtLst>
          <p14:tracePt t="33703" x="7848600" y="3479800"/>
          <p14:tracePt t="33710" x="7874000" y="3505200"/>
          <p14:tracePt t="33722" x="7893050" y="3543300"/>
          <p14:tracePt t="33739" x="7931150" y="3606800"/>
          <p14:tracePt t="33756" x="7956550" y="3683000"/>
          <p14:tracePt t="33759" x="7962900" y="3702050"/>
          <p14:tracePt t="33773" x="7962900" y="3721100"/>
          <p14:tracePt t="33790" x="7962900" y="3790950"/>
          <p14:tracePt t="33806" x="7962900" y="3835400"/>
          <p14:tracePt t="33821" x="7956550" y="3867150"/>
          <p14:tracePt t="33838" x="7950200" y="3886200"/>
          <p14:tracePt t="33855" x="7943850" y="3886200"/>
          <p14:tracePt t="33871" x="7937500" y="3898900"/>
          <p14:tracePt t="33888" x="7931150" y="3905250"/>
          <p14:tracePt t="33904" x="0" y="0"/>
        </p14:tracePtLst>
        <p14:tracePtLst>
          <p14:tracePt t="34542" x="3835400" y="3422650"/>
          <p14:tracePt t="34637" x="0" y="0"/>
        </p14:tracePtLst>
        <p14:tracePtLst>
          <p14:tracePt t="35661" x="7632700" y="3467100"/>
          <p14:tracePt t="35717" x="0" y="0"/>
        </p14:tracePtLst>
        <p14:tracePtLst>
          <p14:tracePt t="37406" x="4165600" y="3784600"/>
          <p14:tracePt t="37446" x="4171950" y="3784600"/>
          <p14:tracePt t="37455" x="4222750" y="3784600"/>
          <p14:tracePt t="37462" x="4298950" y="3797300"/>
          <p14:tracePt t="37471" x="4406900" y="3829050"/>
          <p14:tracePt t="37488" x="4768850" y="3892550"/>
          <p14:tracePt t="37504" x="5257800" y="3930650"/>
          <p14:tracePt t="37521" x="5835650" y="3930650"/>
          <p14:tracePt t="37524" x="6159500" y="3930650"/>
          <p14:tracePt t="37537" x="6483350" y="3930650"/>
          <p14:tracePt t="37553" x="6997700" y="3930650"/>
          <p14:tracePt t="37570" x="7277100" y="3930650"/>
          <p14:tracePt t="37587" x="7397750" y="3930650"/>
          <p14:tracePt t="37603" x="7423150" y="3930650"/>
          <p14:tracePt t="37606" x="7429500" y="3930650"/>
          <p14:tracePt t="37774" x="0" y="0"/>
        </p14:tracePtLst>
        <p14:tracePtLst>
          <p14:tracePt t="38621" x="742950" y="4489450"/>
          <p14:tracePt t="38680" x="755650" y="4489450"/>
          <p14:tracePt t="38687" x="774700" y="4489450"/>
          <p14:tracePt t="38703" x="876300" y="4489450"/>
          <p14:tracePt t="38720" x="1073150" y="4489450"/>
          <p14:tracePt t="38737" x="1454150" y="4489450"/>
          <p14:tracePt t="38753" x="2012950" y="4489450"/>
          <p14:tracePt t="38770" x="2698750" y="4489450"/>
          <p14:tracePt t="38773" x="3022600" y="4489450"/>
          <p14:tracePt t="38787" x="3302000" y="4489450"/>
          <p14:tracePt t="38804" x="3695700" y="4489450"/>
          <p14:tracePt t="38820" x="4000500" y="4489450"/>
          <p14:tracePt t="38836" x="4146550" y="4489450"/>
          <p14:tracePt t="38853" x="4241800" y="4489450"/>
          <p14:tracePt t="38869" x="4298950" y="4489450"/>
          <p14:tracePt t="38886" x="4324350" y="4489450"/>
          <p14:tracePt t="38903" x="4356100" y="4489450"/>
          <p14:tracePt t="38919" x="4375150" y="4489450"/>
          <p14:tracePt t="39053" x="0" y="0"/>
        </p14:tracePtLst>
        <p14:tracePtLst>
          <p14:tracePt t="40047" x="698500" y="4057650"/>
          <p14:tracePt t="40054" x="673100" y="4064000"/>
          <p14:tracePt t="40062" x="654050" y="4070350"/>
          <p14:tracePt t="40072" x="635000" y="4076700"/>
          <p14:tracePt t="40086" x="615950" y="4083050"/>
          <p14:tracePt t="40103" x="590550" y="4102100"/>
          <p14:tracePt t="40119" x="584200" y="4108450"/>
          <p14:tracePt t="40135" x="577850" y="4121150"/>
          <p14:tracePt t="40152" x="577850" y="4140200"/>
          <p14:tracePt t="40169" x="577850" y="4152900"/>
          <p14:tracePt t="40185" x="584200" y="4171950"/>
          <p14:tracePt t="40202" x="590550" y="4191000"/>
          <p14:tracePt t="40219" x="609600" y="4210050"/>
          <p14:tracePt t="40222" x="615950" y="4222750"/>
          <p14:tracePt t="40237" x="635000" y="4241800"/>
          <p14:tracePt t="40253" x="660400" y="4267200"/>
          <p14:tracePt t="40270" x="673100" y="4279900"/>
          <p14:tracePt t="40286" x="685800" y="4298950"/>
          <p14:tracePt t="40303" x="692150" y="4318000"/>
          <p14:tracePt t="40320" x="692150" y="4324350"/>
          <p14:tracePt t="40336" x="698500" y="4337050"/>
          <p14:tracePt t="40413" x="0" y="0"/>
        </p14:tracePtLst>
        <p14:tracePtLst>
          <p14:tracePt t="41223" x="5060950" y="4089400"/>
          <p14:tracePt t="41229" x="5054600" y="4089400"/>
          <p14:tracePt t="41239" x="5041900" y="4095750"/>
          <p14:tracePt t="41252" x="5029200" y="4114800"/>
          <p14:tracePt t="41268" x="5010150" y="4133850"/>
          <p14:tracePt t="41285" x="5003800" y="4152900"/>
          <p14:tracePt t="41302" x="4997450" y="4165600"/>
          <p14:tracePt t="41319" x="4991100" y="4191000"/>
          <p14:tracePt t="41335" x="4991100" y="4203700"/>
          <p14:tracePt t="41352" x="4991100" y="4222750"/>
          <p14:tracePt t="41368" x="4991100" y="4235450"/>
          <p14:tracePt t="41385" x="4997450" y="4241800"/>
          <p14:tracePt t="41402" x="5022850" y="4254500"/>
          <p14:tracePt t="41418" x="5041900" y="4267200"/>
          <p14:tracePt t="41435" x="5054600" y="4273550"/>
          <p14:tracePt t="41437" x="5067300" y="4273550"/>
          <p14:tracePt t="41452" x="5080000" y="4273550"/>
          <p14:tracePt t="41600" x="5086350" y="4273550"/>
          <p14:tracePt t="41622" x="5086350" y="4279900"/>
          <p14:tracePt t="41631" x="5086350" y="4286250"/>
          <p14:tracePt t="41638" x="5086350" y="4292600"/>
          <p14:tracePt t="41654" x="5086350" y="4305300"/>
          <p14:tracePt t="41668" x="5086350" y="4318000"/>
          <p14:tracePt t="41685" x="5080000" y="4330700"/>
          <p14:tracePt t="41702" x="5080000" y="4337050"/>
          <p14:tracePt t="41718" x="5080000" y="4343400"/>
          <p14:tracePt t="41752" x="5080000" y="4349750"/>
          <p14:tracePt t="41768" x="0" y="0"/>
        </p14:tracePtLst>
        <p14:tracePtLst>
          <p14:tracePt t="42539" x="1016000" y="4108450"/>
          <p14:tracePt t="42541" x="1073150" y="4114800"/>
          <p14:tracePt t="42558" x="1155700" y="4146550"/>
          <p14:tracePt t="42569" x="1168400" y="4146550"/>
          <p14:tracePt t="42586" x="1168400" y="4159250"/>
          <p14:tracePt t="42589" x="1174750" y="4171950"/>
          <p14:tracePt t="42601" x="1174750" y="4178300"/>
          <p14:tracePt t="42619" x="1174750" y="4203700"/>
          <p14:tracePt t="42635" x="1168400" y="4241800"/>
          <p14:tracePt t="42638" x="1162050" y="4254500"/>
          <p14:tracePt t="42651" x="1149350" y="4273550"/>
          <p14:tracePt t="42668" x="1085850" y="4311650"/>
          <p14:tracePt t="42685" x="1016000" y="4324350"/>
          <p14:tracePt t="42702" x="946150" y="4330700"/>
          <p14:tracePt t="42718" x="920750" y="4330700"/>
          <p14:tracePt t="42735" x="908050" y="4330700"/>
          <p14:tracePt t="42845" x="0" y="0"/>
        </p14:tracePtLst>
        <p14:tracePtLst>
          <p14:tracePt t="43189" x="1212850" y="4203700"/>
          <p14:tracePt t="43238" x="1219200" y="4203700"/>
          <p14:tracePt t="43245" x="1244600" y="4203700"/>
          <p14:tracePt t="43254" x="1257300" y="4203700"/>
          <p14:tracePt t="43268" x="1289050" y="4210050"/>
          <p14:tracePt t="43357" x="0" y="0"/>
        </p14:tracePtLst>
        <p14:tracePtLst>
          <p14:tracePt t="43509" x="1054100" y="4222750"/>
          <p14:tracePt t="43558" x="1060450" y="4222750"/>
          <p14:tracePt t="43566" x="1066800" y="4222750"/>
          <p14:tracePt t="43572" x="1079500" y="4222750"/>
          <p14:tracePt t="43584" x="1104900" y="4222750"/>
          <p14:tracePt t="43601" x="1143000" y="4222750"/>
          <p14:tracePt t="43617" x="1174750" y="4222750"/>
          <p14:tracePt t="43634" x="1212850" y="4222750"/>
          <p14:tracePt t="43635" x="0" y="0"/>
        </p14:tracePtLst>
        <p14:tracePtLst>
          <p14:tracePt t="44686" x="1727200" y="4165600"/>
          <p14:tracePt t="44694" x="1720850" y="4165600"/>
          <p14:tracePt t="44702" x="1708150" y="4165600"/>
          <p14:tracePt t="44718" x="1695450" y="4178300"/>
          <p14:tracePt t="44734" x="1676400" y="4191000"/>
          <p14:tracePt t="44751" x="1663700" y="4222750"/>
          <p14:tracePt t="44768" x="1657350" y="4241800"/>
          <p14:tracePt t="44785" x="1657350" y="4260850"/>
          <p14:tracePt t="44802" x="1657350" y="4298950"/>
          <p14:tracePt t="44819" x="1676400" y="4318000"/>
          <p14:tracePt t="44822" x="1682750" y="4330700"/>
          <p14:tracePt t="44836" x="1701800" y="4349750"/>
          <p14:tracePt t="44838" x="1720850" y="4356100"/>
          <p14:tracePt t="44852" x="1739900" y="4362450"/>
          <p14:tracePt t="44868" x="1771650" y="4368800"/>
          <p14:tracePt t="44886" x="1778000" y="4368800"/>
          <p14:tracePt t="44901" x="1790700" y="4362450"/>
          <p14:tracePt t="44918" x="1790700" y="4356100"/>
          <p14:tracePt t="44934" x="1790700" y="4343400"/>
          <p14:tracePt t="44951" x="1790700" y="4337050"/>
          <p14:tracePt t="44967" x="1790700" y="4330700"/>
          <p14:tracePt t="44984" x="1790700" y="4324350"/>
          <p14:tracePt t="45093" x="1797050" y="4324350"/>
          <p14:tracePt t="45101" x="0" y="0"/>
        </p14:tracePtLst>
        <p14:tracePtLst>
          <p14:tracePt t="45477" x="2952750" y="4121150"/>
          <p14:tracePt t="45485" x="2940050" y="4121150"/>
          <p14:tracePt t="45493" x="2921000" y="4121150"/>
          <p14:tracePt t="45501" x="2914650" y="4121150"/>
          <p14:tracePt t="45517" x="2870200" y="4127500"/>
          <p14:tracePt t="45534" x="2844800" y="4146550"/>
          <p14:tracePt t="45550" x="2819400" y="4165600"/>
          <p14:tracePt t="45568" x="2794000" y="4203700"/>
          <p14:tracePt t="45584" x="2787650" y="4235450"/>
          <p14:tracePt t="45601" x="2774950" y="4267200"/>
          <p14:tracePt t="45617" x="2774950" y="4292600"/>
          <p14:tracePt t="45634" x="2774950" y="4311650"/>
          <p14:tracePt t="45650" x="2787650" y="4349750"/>
          <p14:tracePt t="45667" x="2800350" y="4381500"/>
          <p14:tracePt t="45669" x="2832100" y="4400550"/>
          <p14:tracePt t="45684" x="2921000" y="4432300"/>
          <p14:tracePt t="45700" x="3041650" y="4438650"/>
          <p14:tracePt t="45717" x="3187700" y="4438650"/>
          <p14:tracePt t="45734" x="3289300" y="4425950"/>
          <p14:tracePt t="45751" x="3359150" y="4400550"/>
          <p14:tracePt t="45767" x="3390900" y="4375150"/>
          <p14:tracePt t="45784" x="3409950" y="4330700"/>
          <p14:tracePt t="45801" x="3429000" y="4279900"/>
          <p14:tracePt t="45818" x="3435350" y="4254500"/>
          <p14:tracePt t="45834" x="3435350" y="4210050"/>
          <p14:tracePt t="45837" x="3422650" y="4191000"/>
          <p14:tracePt t="45851" x="3409950" y="4171950"/>
          <p14:tracePt t="45868" x="3340100" y="4121150"/>
          <p14:tracePt t="45884" x="3175000" y="4064000"/>
          <p14:tracePt t="45901" x="3054350" y="4044950"/>
          <p14:tracePt t="45917" x="2978150" y="4044950"/>
          <p14:tracePt t="45934" x="2908300" y="4044950"/>
          <p14:tracePt t="45950" x="2857500" y="4057650"/>
          <p14:tracePt t="45967" x="2819400" y="4076700"/>
          <p14:tracePt t="45984" x="2781300" y="4089400"/>
          <p14:tracePt t="46000" x="2749550" y="4114800"/>
          <p14:tracePt t="46017" x="2730500" y="4140200"/>
          <p14:tracePt t="46034" x="2717800" y="4171950"/>
          <p14:tracePt t="46037" x="2717800" y="4184650"/>
          <p14:tracePt t="46051" x="2717800" y="4203700"/>
          <p14:tracePt t="46068" x="2717800" y="4254500"/>
          <p14:tracePt t="46085" x="2717800" y="4337050"/>
          <p14:tracePt t="46100" x="2749550" y="4375150"/>
          <p14:tracePt t="46118" x="2800350" y="4425950"/>
          <p14:tracePt t="46134" x="2876550" y="4457700"/>
          <p14:tracePt t="46150" x="2965450" y="4470400"/>
          <p14:tracePt t="46167" x="3073400" y="4476750"/>
          <p14:tracePt t="46183" x="3194050" y="4476750"/>
          <p14:tracePt t="46200" x="3302000" y="4451350"/>
          <p14:tracePt t="46217" x="3397250" y="4425950"/>
          <p14:tracePt t="46233" x="3448050" y="4400550"/>
          <p14:tracePt t="46250" x="3479800" y="4387850"/>
          <p14:tracePt t="46267" x="3498850" y="4362450"/>
          <p14:tracePt t="46270" x="3498850" y="4356100"/>
          <p14:tracePt t="46284" x="3498850" y="4330700"/>
          <p14:tracePt t="46301" x="3498850" y="4305300"/>
          <p14:tracePt t="46318" x="3492500" y="4279900"/>
          <p14:tracePt t="46334" x="3467100" y="4254500"/>
          <p14:tracePt t="46351" x="3403600" y="4229100"/>
          <p14:tracePt t="46368" x="3314700" y="4197350"/>
          <p14:tracePt t="46384" x="3194050" y="4171950"/>
          <p14:tracePt t="46400" x="3092450" y="4165600"/>
          <p14:tracePt t="46417" x="3009900" y="4165600"/>
          <p14:tracePt t="46434" x="2927350" y="4165600"/>
          <p14:tracePt t="46437" x="2908300" y="4171950"/>
          <p14:tracePt t="46450" x="2882900" y="4178300"/>
          <p14:tracePt t="46467" x="2832100" y="4197350"/>
          <p14:tracePt t="46469" x="2813050" y="4203700"/>
          <p14:tracePt t="46483" x="2800350" y="4216400"/>
          <p14:tracePt t="46500" x="2781300" y="4248150"/>
          <p14:tracePt t="46517" x="2781300" y="4260850"/>
          <p14:tracePt t="46534" x="2781300" y="4273550"/>
          <p14:tracePt t="46550" x="2781300" y="4305300"/>
          <p14:tracePt t="46568" x="2787650" y="4330700"/>
          <p14:tracePt t="46584" x="2832100" y="4362450"/>
          <p14:tracePt t="46601" x="2914650" y="4394200"/>
          <p14:tracePt t="46617" x="3035300" y="4419600"/>
          <p14:tracePt t="46634" x="3162300" y="4425950"/>
          <p14:tracePt t="46650" x="3333750" y="4425950"/>
          <p14:tracePt t="46667" x="3460750" y="4425950"/>
          <p14:tracePt t="46669" x="3498850" y="4419600"/>
          <p14:tracePt t="46683" x="3530600" y="4406900"/>
          <p14:tracePt t="46701" x="3575050" y="4381500"/>
          <p14:tracePt t="46717" x="3581400" y="4368800"/>
          <p14:tracePt t="46733" x="3581400" y="4349750"/>
          <p14:tracePt t="46750" x="3581400" y="4318000"/>
          <p14:tracePt t="46767" x="3549650" y="4273550"/>
          <p14:tracePt t="46784" x="3467100" y="4210050"/>
          <p14:tracePt t="46801" x="3308350" y="4152900"/>
          <p14:tracePt t="46817" x="3136900" y="4108450"/>
          <p14:tracePt t="46833" x="2997200" y="4083050"/>
          <p14:tracePt t="46851" x="2927350" y="4076700"/>
          <p14:tracePt t="46867" x="2901950" y="4076700"/>
          <p14:tracePt t="46869" x="2895600" y="4076700"/>
          <p14:tracePt t="46883" x="2882900" y="4076700"/>
          <p14:tracePt t="46900" x="2838450" y="4121150"/>
          <p14:tracePt t="46917" x="2819400" y="4159250"/>
          <p14:tracePt t="46933" x="2806700" y="4191000"/>
          <p14:tracePt t="46950" x="2806700" y="4210050"/>
          <p14:tracePt t="46967" x="2806700" y="4229100"/>
          <p14:tracePt t="46983" x="2806700" y="4260850"/>
          <p14:tracePt t="47000" x="2825750" y="4286250"/>
          <p14:tracePt t="47016" x="2870200" y="4318000"/>
          <p14:tracePt t="47034" x="2952750" y="4343400"/>
          <p14:tracePt t="47037" x="2997200" y="4349750"/>
          <p14:tracePt t="47051" x="3028950" y="4349750"/>
          <p14:tracePt t="47067" x="3124200" y="4349750"/>
          <p14:tracePt t="47084" x="3270250" y="4324350"/>
          <p14:tracePt t="47101" x="3308350" y="4292600"/>
          <p14:tracePt t="47117" x="3327400" y="4273550"/>
          <p14:tracePt t="47133" x="3333750" y="4254500"/>
          <p14:tracePt t="47150" x="3333750" y="4241800"/>
          <p14:tracePt t="47166" x="3321050" y="4216400"/>
          <p14:tracePt t="47183" x="3282950" y="4191000"/>
          <p14:tracePt t="47200" x="3244850" y="4178300"/>
          <p14:tracePt t="47217" x="3206750" y="4165600"/>
          <p14:tracePt t="47233" x="3181350" y="4165600"/>
          <p14:tracePt t="47250" x="3136900" y="4171950"/>
          <p14:tracePt t="47267" x="3105150" y="4184650"/>
          <p14:tracePt t="47284" x="3067050" y="4229100"/>
          <p14:tracePt t="47301" x="3054350" y="4248150"/>
          <p14:tracePt t="47317" x="3054350" y="4260850"/>
          <p14:tracePt t="47334" x="3054350" y="4292600"/>
          <p14:tracePt t="47351" x="3060700" y="4311650"/>
          <p14:tracePt t="47367" x="3079750" y="4318000"/>
          <p14:tracePt t="47383" x="3098800" y="4318000"/>
          <p14:tracePt t="47400" x="3149600" y="4318000"/>
          <p14:tracePt t="47416" x="3225800" y="4318000"/>
          <p14:tracePt t="47434" x="3276600" y="4298950"/>
          <p14:tracePt t="47450" x="3289300" y="4286250"/>
          <p14:tracePt t="47467" x="3308350" y="4273550"/>
          <p14:tracePt t="47483" x="3308350" y="4267200"/>
          <p14:tracePt t="47500" x="3295650" y="4241800"/>
          <p14:tracePt t="47516" x="3251200" y="4210050"/>
          <p14:tracePt t="47533" x="3168650" y="4171950"/>
          <p14:tracePt t="47551" x="3054350" y="4146550"/>
          <p14:tracePt t="47567" x="2952750" y="4121150"/>
          <p14:tracePt t="47584" x="2908300" y="4121150"/>
          <p14:tracePt t="47601" x="2857500" y="4121150"/>
          <p14:tracePt t="47616" x="2832100" y="4133850"/>
          <p14:tracePt t="47634" x="2806700" y="4152900"/>
          <p14:tracePt t="47650" x="2787650" y="4184650"/>
          <p14:tracePt t="47667" x="2781300" y="4216400"/>
          <p14:tracePt t="47683" x="2781300" y="4248150"/>
          <p14:tracePt t="47686" x="2781300" y="4260850"/>
          <p14:tracePt t="47700" x="2781300" y="4273550"/>
          <p14:tracePt t="47717" x="2787650" y="4305300"/>
          <p14:tracePt t="47733" x="2794000" y="4324350"/>
          <p14:tracePt t="47750" x="2813050" y="4330700"/>
          <p14:tracePt t="47766" x="2876550" y="4330700"/>
          <p14:tracePt t="47783" x="2984500" y="4330700"/>
          <p14:tracePt t="47800" x="3117850" y="4318000"/>
          <p14:tracePt t="47817" x="3219450" y="4286250"/>
          <p14:tracePt t="47834" x="3270250" y="4254500"/>
          <p14:tracePt t="47850" x="3289300" y="4235450"/>
          <p14:tracePt t="47853" x="3289300" y="4229100"/>
          <p14:tracePt t="47867" x="3295650" y="4216400"/>
          <p14:tracePt t="47883" x="3295650" y="4210050"/>
          <p14:tracePt t="47900" x="3276600" y="4184650"/>
          <p14:tracePt t="47916" x="3238500" y="4165600"/>
          <p14:tracePt t="47933" x="3206750" y="4159250"/>
          <p14:tracePt t="47950" x="3175000" y="4159250"/>
          <p14:tracePt t="47966" x="3143250" y="4165600"/>
          <p14:tracePt t="47983" x="3130550" y="4191000"/>
          <p14:tracePt t="48000" x="3117850" y="4222750"/>
          <p14:tracePt t="48016" x="3117850" y="4254500"/>
          <p14:tracePt t="48033" x="3117850" y="4286250"/>
          <p14:tracePt t="48050" x="3117850" y="4305300"/>
          <p14:tracePt t="48067" x="3117850" y="4337050"/>
          <p14:tracePt t="48083" x="3130550" y="4343400"/>
          <p14:tracePt t="48085" x="3136900" y="4343400"/>
          <p14:tracePt t="48100" x="3149600" y="4343400"/>
          <p14:tracePt t="48118" x="3219450" y="4356100"/>
          <p14:tracePt t="48133" x="3270250" y="4356100"/>
          <p14:tracePt t="48149" x="3314700" y="4343400"/>
          <p14:tracePt t="48166" x="3333750" y="4324350"/>
          <p14:tracePt t="48183" x="3340100" y="4311650"/>
          <p14:tracePt t="48199" x="3340100" y="4298950"/>
          <p14:tracePt t="48216" x="3333750" y="4279900"/>
          <p14:tracePt t="48233" x="3321050" y="4273550"/>
          <p14:tracePt t="48249" x="3289300" y="4273550"/>
          <p14:tracePt t="48266" x="3263900" y="4273550"/>
          <p14:tracePt t="48283" x="3225800" y="4279900"/>
          <p14:tracePt t="48285" x="3213100" y="4286250"/>
          <p14:tracePt t="48300" x="3194050" y="4318000"/>
          <p14:tracePt t="48317" x="3194050" y="4330700"/>
          <p14:tracePt t="48333" x="3194050" y="4343400"/>
          <p14:tracePt t="48350" x="3194050" y="4356100"/>
          <p14:tracePt t="48383" x="3194050" y="4362450"/>
          <p14:tracePt t="48400" x="3194050" y="4368800"/>
          <p14:tracePt t="48416" x="3200400" y="4368800"/>
          <p14:tracePt t="48433" x="3225800" y="4362450"/>
          <p14:tracePt t="48449" x="3238500" y="4343400"/>
          <p14:tracePt t="48466" x="3257550" y="4311650"/>
          <p14:tracePt t="48483" x="3263900" y="4292600"/>
          <p14:tracePt t="48499" x="3263900" y="4260850"/>
          <p14:tracePt t="48501" x="3257550" y="4248150"/>
          <p14:tracePt t="48516" x="3225800" y="4216400"/>
          <p14:tracePt t="48533" x="3162300" y="4197350"/>
          <p14:tracePt t="48550" x="3105150" y="4197350"/>
          <p14:tracePt t="48567" x="3048000" y="4197350"/>
          <p14:tracePt t="48583" x="3016250" y="4210050"/>
          <p14:tracePt t="48600" x="3003550" y="4222750"/>
          <p14:tracePt t="48616" x="2997200" y="4235450"/>
          <p14:tracePt t="48633" x="2997200" y="4260850"/>
          <p14:tracePt t="48649" x="2984500" y="4292600"/>
          <p14:tracePt t="48666" x="2984500" y="4305300"/>
          <p14:tracePt t="48683" x="2984500" y="4318000"/>
          <p14:tracePt t="48699" x="2990850" y="4337050"/>
          <p14:tracePt t="48701" x="3003550" y="4349750"/>
          <p14:tracePt t="48716" x="3028950" y="4362450"/>
          <p14:tracePt t="48733" x="3041650" y="4362450"/>
          <p14:tracePt t="48749" x="3054350" y="4362450"/>
          <p14:tracePt t="48766" x="3073400" y="4356100"/>
          <p14:tracePt t="48782" x="3086100" y="4337050"/>
          <p14:tracePt t="48800" x="3098800" y="4311650"/>
          <p14:tracePt t="48816" x="3098800" y="4298950"/>
          <p14:tracePt t="48832" x="3098800" y="4286250"/>
          <p14:tracePt t="48850" x="3098800" y="4267200"/>
          <p14:tracePt t="48866" x="3086100" y="4254500"/>
          <p14:tracePt t="48882" x="3086100" y="4248150"/>
          <p14:tracePt t="48899" x="3073400" y="4248150"/>
          <p14:tracePt t="48916" x="3060700" y="4286250"/>
          <p14:tracePt t="48932" x="3060700" y="4298950"/>
          <p14:tracePt t="48949" x="3060700" y="4324350"/>
          <p14:tracePt t="48966" x="3060700" y="4337050"/>
          <p14:tracePt t="48983" x="3060700" y="4356100"/>
          <p14:tracePt t="48999" x="3073400" y="4356100"/>
          <p14:tracePt t="49016" x="3092450" y="4356100"/>
          <p14:tracePt t="49033" x="3117850" y="4343400"/>
          <p14:tracePt t="49037" x="3130550" y="4337050"/>
          <p14:tracePt t="49050" x="3143250" y="4330700"/>
          <p14:tracePt t="49066" x="3155950" y="4298950"/>
          <p14:tracePt t="49084" x="3155950" y="4279900"/>
          <p14:tracePt t="49709" x="0" y="0"/>
        </p14:tracePtLst>
        <p14:tracePtLst>
          <p14:tracePt t="50405" x="4400550" y="4102100"/>
          <p14:tracePt t="50413" x="4394200" y="4102100"/>
          <p14:tracePt t="50420" x="4387850" y="4102100"/>
          <p14:tracePt t="50432" x="4381500" y="4102100"/>
          <p14:tracePt t="50449" x="4368800" y="4102100"/>
          <p14:tracePt t="50465" x="4349750" y="4102100"/>
          <p14:tracePt t="50482" x="4337050" y="4102100"/>
          <p14:tracePt t="50498" x="4318000" y="4108450"/>
          <p14:tracePt t="50515" x="4298950" y="4114800"/>
          <p14:tracePt t="50517" x="4279900" y="4121150"/>
          <p14:tracePt t="50532" x="4248150" y="4146550"/>
          <p14:tracePt t="50548" x="4229100" y="4159250"/>
          <p14:tracePt t="50566" x="4222750" y="4178300"/>
          <p14:tracePt t="50582" x="4203700" y="4191000"/>
          <p14:tracePt t="50599" x="4197350" y="4216400"/>
          <p14:tracePt t="50615" x="4197350" y="4248150"/>
          <p14:tracePt t="50632" x="4191000" y="4267200"/>
          <p14:tracePt t="50649" x="4191000" y="4298950"/>
          <p14:tracePt t="50666" x="4191000" y="4343400"/>
          <p14:tracePt t="50682" x="4203700" y="4375150"/>
          <p14:tracePt t="50684" x="4222750" y="4400550"/>
          <p14:tracePt t="50802" x="4394200" y="4533900"/>
          <p14:tracePt t="50845" x="4406900" y="4533900"/>
          <p14:tracePt t="50853" x="4413250" y="4533900"/>
          <p14:tracePt t="50853" x="0" y="0"/>
        </p14:tracePtLst>
        <p14:tracePtLst>
          <p14:tracePt t="51353" x="4946650" y="4070350"/>
          <p14:tracePt t="51358" x="4965700" y="4076700"/>
          <p14:tracePt t="51367" x="4965700" y="4083050"/>
          <p14:tracePt t="51383" x="4972050" y="4083050"/>
          <p14:tracePt t="51399" x="4978400" y="4108450"/>
          <p14:tracePt t="51415" x="4978400" y="4140200"/>
          <p14:tracePt t="51432" x="4978400" y="4171950"/>
          <p14:tracePt t="51448" x="4978400" y="4210050"/>
          <p14:tracePt t="51465" x="4978400" y="4254500"/>
          <p14:tracePt t="51481" x="4978400" y="4318000"/>
          <p14:tracePt t="51498" x="4959350" y="4381500"/>
          <p14:tracePt t="51515" x="4940300" y="4413250"/>
          <p14:tracePt t="51516" x="4933950" y="4425950"/>
          <p14:tracePt t="51531" x="4927600" y="4438650"/>
          <p14:tracePt t="51548" x="4921250" y="4445000"/>
          <p14:tracePt t="51581" x="4914900" y="4451350"/>
          <p14:tracePt t="51604" x="4908550" y="4451350"/>
          <p14:tracePt t="51620" x="4895850" y="4445000"/>
          <p14:tracePt t="51637" x="4876800" y="4432300"/>
          <p14:tracePt t="51637" x="0" y="0"/>
        </p14:tracePtLst>
        <p14:tracePtLst>
          <p14:tracePt t="52063" x="3035300" y="4019550"/>
          <p14:tracePt t="52071" x="3016250" y="4019550"/>
          <p14:tracePt t="52082" x="3009900" y="4019550"/>
          <p14:tracePt t="52100" x="2990850" y="4019550"/>
          <p14:tracePt t="52116" x="2965450" y="4025900"/>
          <p14:tracePt t="52134" x="2933700" y="4038600"/>
          <p14:tracePt t="52148" x="2908300" y="4070350"/>
          <p14:tracePt t="52165" x="2895600" y="4108450"/>
          <p14:tracePt t="52181" x="2876550" y="4140200"/>
          <p14:tracePt t="52198" x="2863850" y="4184650"/>
          <p14:tracePt t="52215" x="2857500" y="4222750"/>
          <p14:tracePt t="52231" x="2851150" y="4273550"/>
          <p14:tracePt t="52248" x="2851150" y="4318000"/>
          <p14:tracePt t="52265" x="2857500" y="4368800"/>
          <p14:tracePt t="52281" x="2876550" y="4406900"/>
          <p14:tracePt t="52298" x="2914650" y="4438650"/>
          <p14:tracePt t="52315" x="2978150" y="4476750"/>
          <p14:tracePt t="52319" x="3022600" y="4489450"/>
          <p14:tracePt t="52333" x="3130550" y="4508500"/>
          <p14:tracePt t="52350" x="3244850" y="4508500"/>
          <p14:tracePt t="52367" x="3384550" y="4495800"/>
          <p14:tracePt t="52383" x="3505200" y="4470400"/>
          <p14:tracePt t="52398" x="3568700" y="4451350"/>
          <p14:tracePt t="52416" x="3594100" y="4432300"/>
          <p14:tracePt t="52432" x="3606800" y="4394200"/>
          <p14:tracePt t="52448" x="3606800" y="4368800"/>
          <p14:tracePt t="52465" x="3606800" y="4337050"/>
          <p14:tracePt t="52469" x="3606800" y="4318000"/>
          <p14:tracePt t="52482" x="3600450" y="4305300"/>
          <p14:tracePt t="52499" x="3568700" y="4273550"/>
          <p14:tracePt t="52504" x="3549650" y="4260850"/>
          <p14:tracePt t="52515" x="3524250" y="4235450"/>
          <p14:tracePt t="52532" x="3371850" y="4165600"/>
          <p14:tracePt t="52549" x="3219450" y="4114800"/>
          <p14:tracePt t="52567" x="3086100" y="4083050"/>
          <p14:tracePt t="52583" x="2997200" y="4076700"/>
          <p14:tracePt t="52599" x="2946400" y="4076700"/>
          <p14:tracePt t="52616" x="2901950" y="4083050"/>
          <p14:tracePt t="52632" x="2870200" y="4102100"/>
          <p14:tracePt t="52648" x="2857500" y="4121150"/>
          <p14:tracePt t="52665" x="2844800" y="4146550"/>
          <p14:tracePt t="52681" x="2838450" y="4165600"/>
          <p14:tracePt t="52698" x="2838450" y="4197350"/>
          <p14:tracePt t="52715" x="2838450" y="4222750"/>
          <p14:tracePt t="52731" x="2838450" y="4248150"/>
          <p14:tracePt t="52733" x="2838450" y="4267200"/>
          <p14:tracePt t="52748" x="2844800" y="4305300"/>
          <p14:tracePt t="52764" x="2876550" y="4349750"/>
          <p14:tracePt t="52781" x="2940050" y="4394200"/>
          <p14:tracePt t="52798" x="3022600" y="4425950"/>
          <p14:tracePt t="52814" x="3117850" y="4438650"/>
          <p14:tracePt t="52831" x="3225800" y="4438650"/>
          <p14:tracePt t="52848" x="3359150" y="4432300"/>
          <p14:tracePt t="52864" x="3479800" y="4394200"/>
          <p14:tracePt t="52881" x="3549650" y="4356100"/>
          <p14:tracePt t="52898" x="3600450" y="4311650"/>
          <p14:tracePt t="52915" x="3613150" y="4279900"/>
          <p14:tracePt t="52931" x="3613150" y="4254500"/>
          <p14:tracePt t="52932" x="3613150" y="4235450"/>
          <p14:tracePt t="52948" x="3600450" y="4197350"/>
          <p14:tracePt t="52964" x="3575050" y="4171950"/>
          <p14:tracePt t="52981" x="3505200" y="4133850"/>
          <p14:tracePt t="52998" x="3390900" y="4083050"/>
          <p14:tracePt t="53015" x="3270250" y="4064000"/>
          <p14:tracePt t="53031" x="3168650" y="4044950"/>
          <p14:tracePt t="53048" x="3111500" y="4044950"/>
          <p14:tracePt t="53065" x="3073400" y="4044950"/>
          <p14:tracePt t="53082" x="3035300" y="4051300"/>
          <p14:tracePt t="53098" x="3003550" y="4070350"/>
          <p14:tracePt t="53102" x="2990850" y="4089400"/>
          <p14:tracePt t="53115" x="2971800" y="4095750"/>
          <p14:tracePt t="53132" x="2933700" y="4133850"/>
          <p14:tracePt t="53134" x="2921000" y="4152900"/>
          <p14:tracePt t="53148" x="2914650" y="4197350"/>
          <p14:tracePt t="53164" x="2908300" y="4235450"/>
          <p14:tracePt t="53181" x="2908300" y="4273550"/>
          <p14:tracePt t="53198" x="2908300" y="4298950"/>
          <p14:tracePt t="53214" x="2908300" y="4324350"/>
          <p14:tracePt t="53231" x="2908300" y="4362450"/>
          <p14:tracePt t="53248" x="2933700" y="4381500"/>
          <p14:tracePt t="53264" x="2965450" y="4406900"/>
          <p14:tracePt t="53281" x="3022600" y="4425950"/>
          <p14:tracePt t="53298" x="3130550" y="4445000"/>
          <p14:tracePt t="53315" x="3270250" y="4445000"/>
          <p14:tracePt t="53332" x="3416300" y="4445000"/>
          <p14:tracePt t="53334" x="3479800" y="4445000"/>
          <p14:tracePt t="53349" x="3568700" y="4445000"/>
          <p14:tracePt t="53365" x="3600450" y="4438650"/>
          <p14:tracePt t="53382" x="3613150" y="4413250"/>
          <p14:tracePt t="53398" x="3619500" y="4387850"/>
          <p14:tracePt t="53415" x="3619500" y="4368800"/>
          <p14:tracePt t="53431" x="3619500" y="4324350"/>
          <p14:tracePt t="53448" x="3600450" y="4298950"/>
          <p14:tracePt t="53464" x="3587750" y="4273550"/>
          <p14:tracePt t="53481" x="3556000" y="4254500"/>
          <p14:tracePt t="53498" x="3530600" y="4235450"/>
          <p14:tracePt t="53514" x="3498850" y="4216400"/>
          <p14:tracePt t="53531" x="3486150" y="4210050"/>
          <p14:tracePt t="53532" x="3473450" y="4210050"/>
          <p14:tracePt t="53550" x="3467100" y="4210050"/>
          <p14:tracePt t="53876" x="0" y="0"/>
        </p14:tracePtLst>
        <p14:tracePtLst>
          <p14:tracePt t="56127" x="3219450" y="4146550"/>
          <p14:tracePt t="56133" x="3200400" y="4146550"/>
          <p14:tracePt t="56147" x="3187700" y="4159250"/>
          <p14:tracePt t="56164" x="3168650" y="4197350"/>
          <p14:tracePt t="56165" x="3162300" y="4222750"/>
          <p14:tracePt t="56180" x="3162300" y="4248150"/>
          <p14:tracePt t="56197" x="3162300" y="4286250"/>
          <p14:tracePt t="56213" x="3168650" y="4318000"/>
          <p14:tracePt t="56230" x="3175000" y="4324350"/>
          <p14:tracePt t="56247" x="3194050" y="4324350"/>
          <p14:tracePt t="56263" x="3213100" y="4324350"/>
          <p14:tracePt t="56280" x="3257550" y="4318000"/>
          <p14:tracePt t="56297" x="3289300" y="4298950"/>
          <p14:tracePt t="56313" x="3321050" y="4279900"/>
          <p14:tracePt t="56330" x="3333750" y="4273550"/>
          <p14:tracePt t="56533" x="3340100" y="4267200"/>
          <p14:tracePt t="56533" x="0" y="0"/>
        </p14:tracePtLst>
        <p14:tracePtLst>
          <p14:tracePt t="57577" x="4343400" y="4159250"/>
          <p14:tracePt t="57617" x="4356100" y="4159250"/>
          <p14:tracePt t="57624" x="4362450" y="4159250"/>
          <p14:tracePt t="57633" x="4375150" y="4159250"/>
          <p14:tracePt t="57647" x="4406900" y="4165600"/>
          <p14:tracePt t="57664" x="4419600" y="4171950"/>
          <p14:tracePt t="57680" x="4432300" y="4178300"/>
          <p14:tracePt t="57713" x="4432300" y="4184650"/>
          <p14:tracePt t="57730" x="4438650" y="4203700"/>
          <p14:tracePt t="57746" x="4438650" y="4216400"/>
          <p14:tracePt t="57763" x="4438650" y="4222750"/>
          <p14:tracePt t="57780" x="4438650" y="4235450"/>
          <p14:tracePt t="57796" x="4438650" y="4248150"/>
          <p14:tracePt t="57813" x="4438650" y="4260850"/>
          <p14:tracePt t="57830" x="4438650" y="4273550"/>
          <p14:tracePt t="57846" x="4438650" y="4286250"/>
          <p14:tracePt t="57864" x="4438650" y="4298950"/>
          <p14:tracePt t="57880" x="4438650" y="4305300"/>
          <p14:tracePt t="57913" x="4438650" y="4311650"/>
          <p14:tracePt t="57929" x="4438650" y="4318000"/>
          <p14:tracePt t="57946" x="4432300" y="4318000"/>
          <p14:tracePt t="58045" x="0" y="0"/>
        </p14:tracePtLst>
        <p14:tracePtLst>
          <p14:tracePt t="58495" x="4591050" y="4152900"/>
          <p14:tracePt t="58544" x="4597400" y="4152900"/>
          <p14:tracePt t="58554" x="4610100" y="4152900"/>
          <p14:tracePt t="58563" x="4610100" y="4159250"/>
          <p14:tracePt t="58582" x="4641850" y="4178300"/>
          <p14:tracePt t="58599" x="4648200" y="4191000"/>
          <p14:tracePt t="58615" x="4648200" y="4203700"/>
          <p14:tracePt t="58630" x="4648200" y="4235450"/>
          <p14:tracePt t="58647" x="4648200" y="4254500"/>
          <p14:tracePt t="58664" x="4648200" y="4273550"/>
          <p14:tracePt t="58679" x="4648200" y="4292600"/>
          <p14:tracePt t="58697" x="4648200" y="4305300"/>
          <p14:tracePt t="58877" x="0" y="0"/>
        </p14:tracePtLst>
        <p14:tracePtLst>
          <p14:tracePt t="59337" x="4826000" y="4133850"/>
          <p14:tracePt t="59391" x="4826000" y="4127500"/>
          <p14:tracePt t="59418" x="4838700" y="4140200"/>
          <p14:tracePt t="59425" x="4851400" y="4152900"/>
          <p14:tracePt t="59429" x="4857750" y="4165600"/>
          <p14:tracePt t="59446" x="4864100" y="4171950"/>
          <p14:tracePt t="59463" x="4864100" y="4191000"/>
          <p14:tracePt t="59479" x="4864100" y="4203700"/>
          <p14:tracePt t="59496" x="4864100" y="4222750"/>
          <p14:tracePt t="59512" x="4864100" y="4229100"/>
          <p14:tracePt t="59529" x="4864100" y="4248150"/>
          <p14:tracePt t="59546" x="4864100" y="4254500"/>
          <p14:tracePt t="59562" x="4857750" y="4267200"/>
          <p14:tracePt t="59579" x="4851400" y="4273550"/>
          <p14:tracePt t="59605" x="4851400" y="4279900"/>
          <p14:tracePt t="59749" x="0" y="0"/>
        </p14:tracePtLst>
        <p14:tracePtLst>
          <p14:tracePt t="60261" x="4451350" y="4324350"/>
          <p14:tracePt t="60397" x="4451350" y="4330700"/>
          <p14:tracePt t="60405" x="4451350" y="4349750"/>
          <p14:tracePt t="60422" x="4457700" y="4362450"/>
          <p14:tracePt t="60429" x="4464050" y="4368800"/>
          <p14:tracePt t="60453" x="4464050" y="4375150"/>
          <p14:tracePt t="60462" x="4464050" y="4387850"/>
          <p14:tracePt t="60646" x="4470400" y="4394200"/>
          <p14:tracePt t="60653" x="4483100" y="4394200"/>
          <p14:tracePt t="60653" x="0" y="0"/>
        </p14:tracePtLst>
        <p14:tracePtLst>
          <p14:tracePt t="61061" x="4673600" y="4337050"/>
          <p14:tracePt t="61141" x="0" y="0"/>
        </p14:tracePtLst>
        <p14:tracePtLst>
          <p14:tracePt t="62856" x="730250" y="4406900"/>
          <p14:tracePt t="62864" x="723900" y="4413250"/>
          <p14:tracePt t="62888" x="730250" y="4419600"/>
          <p14:tracePt t="62896" x="755650" y="4425950"/>
          <p14:tracePt t="62903" x="800100" y="4432300"/>
          <p14:tracePt t="62912" x="838200" y="4432300"/>
          <p14:tracePt t="62929" x="1041400" y="4432300"/>
          <p14:tracePt t="62945" x="1403350" y="4432300"/>
          <p14:tracePt t="62962" x="2070100" y="4432300"/>
          <p14:tracePt t="62965" x="2476500" y="4432300"/>
          <p14:tracePt t="62978" x="2927350" y="4432300"/>
          <p14:tracePt t="62995" x="3829050" y="4432300"/>
          <p14:tracePt t="62997" x="4235450" y="4432300"/>
          <p14:tracePt t="63011" x="4559300" y="4432300"/>
          <p14:tracePt t="63028" x="5041900" y="4464050"/>
          <p14:tracePt t="63045" x="5092700" y="4464050"/>
          <p14:tracePt t="63061" x="5111750" y="4470400"/>
          <p14:tracePt t="63078" x="5124450" y="4470400"/>
          <p14:tracePt t="63095" x="5149850" y="4470400"/>
          <p14:tracePt t="63112" x="5194300" y="4470400"/>
          <p14:tracePt t="63128" x="5207000" y="4470400"/>
          <p14:tracePt t="63145" x="5213350" y="4470400"/>
          <p14:tracePt t="63206" x="5187950" y="4470400"/>
          <p14:tracePt t="63213" x="5137150" y="4470400"/>
          <p14:tracePt t="63224" x="5060950" y="4470400"/>
          <p14:tracePt t="63229" x="4933950" y="4470400"/>
          <p14:tracePt t="63245" x="4324350" y="4381500"/>
          <p14:tracePt t="63261" x="3479800" y="4222750"/>
          <p14:tracePt t="63278" x="2838450" y="4140200"/>
          <p14:tracePt t="63295" x="2533650" y="4121150"/>
          <p14:tracePt t="63311" x="2482850" y="4121150"/>
          <p14:tracePt t="63328" x="2463800" y="4121150"/>
          <p14:tracePt t="63366" x="2470150" y="4121150"/>
          <p14:tracePt t="63379" x="2495550" y="4121150"/>
          <p14:tracePt t="63395" x="2628900" y="4127500"/>
          <p14:tracePt t="63399" x="2730500" y="4133850"/>
          <p14:tracePt t="63411" x="2863850" y="4146550"/>
          <p14:tracePt t="63429" x="3340100" y="4146550"/>
          <p14:tracePt t="63446" x="3492500" y="4146550"/>
          <p14:tracePt t="63461" x="3524250" y="4146550"/>
          <p14:tracePt t="63485" x="3517900" y="4146550"/>
          <p14:tracePt t="63494" x="3454400" y="4146550"/>
          <p14:tracePt t="63511" x="3162300" y="4146550"/>
          <p14:tracePt t="63528" x="2603500" y="4146550"/>
          <p14:tracePt t="63545" x="2000250" y="4146550"/>
          <p14:tracePt t="63561" x="1568450" y="4146550"/>
          <p14:tracePt t="63578" x="1416050" y="4146550"/>
          <p14:tracePt t="63595" x="1397000" y="4146550"/>
          <p14:tracePt t="63600" x="1390650" y="4146550"/>
          <p14:tracePt t="63622" x="1390650" y="4152900"/>
          <p14:tracePt t="63631" x="1409700" y="4152900"/>
          <p14:tracePt t="63645" x="1530350" y="4152900"/>
          <p14:tracePt t="63662" x="1784350" y="4159250"/>
          <p14:tracePt t="63678" x="2108200" y="4203700"/>
          <p14:tracePt t="63695" x="2279650" y="4229100"/>
          <p14:tracePt t="63711" x="2305050" y="4235450"/>
          <p14:tracePt t="63729" x="2311400" y="4235450"/>
          <p14:tracePt t="63745" x="2292350" y="4241800"/>
          <p14:tracePt t="63761" x="2159000" y="4248150"/>
          <p14:tracePt t="63778" x="1949450" y="4248150"/>
          <p14:tracePt t="63781" x="1835150" y="4248150"/>
          <p14:tracePt t="63794" x="1720850" y="4248150"/>
          <p14:tracePt t="63797" x="1606550" y="4248150"/>
          <p14:tracePt t="63811" x="1524000" y="4248150"/>
          <p14:tracePt t="63828" x="1441450" y="4248150"/>
          <p14:tracePt t="63844" x="1435100" y="4248150"/>
          <p14:tracePt t="63861" x="1441450" y="4254500"/>
          <p14:tracePt t="63878" x="1517650" y="4254500"/>
          <p14:tracePt t="63894" x="1746250" y="4254500"/>
          <p14:tracePt t="63911" x="2216150" y="4254500"/>
          <p14:tracePt t="63927" x="2813050" y="4298950"/>
          <p14:tracePt t="63944" x="3289300" y="4375150"/>
          <p14:tracePt t="63961" x="3473450" y="4406900"/>
          <p14:tracePt t="63977" x="3498850" y="4413250"/>
          <p14:tracePt t="63994" x="3511550" y="4413250"/>
          <p14:tracePt t="64165" x="3517900" y="4413250"/>
          <p14:tracePt t="64173" x="3549650" y="4413250"/>
          <p14:tracePt t="64181" x="3625850" y="4413250"/>
          <p14:tracePt t="64195" x="3733800" y="4413250"/>
          <p14:tracePt t="64211" x="4165600" y="4413250"/>
          <p14:tracePt t="64228" x="4902200" y="4432300"/>
          <p14:tracePt t="64229" x="5264150" y="4432300"/>
          <p14:tracePt t="64244" x="5911850" y="4432300"/>
          <p14:tracePt t="64261" x="6191250" y="4432300"/>
          <p14:tracePt t="64277" x="6242050" y="4432300"/>
          <p14:tracePt t="64294" x="6248400" y="4432300"/>
          <p14:tracePt t="64369" x="6229350" y="4432300"/>
          <p14:tracePt t="64375" x="6178550" y="4432300"/>
          <p14:tracePt t="64385" x="6115050" y="4425950"/>
          <p14:tracePt t="64395" x="6051550" y="4419600"/>
          <p14:tracePt t="64411" x="5937250" y="4419600"/>
          <p14:tracePt t="64428" x="5861050" y="4419600"/>
          <p14:tracePt t="64444" x="5829300" y="4419600"/>
          <p14:tracePt t="64518" x="5835650" y="4419600"/>
          <p14:tracePt t="64525" x="5861050" y="4419600"/>
          <p14:tracePt t="64534" x="5892800" y="4419600"/>
          <p14:tracePt t="64544" x="5930900" y="4419600"/>
          <p14:tracePt t="64561" x="6019800" y="4419600"/>
          <p14:tracePt t="64577" x="6057900" y="4419600"/>
          <p14:tracePt t="64594" x="6070600" y="4419600"/>
          <p14:tracePt t="64646" x="6057900" y="4419600"/>
          <p14:tracePt t="64653" x="6013450" y="4419600"/>
          <p14:tracePt t="64663" x="5937250" y="4419600"/>
          <p14:tracePt t="64678" x="5797550" y="4419600"/>
          <p14:tracePt t="64694" x="5702300" y="4419600"/>
          <p14:tracePt t="64711" x="5683250" y="4419600"/>
          <p14:tracePt t="64727" x="5676900" y="4419600"/>
          <p14:tracePt t="64765" x="5683250" y="4419600"/>
          <p14:tracePt t="64777" x="5702300" y="4419600"/>
          <p14:tracePt t="64794" x="5784850" y="4419600"/>
          <p14:tracePt t="64811" x="5924550" y="4419600"/>
          <p14:tracePt t="64814" x="6007100" y="4419600"/>
          <p14:tracePt t="64827" x="6102350" y="4419600"/>
          <p14:tracePt t="64844" x="6343650" y="4419600"/>
          <p14:tracePt t="64861" x="6419850" y="4419600"/>
          <p14:tracePt t="64878" x="6438900" y="4419600"/>
          <p14:tracePt t="64934" x="6426200" y="4419600"/>
          <p14:tracePt t="64942" x="6407150" y="4419600"/>
          <p14:tracePt t="64949" x="6381750" y="4419600"/>
          <p14:tracePt t="64960" x="6356350" y="4419600"/>
          <p14:tracePt t="64977" x="6330950" y="4419600"/>
          <p14:tracePt t="64994" x="6311900" y="4419600"/>
          <p14:tracePt t="65055" x="6318250" y="4419600"/>
          <p14:tracePt t="65062" x="6337300" y="4419600"/>
          <p14:tracePt t="65069" x="6369050" y="4419600"/>
          <p14:tracePt t="65078" x="6419850" y="4419600"/>
          <p14:tracePt t="65094" x="6534150" y="4419600"/>
          <p14:tracePt t="65111" x="6642100" y="4419600"/>
          <p14:tracePt t="65127" x="6680200" y="4419600"/>
          <p14:tracePt t="65190" x="6667500" y="4419600"/>
          <p14:tracePt t="65197" x="6629400" y="4419600"/>
          <p14:tracePt t="65211" x="6553200" y="4419600"/>
          <p14:tracePt t="65227" x="6407150" y="4419600"/>
          <p14:tracePt t="65244" x="6248400" y="4419600"/>
          <p14:tracePt t="65261" x="6223000" y="4419600"/>
          <p14:tracePt t="65303" x="6216650" y="4413250"/>
          <p14:tracePt t="65325" x="6235700" y="4413250"/>
          <p14:tracePt t="65335" x="6267450" y="4406900"/>
          <p14:tracePt t="65344" x="6311900" y="4400550"/>
          <p14:tracePt t="65360" x="6419850" y="4400550"/>
          <p14:tracePt t="65378" x="6534150" y="4400550"/>
          <p14:tracePt t="65395" x="6610350" y="4400550"/>
          <p14:tracePt t="65397" x="6623050" y="4400550"/>
          <p14:tracePt t="65411" x="6629400" y="4400550"/>
          <p14:tracePt t="65453" x="6610350" y="4400550"/>
          <p14:tracePt t="65461" x="6565900" y="4400550"/>
          <p14:tracePt t="65469" x="6508750" y="4400550"/>
          <p14:tracePt t="65478" x="6445250" y="4400550"/>
          <p14:tracePt t="65494" x="6350000" y="4400550"/>
          <p14:tracePt t="65510" x="6311900" y="4400550"/>
          <p14:tracePt t="65527" x="6292850" y="4400550"/>
          <p14:tracePt t="65598" x="6311900" y="4400550"/>
          <p14:tracePt t="65605" x="6343650" y="4400550"/>
          <p14:tracePt t="65615" x="6400800" y="4400550"/>
          <p14:tracePt t="65628" x="6464300" y="4400550"/>
          <p14:tracePt t="65645" x="6515100" y="4406900"/>
          <p14:tracePt t="65661" x="6527800" y="4406900"/>
          <p14:tracePt t="67414" x="0" y="0"/>
        </p14:tracePtLst>
        <p14:tracePtLst>
          <p14:tracePt t="67982" x="3892550" y="3810000"/>
          <p14:tracePt t="68054" x="3898900" y="3810000"/>
          <p14:tracePt t="68062" x="3924300" y="3810000"/>
          <p14:tracePt t="68069" x="3968750" y="3810000"/>
          <p14:tracePt t="68078" x="4044950" y="3810000"/>
          <p14:tracePt t="68093" x="4254500" y="3810000"/>
          <p14:tracePt t="68109" x="4572000" y="3810000"/>
          <p14:tracePt t="68126" x="5022850" y="3810000"/>
          <p14:tracePt t="68144" x="5499100" y="3810000"/>
          <p14:tracePt t="68160" x="5975350" y="3810000"/>
          <p14:tracePt t="68176" x="6299200" y="3810000"/>
          <p14:tracePt t="68193" x="6438900" y="3810000"/>
          <p14:tracePt t="68210" x="6464300" y="3810000"/>
          <p14:tracePt t="68227" x="6470650" y="3810000"/>
          <p14:tracePt t="68678" x="0" y="0"/>
        </p14:tracePtLst>
        <p14:tracePtLst>
          <p14:tracePt t="69558" x="7804150" y="4445000"/>
          <p14:tracePt t="69567" x="7810500" y="4445000"/>
          <p14:tracePt t="69576" x="7816850" y="4445000"/>
          <p14:tracePt t="69593" x="7861300" y="4445000"/>
          <p14:tracePt t="69609" x="7931150" y="4445000"/>
          <p14:tracePt t="69625" x="8070850" y="4445000"/>
          <p14:tracePt t="69642" x="8318500" y="4445000"/>
          <p14:tracePt t="69644" x="8470900" y="4445000"/>
          <p14:tracePt t="69659" x="8667750" y="4445000"/>
          <p14:tracePt t="69676" x="9296400" y="4445000"/>
          <p14:tracePt t="69693" x="9582150" y="4445000"/>
          <p14:tracePt t="69709" x="9709150" y="4445000"/>
          <p14:tracePt t="69726" x="9747250" y="4445000"/>
          <p14:tracePt t="69845" x="9721850" y="4445000"/>
          <p14:tracePt t="69853" x="9683750" y="4445000"/>
          <p14:tracePt t="69863" x="9620250" y="4445000"/>
          <p14:tracePt t="69876" x="9448800" y="4445000"/>
          <p14:tracePt t="69892" x="9271000" y="4445000"/>
          <p14:tracePt t="69909" x="9099550" y="4445000"/>
          <p14:tracePt t="69926" x="8985250" y="4445000"/>
          <p14:tracePt t="69943" x="8934450" y="4445000"/>
          <p14:tracePt t="69959" x="8921750" y="4445000"/>
          <p14:tracePt t="70045" x="8928100" y="4445000"/>
          <p14:tracePt t="70055" x="8953500" y="4445000"/>
          <p14:tracePt t="70062" x="8991600" y="4445000"/>
          <p14:tracePt t="70076" x="9112250" y="4445000"/>
          <p14:tracePt t="70092" x="9271000" y="4445000"/>
          <p14:tracePt t="70109" x="9398000" y="4445000"/>
          <p14:tracePt t="70125" x="9455150" y="4445000"/>
          <p14:tracePt t="70142" x="9467850" y="4445000"/>
          <p14:tracePt t="70176" x="9417050" y="4445000"/>
          <p14:tracePt t="70193" x="9245600" y="4445000"/>
          <p14:tracePt t="70209" x="9017000" y="4445000"/>
          <p14:tracePt t="70214" x="8902700" y="4445000"/>
          <p14:tracePt t="70225" x="8807450" y="4445000"/>
          <p14:tracePt t="70243" x="8667750" y="4445000"/>
          <p14:tracePt t="70259" x="8623300" y="4432300"/>
          <p14:tracePt t="70275" x="8616950" y="4432300"/>
          <p14:tracePt t="70319" x="8623300" y="4432300"/>
          <p14:tracePt t="70325" x="8648700" y="4432300"/>
          <p14:tracePt t="70334" x="8693150" y="4432300"/>
          <p14:tracePt t="70342" x="8743950" y="4432300"/>
          <p14:tracePt t="70359" x="8915400" y="4432300"/>
          <p14:tracePt t="70375" x="9144000" y="4432300"/>
          <p14:tracePt t="70392" x="9366250" y="4432300"/>
          <p14:tracePt t="70409" x="9493250" y="4432300"/>
          <p14:tracePt t="70426" x="9518650" y="4432300"/>
          <p14:tracePt t="70430" x="9525000" y="4432300"/>
          <p14:tracePt t="70463" x="9505950" y="4432300"/>
          <p14:tracePt t="70469" x="9455150" y="4432300"/>
          <p14:tracePt t="70477" x="9391650" y="4432300"/>
          <p14:tracePt t="70492" x="9220200" y="4432300"/>
          <p14:tracePt t="70509" x="9023350" y="4432300"/>
          <p14:tracePt t="70525" x="8864600" y="4432300"/>
          <p14:tracePt t="70542" x="8794750" y="4432300"/>
          <p14:tracePt t="70559" x="8782050" y="4432300"/>
          <p14:tracePt t="70637" x="8794750" y="4432300"/>
          <p14:tracePt t="70646" x="8820150" y="4432300"/>
          <p14:tracePt t="70653" x="8864600" y="4432300"/>
          <p14:tracePt t="70662" x="8940800" y="4432300"/>
          <p14:tracePt t="70677" x="9131300" y="4432300"/>
          <p14:tracePt t="70761" x="9442450" y="4432300"/>
          <p14:tracePt t="70764" x="9436100" y="4432300"/>
          <p14:tracePt t="70775" x="9417050" y="4432300"/>
          <p14:tracePt t="70792" x="9347200" y="4432300"/>
          <p14:tracePt t="70808" x="9251950" y="4432300"/>
          <p14:tracePt t="70825" x="9137650" y="4432300"/>
          <p14:tracePt t="70842" x="9017000" y="4432300"/>
          <p14:tracePt t="70858" x="8966200" y="4432300"/>
          <p14:tracePt t="70875" x="8934450" y="4432300"/>
          <p14:tracePt t="70924" x="8953500" y="4432300"/>
          <p14:tracePt t="70932" x="8985250" y="4432300"/>
          <p14:tracePt t="70942" x="9036050" y="4432300"/>
          <p14:tracePt t="70959" x="9182100" y="4432300"/>
          <p14:tracePt t="70975" x="9359900" y="4432300"/>
          <p14:tracePt t="70992" x="9544050" y="4432300"/>
          <p14:tracePt t="71008" x="9613900" y="4432300"/>
          <p14:tracePt t="71025" x="9626600" y="4432300"/>
          <p14:tracePt t="71052" x="9620250" y="4432300"/>
          <p14:tracePt t="71061" x="9575800" y="4432300"/>
          <p14:tracePt t="71075" x="9512300" y="4432300"/>
          <p14:tracePt t="71092" x="9258300" y="4432300"/>
          <p14:tracePt t="71108" x="9131300" y="4432300"/>
          <p14:tracePt t="71125" x="9099550" y="4432300"/>
          <p14:tracePt t="71142" x="9093200" y="4432300"/>
          <p14:tracePt t="71183" x="9099550" y="4432300"/>
          <p14:tracePt t="71190" x="9112250" y="4432300"/>
          <p14:tracePt t="71197" x="9137650" y="4432300"/>
          <p14:tracePt t="71209" x="9182100" y="4432300"/>
          <p14:tracePt t="71225" x="9296400" y="4432300"/>
          <p14:tracePt t="71242" x="9410700" y="4432300"/>
          <p14:tracePt t="71258" x="9474200" y="4432300"/>
          <p14:tracePt t="71261" x="9480550" y="4432300"/>
          <p14:tracePt t="71293" x="9467850" y="4432300"/>
          <p14:tracePt t="71304" x="9423400" y="4432300"/>
          <p14:tracePt t="71309" x="9359900" y="4432300"/>
          <p14:tracePt t="71325" x="9226550" y="4432300"/>
          <p14:tracePt t="71342" x="9099550" y="4432300"/>
          <p14:tracePt t="71358" x="9029700" y="4432300"/>
          <p14:tracePt t="71375" x="9017000" y="4432300"/>
          <p14:tracePt t="71392" x="9010650" y="4432300"/>
          <p14:tracePt t="71421" x="9004300" y="4425950"/>
          <p14:tracePt t="71429" x="9010650" y="4419600"/>
          <p14:tracePt t="71442" x="9023350" y="4419600"/>
          <p14:tracePt t="71459" x="9093200" y="4419600"/>
          <p14:tracePt t="71462" x="9150350" y="4419600"/>
          <p14:tracePt t="71475" x="9213850" y="4419600"/>
          <p14:tracePt t="71492" x="9309100" y="4419600"/>
          <p14:tracePt t="71508" x="9315450" y="4419600"/>
          <p14:tracePt t="71542" x="9271000" y="4419600"/>
          <p14:tracePt t="71558" x="9105900" y="4419600"/>
          <p14:tracePt t="71575" x="8902700" y="4419600"/>
          <p14:tracePt t="71592" x="8718550" y="4419600"/>
          <p14:tracePt t="71608" x="8629650" y="4419600"/>
          <p14:tracePt t="71625" x="8616950" y="4419600"/>
          <p14:tracePt t="71641" x="8610600" y="4419600"/>
          <p14:tracePt t="71668" x="8623300" y="4419600"/>
          <p14:tracePt t="71677" x="8655050" y="4419600"/>
          <p14:tracePt t="71692" x="8712200" y="4419600"/>
          <p14:tracePt t="71708" x="9004300" y="4419600"/>
          <p14:tracePt t="71725" x="9264650" y="4419600"/>
          <p14:tracePt t="71742" x="9442450" y="4419600"/>
          <p14:tracePt t="71758" x="9499600" y="4419600"/>
          <p14:tracePt t="71775" x="9505950" y="4419600"/>
          <p14:tracePt t="71792" x="9474200" y="4419600"/>
          <p14:tracePt t="71808" x="9302750" y="4419600"/>
          <p14:tracePt t="71825" x="9086850" y="4419600"/>
          <p14:tracePt t="71842" x="8902700" y="4419600"/>
          <p14:tracePt t="71858" x="8826500" y="4419600"/>
          <p14:tracePt t="71861" x="8820150" y="4419600"/>
          <p14:tracePt t="71875" x="8813800" y="4419600"/>
          <p14:tracePt t="71892" x="8807450" y="4419600"/>
          <p14:tracePt t="71912" x="8813800" y="4419600"/>
          <p14:tracePt t="71926" x="8870950" y="4419600"/>
          <p14:tracePt t="71942" x="8997950" y="4419600"/>
          <p14:tracePt t="71959" x="9188450" y="4432300"/>
          <p14:tracePt t="71976" x="9309100" y="4445000"/>
          <p14:tracePt t="71992" x="9328150" y="4451350"/>
          <p14:tracePt t="72008" x="9334500" y="4451350"/>
          <p14:tracePt t="72026" x="9296400" y="4451350"/>
          <p14:tracePt t="72032" x="9245600" y="4451350"/>
          <p14:tracePt t="72042" x="9182100" y="4451350"/>
          <p14:tracePt t="72058" x="9086850" y="4451350"/>
          <p14:tracePt t="72075" x="9048750" y="4451350"/>
          <p14:tracePt t="72149" x="9067800" y="4451350"/>
          <p14:tracePt t="72157" x="9099550" y="4451350"/>
          <p14:tracePt t="72165" x="9131300" y="4451350"/>
          <p14:tracePt t="72175" x="9175750" y="4451350"/>
          <p14:tracePt t="72192" x="9226550" y="4451350"/>
          <p14:tracePt t="72208" x="9239250" y="4451350"/>
          <p14:tracePt t="72225" x="9245600" y="4451350"/>
          <p14:tracePt t="73375" x="9232900" y="4451350"/>
          <p14:tracePt t="73384" x="9213850" y="4451350"/>
          <p14:tracePt t="73391" x="9194800" y="4451350"/>
          <p14:tracePt t="73408" x="9163050" y="4451350"/>
          <p14:tracePt t="73425" x="9112250" y="4451350"/>
          <p14:tracePt t="73442" x="9061450" y="4451350"/>
          <p14:tracePt t="73445" x="9036050" y="4451350"/>
          <p14:tracePt t="73459" x="9017000" y="4451350"/>
          <p14:tracePt t="73476" x="9004300" y="4451350"/>
          <p14:tracePt t="73576" x="9010650" y="4451350"/>
          <p14:tracePt t="73583" x="9042400" y="4451350"/>
          <p14:tracePt t="73591" x="9086850" y="4451350"/>
          <p14:tracePt t="73608" x="9207500" y="4451350"/>
          <p14:tracePt t="73625" x="9385300" y="4451350"/>
          <p14:tracePt t="73641" x="9626600" y="4451350"/>
          <p14:tracePt t="73645" x="9766300" y="4464050"/>
          <p14:tracePt t="73658" x="9880600" y="4470400"/>
          <p14:tracePt t="73676" x="10020300" y="4470400"/>
          <p14:tracePt t="73679" x="10039350" y="4470400"/>
          <p14:tracePt t="73692" x="10052050" y="4470400"/>
          <p14:tracePt t="73709" x="10058400" y="4470400"/>
          <p14:tracePt t="73766" x="10045700" y="4470400"/>
          <p14:tracePt t="73781" x="10033000" y="4470400"/>
          <p14:tracePt t="73790" x="10007600" y="4470400"/>
          <p14:tracePt t="73798" x="9975850" y="4470400"/>
          <p14:tracePt t="73808" x="9937750" y="4470400"/>
          <p14:tracePt t="73824" x="9817100" y="4470400"/>
          <p14:tracePt t="73841" x="9690100" y="4470400"/>
          <p14:tracePt t="73844" x="9645650" y="4470400"/>
          <p14:tracePt t="73857" x="9613900" y="4470400"/>
          <p14:tracePt t="73874" x="9582150" y="4470400"/>
          <p14:tracePt t="73891" x="9575800" y="4470400"/>
          <p14:tracePt t="74094" x="9569450" y="4470400"/>
          <p14:tracePt t="74101" x="9544050" y="4464050"/>
          <p14:tracePt t="74110" x="9467850" y="4451350"/>
          <p14:tracePt t="74125" x="9118600" y="4387850"/>
          <p14:tracePt t="74141" x="8591550" y="4279900"/>
          <p14:tracePt t="74157" x="8293100" y="4222750"/>
          <p14:tracePt t="74174" x="8191500" y="4203700"/>
          <p14:tracePt t="74191" x="8185150" y="4203700"/>
          <p14:tracePt t="74208" x="8178800" y="4203700"/>
          <p14:tracePt t="74245" x="8191500" y="4203700"/>
          <p14:tracePt t="74257" x="8204200" y="4203700"/>
          <p14:tracePt t="74274" x="8299450" y="4203700"/>
          <p14:tracePt t="74290" x="8458200" y="4203700"/>
          <p14:tracePt t="74294" x="8572500" y="4203700"/>
          <p14:tracePt t="74307" x="8718550" y="4203700"/>
          <p14:tracePt t="74324" x="9175750" y="4203700"/>
          <p14:tracePt t="74341" x="9353550" y="4203700"/>
          <p14:tracePt t="74357" x="9410700" y="4203700"/>
          <p14:tracePt t="74374" x="9417050" y="4203700"/>
          <p14:tracePt t="74407" x="9404350" y="4203700"/>
          <p14:tracePt t="74424" x="9328150" y="4210050"/>
          <p14:tracePt t="74441" x="9207500" y="4210050"/>
          <p14:tracePt t="74458" x="9042400" y="4210050"/>
          <p14:tracePt t="74460" x="8953500" y="4210050"/>
          <p14:tracePt t="74474" x="8870950" y="4210050"/>
          <p14:tracePt t="74491" x="8731250" y="4210050"/>
          <p14:tracePt t="74493" x="8699500" y="4210050"/>
          <p14:tracePt t="74508" x="8680450" y="4210050"/>
          <p14:tracePt t="74524" x="8674100" y="4210050"/>
          <p14:tracePt t="74567" x="8680450" y="4216400"/>
          <p14:tracePt t="74573" x="8686800" y="4216400"/>
          <p14:tracePt t="74583" x="8712200" y="4216400"/>
          <p14:tracePt t="74590" x="8743950" y="4216400"/>
          <p14:tracePt t="74607" x="8870950" y="4216400"/>
          <p14:tracePt t="74624" x="9048750" y="4216400"/>
          <p14:tracePt t="74641" x="9194800" y="4216400"/>
          <p14:tracePt t="74657" x="9258300" y="4229100"/>
          <p14:tracePt t="74674" x="9264650" y="4229100"/>
          <p14:tracePt t="74691" x="9264650" y="4235450"/>
          <p14:tracePt t="74693" x="9207500" y="4241800"/>
          <p14:tracePt t="74708" x="9144000" y="4248150"/>
          <p14:tracePt t="74725" x="8909050" y="4248150"/>
          <p14:tracePt t="74741" x="8794750" y="4248150"/>
          <p14:tracePt t="74757" x="8756650" y="4248150"/>
          <p14:tracePt t="74822" x="8782050" y="4248150"/>
          <p14:tracePt t="74829" x="8813800" y="4248150"/>
          <p14:tracePt t="74837" x="8858250" y="4248150"/>
          <p14:tracePt t="74845" x="8909050" y="4248150"/>
          <p14:tracePt t="74857" x="8940800" y="4248150"/>
          <p14:tracePt t="74874" x="8978900" y="4248150"/>
          <p14:tracePt t="74890" x="8985250" y="4248150"/>
          <p14:tracePt t="74907" x="8991600" y="4248150"/>
          <p14:tracePt t="74925" x="8985250" y="4241800"/>
          <p14:tracePt t="74941" x="8947150" y="4241800"/>
          <p14:tracePt t="74958" x="8902700" y="4241800"/>
          <p14:tracePt t="74974" x="8896350" y="4241800"/>
          <p14:tracePt t="74991" x="8890000" y="4241800"/>
          <p14:tracePt t="75008" x="8883650" y="4241800"/>
          <p14:tracePt t="75024" x="8883650" y="4260850"/>
          <p14:tracePt t="75040" x="8902700" y="4292600"/>
          <p14:tracePt t="75057" x="8959850" y="4311650"/>
          <p14:tracePt t="75074" x="9061450" y="4337050"/>
          <p14:tracePt t="75090" x="9194800" y="4362450"/>
          <p14:tracePt t="75107" x="9271000" y="4375150"/>
          <p14:tracePt t="75109" x="9277350" y="4375150"/>
          <p14:tracePt t="75125" x="9283700" y="4375150"/>
          <p14:tracePt t="75271" x="9296400" y="4375150"/>
          <p14:tracePt t="75277" x="9302750" y="4375150"/>
          <p14:tracePt t="75285" x="9334500" y="4375150"/>
          <p14:tracePt t="75293" x="9391650" y="4375150"/>
          <p14:tracePt t="75307" x="9474200" y="4375150"/>
          <p14:tracePt t="75324" x="9861550" y="4375150"/>
          <p14:tracePt t="75340" x="10166350" y="4375150"/>
          <p14:tracePt t="75357" x="10356850" y="4375150"/>
          <p14:tracePt t="75374" x="10414000" y="4375150"/>
          <p14:tracePt t="75390" x="10426700" y="4375150"/>
          <p14:tracePt t="75485" x="10420350" y="4375150"/>
          <p14:tracePt t="75511" x="10407650" y="4375150"/>
          <p14:tracePt t="75518" x="10388600" y="4375150"/>
          <p14:tracePt t="75525" x="10375900" y="4375150"/>
          <p14:tracePt t="75540" x="10299700" y="4368800"/>
          <p14:tracePt t="75557" x="10115550" y="4330700"/>
          <p14:tracePt t="75574" x="9753600" y="4267200"/>
          <p14:tracePt t="75590" x="9099550" y="4121150"/>
          <p14:tracePt t="75607" x="8337550" y="3968750"/>
          <p14:tracePt t="75624" x="7600950" y="3829050"/>
          <p14:tracePt t="75640" x="7112000" y="3727450"/>
          <p14:tracePt t="75657" x="6877050" y="3676650"/>
          <p14:tracePt t="75673" x="6718300" y="3644900"/>
          <p14:tracePt t="75691" x="6642100" y="3638550"/>
          <p14:tracePt t="75693" x="6597650" y="3638550"/>
          <p14:tracePt t="75707" x="6565900" y="3638550"/>
          <p14:tracePt t="75724" x="6502400" y="3638550"/>
          <p14:tracePt t="75741" x="6496050" y="3638550"/>
          <p14:tracePt t="75782" x="6483350" y="3638550"/>
          <p14:tracePt t="75791" x="6477000" y="3638550"/>
          <p14:tracePt t="75800" x="6451600" y="3638550"/>
          <p14:tracePt t="75807" x="6413500" y="3638550"/>
          <p14:tracePt t="75824" x="6261100" y="3638550"/>
          <p14:tracePt t="75841" x="6045200" y="3638550"/>
          <p14:tracePt t="75857" x="5727700" y="3638550"/>
          <p14:tracePt t="75861" x="5549900" y="3638550"/>
          <p14:tracePt t="75873" x="5378450" y="3638550"/>
          <p14:tracePt t="75890" x="5130800" y="3638550"/>
          <p14:tracePt t="75907" x="4953000" y="3644900"/>
          <p14:tracePt t="75908" x="4895850" y="3651250"/>
          <p14:tracePt t="75923" x="4864100" y="3663950"/>
          <p14:tracePt t="75940" x="4756150" y="3683000"/>
          <p14:tracePt t="75957" x="4673600" y="3689350"/>
          <p14:tracePt t="75974" x="4565650" y="3689350"/>
          <p14:tracePt t="75990" x="4476750" y="3689350"/>
          <p14:tracePt t="76007" x="4425950" y="3689350"/>
          <p14:tracePt t="76024" x="4413250" y="3689350"/>
          <p14:tracePt t="76104" x="4406900" y="3689350"/>
          <p14:tracePt t="76117" x="4394200" y="3689350"/>
          <p14:tracePt t="76133" x="4381500" y="3689350"/>
          <p14:tracePt t="76140" x="4375150" y="3689350"/>
          <p14:tracePt t="76156" x="4368800" y="3689350"/>
          <p14:tracePt t="76165" x="4362450" y="3689350"/>
          <p14:tracePt t="76173" x="4356100" y="3689350"/>
          <p14:tracePt t="76190" x="4324350" y="3689350"/>
          <p14:tracePt t="76207" x="4241800" y="3689350"/>
          <p14:tracePt t="76224" x="4114800" y="3689350"/>
          <p14:tracePt t="76241" x="4019550" y="3689350"/>
          <p14:tracePt t="76257" x="3962400" y="3689350"/>
          <p14:tracePt t="76274" x="3949700" y="3689350"/>
          <p14:tracePt t="76414" x="3962400" y="3689350"/>
          <p14:tracePt t="76423" x="3981450" y="3689350"/>
          <p14:tracePt t="76431" x="4013200" y="3689350"/>
          <p14:tracePt t="76442" x="4076700" y="3689350"/>
          <p14:tracePt t="76458" x="4279900" y="3689350"/>
          <p14:tracePt t="76464" x="4438650" y="3689350"/>
          <p14:tracePt t="76476" x="4654550" y="3689350"/>
          <p14:tracePt t="76490" x="5149850" y="3689350"/>
          <p14:tracePt t="76508" x="5695950" y="3689350"/>
          <p14:tracePt t="76524" x="5873750" y="3689350"/>
          <p14:tracePt t="76540" x="5930900" y="3689350"/>
          <p14:tracePt t="76557" x="5943600" y="3689350"/>
          <p14:tracePt t="76630" x="5905500" y="3689350"/>
          <p14:tracePt t="76637" x="5842000" y="3689350"/>
          <p14:tracePt t="76647" x="5753100" y="3689350"/>
          <p14:tracePt t="76657" x="5632450" y="3689350"/>
          <p14:tracePt t="76673" x="5416550" y="3689350"/>
          <p14:tracePt t="76691" x="5238750" y="3689350"/>
          <p14:tracePt t="76694" x="5162550" y="3689350"/>
          <p14:tracePt t="76707" x="5118100" y="3689350"/>
          <p14:tracePt t="76723" x="5086350" y="3689350"/>
          <p14:tracePt t="76726" x="5080000" y="3689350"/>
          <p14:tracePt t="76741" x="5073650" y="3689350"/>
          <p14:tracePt t="76798" x="5067300" y="3689350"/>
          <p14:tracePt t="76805" x="5054600" y="3689350"/>
          <p14:tracePt t="76814" x="5035550" y="3689350"/>
          <p14:tracePt t="76823" x="5003800" y="3689350"/>
          <p14:tracePt t="76840" x="4902200" y="3689350"/>
          <p14:tracePt t="76857" x="4775200" y="3689350"/>
          <p14:tracePt t="76873" x="4660900" y="3689350"/>
          <p14:tracePt t="76890" x="4597400" y="3689350"/>
          <p14:tracePt t="76893" x="4578350" y="3689350"/>
          <p14:tracePt t="76907" x="4559300" y="3689350"/>
          <p14:tracePt t="76923" x="4527550" y="3689350"/>
          <p14:tracePt t="76926" x="4514850" y="3689350"/>
          <p14:tracePt t="76941" x="4483100" y="3689350"/>
          <p14:tracePt t="76957" x="4438650" y="3689350"/>
          <p14:tracePt t="76974" x="4362450" y="3689350"/>
          <p14:tracePt t="76990" x="4273550" y="3689350"/>
          <p14:tracePt t="77007" x="4229100" y="3689350"/>
          <p14:tracePt t="77024" x="4210050" y="3689350"/>
          <p14:tracePt t="77110" x="4203700" y="3689350"/>
          <p14:tracePt t="77117" x="4197350" y="3689350"/>
          <p14:tracePt t="77126" x="4191000" y="3689350"/>
          <p14:tracePt t="77140" x="4165600" y="3689350"/>
          <p14:tracePt t="77156" x="4133850" y="3689350"/>
          <p14:tracePt t="77270" x="0" y="0"/>
        </p14:tracePtLst>
        <p14:tracePtLst>
          <p14:tracePt t="77951" x="952500" y="4298950"/>
          <p14:tracePt t="78045" x="977900" y="4298950"/>
          <p14:tracePt t="78054" x="1041400" y="4298950"/>
          <p14:tracePt t="78061" x="1136650" y="4298950"/>
          <p14:tracePt t="78073" x="1250950" y="4298950"/>
          <p14:tracePt t="78090" x="1606550" y="4298950"/>
          <p14:tracePt t="78093" x="1828800" y="4298950"/>
          <p14:tracePt t="78107" x="2063750" y="4298950"/>
          <p14:tracePt t="78123" x="2476500" y="4298950"/>
          <p14:tracePt t="78127" x="2628900" y="4298950"/>
          <p14:tracePt t="78140" x="2838450" y="4298950"/>
          <p14:tracePt t="78156" x="3035300" y="4298950"/>
          <p14:tracePt t="78172" x="3257550" y="4298950"/>
          <p14:tracePt t="78190" x="3486150" y="4298950"/>
          <p14:tracePt t="78207" x="3708400" y="4298950"/>
          <p14:tracePt t="78223" x="3873500" y="4298950"/>
          <p14:tracePt t="78240" x="4013200" y="4298950"/>
          <p14:tracePt t="78256" x="4089400" y="4298950"/>
          <p14:tracePt t="78273" x="4114800" y="4298950"/>
          <p14:tracePt t="78349" x="4121150" y="4298950"/>
          <p14:tracePt t="78357" x="4127500" y="4298950"/>
          <p14:tracePt t="78367" x="4133850" y="4298950"/>
          <p14:tracePt t="78373" x="4140200" y="4298950"/>
          <p14:tracePt t="78389" x="4159250" y="4298950"/>
          <p14:tracePt t="78406" x="4178300" y="4298950"/>
          <p14:tracePt t="78423" x="4184650" y="4298950"/>
          <p14:tracePt t="78440" x="4210050" y="4298950"/>
          <p14:tracePt t="78456" x="4273550" y="4298950"/>
          <p14:tracePt t="78473" x="4387850" y="4324350"/>
          <p14:tracePt t="78490" x="4527550" y="4349750"/>
          <p14:tracePt t="78506" x="4699000" y="4375150"/>
          <p14:tracePt t="78509" x="4794250" y="4381500"/>
          <p14:tracePt t="78524" x="4876800" y="4381500"/>
          <p14:tracePt t="78527" x="4972050" y="4381500"/>
          <p14:tracePt t="78539" x="5048250" y="4381500"/>
          <p14:tracePt t="78556" x="5111750" y="4381500"/>
          <p14:tracePt t="78572" x="5118100" y="4381500"/>
          <p14:tracePt t="78633" x="5111750" y="4381500"/>
          <p14:tracePt t="78830" x="5105400" y="4381500"/>
          <p14:tracePt t="78838" x="5073650" y="4387850"/>
          <p14:tracePt t="78847" x="5016500" y="4387850"/>
          <p14:tracePt t="78856" x="4921250" y="4387850"/>
          <p14:tracePt t="78872" x="4559300" y="4387850"/>
          <p14:tracePt t="78889" x="3956050" y="4387850"/>
          <p14:tracePt t="78906" x="3270250" y="4387850"/>
          <p14:tracePt t="78923" x="2711450" y="4387850"/>
          <p14:tracePt t="78940" x="2381250" y="4387850"/>
          <p14:tracePt t="78942" x="2279650" y="4387850"/>
          <p14:tracePt t="78956" x="2101850" y="4387850"/>
          <p14:tracePt t="78973" x="1930400" y="4387850"/>
          <p14:tracePt t="78989" x="1752600" y="4387850"/>
          <p14:tracePt t="79006" x="1555750" y="4387850"/>
          <p14:tracePt t="79023" x="1352550" y="4387850"/>
          <p14:tracePt t="79040" x="1193800" y="4387850"/>
          <p14:tracePt t="79056" x="1085850" y="4387850"/>
          <p14:tracePt t="79072" x="1047750" y="4387850"/>
          <p14:tracePt t="79089" x="1035050" y="4387850"/>
          <p14:tracePt t="79106" x="1016000" y="4387850"/>
          <p14:tracePt t="79122" x="977900" y="4387850"/>
          <p14:tracePt t="79124" x="939800" y="4387850"/>
          <p14:tracePt t="79139" x="895350" y="4387850"/>
          <p14:tracePt t="79156" x="768350" y="4387850"/>
          <p14:tracePt t="79172" x="736600" y="4387850"/>
          <p14:tracePt t="79189" x="730250" y="4387850"/>
          <p14:tracePt t="79336" x="762000" y="4387850"/>
          <p14:tracePt t="79344" x="838200" y="4387850"/>
          <p14:tracePt t="79357" x="1079500" y="4387850"/>
          <p14:tracePt t="79373" x="1511300" y="4387850"/>
          <p14:tracePt t="79389" x="2006600" y="4387850"/>
          <p14:tracePt t="79406" x="2374900" y="4387850"/>
          <p14:tracePt t="79422" x="2698750" y="4387850"/>
          <p14:tracePt t="79440" x="2965450" y="4387850"/>
          <p14:tracePt t="79457" x="3244850" y="4387850"/>
          <p14:tracePt t="79461" x="3397250" y="4387850"/>
          <p14:tracePt t="79474" x="3549650" y="4387850"/>
          <p14:tracePt t="79490" x="3917950" y="4387850"/>
          <p14:tracePt t="79493" x="4095750" y="4387850"/>
          <p14:tracePt t="79507" x="4222750" y="4387850"/>
          <p14:tracePt t="79524" x="4400550" y="4387850"/>
          <p14:tracePt t="79528" x="4445000" y="4387850"/>
          <p14:tracePt t="79539" x="4470400" y="4387850"/>
          <p14:tracePt t="79557" x="4502150" y="4387850"/>
          <p14:tracePt t="79573" x="4508500" y="4387850"/>
          <p14:tracePt t="79589" x="4527550" y="4387850"/>
          <p14:tracePt t="79606" x="4559300" y="4387850"/>
          <p14:tracePt t="79623" x="4591050" y="4387850"/>
          <p14:tracePt t="79639" x="4622800" y="4387850"/>
          <p14:tracePt t="79760" x="4629150" y="4387850"/>
          <p14:tracePt t="79765" x="4635500" y="4387850"/>
          <p14:tracePt t="79791" x="4641850" y="4387850"/>
          <p14:tracePt t="79798" x="4648200" y="4387850"/>
          <p14:tracePt t="79806" x="4654550" y="4387850"/>
          <p14:tracePt t="79823" x="4699000" y="4387850"/>
          <p14:tracePt t="79839" x="4762500" y="4387850"/>
          <p14:tracePt t="79856" x="4857750" y="4394200"/>
          <p14:tracePt t="79872" x="4927600" y="4413250"/>
          <p14:tracePt t="79889" x="4972050" y="4413250"/>
          <p14:tracePt t="79906" x="4984750" y="4413250"/>
          <p14:tracePt t="80767" x="0" y="0"/>
        </p14:tracePtLst>
        <p14:tracePtLst>
          <p14:tracePt t="81591" x="2368550" y="4381500"/>
          <p14:tracePt t="81655" x="2381250" y="4381500"/>
          <p14:tracePt t="81665" x="2419350" y="4381500"/>
          <p14:tracePt t="81672" x="2495550" y="4381500"/>
          <p14:tracePt t="81688" x="2736850" y="4381500"/>
          <p14:tracePt t="81706" x="3232150" y="4438650"/>
          <p14:tracePt t="81709" x="3543300" y="4476750"/>
          <p14:tracePt t="81722" x="3879850" y="4540250"/>
          <p14:tracePt t="81739" x="4406900" y="4648200"/>
          <p14:tracePt t="81755" x="4597400" y="4692650"/>
          <p14:tracePt t="81758" x="4622800" y="4699000"/>
          <p14:tracePt t="81773" x="4635500" y="4699000"/>
          <p14:tracePt t="81912" x="4641850" y="4699000"/>
          <p14:tracePt t="81929" x="4641850" y="4711700"/>
          <p14:tracePt t="81935" x="4629150" y="4724400"/>
          <p14:tracePt t="81945" x="4603750" y="4737100"/>
          <p14:tracePt t="81956" x="4565650" y="4768850"/>
          <p14:tracePt t="81974" x="4305300" y="4845050"/>
          <p14:tracePt t="81989" x="4083050" y="4889500"/>
          <p14:tracePt t="82006" x="3886200" y="4927600"/>
          <p14:tracePt t="82023" x="3765550" y="4946650"/>
          <p14:tracePt t="82039" x="3746500" y="4946650"/>
          <p14:tracePt t="82055" x="3740150" y="4946650"/>
          <p14:tracePt t="82093" x="3740150" y="4953000"/>
          <p14:tracePt t="82105" x="3752850" y="4953000"/>
          <p14:tracePt t="82122" x="3879850" y="4959350"/>
          <p14:tracePt t="82124" x="3987800" y="4972050"/>
          <p14:tracePt t="82138" x="4102100" y="4972050"/>
          <p14:tracePt t="82154" x="4438650" y="4972050"/>
          <p14:tracePt t="82157" x="4591050" y="4972050"/>
          <p14:tracePt t="82171" x="4711700" y="4972050"/>
          <p14:tracePt t="82188" x="4819650" y="4972050"/>
          <p14:tracePt t="82204" x="4832350" y="4972050"/>
          <p14:tracePt t="82238" x="4749800" y="4972050"/>
          <p14:tracePt t="82255" x="4591050" y="4972050"/>
          <p14:tracePt t="82272" x="4394200" y="4965700"/>
          <p14:tracePt t="82289" x="4235450" y="4953000"/>
          <p14:tracePt t="82305" x="4171950" y="4940300"/>
          <p14:tracePt t="82322" x="4165600" y="4940300"/>
          <p14:tracePt t="82366" x="4171950" y="4940300"/>
          <p14:tracePt t="82373" x="4191000" y="4940300"/>
          <p14:tracePt t="82388" x="4286250" y="4940300"/>
          <p14:tracePt t="82405" x="4457700" y="4940300"/>
          <p14:tracePt t="82421" x="4635500" y="4940300"/>
          <p14:tracePt t="82438" x="4743450" y="4940300"/>
          <p14:tracePt t="82455" x="4775200" y="4940300"/>
          <p14:tracePt t="82472" x="4787900" y="4940300"/>
          <p14:tracePt t="82728" x="4794250" y="4940300"/>
          <p14:tracePt t="82736" x="4806950" y="4940300"/>
          <p14:tracePt t="82745" x="4826000" y="4940300"/>
          <p14:tracePt t="82758" x="4883150" y="4940300"/>
          <p14:tracePt t="82773" x="4965700" y="4940300"/>
          <p14:tracePt t="82789" x="5016500" y="4940300"/>
          <p14:tracePt t="82805" x="5029200" y="4940300"/>
          <p14:tracePt t="82870" x="5016500" y="4940300"/>
          <p14:tracePt t="82879" x="4965700" y="4940300"/>
          <p14:tracePt t="82888" x="4895850" y="4940300"/>
          <p14:tracePt t="82905" x="4705350" y="4940300"/>
          <p14:tracePt t="82921" x="4527550" y="4940300"/>
          <p14:tracePt t="82938" x="4438650" y="4940300"/>
          <p14:tracePt t="82943" x="4432300" y="4940300"/>
          <p14:tracePt t="82956" x="4425950" y="4940300"/>
          <p14:tracePt t="82960" x="4419600" y="4940300"/>
          <p14:tracePt t="83006" x="4425950" y="4940300"/>
          <p14:tracePt t="83014" x="4438650" y="4940300"/>
          <p14:tracePt t="83024" x="4470400" y="4940300"/>
          <p14:tracePt t="83039" x="4572000" y="4940300"/>
          <p14:tracePt t="83055" x="4622800" y="4940300"/>
          <p14:tracePt t="83071" x="4641850" y="4940300"/>
          <p14:tracePt t="83142" x="4635500" y="4940300"/>
          <p14:tracePt t="83224" x="4648200" y="4940300"/>
          <p14:tracePt t="83230" x="4673600" y="4940300"/>
          <p14:tracePt t="83239" x="4705350" y="4940300"/>
          <p14:tracePt t="83255" x="4781550" y="4940300"/>
          <p14:tracePt t="83272" x="4813300" y="4940300"/>
          <p14:tracePt t="83287" x="4826000" y="4940300"/>
          <p14:tracePt t="83349" x="4813300" y="4940300"/>
          <p14:tracePt t="83358" x="4794250" y="4940300"/>
          <p14:tracePt t="83366" x="4762500" y="4927600"/>
          <p14:tracePt t="83373" x="4724400" y="4908550"/>
          <p14:tracePt t="83388" x="4603750" y="4883150"/>
          <p14:tracePt t="83405" x="4419600" y="4845050"/>
          <p14:tracePt t="83421" x="4095750" y="4775200"/>
          <p14:tracePt t="83438" x="3575050" y="4686300"/>
          <p14:tracePt t="83455" x="2895600" y="4552950"/>
          <p14:tracePt t="83472" x="2222500" y="4419600"/>
          <p14:tracePt t="83488" x="1695450" y="4324350"/>
          <p14:tracePt t="83506" x="1441450" y="4292600"/>
          <p14:tracePt t="83522" x="1339850" y="4292600"/>
          <p14:tracePt t="83525" x="1320800" y="4292600"/>
          <p14:tracePt t="83539" x="1308100" y="4292600"/>
          <p14:tracePt t="83555" x="1295400" y="4292600"/>
          <p14:tracePt t="83572" x="1270000" y="4292600"/>
          <p14:tracePt t="83575" x="1250950" y="4292600"/>
          <p14:tracePt t="83588" x="1187450" y="4292600"/>
          <p14:tracePt t="83605" x="1066800" y="4292600"/>
          <p14:tracePt t="83621" x="889000" y="4292600"/>
          <p14:tracePt t="83638" x="679450" y="4292600"/>
          <p14:tracePt t="83654" x="482600" y="4292600"/>
          <p14:tracePt t="83671" x="323850" y="4292600"/>
          <p14:tracePt t="83688" x="234950" y="4292600"/>
          <p14:tracePt t="83704" x="215900" y="4292600"/>
          <p14:tracePt t="83721" x="209550" y="4292600"/>
          <p14:tracePt t="83738" x="203200" y="4292600"/>
          <p14:tracePt t="83755" x="190500" y="4292600"/>
          <p14:tracePt t="83771" x="184150" y="4292600"/>
          <p14:tracePt t="83854" x="196850" y="4298950"/>
          <p14:tracePt t="83862" x="215900" y="4298950"/>
          <p14:tracePt t="83870" x="254000" y="4305300"/>
          <p14:tracePt t="83887" x="387350" y="4330700"/>
          <p14:tracePt t="83904" x="596900" y="4337050"/>
          <p14:tracePt t="83921" x="920750" y="4337050"/>
          <p14:tracePt t="83937" x="1435100" y="4337050"/>
          <p14:tracePt t="83954" x="1993900" y="4337050"/>
          <p14:tracePt t="83970" x="2533650" y="4337050"/>
          <p14:tracePt t="83988" x="2946400" y="4337050"/>
          <p14:tracePt t="83989" x="3060700" y="4337050"/>
          <p14:tracePt t="84005" x="3263900" y="4337050"/>
          <p14:tracePt t="84021" x="3397250" y="4337050"/>
          <p14:tracePt t="84038" x="3524250" y="4337050"/>
          <p14:tracePt t="84054" x="3632200" y="4337050"/>
          <p14:tracePt t="84071" x="3727450" y="4337050"/>
          <p14:tracePt t="84087" x="3803650" y="4337050"/>
          <p14:tracePt t="84104" x="3860800" y="4337050"/>
          <p14:tracePt t="84120" x="3911600" y="4337050"/>
          <p14:tracePt t="84137" x="3968750" y="4337050"/>
          <p14:tracePt t="84154" x="4006850" y="4337050"/>
          <p14:tracePt t="84171" x="4038600" y="4337050"/>
          <p14:tracePt t="84187" x="4070350" y="4337050"/>
          <p14:tracePt t="84189" x="4076700" y="4337050"/>
          <p14:tracePt t="84204" x="4089400" y="4337050"/>
          <p14:tracePt t="84845" x="0" y="0"/>
        </p14:tracePtLst>
        <p14:tracePtLst>
          <p14:tracePt t="85435" x="5899150" y="4718050"/>
          <p14:tracePt t="85437" x="5899150" y="4724400"/>
          <p14:tracePt t="85464" x="5905500" y="4730750"/>
          <p14:tracePt t="85479" x="5911850" y="4730750"/>
          <p14:tracePt t="85487" x="5924550" y="4730750"/>
          <p14:tracePt t="85504" x="5949950" y="4743450"/>
          <p14:tracePt t="85521" x="5981700" y="4756150"/>
          <p14:tracePt t="85525" x="6007100" y="4762500"/>
          <p14:tracePt t="85538" x="6051550" y="4768850"/>
          <p14:tracePt t="85554" x="6184900" y="4794250"/>
          <p14:tracePt t="85571" x="6375400" y="4819650"/>
          <p14:tracePt t="85574" x="6489700" y="4826000"/>
          <p14:tracePt t="85587" x="6616700" y="4826000"/>
          <p14:tracePt t="85603" x="6921500" y="4826000"/>
          <p14:tracePt t="85621" x="7321550" y="4826000"/>
          <p14:tracePt t="85637" x="7493000" y="4826000"/>
          <p14:tracePt t="85653" x="7588250" y="4826000"/>
          <p14:tracePt t="85670" x="7620000" y="4826000"/>
          <p14:tracePt t="85687" x="7626350" y="4826000"/>
          <p14:tracePt t="85858" x="7607300" y="4826000"/>
          <p14:tracePt t="85865" x="7575550" y="4826000"/>
          <p14:tracePt t="85873" x="7524750" y="4826000"/>
          <p14:tracePt t="85887" x="7366000" y="4826000"/>
          <p14:tracePt t="85904" x="7219950" y="4826000"/>
          <p14:tracePt t="85920" x="7143750" y="4826000"/>
          <p14:tracePt t="85937" x="7124700" y="4826000"/>
          <p14:tracePt t="86030" x="7143750" y="4826000"/>
          <p14:tracePt t="86039" x="7162800" y="4826000"/>
          <p14:tracePt t="86046" x="7181850" y="4826000"/>
          <p14:tracePt t="86055" x="7207250" y="4826000"/>
          <p14:tracePt t="86071" x="7283450" y="4826000"/>
          <p14:tracePt t="86087" x="7410450" y="4826000"/>
          <p14:tracePt t="86104" x="7556500" y="4826000"/>
          <p14:tracePt t="86120" x="7702550" y="4826000"/>
          <p14:tracePt t="86137" x="7791450" y="4826000"/>
          <p14:tracePt t="86153" x="7810500" y="4826000"/>
          <p14:tracePt t="86170" x="7816850" y="4826000"/>
          <p14:tracePt t="86255" x="7810500" y="4826000"/>
          <p14:tracePt t="86262" x="7791450" y="4826000"/>
          <p14:tracePt t="86270" x="7766050" y="4826000"/>
          <p14:tracePt t="86288" x="7721600" y="4826000"/>
          <p14:tracePt t="86304" x="7683500" y="4826000"/>
          <p14:tracePt t="86321" x="7670800" y="4826000"/>
          <p14:tracePt t="86390" x="7683500" y="4826000"/>
          <p14:tracePt t="86399" x="7702550" y="4826000"/>
          <p14:tracePt t="86406" x="7734300" y="4826000"/>
          <p14:tracePt t="86421" x="7810500" y="4826000"/>
          <p14:tracePt t="86437" x="7905750" y="4826000"/>
          <p14:tracePt t="86453" x="8045450" y="4826000"/>
          <p14:tracePt t="86470" x="8204200" y="4826000"/>
          <p14:tracePt t="86487" x="8382000" y="4826000"/>
          <p14:tracePt t="86504" x="8509000" y="4826000"/>
          <p14:tracePt t="86521" x="8578850" y="4826000"/>
          <p14:tracePt t="86526" x="8585200" y="4826000"/>
          <p14:tracePt t="86538" x="8591550" y="4826000"/>
          <p14:tracePt t="86555" x="8597900" y="4826000"/>
          <p14:tracePt t="86663" x="8604250" y="4832350"/>
          <p14:tracePt t="86685" x="8585200" y="4838700"/>
          <p14:tracePt t="86696" x="8578850" y="4845050"/>
          <p14:tracePt t="86703" x="8559800" y="4845050"/>
          <p14:tracePt t="86720" x="8521700" y="4845050"/>
          <p14:tracePt t="86737" x="8470900" y="4845050"/>
          <p14:tracePt t="86754" x="8432800" y="4845050"/>
          <p14:tracePt t="86756" x="8420100" y="4845050"/>
          <p14:tracePt t="86771" x="8413750" y="4845050"/>
          <p14:tracePt t="86861" x="8432800" y="4845050"/>
          <p14:tracePt t="86869" x="8445500" y="4845050"/>
          <p14:tracePt t="86877" x="8470900" y="4845050"/>
          <p14:tracePt t="86886" x="8496300" y="4845050"/>
          <p14:tracePt t="86903" x="8578850" y="4845050"/>
          <p14:tracePt t="86919" x="8686800" y="4845050"/>
          <p14:tracePt t="86936" x="8820150" y="4845050"/>
          <p14:tracePt t="86953" x="8972550" y="4845050"/>
          <p14:tracePt t="86970" x="9099550" y="4845050"/>
          <p14:tracePt t="86987" x="9226550" y="4845050"/>
          <p14:tracePt t="86989" x="9290050" y="4845050"/>
          <p14:tracePt t="87003" x="9340850" y="4845050"/>
          <p14:tracePt t="87019" x="9461500" y="4845050"/>
          <p14:tracePt t="87022" x="9512300" y="4845050"/>
          <p14:tracePt t="87037" x="9620250" y="4845050"/>
          <p14:tracePt t="87053" x="9702800" y="4845050"/>
          <p14:tracePt t="87070" x="9772650" y="4845050"/>
          <p14:tracePt t="87088" x="9836150" y="4845050"/>
          <p14:tracePt t="87103" x="9874250" y="4845050"/>
          <p14:tracePt t="87120" x="9906000" y="4845050"/>
          <p14:tracePt t="87136" x="9918700" y="4845050"/>
          <p14:tracePt t="87153" x="9925050" y="4845050"/>
          <p14:tracePt t="87170" x="9931400" y="4845050"/>
          <p14:tracePt t="87186" x="9937750" y="4845050"/>
          <p14:tracePt t="87205" x="9944100" y="4845050"/>
          <p14:tracePt t="87220" x="9956800" y="4845050"/>
          <p14:tracePt t="87236" x="9963150" y="4845050"/>
          <p14:tracePt t="87253" x="9975850" y="4845050"/>
          <p14:tracePt t="87270" x="10020300" y="4838700"/>
          <p14:tracePt t="87287" x="10071100" y="4832350"/>
          <p14:tracePt t="87303" x="10128250" y="4813300"/>
          <p14:tracePt t="87320" x="10172700" y="4800600"/>
          <p14:tracePt t="87336" x="10179050" y="4800600"/>
          <p14:tracePt t="87353" x="10191750" y="4794250"/>
          <p14:tracePt t="87370" x="10198100" y="4787900"/>
          <p14:tracePt t="87390" x="10204450" y="4781550"/>
          <p14:tracePt t="87406" x="10204450" y="4768850"/>
          <p14:tracePt t="87422" x="10204450" y="4756150"/>
          <p14:tracePt t="87437" x="10204450" y="4730750"/>
          <p14:tracePt t="87453" x="10191750" y="4692650"/>
          <p14:tracePt t="87470" x="10172700" y="4679950"/>
          <p14:tracePt t="87487" x="10160000" y="4660900"/>
          <p14:tracePt t="87504" x="10147300" y="4654550"/>
          <p14:tracePt t="87521" x="10134600" y="4648200"/>
          <p14:tracePt t="87538" x="10128250" y="4648200"/>
          <p14:tracePt t="87553" x="10121900" y="4648200"/>
          <p14:tracePt t="87571" x="10102850" y="4648200"/>
          <p14:tracePt t="87574" x="10090150" y="4641850"/>
          <p14:tracePt t="87586" x="10077450" y="4641850"/>
          <p14:tracePt t="87604" x="10026650" y="4641850"/>
          <p14:tracePt t="87620" x="10007600" y="4641850"/>
          <p14:tracePt t="87637" x="9975850" y="4641850"/>
          <p14:tracePt t="87653" x="9975850" y="4648200"/>
          <p14:tracePt t="87670" x="9975850" y="4679950"/>
          <p14:tracePt t="87686" x="9994900" y="4692650"/>
          <p14:tracePt t="87703" x="10020300" y="4718050"/>
          <p14:tracePt t="87720" x="10064750" y="4749800"/>
          <p14:tracePt t="87736" x="10102850" y="4762500"/>
          <p14:tracePt t="87754" x="10115550" y="4768850"/>
          <p14:tracePt t="89044" x="0" y="0"/>
        </p14:tracePtLst>
        <p14:tracePtLst>
          <p14:tracePt t="90638" x="4159250" y="3530600"/>
          <p14:tracePt t="90784" x="4171950" y="3600450"/>
          <p14:tracePt t="90789" x="4159250" y="3619500"/>
          <p14:tracePt t="90802" x="4152900" y="3638550"/>
          <p14:tracePt t="90819" x="4114800" y="3670300"/>
          <p14:tracePt t="90835" x="4076700" y="3695700"/>
          <p14:tracePt t="90837" x="4064000" y="3702050"/>
          <p14:tracePt t="90933" x="0" y="0"/>
        </p14:tracePtLst>
        <p14:tracePtLst>
          <p14:tracePt t="92799" x="2324100" y="5003800"/>
          <p14:tracePt t="92837" x="2317750" y="5003800"/>
          <p14:tracePt t="92846" x="2305050" y="5003800"/>
          <p14:tracePt t="92853" x="2292350" y="5003800"/>
          <p14:tracePt t="92868" x="2235200" y="5003800"/>
          <p14:tracePt t="92884" x="2184400" y="5016500"/>
          <p14:tracePt t="92901" x="2152650" y="5029200"/>
          <p14:tracePt t="92917" x="2133600" y="5041900"/>
          <p14:tracePt t="92934" x="2114550" y="5067300"/>
          <p14:tracePt t="92951" x="2108200" y="5092700"/>
          <p14:tracePt t="92968" x="2101850" y="5124450"/>
          <p14:tracePt t="92985" x="2101850" y="5149850"/>
          <p14:tracePt t="93002" x="2101850" y="5194300"/>
          <p14:tracePt t="93006" x="2108200" y="5207000"/>
          <p14:tracePt t="93020" x="2114550" y="5219700"/>
          <p14:tracePt t="93025" x="2120900" y="5238750"/>
          <p14:tracePt t="93035" x="2127250" y="5238750"/>
          <p14:tracePt t="93052" x="2127250" y="5245100"/>
          <p14:tracePt t="93069" x="2165350" y="5264150"/>
          <p14:tracePt t="93085" x="2184400" y="5264150"/>
          <p14:tracePt t="93102" x="2241550" y="5276850"/>
          <p14:tracePt t="93118" x="2292350" y="5276850"/>
          <p14:tracePt t="93135" x="2343150" y="5270500"/>
          <p14:tracePt t="93151" x="2368550" y="5257800"/>
          <p14:tracePt t="93167" x="2374900" y="5219700"/>
          <p14:tracePt t="93184" x="2374900" y="5181600"/>
          <p14:tracePt t="93201" x="2374900" y="5143500"/>
          <p14:tracePt t="93217" x="2374900" y="5105400"/>
          <p14:tracePt t="93234" x="2362200" y="5067300"/>
          <p14:tracePt t="93251" x="2349500" y="5060950"/>
          <p14:tracePt t="93421" x="0" y="0"/>
        </p14:tracePtLst>
        <p14:tracePtLst>
          <p14:tracePt t="93934" x="3022600" y="4959350"/>
          <p14:tracePt t="93975" x="3016250" y="4959350"/>
          <p14:tracePt t="93981" x="3003550" y="4959350"/>
          <p14:tracePt t="93991" x="2990850" y="4965700"/>
          <p14:tracePt t="94001" x="2984500" y="4984750"/>
          <p14:tracePt t="94017" x="2946400" y="5035550"/>
          <p14:tracePt t="94035" x="2921000" y="5111750"/>
          <p14:tracePt t="94037" x="2914650" y="5143500"/>
          <p14:tracePt t="94051" x="2908300" y="5175250"/>
          <p14:tracePt t="94068" x="2908300" y="5226050"/>
          <p14:tracePt t="94085" x="2914650" y="5289550"/>
          <p14:tracePt t="94101" x="2940050" y="5321300"/>
          <p14:tracePt t="94117" x="3003550" y="5340350"/>
          <p14:tracePt t="94134" x="3067050" y="5346700"/>
          <p14:tracePt t="94150" x="3155950" y="5346700"/>
          <p14:tracePt t="94167" x="3232150" y="5340350"/>
          <p14:tracePt t="94184" x="3270250" y="5314950"/>
          <p14:tracePt t="94201" x="3289300" y="5283200"/>
          <p14:tracePt t="94217" x="3302000" y="5257800"/>
          <p14:tracePt t="94234" x="3302000" y="5251450"/>
          <p14:tracePt t="94251" x="3302000" y="5238750"/>
          <p14:tracePt t="94268" x="3302000" y="5232400"/>
          <p14:tracePt t="94285" x="3302000" y="5226050"/>
          <p14:tracePt t="94404" x="0" y="0"/>
        </p14:tracePtLst>
        <p14:tracePtLst>
          <p14:tracePt t="95181" x="4806950" y="5080000"/>
          <p14:tracePt t="95214" x="4800600" y="5080000"/>
          <p14:tracePt t="95239" x="4794250" y="5080000"/>
          <p14:tracePt t="95255" x="4794250" y="5099050"/>
          <p14:tracePt t="95261" x="4794250" y="5111750"/>
          <p14:tracePt t="95271" x="4794250" y="5137150"/>
          <p14:tracePt t="95284" x="4794250" y="5200650"/>
          <p14:tracePt t="95301" x="4819650" y="5264150"/>
          <p14:tracePt t="95317" x="4851400" y="5308600"/>
          <p14:tracePt t="95334" x="4883150" y="5327650"/>
          <p14:tracePt t="95351" x="4908550" y="5340350"/>
          <p14:tracePt t="95367" x="4914900" y="5340350"/>
          <p14:tracePt t="95383" x="4933950" y="5340350"/>
          <p14:tracePt t="95400" x="4953000" y="5321300"/>
          <p14:tracePt t="95417" x="4978400" y="5283200"/>
          <p14:tracePt t="95433" x="4984750" y="5257800"/>
          <p14:tracePt t="95450" x="4997450" y="5238750"/>
          <p14:tracePt t="95467" x="4997450" y="5226050"/>
          <p14:tracePt t="95468" x="4997450" y="5219700"/>
          <p14:tracePt t="95483" x="4997450" y="5207000"/>
          <p14:tracePt t="95485" x="4997450" y="5200650"/>
          <p14:tracePt t="95501" x="5003800" y="5200650"/>
          <p14:tracePt t="96157" x="0" y="0"/>
        </p14:tracePtLst>
        <p14:tracePtLst>
          <p14:tracePt t="97165" x="6381750" y="5422900"/>
          <p14:tracePt t="97241" x="6394450" y="5422900"/>
          <p14:tracePt t="97246" x="6426200" y="5422900"/>
          <p14:tracePt t="97255" x="6464300" y="5422900"/>
          <p14:tracePt t="97266" x="6527800" y="5422900"/>
          <p14:tracePt t="97283" x="6743700" y="5422900"/>
          <p14:tracePt t="97302" x="7251700" y="5422900"/>
          <p14:tracePt t="97318" x="7664450" y="5422900"/>
          <p14:tracePt t="97334" x="7969250" y="5422900"/>
          <p14:tracePt t="97351" x="8147050" y="5422900"/>
          <p14:tracePt t="97368" x="8235950" y="5422900"/>
          <p14:tracePt t="97384" x="8261350" y="5422900"/>
          <p14:tracePt t="97400" x="8267700" y="5422900"/>
          <p14:tracePt t="97575" x="8274050" y="5422900"/>
          <p14:tracePt t="97584" x="8286750" y="5422900"/>
          <p14:tracePt t="97591" x="8293100" y="5422900"/>
          <p14:tracePt t="97602" x="8312150" y="5422900"/>
          <p14:tracePt t="97618" x="8407400" y="5422900"/>
          <p14:tracePt t="97635" x="8616950" y="5422900"/>
          <p14:tracePt t="97639" x="8794750" y="5422900"/>
          <p14:tracePt t="97650" x="9010650" y="5422900"/>
          <p14:tracePt t="97668" x="9525000" y="5422900"/>
          <p14:tracePt t="97683" x="10001250" y="5422900"/>
          <p14:tracePt t="97700" x="10299700" y="5422900"/>
          <p14:tracePt t="97717" x="10325100" y="5422900"/>
          <p14:tracePt t="97934" x="10318750" y="5422900"/>
          <p14:tracePt t="97944" x="10293350" y="5422900"/>
          <p14:tracePt t="97951" x="10236200" y="5416550"/>
          <p14:tracePt t="97966" x="10109200" y="5397500"/>
          <p14:tracePt t="97983" x="9944100" y="5372100"/>
          <p14:tracePt t="98000" x="9798050" y="5372100"/>
          <p14:tracePt t="98016" x="9626600" y="5372100"/>
          <p14:tracePt t="98033" x="9512300" y="5372100"/>
          <p14:tracePt t="98050" x="9417050" y="5372100"/>
          <p14:tracePt t="98054" x="9391650" y="5372100"/>
          <p14:tracePt t="98067" x="9366250" y="5372100"/>
          <p14:tracePt t="98084" x="9302750" y="5372100"/>
          <p14:tracePt t="98101" x="9264650" y="5372100"/>
          <p14:tracePt t="98117" x="9220200" y="5372100"/>
          <p14:tracePt t="98133" x="9194800" y="5372100"/>
          <p14:tracePt t="98149" x="9182100" y="5372100"/>
          <p14:tracePt t="98221" x="9175750" y="5372100"/>
          <p14:tracePt t="98229" x="9169400" y="5372100"/>
          <p14:tracePt t="98245" x="9156700" y="5372100"/>
          <p14:tracePt t="98254" x="9150350" y="5372100"/>
          <p14:tracePt t="98266" x="9137650" y="5372100"/>
          <p14:tracePt t="98283" x="9131300" y="5372100"/>
          <p14:tracePt t="98302" x="9156700" y="5372100"/>
          <p14:tracePt t="98317" x="9385300" y="5397500"/>
          <p14:tracePt t="98333" x="9848850" y="5410200"/>
          <p14:tracePt t="98350" x="10534650" y="5410200"/>
          <p14:tracePt t="98366" x="11118850" y="5410200"/>
          <p14:tracePt t="98382" x="11372850" y="5410200"/>
          <p14:tracePt t="98399" x="11417300" y="5410200"/>
          <p14:tracePt t="98416" x="11430000" y="5410200"/>
          <p14:tracePt t="98449" x="11404600" y="5410200"/>
          <p14:tracePt t="98466" x="11379200" y="5410200"/>
          <p14:tracePt t="98468" x="11366500" y="5410200"/>
          <p14:tracePt t="98499" x="11353800" y="5410200"/>
          <p14:tracePt t="98533" x="11347450" y="5410200"/>
          <p14:tracePt t="98549" x="11328400" y="5410200"/>
          <p14:tracePt t="98566" x="11271250" y="5410200"/>
          <p14:tracePt t="98583" x="11188700" y="5410200"/>
          <p14:tracePt t="98584" x="0" y="0"/>
        </p14:tracePtLst>
        <p14:tracePtLst>
          <p14:tracePt t="99246" x="5575300" y="3473450"/>
          <p14:tracePt t="99303" x="5575300" y="3492500"/>
          <p14:tracePt t="99309" x="5575300" y="3511550"/>
          <p14:tracePt t="99320" x="5575300" y="3562350"/>
          <p14:tracePt t="99334" x="5607050" y="3683000"/>
          <p14:tracePt t="99350" x="5683250" y="3790950"/>
          <p14:tracePt t="99366" x="5784850" y="3860800"/>
          <p14:tracePt t="99384" x="5911850" y="3911600"/>
          <p14:tracePt t="99399" x="6057900" y="3930650"/>
          <p14:tracePt t="99417" x="6191250" y="3911600"/>
          <p14:tracePt t="99433" x="6299200" y="3835400"/>
          <p14:tracePt t="99449" x="6356350" y="3721100"/>
          <p14:tracePt t="99466" x="6362700" y="3606800"/>
          <p14:tracePt t="99469" x="6362700" y="3536950"/>
          <p14:tracePt t="99483" x="6343650" y="3492500"/>
          <p14:tracePt t="99499" x="6299200" y="3409950"/>
          <p14:tracePt t="99516" x="6210300" y="3314700"/>
          <p14:tracePt t="99533" x="6165850" y="3289300"/>
          <p14:tracePt t="99550" x="6134100" y="3276600"/>
          <p14:tracePt t="99567" x="6102350" y="3263900"/>
          <p14:tracePt t="99584" x="6089650" y="3263900"/>
          <p14:tracePt t="99600" x="6076950" y="3263900"/>
          <p14:tracePt t="99617" x="6064250" y="3263900"/>
          <p14:tracePt t="99633" x="6045200" y="3263900"/>
          <p14:tracePt t="99637" x="6045200" y="3270250"/>
          <p14:tracePt t="99649" x="6038850" y="3276600"/>
          <p14:tracePt t="99733" x="0" y="0"/>
        </p14:tracePtLst>
        <p14:tracePtLst>
          <p14:tracePt t="100063" x="5753100" y="3473450"/>
          <p14:tracePt t="100070" x="5753100" y="3486150"/>
          <p14:tracePt t="100083" x="5765800" y="3498850"/>
          <p14:tracePt t="100100" x="5797550" y="3511550"/>
          <p14:tracePt t="100116" x="5835650" y="3530600"/>
          <p14:tracePt t="100133" x="5842000" y="3530600"/>
          <p14:tracePt t="100149" x="5861050" y="3530600"/>
          <p14:tracePt t="100165" x="5873750" y="3530600"/>
          <p14:tracePt t="100182" x="5892800" y="3517900"/>
          <p14:tracePt t="100198" x="5911850" y="3492500"/>
          <p14:tracePt t="100215" x="5924550" y="3429000"/>
          <p14:tracePt t="100232" x="5930900" y="3390900"/>
          <p14:tracePt t="100248" x="5930900" y="3365500"/>
          <p14:tracePt t="100265" x="5930900" y="3352800"/>
          <p14:tracePt t="100282" x="5930900" y="3346450"/>
          <p14:tracePt t="100317" x="5892800" y="3359150"/>
          <p14:tracePt t="100333" x="5810250" y="3448050"/>
          <p14:tracePt t="100349" x="5753100" y="3543300"/>
          <p14:tracePt t="100366" x="5702300" y="3632200"/>
          <p14:tracePt t="100383" x="5664200" y="3727450"/>
          <p14:tracePt t="100399" x="5651500" y="3778250"/>
          <p14:tracePt t="100415" x="5651500" y="3810000"/>
          <p14:tracePt t="100432" x="5657850" y="3835400"/>
          <p14:tracePt t="100449" x="5683250" y="3848100"/>
          <p14:tracePt t="100465" x="5715000" y="3848100"/>
          <p14:tracePt t="100482" x="5753100" y="3848100"/>
          <p14:tracePt t="100499" x="5784850" y="3816350"/>
          <p14:tracePt t="100501" x="5803900" y="3790950"/>
          <p14:tracePt t="100515" x="5810250" y="3752850"/>
          <p14:tracePt t="100532" x="5835650" y="3670300"/>
          <p14:tracePt t="100549" x="5835650" y="3638550"/>
          <p14:tracePt t="100566" x="5835650" y="3613150"/>
          <p14:tracePt t="100583" x="5835650" y="3606800"/>
          <p14:tracePt t="100632" x="5829300" y="3613150"/>
          <p14:tracePt t="100638" x="5822950" y="3625850"/>
          <p14:tracePt t="100649" x="5822950" y="3651250"/>
          <p14:tracePt t="100666" x="5822950" y="3733800"/>
          <p14:tracePt t="100682" x="5829300" y="3778250"/>
          <p14:tracePt t="100685" x="5829300" y="3797300"/>
          <p14:tracePt t="100763" x="5854700" y="3771900"/>
          <p14:tracePt t="100765" x="5854700" y="3752850"/>
          <p14:tracePt t="100781" x="5867400" y="3683000"/>
          <p14:tracePt t="100798" x="5873750" y="3644900"/>
          <p14:tracePt t="100815" x="5873750" y="3606800"/>
          <p14:tracePt t="100832" x="5873750" y="3575050"/>
          <p14:tracePt t="100848" x="5873750" y="3549650"/>
          <p14:tracePt t="100865" x="5873750" y="3524250"/>
          <p14:tracePt t="100909" x="5867400" y="3524250"/>
          <p14:tracePt t="100917" x="5867400" y="3530600"/>
          <p14:tracePt t="100932" x="5867400" y="3568700"/>
          <p14:tracePt t="100948" x="5867400" y="3594100"/>
          <p14:tracePt t="100965" x="5867400" y="3606800"/>
          <p14:tracePt t="101070" x="5867400" y="3600450"/>
          <p14:tracePt t="101077" x="5867400" y="3581400"/>
          <p14:tracePt t="101085" x="5867400" y="3575050"/>
          <p14:tracePt t="101099" x="5867400" y="3556000"/>
          <p14:tracePt t="101115" x="5867400" y="3549650"/>
          <p14:tracePt t="101253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495F13-41BA-477B-B4C5-9FA51C4B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" y="1196240"/>
            <a:ext cx="11941176" cy="571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public static void main(String[] args){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"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jdbc:mysql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://localhost:3306/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javacourse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Connection conn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ConnectionFactory.create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,"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root","root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if(conn != null){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try{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//Create a callable statement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CallableStatement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stmt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conn.prepareCall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(“{? = call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studentFound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(?,?)}”); //</a:t>
            </a:r>
            <a:r>
              <a:rPr lang="zh-CN" altLang="en-US" sz="1700" dirty="0">
                <a:latin typeface="华文新魏" pitchFamily="2" charset="-122"/>
                <a:ea typeface="华文新魏" pitchFamily="2" charset="-122"/>
              </a:rPr>
              <a:t>调用存储过程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studentFound</a:t>
            </a:r>
            <a:endParaRPr lang="en-US" altLang="zh-CN" sz="1700" dirty="0"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Scanner input = new Scanner(System.in);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System.out.print("Input first name:");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input.nextLine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System.out.print("Input last name:"); String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input.nextLine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stmt.setString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(2,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firstName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);       //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设置第一个输入参数（第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个问号），注意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左边的？序号为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stmt.setString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(3,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lastName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);        //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设置第二个输入参数（第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个问号），注意参数序号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stmt.registerOutParameter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(1,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Types.INTEGER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设置第一个参数（第一个？）的返回值类型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zh-CN" altLang="en-US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stmt.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executeUpdate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	 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执行存储过程</a:t>
            </a:r>
            <a:endParaRPr lang="en-US" altLang="zh-CN" sz="17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 matches = </a:t>
            </a:r>
            <a:r>
              <a:rPr lang="en-US" altLang="zh-CN" sz="17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stmt.getInt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(1); 	//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获取返回值，因为这里的返回内容不是记录，是标量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(scalar),</a:t>
            </a:r>
            <a:r>
              <a:rPr lang="zh-CN" altLang="en-US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理解为只有一个字段，序号为</a:t>
            </a:r>
            <a:r>
              <a:rPr lang="en-US" altLang="zh-CN" sz="17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System.out.println(matches + " records matched");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conn.close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    } catch (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SQLException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e) {</a:t>
            </a:r>
            <a:r>
              <a:rPr lang="en-US" altLang="zh-CN" sz="1700" dirty="0" err="1">
                <a:latin typeface="华文新魏" pitchFamily="2" charset="-122"/>
                <a:ea typeface="华文新魏" pitchFamily="2" charset="-122"/>
              </a:rPr>
              <a:t>e.printStackTrace</a:t>
            </a: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();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        }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lang="en-US" altLang="zh-CN" sz="1700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21"/>
    </mc:Choice>
    <mc:Fallback xmlns="">
      <p:transition spd="slow" advTm="316721"/>
    </mc:Fallback>
  </mc:AlternateContent>
  <p:extLst>
    <p:ext uri="{3A86A75C-4F4B-4683-9AE1-C65F6400EC91}">
      <p14:laserTraceLst xmlns:p14="http://schemas.microsoft.com/office/powerpoint/2010/main">
        <p14:tracePtLst>
          <p14:tracePt t="2229" x="2508250" y="2565400"/>
          <p14:tracePt t="2256" x="2482850" y="2527300"/>
          <p14:tracePt t="2279" x="2482850" y="2520950"/>
          <p14:tracePt t="2332" x="2482850" y="2514600"/>
          <p14:tracePt t="2340" x="2482850" y="2508250"/>
          <p14:tracePt t="2351" x="2508250" y="2501900"/>
          <p14:tracePt t="2364" x="2616200" y="2476500"/>
          <p14:tracePt t="2381" x="2908300" y="2457450"/>
          <p14:tracePt t="2397" x="3511550" y="2457450"/>
          <p14:tracePt t="2414" x="4375150" y="2457450"/>
          <p14:tracePt t="2429" x="5276850" y="2457450"/>
          <p14:tracePt t="2447" x="5962650" y="2457450"/>
          <p14:tracePt t="2463" x="6261100" y="2457450"/>
          <p14:tracePt t="2479" x="6330950" y="2451100"/>
          <p14:tracePt t="2496" x="6343650" y="2451100"/>
          <p14:tracePt t="3061" x="6350000" y="2444750"/>
          <p14:tracePt t="3077" x="6350000" y="2438400"/>
          <p14:tracePt t="3093" x="6350000" y="2432050"/>
          <p14:tracePt t="3102" x="6350000" y="2419350"/>
          <p14:tracePt t="3114" x="6343650" y="2419350"/>
          <p14:tracePt t="3118" x="6337300" y="2413000"/>
          <p14:tracePt t="3130" x="6330950" y="2406650"/>
          <p14:tracePt t="3146" x="6318250" y="2406650"/>
          <p14:tracePt t="3148" x="6311900" y="2400300"/>
          <p14:tracePt t="3163" x="6299200" y="2393950"/>
          <p14:tracePt t="3182" x="6286500" y="2393950"/>
          <p14:tracePt t="3195" x="6248400" y="2387600"/>
          <p14:tracePt t="3212" x="6191250" y="2381250"/>
          <p14:tracePt t="3229" x="6070600" y="2381250"/>
          <p14:tracePt t="3245" x="5937250" y="2381250"/>
          <p14:tracePt t="3262" x="5746750" y="2381250"/>
          <p14:tracePt t="3279" x="5499100" y="2381250"/>
          <p14:tracePt t="3295" x="5219700" y="2381250"/>
          <p14:tracePt t="3312" x="4826000" y="2381250"/>
          <p14:tracePt t="3329" x="4502150" y="2381250"/>
          <p14:tracePt t="3331" x="4349750" y="2381250"/>
          <p14:tracePt t="3346" x="4171950" y="2368550"/>
          <p14:tracePt t="3350" x="4032250" y="2349500"/>
          <p14:tracePt t="3363" x="3746500" y="2311400"/>
          <p14:tracePt t="3380" x="3473450" y="2247900"/>
          <p14:tracePt t="3396" x="3257550" y="2209800"/>
          <p14:tracePt t="3413" x="3073400" y="2178050"/>
          <p14:tracePt t="3429" x="2933700" y="2152650"/>
          <p14:tracePt t="3445" x="2844800" y="2127250"/>
          <p14:tracePt t="3462" x="2813050" y="2127250"/>
          <p14:tracePt t="3479" x="2800350" y="2127250"/>
          <p14:tracePt t="3495" x="2794000" y="2127250"/>
          <p14:tracePt t="3613" x="2813050" y="2127250"/>
          <p14:tracePt t="3620" x="2857500" y="2127250"/>
          <p14:tracePt t="3630" x="2921000" y="2127250"/>
          <p14:tracePt t="3646" x="3130550" y="2127250"/>
          <p14:tracePt t="3663" x="3409950" y="2127250"/>
          <p14:tracePt t="3680" x="3759200" y="2127250"/>
          <p14:tracePt t="3683" x="3949700" y="2127250"/>
          <p14:tracePt t="3695" x="4102100" y="2127250"/>
          <p14:tracePt t="3712" x="4349750" y="2127250"/>
          <p14:tracePt t="3729" x="4521200" y="2127250"/>
          <p14:tracePt t="3731" x="4584700" y="2127250"/>
          <p14:tracePt t="3745" x="4616450" y="2127250"/>
          <p14:tracePt t="3748" x="4641850" y="2127250"/>
          <p14:tracePt t="3762" x="4648200" y="2127250"/>
          <p14:tracePt t="3779" x="4654550" y="2127250"/>
          <p14:tracePt t="4484" x="4648200" y="2127250"/>
          <p14:tracePt t="4492" x="4622800" y="2120900"/>
          <p14:tracePt t="4499" x="4591050" y="2114550"/>
          <p14:tracePt t="4512" x="4546600" y="2101850"/>
          <p14:tracePt t="4528" x="4413250" y="2070100"/>
          <p14:tracePt t="4531" x="4318000" y="2057400"/>
          <p14:tracePt t="4545" x="4197350" y="2038350"/>
          <p14:tracePt t="4547" x="4051300" y="2006600"/>
          <p14:tracePt t="4561" x="3867150" y="1968500"/>
          <p14:tracePt t="4563" x="3657600" y="1930400"/>
          <p14:tracePt t="4579" x="3263900" y="1873250"/>
          <p14:tracePt t="4596" x="2882900" y="1847850"/>
          <p14:tracePt t="4612" x="2578100" y="1847850"/>
          <p14:tracePt t="4629" x="2298700" y="1847850"/>
          <p14:tracePt t="4646" x="2076450" y="1854200"/>
          <p14:tracePt t="4662" x="1892300" y="1879600"/>
          <p14:tracePt t="4679" x="1739900" y="1917700"/>
          <p14:tracePt t="4695" x="1625600" y="1968500"/>
          <p14:tracePt t="4712" x="1543050" y="2012950"/>
          <p14:tracePt t="4728" x="1479550" y="2057400"/>
          <p14:tracePt t="4745" x="1428750" y="2114550"/>
          <p14:tracePt t="4761" x="1384300" y="2190750"/>
          <p14:tracePt t="4764" x="1365250" y="2216150"/>
          <p14:tracePt t="4779" x="1339850" y="2286000"/>
          <p14:tracePt t="4795" x="1320800" y="2355850"/>
          <p14:tracePt t="4811" x="1320800" y="2419350"/>
          <p14:tracePt t="4828" x="1327150" y="2508250"/>
          <p14:tracePt t="4845" x="1346200" y="2590800"/>
          <p14:tracePt t="4862" x="1397000" y="2667000"/>
          <p14:tracePt t="4879" x="1460500" y="2749550"/>
          <p14:tracePt t="4895" x="1549400" y="2838450"/>
          <p14:tracePt t="4911" x="1670050" y="2914650"/>
          <p14:tracePt t="4928" x="1822450" y="2990850"/>
          <p14:tracePt t="4931" x="1924050" y="3035300"/>
          <p14:tracePt t="4946" x="2019300" y="3073400"/>
          <p14:tracePt t="4948" x="2127250" y="3105150"/>
          <p14:tracePt t="4961" x="2235200" y="3136900"/>
          <p14:tracePt t="4979" x="2762250" y="3238500"/>
          <p14:tracePt t="4994" x="3149600" y="3282950"/>
          <p14:tracePt t="5011" x="3460750" y="3295650"/>
          <p14:tracePt t="5028" x="3721100" y="3295650"/>
          <p14:tracePt t="5044" x="3911600" y="3276600"/>
          <p14:tracePt t="5061" x="4013200" y="3251200"/>
          <p14:tracePt t="5078" x="4064000" y="3213100"/>
          <p14:tracePt t="5094" x="4095750" y="3162300"/>
          <p14:tracePt t="5111" x="4095750" y="3111500"/>
          <p14:tracePt t="5128" x="4095750" y="3028950"/>
          <p14:tracePt t="5145" x="4095750" y="2927350"/>
          <p14:tracePt t="5161" x="4051300" y="2819400"/>
          <p14:tracePt t="5163" x="4006850" y="2749550"/>
          <p14:tracePt t="5178" x="3956050" y="2692400"/>
          <p14:tracePt t="5179" x="3886200" y="2622550"/>
          <p14:tracePt t="5195" x="3695700" y="2489200"/>
          <p14:tracePt t="5211" x="3473450" y="2387600"/>
          <p14:tracePt t="5228" x="3308350" y="2343150"/>
          <p14:tracePt t="5244" x="3232150" y="2317750"/>
          <p14:tracePt t="5261" x="3206750" y="2317750"/>
          <p14:tracePt t="5278" x="3200400" y="2317750"/>
          <p14:tracePt t="5595" x="0" y="0"/>
        </p14:tracePtLst>
        <p14:tracePtLst>
          <p14:tracePt t="6135" x="4451350" y="2806700"/>
          <p14:tracePt t="6139" x="4419600" y="2806700"/>
          <p14:tracePt t="6148" x="4381500" y="2806700"/>
          <p14:tracePt t="6162" x="4368800" y="2806700"/>
          <p14:tracePt t="6178" x="4324350" y="2819400"/>
          <p14:tracePt t="6180" x="4305300" y="2819400"/>
          <p14:tracePt t="6194" x="4273550" y="2838450"/>
          <p14:tracePt t="6211" x="4241800" y="2863850"/>
          <p14:tracePt t="6227" x="4222750" y="2895600"/>
          <p14:tracePt t="6245" x="4210050" y="2940050"/>
          <p14:tracePt t="6261" x="4203700" y="2990850"/>
          <p14:tracePt t="6277" x="4203700" y="3041650"/>
          <p14:tracePt t="6294" x="4210050" y="3105150"/>
          <p14:tracePt t="6311" x="4248150" y="3143250"/>
          <p14:tracePt t="6327" x="4318000" y="3187700"/>
          <p14:tracePt t="6401" x="4927600" y="3302000"/>
          <p14:tracePt t="6403" x="4984750" y="3282950"/>
          <p14:tracePt t="6412" x="5022850" y="3270250"/>
          <p14:tracePt t="6428" x="5067300" y="3238500"/>
          <p14:tracePt t="6444" x="5080000" y="3200400"/>
          <p14:tracePt t="6463" x="5092700" y="3175000"/>
          <p14:tracePt t="6477" x="5092700" y="3143250"/>
          <p14:tracePt t="6494" x="5092700" y="3124200"/>
          <p14:tracePt t="6511" x="5092700" y="3105150"/>
          <p14:tracePt t="6528" x="5092700" y="3092450"/>
          <p14:tracePt t="6544" x="5092700" y="3079750"/>
          <p14:tracePt t="6725" x="0" y="0"/>
        </p14:tracePtLst>
        <p14:tracePtLst>
          <p14:tracePt t="7084" x="6534150" y="2781300"/>
          <p14:tracePt t="7131" x="6521450" y="2781300"/>
          <p14:tracePt t="7139" x="6521450" y="2787650"/>
          <p14:tracePt t="7147" x="6521450" y="2800350"/>
          <p14:tracePt t="7161" x="6521450" y="2813050"/>
          <p14:tracePt t="7178" x="6521450" y="2857500"/>
          <p14:tracePt t="7180" x="6521450" y="2882900"/>
          <p14:tracePt t="7194" x="6521450" y="2914650"/>
          <p14:tracePt t="7196" x="6521450" y="2965450"/>
          <p14:tracePt t="7211" x="6540500" y="3048000"/>
          <p14:tracePt t="7227" x="6572250" y="3130550"/>
          <p14:tracePt t="7244" x="6610350" y="3175000"/>
          <p14:tracePt t="7261" x="6648450" y="3213100"/>
          <p14:tracePt t="7277" x="6661150" y="3225800"/>
          <p14:tracePt t="7294" x="6686550" y="3238500"/>
          <p14:tracePt t="7311" x="6699250" y="3244850"/>
          <p14:tracePt t="7327" x="6718300" y="3244850"/>
          <p14:tracePt t="7344" x="6737350" y="3244850"/>
          <p14:tracePt t="7361" x="6775450" y="3244850"/>
          <p14:tracePt t="7379" x="6794500" y="3213100"/>
          <p14:tracePt t="7381" x="6800850" y="3194050"/>
          <p14:tracePt t="7395" x="6813550" y="3162300"/>
          <p14:tracePt t="7412" x="6819900" y="3124200"/>
          <p14:tracePt t="7428" x="6819900" y="3073400"/>
          <p14:tracePt t="7445" x="6819900" y="3016250"/>
          <p14:tracePt t="7461" x="6813550" y="2940050"/>
          <p14:tracePt t="7477" x="6813550" y="2914650"/>
          <p14:tracePt t="7494" x="6800850" y="2889250"/>
          <p14:tracePt t="7515" x="6794500" y="2882900"/>
          <p14:tracePt t="7571" x="6788150" y="2889250"/>
          <p14:tracePt t="7581" x="6788150" y="2895600"/>
          <p14:tracePt t="7588" x="6788150" y="2921000"/>
          <p14:tracePt t="7598" x="6788150" y="2946400"/>
          <p14:tracePt t="7611" x="6788150" y="2997200"/>
          <p14:tracePt t="7628" x="6788150" y="3067050"/>
          <p14:tracePt t="7644" x="6800850" y="3130550"/>
          <p14:tracePt t="7661" x="6819900" y="3181350"/>
          <p14:tracePt t="7678" x="6832600" y="3213100"/>
          <p14:tracePt t="7695" x="6838950" y="3219450"/>
          <p14:tracePt t="7764" x="6838950" y="3206750"/>
          <p14:tracePt t="7773" x="6838950" y="3175000"/>
          <p14:tracePt t="7780" x="6838950" y="3130550"/>
          <p14:tracePt t="7794" x="6845300" y="3035300"/>
          <p14:tracePt t="7811" x="6845300" y="2940050"/>
          <p14:tracePt t="7827" x="6838950" y="2857500"/>
          <p14:tracePt t="7844" x="6838950" y="2819400"/>
          <p14:tracePt t="7861" x="6832600" y="2794000"/>
          <p14:tracePt t="7916" x="6826250" y="2787650"/>
          <p14:tracePt t="7942" x="6826250" y="2794000"/>
          <p14:tracePt t="7948" x="6819900" y="2825750"/>
          <p14:tracePt t="7960" x="6819900" y="2851150"/>
          <p14:tracePt t="7977" x="6819900" y="2933700"/>
          <p14:tracePt t="7980" x="6819900" y="2978150"/>
          <p14:tracePt t="7993" x="6819900" y="3003550"/>
          <p14:tracePt t="7995" x="6819900" y="3035300"/>
          <p14:tracePt t="8010" x="6826250" y="3079750"/>
          <p14:tracePt t="8027" x="6832600" y="3105150"/>
          <p14:tracePt t="8043" x="6832600" y="3117850"/>
          <p14:tracePt t="8165" x="6832600" y="3111500"/>
          <p14:tracePt t="8172" x="6832600" y="3086100"/>
          <p14:tracePt t="8180" x="6832600" y="3067050"/>
          <p14:tracePt t="8194" x="6845300" y="3009900"/>
          <p14:tracePt t="8211" x="6845300" y="2959100"/>
          <p14:tracePt t="8227" x="6845300" y="2901950"/>
          <p14:tracePt t="8244" x="6838950" y="2851150"/>
          <p14:tracePt t="8260" x="6832600" y="2819400"/>
          <p14:tracePt t="8277" x="6826250" y="2813050"/>
          <p14:tracePt t="8365" x="6813550" y="2819400"/>
          <p14:tracePt t="8371" x="6807200" y="2844800"/>
          <p14:tracePt t="8380" x="6794500" y="2876550"/>
          <p14:tracePt t="8394" x="6769100" y="2927350"/>
          <p14:tracePt t="8397" x="6762750" y="2978150"/>
          <p14:tracePt t="8412" x="6756400" y="3079750"/>
          <p14:tracePt t="8427" x="6756400" y="3187700"/>
          <p14:tracePt t="8444" x="6756400" y="3289300"/>
          <p14:tracePt t="8460" x="6756400" y="3359150"/>
          <p14:tracePt t="8477" x="6762750" y="3409950"/>
          <p14:tracePt t="8494" x="6769100" y="3416300"/>
          <p14:tracePt t="8558" x="6775450" y="3416300"/>
          <p14:tracePt t="8567" x="6781800" y="3397250"/>
          <p14:tracePt t="8578" x="6788150" y="3365500"/>
          <p14:tracePt t="8594" x="6813550" y="3263900"/>
          <p14:tracePt t="8613" x="6845300" y="3098800"/>
          <p14:tracePt t="8629" x="6851650" y="3009900"/>
          <p14:tracePt t="8644" x="6851650" y="2927350"/>
          <p14:tracePt t="8661" x="6851650" y="2870200"/>
          <p14:tracePt t="8678" x="6838950" y="2838450"/>
          <p14:tracePt t="8694" x="6838950" y="2832100"/>
          <p14:tracePt t="8711" x="6838950" y="2825750"/>
          <p14:tracePt t="8764" x="6832600" y="2825750"/>
          <p14:tracePt t="8780" x="6826250" y="2844800"/>
          <p14:tracePt t="8787" x="6819900" y="2863850"/>
          <p14:tracePt t="8796" x="6813550" y="2908300"/>
          <p14:tracePt t="8811" x="6788150" y="3022600"/>
          <p14:tracePt t="8827" x="6762750" y="3111500"/>
          <p14:tracePt t="8844" x="6756400" y="3181350"/>
          <p14:tracePt t="8860" x="6756400" y="3219450"/>
          <p14:tracePt t="8878" x="6756400" y="3238500"/>
          <p14:tracePt t="8894" x="6756400" y="3244850"/>
          <p14:tracePt t="8990" x="6756400" y="3225800"/>
          <p14:tracePt t="8996" x="6756400" y="3194050"/>
          <p14:tracePt t="9005" x="6756400" y="3149600"/>
          <p14:tracePt t="9012" x="6756400" y="3098800"/>
          <p14:tracePt t="9027" x="6750050" y="3003550"/>
          <p14:tracePt t="9043" x="6737350" y="2921000"/>
          <p14:tracePt t="9060" x="6724650" y="2863850"/>
          <p14:tracePt t="9077" x="6718300" y="2844800"/>
          <p14:tracePt t="9093" x="6718300" y="2832100"/>
          <p14:tracePt t="9172" x="6718300" y="2844800"/>
          <p14:tracePt t="9179" x="6718300" y="2870200"/>
          <p14:tracePt t="9187" x="6718300" y="2901950"/>
          <p14:tracePt t="9196" x="6705600" y="2965450"/>
          <p14:tracePt t="9210" x="6699250" y="3028950"/>
          <p14:tracePt t="9211" x="6699250" y="3086100"/>
          <p14:tracePt t="9227" x="6699250" y="3232150"/>
          <p14:tracePt t="9243" x="6699250" y="3340100"/>
          <p14:tracePt t="9260" x="6699250" y="3397250"/>
          <p14:tracePt t="9276" x="6699250" y="3422650"/>
          <p14:tracePt t="9293" x="6699250" y="3429000"/>
          <p14:tracePt t="9364" x="6699250" y="3422650"/>
          <p14:tracePt t="9372" x="6699250" y="3390900"/>
          <p14:tracePt t="9380" x="6699250" y="3333750"/>
          <p14:tracePt t="9394" x="6699250" y="3282950"/>
          <p14:tracePt t="9411" x="6699250" y="3175000"/>
          <p14:tracePt t="9412" x="6699250" y="3111500"/>
          <p14:tracePt t="9427" x="6699250" y="3016250"/>
          <p14:tracePt t="9444" x="6699250" y="2940050"/>
          <p14:tracePt t="9460" x="6699250" y="2895600"/>
          <p14:tracePt t="9476" x="6699250" y="2876550"/>
          <p14:tracePt t="9547" x="6692900" y="2876550"/>
          <p14:tracePt t="9555" x="6692900" y="2882900"/>
          <p14:tracePt t="9565" x="6692900" y="2914650"/>
          <p14:tracePt t="9576" x="6686550" y="2965450"/>
          <p14:tracePt t="9593" x="6680200" y="3086100"/>
          <p14:tracePt t="9610" x="6673850" y="3194050"/>
          <p14:tracePt t="9612" x="6673850" y="3238500"/>
          <p14:tracePt t="9627" x="6673850" y="3295650"/>
          <p14:tracePt t="9643" x="6673850" y="3321050"/>
          <p14:tracePt t="9660" x="6673850" y="3327400"/>
          <p14:tracePt t="9725" x="6673850" y="3314700"/>
          <p14:tracePt t="9731" x="6673850" y="3282950"/>
          <p14:tracePt t="9743" x="6673850" y="3251200"/>
          <p14:tracePt t="9760" x="6673850" y="3155950"/>
          <p14:tracePt t="9776" x="6673850" y="3048000"/>
          <p14:tracePt t="9793" x="6673850" y="2965450"/>
          <p14:tracePt t="9809" x="6673850" y="2895600"/>
          <p14:tracePt t="9812" x="6673850" y="2870200"/>
          <p14:tracePt t="9827" x="6673850" y="2844800"/>
          <p14:tracePt t="9843" x="6673850" y="2832100"/>
          <p14:tracePt t="9860" x="6673850" y="2825750"/>
          <p14:tracePt t="9907" x="6667500" y="2825750"/>
          <p14:tracePt t="9915" x="6661150" y="2825750"/>
          <p14:tracePt t="9926" x="6654800" y="2851150"/>
          <p14:tracePt t="9944" x="6654800" y="2959100"/>
          <p14:tracePt t="9960" x="6635750" y="3117850"/>
          <p14:tracePt t="9976" x="6623050" y="3257550"/>
          <p14:tracePt t="9993" x="6623050" y="3352800"/>
          <p14:tracePt t="10009" x="6623050" y="3409950"/>
          <p14:tracePt t="10012" x="6623050" y="3422650"/>
          <p14:tracePt t="10092" x="6623050" y="3390900"/>
          <p14:tracePt t="10100" x="6623050" y="3340100"/>
          <p14:tracePt t="10109" x="6623050" y="3282950"/>
          <p14:tracePt t="10126" x="6623050" y="3155950"/>
          <p14:tracePt t="10143" x="6623050" y="3016250"/>
          <p14:tracePt t="10160" x="6623050" y="2914650"/>
          <p14:tracePt t="10163" x="6623050" y="2876550"/>
          <p14:tracePt t="10176" x="6623050" y="2857500"/>
          <p14:tracePt t="10179" x="6623050" y="2832100"/>
          <p14:tracePt t="10193" x="6623050" y="2819400"/>
          <p14:tracePt t="10196" x="6623050" y="2813050"/>
          <p14:tracePt t="10210" x="6623050" y="2806700"/>
          <p14:tracePt t="10260" x="6616700" y="2813050"/>
          <p14:tracePt t="10268" x="6616700" y="2832100"/>
          <p14:tracePt t="10276" x="6616700" y="2876550"/>
          <p14:tracePt t="10293" x="6610350" y="3022600"/>
          <p14:tracePt t="10309" x="6597650" y="3194050"/>
          <p14:tracePt t="10326" x="6597650" y="3302000"/>
          <p14:tracePt t="10343" x="6597650" y="3346450"/>
          <p14:tracePt t="10359" x="6597650" y="3365500"/>
          <p14:tracePt t="10420" x="6604000" y="3359150"/>
          <p14:tracePt t="10428" x="6610350" y="3321050"/>
          <p14:tracePt t="10436" x="6623050" y="3270250"/>
          <p14:tracePt t="10445" x="6635750" y="3206750"/>
          <p14:tracePt t="10459" x="6654800" y="3086100"/>
          <p14:tracePt t="10477" x="6680200" y="2965450"/>
          <p14:tracePt t="10493" x="6686550" y="2914650"/>
          <p14:tracePt t="10510" x="6686550" y="2901950"/>
          <p14:tracePt t="10526" x="6686550" y="2895600"/>
          <p14:tracePt t="10565" x="6686550" y="2901950"/>
          <p14:tracePt t="10572" x="6686550" y="2933700"/>
          <p14:tracePt t="10581" x="6686550" y="2971800"/>
          <p14:tracePt t="10593" x="6686550" y="3028950"/>
          <p14:tracePt t="10609" x="6686550" y="3143250"/>
          <p14:tracePt t="10610" x="6686550" y="3187700"/>
          <p14:tracePt t="10626" x="6686550" y="3232150"/>
          <p14:tracePt t="10643" x="6686550" y="3257550"/>
          <p14:tracePt t="10708" x="6692900" y="3257550"/>
          <p14:tracePt t="10716" x="6699250" y="3238500"/>
          <p14:tracePt t="10726" x="6705600" y="3194050"/>
          <p14:tracePt t="10743" x="6724650" y="3086100"/>
          <p14:tracePt t="10759" x="6750050" y="2997200"/>
          <p14:tracePt t="10776" x="6762750" y="2933700"/>
          <p14:tracePt t="10792" x="6769100" y="2921000"/>
          <p14:tracePt t="10809" x="6769100" y="2908300"/>
          <p14:tracePt t="10875" x="6769100" y="2927350"/>
          <p14:tracePt t="10884" x="6769100" y="2978150"/>
          <p14:tracePt t="10893" x="6762750" y="3041650"/>
          <p14:tracePt t="10910" x="6756400" y="3194050"/>
          <p14:tracePt t="10926" x="6737350" y="3314700"/>
          <p14:tracePt t="10943" x="6737350" y="3346450"/>
          <p14:tracePt t="10959" x="6737350" y="3352800"/>
          <p14:tracePt t="11012" x="6737350" y="3340100"/>
          <p14:tracePt t="11021" x="6737350" y="3321050"/>
          <p14:tracePt t="11028" x="6737350" y="3282950"/>
          <p14:tracePt t="11043" x="6737350" y="3194050"/>
          <p14:tracePt t="11059" x="6737350" y="3092450"/>
          <p14:tracePt t="11076" x="6737350" y="2990850"/>
          <p14:tracePt t="11092" x="6737350" y="2927350"/>
          <p14:tracePt t="11109" x="6743700" y="2908300"/>
          <p14:tracePt t="11172" x="6743700" y="2914650"/>
          <p14:tracePt t="11181" x="6743700" y="2959100"/>
          <p14:tracePt t="11195" x="6743700" y="2997200"/>
          <p14:tracePt t="11197" x="6743700" y="3073400"/>
          <p14:tracePt t="11211" x="6731000" y="3130550"/>
          <p14:tracePt t="11213" x="6731000" y="3162300"/>
          <p14:tracePt t="11227" x="6731000" y="3219450"/>
          <p14:tracePt t="11243" x="6731000" y="3238500"/>
          <p14:tracePt t="11259" x="6731000" y="3244850"/>
          <p14:tracePt t="11308" x="6731000" y="3238500"/>
          <p14:tracePt t="11317" x="6731000" y="3200400"/>
          <p14:tracePt t="11326" x="6743700" y="3155950"/>
          <p14:tracePt t="11343" x="6756400" y="3054350"/>
          <p14:tracePt t="11359" x="6762750" y="2990850"/>
          <p14:tracePt t="11376" x="6762750" y="2940050"/>
          <p14:tracePt t="11393" x="6762750" y="2921000"/>
          <p14:tracePt t="11395" x="6762750" y="2914650"/>
          <p14:tracePt t="11461" x="6762750" y="2927350"/>
          <p14:tracePt t="11467" x="6762750" y="2965450"/>
          <p14:tracePt t="11476" x="6762750" y="3035300"/>
          <p14:tracePt t="11493" x="6762750" y="3187700"/>
          <p14:tracePt t="11509" x="6762750" y="3282950"/>
          <p14:tracePt t="11526" x="6762750" y="3314700"/>
          <p14:tracePt t="11543" x="6762750" y="3327400"/>
          <p14:tracePt t="11614" x="6762750" y="3314700"/>
          <p14:tracePt t="11620" x="6762750" y="3282950"/>
          <p14:tracePt t="11629" x="6762750" y="3244850"/>
          <p14:tracePt t="11643" x="6762750" y="3143250"/>
          <p14:tracePt t="11660" x="6762750" y="3060700"/>
          <p14:tracePt t="11677" x="6762750" y="2997200"/>
          <p14:tracePt t="11692" x="6762750" y="2946400"/>
          <p14:tracePt t="11710" x="6762750" y="2927350"/>
          <p14:tracePt t="11727" x="6762750" y="2914650"/>
          <p14:tracePt t="11791" x="6762750" y="2908300"/>
          <p14:tracePt t="11805" x="6762750" y="2940050"/>
          <p14:tracePt t="11812" x="6762750" y="2978150"/>
          <p14:tracePt t="11826" x="6762750" y="3041650"/>
          <p14:tracePt t="11843" x="6762750" y="3257550"/>
          <p14:tracePt t="11859" x="6762750" y="3333750"/>
          <p14:tracePt t="11876" x="6762750" y="3346450"/>
          <p14:tracePt t="11892" x="6762750" y="3352800"/>
          <p14:tracePt t="11948" x="6762750" y="3340100"/>
          <p14:tracePt t="11956" x="6762750" y="3308350"/>
          <p14:tracePt t="11963" x="6781800" y="3257550"/>
          <p14:tracePt t="11975" x="6788150" y="3200400"/>
          <p14:tracePt t="11992" x="6800850" y="3111500"/>
          <p14:tracePt t="12009" x="6800850" y="3048000"/>
          <p14:tracePt t="12025" x="6800850" y="2978150"/>
          <p14:tracePt t="12029" x="6800850" y="2959100"/>
          <p14:tracePt t="12042" x="6800850" y="2933700"/>
          <p14:tracePt t="12108" x="6800850" y="2952750"/>
          <p14:tracePt t="12115" x="6800850" y="2990850"/>
          <p14:tracePt t="12125" x="6800850" y="3041650"/>
          <p14:tracePt t="12143" x="6800850" y="3124200"/>
          <p14:tracePt t="12159" x="6800850" y="3149600"/>
          <p14:tracePt t="12176" x="6800850" y="3155950"/>
          <p14:tracePt t="12251" x="6800850" y="3149600"/>
          <p14:tracePt t="12259" x="6800850" y="3143250"/>
          <p14:tracePt t="12275" x="6800850" y="3136900"/>
          <p14:tracePt t="12285" x="6800850" y="3130550"/>
          <p14:tracePt t="12508" x="0" y="0"/>
        </p14:tracePtLst>
        <p14:tracePtLst>
          <p14:tracePt t="13204" x="7486650" y="2997200"/>
          <p14:tracePt t="13211" x="7486650" y="2990850"/>
          <p14:tracePt t="13219" x="7486650" y="2978150"/>
          <p14:tracePt t="13228" x="7486650" y="2971800"/>
          <p14:tracePt t="13242" x="7486650" y="2965450"/>
          <p14:tracePt t="13258" x="7486650" y="2952750"/>
          <p14:tracePt t="13275" x="7493000" y="2940050"/>
          <p14:tracePt t="13292" x="7499350" y="2933700"/>
          <p14:tracePt t="13333" x="7505700" y="2933700"/>
          <p14:tracePt t="13340" x="7512050" y="2933700"/>
          <p14:tracePt t="13349" x="7524750" y="2933700"/>
          <p14:tracePt t="13358" x="7543800" y="2946400"/>
          <p14:tracePt t="13375" x="7594600" y="2971800"/>
          <p14:tracePt t="13392" x="7651750" y="3003550"/>
          <p14:tracePt t="13409" x="7696200" y="3041650"/>
          <p14:tracePt t="13425" x="7708900" y="3041650"/>
          <p14:tracePt t="13515" x="7708900" y="3048000"/>
          <p14:tracePt t="13531" x="7708900" y="3054350"/>
          <p14:tracePt t="13539" x="7708900" y="3060700"/>
          <p14:tracePt t="13547" x="7708900" y="3073400"/>
          <p14:tracePt t="13558" x="7708900" y="3079750"/>
          <p14:tracePt t="13575" x="7708900" y="3092450"/>
          <p14:tracePt t="13592" x="7708900" y="3098800"/>
          <p14:tracePt t="13635" x="0" y="0"/>
        </p14:tracePtLst>
        <p14:tracePtLst>
          <p14:tracePt t="13859" x="7810500" y="3181350"/>
          <p14:tracePt t="14011" x="0" y="0"/>
        </p14:tracePtLst>
        <p14:tracePtLst>
          <p14:tracePt t="14319" x="6165850" y="2711450"/>
          <p14:tracePt t="14324" x="6102350" y="2711450"/>
          <p14:tracePt t="14333" x="6051550" y="2711450"/>
          <p14:tracePt t="14342" x="5994400" y="2711450"/>
          <p14:tracePt t="14358" x="5892800" y="2711450"/>
          <p14:tracePt t="14375" x="5784850" y="2717800"/>
          <p14:tracePt t="14392" x="5689600" y="2736850"/>
          <p14:tracePt t="14395" x="5645150" y="2755900"/>
          <p14:tracePt t="14410" x="5600700" y="2774950"/>
          <p14:tracePt t="14425" x="5511800" y="2832100"/>
          <p14:tracePt t="14428" x="5473700" y="2863850"/>
          <p14:tracePt t="14442" x="5448300" y="2889250"/>
          <p14:tracePt t="14445" x="5422900" y="2927350"/>
          <p14:tracePt t="14459" x="5391150" y="3009900"/>
          <p14:tracePt t="14475" x="5353050" y="3079750"/>
          <p14:tracePt t="14492" x="5314950" y="3136900"/>
          <p14:tracePt t="14509" x="5308600" y="3187700"/>
          <p14:tracePt t="14525" x="5302250" y="3213100"/>
          <p14:tracePt t="14542" x="5302250" y="3232150"/>
          <p14:tracePt t="14575" x="5302250" y="3238500"/>
          <p14:tracePt t="14592" x="5302250" y="3251200"/>
          <p14:tracePt t="14700" x="5302250" y="3238500"/>
          <p14:tracePt t="14709" x="5308600" y="3213100"/>
          <p14:tracePt t="14716" x="5308600" y="3200400"/>
          <p14:tracePt t="14726" x="5321300" y="3162300"/>
          <p14:tracePt t="14742" x="5340350" y="3105150"/>
          <p14:tracePt t="14759" x="5372100" y="3041650"/>
          <p14:tracePt t="14775" x="5384800" y="2997200"/>
          <p14:tracePt t="14792" x="5397500" y="2978150"/>
          <p14:tracePt t="14808" x="5397500" y="2971800"/>
          <p14:tracePt t="14828" x="5403850" y="2971800"/>
          <p14:tracePt t="14844" x="5410200" y="2971800"/>
          <p14:tracePt t="14858" x="5416550" y="2971800"/>
          <p14:tracePt t="14875" x="5448300" y="2997200"/>
          <p14:tracePt t="14891" x="5480050" y="3060700"/>
          <p14:tracePt t="14910" x="5499100" y="3117850"/>
          <p14:tracePt t="14926" x="5518150" y="3149600"/>
          <p14:tracePt t="15211" x="0" y="0"/>
        </p14:tracePtLst>
        <p14:tracePtLst>
          <p14:tracePt t="16301" x="6299200" y="3149600"/>
          <p14:tracePt t="16403" x="6311900" y="3149600"/>
          <p14:tracePt t="16412" x="6343650" y="3143250"/>
          <p14:tracePt t="16419" x="6369050" y="3136900"/>
          <p14:tracePt t="16427" x="6400800" y="3130550"/>
          <p14:tracePt t="16441" x="6445250" y="3124200"/>
          <p14:tracePt t="16457" x="6540500" y="3111500"/>
          <p14:tracePt t="16459" x="6591300" y="3098800"/>
          <p14:tracePt t="16474" x="6635750" y="3092450"/>
          <p14:tracePt t="16476" x="6667500" y="3092450"/>
          <p14:tracePt t="16491" x="6762750" y="3092450"/>
          <p14:tracePt t="16507" x="6864350" y="3092450"/>
          <p14:tracePt t="16524" x="6927850" y="3105150"/>
          <p14:tracePt t="16540" x="6953250" y="3105150"/>
          <p14:tracePt t="16557" x="6972300" y="3105150"/>
          <p14:tracePt t="16574" x="6978650" y="3111500"/>
          <p14:tracePt t="16941" x="0" y="0"/>
        </p14:tracePtLst>
        <p14:tracePtLst>
          <p14:tracePt t="18309" x="647700" y="1835150"/>
          <p14:tracePt t="18398" x="692150" y="1835150"/>
          <p14:tracePt t="18404" x="774700" y="1847850"/>
          <p14:tracePt t="18414" x="895350" y="1866900"/>
          <p14:tracePt t="18425" x="1104900" y="1917700"/>
          <p14:tracePt t="18441" x="1784350" y="2044700"/>
          <p14:tracePt t="18445" x="2222500" y="2108200"/>
          <p14:tracePt t="18457" x="2705100" y="2159000"/>
          <p14:tracePt t="18463" x="3206750" y="2222500"/>
          <p14:tracePt t="18474" x="3708400" y="2286000"/>
          <p14:tracePt t="18492" x="4927600" y="2470150"/>
          <p14:tracePt t="18507" x="5314950" y="2520950"/>
          <p14:tracePt t="18524" x="5435600" y="2540000"/>
          <p14:tracePt t="18541" x="5454650" y="2540000"/>
          <p14:tracePt t="18637" x="5441950" y="2540000"/>
          <p14:tracePt t="18646" x="5403850" y="2540000"/>
          <p14:tracePt t="18657" x="5340350" y="2540000"/>
          <p14:tracePt t="18676" x="5010150" y="2540000"/>
          <p14:tracePt t="18693" x="4641850" y="2540000"/>
          <p14:tracePt t="18709" x="4229100" y="2540000"/>
          <p14:tracePt t="18725" x="3797300" y="2540000"/>
          <p14:tracePt t="18742" x="3473450" y="2540000"/>
          <p14:tracePt t="18757" x="3282950" y="2540000"/>
          <p14:tracePt t="18774" x="3219450" y="2540000"/>
          <p14:tracePt t="18790" x="3194050" y="2540000"/>
          <p14:tracePt t="18868" x="3213100" y="2540000"/>
          <p14:tracePt t="18878" x="3276600" y="2540000"/>
          <p14:tracePt t="18884" x="3403600" y="2540000"/>
          <p14:tracePt t="18893" x="3644900" y="2540000"/>
          <p14:tracePt t="18907" x="4267200" y="2540000"/>
          <p14:tracePt t="18924" x="4870450" y="2540000"/>
          <p14:tracePt t="18941" x="5219700" y="2540000"/>
          <p14:tracePt t="18957" x="5346700" y="2540000"/>
          <p14:tracePt t="18974" x="5359400" y="2540000"/>
          <p14:tracePt t="18990" x="5365750" y="2540000"/>
          <p14:tracePt t="19107" x="5346700" y="2540000"/>
          <p14:tracePt t="19117" x="5302250" y="2540000"/>
          <p14:tracePt t="19117" x="0" y="0"/>
        </p14:tracePtLst>
        <p14:tracePtLst>
          <p14:tracePt t="19679" x="1085850" y="3251200"/>
          <p14:tracePt t="19716" x="1117600" y="3251200"/>
          <p14:tracePt t="19725" x="1168400" y="3251200"/>
          <p14:tracePt t="19732" x="1244600" y="3251200"/>
          <p14:tracePt t="19741" x="1339850" y="3251200"/>
          <p14:tracePt t="19757" x="1600200" y="3251200"/>
          <p14:tracePt t="19773" x="1968500" y="3251200"/>
          <p14:tracePt t="19790" x="2381250" y="3251200"/>
          <p14:tracePt t="19806" x="2749550" y="3251200"/>
          <p14:tracePt t="19823" x="2984500" y="3251200"/>
          <p14:tracePt t="19840" x="3130550" y="3251200"/>
          <p14:tracePt t="19856" x="3219450" y="3251200"/>
          <p14:tracePt t="19859" x="3263900" y="3251200"/>
          <p14:tracePt t="19873" x="3282950" y="3251200"/>
          <p14:tracePt t="19875" x="3308350" y="3251200"/>
          <p14:tracePt t="19890" x="3327400" y="3251200"/>
          <p14:tracePt t="19906" x="3365500" y="3251200"/>
          <p14:tracePt t="19924" x="3371850" y="3251200"/>
          <p14:tracePt t="20027" x="0" y="0"/>
        </p14:tracePtLst>
        <p14:tracePtLst>
          <p14:tracePt t="21551" x="1905000" y="1803400"/>
          <p14:tracePt t="21606" x="1905000" y="1822450"/>
          <p14:tracePt t="21614" x="1905000" y="1854200"/>
          <p14:tracePt t="21623" x="1905000" y="1885950"/>
          <p14:tracePt t="21639" x="1905000" y="1981200"/>
          <p14:tracePt t="21656" x="1905000" y="2070100"/>
          <p14:tracePt t="21672" x="1905000" y="2120900"/>
          <p14:tracePt t="21690" x="1905000" y="2133600"/>
          <p14:tracePt t="21731" x="1905000" y="2127250"/>
          <p14:tracePt t="21741" x="1911350" y="2089150"/>
          <p14:tracePt t="21748" x="1917700" y="2070100"/>
          <p14:tracePt t="21757" x="1924050" y="2044700"/>
          <p14:tracePt t="21773" x="1924050" y="2006600"/>
          <p14:tracePt t="21789" x="1930400" y="2000250"/>
          <p14:tracePt t="21806" x="1930400" y="1993900"/>
          <p14:tracePt t="21893" x="1930400" y="2006600"/>
          <p14:tracePt t="21900" x="1930400" y="2025650"/>
          <p14:tracePt t="21909" x="1930400" y="2038350"/>
          <p14:tracePt t="21923" x="1930400" y="2057400"/>
          <p14:tracePt t="22027" x="1936750" y="2057400"/>
          <p14:tracePt t="22043" x="1943100" y="2032000"/>
          <p14:tracePt t="22053" x="1943100" y="2006600"/>
          <p14:tracePt t="22059" x="1949450" y="1968500"/>
          <p14:tracePt t="22072" x="1955800" y="1936750"/>
          <p14:tracePt t="22089" x="1962150" y="1873250"/>
          <p14:tracePt t="22105" x="1962150" y="1847850"/>
          <p14:tracePt t="22155" x="1962150" y="1860550"/>
          <p14:tracePt t="22164" x="1962150" y="1892300"/>
          <p14:tracePt t="22172" x="1962150" y="1917700"/>
          <p14:tracePt t="22189" x="1962150" y="1955800"/>
          <p14:tracePt t="22206" x="1962150" y="1974850"/>
          <p14:tracePt t="22222" x="1962150" y="1981200"/>
          <p14:tracePt t="22239" x="1962150" y="1987550"/>
          <p14:tracePt t="22333" x="1974850" y="1987550"/>
          <p14:tracePt t="22339" x="1987550" y="1968500"/>
          <p14:tracePt t="22349" x="1987550" y="1949450"/>
          <p14:tracePt t="22355" x="1987550" y="1943100"/>
          <p14:tracePt t="22372" x="2000250" y="1911350"/>
          <p14:tracePt t="22388" x="2006600" y="1898650"/>
          <p14:tracePt t="22460" x="2006600" y="1917700"/>
          <p14:tracePt t="22468" x="2006600" y="1962150"/>
          <p14:tracePt t="22475" x="2006600" y="2012950"/>
          <p14:tracePt t="22489" x="2006600" y="2070100"/>
          <p14:tracePt t="22507" x="2006600" y="2127250"/>
          <p14:tracePt t="22509" x="2006600" y="2146300"/>
          <p14:tracePt t="22524" x="2006600" y="2152650"/>
          <p14:tracePt t="22588" x="2006600" y="2133600"/>
          <p14:tracePt t="22598" x="2019300" y="2095500"/>
          <p14:tracePt t="22606" x="2025650" y="2070100"/>
          <p14:tracePt t="22622" x="2032000" y="2012950"/>
          <p14:tracePt t="22639" x="2032000" y="1974850"/>
          <p14:tracePt t="22656" x="2032000" y="1962150"/>
          <p14:tracePt t="22726" x="2032000" y="1974850"/>
          <p14:tracePt t="22732" x="2032000" y="1987550"/>
          <p14:tracePt t="23036" x="0" y="0"/>
        </p14:tracePtLst>
        <p14:tracePtLst>
          <p14:tracePt t="24212" x="3714750" y="2997200"/>
          <p14:tracePt t="24270" x="3714750" y="3003550"/>
          <p14:tracePt t="24276" x="3714750" y="3009900"/>
          <p14:tracePt t="24288" x="3714750" y="3028950"/>
          <p14:tracePt t="24306" x="3714750" y="3060700"/>
          <p14:tracePt t="24322" x="3714750" y="3092450"/>
          <p14:tracePt t="24339" x="3714750" y="3111500"/>
          <p14:tracePt t="24384" x="3714750" y="3117850"/>
          <p14:tracePt t="24388" x="3714750" y="3124200"/>
          <p14:tracePt t="24579" x="0" y="0"/>
        </p14:tracePtLst>
        <p14:tracePtLst>
          <p14:tracePt t="25927" x="4413250" y="2933700"/>
          <p14:tracePt t="25934" x="4413250" y="2946400"/>
          <p14:tracePt t="25942" x="4413250" y="2971800"/>
          <p14:tracePt t="25955" x="4413250" y="3009900"/>
          <p14:tracePt t="25972" x="4413250" y="3041650"/>
          <p14:tracePt t="25988" x="4413250" y="3086100"/>
          <p14:tracePt t="26004" x="4419600" y="3117850"/>
          <p14:tracePt t="26021" x="4438650" y="3143250"/>
          <p14:tracePt t="26038" x="4457700" y="3155950"/>
          <p14:tracePt t="26054" x="4495800" y="3181350"/>
          <p14:tracePt t="26071" x="4546600" y="3206750"/>
          <p14:tracePt t="26087" x="4603750" y="3219450"/>
          <p14:tracePt t="26104" x="4692650" y="3232150"/>
          <p14:tracePt t="26121" x="4756150" y="3244850"/>
          <p14:tracePt t="26124" x="4787900" y="3244850"/>
          <p14:tracePt t="26137" x="4813300" y="3244850"/>
          <p14:tracePt t="26139" x="4819650" y="3244850"/>
          <p14:tracePt t="26154" x="4826000" y="3244850"/>
          <p14:tracePt t="26171" x="4832350" y="3244850"/>
          <p14:tracePt t="26188" x="4832350" y="3238500"/>
          <p14:tracePt t="26204" x="4832350" y="3232150"/>
          <p14:tracePt t="26443" x="0" y="0"/>
        </p14:tracePtLst>
        <p14:tracePtLst>
          <p14:tracePt t="27461" x="4603750" y="2959100"/>
          <p14:tracePt t="27508" x="4597400" y="2959100"/>
          <p14:tracePt t="27524" x="4597400" y="2978150"/>
          <p14:tracePt t="27532" x="4591050" y="2990850"/>
          <p14:tracePt t="27540" x="4584700" y="3009900"/>
          <p14:tracePt t="27554" x="4584700" y="3028950"/>
          <p14:tracePt t="27572" x="4584700" y="3105150"/>
          <p14:tracePt t="27587" x="4584700" y="3149600"/>
          <p14:tracePt t="27604" x="4584700" y="3187700"/>
          <p14:tracePt t="27620" x="4591050" y="3200400"/>
          <p14:tracePt t="27637" x="4603750" y="3213100"/>
          <p14:tracePt t="27654" x="4603750" y="3219450"/>
          <p14:tracePt t="27764" x="4603750" y="3213100"/>
          <p14:tracePt t="27764" x="0" y="0"/>
        </p14:tracePtLst>
        <p14:tracePtLst>
          <p14:tracePt t="28385" x="1835150" y="3016250"/>
          <p14:tracePt t="28392" x="1828800" y="3016250"/>
          <p14:tracePt t="28405" x="1822450" y="3022600"/>
          <p14:tracePt t="28420" x="1809750" y="3028950"/>
          <p14:tracePt t="28437" x="1790700" y="3060700"/>
          <p14:tracePt t="28453" x="1784350" y="3079750"/>
          <p14:tracePt t="28470" x="1778000" y="3117850"/>
          <p14:tracePt t="28487" x="1778000" y="3124200"/>
          <p14:tracePt t="28504" x="1778000" y="3143250"/>
          <p14:tracePt t="28520" x="1778000" y="3155950"/>
          <p14:tracePt t="28523" x="1778000" y="3168650"/>
          <p14:tracePt t="28537" x="1778000" y="3175000"/>
          <p14:tracePt t="28554" x="1797050" y="3187700"/>
          <p14:tracePt t="28556" x="1809750" y="3200400"/>
          <p14:tracePt t="28570" x="1866900" y="3225800"/>
          <p14:tracePt t="28587" x="1930400" y="3244850"/>
          <p14:tracePt t="28603" x="1993900" y="3251200"/>
          <p14:tracePt t="28620" x="2038350" y="3251200"/>
          <p14:tracePt t="28636" x="2076450" y="3244850"/>
          <p14:tracePt t="28653" x="2095500" y="3219450"/>
          <p14:tracePt t="28670" x="2108200" y="3194050"/>
          <p14:tracePt t="28687" x="2120900" y="3162300"/>
          <p14:tracePt t="28703" x="2127250" y="3149600"/>
          <p14:tracePt t="28720" x="2127250" y="3130550"/>
          <p14:tracePt t="28737" x="2127250" y="3117850"/>
          <p14:tracePt t="28739" x="2127250" y="3111500"/>
          <p14:tracePt t="28753" x="2127250" y="3105150"/>
          <p14:tracePt t="30060" x="2127250" y="3098800"/>
          <p14:tracePt t="30075" x="2120900" y="3092450"/>
          <p14:tracePt t="30091" x="2114550" y="3086100"/>
          <p14:tracePt t="30107" x="2108200" y="3086100"/>
          <p14:tracePt t="30116" x="2101850" y="3086100"/>
          <p14:tracePt t="30123" x="2095500" y="3086100"/>
          <p14:tracePt t="30136" x="2089150" y="3086100"/>
          <p14:tracePt t="30153" x="2070100" y="3086100"/>
          <p14:tracePt t="30169" x="2044700" y="3086100"/>
          <p14:tracePt t="30171" x="2032000" y="3086100"/>
          <p14:tracePt t="30186" x="2019300" y="3086100"/>
          <p14:tracePt t="30203" x="2006600" y="3086100"/>
          <p14:tracePt t="30276" x="2000250" y="3086100"/>
          <p14:tracePt t="30293" x="2000250" y="3092450"/>
          <p14:tracePt t="30302" x="2000250" y="3111500"/>
          <p14:tracePt t="30307" x="2000250" y="3130550"/>
          <p14:tracePt t="30320" x="2012950" y="3149600"/>
          <p14:tracePt t="30337" x="2051050" y="3175000"/>
          <p14:tracePt t="30340" x="2076450" y="3187700"/>
          <p14:tracePt t="30353" x="2101850" y="3194050"/>
          <p14:tracePt t="30355" x="2133600" y="3213100"/>
          <p14:tracePt t="30370" x="2159000" y="3219450"/>
          <p14:tracePt t="30373" x="2178050" y="3219450"/>
          <p14:tracePt t="30387" x="2209800" y="3219450"/>
          <p14:tracePt t="30403" x="2222500" y="3219450"/>
          <p14:tracePt t="30790" x="2228850" y="3219450"/>
          <p14:tracePt t="30805" x="2241550" y="3219450"/>
          <p14:tracePt t="30812" x="2247900" y="3219450"/>
          <p14:tracePt t="30820" x="2254250" y="3206750"/>
          <p14:tracePt t="30836" x="2266950" y="3194050"/>
          <p14:tracePt t="30853" x="2273300" y="3181350"/>
          <p14:tracePt t="31155" x="0" y="0"/>
        </p14:tracePtLst>
        <p14:tracePtLst>
          <p14:tracePt t="31812" x="2933700" y="3048000"/>
          <p14:tracePt t="31887" x="2933700" y="3060700"/>
          <p14:tracePt t="31893" x="2933700" y="3067050"/>
          <p14:tracePt t="31902" x="2933700" y="3079750"/>
          <p14:tracePt t="31919" x="2933700" y="3105150"/>
          <p14:tracePt t="31936" x="2933700" y="3136900"/>
          <p14:tracePt t="31953" x="2940050" y="3162300"/>
          <p14:tracePt t="31969" x="2946400" y="3181350"/>
          <p14:tracePt t="31973" x="2959100" y="3187700"/>
          <p14:tracePt t="31995" x="2965450" y="3187700"/>
          <p14:tracePt t="32011" x="2971800" y="3187700"/>
          <p14:tracePt t="32020" x="2978150" y="3187700"/>
          <p14:tracePt t="32036" x="2984500" y="3187700"/>
          <p14:tracePt t="32052" x="2997200" y="3187700"/>
          <p14:tracePt t="32069" x="3016250" y="3175000"/>
          <p14:tracePt t="32085" x="3035300" y="3155950"/>
          <p14:tracePt t="32102" x="3048000" y="3136900"/>
          <p14:tracePt t="32119" x="3060700" y="3105150"/>
          <p14:tracePt t="32135" x="3067050" y="3086100"/>
          <p14:tracePt t="32152" x="3067050" y="3079750"/>
          <p14:tracePt t="32253" x="3067050" y="3092450"/>
          <p14:tracePt t="32259" x="3067050" y="3105150"/>
          <p14:tracePt t="32269" x="3067050" y="3117850"/>
          <p14:tracePt t="32286" x="3067050" y="3130550"/>
          <p14:tracePt t="32303" x="3067050" y="3143250"/>
          <p14:tracePt t="32475" x="3073400" y="3143250"/>
          <p14:tracePt t="32484" x="3079750" y="3143250"/>
          <p14:tracePt t="32500" x="3079750" y="3130550"/>
          <p14:tracePt t="32508" x="3079750" y="3124200"/>
          <p14:tracePt t="32519" x="3086100" y="3124200"/>
          <p14:tracePt t="32587" x="3086100" y="3143250"/>
          <p14:tracePt t="32597" x="3086100" y="3168650"/>
          <p14:tracePt t="32603" x="3086100" y="3175000"/>
          <p14:tracePt t="32619" x="3086100" y="3194050"/>
          <p14:tracePt t="32635" x="3086100" y="3200400"/>
          <p14:tracePt t="32725" x="3092450" y="3194050"/>
          <p14:tracePt t="32742" x="3098800" y="3175000"/>
          <p14:tracePt t="32756" x="3098800" y="3168650"/>
          <p14:tracePt t="32780" x="3098800" y="3162300"/>
          <p14:tracePt t="32796" x="3105150" y="3155950"/>
          <p14:tracePt t="33023" x="3111500" y="3149600"/>
          <p14:tracePt t="33028" x="3117850" y="3143250"/>
          <p14:tracePt t="33037" x="3124200" y="3136900"/>
          <p14:tracePt t="33052" x="3124200" y="3105150"/>
          <p14:tracePt t="33069" x="3136900" y="3092450"/>
          <p14:tracePt t="33171" x="3149600" y="3092450"/>
          <p14:tracePt t="33428" x="0" y="0"/>
        </p14:tracePtLst>
        <p14:tracePtLst>
          <p14:tracePt t="35461" x="5213350" y="2876550"/>
          <p14:tracePt t="35541" x="5213350" y="2889250"/>
          <p14:tracePt t="35549" x="5213350" y="2908300"/>
          <p14:tracePt t="35556" x="5213350" y="2927350"/>
          <p14:tracePt t="35569" x="5213350" y="2971800"/>
          <p14:tracePt t="35585" x="5207000" y="3016250"/>
          <p14:tracePt t="35587" x="5207000" y="3060700"/>
          <p14:tracePt t="35602" x="5207000" y="3098800"/>
          <p14:tracePt t="35604" x="5207000" y="3143250"/>
          <p14:tracePt t="35618" x="5207000" y="3175000"/>
          <p14:tracePt t="35620" x="5207000" y="3232150"/>
          <p14:tracePt t="35635" x="5226050" y="3282950"/>
          <p14:tracePt t="35651" x="5245100" y="3321050"/>
          <p14:tracePt t="35668" x="5264150" y="3340100"/>
          <p14:tracePt t="35685" x="5264150" y="3346450"/>
          <p14:tracePt t="35732" x="5270500" y="3346450"/>
          <p14:tracePt t="35757" x="5276850" y="3346450"/>
          <p14:tracePt t="35763" x="0" y="0"/>
        </p14:tracePtLst>
        <p14:tracePtLst>
          <p14:tracePt t="37435" x="5397500" y="3200400"/>
          <p14:tracePt t="37532" x="5403850" y="3200400"/>
          <p14:tracePt t="37540" x="5429250" y="3200400"/>
          <p14:tracePt t="37551" x="5473700" y="3200400"/>
          <p14:tracePt t="37567" x="5657850" y="3200400"/>
          <p14:tracePt t="37584" x="5930900" y="3200400"/>
          <p14:tracePt t="37601" x="6362700" y="3200400"/>
          <p14:tracePt t="37603" x="6578600" y="3200400"/>
          <p14:tracePt t="37617" x="6775450" y="3200400"/>
          <p14:tracePt t="37634" x="7054850" y="3200400"/>
          <p14:tracePt t="37636" x="7150100" y="3200400"/>
          <p14:tracePt t="37650" x="7232650" y="3200400"/>
          <p14:tracePt t="37667" x="7270750" y="3200400"/>
          <p14:tracePt t="37692" x="7277100" y="3200400"/>
          <p14:tracePt t="37700" x="7283450" y="3200400"/>
          <p14:tracePt t="37717" x="7296150" y="3200400"/>
          <p14:tracePt t="37734" x="7334250" y="3200400"/>
          <p14:tracePt t="37750" x="7385050" y="3200400"/>
          <p14:tracePt t="37768" x="7435850" y="3200400"/>
          <p14:tracePt t="37784" x="7486650" y="3213100"/>
          <p14:tracePt t="37787" x="7499350" y="3219450"/>
          <p14:tracePt t="37800" x="7505700" y="3219450"/>
          <p14:tracePt t="37803" x="7518400" y="3219450"/>
          <p14:tracePt t="37817" x="7531100" y="3219450"/>
          <p14:tracePt t="37821" x="7562850" y="3225800"/>
          <p14:tracePt t="37834" x="7581900" y="3232150"/>
          <p14:tracePt t="37851" x="7658100" y="3238500"/>
          <p14:tracePt t="37867" x="7683500" y="3238500"/>
          <p14:tracePt t="37884" x="7689850" y="3238500"/>
          <p14:tracePt t="38012" x="7689850" y="3251200"/>
          <p14:tracePt t="38022" x="7670800" y="3251200"/>
          <p14:tracePt t="38028" x="7620000" y="3251200"/>
          <p14:tracePt t="38036" x="7550150" y="3251200"/>
          <p14:tracePt t="38050" x="7296150" y="3251200"/>
          <p14:tracePt t="38067" x="6845300" y="3251200"/>
          <p14:tracePt t="38084" x="6350000" y="3251200"/>
          <p14:tracePt t="38101" x="5892800" y="3251200"/>
          <p14:tracePt t="38117" x="5607050" y="3251200"/>
          <p14:tracePt t="38134" x="5454650" y="3251200"/>
          <p14:tracePt t="38150" x="5391150" y="3251200"/>
          <p14:tracePt t="38167" x="5346700" y="3251200"/>
          <p14:tracePt t="38183" x="5340350" y="3251200"/>
          <p14:tracePt t="38294" x="5359400" y="3251200"/>
          <p14:tracePt t="38301" x="5391150" y="3251200"/>
          <p14:tracePt t="38308" x="5441950" y="3251200"/>
          <p14:tracePt t="38317" x="5518150" y="3251200"/>
          <p14:tracePt t="38334" x="5727700" y="3251200"/>
          <p14:tracePt t="38351" x="6032500" y="3251200"/>
          <p14:tracePt t="38367" x="6337300" y="3251200"/>
          <p14:tracePt t="38383" x="6578600" y="3251200"/>
          <p14:tracePt t="38400" x="6718300" y="3251200"/>
          <p14:tracePt t="38417" x="6756400" y="3251200"/>
          <p14:tracePt t="38433" x="6762750" y="3251200"/>
          <p14:tracePt t="38587" x="6756400" y="3251200"/>
          <p14:tracePt t="38598" x="6743700" y="3251200"/>
          <p14:tracePt t="38603" x="6718300" y="3251200"/>
          <p14:tracePt t="38616" x="6686550" y="3251200"/>
          <p14:tracePt t="38633" x="6591300" y="3251200"/>
          <p14:tracePt t="38635" x="6515100" y="3251200"/>
          <p14:tracePt t="38650" x="6337300" y="3251200"/>
          <p14:tracePt t="38667" x="6146800" y="3251200"/>
          <p14:tracePt t="38683" x="5949950" y="3251200"/>
          <p14:tracePt t="38700" x="5797550" y="3251200"/>
          <p14:tracePt t="38716" x="5721350" y="3251200"/>
          <p14:tracePt t="38733" x="5708650" y="3251200"/>
          <p14:tracePt t="38750" x="5702300" y="3251200"/>
          <p14:tracePt t="38795" x="5715000" y="3244850"/>
          <p14:tracePt t="38804" x="5727700" y="3244850"/>
          <p14:tracePt t="38811" x="5772150" y="3244850"/>
          <p14:tracePt t="38819" x="5822950" y="3244850"/>
          <p14:tracePt t="38834" x="5905500" y="3244850"/>
          <p14:tracePt t="38836" x="6038850" y="3244850"/>
          <p14:tracePt t="38851" x="6191250" y="3244850"/>
          <p14:tracePt t="38867" x="6813550" y="3244850"/>
          <p14:tracePt t="38884" x="7283450" y="3276600"/>
          <p14:tracePt t="38900" x="7531100" y="3276600"/>
          <p14:tracePt t="38916" x="7677150" y="3276600"/>
          <p14:tracePt t="38933" x="7708900" y="3276600"/>
          <p14:tracePt t="38950" x="7715250" y="3276600"/>
          <p14:tracePt t="39452" x="0" y="0"/>
        </p14:tracePtLst>
        <p14:tracePtLst>
          <p14:tracePt t="42760" x="5619750" y="3086100"/>
          <p14:tracePt t="42791" x="5626100" y="3086100"/>
          <p14:tracePt t="42813" x="5632450" y="3086100"/>
          <p14:tracePt t="42820" x="5638800" y="3086100"/>
          <p14:tracePt t="42832" x="5645150" y="3086100"/>
          <p14:tracePt t="42850" x="5676900" y="3086100"/>
          <p14:tracePt t="42854" x="5702300" y="3086100"/>
          <p14:tracePt t="42865" x="5715000" y="3086100"/>
          <p14:tracePt t="42885" x="5765800" y="3086100"/>
          <p14:tracePt t="42899" x="5791200" y="3086100"/>
          <p14:tracePt t="43069" x="0" y="0"/>
        </p14:tracePtLst>
        <p14:tracePtLst>
          <p14:tracePt t="43235" x="5664200" y="3105150"/>
          <p14:tracePt t="43307" x="5676900" y="3111500"/>
          <p14:tracePt t="43316" x="5683250" y="3117850"/>
          <p14:tracePt t="43332" x="5695950" y="3117850"/>
          <p14:tracePt t="43339" x="5715000" y="3117850"/>
          <p14:tracePt t="43349" x="5721350" y="3117850"/>
          <p14:tracePt t="43365" x="5740400" y="3117850"/>
          <p14:tracePt t="43382" x="0" y="0"/>
        </p14:tracePtLst>
        <p14:tracePtLst>
          <p14:tracePt t="43619" x="5378450" y="2959100"/>
          <p14:tracePt t="43635" x="5372100" y="2959100"/>
          <p14:tracePt t="43643" x="5365750" y="2959100"/>
          <p14:tracePt t="43651" x="5359400" y="2959100"/>
          <p14:tracePt t="43665" x="5353050" y="2959100"/>
          <p14:tracePt t="43681" x="5346700" y="2978150"/>
          <p14:tracePt t="43683" x="5340350" y="2984500"/>
          <p14:tracePt t="43698" x="5340350" y="2990850"/>
          <p14:tracePt t="43715" x="5340350" y="3041650"/>
          <p14:tracePt t="43731" x="5359400" y="3092450"/>
          <p14:tracePt t="43748" x="5403850" y="3149600"/>
          <p14:tracePt t="43765" x="5480050" y="3206750"/>
          <p14:tracePt t="43781" x="5549900" y="3238500"/>
          <p14:tracePt t="43798" x="5588000" y="3251200"/>
          <p14:tracePt t="43815" x="5594350" y="3251200"/>
          <p14:tracePt t="43832" x="5607050" y="3251200"/>
          <p14:tracePt t="43848" x="5607050" y="3232150"/>
          <p14:tracePt t="43865" x="5607050" y="3181350"/>
          <p14:tracePt t="43882" x="5607050" y="3136900"/>
          <p14:tracePt t="43884" x="5607050" y="3111500"/>
          <p14:tracePt t="43898" x="5607050" y="3073400"/>
          <p14:tracePt t="43915" x="5600700" y="3041650"/>
          <p14:tracePt t="43931" x="5588000" y="3028950"/>
          <p14:tracePt t="43948" x="5575300" y="3016250"/>
          <p14:tracePt t="43965" x="5562600" y="3009900"/>
          <p14:tracePt t="43981" x="5556250" y="3009900"/>
          <p14:tracePt t="44005" x="5543550" y="3009900"/>
          <p14:tracePt t="44014" x="5537200" y="3016250"/>
          <p14:tracePt t="44031" x="5518150" y="3054350"/>
          <p14:tracePt t="44048" x="5492750" y="3086100"/>
          <p14:tracePt t="44065" x="5486400" y="3117850"/>
          <p14:tracePt t="44081" x="5486400" y="3124200"/>
          <p14:tracePt t="44187" x="5486400" y="3105150"/>
          <p14:tracePt t="44195" x="5492750" y="3098800"/>
          <p14:tracePt t="44220" x="5492750" y="3092450"/>
          <p14:tracePt t="44355" x="0" y="0"/>
        </p14:tracePtLst>
        <p14:tracePtLst>
          <p14:tracePt t="44860" x="6826250" y="2921000"/>
          <p14:tracePt t="44926" x="6819900" y="2940050"/>
          <p14:tracePt t="44932" x="6807200" y="2971800"/>
          <p14:tracePt t="44942" x="6788150" y="3016250"/>
          <p14:tracePt t="44949" x="6781800" y="3073400"/>
          <p14:tracePt t="44965" x="6775450" y="3149600"/>
          <p14:tracePt t="44981" x="6775450" y="3225800"/>
          <p14:tracePt t="44998" x="6775450" y="3289300"/>
          <p14:tracePt t="45014" x="6794500" y="3321050"/>
          <p14:tracePt t="45031" x="6826250" y="3346450"/>
          <p14:tracePt t="45047" x="6858000" y="3365500"/>
          <p14:tracePt t="45065" x="6870700" y="3365500"/>
          <p14:tracePt t="45068" x="6902450" y="3365500"/>
          <p14:tracePt t="45081" x="6934200" y="3352800"/>
          <p14:tracePt t="45098" x="7004050" y="3295650"/>
          <p14:tracePt t="45115" x="7086600" y="3194050"/>
          <p14:tracePt t="45131" x="7118350" y="3124200"/>
          <p14:tracePt t="45148" x="7124700" y="3086100"/>
          <p14:tracePt t="45164" x="7124700" y="3060700"/>
          <p14:tracePt t="45182" x="7124700" y="3048000"/>
          <p14:tracePt t="45198" x="7124700" y="3035300"/>
          <p14:tracePt t="45237" x="7118350" y="3035300"/>
          <p14:tracePt t="45244" x="7112000" y="3041650"/>
          <p14:tracePt t="45254" x="7092950" y="3060700"/>
          <p14:tracePt t="45264" x="7067550" y="3098800"/>
          <p14:tracePt t="45281" x="7029450" y="3187700"/>
          <p14:tracePt t="45299" x="7010400" y="3270250"/>
          <p14:tracePt t="45316" x="7010400" y="3282950"/>
          <p14:tracePt t="45383" x="7016750" y="3257550"/>
          <p14:tracePt t="45388" x="7023100" y="3219450"/>
          <p14:tracePt t="45398" x="7035800" y="3187700"/>
          <p14:tracePt t="45415" x="7042150" y="3124200"/>
          <p14:tracePt t="45431" x="7048500" y="3067050"/>
          <p14:tracePt t="45448" x="7048500" y="3041650"/>
          <p14:tracePt t="45464" x="7048500" y="3035300"/>
          <p14:tracePt t="45494" x="7048500" y="3028950"/>
          <p14:tracePt t="45508" x="7035800" y="3048000"/>
          <p14:tracePt t="45516" x="7023100" y="3086100"/>
          <p14:tracePt t="45531" x="6991350" y="3175000"/>
          <p14:tracePt t="45549" x="6985000" y="3232150"/>
          <p14:tracePt t="45565" x="6985000" y="3270250"/>
          <p14:tracePt t="45582" x="6985000" y="3276600"/>
          <p14:tracePt t="45646" x="6985000" y="3257550"/>
          <p14:tracePt t="45653" x="6991350" y="3225800"/>
          <p14:tracePt t="45664" x="6991350" y="3200400"/>
          <p14:tracePt t="45682" x="6991350" y="3162300"/>
          <p14:tracePt t="45684" x="6997700" y="3136900"/>
          <p14:tracePt t="45699" x="6997700" y="3124200"/>
          <p14:tracePt t="45788" x="6997700" y="3143250"/>
          <p14:tracePt t="45796" x="6997700" y="3168650"/>
          <p14:tracePt t="45804" x="6997700" y="3181350"/>
          <p14:tracePt t="45815" x="6997700" y="3200400"/>
          <p14:tracePt t="45832" x="6997700" y="3213100"/>
          <p14:tracePt t="45849" x="6997700" y="3219450"/>
          <p14:tracePt t="45886" x="7004050" y="3206750"/>
          <p14:tracePt t="45893" x="7010400" y="3175000"/>
          <p14:tracePt t="45900" x="7016750" y="3143250"/>
          <p14:tracePt t="45916" x="7029450" y="3067050"/>
          <p14:tracePt t="45931" x="7029450" y="2990850"/>
          <p14:tracePt t="45948" x="7029450" y="2946400"/>
          <p14:tracePt t="45964" x="7029450" y="2940050"/>
          <p14:tracePt t="45981" x="7029450" y="2933700"/>
          <p14:tracePt t="46084" x="7029450" y="2940050"/>
          <p14:tracePt t="46092" x="7029450" y="2959100"/>
          <p14:tracePt t="46101" x="7029450" y="2990850"/>
          <p14:tracePt t="46114" x="7029450" y="3079750"/>
          <p14:tracePt t="46131" x="7029450" y="3143250"/>
          <p14:tracePt t="46147" x="7029450" y="3187700"/>
          <p14:tracePt t="46165" x="7029450" y="3194050"/>
          <p14:tracePt t="46270" x="7023100" y="3194050"/>
          <p14:tracePt t="46275" x="7016750" y="3187700"/>
          <p14:tracePt t="46285" x="7016750" y="3175000"/>
          <p14:tracePt t="46297" x="7004050" y="3162300"/>
          <p14:tracePt t="46315" x="6946900" y="3105150"/>
          <p14:tracePt t="46316" x="6908800" y="3073400"/>
          <p14:tracePt t="46331" x="6781800" y="2997200"/>
          <p14:tracePt t="46388" x="6102350" y="2844800"/>
          <p14:tracePt t="46396" x="6013450" y="2844800"/>
          <p14:tracePt t="46404" x="5930900" y="2844800"/>
          <p14:tracePt t="46414" x="5848350" y="2851150"/>
          <p14:tracePt t="46431" x="5695950" y="2876550"/>
          <p14:tracePt t="46447" x="5543550" y="2901950"/>
          <p14:tracePt t="46464" x="5441950" y="2921000"/>
          <p14:tracePt t="46480" x="5372100" y="2952750"/>
          <p14:tracePt t="46497" x="5327650" y="2971800"/>
          <p14:tracePt t="46498" x="5321300" y="2978150"/>
          <p14:tracePt t="46514" x="5321300" y="2984500"/>
          <p14:tracePt t="46771" x="0" y="0"/>
        </p14:tracePtLst>
        <p14:tracePtLst>
          <p14:tracePt t="47926" x="6769100" y="2844800"/>
          <p14:tracePt t="47952" x="6762750" y="2870200"/>
          <p14:tracePt t="47960" x="6762750" y="2901950"/>
          <p14:tracePt t="47970" x="6756400" y="2959100"/>
          <p14:tracePt t="47972" x="6750050" y="3009900"/>
          <p14:tracePt t="47980" x="6743700" y="3067050"/>
          <p14:tracePt t="47997" x="6743700" y="3124200"/>
          <p14:tracePt t="48013" x="6743700" y="3175000"/>
          <p14:tracePt t="48030" x="6743700" y="3213100"/>
          <p14:tracePt t="48047" x="6743700" y="3238500"/>
          <p14:tracePt t="48064" x="6743700" y="3244850"/>
          <p14:tracePt t="48102" x="6750050" y="3244850"/>
          <p14:tracePt t="48108" x="6762750" y="3238500"/>
          <p14:tracePt t="48116" x="6775450" y="3213100"/>
          <p14:tracePt t="48131" x="6788150" y="3175000"/>
          <p14:tracePt t="48133" x="6794500" y="3117850"/>
          <p14:tracePt t="48148" x="6826250" y="3035300"/>
          <p14:tracePt t="48163" x="6838950" y="2971800"/>
          <p14:tracePt t="48180" x="6845300" y="2933700"/>
          <p14:tracePt t="48197" x="6851650" y="2921000"/>
          <p14:tracePt t="48259" x="6851650" y="2940050"/>
          <p14:tracePt t="48270" x="6851650" y="2971800"/>
          <p14:tracePt t="48275" x="6851650" y="3009900"/>
          <p14:tracePt t="48285" x="6851650" y="3048000"/>
          <p14:tracePt t="48297" x="6851650" y="3073400"/>
          <p14:tracePt t="48314" x="6851650" y="3105150"/>
          <p14:tracePt t="48331" x="6851650" y="3111500"/>
          <p14:tracePt t="48531" x="0" y="0"/>
        </p14:tracePtLst>
        <p14:tracePtLst>
          <p14:tracePt t="49212" x="6921500" y="2863850"/>
          <p14:tracePt t="49219" x="6915150" y="2863850"/>
          <p14:tracePt t="49229" x="6908800" y="2876550"/>
          <p14:tracePt t="49246" x="6889750" y="2901950"/>
          <p14:tracePt t="49263" x="6864350" y="2946400"/>
          <p14:tracePt t="49280" x="6838950" y="3009900"/>
          <p14:tracePt t="49296" x="6819900" y="3079750"/>
          <p14:tracePt t="49313" x="6800850" y="3155950"/>
          <p14:tracePt t="49315" x="6800850" y="3181350"/>
          <p14:tracePt t="49330" x="6800850" y="3206750"/>
          <p14:tracePt t="49332" x="6800850" y="3225800"/>
          <p14:tracePt t="49347" x="6800850" y="3244850"/>
          <p14:tracePt t="49363" x="6800850" y="3257550"/>
          <p14:tracePt t="49380" x="6819900" y="3263900"/>
          <p14:tracePt t="49397" x="6826250" y="3263900"/>
          <p14:tracePt t="49414" x="6851650" y="3263900"/>
          <p14:tracePt t="49429" x="6896100" y="3244850"/>
          <p14:tracePt t="49446" x="6934200" y="3181350"/>
          <p14:tracePt t="49463" x="6959600" y="3105150"/>
          <p14:tracePt t="49480" x="6978650" y="3054350"/>
          <p14:tracePt t="49496" x="6978650" y="3048000"/>
          <p14:tracePt t="49513" x="6978650" y="3041650"/>
          <p14:tracePt t="49645" x="0" y="0"/>
        </p14:tracePtLst>
        <p14:tracePtLst>
          <p14:tracePt t="50301" x="7823200" y="3054350"/>
          <p14:tracePt t="50308" x="7835900" y="3067050"/>
          <p14:tracePt t="50315" x="7842250" y="3073400"/>
          <p14:tracePt t="50329" x="7842250" y="3086100"/>
          <p14:tracePt t="50346" x="7861300" y="3130550"/>
          <p14:tracePt t="50348" x="7874000" y="3155950"/>
          <p14:tracePt t="50363" x="7880350" y="3181350"/>
          <p14:tracePt t="50379" x="7880350" y="3200400"/>
          <p14:tracePt t="50396" x="7880350" y="3206750"/>
          <p14:tracePt t="50413" x="7880350" y="3213100"/>
          <p14:tracePt t="50547" x="0" y="0"/>
        </p14:tracePtLst>
        <p14:tracePtLst>
          <p14:tracePt t="51235" x="7664450" y="2997200"/>
          <p14:tracePt t="51243" x="7670800" y="3003550"/>
          <p14:tracePt t="51260" x="7670800" y="3009900"/>
          <p14:tracePt t="51268" x="7677150" y="3022600"/>
          <p14:tracePt t="51279" x="7677150" y="3035300"/>
          <p14:tracePt t="51295" x="7677150" y="3048000"/>
          <p14:tracePt t="51312" x="7677150" y="3067050"/>
          <p14:tracePt t="51316" x="7677150" y="3079750"/>
          <p14:tracePt t="51329" x="7677150" y="3086100"/>
          <p14:tracePt t="51332" x="7677150" y="3092450"/>
          <p14:tracePt t="51347" x="7677150" y="3105150"/>
          <p14:tracePt t="51364" x="7677150" y="3117850"/>
          <p14:tracePt t="51381" x="7664450" y="3124200"/>
          <p14:tracePt t="51395" x="7651750" y="3124200"/>
          <p14:tracePt t="51420" x="7645400" y="3124200"/>
          <p14:tracePt t="51429" x="7639050" y="3124200"/>
          <p14:tracePt t="51507" x="0" y="0"/>
        </p14:tracePtLst>
        <p14:tracePtLst>
          <p14:tracePt t="51813" x="7810500" y="2990850"/>
          <p14:tracePt t="51838" x="7823200" y="3022600"/>
          <p14:tracePt t="51845" x="7823200" y="3048000"/>
          <p14:tracePt t="51852" x="7823200" y="3073400"/>
          <p14:tracePt t="51863" x="7823200" y="3105150"/>
          <p14:tracePt t="51880" x="7823200" y="3162300"/>
          <p14:tracePt t="51883" x="7810500" y="3187700"/>
          <p14:tracePt t="51896" x="7804150" y="3206750"/>
          <p14:tracePt t="51914" x="7797800" y="3225800"/>
          <p14:tracePt t="51917" x="7791450" y="3232150"/>
          <p14:tracePt t="51933" x="7785100" y="3232150"/>
          <p14:tracePt t="52115" x="0" y="0"/>
        </p14:tracePtLst>
        <p14:tracePtLst>
          <p14:tracePt t="54617" x="9213850" y="3162300"/>
          <p14:tracePt t="54733" x="9232900" y="3162300"/>
          <p14:tracePt t="54742" x="9264650" y="3162300"/>
          <p14:tracePt t="54750" x="9315450" y="3162300"/>
          <p14:tracePt t="54762" x="9404350" y="3162300"/>
          <p14:tracePt t="54779" x="9791700" y="3168650"/>
          <p14:tracePt t="54796" x="10121900" y="3225800"/>
          <p14:tracePt t="54811" x="10369550" y="3263900"/>
          <p14:tracePt t="54828" x="10521950" y="3270250"/>
          <p14:tracePt t="54845" x="10604500" y="3270250"/>
          <p14:tracePt t="54862" x="10642600" y="3270250"/>
          <p14:tracePt t="54879" x="10661650" y="3270250"/>
          <p14:tracePt t="54895" x="10674350" y="3270250"/>
          <p14:tracePt t="54912" x="10699750" y="3270250"/>
          <p14:tracePt t="55171" x="10693400" y="3270250"/>
          <p14:tracePt t="55179" x="10668000" y="3270250"/>
          <p14:tracePt t="55188" x="10636250" y="3270250"/>
          <p14:tracePt t="55195" x="10591800" y="3270250"/>
          <p14:tracePt t="55211" x="10490200" y="3270250"/>
          <p14:tracePt t="55228" x="10401300" y="3270250"/>
          <p14:tracePt t="55244" x="10350500" y="3270250"/>
          <p14:tracePt t="55261" x="10337800" y="3270250"/>
          <p14:tracePt t="55388" x="10344150" y="3270250"/>
          <p14:tracePt t="55397" x="10363200" y="3270250"/>
          <p14:tracePt t="55403" x="10382250" y="3270250"/>
          <p14:tracePt t="55413" x="10394950" y="3270250"/>
          <p14:tracePt t="55428" x="10445750" y="3270250"/>
          <p14:tracePt t="55444" x="10490200" y="3270250"/>
          <p14:tracePt t="55461" x="10541000" y="3270250"/>
          <p14:tracePt t="55477" x="10566400" y="3270250"/>
          <p14:tracePt t="55494" x="10572750" y="3270250"/>
          <p14:tracePt t="55707" x="0" y="0"/>
        </p14:tracePtLst>
        <p14:tracePtLst>
          <p14:tracePt t="59163" x="7531100" y="2990850"/>
          <p14:tracePt t="59171" x="7537450" y="2990850"/>
          <p14:tracePt t="59179" x="7543800" y="2990850"/>
          <p14:tracePt t="59193" x="7556500" y="2990850"/>
          <p14:tracePt t="59209" x="7569200" y="2990850"/>
          <p14:tracePt t="59211" x="7575550" y="2990850"/>
          <p14:tracePt t="59226" x="7581900" y="2990850"/>
          <p14:tracePt t="59243" x="7594600" y="2990850"/>
          <p14:tracePt t="59259" x="7600950" y="2990850"/>
          <p14:tracePt t="59284" x="7600950" y="2997200"/>
          <p14:tracePt t="59293" x="7607300" y="3009900"/>
          <p14:tracePt t="59309" x="7620000" y="3035300"/>
          <p14:tracePt t="59326" x="7620000" y="3054350"/>
          <p14:tracePt t="59343" x="7620000" y="3073400"/>
          <p14:tracePt t="59359" x="7620000" y="3086100"/>
          <p14:tracePt t="59377" x="7620000" y="3092450"/>
          <p14:tracePt t="59515" x="0" y="0"/>
        </p14:tracePtLst>
        <p14:tracePtLst>
          <p14:tracePt t="59812" x="7772400" y="2965450"/>
          <p14:tracePt t="59852" x="7778750" y="2965450"/>
          <p14:tracePt t="59876" x="7778750" y="2971800"/>
          <p14:tracePt t="59885" x="7778750" y="2978150"/>
          <p14:tracePt t="59894" x="7785100" y="2990850"/>
          <p14:tracePt t="59911" x="7791450" y="3009900"/>
          <p14:tracePt t="59926" x="7791450" y="3048000"/>
          <p14:tracePt t="59944" x="7791450" y="3067050"/>
          <p14:tracePt t="59960" x="7791450" y="3092450"/>
          <p14:tracePt t="59963" x="7791450" y="3111500"/>
          <p14:tracePt t="59976" x="7791450" y="3117850"/>
          <p14:tracePt t="59992" x="7791450" y="3136900"/>
          <p14:tracePt t="60211" x="0" y="0"/>
        </p14:tracePtLst>
        <p14:tracePtLst>
          <p14:tracePt t="60932" x="4267200" y="3625850"/>
          <p14:tracePt t="61005" x="4286250" y="3625850"/>
          <p14:tracePt t="61012" x="4343400" y="3625850"/>
          <p14:tracePt t="61021" x="4425950" y="3625850"/>
          <p14:tracePt t="61028" x="4527550" y="3625850"/>
          <p14:tracePt t="61042" x="4889500" y="3625850"/>
          <p14:tracePt t="61059" x="5473700" y="3625850"/>
          <p14:tracePt t="61075" x="6076950" y="3625850"/>
          <p14:tracePt t="61092" x="6572250" y="3625850"/>
          <p14:tracePt t="61109" x="6788150" y="3625850"/>
          <p14:tracePt t="61126" x="6870700" y="3632200"/>
          <p14:tracePt t="61143" x="6883400" y="3632200"/>
          <p14:tracePt t="61189" x="6889750" y="3638550"/>
          <p14:tracePt t="61204" x="6889750" y="3644900"/>
          <p14:tracePt t="61212" x="6877050" y="3651250"/>
          <p14:tracePt t="61227" x="6864350" y="3651250"/>
          <p14:tracePt t="61230" x="6819900" y="3651250"/>
          <p14:tracePt t="61242" x="6654800" y="3651250"/>
          <p14:tracePt t="61259" x="6432550" y="3651250"/>
          <p14:tracePt t="61275" x="6223000" y="3657600"/>
          <p14:tracePt t="61292" x="6070600" y="3676650"/>
          <p14:tracePt t="61309" x="6045200" y="3676650"/>
          <p14:tracePt t="61325" x="6038850" y="3676650"/>
          <p14:tracePt t="61372" x="6064250" y="3676650"/>
          <p14:tracePt t="61381" x="6115050" y="3676650"/>
          <p14:tracePt t="61388" x="6184900" y="3676650"/>
          <p14:tracePt t="61395" x="6280150" y="3676650"/>
          <p14:tracePt t="61410" x="6394450" y="3676650"/>
          <p14:tracePt t="61426" x="6934200" y="3733800"/>
          <p14:tracePt t="61443" x="7308850" y="3803650"/>
          <p14:tracePt t="61459" x="7505700" y="3841750"/>
          <p14:tracePt t="61476" x="7562850" y="3854450"/>
          <p14:tracePt t="61492" x="7575550" y="3860800"/>
          <p14:tracePt t="61541" x="7556500" y="3867150"/>
          <p14:tracePt t="61547" x="7512050" y="3873500"/>
          <p14:tracePt t="61559" x="7448550" y="3873500"/>
          <p14:tracePt t="61575" x="7258050" y="3873500"/>
          <p14:tracePt t="61592" x="7061200" y="3873500"/>
          <p14:tracePt t="61609" x="6921500" y="3886200"/>
          <p14:tracePt t="61625" x="6889750" y="3892550"/>
          <p14:tracePt t="61642" x="6883400" y="3892550"/>
          <p14:tracePt t="61677" x="6889750" y="3905250"/>
          <p14:tracePt t="61683" x="6934200" y="3911600"/>
          <p14:tracePt t="61692" x="6991350" y="3924300"/>
          <p14:tracePt t="61709" x="7232650" y="3981450"/>
          <p14:tracePt t="61725" x="7569200" y="4051300"/>
          <p14:tracePt t="61742" x="7759700" y="4083050"/>
          <p14:tracePt t="61759" x="7804150" y="4089400"/>
          <p14:tracePt t="61775" x="7810500" y="4089400"/>
          <p14:tracePt t="61836" x="7791450" y="4089400"/>
          <p14:tracePt t="61843" x="7759700" y="4089400"/>
          <p14:tracePt t="61852" x="7715250" y="4089400"/>
          <p14:tracePt t="61859" x="7664450" y="4089400"/>
          <p14:tracePt t="61875" x="7569200" y="4089400"/>
          <p14:tracePt t="61893" x="7480300" y="4089400"/>
          <p14:tracePt t="61909" x="7461250" y="4089400"/>
          <p14:tracePt t="61925" x="7454900" y="4089400"/>
          <p14:tracePt t="61963" x="7467600" y="4089400"/>
          <p14:tracePt t="61973" x="7493000" y="4089400"/>
          <p14:tracePt t="61980" x="7524750" y="4089400"/>
          <p14:tracePt t="61992" x="7556500" y="4089400"/>
          <p14:tracePt t="62008" x="7613650" y="4089400"/>
          <p14:tracePt t="62025" x="7632700" y="4089400"/>
          <p14:tracePt t="62042" x="7639050" y="4089400"/>
          <p14:tracePt t="62923" x="0" y="0"/>
        </p14:tracePtLst>
        <p14:tracePtLst>
          <p14:tracePt t="64142" x="2209800" y="3562350"/>
          <p14:tracePt t="64148" x="2317750" y="3562350"/>
          <p14:tracePt t="64159" x="2457450" y="3562350"/>
          <p14:tracePt t="64175" x="2889250" y="3562350"/>
          <p14:tracePt t="64179" x="3175000" y="3562350"/>
          <p14:tracePt t="64191" x="3454400" y="3562350"/>
          <p14:tracePt t="64209" x="3949700" y="3562350"/>
          <p14:tracePt t="64212" x="4121150" y="3562350"/>
          <p14:tracePt t="64225" x="4229100" y="3562350"/>
          <p14:tracePt t="64241" x="4318000" y="3562350"/>
          <p14:tracePt t="64242" x="4324350" y="3562350"/>
          <p14:tracePt t="64258" x="4337050" y="3562350"/>
          <p14:tracePt t="64323" x="4311650" y="3562350"/>
          <p14:tracePt t="64333" x="4254500" y="3562350"/>
          <p14:tracePt t="64341" x="4178300" y="3562350"/>
          <p14:tracePt t="64358" x="3956050" y="3562350"/>
          <p14:tracePt t="64374" x="3587750" y="3562350"/>
          <p14:tracePt t="64391" x="3181350" y="3562350"/>
          <p14:tracePt t="64409" x="2952750" y="3562350"/>
          <p14:tracePt t="64412" x="2889250" y="3562350"/>
          <p14:tracePt t="64425" x="2863850" y="3562350"/>
          <p14:tracePt t="64442" x="2851150" y="3562350"/>
          <p14:tracePt t="64444" x="2844800" y="3562350"/>
          <p14:tracePt t="64492" x="2851150" y="3562350"/>
          <p14:tracePt t="64499" x="2870200" y="3562350"/>
          <p14:tracePt t="64508" x="2901950" y="3562350"/>
          <p14:tracePt t="64524" x="3054350" y="3562350"/>
          <p14:tracePt t="64542" x="3314700" y="3562350"/>
          <p14:tracePt t="64558" x="3746500" y="3562350"/>
          <p14:tracePt t="64575" x="4152900" y="3562350"/>
          <p14:tracePt t="64591" x="4343400" y="3562350"/>
          <p14:tracePt t="64608" x="4406900" y="3562350"/>
          <p14:tracePt t="64624" x="4413250" y="3562350"/>
          <p14:tracePt t="64645" x="4381500" y="3562350"/>
          <p14:tracePt t="64658" x="4305300" y="3562350"/>
          <p14:tracePt t="64661" x="4210050" y="3562350"/>
          <p14:tracePt t="64675" x="3962400" y="3562350"/>
          <p14:tracePt t="64691" x="3714750" y="3562350"/>
          <p14:tracePt t="64708" x="3568700" y="3562350"/>
          <p14:tracePt t="64725" x="3536950" y="3562350"/>
          <p14:tracePt t="64741" x="3530600" y="3562350"/>
          <p14:tracePt t="64758" x="3549650" y="3575050"/>
          <p14:tracePt t="64774" x="3670300" y="3575050"/>
          <p14:tracePt t="64791" x="3879850" y="3581400"/>
          <p14:tracePt t="64807" x="4165600" y="3613150"/>
          <p14:tracePt t="64824" x="4381500" y="3651250"/>
          <p14:tracePt t="64841" x="4432300" y="3657600"/>
          <p14:tracePt t="64843" x="4438650" y="3657600"/>
          <p14:tracePt t="64874" x="4406900" y="3663950"/>
          <p14:tracePt t="64891" x="4203700" y="3663950"/>
          <p14:tracePt t="64908" x="3879850" y="3663950"/>
          <p14:tracePt t="64925" x="3594100" y="3663950"/>
          <p14:tracePt t="64941" x="3479800" y="3663950"/>
          <p14:tracePt t="64958" x="3454400" y="3663950"/>
          <p14:tracePt t="64979" x="3467100" y="3670300"/>
          <p14:tracePt t="64991" x="3517900" y="3676650"/>
          <p14:tracePt t="65008" x="3670300" y="3676650"/>
          <p14:tracePt t="65024" x="3911600" y="3676650"/>
          <p14:tracePt t="65026" x="4083050" y="3676650"/>
          <p14:tracePt t="65041" x="4305300" y="3689350"/>
          <p14:tracePt t="65057" x="4775200" y="3740150"/>
          <p14:tracePt t="65059" x="4984750" y="3759200"/>
          <p14:tracePt t="65074" x="5213350" y="3803650"/>
          <p14:tracePt t="65091" x="5276850" y="3810000"/>
          <p14:tracePt t="65107" x="5295900" y="3810000"/>
          <p14:tracePt t="65156" x="5245100" y="3810000"/>
          <p14:tracePt t="65164" x="5181600" y="3810000"/>
          <p14:tracePt t="65174" x="5086350" y="3810000"/>
          <p14:tracePt t="65192" x="4864100" y="3810000"/>
          <p14:tracePt t="65208" x="4686300" y="3810000"/>
          <p14:tracePt t="65211" x="4635500" y="3810000"/>
          <p14:tracePt t="65225" x="4610100" y="3810000"/>
          <p14:tracePt t="65227" x="4603750" y="3810000"/>
          <p14:tracePt t="65241" x="4597400" y="3810000"/>
          <p14:tracePt t="65276" x="4622800" y="3810000"/>
          <p14:tracePt t="65284" x="4660900" y="3810000"/>
          <p14:tracePt t="65292" x="4737100" y="3810000"/>
          <p14:tracePt t="65307" x="4921250" y="3848100"/>
          <p14:tracePt t="65324" x="5111750" y="3892550"/>
          <p14:tracePt t="65341" x="5213350" y="3911600"/>
          <p14:tracePt t="65357" x="5226050" y="3911600"/>
          <p14:tracePt t="65391" x="5086350" y="3911600"/>
          <p14:tracePt t="65408" x="4762500" y="3911600"/>
          <p14:tracePt t="65411" x="4527550" y="3911600"/>
          <p14:tracePt t="65425" x="4286250" y="3911600"/>
          <p14:tracePt t="65442" x="3962400" y="3911600"/>
          <p14:tracePt t="65444" x="3886200" y="3911600"/>
          <p14:tracePt t="65459" x="3854450" y="3911600"/>
          <p14:tracePt t="65475" x="3829050" y="3911600"/>
          <p14:tracePt t="65515" x="3841750" y="3917950"/>
          <p14:tracePt t="65524" x="3854450" y="3917950"/>
          <p14:tracePt t="65531" x="3898900" y="3917950"/>
          <p14:tracePt t="65541" x="3962400" y="3917950"/>
          <p14:tracePt t="65557" x="4171950" y="3917950"/>
          <p14:tracePt t="65574" x="4451350" y="3917950"/>
          <p14:tracePt t="65591" x="4673600" y="3917950"/>
          <p14:tracePt t="65607" x="4787900" y="3917950"/>
          <p14:tracePt t="65624" x="4819650" y="3917950"/>
          <p14:tracePt t="65641" x="4826000" y="3917950"/>
          <p14:tracePt t="65990" x="4826000" y="3930650"/>
          <p14:tracePt t="65997" x="4806950" y="3930650"/>
          <p14:tracePt t="66007" x="4768850" y="3930650"/>
          <p14:tracePt t="66024" x="4616450" y="3930650"/>
          <p14:tracePt t="66028" x="4546600" y="3930650"/>
          <p14:tracePt t="66041" x="4457700" y="3930650"/>
          <p14:tracePt t="66057" x="4311650" y="3937000"/>
          <p14:tracePt t="66060" x="4273550" y="3943350"/>
          <p14:tracePt t="66074" x="4254500" y="3949700"/>
          <p14:tracePt t="66075" x="4248150" y="3949700"/>
          <p14:tracePt t="66091" x="4241800" y="3949700"/>
          <p14:tracePt t="66173" x="4248150" y="3949700"/>
          <p14:tracePt t="66180" x="4279900" y="3949700"/>
          <p14:tracePt t="66192" x="4330700" y="3949700"/>
          <p14:tracePt t="66208" x="4489450" y="3949700"/>
          <p14:tracePt t="66211" x="4603750" y="3949700"/>
          <p14:tracePt t="66224" x="4749800" y="3949700"/>
          <p14:tracePt t="66229" x="4902200" y="3949700"/>
          <p14:tracePt t="66241" x="5073650" y="3949700"/>
          <p14:tracePt t="66245" x="5226050" y="3949700"/>
          <p14:tracePt t="66258" x="5397500" y="3949700"/>
          <p14:tracePt t="66275" x="5816600" y="3949700"/>
          <p14:tracePt t="66291" x="6032500" y="3949700"/>
          <p14:tracePt t="66307" x="6203950" y="3949700"/>
          <p14:tracePt t="66324" x="6318250" y="3949700"/>
          <p14:tracePt t="66341" x="6419850" y="3949700"/>
          <p14:tracePt t="66437" x="6965950" y="3949700"/>
          <p14:tracePt t="66444" x="7010400" y="3949700"/>
          <p14:tracePt t="66452" x="7048500" y="3949700"/>
          <p14:tracePt t="66460" x="7092950" y="3949700"/>
          <p14:tracePt t="66474" x="7156450" y="3949700"/>
          <p14:tracePt t="66490" x="7207250" y="3949700"/>
          <p14:tracePt t="66507" x="7219950" y="3949700"/>
          <p14:tracePt t="66524" x="7239000" y="3949700"/>
          <p14:tracePt t="66541" x="7258050" y="3949700"/>
          <p14:tracePt t="66557" x="7277100" y="3943350"/>
          <p14:tracePt t="66574" x="7321550" y="3937000"/>
          <p14:tracePt t="66590" x="7372350" y="3924300"/>
          <p14:tracePt t="66607" x="7429500" y="3911600"/>
          <p14:tracePt t="66624" x="7499350" y="3892550"/>
          <p14:tracePt t="66640" x="7543800" y="3886200"/>
          <p14:tracePt t="66657" x="7575550" y="3879850"/>
          <p14:tracePt t="66676" x="7588250" y="3879850"/>
          <p14:tracePt t="66691" x="7594600" y="3879850"/>
          <p14:tracePt t="67491" x="0" y="0"/>
        </p14:tracePtLst>
        <p14:tracePtLst>
          <p14:tracePt t="67955" x="5645150" y="3416300"/>
          <p14:tracePt t="67962" x="5632450" y="3416300"/>
          <p14:tracePt t="67973" x="5619750" y="3416300"/>
          <p14:tracePt t="67990" x="5588000" y="3416300"/>
          <p14:tracePt t="68006" x="5543550" y="3422650"/>
          <p14:tracePt t="68023" x="5511800" y="3448050"/>
          <p14:tracePt t="68040" x="5486400" y="3486150"/>
          <p14:tracePt t="68056" x="5480050" y="3511550"/>
          <p14:tracePt t="68073" x="5480050" y="3543300"/>
          <p14:tracePt t="68075" x="5480050" y="3562350"/>
          <p14:tracePt t="68090" x="5480050" y="3587750"/>
          <p14:tracePt t="68091" x="5486400" y="3606800"/>
          <p14:tracePt t="68106" x="5499100" y="3632200"/>
          <p14:tracePt t="68123" x="5511800" y="3644900"/>
          <p14:tracePt t="68140" x="5537200" y="3663950"/>
          <p14:tracePt t="68157" x="5575300" y="3683000"/>
          <p14:tracePt t="68174" x="5600700" y="3689350"/>
          <p14:tracePt t="68190" x="5632450" y="3689350"/>
          <p14:tracePt t="68207" x="5657850" y="3689350"/>
          <p14:tracePt t="68223" x="5676900" y="3670300"/>
          <p14:tracePt t="68240" x="5683250" y="3644900"/>
          <p14:tracePt t="68257" x="5689600" y="3613150"/>
          <p14:tracePt t="68273" x="5689600" y="3587750"/>
          <p14:tracePt t="68275" x="5689600" y="3581400"/>
          <p14:tracePt t="68291" x="5689600" y="3575050"/>
          <p14:tracePt t="68547" x="0" y="0"/>
        </p14:tracePtLst>
        <p14:tracePtLst>
          <p14:tracePt t="69075" x="5397500" y="3854450"/>
          <p14:tracePt t="69091" x="5391150" y="3854450"/>
          <p14:tracePt t="69099" x="5384800" y="3860800"/>
          <p14:tracePt t="69123" x="5378450" y="3867150"/>
          <p14:tracePt t="69138" x="5372100" y="3873500"/>
          <p14:tracePt t="69147" x="5372100" y="3879850"/>
          <p14:tracePt t="69156" x="5365750" y="3886200"/>
          <p14:tracePt t="69173" x="5359400" y="3892550"/>
          <p14:tracePt t="69190" x="5359400" y="3905250"/>
          <p14:tracePt t="69206" x="5359400" y="3930650"/>
          <p14:tracePt t="69223" x="5384800" y="3956050"/>
          <p14:tracePt t="69240" x="5422900" y="3981450"/>
          <p14:tracePt t="69256" x="5480050" y="4006850"/>
          <p14:tracePt t="69273" x="5568950" y="4019550"/>
          <p14:tracePt t="69289" x="5626100" y="4032250"/>
          <p14:tracePt t="69291" x="5657850" y="4032250"/>
          <p14:tracePt t="69306" x="5683250" y="4032250"/>
          <p14:tracePt t="69323" x="5727700" y="4032250"/>
          <p14:tracePt t="69339" x="5746750" y="4025900"/>
          <p14:tracePt t="69356" x="5765800" y="4013200"/>
          <p14:tracePt t="69389" x="5765800" y="4000500"/>
          <p14:tracePt t="69406" x="5765800" y="3994150"/>
          <p14:tracePt t="69423" x="5765800" y="3975100"/>
          <p14:tracePt t="69444" x="5765800" y="3962400"/>
          <p14:tracePt t="69460" x="5765800" y="3949700"/>
          <p14:tracePt t="69739" x="0" y="0"/>
        </p14:tracePtLst>
        <p14:tracePtLst>
          <p14:tracePt t="74477" x="1860550" y="3054350"/>
          <p14:tracePt t="74550" x="1860550" y="3067050"/>
          <p14:tracePt t="74557" x="1866900" y="3067050"/>
          <p14:tracePt t="74572" x="1892300" y="3079750"/>
          <p14:tracePt t="74588" x="1943100" y="3098800"/>
          <p14:tracePt t="74605" x="2025650" y="3117850"/>
          <p14:tracePt t="74621" x="2114550" y="3143250"/>
          <p14:tracePt t="74638" x="2152650" y="3149600"/>
          <p14:tracePt t="74655" x="2178050" y="3149600"/>
          <p14:tracePt t="74836" x="2190750" y="3149600"/>
          <p14:tracePt t="74844" x="2197100" y="3149600"/>
          <p14:tracePt t="74854" x="2222500" y="3149600"/>
          <p14:tracePt t="74855" x="0" y="0"/>
        </p14:tracePtLst>
        <p14:tracePtLst>
          <p14:tracePt t="75301" x="2882900" y="3048000"/>
          <p14:tracePt t="75532" x="0" y="0"/>
        </p14:tracePtLst>
        <p14:tracePtLst>
          <p14:tracePt t="76227" x="1555750" y="4178300"/>
          <p14:tracePt t="76253" x="1555750" y="4184650"/>
          <p14:tracePt t="76259" x="1562100" y="4191000"/>
          <p14:tracePt t="76270" x="1574800" y="4191000"/>
          <p14:tracePt t="76287" x="1593850" y="4191000"/>
          <p14:tracePt t="76304" x="1638300" y="4197350"/>
          <p14:tracePt t="76320" x="1695450" y="4197350"/>
          <p14:tracePt t="76337" x="1765300" y="4197350"/>
          <p14:tracePt t="76385" x="2006600" y="4197350"/>
          <p14:tracePt t="76387" x="2032000" y="4197350"/>
          <p14:tracePt t="76403" x="2051050" y="4197350"/>
          <p14:tracePt t="76420" x="2057400" y="4197350"/>
          <p14:tracePt t="76451" x="2063750" y="4197350"/>
          <p14:tracePt t="77059" x="0" y="0"/>
        </p14:tracePtLst>
        <p14:tracePtLst>
          <p14:tracePt t="77989" x="7588250" y="3003550"/>
          <p14:tracePt t="78069" x="7594600" y="3003550"/>
          <p14:tracePt t="78076" x="7600950" y="3003550"/>
          <p14:tracePt t="78086" x="7607300" y="3003550"/>
          <p14:tracePt t="78115" x="7613650" y="3003550"/>
          <p14:tracePt t="78132" x="7626350" y="3003550"/>
          <p14:tracePt t="78140" x="7626350" y="3009900"/>
          <p14:tracePt t="78153" x="7626350" y="3016250"/>
          <p14:tracePt t="78170" x="7639050" y="3048000"/>
          <p14:tracePt t="78187" x="7639050" y="3086100"/>
          <p14:tracePt t="78203" x="7651750" y="3117850"/>
          <p14:tracePt t="78220" x="7651750" y="3130550"/>
          <p14:tracePt t="78237" x="7651750" y="3136900"/>
          <p14:tracePt t="78285" x="7651750" y="3143250"/>
          <p14:tracePt t="78302" x="7651750" y="3149600"/>
          <p14:tracePt t="78308" x="7645400" y="3149600"/>
          <p14:tracePt t="78333" x="7645400" y="3155950"/>
          <p14:tracePt t="78340" x="7639050" y="3162300"/>
          <p14:tracePt t="78365" x="7632700" y="3162300"/>
          <p14:tracePt t="78620" x="0" y="0"/>
        </p14:tracePtLst>
        <p14:tracePtLst>
          <p14:tracePt t="79068" x="7708900" y="2990850"/>
          <p14:tracePt t="79099" x="7715250" y="2984500"/>
          <p14:tracePt t="79124" x="7721600" y="2984500"/>
          <p14:tracePt t="79131" x="7727950" y="2984500"/>
          <p14:tracePt t="79139" x="7734300" y="2984500"/>
          <p14:tracePt t="79153" x="7740650" y="2984500"/>
          <p14:tracePt t="79169" x="7753350" y="2984500"/>
          <p14:tracePt t="79186" x="7772400" y="2984500"/>
          <p14:tracePt t="79203" x="7791450" y="2997200"/>
          <p14:tracePt t="79219" x="7791450" y="3003550"/>
          <p14:tracePt t="79236" x="7797800" y="3022600"/>
          <p14:tracePt t="79253" x="7810500" y="3048000"/>
          <p14:tracePt t="79270" x="7810500" y="3067050"/>
          <p14:tracePt t="79286" x="7810500" y="3086100"/>
          <p14:tracePt t="79303" x="7810500" y="3092450"/>
          <p14:tracePt t="79320" x="7810500" y="3098800"/>
          <p14:tracePt t="79387" x="7810500" y="3105150"/>
          <p14:tracePt t="79396" x="7810500" y="3111500"/>
          <p14:tracePt t="79414" x="7810500" y="3117850"/>
          <p14:tracePt t="79667" x="0" y="0"/>
        </p14:tracePtLst>
        <p14:tracePtLst>
          <p14:tracePt t="80131" x="7518400" y="3022600"/>
          <p14:tracePt t="80155" x="7524750" y="3022600"/>
          <p14:tracePt t="80163" x="7537450" y="3022600"/>
          <p14:tracePt t="80171" x="7556500" y="3022600"/>
          <p14:tracePt t="80185" x="7575550" y="3022600"/>
          <p14:tracePt t="80203" x="7620000" y="3022600"/>
          <p14:tracePt t="80219" x="7639050" y="3022600"/>
          <p14:tracePt t="80236" x="7645400" y="3022600"/>
          <p14:tracePt t="80253" x="7658100" y="3022600"/>
          <p14:tracePt t="80291" x="7664450" y="3022600"/>
          <p14:tracePt t="80307" x="7664450" y="3028950"/>
          <p14:tracePt t="80319" x="7664450" y="3035300"/>
          <p14:tracePt t="80335" x="7664450" y="3048000"/>
          <p14:tracePt t="80353" x="7664450" y="3060700"/>
          <p14:tracePt t="80369" x="7664450" y="3073400"/>
          <p14:tracePt t="80385" x="7664450" y="3079750"/>
          <p14:tracePt t="80402" x="7664450" y="3092450"/>
          <p14:tracePt t="80444" x="7664450" y="3098800"/>
          <p14:tracePt t="80451" x="7664450" y="3105150"/>
          <p14:tracePt t="80460" x="7658100" y="3105150"/>
          <p14:tracePt t="80499" x="7651750" y="3111500"/>
          <p14:tracePt t="80539" x="7651750" y="3117850"/>
          <p14:tracePt t="80564" x="7645400" y="3124200"/>
          <p14:tracePt t="80675" x="0" y="0"/>
        </p14:tracePtLst>
        <p14:tracePtLst>
          <p14:tracePt t="81003" x="7804150" y="3016250"/>
          <p14:tracePt t="81060" x="7810500" y="3016250"/>
          <p14:tracePt t="81068" x="7816850" y="3016250"/>
          <p14:tracePt t="81084" x="7823200" y="3016250"/>
          <p14:tracePt t="81101" x="7823200" y="3022600"/>
          <p14:tracePt t="81108" x="7823200" y="3028950"/>
          <p14:tracePt t="81119" x="7823200" y="3041650"/>
          <p14:tracePt t="81136" x="7823200" y="3060700"/>
          <p14:tracePt t="81152" x="7823200" y="3079750"/>
          <p14:tracePt t="81155" x="7823200" y="3092450"/>
          <p14:tracePt t="81169" x="7823200" y="3098800"/>
          <p14:tracePt t="81172" x="7823200" y="3105150"/>
          <p14:tracePt t="81186" x="7816850" y="3111500"/>
          <p14:tracePt t="81202" x="7810500" y="3117850"/>
          <p14:tracePt t="81221" x="7804150" y="3124200"/>
          <p14:tracePt t="81652" x="0" y="0"/>
        </p14:tracePtLst>
        <p14:tracePtLst>
          <p14:tracePt t="83507" x="1771650" y="4267200"/>
          <p14:tracePt t="83581" x="1778000" y="4267200"/>
          <p14:tracePt t="83596" x="1790700" y="4267200"/>
          <p14:tracePt t="83604" x="1809750" y="4267200"/>
          <p14:tracePt t="83613" x="1828800" y="4267200"/>
          <p14:tracePt t="83619" x="1860550" y="4267200"/>
          <p14:tracePt t="83634" x="1968500" y="4267200"/>
          <p14:tracePt t="83651" x="2057400" y="4267200"/>
          <p14:tracePt t="83668" x="2114550" y="4267200"/>
          <p14:tracePt t="83685" x="2133600" y="4267200"/>
          <p14:tracePt t="83701" x="2139950" y="4267200"/>
          <p14:tracePt t="83875" x="0" y="0"/>
        </p14:tracePtLst>
        <p14:tracePtLst>
          <p14:tracePt t="85254" x="3003550" y="4241800"/>
          <p14:tracePt t="85308" x="3003550" y="4248150"/>
          <p14:tracePt t="85319" x="3003550" y="4254500"/>
          <p14:tracePt t="85325" x="3003550" y="4260850"/>
          <p14:tracePt t="85334" x="3003550" y="4267200"/>
          <p14:tracePt t="85352" x="3003550" y="4273550"/>
          <p14:tracePt t="85369" x="3003550" y="4279900"/>
          <p14:tracePt t="85619" x="0" y="0"/>
        </p14:tracePtLst>
        <p14:tracePtLst>
          <p14:tracePt t="87445" x="2286000" y="4127500"/>
          <p14:tracePt t="87469" x="2292350" y="4127500"/>
          <p14:tracePt t="87477" x="2298700" y="4127500"/>
          <p14:tracePt t="87485" x="2324100" y="4127500"/>
          <p14:tracePt t="87500" x="2406650" y="4133850"/>
          <p14:tracePt t="87519" x="2482850" y="4159250"/>
          <p14:tracePt t="87535" x="2514600" y="4178300"/>
          <p14:tracePt t="87551" x="2527300" y="4197350"/>
          <p14:tracePt t="87590" x="2527300" y="4210050"/>
          <p14:tracePt t="87596" x="2527300" y="4216400"/>
          <p14:tracePt t="87604" x="2527300" y="4222750"/>
          <p14:tracePt t="87617" x="2527300" y="4235450"/>
          <p14:tracePt t="87634" x="2520950" y="4254500"/>
          <p14:tracePt t="87636" x="2520950" y="4260850"/>
          <p14:tracePt t="87651" x="2495550" y="4273550"/>
          <p14:tracePt t="87667" x="2489200" y="4279900"/>
          <p14:tracePt t="87683" x="2463800" y="4279900"/>
          <p14:tracePt t="87700" x="2451100" y="4279900"/>
          <p14:tracePt t="87887" x="2457450" y="4279900"/>
          <p14:tracePt t="87895" x="2463800" y="4279900"/>
          <p14:tracePt t="87901" x="2476500" y="4279900"/>
          <p14:tracePt t="87917" x="2495550" y="4279900"/>
          <p14:tracePt t="87934" x="2508250" y="4279900"/>
          <p14:tracePt t="87951" x="2520950" y="4279900"/>
          <p14:tracePt t="88507" x="0" y="0"/>
        </p14:tracePtLst>
        <p14:tracePtLst>
          <p14:tracePt t="89516" x="7569200" y="3009900"/>
          <p14:tracePt t="89631" x="7575550" y="3009900"/>
          <p14:tracePt t="89637" x="7588250" y="3009900"/>
          <p14:tracePt t="89650" x="7594600" y="3009900"/>
          <p14:tracePt t="89667" x="7607300" y="3016250"/>
          <p14:tracePt t="89683" x="7620000" y="3041650"/>
          <p14:tracePt t="89700" x="7620000" y="3054350"/>
          <p14:tracePt t="89716" x="7620000" y="3079750"/>
          <p14:tracePt t="89733" x="7620000" y="3098800"/>
          <p14:tracePt t="89740" x="7620000" y="3111500"/>
          <p14:tracePt t="89750" x="7620000" y="3117850"/>
          <p14:tracePt t="89767" x="7620000" y="3124200"/>
          <p14:tracePt t="89784" x="7620000" y="3130550"/>
          <p14:tracePt t="90052" x="7620000" y="3136900"/>
          <p14:tracePt t="90083" x="7620000" y="3143250"/>
          <p14:tracePt t="90845" x="7620000" y="3136900"/>
          <p14:tracePt t="90853" x="7620000" y="3124200"/>
          <p14:tracePt t="90867" x="7620000" y="3098800"/>
          <p14:tracePt t="90885" x="7620000" y="3079750"/>
          <p14:tracePt t="90900" x="7620000" y="3060700"/>
          <p14:tracePt t="90916" x="7620000" y="3054350"/>
          <p14:tracePt t="90942" x="7620000" y="3048000"/>
          <p14:tracePt t="90974" x="7620000" y="3041650"/>
          <p14:tracePt t="90996" x="7620000" y="3035300"/>
          <p14:tracePt t="91027" x="7620000" y="3022600"/>
          <p14:tracePt t="91059" x="7620000" y="3009900"/>
          <p14:tracePt t="91075" x="7620000" y="3003550"/>
          <p14:tracePt t="91083" x="7626350" y="2997200"/>
          <p14:tracePt t="91150" x="7632700" y="2997200"/>
          <p14:tracePt t="91175" x="7639050" y="2997200"/>
          <p14:tracePt t="91199" x="7645400" y="2997200"/>
          <p14:tracePt t="91214" x="7658100" y="2997200"/>
          <p14:tracePt t="91223" x="7658100" y="3003550"/>
          <p14:tracePt t="91232" x="7664450" y="3003550"/>
          <p14:tracePt t="91249" x="7677150" y="3041650"/>
          <p14:tracePt t="91266" x="7689850" y="3073400"/>
          <p14:tracePt t="91269" x="7689850" y="3086100"/>
          <p14:tracePt t="91284" x="7689850" y="3105150"/>
          <p14:tracePt t="91301" x="7689850" y="3111500"/>
          <p14:tracePt t="91317" x="7689850" y="3130550"/>
          <p14:tracePt t="91555" x="0" y="0"/>
        </p14:tracePtLst>
        <p14:tracePtLst>
          <p14:tracePt t="92060" x="5676900" y="4191000"/>
          <p14:tracePt t="92124" x="5683250" y="4191000"/>
          <p14:tracePt t="92133" x="5702300" y="4191000"/>
          <p14:tracePt t="92140" x="5746750" y="4197350"/>
          <p14:tracePt t="92149" x="5803900" y="4203700"/>
          <p14:tracePt t="92165" x="5937250" y="4210050"/>
          <p14:tracePt t="92182" x="6140450" y="4241800"/>
          <p14:tracePt t="92198" x="6292850" y="4267200"/>
          <p14:tracePt t="92215" x="6362700" y="4286250"/>
          <p14:tracePt t="92232" x="6369050" y="4286250"/>
          <p14:tracePt t="92248" x="6375400" y="4286250"/>
          <p14:tracePt t="92308" x="6356350" y="4286250"/>
          <p14:tracePt t="92317" x="6305550" y="4286250"/>
          <p14:tracePt t="92324" x="6235700" y="4286250"/>
          <p14:tracePt t="92332" x="6127750" y="4286250"/>
          <p14:tracePt t="92349" x="5899150" y="4286250"/>
          <p14:tracePt t="92366" x="5702300" y="4286250"/>
          <p14:tracePt t="92382" x="5549900" y="4286250"/>
          <p14:tracePt t="92399" x="5486400" y="4286250"/>
          <p14:tracePt t="92415" x="5467350" y="4286250"/>
          <p14:tracePt t="92543" x="5473700" y="4286250"/>
          <p14:tracePt t="92549" x="5480050" y="4286250"/>
          <p14:tracePt t="92556" x="5492750" y="4292600"/>
          <p14:tracePt t="92615" x="5486400" y="4298950"/>
          <p14:tracePt t="92622" x="5448300" y="4305300"/>
          <p14:tracePt t="92632" x="5384800" y="4305300"/>
          <p14:tracePt t="92649" x="5149850" y="4305300"/>
          <p14:tracePt t="92652" x="5016500" y="4305300"/>
          <p14:tracePt t="92666" x="4845050" y="4305300"/>
          <p14:tracePt t="92669" x="4692650" y="4305300"/>
          <p14:tracePt t="92682" x="4565650" y="4305300"/>
          <p14:tracePt t="92699" x="4362450" y="4305300"/>
          <p14:tracePt t="92716" x="4343400" y="4305300"/>
          <p14:tracePt t="92788" x="4349750" y="4305300"/>
          <p14:tracePt t="92796" x="4375150" y="4305300"/>
          <p14:tracePt t="92805" x="4406900" y="4305300"/>
          <p14:tracePt t="92817" x="4464050" y="4311650"/>
          <p14:tracePt t="92833" x="4559300" y="4324350"/>
          <p14:tracePt t="92836" x="4603750" y="4343400"/>
          <p14:tracePt t="92848" x="4648200" y="4349750"/>
          <p14:tracePt t="92851" x="4673600" y="4356100"/>
          <p14:tracePt t="92866" x="4686300" y="4356100"/>
          <p14:tracePt t="92869" x="4692650" y="4356100"/>
          <p14:tracePt t="92883" x="4705350" y="4356100"/>
          <p14:tracePt t="92958" x="4692650" y="4368800"/>
          <p14:tracePt t="92964" x="4673600" y="4368800"/>
          <p14:tracePt t="92973" x="4641850" y="4368800"/>
          <p14:tracePt t="92982" x="4597400" y="4368800"/>
          <p14:tracePt t="92999" x="4508500" y="4368800"/>
          <p14:tracePt t="93015" x="4470400" y="4368800"/>
          <p14:tracePt t="93031" x="4457700" y="4368800"/>
          <p14:tracePt t="93093" x="4476750" y="4368800"/>
          <p14:tracePt t="93101" x="4514850" y="4368800"/>
          <p14:tracePt t="93109" x="4591050" y="4368800"/>
          <p14:tracePt t="93118" x="4673600" y="4368800"/>
          <p14:tracePt t="93132" x="4870450" y="4368800"/>
          <p14:tracePt t="93148" x="5022850" y="4368800"/>
          <p14:tracePt t="93166" x="5086350" y="4368800"/>
          <p14:tracePt t="93182" x="5105400" y="4368800"/>
          <p14:tracePt t="93295" x="5099050" y="4368800"/>
          <p14:tracePt t="93304" x="5086350" y="4368800"/>
          <p14:tracePt t="93318" x="5073650" y="4368800"/>
          <p14:tracePt t="93332" x="5060950" y="4368800"/>
          <p14:tracePt t="93382" x="5092700" y="4368800"/>
          <p14:tracePt t="93388" x="5168900" y="4368800"/>
          <p14:tracePt t="93398" x="5270500" y="4368800"/>
          <p14:tracePt t="93415" x="5562600" y="4368800"/>
          <p14:tracePt t="93419" x="5803900" y="4381500"/>
          <p14:tracePt t="93432" x="6007100" y="4400550"/>
          <p14:tracePt t="93448" x="6267450" y="4432300"/>
          <p14:tracePt t="93465" x="6324600" y="4432300"/>
          <p14:tracePt t="93469" x="6337300" y="4432300"/>
          <p14:tracePt t="93482" x="6343650" y="4432300"/>
          <p14:tracePt t="93534" x="6318250" y="4432300"/>
          <p14:tracePt t="93540" x="6273800" y="4425950"/>
          <p14:tracePt t="93548" x="6229350" y="4425950"/>
          <p14:tracePt t="93565" x="6013450" y="4387850"/>
          <p14:tracePt t="93582" x="5791200" y="4362450"/>
          <p14:tracePt t="93599" x="5664200" y="4356100"/>
          <p14:tracePt t="93615" x="5626100" y="4356100"/>
          <p14:tracePt t="93631" x="5619750" y="4356100"/>
          <p14:tracePt t="93669" x="5645150" y="4356100"/>
          <p14:tracePt t="93679" x="5664200" y="4356100"/>
          <p14:tracePt t="93685" x="5695950" y="4356100"/>
          <p14:tracePt t="93699" x="5772150" y="4356100"/>
          <p14:tracePt t="93715" x="5886450" y="4356100"/>
          <p14:tracePt t="93732" x="6115050" y="4375150"/>
          <p14:tracePt t="93748" x="6445250" y="4445000"/>
          <p14:tracePt t="93765" x="6629400" y="4476750"/>
          <p14:tracePt t="93782" x="6667500" y="4483100"/>
          <p14:tracePt t="93799" x="6673850" y="4483100"/>
          <p14:tracePt t="93844" x="6667500" y="4483100"/>
          <p14:tracePt t="93852" x="6648450" y="4483100"/>
          <p14:tracePt t="93862" x="6629400" y="4483100"/>
          <p14:tracePt t="93869" x="6616700" y="4483100"/>
          <p14:tracePt t="93884" x="6597650" y="4483100"/>
          <p14:tracePt t="93886" x="6591300" y="4483100"/>
          <p14:tracePt t="93956" x="0" y="0"/>
        </p14:tracePtLst>
        <p14:tracePtLst>
          <p14:tracePt t="94462" x="7581900" y="2838450"/>
          <p14:tracePt t="94485" x="7581900" y="2851150"/>
          <p14:tracePt t="94491" x="7581900" y="2863850"/>
          <p14:tracePt t="94500" x="7581900" y="2882900"/>
          <p14:tracePt t="94514" x="7581900" y="2933700"/>
          <p14:tracePt t="94531" x="7581900" y="3009900"/>
          <p14:tracePt t="94548" x="7581900" y="3111500"/>
          <p14:tracePt t="94564" x="7562850" y="3200400"/>
          <p14:tracePt t="94581" x="7562850" y="3238500"/>
          <p14:tracePt t="94597" x="7562850" y="3251200"/>
          <p14:tracePt t="94614" x="7562850" y="3257550"/>
          <p14:tracePt t="94683" x="7562850" y="3238500"/>
          <p14:tracePt t="94692" x="7562850" y="3200400"/>
          <p14:tracePt t="94699" x="7575550" y="3168650"/>
          <p14:tracePt t="94714" x="7588250" y="3092450"/>
          <p14:tracePt t="94731" x="7600950" y="3022600"/>
          <p14:tracePt t="94747" x="7607300" y="2990850"/>
          <p14:tracePt t="94764" x="7613650" y="2984500"/>
          <p14:tracePt t="94811" x="7613650" y="3041650"/>
          <p14:tracePt t="94819" x="7600950" y="3105150"/>
          <p14:tracePt t="94827" x="7588250" y="3194050"/>
          <p14:tracePt t="94835" x="7569200" y="3257550"/>
          <p14:tracePt t="94848" x="7550150" y="3314700"/>
          <p14:tracePt t="94865" x="7543800" y="3359150"/>
          <p14:tracePt t="94867" x="7543800" y="3365500"/>
          <p14:tracePt t="94882" x="7543800" y="3371850"/>
          <p14:tracePt t="94924" x="7543800" y="3365500"/>
          <p14:tracePt t="94931" x="7543800" y="3333750"/>
          <p14:tracePt t="94942" x="7543800" y="3308350"/>
          <p14:tracePt t="94948" x="7543800" y="3276600"/>
          <p14:tracePt t="94964" x="7556500" y="3175000"/>
          <p14:tracePt t="94981" x="7556500" y="3111500"/>
          <p14:tracePt t="94997" x="7556500" y="3073400"/>
          <p14:tracePt t="95014" x="7556500" y="3054350"/>
          <p14:tracePt t="95068" x="7556500" y="3060700"/>
          <p14:tracePt t="95075" x="7556500" y="3086100"/>
          <p14:tracePt t="95083" x="7556500" y="3117850"/>
          <p14:tracePt t="95098" x="7556500" y="3149600"/>
          <p14:tracePt t="95114" x="7556500" y="3200400"/>
          <p14:tracePt t="95131" x="7556500" y="3206750"/>
          <p14:tracePt t="95188" x="7562850" y="3181350"/>
          <p14:tracePt t="95195" x="7569200" y="3149600"/>
          <p14:tracePt t="95203" x="7569200" y="3105150"/>
          <p14:tracePt t="95214" x="7569200" y="3060700"/>
          <p14:tracePt t="95230" x="7575550" y="2984500"/>
          <p14:tracePt t="95247" x="7575550" y="2965450"/>
          <p14:tracePt t="95264" x="7575550" y="2959100"/>
          <p14:tracePt t="95291" x="7575550" y="2971800"/>
          <p14:tracePt t="95301" x="7575550" y="3016250"/>
          <p14:tracePt t="95314" x="7575550" y="3162300"/>
          <p14:tracePt t="95331" x="7575550" y="3257550"/>
          <p14:tracePt t="95347" x="7575550" y="3295650"/>
          <p14:tracePt t="95364" x="7575550" y="3302000"/>
          <p14:tracePt t="95435" x="7575550" y="3295650"/>
          <p14:tracePt t="95444" x="7575550" y="3282950"/>
          <p14:tracePt t="95451" x="7575550" y="3257550"/>
          <p14:tracePt t="95464" x="7575550" y="3225800"/>
          <p14:tracePt t="95480" x="7581900" y="3181350"/>
          <p14:tracePt t="95497" x="7581900" y="3162300"/>
          <p14:tracePt t="95499" x="7581900" y="3155950"/>
          <p14:tracePt t="95514" x="7581900" y="3149600"/>
          <p14:tracePt t="95547" x="7581900" y="3162300"/>
          <p14:tracePt t="95564" x="7581900" y="3244850"/>
          <p14:tracePt t="95581" x="7581900" y="3302000"/>
          <p14:tracePt t="95598" x="7581900" y="3327400"/>
          <p14:tracePt t="95614" x="7581900" y="3333750"/>
          <p14:tracePt t="95667" x="7588250" y="3333750"/>
          <p14:tracePt t="95677" x="7600950" y="3321050"/>
          <p14:tracePt t="95683" x="7620000" y="3308350"/>
          <p14:tracePt t="95697" x="7632700" y="3302000"/>
          <p14:tracePt t="95714" x="7683500" y="3276600"/>
          <p14:tracePt t="95731" x="7708900" y="3276600"/>
          <p14:tracePt t="95747" x="7759700" y="3282950"/>
          <p14:tracePt t="95764" x="7804150" y="3314700"/>
          <p14:tracePt t="95781" x="7835900" y="3352800"/>
          <p14:tracePt t="95797" x="7848600" y="3365500"/>
          <p14:tracePt t="95844" x="7854950" y="3359150"/>
          <p14:tracePt t="95851" x="7854950" y="3352800"/>
          <p14:tracePt t="95864" x="7861300" y="3321050"/>
          <p14:tracePt t="95882" x="7861300" y="3244850"/>
          <p14:tracePt t="95885" x="7861300" y="3194050"/>
          <p14:tracePt t="95897" x="7861300" y="3136900"/>
          <p14:tracePt t="95914" x="7861300" y="3009900"/>
          <p14:tracePt t="95931" x="7861300" y="2959100"/>
          <p14:tracePt t="95947" x="7861300" y="2952750"/>
          <p14:tracePt t="95995" x="7854950" y="2978150"/>
          <p14:tracePt t="96004" x="7829550" y="3028950"/>
          <p14:tracePt t="96014" x="7797800" y="3092450"/>
          <p14:tracePt t="96030" x="7727950" y="3270250"/>
          <p14:tracePt t="96047" x="7658100" y="3422650"/>
          <p14:tracePt t="96064" x="7626350" y="3524250"/>
          <p14:tracePt t="96067" x="7620000" y="3549650"/>
          <p14:tracePt t="96081" x="7613650" y="3562350"/>
          <p14:tracePt t="96107" x="7607300" y="3562350"/>
          <p14:tracePt t="96117" x="7607300" y="3556000"/>
          <p14:tracePt t="96131" x="7620000" y="3435350"/>
          <p14:tracePt t="96148" x="7620000" y="3308350"/>
          <p14:tracePt t="96164" x="7626350" y="3149600"/>
          <p14:tracePt t="96181" x="7626350" y="3035300"/>
          <p14:tracePt t="96197" x="7626350" y="2978150"/>
          <p14:tracePt t="96214" x="7626350" y="2952750"/>
          <p14:tracePt t="96230" x="7632700" y="2946400"/>
          <p14:tracePt t="96253" x="7632700" y="2965450"/>
          <p14:tracePt t="96264" x="7632700" y="2997200"/>
          <p14:tracePt t="96280" x="7613650" y="3124200"/>
          <p14:tracePt t="96297" x="7613650" y="3213100"/>
          <p14:tracePt t="96299" x="7613650" y="3238500"/>
          <p14:tracePt t="96315" x="7613650" y="3257550"/>
          <p14:tracePt t="96401" x="7645400" y="3086100"/>
          <p14:tracePt t="96403" x="7651750" y="3060700"/>
          <p14:tracePt t="96419" x="7651750" y="3054350"/>
          <p14:tracePt t="96430" x="7651750" y="3048000"/>
          <p14:tracePt t="96524" x="0" y="0"/>
        </p14:tracePtLst>
        <p14:tracePtLst>
          <p14:tracePt t="97221" x="4400550" y="4203700"/>
          <p14:tracePt t="97292" x="4406900" y="4210050"/>
          <p14:tracePt t="97310" x="4432300" y="4210050"/>
          <p14:tracePt t="97318" x="4470400" y="4210050"/>
          <p14:tracePt t="97332" x="4616450" y="4210050"/>
          <p14:tracePt t="97348" x="4819650" y="4210050"/>
          <p14:tracePt t="97365" x="5060950" y="4210050"/>
          <p14:tracePt t="97382" x="5257800" y="4210050"/>
          <p14:tracePt t="97397" x="5378450" y="4210050"/>
          <p14:tracePt t="97416" x="5441950" y="4210050"/>
          <p14:tracePt t="97419" x="5467350" y="4210050"/>
          <p14:tracePt t="97430" x="5480050" y="4210050"/>
          <p14:tracePt t="97447" x="5499100" y="4210050"/>
          <p14:tracePt t="97464" x="5524500" y="4210050"/>
          <p14:tracePt t="97467" x="5543550" y="4210050"/>
          <p14:tracePt t="97480" x="5562600" y="4210050"/>
          <p14:tracePt t="97483" x="5568950" y="4210050"/>
          <p14:tracePt t="97497" x="5581650" y="4210050"/>
          <p14:tracePt t="97500" x="5588000" y="4210050"/>
          <p14:tracePt t="97513" x="5594350" y="4210050"/>
          <p14:tracePt t="97530" x="5600700" y="4210050"/>
          <p14:tracePt t="97547" x="5607050" y="4210050"/>
          <p14:tracePt t="97563" x="5613400" y="4210050"/>
          <p14:tracePt t="97588" x="5619750" y="4210050"/>
          <p14:tracePt t="97654" x="5626100" y="4210050"/>
          <p14:tracePt t="97659" x="5632450" y="4210050"/>
          <p14:tracePt t="97668" x="5638800" y="4210050"/>
          <p14:tracePt t="97680" x="5664200" y="4216400"/>
          <p14:tracePt t="97696" x="5702300" y="4229100"/>
          <p14:tracePt t="97713" x="5727700" y="4229100"/>
          <p14:tracePt t="97716" x="5759450" y="4235450"/>
          <p14:tracePt t="97730" x="5797550" y="4241800"/>
          <p14:tracePt t="97747" x="5842000" y="4241800"/>
          <p14:tracePt t="97763" x="5886450" y="4254500"/>
          <p14:tracePt t="98603" x="0" y="0"/>
        </p14:tracePtLst>
        <p14:tracePtLst>
          <p14:tracePt t="100108" x="1746250" y="4489450"/>
          <p14:tracePt t="100165" x="1758950" y="4489450"/>
          <p14:tracePt t="100172" x="1784350" y="4489450"/>
          <p14:tracePt t="100181" x="1803400" y="4489450"/>
          <p14:tracePt t="100196" x="1892300" y="4489450"/>
          <p14:tracePt t="100212" x="1974850" y="4489450"/>
          <p14:tracePt t="100229" x="2063750" y="4489450"/>
          <p14:tracePt t="100246" x="2127250" y="4489450"/>
          <p14:tracePt t="100262" x="2152650" y="4489450"/>
          <p14:tracePt t="100279" x="2171700" y="4489450"/>
          <p14:tracePt t="100419" x="0" y="0"/>
        </p14:tracePtLst>
        <p14:tracePtLst>
          <p14:tracePt t="102284" x="5867400" y="4584700"/>
          <p14:tracePt t="102292" x="5880100" y="4584700"/>
          <p14:tracePt t="102301" x="5886450" y="4584700"/>
          <p14:tracePt t="102312" x="5905500" y="4584700"/>
          <p14:tracePt t="102328" x="5962650" y="4584700"/>
          <p14:tracePt t="102347" x="6153150" y="4603750"/>
          <p14:tracePt t="102363" x="6400800" y="4654550"/>
          <p14:tracePt t="102380" x="6762750" y="4686300"/>
          <p14:tracePt t="102396" x="7112000" y="4699000"/>
          <p14:tracePt t="102413" x="7435850" y="4699000"/>
          <p14:tracePt t="102429" x="7588250" y="4699000"/>
          <p14:tracePt t="102445" x="7613650" y="4699000"/>
          <p14:tracePt t="102462" x="7620000" y="4699000"/>
          <p14:tracePt t="102484" x="7607300" y="4699000"/>
          <p14:tracePt t="102495" x="7594600" y="4699000"/>
          <p14:tracePt t="102512" x="7575550" y="4699000"/>
          <p14:tracePt t="102528" x="7543800" y="4699000"/>
          <p14:tracePt t="102534" x="7531100" y="4699000"/>
          <p14:tracePt t="102545" x="7505700" y="4699000"/>
          <p14:tracePt t="102562" x="7442200" y="4699000"/>
          <p14:tracePt t="102565" x="7410450" y="4699000"/>
          <p14:tracePt t="102579" x="7353300" y="4699000"/>
          <p14:tracePt t="102596" x="7334250" y="4699000"/>
          <p14:tracePt t="102612" x="7327900" y="4699000"/>
          <p14:tracePt t="102773" x="7321550" y="4692650"/>
          <p14:tracePt t="102788" x="7321550" y="4686300"/>
          <p14:tracePt t="102789" x="0" y="0"/>
        </p14:tracePtLst>
        <p14:tracePtLst>
          <p14:tracePt t="103420" x="7715250" y="2965450"/>
          <p14:tracePt t="103468" x="7721600" y="2971800"/>
          <p14:tracePt t="103477" x="7734300" y="2990850"/>
          <p14:tracePt t="103484" x="7747000" y="3009900"/>
          <p14:tracePt t="103495" x="7759700" y="3035300"/>
          <p14:tracePt t="103511" x="7778750" y="3067050"/>
          <p14:tracePt t="103528" x="7785100" y="3079750"/>
          <p14:tracePt t="103545" x="7785100" y="3092450"/>
          <p14:tracePt t="103561" x="7785100" y="3105150"/>
          <p14:tracePt t="103580" x="7785100" y="3111500"/>
          <p14:tracePt t="103595" x="7778750" y="3124200"/>
          <p14:tracePt t="103612" x="7766050" y="3124200"/>
          <p14:tracePt t="103747" x="0" y="0"/>
        </p14:tracePtLst>
        <p14:tracePtLst>
          <p14:tracePt t="104308" x="5378450" y="3784600"/>
          <p14:tracePt t="104365" x="5372100" y="3797300"/>
          <p14:tracePt t="104372" x="5365750" y="3803650"/>
          <p14:tracePt t="104381" x="5365750" y="3816350"/>
          <p14:tracePt t="104395" x="5365750" y="3848100"/>
          <p14:tracePt t="104412" x="5365750" y="3892550"/>
          <p14:tracePt t="104428" x="5372100" y="3930650"/>
          <p14:tracePt t="104444" x="5397500" y="3968750"/>
          <p14:tracePt t="104461" x="5441950" y="4006850"/>
          <p14:tracePt t="104478" x="5524500" y="4051300"/>
          <p14:tracePt t="104494" x="5619750" y="4083050"/>
          <p14:tracePt t="104511" x="5708650" y="4102100"/>
          <p14:tracePt t="104528" x="5765800" y="4102100"/>
          <p14:tracePt t="104544" x="5822950" y="4102100"/>
          <p14:tracePt t="104561" x="5861050" y="4102100"/>
          <p14:tracePt t="104563" x="5880100" y="4102100"/>
          <p14:tracePt t="104578" x="5899150" y="4089400"/>
          <p14:tracePt t="104580" x="5911850" y="4070350"/>
          <p14:tracePt t="104594" x="5924550" y="4013200"/>
          <p14:tracePt t="104611" x="5930900" y="3956050"/>
          <p14:tracePt t="104628" x="5924550" y="3886200"/>
          <p14:tracePt t="104645" x="5892800" y="3854450"/>
          <p14:tracePt t="104661" x="5848350" y="3810000"/>
          <p14:tracePt t="104677" x="5791200" y="3778250"/>
          <p14:tracePt t="104695" x="5740400" y="3759200"/>
          <p14:tracePt t="104711" x="5695950" y="3759200"/>
          <p14:tracePt t="104727" x="5613400" y="3759200"/>
          <p14:tracePt t="104744" x="5549900" y="3771900"/>
          <p14:tracePt t="104761" x="5480050" y="3797300"/>
          <p14:tracePt t="104763" x="5454650" y="3803650"/>
          <p14:tracePt t="104777" x="5429250" y="3816350"/>
          <p14:tracePt t="104780" x="5410200" y="3822700"/>
          <p14:tracePt t="104794" x="5384800" y="3841750"/>
          <p14:tracePt t="104811" x="5372100" y="3867150"/>
          <p14:tracePt t="104827" x="5353050" y="3892550"/>
          <p14:tracePt t="104844" x="5346700" y="3924300"/>
          <p14:tracePt t="104861" x="5346700" y="3962400"/>
          <p14:tracePt t="104878" x="5353050" y="4019550"/>
          <p14:tracePt t="104895" x="5384800" y="4064000"/>
          <p14:tracePt t="104912" x="5441950" y="4114800"/>
          <p14:tracePt t="104928" x="5492750" y="4140200"/>
          <p14:tracePt t="104931" x="5530850" y="4146550"/>
          <p14:tracePt t="104944" x="5549900" y="4152900"/>
          <p14:tracePt t="104947" x="5588000" y="4159250"/>
          <p14:tracePt t="104961" x="5600700" y="4159250"/>
          <p14:tracePt t="104963" x="5626100" y="4159250"/>
          <p14:tracePt t="104978" x="5651500" y="4159250"/>
          <p14:tracePt t="104980" x="5676900" y="4146550"/>
          <p14:tracePt t="104995" x="5727700" y="4095750"/>
          <p14:tracePt t="105010" x="5746750" y="4025900"/>
          <p14:tracePt t="105027" x="5753100" y="3975100"/>
          <p14:tracePt t="105044" x="5753100" y="3937000"/>
          <p14:tracePt t="105060" x="5721350" y="3898900"/>
          <p14:tracePt t="105077" x="5676900" y="3867150"/>
          <p14:tracePt t="105094" x="5619750" y="3848100"/>
          <p14:tracePt t="105111" x="5549900" y="3841750"/>
          <p14:tracePt t="105128" x="5467350" y="3841750"/>
          <p14:tracePt t="105144" x="5391150" y="3860800"/>
          <p14:tracePt t="105161" x="5340350" y="3886200"/>
          <p14:tracePt t="105163" x="5321300" y="3905250"/>
          <p14:tracePt t="105178" x="5314950" y="3917950"/>
          <p14:tracePt t="105180" x="5302250" y="3930650"/>
          <p14:tracePt t="105195" x="5283200" y="3937000"/>
          <p14:tracePt t="105211" x="5283200" y="3943350"/>
          <p14:tracePt t="105228" x="5283200" y="3962400"/>
          <p14:tracePt t="105244" x="5289550" y="3981450"/>
          <p14:tracePt t="105261" x="5302250" y="3994150"/>
          <p14:tracePt t="105277" x="5334000" y="4013200"/>
          <p14:tracePt t="105294" x="5378450" y="4032250"/>
          <p14:tracePt t="105311" x="5416550" y="4038600"/>
          <p14:tracePt t="105327" x="5461000" y="4038600"/>
          <p14:tracePt t="105344" x="5499100" y="4038600"/>
          <p14:tracePt t="105361" x="5543550" y="4038600"/>
          <p14:tracePt t="105363" x="5549900" y="4025900"/>
          <p14:tracePt t="105377" x="5562600" y="4006850"/>
          <p14:tracePt t="105380" x="5568950" y="3987800"/>
          <p14:tracePt t="105396" x="5568950" y="3975100"/>
          <p14:tracePt t="105411" x="5568950" y="3962400"/>
          <p14:tracePt t="105427" x="5568950" y="3956050"/>
          <p14:tracePt t="105444" x="5568950" y="3949700"/>
          <p14:tracePt t="105805" x="0" y="0"/>
        </p14:tracePtLst>
        <p14:tracePtLst>
          <p14:tracePt t="108325" x="1320800" y="4845050"/>
          <p14:tracePt t="108398" x="1327150" y="4845050"/>
          <p14:tracePt t="108404" x="1371600" y="4845050"/>
          <p14:tracePt t="108416" x="1435100" y="4845050"/>
          <p14:tracePt t="108428" x="1619250" y="4845050"/>
          <p14:tracePt t="108445" x="1905000" y="4845050"/>
          <p14:tracePt t="108460" x="2311400" y="4845050"/>
          <p14:tracePt t="108476" x="2616200" y="4845050"/>
          <p14:tracePt t="108493" x="2755900" y="4845050"/>
          <p14:tracePt t="108510" x="2781300" y="4845050"/>
          <p14:tracePt t="108526" x="2787650" y="4845050"/>
          <p14:tracePt t="108772" x="0" y="0"/>
        </p14:tracePtLst>
        <p14:tracePtLst>
          <p14:tracePt t="110429" x="1174750" y="4730750"/>
          <p14:tracePt t="110500" x="1168400" y="4730750"/>
          <p14:tracePt t="110527" x="1168400" y="4743450"/>
          <p14:tracePt t="110535" x="1168400" y="4762500"/>
          <p14:tracePt t="110543" x="1168400" y="4775200"/>
          <p14:tracePt t="110559" x="1168400" y="4813300"/>
          <p14:tracePt t="110576" x="1168400" y="4851400"/>
          <p14:tracePt t="110593" x="1168400" y="4889500"/>
          <p14:tracePt t="110609" x="1168400" y="4902200"/>
          <p14:tracePt t="110627" x="1174750" y="4914900"/>
          <p14:tracePt t="110710" x="1181100" y="4914900"/>
          <p14:tracePt t="110716" x="1187450" y="4908550"/>
          <p14:tracePt t="110732" x="1193800" y="4895850"/>
          <p14:tracePt t="110742" x="1200150" y="4883150"/>
          <p14:tracePt t="110759" x="1206500" y="4851400"/>
          <p14:tracePt t="110776" x="1206500" y="4819650"/>
          <p14:tracePt t="110792" x="1206500" y="4800600"/>
          <p14:tracePt t="110795" x="1206500" y="4787900"/>
          <p14:tracePt t="110825" x="1206500" y="4781550"/>
          <p14:tracePt t="110842" x="1206500" y="4775200"/>
          <p14:tracePt t="111203" x="0" y="0"/>
        </p14:tracePtLst>
        <p14:tracePtLst>
          <p14:tracePt t="111492" x="1492250" y="4832350"/>
          <p14:tracePt t="111627" x="0" y="0"/>
        </p14:tracePtLst>
        <p14:tracePtLst>
          <p14:tracePt t="112036" x="1993900" y="4667250"/>
          <p14:tracePt t="112084" x="1987550" y="4660900"/>
          <p14:tracePt t="112108" x="1981200" y="4686300"/>
          <p14:tracePt t="112115" x="1974850" y="4705350"/>
          <p14:tracePt t="112125" x="1974850" y="4718050"/>
          <p14:tracePt t="112142" x="1968500" y="4762500"/>
          <p14:tracePt t="112159" x="1968500" y="4813300"/>
          <p14:tracePt t="112175" x="1968500" y="4851400"/>
          <p14:tracePt t="112192" x="1968500" y="4889500"/>
          <p14:tracePt t="112208" x="1987550" y="4921250"/>
          <p14:tracePt t="112226" x="1993900" y="4946650"/>
          <p14:tracePt t="112228" x="2000250" y="4953000"/>
          <p14:tracePt t="112241" x="2006600" y="4959350"/>
          <p14:tracePt t="112258" x="2038350" y="4978400"/>
          <p14:tracePt t="112275" x="2044700" y="4978400"/>
          <p14:tracePt t="112292" x="2063750" y="4978400"/>
          <p14:tracePt t="112308" x="2089150" y="4978400"/>
          <p14:tracePt t="112325" x="2127250" y="4959350"/>
          <p14:tracePt t="112342" x="2159000" y="4933950"/>
          <p14:tracePt t="112358" x="2197100" y="4908550"/>
          <p14:tracePt t="112375" x="2209800" y="4895850"/>
          <p14:tracePt t="112392" x="2222500" y="4883150"/>
          <p14:tracePt t="112564" x="0" y="0"/>
        </p14:tracePtLst>
        <p14:tracePtLst>
          <p14:tracePt t="112859" x="2736850" y="4667250"/>
          <p14:tracePt t="112899" x="2730500" y="4667250"/>
          <p14:tracePt t="112908" x="2724150" y="4673600"/>
          <p14:tracePt t="112914" x="2717800" y="4686300"/>
          <p14:tracePt t="112924" x="2705100" y="4705350"/>
          <p14:tracePt t="112942" x="2686050" y="4749800"/>
          <p14:tracePt t="112958" x="2679700" y="4806950"/>
          <p14:tracePt t="112974" x="2679700" y="4838700"/>
          <p14:tracePt t="112991" x="2679700" y="4870450"/>
          <p14:tracePt t="113008" x="2686050" y="4889500"/>
          <p14:tracePt t="113025" x="2698750" y="4895850"/>
          <p14:tracePt t="113043" x="2705100" y="4895850"/>
          <p14:tracePt t="113058" x="2717800" y="4895850"/>
          <p14:tracePt t="113074" x="2730500" y="4895850"/>
          <p14:tracePt t="113091" x="2749550" y="4895850"/>
          <p14:tracePt t="113108" x="2774950" y="4883150"/>
          <p14:tracePt t="113125" x="2800350" y="4857750"/>
          <p14:tracePt t="113141" x="2825750" y="4845050"/>
          <p14:tracePt t="113158" x="2844800" y="4826000"/>
          <p14:tracePt t="113175" x="2851150" y="4813300"/>
          <p14:tracePt t="113191" x="2857500" y="4806950"/>
          <p14:tracePt t="113208" x="2870200" y="4794250"/>
          <p14:tracePt t="113225" x="2870200" y="4787900"/>
          <p14:tracePt t="113339" x="2870200" y="4794250"/>
          <p14:tracePt t="113347" x="2870200" y="4813300"/>
          <p14:tracePt t="113358" x="2870200" y="4838700"/>
          <p14:tracePt t="113375" x="2870200" y="4876800"/>
          <p14:tracePt t="113391" x="2882900" y="4902200"/>
          <p14:tracePt t="113410" x="2889250" y="4908550"/>
          <p14:tracePt t="113436" x="2889250" y="4914900"/>
          <p14:tracePt t="113461" x="2901950" y="4914900"/>
          <p14:tracePt t="113478" x="2914650" y="4908550"/>
          <p14:tracePt t="113484" x="2927350" y="4902200"/>
          <p14:tracePt t="113492" x="2933700" y="4889500"/>
          <p14:tracePt t="113509" x="2965450" y="4851400"/>
          <p14:tracePt t="113525" x="2984500" y="4826000"/>
          <p14:tracePt t="113542" x="2990850" y="4819650"/>
          <p14:tracePt t="113558" x="2990850" y="4806950"/>
          <p14:tracePt t="114171" x="0" y="0"/>
        </p14:tracePtLst>
        <p14:tracePtLst>
          <p14:tracePt t="114750" x="3632200" y="4686300"/>
          <p14:tracePt t="114765" x="3625850" y="4686300"/>
          <p14:tracePt t="114775" x="3619500" y="4686300"/>
          <p14:tracePt t="114791" x="3606800" y="4686300"/>
          <p14:tracePt t="114808" x="3600450" y="4686300"/>
          <p14:tracePt t="114825" x="3581400" y="4686300"/>
          <p14:tracePt t="114841" x="3575050" y="4686300"/>
          <p14:tracePt t="114859" x="3562350" y="4692650"/>
          <p14:tracePt t="114874" x="3543300" y="4718050"/>
          <p14:tracePt t="114891" x="3543300" y="4756150"/>
          <p14:tracePt t="114909" x="3543300" y="4832350"/>
          <p14:tracePt t="114925" x="3549650" y="4921250"/>
          <p14:tracePt t="114941" x="3568700" y="4997450"/>
          <p14:tracePt t="114958" x="3594100" y="5041900"/>
          <p14:tracePt t="114975" x="3606800" y="5060950"/>
          <p14:tracePt t="115054" x="3613150" y="5060950"/>
          <p14:tracePt t="115067" x="0" y="0"/>
        </p14:tracePtLst>
        <p14:tracePtLst>
          <p14:tracePt t="115316" x="3740150" y="4883150"/>
          <p14:tracePt t="115382" x="3733800" y="4889500"/>
          <p14:tracePt t="115416" x="3733800" y="4895850"/>
          <p14:tracePt t="115431" x="3727450" y="4908550"/>
          <p14:tracePt t="115446" x="3721100" y="4908550"/>
          <p14:tracePt t="115475" x="0" y="0"/>
        </p14:tracePtLst>
        <p14:tracePtLst>
          <p14:tracePt t="116043" x="3873500" y="4718050"/>
          <p14:tracePt t="116091" x="3886200" y="4711700"/>
          <p14:tracePt t="116101" x="3924300" y="4705350"/>
          <p14:tracePt t="116107" x="3943350" y="4705350"/>
          <p14:tracePt t="116124" x="4057650" y="4705350"/>
          <p14:tracePt t="116140" x="4197350" y="4705350"/>
          <p14:tracePt t="116157" x="4324350" y="4705350"/>
          <p14:tracePt t="116174" x="4375150" y="4705350"/>
          <p14:tracePt t="116190" x="4387850" y="4705350"/>
          <p14:tracePt t="116207" x="4394200" y="4705350"/>
          <p14:tracePt t="116430" x="4133850" y="4819650"/>
          <p14:tracePt t="116435" x="4121150" y="4826000"/>
          <p14:tracePt t="116452" x="4114800" y="4826000"/>
          <p14:tracePt t="116620" x="4121150" y="4832350"/>
          <p14:tracePt t="116630" x="4140200" y="4838700"/>
          <p14:tracePt t="116635" x="4159250" y="4845050"/>
          <p14:tracePt t="116645" x="4184650" y="4851400"/>
          <p14:tracePt t="116657" x="4210050" y="4857750"/>
          <p14:tracePt t="116675" x="4241800" y="4864100"/>
          <p14:tracePt t="116691" x="4260850" y="4864100"/>
          <p14:tracePt t="116707" x="4267200" y="4864100"/>
          <p14:tracePt t="116724" x="4279900" y="4864100"/>
          <p14:tracePt t="116741" x="4298950" y="4864100"/>
          <p14:tracePt t="116924" x="4305300" y="4864100"/>
          <p14:tracePt t="116931" x="4311650" y="4864100"/>
          <p14:tracePt t="116941" x="4318000" y="4864100"/>
          <p14:tracePt t="116958" x="4362450" y="4864100"/>
          <p14:tracePt t="116974" x="4432300" y="4864100"/>
          <p14:tracePt t="116990" x="4521200" y="4864100"/>
          <p14:tracePt t="117007" x="4629150" y="4864100"/>
          <p14:tracePt t="117023" x="4743450" y="4864100"/>
          <p14:tracePt t="117040" x="4864100" y="4864100"/>
          <p14:tracePt t="117056" x="4927600" y="4864100"/>
          <p14:tracePt t="117073" x="4959350" y="4864100"/>
          <p14:tracePt t="117090" x="4972050" y="4864100"/>
          <p14:tracePt t="117459" x="0" y="0"/>
        </p14:tracePtLst>
        <p14:tracePtLst>
          <p14:tracePt t="118764" x="1111250" y="4762500"/>
          <p14:tracePt t="118884" x="1130300" y="4762500"/>
          <p14:tracePt t="118891" x="1168400" y="4762500"/>
          <p14:tracePt t="118900" x="1225550" y="4762500"/>
          <p14:tracePt t="118910" x="1295400" y="4762500"/>
          <p14:tracePt t="118924" x="1504950" y="4762500"/>
          <p14:tracePt t="118940" x="1784350" y="4762500"/>
          <p14:tracePt t="118957" x="2152650" y="4762500"/>
          <p14:tracePt t="118973" x="2565400" y="4762500"/>
          <p14:tracePt t="118990" x="3022600" y="4762500"/>
          <p14:tracePt t="119007" x="3517900" y="4762500"/>
          <p14:tracePt t="119023" x="3994150" y="4762500"/>
          <p14:tracePt t="119039" x="4318000" y="4762500"/>
          <p14:tracePt t="119056" x="4489450" y="4762500"/>
          <p14:tracePt t="119073" x="4565650" y="4762500"/>
          <p14:tracePt t="119075" x="4578350" y="4762500"/>
          <p14:tracePt t="119089" x="4591050" y="4762500"/>
          <p14:tracePt t="119092" x="4597400" y="4762500"/>
          <p14:tracePt t="119107" x="4616450" y="4762500"/>
          <p14:tracePt t="119123" x="4635500" y="4762500"/>
          <p14:tracePt t="119139" x="4686300" y="4762500"/>
          <p14:tracePt t="119156" x="4730750" y="4762500"/>
          <p14:tracePt t="119173" x="4819650" y="4762500"/>
          <p14:tracePt t="119190" x="4927600" y="4768850"/>
          <p14:tracePt t="119207" x="5048250" y="4781550"/>
          <p14:tracePt t="119224" x="5175250" y="4781550"/>
          <p14:tracePt t="119227" x="5238750" y="4781550"/>
          <p14:tracePt t="119240" x="5289550" y="4781550"/>
          <p14:tracePt t="119243" x="5321300" y="4781550"/>
          <p14:tracePt t="119257" x="5346700" y="4781550"/>
          <p14:tracePt t="119260" x="5365750" y="4781550"/>
          <p14:tracePt t="119273" x="5372100" y="4781550"/>
          <p14:tracePt t="119290" x="5391150" y="4781550"/>
          <p14:tracePt t="119292" x="5397500" y="4781550"/>
          <p14:tracePt t="119306" x="5403850" y="4781550"/>
          <p14:tracePt t="119323" x="5422900" y="4781550"/>
          <p14:tracePt t="119843" x="0" y="0"/>
        </p14:tracePtLst>
        <p14:tracePtLst>
          <p14:tracePt t="120353" x="6127750" y="4895850"/>
          <p14:tracePt t="120406" x="6146800" y="4895850"/>
          <p14:tracePt t="120415" x="6172200" y="4895850"/>
          <p14:tracePt t="120422" x="6210300" y="4895850"/>
          <p14:tracePt t="120441" x="6369050" y="4895850"/>
          <p14:tracePt t="120445" x="6483350" y="4895850"/>
          <p14:tracePt t="120457" x="6629400" y="4895850"/>
          <p14:tracePt t="120473" x="7023100" y="4902200"/>
          <p14:tracePt t="120478" x="7194550" y="4902200"/>
          <p14:tracePt t="120491" x="7372350" y="4902200"/>
          <p14:tracePt t="120493" x="7543800" y="4902200"/>
          <p14:tracePt t="120508" x="7753350" y="4902200"/>
          <p14:tracePt t="120523" x="7842250" y="4902200"/>
          <p14:tracePt t="120541" x="7854950" y="4902200"/>
          <p14:tracePt t="120694" x="7835900" y="4902200"/>
          <p14:tracePt t="120700" x="7804150" y="4902200"/>
          <p14:tracePt t="120710" x="7753350" y="4902200"/>
          <p14:tracePt t="120724" x="7632700" y="4902200"/>
          <p14:tracePt t="120739" x="7518400" y="4902200"/>
          <p14:tracePt t="120757" x="7461250" y="4902200"/>
          <p14:tracePt t="120774" x="7448550" y="4902200"/>
          <p14:tracePt t="120789" x="7442200" y="4902200"/>
          <p14:tracePt t="120820" x="7435850" y="4908550"/>
          <p14:tracePt t="120828" x="7442200" y="4908550"/>
          <p14:tracePt t="120839" x="7473950" y="4914900"/>
          <p14:tracePt t="120856" x="7575550" y="4940300"/>
          <p14:tracePt t="120859" x="7639050" y="4946650"/>
          <p14:tracePt t="120872" x="7715250" y="4965700"/>
          <p14:tracePt t="120889" x="7854950" y="4978400"/>
          <p14:tracePt t="120894" x="7899400" y="4978400"/>
          <p14:tracePt t="120905" x="7931150" y="4978400"/>
          <p14:tracePt t="120923" x="7969250" y="4978400"/>
          <p14:tracePt t="120939" x="7975600" y="4978400"/>
          <p14:tracePt t="120980" x="7956550" y="4978400"/>
          <p14:tracePt t="120989" x="7924800" y="4978400"/>
          <p14:tracePt t="121006" x="7848600" y="4978400"/>
          <p14:tracePt t="121022" x="7772400" y="4978400"/>
          <p14:tracePt t="121038" x="7747000" y="4978400"/>
          <p14:tracePt t="121055" x="7740650" y="4978400"/>
          <p14:tracePt t="121107" x="7753350" y="4978400"/>
          <p14:tracePt t="121116" x="7778750" y="4978400"/>
          <p14:tracePt t="121125" x="7810500" y="4978400"/>
          <p14:tracePt t="121139" x="7886700" y="4978400"/>
          <p14:tracePt t="121155" x="7937500" y="4978400"/>
          <p14:tracePt t="121172" x="7962900" y="4978400"/>
          <p14:tracePt t="121190" x="7969250" y="4978400"/>
          <p14:tracePt t="121347" x="0" y="0"/>
        </p14:tracePtLst>
        <p14:tracePtLst>
          <p14:tracePt t="122248" x="5435600" y="3003550"/>
          <p14:tracePt t="122257" x="5441950" y="3003550"/>
          <p14:tracePt t="122272" x="5454650" y="3003550"/>
          <p14:tracePt t="122275" x="5461000" y="3003550"/>
          <p14:tracePt t="122289" x="5467350" y="3003550"/>
          <p14:tracePt t="122294" x="5473700" y="3003550"/>
          <p14:tracePt t="122305" x="5486400" y="3003550"/>
          <p14:tracePt t="122322" x="5511800" y="3003550"/>
          <p14:tracePt t="122339" x="5549900" y="3028950"/>
          <p14:tracePt t="122355" x="5562600" y="3041650"/>
          <p14:tracePt t="122372" x="5575300" y="3067050"/>
          <p14:tracePt t="122388" x="5600700" y="3105150"/>
          <p14:tracePt t="122405" x="5607050" y="3136900"/>
          <p14:tracePt t="122422" x="5607050" y="3162300"/>
          <p14:tracePt t="122439" x="5613400" y="3194050"/>
          <p14:tracePt t="122456" x="5613400" y="3200400"/>
          <p14:tracePt t="122472" x="5613400" y="3206750"/>
          <p14:tracePt t="122515" x="5613400" y="3213100"/>
          <p14:tracePt t="122540" x="5607050" y="3213100"/>
          <p14:tracePt t="122573" x="5600700" y="3213100"/>
          <p14:tracePt t="122580" x="5594350" y="3213100"/>
          <p14:tracePt t="122964" x="0" y="0"/>
        </p14:tracePtLst>
        <p14:tracePtLst>
          <p14:tracePt t="123443" x="5480050" y="3016250"/>
          <p14:tracePt t="123531" x="5492750" y="3016250"/>
          <p14:tracePt t="123547" x="5499100" y="3016250"/>
          <p14:tracePt t="123556" x="5505450" y="3022600"/>
          <p14:tracePt t="123564" x="5511800" y="3028950"/>
          <p14:tracePt t="123571" x="5518150" y="3035300"/>
          <p14:tracePt t="123588" x="5518150" y="3048000"/>
          <p14:tracePt t="123605" x="5524500" y="3067050"/>
          <p14:tracePt t="123629" x="5524500" y="3073400"/>
          <p14:tracePt t="123637" x="5524500" y="3079750"/>
          <p14:tracePt t="123654" x="5524500" y="3105150"/>
          <p14:tracePt t="123671" x="5524500" y="3124200"/>
          <p14:tracePt t="123688" x="5511800" y="3143250"/>
          <p14:tracePt t="123705" x="5505450" y="3155950"/>
          <p14:tracePt t="123900" x="0" y="0"/>
        </p14:tracePtLst>
        <p14:tracePtLst>
          <p14:tracePt t="124516" x="8921750" y="4838700"/>
          <p14:tracePt t="124589" x="8928100" y="4838700"/>
          <p14:tracePt t="124596" x="8953500" y="4838700"/>
          <p14:tracePt t="124605" x="8997950" y="4857750"/>
          <p14:tracePt t="124621" x="9156700" y="4883150"/>
          <p14:tracePt t="124637" x="9378950" y="4908550"/>
          <p14:tracePt t="124654" x="9601200" y="4914900"/>
          <p14:tracePt t="124670" x="9759950" y="4914900"/>
          <p14:tracePt t="124687" x="9810750" y="4914900"/>
          <p14:tracePt t="124704" x="9817100" y="4914900"/>
          <p14:tracePt t="124755" x="9798050" y="4914900"/>
          <p14:tracePt t="124763" x="9759950" y="4914900"/>
          <p14:tracePt t="124772" x="9696450" y="4914900"/>
          <p14:tracePt t="124787" x="9537700" y="4914900"/>
          <p14:tracePt t="124804" x="9347200" y="4914900"/>
          <p14:tracePt t="124821" x="9169400" y="4914900"/>
          <p14:tracePt t="124837" x="9074150" y="4914900"/>
          <p14:tracePt t="124854" x="9042400" y="4914900"/>
          <p14:tracePt t="124870" x="9036050" y="4914900"/>
          <p14:tracePt t="124955" x="9048750" y="4914900"/>
          <p14:tracePt t="124964" x="9074150" y="4914900"/>
          <p14:tracePt t="124972" x="9105900" y="4914900"/>
          <p14:tracePt t="124987" x="9213850" y="4927600"/>
          <p14:tracePt t="125004" x="9290050" y="4933950"/>
          <p14:tracePt t="125020" x="9315450" y="4940300"/>
          <p14:tracePt t="125037" x="9321800" y="4940300"/>
          <p14:tracePt t="125091" x="9290050" y="4940300"/>
          <p14:tracePt t="125099" x="9245600" y="4940300"/>
          <p14:tracePt t="125107" x="9188450" y="4940300"/>
          <p14:tracePt t="125120" x="9124950" y="4940300"/>
          <p14:tracePt t="125137" x="8959850" y="4940300"/>
          <p14:tracePt t="125154" x="8801100" y="4940300"/>
          <p14:tracePt t="125170" x="8775700" y="4940300"/>
          <p14:tracePt t="125187" x="8769350" y="4940300"/>
          <p14:tracePt t="125255" x="8788400" y="4940300"/>
          <p14:tracePt t="125260" x="8807450" y="4940300"/>
          <p14:tracePt t="125271" x="8851900" y="4940300"/>
          <p14:tracePt t="125289" x="8978900" y="4940300"/>
          <p14:tracePt t="125292" x="9048750" y="4940300"/>
          <p14:tracePt t="125304" x="9112250" y="4940300"/>
          <p14:tracePt t="125323" x="9182100" y="4940300"/>
          <p14:tracePt t="125326" x="9188450" y="4940300"/>
          <p14:tracePt t="125372" x="9182100" y="4940300"/>
          <p14:tracePt t="125381" x="9150350" y="4940300"/>
          <p14:tracePt t="125389" x="9099550" y="4940300"/>
          <p14:tracePt t="125404" x="8972550" y="4940300"/>
          <p14:tracePt t="125421" x="8883650" y="4940300"/>
          <p14:tracePt t="125437" x="8851900" y="4940300"/>
          <p14:tracePt t="125455" x="8845550" y="4940300"/>
          <p14:tracePt t="125484" x="8858250" y="4946650"/>
          <p14:tracePt t="125492" x="8902700" y="4953000"/>
          <p14:tracePt t="125505" x="8953500" y="4972050"/>
          <p14:tracePt t="125522" x="9093200" y="4997450"/>
          <p14:tracePt t="125526" x="9194800" y="5016500"/>
          <p14:tracePt t="125539" x="9290050" y="5029200"/>
          <p14:tracePt t="125555" x="9461500" y="5060950"/>
          <p14:tracePt t="125570" x="9474200" y="5060950"/>
          <p14:tracePt t="125587" x="9480550" y="5060950"/>
          <p14:tracePt t="125604" x="9474200" y="5060950"/>
          <p14:tracePt t="125620" x="9398000" y="5060950"/>
          <p14:tracePt t="125637" x="9258300" y="5060950"/>
          <p14:tracePt t="125654" x="9182100" y="5054600"/>
          <p14:tracePt t="125670" x="9169400" y="5054600"/>
          <p14:tracePt t="125687" x="9163050" y="5054600"/>
          <p14:tracePt t="125731" x="9169400" y="5054600"/>
          <p14:tracePt t="125742" x="9194800" y="5054600"/>
          <p14:tracePt t="125747" x="9232900" y="5060950"/>
          <p14:tracePt t="125757" x="9277350" y="5067300"/>
          <p14:tracePt t="125771" x="9372600" y="5080000"/>
          <p14:tracePt t="125788" x="9436100" y="5080000"/>
          <p14:tracePt t="125804" x="9474200" y="5080000"/>
          <p14:tracePt t="125914" x="0" y="0"/>
        </p14:tracePtLst>
        <p14:tracePtLst>
          <p14:tracePt t="128325" x="5448300" y="2965450"/>
          <p14:tracePt t="128431" x="5454650" y="2965450"/>
          <p14:tracePt t="128437" x="5467350" y="2971800"/>
          <p14:tracePt t="128453" x="5480050" y="2997200"/>
          <p14:tracePt t="128470" x="5499100" y="3009900"/>
          <p14:tracePt t="128488" x="5518150" y="3048000"/>
          <p14:tracePt t="128492" x="5524500" y="3060700"/>
          <p14:tracePt t="128503" x="5530850" y="3073400"/>
          <p14:tracePt t="128521" x="5549900" y="3098800"/>
          <p14:tracePt t="128557" x="5549900" y="3105150"/>
          <p14:tracePt t="128564" x="5549900" y="3111500"/>
          <p14:tracePt t="128581" x="5549900" y="3117850"/>
          <p14:tracePt t="128604" x="5549900" y="3124200"/>
          <p14:tracePt t="128614" x="5549900" y="3130550"/>
          <p14:tracePt t="128630" x="5543550" y="3143250"/>
          <p14:tracePt t="128645" x="5543550" y="3149600"/>
          <p14:tracePt t="128678" x="5537200" y="3149600"/>
          <p14:tracePt t="129051" x="0" y="0"/>
        </p14:tracePtLst>
        <p14:tracePtLst>
          <p14:tracePt t="130139" x="4025900" y="4921250"/>
          <p14:tracePt t="130199" x="4032250" y="4921250"/>
          <p14:tracePt t="130208" x="4064000" y="4921250"/>
          <p14:tracePt t="130221" x="4171950" y="4921250"/>
          <p14:tracePt t="130237" x="4311650" y="4914900"/>
          <p14:tracePt t="130253" x="4425950" y="4914900"/>
          <p14:tracePt t="130269" x="4521200" y="4914900"/>
          <p14:tracePt t="130287" x="4572000" y="4914900"/>
          <p14:tracePt t="130303" x="4603750" y="4914900"/>
          <p14:tracePt t="130320" x="4635500" y="4914900"/>
          <p14:tracePt t="130324" x="4648200" y="4914900"/>
          <p14:tracePt t="130336" x="4660900" y="4914900"/>
          <p14:tracePt t="130353" x="4686300" y="4914900"/>
          <p14:tracePt t="130356" x="4699000" y="4914900"/>
          <p14:tracePt t="130369" x="4705350" y="4914900"/>
          <p14:tracePt t="130388" x="4711700" y="4914900"/>
          <p14:tracePt t="130402" x="4718050" y="4914900"/>
          <p14:tracePt t="130421" x="4724400" y="4914900"/>
          <p14:tracePt t="130435" x="4737100" y="4914900"/>
          <p14:tracePt t="130452" x="4768850" y="4914900"/>
          <p14:tracePt t="130469" x="4800600" y="4914900"/>
          <p14:tracePt t="130487" x="4845050" y="4914900"/>
          <p14:tracePt t="130503" x="4889500" y="4914900"/>
          <p14:tracePt t="130520" x="4933950" y="4914900"/>
          <p14:tracePt t="130523" x="4959350" y="4914900"/>
          <p14:tracePt t="130536" x="4978400" y="4914900"/>
          <p14:tracePt t="130539" x="4991100" y="4914900"/>
          <p14:tracePt t="130552" x="5010150" y="4914900"/>
          <p14:tracePt t="130555" x="5022850" y="4914900"/>
          <p14:tracePt t="131187" x="0" y="0"/>
        </p14:tracePtLst>
        <p14:tracePtLst>
          <p14:tracePt t="133559" x="3987800" y="4813300"/>
          <p14:tracePt t="133621" x="3987800" y="4800600"/>
          <p14:tracePt t="133638" x="4000500" y="4794250"/>
          <p14:tracePt t="133647" x="4013200" y="4794250"/>
          <p14:tracePt t="133653" x="4051300" y="4787900"/>
          <p14:tracePt t="133668" x="4121150" y="4781550"/>
          <p14:tracePt t="133684" x="4210050" y="4781550"/>
          <p14:tracePt t="133701" x="4273550" y="4781550"/>
          <p14:tracePt t="133718" x="4318000" y="4781550"/>
          <p14:tracePt t="133734" x="4324350" y="4781550"/>
          <p14:tracePt t="133751" x="4330700" y="4781550"/>
          <p14:tracePt t="133779" x="4337050" y="4781550"/>
          <p14:tracePt t="133949" x="4343400" y="4781550"/>
          <p14:tracePt t="133963" x="4356100" y="4781550"/>
          <p14:tracePt t="133973" x="4375150" y="4781550"/>
          <p14:tracePt t="133984" x="4394200" y="4781550"/>
          <p14:tracePt t="134001" x="4470400" y="4781550"/>
          <p14:tracePt t="134005" x="4514850" y="4781550"/>
          <p14:tracePt t="134018" x="4559300" y="4781550"/>
          <p14:tracePt t="134020" x="4610100" y="4781550"/>
          <p14:tracePt t="134034" x="4718050" y="4781550"/>
          <p14:tracePt t="134051" x="4794250" y="4781550"/>
          <p14:tracePt t="134068" x="4813300" y="4781550"/>
          <p14:tracePt t="134084" x="4826000" y="4781550"/>
          <p14:tracePt t="134226" x="4806950" y="4781550"/>
          <p14:tracePt t="134235" x="4787900" y="4781550"/>
          <p14:tracePt t="134242" x="4756150" y="4781550"/>
          <p14:tracePt t="134251" x="4699000" y="4781550"/>
          <p14:tracePt t="134267" x="4572000" y="4781550"/>
          <p14:tracePt t="134284" x="4425950" y="4781550"/>
          <p14:tracePt t="134300" x="4279900" y="4781550"/>
          <p14:tracePt t="134317" x="4159250" y="4781550"/>
          <p14:tracePt t="134334" x="4083050" y="4781550"/>
          <p14:tracePt t="134350" x="4044950" y="4781550"/>
          <p14:tracePt t="134367" x="4019550" y="4781550"/>
          <p14:tracePt t="134384" x="4006850" y="4781550"/>
          <p14:tracePt t="134401" x="4000500" y="4781550"/>
          <p14:tracePt t="134417" x="3994150" y="4781550"/>
          <p14:tracePt t="134542" x="4006850" y="4781550"/>
          <p14:tracePt t="134549" x="4038600" y="4781550"/>
          <p14:tracePt t="134556" x="4089400" y="4781550"/>
          <p14:tracePt t="134568" x="4159250" y="4781550"/>
          <p14:tracePt t="134585" x="4305300" y="4781550"/>
          <p14:tracePt t="134587" x="4375150" y="4781550"/>
          <p14:tracePt t="134601" x="4438650" y="4781550"/>
          <p14:tracePt t="134604" x="4508500" y="4781550"/>
          <p14:tracePt t="134617" x="4572000" y="4781550"/>
          <p14:tracePt t="134635" x="4711700" y="4781550"/>
          <p14:tracePt t="134651" x="4749800" y="4781550"/>
          <p14:tracePt t="134667" x="4756150" y="4781550"/>
          <p14:tracePt t="134724" x="4756150" y="4787900"/>
          <p14:tracePt t="134732" x="4749800" y="4787900"/>
          <p14:tracePt t="134742" x="4730750" y="4787900"/>
          <p14:tracePt t="134752" x="4699000" y="4787900"/>
          <p14:tracePt t="134768" x="4591050" y="4787900"/>
          <p14:tracePt t="134772" x="4514850" y="4787900"/>
          <p14:tracePt t="134785" x="4432300" y="4787900"/>
          <p14:tracePt t="134788" x="4356100" y="4787900"/>
          <p14:tracePt t="134802" x="4292600" y="4787900"/>
          <p14:tracePt t="134819" x="4216400" y="4787900"/>
          <p14:tracePt t="134835" x="4191000" y="4787900"/>
          <p14:tracePt t="134927" x="4203700" y="4787900"/>
          <p14:tracePt t="134934" x="4235450" y="4787900"/>
          <p14:tracePt t="134952" x="4349750" y="4787900"/>
          <p14:tracePt t="134968" x="4508500" y="4787900"/>
          <p14:tracePt t="134972" x="4572000" y="4787900"/>
          <p14:tracePt t="134984" x="4616450" y="4787900"/>
          <p14:tracePt t="135000" x="4667250" y="4787900"/>
          <p14:tracePt t="135002" x="4673600" y="4787900"/>
          <p14:tracePt t="135018" x="4679950" y="4787900"/>
          <p14:tracePt t="135084" x="4667250" y="4787900"/>
          <p14:tracePt t="135092" x="4622800" y="4787900"/>
          <p14:tracePt t="135101" x="4559300" y="4787900"/>
          <p14:tracePt t="135118" x="4349750" y="4787900"/>
          <p14:tracePt t="135134" x="4070350" y="4787900"/>
          <p14:tracePt t="135151" x="3860800" y="4787900"/>
          <p14:tracePt t="135167" x="3784600" y="4787900"/>
          <p14:tracePt t="135184" x="3771900" y="4787900"/>
          <p14:tracePt t="135259" x="3784600" y="4787900"/>
          <p14:tracePt t="135268" x="3816350" y="4787900"/>
          <p14:tracePt t="135275" x="3848100" y="4787900"/>
          <p14:tracePt t="135284" x="3898900" y="4787900"/>
          <p14:tracePt t="135300" x="4057650" y="4787900"/>
          <p14:tracePt t="135317" x="4260850" y="4787900"/>
          <p14:tracePt t="135334" x="4489450" y="4787900"/>
          <p14:tracePt t="135350" x="4679950" y="4787900"/>
          <p14:tracePt t="135367" x="4775200" y="4787900"/>
          <p14:tracePt t="135383" x="4794250" y="4787900"/>
          <p14:tracePt t="135400" x="4800600" y="4787900"/>
          <p14:tracePt t="135595" x="4781550" y="4787900"/>
          <p14:tracePt t="135603" x="4749800" y="4787900"/>
          <p14:tracePt t="135613" x="4705350" y="4787900"/>
          <p14:tracePt t="135619" x="4654550" y="4787900"/>
          <p14:tracePt t="135633" x="4591050" y="4787900"/>
          <p14:tracePt t="135650" x="4387850" y="4787900"/>
          <p14:tracePt t="135667" x="4305300" y="4787900"/>
          <p14:tracePt t="135684" x="4286250" y="4787900"/>
          <p14:tracePt t="135780" x="4298950" y="4787900"/>
          <p14:tracePt t="135788" x="4337050" y="4787900"/>
          <p14:tracePt t="135796" x="4387850" y="4787900"/>
          <p14:tracePt t="135804" x="4464050" y="4787900"/>
          <p14:tracePt t="135818" x="4527550" y="4787900"/>
          <p14:tracePt t="135820" x="4578350" y="4787900"/>
          <p14:tracePt t="135834" x="4622800" y="4787900"/>
          <p14:tracePt t="135836" x="4648200" y="4787900"/>
          <p14:tracePt t="135851" x="4660900" y="4787900"/>
          <p14:tracePt t="136133" x="4654550" y="4787900"/>
          <p14:tracePt t="136139" x="4635500" y="4787900"/>
          <p14:tracePt t="136150" x="4622800" y="4787900"/>
          <p14:tracePt t="136167" x="4565650" y="4787900"/>
          <p14:tracePt t="136184" x="4476750" y="4787900"/>
          <p14:tracePt t="136200" x="4394200" y="4787900"/>
          <p14:tracePt t="136217" x="4318000" y="4787900"/>
          <p14:tracePt t="136219" x="4292600" y="4787900"/>
          <p14:tracePt t="136233" x="4273550" y="4787900"/>
          <p14:tracePt t="136235" x="4248150" y="4787900"/>
          <p14:tracePt t="136250" x="4229100" y="4787900"/>
          <p14:tracePt t="136267" x="4216400" y="4787900"/>
          <p14:tracePt t="136401" x="4565650" y="4787900"/>
          <p14:tracePt t="136403" x="4629150" y="4787900"/>
          <p14:tracePt t="136417" x="4686300" y="4794250"/>
          <p14:tracePt t="136433" x="4743450" y="4806950"/>
          <p14:tracePt t="136435" x="4749800" y="4806950"/>
          <p14:tracePt t="136507" x="4730750" y="4806950"/>
          <p14:tracePt t="136514" x="4692650" y="4806950"/>
          <p14:tracePt t="136522" x="4629150" y="4806950"/>
          <p14:tracePt t="136533" x="4552950" y="4806950"/>
          <p14:tracePt t="136550" x="4387850" y="4806950"/>
          <p14:tracePt t="136567" x="4248150" y="4806950"/>
          <p14:tracePt t="136583" x="4191000" y="4806950"/>
          <p14:tracePt t="136600" x="4178300" y="4806950"/>
          <p14:tracePt t="136691" x="4191000" y="4806950"/>
          <p14:tracePt t="136698" x="4216400" y="4806950"/>
          <p14:tracePt t="136706" x="4254500" y="4806950"/>
          <p14:tracePt t="136716" x="4305300" y="4806950"/>
          <p14:tracePt t="136733" x="4413250" y="4806950"/>
          <p14:tracePt t="136750" x="4489450" y="4806950"/>
          <p14:tracePt t="136767" x="4527550" y="4806950"/>
          <p14:tracePt t="136811" x="4540250" y="4813300"/>
          <p14:tracePt t="136837" x="4533900" y="4813300"/>
          <p14:tracePt t="136843" x="4508500" y="4813300"/>
          <p14:tracePt t="136851" x="4470400" y="4813300"/>
          <p14:tracePt t="136867" x="4343400" y="4813300"/>
          <p14:tracePt t="136883" x="4235450" y="4813300"/>
          <p14:tracePt t="136900" x="4191000" y="4813300"/>
          <p14:tracePt t="136916" x="4184650" y="4813300"/>
          <p14:tracePt t="137004" x="4197350" y="4813300"/>
          <p14:tracePt t="137011" x="4216400" y="4813300"/>
          <p14:tracePt t="137022" x="4241800" y="4813300"/>
          <p14:tracePt t="137033" x="4267200" y="4813300"/>
          <p14:tracePt t="137050" x="4311650" y="4813300"/>
          <p14:tracePt t="137051" x="4337050" y="4813300"/>
          <p14:tracePt t="137067" x="4375150" y="4813300"/>
          <p14:tracePt t="137083" x="4413250" y="4813300"/>
          <p14:tracePt t="137100" x="4425950" y="4813300"/>
          <p14:tracePt t="137116" x="4432300" y="4813300"/>
          <p14:tracePt t="137171" x="4425950" y="4813300"/>
          <p14:tracePt t="137181" x="4406900" y="4813300"/>
          <p14:tracePt t="137187" x="4375150" y="4813300"/>
          <p14:tracePt t="137200" x="4330700" y="4813300"/>
          <p14:tracePt t="137216" x="4235450" y="4813300"/>
          <p14:tracePt t="137233" x="4178300" y="4813300"/>
          <p14:tracePt t="137249" x="4159250" y="4813300"/>
          <p14:tracePt t="137333" x="4178300" y="4813300"/>
          <p14:tracePt t="137340" x="4216400" y="4813300"/>
          <p14:tracePt t="137351" x="4267200" y="4813300"/>
          <p14:tracePt t="137366" x="4438650" y="4832350"/>
          <p14:tracePt t="137383" x="4572000" y="4857750"/>
          <p14:tracePt t="137400" x="4622800" y="4870450"/>
          <p14:tracePt t="137417" x="4629150" y="4870450"/>
          <p14:tracePt t="137484" x="4616450" y="4870450"/>
          <p14:tracePt t="137491" x="4597400" y="4870450"/>
          <p14:tracePt t="137500" x="4572000" y="4870450"/>
          <p14:tracePt t="137517" x="4527550" y="4870450"/>
          <p14:tracePt t="137534" x="4508500" y="4870450"/>
          <p14:tracePt t="137551" x="4502150" y="4870450"/>
          <p14:tracePt t="137605" x="4514850" y="4870450"/>
          <p14:tracePt t="137613" x="4527550" y="4870450"/>
          <p14:tracePt t="137620" x="4546600" y="4870450"/>
          <p14:tracePt t="137633" x="4565650" y="4870450"/>
          <p14:tracePt t="137650" x="4597400" y="4870450"/>
          <p14:tracePt t="137652" x="4603750" y="4870450"/>
          <p14:tracePt t="137724" x="4597400" y="4870450"/>
          <p14:tracePt t="137731" x="4572000" y="4870450"/>
          <p14:tracePt t="137739" x="4540250" y="4870450"/>
          <p14:tracePt t="137749" x="4502150" y="4870450"/>
          <p14:tracePt t="137766" x="4381500" y="4870450"/>
          <p14:tracePt t="137783" x="4254500" y="4870450"/>
          <p14:tracePt t="137799" x="4178300" y="4864100"/>
          <p14:tracePt t="137816" x="4165600" y="4864100"/>
          <p14:tracePt t="137835" x="4165600" y="4857750"/>
          <p14:tracePt t="137866" x="4191000" y="4857750"/>
          <p14:tracePt t="137874" x="4229100" y="4857750"/>
          <p14:tracePt t="137883" x="4286250" y="4857750"/>
          <p14:tracePt t="137899" x="4413250" y="4857750"/>
          <p14:tracePt t="137916" x="4546600" y="4857750"/>
          <p14:tracePt t="137933" x="4654550" y="4857750"/>
          <p14:tracePt t="137949" x="4686300" y="4857750"/>
          <p14:tracePt t="137966" x="4692650" y="4857750"/>
          <p14:tracePt t="138010" x="4667250" y="4857750"/>
          <p14:tracePt t="138019" x="4629150" y="4857750"/>
          <p14:tracePt t="138027" x="4565650" y="4857750"/>
          <p14:tracePt t="138035" x="4495800" y="4857750"/>
          <p14:tracePt t="138049" x="4425950" y="4857750"/>
          <p14:tracePt t="138067" x="4324350" y="4857750"/>
          <p14:tracePt t="138083" x="4305300" y="4857750"/>
          <p14:tracePt t="138131" x="4311650" y="4857750"/>
          <p14:tracePt t="138139" x="4337050" y="4857750"/>
          <p14:tracePt t="138149" x="4368800" y="4857750"/>
          <p14:tracePt t="138166" x="4451350" y="4857750"/>
          <p14:tracePt t="138182" x="4572000" y="4857750"/>
          <p14:tracePt t="138199" x="4679950" y="4857750"/>
          <p14:tracePt t="138216" x="4699000" y="4864100"/>
          <p14:tracePt t="138233" x="4705350" y="4864100"/>
          <p14:tracePt t="138274" x="4692650" y="4864100"/>
          <p14:tracePt t="138283" x="4686300" y="4864100"/>
          <p14:tracePt t="138291" x="4673600" y="4864100"/>
          <p14:tracePt t="138307" x="4660900" y="4864100"/>
          <p14:tracePt t="138316" x="4654550" y="4864100"/>
          <p14:tracePt t="138572" x="4641850" y="4864100"/>
          <p14:tracePt t="138583" x="4616450" y="4864100"/>
          <p14:tracePt t="138589" x="4584700" y="4864100"/>
          <p14:tracePt t="138600" x="4533900" y="4864100"/>
          <p14:tracePt t="138617" x="4406900" y="4864100"/>
          <p14:tracePt t="138620" x="4356100" y="4864100"/>
          <p14:tracePt t="138633" x="4311650" y="4864100"/>
          <p14:tracePt t="138650" x="4260850" y="4864100"/>
          <p14:tracePt t="138652" x="4254500" y="4864100"/>
          <p14:tracePt t="138666" x="4248150" y="4864100"/>
          <p14:tracePt t="138764" x="4254500" y="4864100"/>
          <p14:tracePt t="138771" x="4286250" y="4864100"/>
          <p14:tracePt t="138784" x="4311650" y="4864100"/>
          <p14:tracePt t="138800" x="4406900" y="4864100"/>
          <p14:tracePt t="138803" x="4470400" y="4864100"/>
          <p14:tracePt t="138816" x="4521200" y="4864100"/>
          <p14:tracePt t="138820" x="4572000" y="4864100"/>
          <p14:tracePt t="138833" x="4616450" y="4864100"/>
          <p14:tracePt t="138850" x="4686300" y="4864100"/>
          <p14:tracePt t="138853" x="4699000" y="4864100"/>
          <p14:tracePt t="138866" x="4705350" y="4864100"/>
          <p14:tracePt t="138924" x="4686300" y="4864100"/>
          <p14:tracePt t="138932" x="4654550" y="4864100"/>
          <p14:tracePt t="138942" x="4610100" y="4864100"/>
          <p14:tracePt t="138949" x="4559300" y="4864100"/>
          <p14:tracePt t="138966" x="4445000" y="4864100"/>
          <p14:tracePt t="138983" x="4381500" y="4857750"/>
          <p14:tracePt t="138999" x="4368800" y="4857750"/>
          <p14:tracePt t="139075" x="4387850" y="4857750"/>
          <p14:tracePt t="139085" x="4419600" y="4857750"/>
          <p14:tracePt t="139092" x="4470400" y="4857750"/>
          <p14:tracePt t="139101" x="4502150" y="4857750"/>
          <p14:tracePt t="139116" x="4540250" y="4857750"/>
          <p14:tracePt t="139133" x="4559300" y="4857750"/>
          <p14:tracePt t="139180" x="4546600" y="4857750"/>
          <p14:tracePt t="139188" x="4521200" y="4857750"/>
          <p14:tracePt t="139195" x="4489450" y="4857750"/>
          <p14:tracePt t="139203" x="4457700" y="4857750"/>
          <p14:tracePt t="139216" x="4413250" y="4857750"/>
          <p14:tracePt t="139233" x="4381500" y="4857750"/>
          <p14:tracePt t="139235" x="4375150" y="4857750"/>
          <p14:tracePt t="139249" x="4368800" y="4857750"/>
          <p14:tracePt t="139285" x="4381500" y="4857750"/>
          <p14:tracePt t="139292" x="4413250" y="4857750"/>
          <p14:tracePt t="139301" x="4457700" y="4857750"/>
          <p14:tracePt t="139317" x="4565650" y="4857750"/>
          <p14:tracePt t="139332" x="4660900" y="4857750"/>
          <p14:tracePt t="139350" x="4686300" y="4857750"/>
          <p14:tracePt t="139396" x="4673600" y="4857750"/>
          <p14:tracePt t="139403" x="4641850" y="4857750"/>
          <p14:tracePt t="139416" x="4597400" y="4857750"/>
          <p14:tracePt t="139432" x="4470400" y="4857750"/>
          <p14:tracePt t="139449" x="4387850" y="4857750"/>
          <p14:tracePt t="139451" x="4362450" y="4857750"/>
          <p14:tracePt t="139466" x="4349750" y="4857750"/>
          <p14:tracePt t="139532" x="4368800" y="4857750"/>
          <p14:tracePt t="139540" x="4400550" y="4857750"/>
          <p14:tracePt t="139549" x="4445000" y="4857750"/>
          <p14:tracePt t="139567" x="4546600" y="4857750"/>
          <p14:tracePt t="139583" x="4597400" y="4857750"/>
          <p14:tracePt t="139599" x="4616450" y="4857750"/>
          <p14:tracePt t="139644" x="4597400" y="4857750"/>
          <p14:tracePt t="139652" x="4565650" y="4857750"/>
          <p14:tracePt t="139661" x="4521200" y="4857750"/>
          <p14:tracePt t="139668" x="4495800" y="4857750"/>
          <p14:tracePt t="139683" x="4451350" y="4857750"/>
          <p14:tracePt t="139700" x="4445000" y="4857750"/>
          <p14:tracePt t="139756" x="4451350" y="4857750"/>
          <p14:tracePt t="139763" x="4476750" y="4857750"/>
          <p14:tracePt t="139771" x="4508500" y="4857750"/>
          <p14:tracePt t="139782" x="4552950" y="4857750"/>
          <p14:tracePt t="139799" x="4629150" y="4864100"/>
          <p14:tracePt t="139816" x="4648200" y="4870450"/>
          <p14:tracePt t="139819" x="4654550" y="4870450"/>
          <p14:tracePt t="139883" x="4648200" y="4870450"/>
          <p14:tracePt t="139893" x="4641850" y="4870450"/>
          <p14:tracePt t="139899" x="4635500" y="4870450"/>
          <p14:tracePt t="139915" x="4622800" y="4870450"/>
          <p14:tracePt t="139932" x="4616450" y="4870450"/>
          <p14:tracePt t="140075" x="4597400" y="4870450"/>
          <p14:tracePt t="140083" x="4565650" y="4870450"/>
          <p14:tracePt t="140091" x="4533900" y="4870450"/>
          <p14:tracePt t="140099" x="4495800" y="4870450"/>
          <p14:tracePt t="140116" x="4387850" y="4870450"/>
          <p14:tracePt t="140132" x="4318000" y="4864100"/>
          <p14:tracePt t="140149" x="4305300" y="4864100"/>
          <p14:tracePt t="140182" x="4305300" y="4857750"/>
          <p14:tracePt t="140211" x="4311650" y="4857750"/>
          <p14:tracePt t="140221" x="4343400" y="4851400"/>
          <p14:tracePt t="140228" x="4381500" y="4845050"/>
          <p14:tracePt t="140237" x="4413250" y="4845050"/>
          <p14:tracePt t="140249" x="4476750" y="4845050"/>
          <p14:tracePt t="140265" x="4584700" y="4845050"/>
          <p14:tracePt t="140270" x="4622800" y="4845050"/>
          <p14:tracePt t="140282" x="4667250" y="4845050"/>
          <p14:tracePt t="140299" x="4673600" y="4845050"/>
          <p14:tracePt t="140350" x="4667250" y="4845050"/>
          <p14:tracePt t="140356" x="4622800" y="4838700"/>
          <p14:tracePt t="140365" x="4572000" y="4832350"/>
          <p14:tracePt t="140383" x="4400550" y="4806950"/>
          <p14:tracePt t="140399" x="4248150" y="4781550"/>
          <p14:tracePt t="140415" x="4203700" y="4775200"/>
          <p14:tracePt t="140432" x="4191000" y="4775200"/>
          <p14:tracePt t="140476" x="4197350" y="4775200"/>
          <p14:tracePt t="140483" x="4210050" y="4775200"/>
          <p14:tracePt t="140491" x="4241800" y="4775200"/>
          <p14:tracePt t="140500" x="4260850" y="4775200"/>
          <p14:tracePt t="140515" x="4343400" y="4781550"/>
          <p14:tracePt t="140532" x="4394200" y="4781550"/>
          <p14:tracePt t="140549" x="4406900" y="4781550"/>
          <p14:tracePt t="140630" x="4381500" y="4781550"/>
          <p14:tracePt t="140635" x="4349750" y="4781550"/>
          <p14:tracePt t="140649" x="4318000" y="4781550"/>
          <p14:tracePt t="140665" x="4260850" y="4781550"/>
          <p14:tracePt t="140667" x="4241800" y="4781550"/>
          <p14:tracePt t="140683" x="4235450" y="4781550"/>
          <p14:tracePt t="140739" x="4241800" y="4781550"/>
          <p14:tracePt t="140748" x="4260850" y="4781550"/>
          <p14:tracePt t="140755" x="4286250" y="4781550"/>
          <p14:tracePt t="140765" x="4311650" y="4781550"/>
          <p14:tracePt t="140782" x="4419600" y="4787900"/>
          <p14:tracePt t="140799" x="4521200" y="4813300"/>
          <p14:tracePt t="140816" x="4552950" y="4819650"/>
          <p14:tracePt t="140833" x="4559300" y="4819650"/>
          <p14:tracePt t="140859" x="4540250" y="4819650"/>
          <p14:tracePt t="140868" x="4489450" y="4819650"/>
          <p14:tracePt t="140883" x="4343400" y="4819650"/>
          <p14:tracePt t="140899" x="4171950" y="4819650"/>
          <p14:tracePt t="140915" x="4083050" y="4819650"/>
          <p14:tracePt t="140932" x="4070350" y="4819650"/>
          <p14:tracePt t="140949" x="4064000" y="4819650"/>
          <p14:tracePt t="140980" x="4076700" y="4826000"/>
          <p14:tracePt t="140989" x="4102100" y="4826000"/>
          <p14:tracePt t="140998" x="4133850" y="4826000"/>
          <p14:tracePt t="141015" x="4260850" y="4826000"/>
          <p14:tracePt t="141032" x="4394200" y="4826000"/>
          <p14:tracePt t="141049" x="4457700" y="4826000"/>
          <p14:tracePt t="141065" x="4470400" y="4826000"/>
          <p14:tracePt t="141107" x="4445000" y="4826000"/>
          <p14:tracePt t="141115" x="4413250" y="4826000"/>
          <p14:tracePt t="141124" x="4387850" y="4826000"/>
          <p14:tracePt t="141132" x="4362450" y="4826000"/>
          <p14:tracePt t="141149" x="4349750" y="4826000"/>
          <p14:tracePt t="141252" x="4356100" y="4826000"/>
          <p14:tracePt t="141712" x="4349750" y="4819650"/>
          <p14:tracePt t="141720" x="4337050" y="4813300"/>
          <p14:tracePt t="141734" x="4324350" y="4813300"/>
          <p14:tracePt t="141749" x="4305300" y="4806950"/>
          <p14:tracePt t="141765" x="4292600" y="4800600"/>
          <p14:tracePt t="142899" x="4286250" y="4800600"/>
          <p14:tracePt t="142909" x="4273550" y="4800600"/>
          <p14:tracePt t="142916" x="4248150" y="4800600"/>
          <p14:tracePt t="142931" x="4203700" y="4800600"/>
          <p14:tracePt t="142948" x="4152900" y="4800600"/>
          <p14:tracePt t="142965" x="4133850" y="4800600"/>
          <p14:tracePt t="142981" x="4121150" y="4800600"/>
          <p14:tracePt t="143015" x="4108450" y="4800600"/>
          <p14:tracePt t="143156" x="4114800" y="4800600"/>
          <p14:tracePt t="143164" x="4140200" y="4800600"/>
          <p14:tracePt t="143171" x="4178300" y="4800600"/>
          <p14:tracePt t="143181" x="4254500" y="4800600"/>
          <p14:tracePt t="143198" x="4413250" y="4813300"/>
          <p14:tracePt t="143215" x="4540250" y="4832350"/>
          <p14:tracePt t="143231" x="4572000" y="4838700"/>
          <p14:tracePt t="143248" x="4578350" y="4838700"/>
          <p14:tracePt t="143292" x="4572000" y="4838700"/>
          <p14:tracePt t="143300" x="4546600" y="4838700"/>
          <p14:tracePt t="143308" x="4514850" y="4838700"/>
          <p14:tracePt t="143317" x="4476750" y="4838700"/>
          <p14:tracePt t="143332" x="4343400" y="4838700"/>
          <p14:tracePt t="143349" x="4216400" y="4838700"/>
          <p14:tracePt t="143365" x="4152900" y="4838700"/>
          <p14:tracePt t="143382" x="4127500" y="4838700"/>
          <p14:tracePt t="143398" x="4121150" y="4838700"/>
          <p14:tracePt t="143484" x="4127500" y="4851400"/>
          <p14:tracePt t="143491" x="4159250" y="4857750"/>
          <p14:tracePt t="143500" x="4184650" y="4857750"/>
          <p14:tracePt t="143515" x="4318000" y="4889500"/>
          <p14:tracePt t="143531" x="4457700" y="4914900"/>
          <p14:tracePt t="143548" x="4540250" y="4921250"/>
          <p14:tracePt t="143565" x="4559300" y="4921250"/>
          <p14:tracePt t="143581" x="4565650" y="4927600"/>
          <p14:tracePt t="143615" x="4546600" y="4927600"/>
          <p14:tracePt t="143620" x="4514850" y="4927600"/>
          <p14:tracePt t="143631" x="4451350" y="4927600"/>
          <p14:tracePt t="143648" x="4267200" y="4927600"/>
          <p14:tracePt t="143651" x="4159250" y="4927600"/>
          <p14:tracePt t="143664" x="4076700" y="4927600"/>
          <p14:tracePt t="143667" x="4000500" y="4927600"/>
          <p14:tracePt t="143682" x="3956050" y="4927600"/>
          <p14:tracePt t="143685" x="3943350" y="4927600"/>
          <p14:tracePt t="143698" x="3930650" y="4927600"/>
          <p14:tracePt t="143715" x="3924300" y="4927600"/>
          <p14:tracePt t="143764" x="3924300" y="4921250"/>
          <p14:tracePt t="143771" x="3943350" y="4921250"/>
          <p14:tracePt t="143781" x="3975100" y="4921250"/>
          <p14:tracePt t="143798" x="4114800" y="4921250"/>
          <p14:tracePt t="143815" x="4311650" y="4921250"/>
          <p14:tracePt t="143832" x="4540250" y="4921250"/>
          <p14:tracePt t="143848" x="4730750" y="4921250"/>
          <p14:tracePt t="143865" x="4838700" y="4921250"/>
          <p14:tracePt t="143867" x="4857750" y="4921250"/>
          <p14:tracePt t="143885" x="4864100" y="4921250"/>
          <p14:tracePt t="143958" x="4819650" y="4908550"/>
          <p14:tracePt t="143964" x="4762500" y="4902200"/>
          <p14:tracePt t="143974" x="4686300" y="4889500"/>
          <p14:tracePt t="143981" x="4603750" y="4876800"/>
          <p14:tracePt t="143997" x="4476750" y="4870450"/>
          <p14:tracePt t="144014" x="4400550" y="4870450"/>
          <p14:tracePt t="144031" x="4381500" y="4870450"/>
          <p14:tracePt t="144107" x="4400550" y="4870450"/>
          <p14:tracePt t="144116" x="4432300" y="4870450"/>
          <p14:tracePt t="144124" x="4476750" y="4870450"/>
          <p14:tracePt t="144133" x="4521200" y="4870450"/>
          <p14:tracePt t="144148" x="4629150" y="4870450"/>
          <p14:tracePt t="144165" x="4686300" y="4870450"/>
          <p14:tracePt t="144181" x="4718050" y="4870450"/>
          <p14:tracePt t="144198" x="4724400" y="4870450"/>
          <p14:tracePt t="144763" x="0" y="0"/>
        </p14:tracePtLst>
        <p14:tracePtLst>
          <p14:tracePt t="146606" x="3575050" y="4705350"/>
          <p14:tracePt t="146631" x="3575050" y="4711700"/>
          <p14:tracePt t="146637" x="3575050" y="4724400"/>
          <p14:tracePt t="146647" x="3581400" y="4743450"/>
          <p14:tracePt t="146664" x="3600450" y="4781550"/>
          <p14:tracePt t="146680" x="3613150" y="4806950"/>
          <p14:tracePt t="146697" x="3619500" y="4819650"/>
          <p14:tracePt t="146796" x="3625850" y="4819650"/>
          <p14:tracePt t="146804" x="3632200" y="4819650"/>
          <p14:tracePt t="146814" x="3632200" y="4813300"/>
          <p14:tracePt t="146830" x="3651250" y="4800600"/>
          <p14:tracePt t="146847" x="3657600" y="4787900"/>
          <p14:tracePt t="146864" x="3657600" y="4775200"/>
          <p14:tracePt t="146942" x="3657600" y="4781550"/>
          <p14:tracePt t="146948" x="3657600" y="4794250"/>
          <p14:tracePt t="146957" x="3657600" y="4819650"/>
          <p14:tracePt t="146964" x="3657600" y="4826000"/>
          <p14:tracePt t="147075" x="3657600" y="4819650"/>
          <p14:tracePt t="147085" x="3663950" y="4800600"/>
          <p14:tracePt t="147092" x="3663950" y="4794250"/>
          <p14:tracePt t="147100" x="3663950" y="4775200"/>
          <p14:tracePt t="147114" x="3663950" y="4756150"/>
          <p14:tracePt t="147130" x="3663950" y="4749800"/>
          <p14:tracePt t="147204" x="3663950" y="4762500"/>
          <p14:tracePt t="147212" x="3663950" y="4781550"/>
          <p14:tracePt t="147222" x="3663950" y="4787900"/>
          <p14:tracePt t="147230" x="3663950" y="4800600"/>
          <p14:tracePt t="147246" x="3663950" y="4806950"/>
          <p14:tracePt t="147395" x="0" y="0"/>
        </p14:tracePtLst>
        <p14:tracePtLst>
          <p14:tracePt t="148132" x="5435600" y="2984500"/>
          <p14:tracePt t="148164" x="5454650" y="2984500"/>
          <p14:tracePt t="148172" x="5473700" y="2997200"/>
          <p14:tracePt t="148180" x="5486400" y="3003550"/>
          <p14:tracePt t="148197" x="5505450" y="3022600"/>
          <p14:tracePt t="148213" x="5518150" y="3048000"/>
          <p14:tracePt t="148230" x="5524500" y="3060700"/>
          <p14:tracePt t="148246" x="5537200" y="3079750"/>
          <p14:tracePt t="148294" x="5537200" y="3086100"/>
          <p14:tracePt t="148302" x="5524500" y="3092450"/>
          <p14:tracePt t="148317" x="5511800" y="3105150"/>
          <p14:tracePt t="148330" x="5492750" y="3111500"/>
          <p14:tracePt t="148347" x="5473700" y="3124200"/>
          <p14:tracePt t="148595" x="0" y="0"/>
        </p14:tracePtLst>
        <p14:tracePtLst>
          <p14:tracePt t="149260" x="5467350" y="3016250"/>
          <p14:tracePt t="149269" x="5473700" y="3016250"/>
          <p14:tracePt t="149275" x="5480050" y="3016250"/>
          <p14:tracePt t="149284" x="5486400" y="3016250"/>
          <p14:tracePt t="149301" x="5499100" y="3016250"/>
          <p14:tracePt t="149317" x="5511800" y="3022600"/>
          <p14:tracePt t="149332" x="5524500" y="3028950"/>
          <p14:tracePt t="149346" x="5530850" y="3041650"/>
          <p14:tracePt t="149348" x="5537200" y="3048000"/>
          <p14:tracePt t="149363" x="5543550" y="3054350"/>
          <p14:tracePt t="149379" x="5549900" y="3067050"/>
          <p14:tracePt t="149403" x="5549900" y="3073400"/>
          <p14:tracePt t="149413" x="5549900" y="3079750"/>
          <p14:tracePt t="149429" x="5549900" y="3098800"/>
          <p14:tracePt t="149445" x="5549900" y="3111500"/>
          <p14:tracePt t="149462" x="5549900" y="3117850"/>
          <p14:tracePt t="149479" x="5549900" y="3130550"/>
          <p14:tracePt t="149667" x="5549900" y="3136900"/>
          <p14:tracePt t="149715" x="5549900" y="3143250"/>
          <p14:tracePt t="149724" x="5543550" y="3143250"/>
          <p14:tracePt t="149757" x="5543550" y="3149600"/>
          <p14:tracePt t="149764" x="5543550" y="3155950"/>
          <p14:tracePt t="149995" x="0" y="0"/>
        </p14:tracePtLst>
        <p14:tracePtLst>
          <p14:tracePt t="152101" x="1943100" y="5016500"/>
          <p14:tracePt t="152108" x="1943100" y="5022850"/>
          <p14:tracePt t="152118" x="1943100" y="5029200"/>
          <p14:tracePt t="152130" x="1943100" y="5041900"/>
          <p14:tracePt t="152146" x="1943100" y="5073650"/>
          <p14:tracePt t="152148" x="1943100" y="5086350"/>
          <p14:tracePt t="152163" x="1943100" y="5105400"/>
          <p14:tracePt t="152165" x="1943100" y="5111750"/>
          <p14:tracePt t="152180" x="1943100" y="5149850"/>
          <p14:tracePt t="152195" x="1955800" y="5168900"/>
          <p14:tracePt t="152211" x="1974850" y="5181600"/>
          <p14:tracePt t="152228" x="2032000" y="5200650"/>
          <p14:tracePt t="152245" x="2095500" y="5219700"/>
          <p14:tracePt t="152261" x="2209800" y="5232400"/>
          <p14:tracePt t="152278" x="2311400" y="5232400"/>
          <p14:tracePt t="152295" x="2432050" y="5232400"/>
          <p14:tracePt t="152311" x="2514600" y="5207000"/>
          <p14:tracePt t="152328" x="2540000" y="5194300"/>
          <p14:tracePt t="152345" x="2559050" y="5168900"/>
          <p14:tracePt t="152349" x="2565400" y="5156200"/>
          <p14:tracePt t="152364" x="2565400" y="5149850"/>
          <p14:tracePt t="152380" x="2565400" y="5137150"/>
          <p14:tracePt t="152395" x="2565400" y="5111750"/>
          <p14:tracePt t="152412" x="2540000" y="5080000"/>
          <p14:tracePt t="152428" x="2508250" y="5060950"/>
          <p14:tracePt t="152445" x="2470150" y="5041900"/>
          <p14:tracePt t="152462" x="2444750" y="5035550"/>
          <p14:tracePt t="152478" x="2413000" y="5035550"/>
          <p14:tracePt t="152495" x="2387600" y="5035550"/>
          <p14:tracePt t="152511" x="2374900" y="5029200"/>
          <p14:tracePt t="152528" x="2362200" y="5029200"/>
          <p14:tracePt t="152531" x="2355850" y="5029200"/>
          <p14:tracePt t="152561" x="2336800" y="5029200"/>
          <p14:tracePt t="152564" x="2330450" y="5029200"/>
          <p14:tracePt t="152578" x="2317750" y="5029200"/>
          <p14:tracePt t="152595" x="2311400" y="5041900"/>
          <p14:tracePt t="152795" x="0" y="0"/>
        </p14:tracePtLst>
        <p14:tracePtLst>
          <p14:tracePt t="153909" x="2914650" y="3022600"/>
          <p14:tracePt t="153944" x="2914650" y="3035300"/>
          <p14:tracePt t="153951" x="2914650" y="3054350"/>
          <p14:tracePt t="153961" x="2914650" y="3073400"/>
          <p14:tracePt t="153980" x="2921000" y="3143250"/>
          <p14:tracePt t="153995" x="2933700" y="3168650"/>
          <p14:tracePt t="154011" x="2946400" y="3181350"/>
          <p14:tracePt t="154029" x="2952750" y="3187700"/>
          <p14:tracePt t="154075" x="2959100" y="3187700"/>
          <p14:tracePt t="154085" x="2965450" y="3187700"/>
          <p14:tracePt t="154094" x="2978150" y="3168650"/>
          <p14:tracePt t="154112" x="2990850" y="3111500"/>
          <p14:tracePt t="154115" x="2997200" y="3067050"/>
          <p14:tracePt t="154128" x="3003550" y="3022600"/>
          <p14:tracePt t="154131" x="3003550" y="2990850"/>
          <p14:tracePt t="154145" x="3003550" y="2959100"/>
          <p14:tracePt t="154148" x="3003550" y="2921000"/>
          <p14:tracePt t="154162" x="3003550" y="2908300"/>
          <p14:tracePt t="154165" x="3003550" y="2901950"/>
          <p14:tracePt t="154179" x="3003550" y="2895600"/>
          <p14:tracePt t="154228" x="3003550" y="2901950"/>
          <p14:tracePt t="154237" x="3003550" y="2914650"/>
          <p14:tracePt t="154245" x="3003550" y="2940050"/>
          <p14:tracePt t="154261" x="3003550" y="2978150"/>
          <p14:tracePt t="154278" x="2997200" y="3016250"/>
          <p14:tracePt t="154294" x="2990850" y="3060700"/>
          <p14:tracePt t="154311" x="2984500" y="3086100"/>
          <p14:tracePt t="154328" x="2978150" y="3111500"/>
          <p14:tracePt t="154344" x="2971800" y="3124200"/>
          <p14:tracePt t="154420" x="2971800" y="3111500"/>
          <p14:tracePt t="154428" x="2971800" y="3086100"/>
          <p14:tracePt t="154435" x="2971800" y="3067050"/>
          <p14:tracePt t="154445" x="2971800" y="3054350"/>
          <p14:tracePt t="154462" x="2971800" y="3035300"/>
          <p14:tracePt t="154532" x="2971800" y="3079750"/>
          <p14:tracePt t="154540" x="2965450" y="3136900"/>
          <p14:tracePt t="154550" x="2965450" y="3175000"/>
          <p14:tracePt t="154561" x="2965450" y="3232150"/>
          <p14:tracePt t="154577" x="2965450" y="3282950"/>
          <p14:tracePt t="154594" x="2965450" y="3302000"/>
          <p14:tracePt t="154645" x="2971800" y="3289300"/>
          <p14:tracePt t="154652" x="2984500" y="3263900"/>
          <p14:tracePt t="154662" x="3003550" y="3225800"/>
          <p14:tracePt t="154679" x="3028950" y="3130550"/>
          <p14:tracePt t="154695" x="3028950" y="3060700"/>
          <p14:tracePt t="154711" x="3028950" y="3003550"/>
          <p14:tracePt t="154728" x="3028950" y="2984500"/>
          <p14:tracePt t="154744" x="3028950" y="2978150"/>
          <p14:tracePt t="154788" x="3028950" y="2984500"/>
          <p14:tracePt t="154796" x="3028950" y="3003550"/>
          <p14:tracePt t="154804" x="3028950" y="3035300"/>
          <p14:tracePt t="154812" x="3028950" y="3079750"/>
          <p14:tracePt t="154827" x="3028950" y="3155950"/>
          <p14:tracePt t="154844" x="3028950" y="3206750"/>
          <p14:tracePt t="154861" x="3028950" y="3219450"/>
          <p14:tracePt t="154879" x="3028950" y="3225800"/>
          <p14:tracePt t="154917" x="3035300" y="3225800"/>
          <p14:tracePt t="154931" x="3035300" y="3219450"/>
          <p14:tracePt t="154941" x="3035300" y="3194050"/>
          <p14:tracePt t="154947" x="3035300" y="3175000"/>
          <p14:tracePt t="154960" x="3035300" y="3149600"/>
          <p14:tracePt t="154977" x="3035300" y="3105150"/>
          <p14:tracePt t="154994" x="3035300" y="3086100"/>
          <p14:tracePt t="155068" x="3035300" y="3098800"/>
          <p14:tracePt t="155075" x="3035300" y="3124200"/>
          <p14:tracePt t="155083" x="3035300" y="3149600"/>
          <p14:tracePt t="155093" x="3035300" y="3162300"/>
          <p14:tracePt t="155111" x="3035300" y="3175000"/>
          <p14:tracePt t="155127" x="3035300" y="3181350"/>
          <p14:tracePt t="155195" x="3041650" y="3162300"/>
          <p14:tracePt t="155202" x="3041650" y="3155950"/>
          <p14:tracePt t="155212" x="3041650" y="3136900"/>
          <p14:tracePt t="155227" x="3041650" y="3124200"/>
          <p14:tracePt t="155413" x="0" y="0"/>
        </p14:tracePtLst>
        <p14:tracePtLst>
          <p14:tracePt t="156667" x="1752600" y="2882900"/>
          <p14:tracePt t="156683" x="1746250" y="2901950"/>
          <p14:tracePt t="156700" x="1739900" y="2921000"/>
          <p14:tracePt t="156709" x="1739900" y="2933700"/>
          <p14:tracePt t="156716" x="1739900" y="2952750"/>
          <p14:tracePt t="156726" x="1739900" y="2997200"/>
          <p14:tracePt t="156744" x="1758950" y="3086100"/>
          <p14:tracePt t="156747" x="1765300" y="3136900"/>
          <p14:tracePt t="156760" x="1778000" y="3194050"/>
          <p14:tracePt t="156776" x="1816100" y="3276600"/>
          <p14:tracePt t="156793" x="1835150" y="3321050"/>
          <p14:tracePt t="156796" x="1841500" y="3333750"/>
          <p14:tracePt t="156811" x="1854200" y="3340100"/>
          <p14:tracePt t="156885" x="1866900" y="3340100"/>
          <p14:tracePt t="156891" x="1873250" y="3340100"/>
          <p14:tracePt t="156899" x="1879600" y="3321050"/>
          <p14:tracePt t="156911" x="1885950" y="3308350"/>
          <p14:tracePt t="156927" x="1898650" y="3282950"/>
          <p14:tracePt t="156943" x="1905000" y="3263900"/>
          <p14:tracePt t="156960" x="1911350" y="3251200"/>
          <p14:tracePt t="156976" x="1917700" y="3244850"/>
          <p14:tracePt t="156993" x="1924050" y="3225800"/>
          <p14:tracePt t="157010" x="1930400" y="3213100"/>
          <p14:tracePt t="157026" x="1943100" y="3200400"/>
          <p14:tracePt t="157116" x="1943100" y="3194050"/>
          <p14:tracePt t="157123" x="1949450" y="3187700"/>
          <p14:tracePt t="157140" x="1955800" y="3175000"/>
          <p14:tracePt t="157148" x="1962150" y="3168650"/>
          <p14:tracePt t="157164" x="1962150" y="3155950"/>
          <p14:tracePt t="157178" x="1962150" y="3149600"/>
          <p14:tracePt t="157181" x="1962150" y="3143250"/>
          <p14:tracePt t="157194" x="1968500" y="3105150"/>
          <p14:tracePt t="157212" x="1968500" y="3092450"/>
          <p14:tracePt t="157228" x="1974850" y="3073400"/>
          <p14:tracePt t="157243" x="1981200" y="3067050"/>
          <p14:tracePt t="157262" x="1981200" y="3060700"/>
          <p14:tracePt t="157286" x="1987550" y="3060700"/>
          <p14:tracePt t="157302" x="1987550" y="3054350"/>
          <p14:tracePt t="157365" x="1987550" y="3073400"/>
          <p14:tracePt t="157372" x="1987550" y="3105150"/>
          <p14:tracePt t="157381" x="1987550" y="3136900"/>
          <p14:tracePt t="157394" x="1987550" y="3181350"/>
          <p14:tracePt t="157412" x="1987550" y="3187700"/>
          <p14:tracePt t="157414" x="1987550" y="3194050"/>
          <p14:tracePt t="157427" x="1987550" y="3200400"/>
          <p14:tracePt t="157763" x="0" y="0"/>
        </p14:tracePtLst>
        <p14:tracePtLst>
          <p14:tracePt t="158872" x="1879600" y="5143500"/>
          <p14:tracePt t="158903" x="1885950" y="5143500"/>
          <p14:tracePt t="158918" x="1892300" y="5143500"/>
          <p14:tracePt t="158927" x="1905000" y="5143500"/>
          <p14:tracePt t="158945" x="1943100" y="5143500"/>
          <p14:tracePt t="158950" x="1974850" y="5143500"/>
          <p14:tracePt t="158960" x="2019300" y="5143500"/>
          <p14:tracePt t="158976" x="2146300" y="5143500"/>
          <p14:tracePt t="158979" x="2216150" y="5143500"/>
          <p14:tracePt t="158992" x="2279650" y="5143500"/>
          <p14:tracePt t="158995" x="2336800" y="5143500"/>
          <p14:tracePt t="159009" x="2381250" y="5143500"/>
          <p14:tracePt t="159012" x="2393950" y="5143500"/>
          <p14:tracePt t="159026" x="2419350" y="5143500"/>
          <p14:tracePt t="159043" x="2425700" y="5143500"/>
          <p14:tracePt t="159427" x="0" y="0"/>
        </p14:tracePtLst>
        <p14:tracePtLst>
          <p14:tracePt t="161979" x="4076700" y="5118100"/>
          <p14:tracePt t="162083" x="4095750" y="5118100"/>
          <p14:tracePt t="162091" x="4159250" y="5124450"/>
          <p14:tracePt t="162100" x="4229100" y="5130800"/>
          <p14:tracePt t="162108" x="4324350" y="5143500"/>
          <p14:tracePt t="162124" x="4559300" y="5143500"/>
          <p14:tracePt t="162141" x="4787900" y="5143500"/>
          <p14:tracePt t="162158" x="4927600" y="5143500"/>
          <p14:tracePt t="162175" x="4984750" y="5143500"/>
          <p14:tracePt t="162191" x="4997450" y="5143500"/>
          <p14:tracePt t="162356" x="4997450" y="5149850"/>
          <p14:tracePt t="162364" x="4991100" y="5156200"/>
          <p14:tracePt t="162374" x="4978400" y="5162550"/>
          <p14:tracePt t="162391" x="4921250" y="5175250"/>
          <p14:tracePt t="162408" x="4800600" y="5187950"/>
          <p14:tracePt t="162425" x="4673600" y="5200650"/>
          <p14:tracePt t="162427" x="4610100" y="5207000"/>
          <p14:tracePt t="162441" x="4572000" y="5213350"/>
          <p14:tracePt t="162458" x="4540250" y="5219700"/>
          <p14:tracePt t="162474" x="4533900" y="5219700"/>
          <p14:tracePt t="162571" x="4540250" y="5219700"/>
          <p14:tracePt t="162580" x="4559300" y="5219700"/>
          <p14:tracePt t="162587" x="4603750" y="5219700"/>
          <p14:tracePt t="162596" x="4667250" y="5219700"/>
          <p14:tracePt t="162608" x="4730750" y="5219700"/>
          <p14:tracePt t="162624" x="4870450" y="5219700"/>
          <p14:tracePt t="162641" x="4953000" y="5219700"/>
          <p14:tracePt t="162643" x="4972050" y="5219700"/>
          <p14:tracePt t="162659" x="4984750" y="5219700"/>
          <p14:tracePt t="162732" x="4965700" y="5219700"/>
          <p14:tracePt t="162739" x="4927600" y="5219700"/>
          <p14:tracePt t="162747" x="4870450" y="5219700"/>
          <p14:tracePt t="162758" x="4838700" y="5219700"/>
          <p14:tracePt t="162775" x="4781550" y="5219700"/>
          <p14:tracePt t="162791" x="4768850" y="5219700"/>
          <p14:tracePt t="162807" x="4762500" y="5219700"/>
          <p14:tracePt t="162891" x="4768850" y="5219700"/>
          <p14:tracePt t="162899" x="4775200" y="5219700"/>
          <p14:tracePt t="162908" x="4781550" y="5219700"/>
          <p14:tracePt t="162925" x="4787900" y="5219700"/>
          <p14:tracePt t="163069" x="0" y="0"/>
        </p14:tracePtLst>
        <p14:tracePtLst>
          <p14:tracePt t="163653" x="1587500" y="5530850"/>
          <p14:tracePt t="163727" x="1612900" y="5530850"/>
          <p14:tracePt t="163733" x="1663700" y="5530850"/>
          <p14:tracePt t="163743" x="1733550" y="5530850"/>
          <p14:tracePt t="163759" x="1981200" y="5530850"/>
          <p14:tracePt t="163763" x="2159000" y="5530850"/>
          <p14:tracePt t="163775" x="2330450" y="5530850"/>
          <p14:tracePt t="163791" x="2597150" y="5530850"/>
          <p14:tracePt t="163795" x="2686050" y="5530850"/>
          <p14:tracePt t="163807" x="2749550" y="5530850"/>
          <p14:tracePt t="163824" x="2832100" y="5530850"/>
          <p14:tracePt t="163841" x="2863850" y="5530850"/>
          <p14:tracePt t="163843" x="2882900" y="5530850"/>
          <p14:tracePt t="163857" x="2895600" y="5530850"/>
          <p14:tracePt t="163875" x="2952750" y="5530850"/>
          <p14:tracePt t="163891" x="2990850" y="5530850"/>
          <p14:tracePt t="163909" x="3016250" y="5530850"/>
          <p14:tracePt t="163925" x="3028950" y="5530850"/>
          <p14:tracePt t="163979" x="3016250" y="5530850"/>
          <p14:tracePt t="163988" x="3003550" y="5530850"/>
          <p14:tracePt t="163995" x="2959100" y="5530850"/>
          <p14:tracePt t="164007" x="2921000" y="5530850"/>
          <p14:tracePt t="164024" x="2819400" y="5530850"/>
          <p14:tracePt t="164027" x="2768600" y="5530850"/>
          <p14:tracePt t="164041" x="2717800" y="5530850"/>
          <p14:tracePt t="164057" x="2628900" y="5530850"/>
          <p14:tracePt t="164074" x="2565400" y="5530850"/>
          <p14:tracePt t="164090" x="2552700" y="5530850"/>
          <p14:tracePt t="164107" x="2546350" y="5530850"/>
          <p14:tracePt t="164197" x="2578100" y="5530850"/>
          <p14:tracePt t="164204" x="2635250" y="5530850"/>
          <p14:tracePt t="164212" x="2705100" y="5530850"/>
          <p14:tracePt t="164225" x="2800350" y="5530850"/>
          <p14:tracePt t="164241" x="3003550" y="5530850"/>
          <p14:tracePt t="164245" x="3086100" y="5530850"/>
          <p14:tracePt t="164257" x="3162300" y="5530850"/>
          <p14:tracePt t="164274" x="3251200" y="5530850"/>
          <p14:tracePt t="164291" x="3270250" y="5530850"/>
          <p14:tracePt t="164355" x="3251200" y="5530850"/>
          <p14:tracePt t="164365" x="3206750" y="5530850"/>
          <p14:tracePt t="164374" x="3143250" y="5530850"/>
          <p14:tracePt t="164391" x="2940050" y="5530850"/>
          <p14:tracePt t="164407" x="2743200" y="5530850"/>
          <p14:tracePt t="164424" x="2635250" y="5530850"/>
          <p14:tracePt t="164427" x="2616200" y="5530850"/>
          <p14:tracePt t="164458" x="2609850" y="5530850"/>
          <p14:tracePt t="164508" x="2628900" y="5530850"/>
          <p14:tracePt t="164516" x="2667000" y="5530850"/>
          <p14:tracePt t="164524" x="2730500" y="5530850"/>
          <p14:tracePt t="164540" x="2933700" y="5530850"/>
          <p14:tracePt t="164557" x="3130550" y="5530850"/>
          <p14:tracePt t="164574" x="3270250" y="5530850"/>
          <p14:tracePt t="164591" x="3314700" y="5530850"/>
          <p14:tracePt t="164607" x="3321050" y="5530850"/>
          <p14:tracePt t="164669" x="3314700" y="5530850"/>
          <p14:tracePt t="164678" x="3270250" y="5530850"/>
          <p14:tracePt t="164694" x="3124200" y="5530850"/>
          <p14:tracePt t="164707" x="2927350" y="5530850"/>
          <p14:tracePt t="164725" x="2743200" y="5530850"/>
          <p14:tracePt t="164741" x="2641600" y="5530850"/>
          <p14:tracePt t="164759" x="2616200" y="5530850"/>
          <p14:tracePt t="164774" x="2609850" y="5530850"/>
          <p14:tracePt t="164820" x="2622550" y="5530850"/>
          <p14:tracePt t="164828" x="2654300" y="5530850"/>
          <p14:tracePt t="164841" x="2705100" y="5530850"/>
          <p14:tracePt t="164857" x="2882900" y="5530850"/>
          <p14:tracePt t="164862" x="2990850" y="5530850"/>
          <p14:tracePt t="164874" x="3251200" y="5530850"/>
          <p14:tracePt t="164891" x="3448050" y="5530850"/>
          <p14:tracePt t="164907" x="3524250" y="5530850"/>
          <p14:tracePt t="164925" x="3536950" y="5530850"/>
          <p14:tracePt t="164942" x="3543300" y="5530850"/>
          <p14:tracePt t="164990" x="3530600" y="5530850"/>
          <p14:tracePt t="164996" x="3498850" y="5530850"/>
          <p14:tracePt t="165007" x="3454400" y="5530850"/>
          <p14:tracePt t="165024" x="3378200" y="5530850"/>
          <p14:tracePt t="165030" x="3359150" y="5530850"/>
          <p14:tracePt t="165040" x="3346450" y="5530850"/>
          <p14:tracePt t="165057" x="3340100" y="5530850"/>
          <p14:tracePt t="165699" x="0" y="0"/>
        </p14:tracePtLst>
        <p14:tracePtLst>
          <p14:tracePt t="167221" x="2565400" y="5270500"/>
          <p14:tracePt t="167293" x="2565400" y="5283200"/>
          <p14:tracePt t="167302" x="2565400" y="5295900"/>
          <p14:tracePt t="167308" x="2565400" y="5314950"/>
          <p14:tracePt t="167323" x="2565400" y="5346700"/>
          <p14:tracePt t="167340" x="2565400" y="5384800"/>
          <p14:tracePt t="167356" x="2565400" y="5410200"/>
          <p14:tracePt t="167373" x="2571750" y="5441950"/>
          <p14:tracePt t="167390" x="2578100" y="5454650"/>
          <p14:tracePt t="167407" x="2578100" y="5461000"/>
          <p14:tracePt t="167446" x="2584450" y="5461000"/>
          <p14:tracePt t="167467" x="2590800" y="5461000"/>
          <p14:tracePt t="167476" x="2590800" y="5454650"/>
          <p14:tracePt t="167484" x="2603500" y="5435600"/>
          <p14:tracePt t="167492" x="2609850" y="5422900"/>
          <p14:tracePt t="167509" x="2616200" y="5391150"/>
          <p14:tracePt t="167523" x="2616200" y="5365750"/>
          <p14:tracePt t="167541" x="2616200" y="5353050"/>
          <p14:tracePt t="167556" x="2616200" y="5346700"/>
          <p14:tracePt t="167646" x="2616200" y="5372100"/>
          <p14:tracePt t="167652" x="2616200" y="5403850"/>
          <p14:tracePt t="167663" x="2609850" y="5422900"/>
          <p14:tracePt t="167675" x="2609850" y="5435600"/>
          <p14:tracePt t="167678" x="2609850" y="5448300"/>
          <p14:tracePt t="167692" x="2609850" y="5454650"/>
          <p14:tracePt t="167694" x="2609850" y="5461000"/>
          <p14:tracePt t="167780" x="2616200" y="5461000"/>
          <p14:tracePt t="167796" x="2616200" y="5448300"/>
          <p14:tracePt t="167804" x="2616200" y="5441950"/>
          <p14:tracePt t="167812" x="2622550" y="5422900"/>
          <p14:tracePt t="167823" x="2622550" y="5416550"/>
          <p14:tracePt t="167840" x="2628900" y="5416550"/>
          <p14:tracePt t="167856" x="2628900" y="5403850"/>
          <p14:tracePt t="167859" x="2635250" y="5397500"/>
          <p14:tracePt t="168075" x="0" y="0"/>
        </p14:tracePtLst>
        <p14:tracePtLst>
          <p14:tracePt t="168957" x="2819400" y="5473700"/>
          <p14:tracePt t="169083" x="0" y="0"/>
        </p14:tracePtLst>
        <p14:tracePtLst>
          <p14:tracePt t="169509" x="3162300" y="5403850"/>
          <p14:tracePt t="169573" x="3162300" y="5410200"/>
          <p14:tracePt t="169582" x="3162300" y="5429250"/>
          <p14:tracePt t="169589" x="3162300" y="5454650"/>
          <p14:tracePt t="169606" x="3162300" y="5486400"/>
          <p14:tracePt t="169622" x="3162300" y="5505450"/>
          <p14:tracePt t="169639" x="3162300" y="5511800"/>
          <p14:tracePt t="169885" x="3162300" y="5518150"/>
          <p14:tracePt t="169996" x="3168650" y="5518150"/>
          <p14:tracePt t="170006" x="3175000" y="5505450"/>
          <p14:tracePt t="170012" x="3175000" y="5499100"/>
          <p14:tracePt t="170028" x="3181350" y="5480050"/>
          <p14:tracePt t="170039" x="3181350" y="5473700"/>
          <p14:tracePt t="170055" x="3194050" y="5454650"/>
          <p14:tracePt t="170316" x="0" y="0"/>
        </p14:tracePtLst>
        <p14:tracePtLst>
          <p14:tracePt t="170772" x="3581400" y="5403850"/>
          <p14:tracePt t="170875" x="0" y="0"/>
        </p14:tracePtLst>
        <p14:tracePtLst>
          <p14:tracePt t="171555" x="4121150" y="5473700"/>
          <p14:tracePt t="171602" x="4146550" y="5473700"/>
          <p14:tracePt t="171611" x="4197350" y="5473700"/>
          <p14:tracePt t="171618" x="4273550" y="5473700"/>
          <p14:tracePt t="171627" x="4356100" y="5473700"/>
          <p14:tracePt t="171638" x="4451350" y="5473700"/>
          <p14:tracePt t="171654" x="4610100" y="5473700"/>
          <p14:tracePt t="171671" x="4711700" y="5480050"/>
          <p14:tracePt t="171688" x="4743450" y="5492750"/>
          <p14:tracePt t="171868" x="4737100" y="5492750"/>
          <p14:tracePt t="171876" x="4730750" y="5492750"/>
          <p14:tracePt t="171884" x="4724400" y="5492750"/>
          <p14:tracePt t="171900" x="4711700" y="5492750"/>
          <p14:tracePt t="171909" x="4705350" y="5492750"/>
          <p14:tracePt t="171921" x="4699000" y="5492750"/>
          <p14:tracePt t="171939" x="4692650" y="5492750"/>
          <p14:tracePt t="172051" x="4705350" y="5492750"/>
          <p14:tracePt t="172058" x="4711700" y="5492750"/>
          <p14:tracePt t="172067" x="4724400" y="5492750"/>
          <p14:tracePt t="172074" x="4730750" y="5492750"/>
          <p14:tracePt t="172147" x="4711700" y="5492750"/>
          <p14:tracePt t="172156" x="4667250" y="5492750"/>
          <p14:tracePt t="172164" x="4616450" y="5492750"/>
          <p14:tracePt t="172172" x="4559300" y="5492750"/>
          <p14:tracePt t="172188" x="4483100" y="5492750"/>
          <p14:tracePt t="172206" x="4464050" y="5492750"/>
          <p14:tracePt t="172222" x="4457700" y="5492750"/>
          <p14:tracePt t="172285" x="4470400" y="5492750"/>
          <p14:tracePt t="172292" x="4495800" y="5492750"/>
          <p14:tracePt t="172305" x="4527550" y="5492750"/>
          <p14:tracePt t="172322" x="4667250" y="5492750"/>
          <p14:tracePt t="172338" x="4711700" y="5492750"/>
          <p14:tracePt t="172355" x="4718050" y="5492750"/>
          <p14:tracePt t="172420" x="4711700" y="5492750"/>
          <p14:tracePt t="172427" x="4692650" y="5492750"/>
          <p14:tracePt t="172438" x="4679950" y="5492750"/>
          <p14:tracePt t="172455" x="4667250" y="5492750"/>
          <p14:tracePt t="172508" x="4673600" y="5492750"/>
          <p14:tracePt t="172515" x="4679950" y="5492750"/>
          <p14:tracePt t="172524" x="4718050" y="5505450"/>
          <p14:tracePt t="172540" x="4768850" y="5511800"/>
          <p14:tracePt t="172555" x="4813300" y="5511800"/>
          <p14:tracePt t="172572" x="4826000" y="5511800"/>
          <p14:tracePt t="172620" x="4813300" y="5511800"/>
          <p14:tracePt t="172630" x="4794250" y="5511800"/>
          <p14:tracePt t="172638" x="4762500" y="5511800"/>
          <p14:tracePt t="172655" x="4699000" y="5505450"/>
          <p14:tracePt t="172671" x="4654550" y="5505450"/>
          <p14:tracePt t="172688" x="4648200" y="5505450"/>
          <p14:tracePt t="172765" x="4667250" y="5505450"/>
          <p14:tracePt t="172773" x="4686300" y="5505450"/>
          <p14:tracePt t="172790" x="4711700" y="5505450"/>
          <p14:tracePt t="172805" x="4718050" y="5505450"/>
          <p14:tracePt t="172853" x="4711700" y="5505450"/>
          <p14:tracePt t="172862" x="4705350" y="5505450"/>
          <p14:tracePt t="172871" x="4692650" y="5505450"/>
          <p14:tracePt t="172888" x="4686300" y="5505450"/>
          <p14:tracePt t="172905" x="4673600" y="5499100"/>
          <p14:tracePt t="173051" x="4667250" y="5492750"/>
          <p14:tracePt t="173070" x="4654550" y="5486400"/>
          <p14:tracePt t="173084" x="4641850" y="5486400"/>
          <p14:tracePt t="173101" x="4635500" y="5486400"/>
          <p14:tracePt t="173616" x="4629150" y="5486400"/>
          <p14:tracePt t="173723" x="0" y="0"/>
        </p14:tracePtLst>
        <p14:tracePtLst>
          <p14:tracePt t="174359" x="2844800" y="5378450"/>
          <p14:tracePt t="174469" x="2857500" y="5378450"/>
          <p14:tracePt t="174478" x="2889250" y="5378450"/>
          <p14:tracePt t="174489" x="2940050" y="5378450"/>
          <p14:tracePt t="174506" x="3181350" y="5378450"/>
          <p14:tracePt t="174523" x="3270250" y="5378450"/>
          <p14:tracePt t="174527" x="3333750" y="5378450"/>
          <p14:tracePt t="174540" x="3384550" y="5378450"/>
          <p14:tracePt t="174554" x="3454400" y="5378450"/>
          <p14:tracePt t="174654" x="3441700" y="5378450"/>
          <p14:tracePt t="174665" x="3390900" y="5378450"/>
          <p14:tracePt t="174671" x="3327400" y="5378450"/>
          <p14:tracePt t="174688" x="3143250" y="5378450"/>
          <p14:tracePt t="174704" x="2940050" y="5378450"/>
          <p14:tracePt t="174707" x="2857500" y="5378450"/>
          <p14:tracePt t="174721" x="2800350" y="5378450"/>
          <p14:tracePt t="174739" x="2768600" y="5378450"/>
          <p14:tracePt t="174741" x="2762250" y="5378450"/>
          <p14:tracePt t="174804" x="2768600" y="5378450"/>
          <p14:tracePt t="174812" x="2806700" y="5378450"/>
          <p14:tracePt t="174821" x="2870200" y="5378450"/>
          <p14:tracePt t="174837" x="3041650" y="5378450"/>
          <p14:tracePt t="174854" x="3200400" y="5378450"/>
          <p14:tracePt t="174870" x="3314700" y="5378450"/>
          <p14:tracePt t="174887" x="3359150" y="5378450"/>
          <p14:tracePt t="174904" x="3365500" y="5378450"/>
          <p14:tracePt t="174965" x="3346450" y="5378450"/>
          <p14:tracePt t="174973" x="3308350" y="5378450"/>
          <p14:tracePt t="174980" x="3257550" y="5378450"/>
          <p14:tracePt t="174990" x="3187700" y="5378450"/>
          <p14:tracePt t="175004" x="3073400" y="5378450"/>
          <p14:tracePt t="175021" x="3022600" y="5378450"/>
          <p14:tracePt t="175038" x="3016250" y="5378450"/>
          <p14:tracePt t="175067" x="3028950" y="5384800"/>
          <p14:tracePt t="175075" x="3067050" y="5391150"/>
          <p14:tracePt t="175087" x="3105150" y="5391150"/>
          <p14:tracePt t="175104" x="3263900" y="5391150"/>
          <p14:tracePt t="175120" x="3467100" y="5391150"/>
          <p14:tracePt t="175123" x="3530600" y="5391150"/>
          <p14:tracePt t="175137" x="3549650" y="5391150"/>
          <p14:tracePt t="175154" x="3568700" y="5391150"/>
          <p14:tracePt t="175182" x="3543300" y="5391150"/>
          <p14:tracePt t="175188" x="3486150" y="5391150"/>
          <p14:tracePt t="175204" x="3321050" y="5391150"/>
          <p14:tracePt t="175221" x="3149600" y="5391150"/>
          <p14:tracePt t="175238" x="3060700" y="5391150"/>
          <p14:tracePt t="175255" x="3048000" y="5391150"/>
          <p14:tracePt t="175271" x="3041650" y="5391150"/>
          <p14:tracePt t="175292" x="3048000" y="5397500"/>
          <p14:tracePt t="175304" x="3067050" y="5397500"/>
          <p14:tracePt t="175321" x="3168650" y="5397500"/>
          <p14:tracePt t="175337" x="3308350" y="5403850"/>
          <p14:tracePt t="175340" x="3352800" y="5416550"/>
          <p14:tracePt t="175353" x="3378200" y="5416550"/>
          <p14:tracePt t="175370" x="3384550" y="5416550"/>
          <p14:tracePt t="175414" x="3365500" y="5416550"/>
          <p14:tracePt t="175419" x="3333750" y="5416550"/>
          <p14:tracePt t="175427" x="3308350" y="5416550"/>
          <p14:tracePt t="175437" x="3302000" y="5416550"/>
          <p14:tracePt t="175454" x="3289300" y="5416550"/>
          <p14:tracePt t="175471" x="3282950" y="5416550"/>
          <p14:tracePt t="175516" x="3295650" y="5416550"/>
          <p14:tracePt t="175524" x="3321050" y="5416550"/>
          <p14:tracePt t="175532" x="3340100" y="5416550"/>
          <p14:tracePt t="175540" x="3359150" y="5416550"/>
          <p14:tracePt t="175555" x="3371850" y="5416550"/>
          <p14:tracePt t="175613" x="3365500" y="5416550"/>
          <p14:tracePt t="175620" x="3340100" y="5416550"/>
          <p14:tracePt t="175630" x="3327400" y="5416550"/>
          <p14:tracePt t="175637" x="3308350" y="5416550"/>
          <p14:tracePt t="175653" x="3295650" y="5416550"/>
          <p14:tracePt t="175708" x="3314700" y="5416550"/>
          <p14:tracePt t="175716" x="3346450" y="5416550"/>
          <p14:tracePt t="175724" x="3384550" y="5416550"/>
          <p14:tracePt t="175738" x="3435350" y="5416550"/>
          <p14:tracePt t="175754" x="3448050" y="5416550"/>
          <p14:tracePt t="175789" x="3448050" y="5429250"/>
          <p14:tracePt t="175795" x="3429000" y="5429250"/>
          <p14:tracePt t="175805" x="3397250" y="5429250"/>
          <p14:tracePt t="175820" x="3282950" y="5429250"/>
          <p14:tracePt t="175837" x="3187700" y="5429250"/>
          <p14:tracePt t="175854" x="3149600" y="5429250"/>
          <p14:tracePt t="175917" x="3155950" y="5429250"/>
          <p14:tracePt t="175925" x="3194050" y="5435600"/>
          <p14:tracePt t="175937" x="3238500" y="5441950"/>
          <p14:tracePt t="175953" x="3302000" y="5454650"/>
          <p14:tracePt t="175971" x="3314700" y="5454650"/>
          <p14:tracePt t="176027" x="3308350" y="5454650"/>
          <p14:tracePt t="176037" x="3302000" y="5454650"/>
          <p14:tracePt t="176043" x="3295650" y="5454650"/>
          <p14:tracePt t="176108" x="3308350" y="5454650"/>
          <p14:tracePt t="176119" x="3333750" y="5454650"/>
          <p14:tracePt t="176124" x="3365500" y="5454650"/>
          <p14:tracePt t="176137" x="3397250" y="5454650"/>
          <p14:tracePt t="176153" x="3435350" y="5454650"/>
          <p14:tracePt t="176170" x="3441700" y="5454650"/>
          <p14:tracePt t="176206" x="3429000" y="5454650"/>
          <p14:tracePt t="176221" x="3371850" y="5454650"/>
          <p14:tracePt t="176237" x="3295650" y="5454650"/>
          <p14:tracePt t="176255" x="3276600" y="5454650"/>
          <p14:tracePt t="176271" x="3270250" y="5454650"/>
          <p14:tracePt t="176325" x="3289300" y="5454650"/>
          <p14:tracePt t="176413" x="3378200" y="5473700"/>
          <p14:tracePt t="176419" x="3359150" y="5473700"/>
          <p14:tracePt t="176428" x="3333750" y="5473700"/>
          <p14:tracePt t="176436" x="3308350" y="5473700"/>
          <p14:tracePt t="176453" x="3270250" y="5473700"/>
          <p14:tracePt t="176470" x="3257550" y="5473700"/>
          <p14:tracePt t="176531" x="3276600" y="5473700"/>
          <p14:tracePt t="176539" x="3295650" y="5473700"/>
          <p14:tracePt t="176547" x="3314700" y="5473700"/>
          <p14:tracePt t="176556" x="3327400" y="5473700"/>
          <p14:tracePt t="176621" x="3314700" y="5473700"/>
          <p14:tracePt t="176628" x="3289300" y="5473700"/>
          <p14:tracePt t="176636" x="3270250" y="5473700"/>
          <p14:tracePt t="176653" x="3232150" y="5473700"/>
          <p14:tracePt t="176670" x="3225800" y="5473700"/>
          <p14:tracePt t="176715" x="3244850" y="5473700"/>
          <p14:tracePt t="176725" x="3276600" y="5473700"/>
          <p14:tracePt t="176732" x="3321050" y="5473700"/>
          <p14:tracePt t="176740" x="3384550" y="5480050"/>
          <p14:tracePt t="176754" x="3441700" y="5492750"/>
          <p14:tracePt t="176771" x="3454400" y="5492750"/>
          <p14:tracePt t="176827" x="3441700" y="5492750"/>
          <p14:tracePt t="176835" x="3435350" y="5492750"/>
          <p14:tracePt t="176844" x="3422650" y="5492750"/>
          <p14:tracePt t="176853" x="3416300" y="5492750"/>
          <p14:tracePt t="177307" x="0" y="0"/>
        </p14:tracePtLst>
        <p14:tracePtLst>
          <p14:tracePt t="178068" x="1301750" y="4775200"/>
          <p14:tracePt t="178183" x="1327150" y="4775200"/>
          <p14:tracePt t="178188" x="1377950" y="4775200"/>
          <p14:tracePt t="178203" x="1524000" y="4781550"/>
          <p14:tracePt t="178219" x="1847850" y="4781550"/>
          <p14:tracePt t="178237" x="2413000" y="4781550"/>
          <p14:tracePt t="178254" x="3079750" y="4781550"/>
          <p14:tracePt t="178270" x="3765550" y="4781550"/>
          <p14:tracePt t="178287" x="4248150" y="4794250"/>
          <p14:tracePt t="178303" x="4425950" y="4794250"/>
          <p14:tracePt t="178319" x="4489450" y="4794250"/>
          <p14:tracePt t="178323" x="4508500" y="4794250"/>
          <p14:tracePt t="178336" x="4521200" y="4794250"/>
          <p14:tracePt t="178353" x="4540250" y="4794250"/>
          <p14:tracePt t="178357" x="4559300" y="4794250"/>
          <p14:tracePt t="178369" x="4572000" y="4794250"/>
          <p14:tracePt t="178386" x="4660900" y="4794250"/>
          <p14:tracePt t="178403" x="4686300" y="4794250"/>
          <p14:tracePt t="178419" x="4705350" y="4794250"/>
          <p14:tracePt t="178827" x="0" y="0"/>
        </p14:tracePtLst>
        <p14:tracePtLst>
          <p14:tracePt t="181069" x="2857500" y="4756150"/>
          <p14:tracePt t="181075" x="2844800" y="4756150"/>
          <p14:tracePt t="181085" x="2825750" y="4756150"/>
          <p14:tracePt t="181103" x="2787650" y="4762500"/>
          <p14:tracePt t="181118" x="2768600" y="4775200"/>
          <p14:tracePt t="181135" x="2768600" y="4787900"/>
          <p14:tracePt t="181152" x="2768600" y="4806950"/>
          <p14:tracePt t="181168" x="2768600" y="4832350"/>
          <p14:tracePt t="181185" x="2787650" y="4857750"/>
          <p14:tracePt t="181188" x="2806700" y="4870450"/>
          <p14:tracePt t="181202" x="2851150" y="4902200"/>
          <p14:tracePt t="181219" x="2914650" y="4927600"/>
          <p14:tracePt t="181236" x="2971800" y="4933950"/>
          <p14:tracePt t="181252" x="3035300" y="4933950"/>
          <p14:tracePt t="181269" x="3073400" y="4927600"/>
          <p14:tracePt t="181285" x="3086100" y="4921250"/>
          <p14:tracePt t="181302" x="3086100" y="4883150"/>
          <p14:tracePt t="181319" x="3054350" y="4845050"/>
          <p14:tracePt t="181335" x="2978150" y="4800600"/>
          <p14:tracePt t="181352" x="2870200" y="4749800"/>
          <p14:tracePt t="181357" x="2800350" y="4743450"/>
          <p14:tracePt t="181368" x="2749550" y="4737100"/>
          <p14:tracePt t="181387" x="2628900" y="4737100"/>
          <p14:tracePt t="181402" x="2603500" y="4743450"/>
          <p14:tracePt t="181419" x="2571750" y="4768850"/>
          <p14:tracePt t="181435" x="2571750" y="4787900"/>
          <p14:tracePt t="181451" x="2571750" y="4806950"/>
          <p14:tracePt t="181468" x="2571750" y="4826000"/>
          <p14:tracePt t="181485" x="2578100" y="4838700"/>
          <p14:tracePt t="181502" x="2590800" y="4851400"/>
          <p14:tracePt t="181519" x="2635250" y="4864100"/>
          <p14:tracePt t="181536" x="2705100" y="4876800"/>
          <p14:tracePt t="181539" x="2736850" y="4876800"/>
          <p14:tracePt t="181552" x="2781300" y="4876800"/>
          <p14:tracePt t="181555" x="2832100" y="4876800"/>
          <p14:tracePt t="181568" x="2857500" y="4870450"/>
          <p14:tracePt t="181572" x="2882900" y="4864100"/>
          <p14:tracePt t="181585" x="2895600" y="4857750"/>
          <p14:tracePt t="181603" x="2901950" y="4800600"/>
          <p14:tracePt t="181618" x="2870200" y="4768850"/>
          <p14:tracePt t="181635" x="2806700" y="4737100"/>
          <p14:tracePt t="181652" x="2711450" y="4724400"/>
          <p14:tracePt t="181668" x="2641600" y="4724400"/>
          <p14:tracePt t="181685" x="2578100" y="4749800"/>
          <p14:tracePt t="181702" x="2540000" y="4800600"/>
          <p14:tracePt t="181718" x="2527300" y="4857750"/>
          <p14:tracePt t="181735" x="2527300" y="4895850"/>
          <p14:tracePt t="181752" x="2546350" y="4946650"/>
          <p14:tracePt t="181755" x="2578100" y="4978400"/>
          <p14:tracePt t="181769" x="2616200" y="5010150"/>
          <p14:tracePt t="181785" x="2705100" y="5029200"/>
          <p14:tracePt t="181788" x="2749550" y="5029200"/>
          <p14:tracePt t="181802" x="2813050" y="5029200"/>
          <p14:tracePt t="181804" x="2870200" y="5010150"/>
          <p14:tracePt t="181819" x="2952750" y="4959350"/>
          <p14:tracePt t="181835" x="2984500" y="4889500"/>
          <p14:tracePt t="181852" x="2984500" y="4819650"/>
          <p14:tracePt t="181868" x="2965450" y="4749800"/>
          <p14:tracePt t="181885" x="2940050" y="4724400"/>
          <p14:tracePt t="181901" x="2908300" y="4711700"/>
          <p14:tracePt t="181918" x="2901950" y="4711700"/>
          <p14:tracePt t="181935" x="2876550" y="4724400"/>
          <p14:tracePt t="181951" x="2825750" y="4806950"/>
          <p14:tracePt t="181968" x="2794000" y="4921250"/>
          <p14:tracePt t="181985" x="2794000" y="4991100"/>
          <p14:tracePt t="181987" x="2806700" y="5029200"/>
          <p14:tracePt t="182002" x="2813050" y="5048250"/>
          <p14:tracePt t="182005" x="2819400" y="5060950"/>
          <p14:tracePt t="182019" x="2832100" y="5060950"/>
          <p14:tracePt t="182035" x="2851150" y="5060950"/>
          <p14:tracePt t="182051" x="2895600" y="5022850"/>
          <p14:tracePt t="182068" x="2927350" y="4959350"/>
          <p14:tracePt t="182085" x="2940050" y="4902200"/>
          <p14:tracePt t="182101" x="2940050" y="4870450"/>
          <p14:tracePt t="182118" x="2940050" y="4857750"/>
          <p14:tracePt t="182165" x="2940050" y="4876800"/>
          <p14:tracePt t="182171" x="2946400" y="4927600"/>
          <p14:tracePt t="182179" x="2952750" y="4965700"/>
          <p14:tracePt t="182188" x="2965450" y="4991100"/>
          <p14:tracePt t="182201" x="2978150" y="5010150"/>
          <p14:tracePt t="182218" x="3009900" y="5029200"/>
          <p14:tracePt t="182234" x="3054350" y="5035550"/>
          <p14:tracePt t="182251" x="3086100" y="5003800"/>
          <p14:tracePt t="182268" x="3111500" y="4940300"/>
          <p14:tracePt t="182284" x="3124200" y="4883150"/>
          <p14:tracePt t="182301" x="3124200" y="4857750"/>
          <p14:tracePt t="182318" x="3124200" y="4838700"/>
          <p14:tracePt t="182380" x="3124200" y="4845050"/>
          <p14:tracePt t="182388" x="3124200" y="4864100"/>
          <p14:tracePt t="182396" x="3124200" y="4876800"/>
          <p14:tracePt t="182404" x="3124200" y="4895850"/>
          <p14:tracePt t="182417" x="3124200" y="4914900"/>
          <p14:tracePt t="182434" x="3124200" y="4927600"/>
          <p14:tracePt t="182460" x="3130550" y="4933950"/>
          <p14:tracePt t="182468" x="3136900" y="4933950"/>
          <p14:tracePt t="182484" x="3175000" y="4914900"/>
          <p14:tracePt t="182501" x="3219450" y="4851400"/>
          <p14:tracePt t="182518" x="3232150" y="4781550"/>
          <p14:tracePt t="182535" x="3232150" y="4743450"/>
          <p14:tracePt t="182551" x="3232150" y="4705350"/>
          <p14:tracePt t="182603" x="3219450" y="4711700"/>
          <p14:tracePt t="182613" x="3219450" y="4737100"/>
          <p14:tracePt t="182619" x="3200400" y="4768850"/>
          <p14:tracePt t="182634" x="3181350" y="4864100"/>
          <p14:tracePt t="182651" x="3175000" y="4889500"/>
          <p14:tracePt t="182667" x="3175000" y="4908550"/>
          <p14:tracePt t="182723" x="3181350" y="4883150"/>
          <p14:tracePt t="182731" x="3187700" y="4857750"/>
          <p14:tracePt t="182740" x="3187700" y="4838700"/>
          <p14:tracePt t="182751" x="3187700" y="4819650"/>
          <p14:tracePt t="182768" x="3187700" y="4794250"/>
          <p14:tracePt t="182785" x="3187700" y="4787900"/>
          <p14:tracePt t="182827" x="3187700" y="4806950"/>
          <p14:tracePt t="182835" x="3187700" y="4838700"/>
          <p14:tracePt t="182843" x="3187700" y="4864100"/>
          <p14:tracePt t="182851" x="3194050" y="4895850"/>
          <p14:tracePt t="182868" x="3194050" y="4908550"/>
          <p14:tracePt t="182884" x="3194050" y="4914900"/>
          <p14:tracePt t="182908" x="3200400" y="4914900"/>
          <p14:tracePt t="182917" x="3206750" y="4914900"/>
          <p14:tracePt t="182934" x="3213100" y="4908550"/>
          <p14:tracePt t="182951" x="3225800" y="4889500"/>
          <p14:tracePt t="183101" x="3232150" y="4889500"/>
          <p14:tracePt t="183117" x="3244850" y="4889500"/>
          <p14:tracePt t="183123" x="3251200" y="4883150"/>
          <p14:tracePt t="183134" x="3257550" y="4864100"/>
          <p14:tracePt t="183151" x="3276600" y="4845050"/>
          <p14:tracePt t="183167" x="3282950" y="4838700"/>
          <p14:tracePt t="183184" x="3282950" y="4832350"/>
          <p14:tracePt t="183284" x="3282950" y="4838700"/>
          <p14:tracePt t="183403" x="3282950" y="4845050"/>
          <p14:tracePt t="183419" x="0" y="0"/>
        </p14:tracePtLst>
        <p14:tracePtLst>
          <p14:tracePt t="183764" x="4756150" y="4641850"/>
          <p14:tracePt t="183804" x="4756150" y="4654550"/>
          <p14:tracePt t="183812" x="4756150" y="4692650"/>
          <p14:tracePt t="183820" x="4756150" y="4749800"/>
          <p14:tracePt t="183835" x="4756150" y="4845050"/>
          <p14:tracePt t="183851" x="4756150" y="4902200"/>
          <p14:tracePt t="183868" x="4756150" y="4921250"/>
          <p14:tracePt t="183910" x="4762500" y="4927600"/>
          <p14:tracePt t="183917" x="4768850" y="4927600"/>
          <p14:tracePt t="183934" x="4794250" y="4895850"/>
          <p14:tracePt t="183951" x="4819650" y="4845050"/>
          <p14:tracePt t="183967" x="4832350" y="4806950"/>
          <p14:tracePt t="183984" x="4832350" y="4800600"/>
          <p14:tracePt t="184059" x="4832350" y="4806950"/>
          <p14:tracePt t="184068" x="4832350" y="4819650"/>
          <p14:tracePt t="184076" x="4832350" y="4826000"/>
          <p14:tracePt t="184085" x="4832350" y="4832350"/>
          <p14:tracePt t="184437" x="4832350" y="4838700"/>
          <p14:tracePt t="184447" x="4832350" y="4845050"/>
          <p14:tracePt t="184463" x="4832350" y="4857750"/>
          <p14:tracePt t="184472" x="4832350" y="4864100"/>
          <p14:tracePt t="184566" x="4838700" y="4864100"/>
          <p14:tracePt t="184572" x="4851400" y="4857750"/>
          <p14:tracePt t="184585" x="4857750" y="4838700"/>
          <p14:tracePt t="184602" x="4870450" y="4800600"/>
          <p14:tracePt t="184617" x="4876800" y="4794250"/>
          <p14:tracePt t="184620" x="4876800" y="4787900"/>
          <p14:tracePt t="184710" x="4876800" y="4800600"/>
          <p14:tracePt t="184716" x="4876800" y="4813300"/>
          <p14:tracePt t="184725" x="4876800" y="4826000"/>
          <p14:tracePt t="184734" x="4876800" y="4838700"/>
          <p14:tracePt t="184750" x="4876800" y="4851400"/>
          <p14:tracePt t="184768" x="4876800" y="4857750"/>
          <p14:tracePt t="184844" x="4883150" y="4851400"/>
          <p14:tracePt t="184852" x="4889500" y="4845050"/>
          <p14:tracePt t="184860" x="4895850" y="4838700"/>
          <p14:tracePt t="184868" x="4895850" y="4832350"/>
          <p14:tracePt t="184884" x="4902200" y="4806950"/>
          <p14:tracePt t="184901" x="4908550" y="4800600"/>
          <p14:tracePt t="184917" x="4908550" y="4794250"/>
          <p14:tracePt t="185035" x="0" y="0"/>
        </p14:tracePtLst>
        <p14:tracePtLst>
          <p14:tracePt t="185548" x="3016250" y="5251450"/>
          <p14:tracePt t="185565" x="3016250" y="5257800"/>
          <p14:tracePt t="185571" x="3016250" y="5289550"/>
          <p14:tracePt t="185583" x="3016250" y="5308600"/>
          <p14:tracePt t="185600" x="3016250" y="5378450"/>
          <p14:tracePt t="185603" x="3016250" y="5397500"/>
          <p14:tracePt t="185617" x="3016250" y="5416550"/>
          <p14:tracePt t="185622" x="3016250" y="5435600"/>
          <p14:tracePt t="185633" x="3016250" y="5441950"/>
          <p14:tracePt t="185650" x="3016250" y="5448300"/>
          <p14:tracePt t="185684" x="3016250" y="5454650"/>
          <p14:tracePt t="185709" x="3022600" y="5448300"/>
          <p14:tracePt t="185716" x="3028950" y="5435600"/>
          <p14:tracePt t="185724" x="3035300" y="5416550"/>
          <p14:tracePt t="185733" x="3035300" y="5403850"/>
          <p14:tracePt t="185750" x="3054350" y="5365750"/>
          <p14:tracePt t="185767" x="3054350" y="5353050"/>
          <p14:tracePt t="185784" x="3054350" y="5346700"/>
          <p14:tracePt t="185852" x="3060700" y="5372100"/>
          <p14:tracePt t="185859" x="3060700" y="5384800"/>
          <p14:tracePt t="185868" x="3067050" y="5397500"/>
          <p14:tracePt t="185884" x="3073400" y="5410200"/>
          <p14:tracePt t="185949" x="3079750" y="5410200"/>
          <p14:tracePt t="185960" x="3086100" y="5410200"/>
          <p14:tracePt t="185967" x="3086100" y="5403850"/>
          <p14:tracePt t="185984" x="3098800" y="5378450"/>
          <p14:tracePt t="186001" x="3117850" y="5353050"/>
          <p14:tracePt t="186005" x="3117850" y="5346700"/>
          <p14:tracePt t="186068" x="3117850" y="5353050"/>
          <p14:tracePt t="186075" x="3117850" y="5378450"/>
          <p14:tracePt t="186084" x="3117850" y="5397500"/>
          <p14:tracePt t="186100" x="3117850" y="5441950"/>
          <p14:tracePt t="186117" x="3117850" y="5454650"/>
          <p14:tracePt t="186133" x="3117850" y="5461000"/>
          <p14:tracePt t="186171" x="3124200" y="5467350"/>
          <p14:tracePt t="186188" x="3130550" y="5467350"/>
          <p14:tracePt t="186195" x="3130550" y="5461000"/>
          <p14:tracePt t="186204" x="3136900" y="5454650"/>
          <p14:tracePt t="186217" x="3136900" y="5448300"/>
          <p14:tracePt t="186233" x="3136900" y="5435600"/>
          <p14:tracePt t="186907" x="0" y="0"/>
        </p14:tracePtLst>
        <p14:tracePtLst>
          <p14:tracePt t="187694" x="3549650" y="5251450"/>
          <p14:tracePt t="187725" x="3549650" y="5264150"/>
          <p14:tracePt t="187732" x="3549650" y="5289550"/>
          <p14:tracePt t="187740" x="3549650" y="5321300"/>
          <p14:tracePt t="187750" x="3549650" y="5353050"/>
          <p14:tracePt t="187766" x="3549650" y="5410200"/>
          <p14:tracePt t="187783" x="3549650" y="5435600"/>
          <p14:tracePt t="187800" x="3549650" y="5441950"/>
          <p14:tracePt t="187817" x="3549650" y="5448300"/>
          <p14:tracePt t="187884" x="3556000" y="5448300"/>
          <p14:tracePt t="187900" x="3562350" y="5448300"/>
          <p14:tracePt t="187915" x="3562350" y="5435600"/>
          <p14:tracePt t="187924" x="3568700" y="5416550"/>
          <p14:tracePt t="187941" x="3568700" y="5403850"/>
          <p14:tracePt t="187949" x="3568700" y="5397500"/>
          <p14:tracePt t="187966" x="3568700" y="5384800"/>
          <p14:tracePt t="187983" x="3568700" y="5378450"/>
          <p14:tracePt t="188036" x="3568700" y="5384800"/>
          <p14:tracePt t="188043" x="3568700" y="5397500"/>
          <p14:tracePt t="188051" x="3568700" y="5410200"/>
          <p14:tracePt t="188147" x="3568700" y="5403850"/>
          <p14:tracePt t="188155" x="3568700" y="5378450"/>
          <p14:tracePt t="188166" x="3568700" y="5353050"/>
          <p14:tracePt t="188182" x="3568700" y="5302250"/>
          <p14:tracePt t="188199" x="3568700" y="5270500"/>
          <p14:tracePt t="188253" x="3568700" y="5276850"/>
          <p14:tracePt t="188259" x="3568700" y="5308600"/>
          <p14:tracePt t="188269" x="3568700" y="5353050"/>
          <p14:tracePt t="188283" x="3568700" y="5410200"/>
          <p14:tracePt t="188300" x="3568700" y="5422900"/>
          <p14:tracePt t="188317" x="3568700" y="5429250"/>
          <p14:tracePt t="188389" x="3568700" y="5422900"/>
          <p14:tracePt t="188395" x="3568700" y="5416550"/>
          <p14:tracePt t="188403" x="3568700" y="5403850"/>
          <p14:tracePt t="188416" x="3568700" y="5397500"/>
          <p14:tracePt t="188635" x="0" y="0"/>
        </p14:tracePtLst>
        <p14:tracePtLst>
          <p14:tracePt t="189300" x="5505450" y="5435600"/>
          <p14:tracePt t="189367" x="5518150" y="5435600"/>
          <p14:tracePt t="189374" x="5530850" y="5435600"/>
          <p14:tracePt t="189382" x="5575300" y="5441950"/>
          <p14:tracePt t="189399" x="5727700" y="5486400"/>
          <p14:tracePt t="189415" x="6096000" y="5556250"/>
          <p14:tracePt t="189432" x="6635750" y="5632450"/>
          <p14:tracePt t="189435" x="6883400" y="5657850"/>
          <p14:tracePt t="189449" x="7061200" y="5670550"/>
          <p14:tracePt t="189452" x="7156450" y="5670550"/>
          <p14:tracePt t="189466" x="7207250" y="5670550"/>
          <p14:tracePt t="189483" x="7239000" y="5670550"/>
          <p14:tracePt t="189619" x="0" y="0"/>
        </p14:tracePtLst>
        <p14:tracePtLst>
          <p14:tracePt t="190244" x="6534150" y="2774950"/>
          <p14:tracePt t="190269" x="6527800" y="2774950"/>
          <p14:tracePt t="190276" x="6521450" y="2774950"/>
          <p14:tracePt t="190285" x="6515100" y="2787650"/>
          <p14:tracePt t="190300" x="6496050" y="2844800"/>
          <p14:tracePt t="190316" x="6483350" y="2933700"/>
          <p14:tracePt t="190333" x="6483350" y="3060700"/>
          <p14:tracePt t="190349" x="6496050" y="3219450"/>
          <p14:tracePt t="190366" x="6565900" y="3365500"/>
          <p14:tracePt t="190382" x="6648450" y="3473450"/>
          <p14:tracePt t="190398" x="6743700" y="3556000"/>
          <p14:tracePt t="190415" x="6819900" y="3600450"/>
          <p14:tracePt t="190432" x="6877050" y="3619500"/>
          <p14:tracePt t="190434" x="6896100" y="3625850"/>
          <p14:tracePt t="190448" x="6902450" y="3625850"/>
          <p14:tracePt t="190451" x="6921500" y="3625850"/>
          <p14:tracePt t="190465" x="6934200" y="3619500"/>
          <p14:tracePt t="190467" x="6940550" y="3606800"/>
          <p14:tracePt t="190482" x="6946900" y="3587750"/>
          <p14:tracePt t="190499" x="6946900" y="3486150"/>
          <p14:tracePt t="190515" x="6934200" y="3378200"/>
          <p14:tracePt t="190532" x="6896100" y="3276600"/>
          <p14:tracePt t="190549" x="6858000" y="3175000"/>
          <p14:tracePt t="190565" x="6788150" y="3054350"/>
          <p14:tracePt t="190583" x="6718300" y="2952750"/>
          <p14:tracePt t="190599" x="6648450" y="2889250"/>
          <p14:tracePt t="190616" x="6604000" y="2857500"/>
          <p14:tracePt t="190619" x="6584950" y="2851150"/>
          <p14:tracePt t="190648" x="6578600" y="2851150"/>
          <p14:tracePt t="190676" x="6572250" y="2851150"/>
          <p14:tracePt t="190684" x="6565900" y="2851150"/>
          <p14:tracePt t="190699" x="6540500" y="2876550"/>
          <p14:tracePt t="190715" x="6540500" y="2933700"/>
          <p14:tracePt t="190732" x="6540500" y="3016250"/>
          <p14:tracePt t="190748" x="6540500" y="3086100"/>
          <p14:tracePt t="190765" x="6546850" y="3143250"/>
          <p14:tracePt t="190782" x="6565900" y="3175000"/>
          <p14:tracePt t="190799" x="6578600" y="3200400"/>
          <p14:tracePt t="190815" x="6597650" y="3213100"/>
          <p14:tracePt t="190832" x="6616700" y="3225800"/>
          <p14:tracePt t="190835" x="6629400" y="3225800"/>
          <p14:tracePt t="190849" x="6635750" y="3225800"/>
          <p14:tracePt t="190866" x="6661150" y="3225800"/>
          <p14:tracePt t="190883" x="6692900" y="3206750"/>
          <p14:tracePt t="190885" x="6705600" y="3181350"/>
          <p14:tracePt t="190899" x="6737350" y="3098800"/>
          <p14:tracePt t="190916" x="6743700" y="3003550"/>
          <p14:tracePt t="190931" x="6737350" y="2882900"/>
          <p14:tracePt t="190948" x="6711950" y="2813050"/>
          <p14:tracePt t="190965" x="6686550" y="2762250"/>
          <p14:tracePt t="190982" x="6667500" y="2743200"/>
          <p14:tracePt t="190998" x="6661150" y="2736850"/>
          <p14:tracePt t="191015" x="6654800" y="2736850"/>
          <p14:tracePt t="191032" x="6635750" y="2749550"/>
          <p14:tracePt t="191048" x="6623050" y="2800350"/>
          <p14:tracePt t="191050" x="6623050" y="2825750"/>
          <p14:tracePt t="191065" x="6623050" y="2870200"/>
          <p14:tracePt t="191067" x="6623050" y="2927350"/>
          <p14:tracePt t="191082" x="6623050" y="2971800"/>
          <p14:tracePt t="191098" x="6680200" y="3117850"/>
          <p14:tracePt t="191115" x="6737350" y="3175000"/>
          <p14:tracePt t="191132" x="6800850" y="3213100"/>
          <p14:tracePt t="191148" x="6851650" y="3225800"/>
          <p14:tracePt t="191164" x="6870700" y="3225800"/>
          <p14:tracePt t="191181" x="6902450" y="3206750"/>
          <p14:tracePt t="191198" x="6927850" y="3143250"/>
          <p14:tracePt t="191215" x="6927850" y="3086100"/>
          <p14:tracePt t="191231" x="6921500" y="3041650"/>
          <p14:tracePt t="191248" x="6896100" y="3003550"/>
          <p14:tracePt t="191265" x="6870700" y="2978150"/>
          <p14:tracePt t="191267" x="6858000" y="2971800"/>
          <p14:tracePt t="191281" x="6838950" y="2965450"/>
          <p14:tracePt t="191286" x="6819900" y="2959100"/>
          <p14:tracePt t="191299" x="6800850" y="2959100"/>
          <p14:tracePt t="191315" x="6781800" y="2959100"/>
          <p14:tracePt t="191332" x="6756400" y="2971800"/>
          <p14:tracePt t="191349" x="6724650" y="3016250"/>
          <p14:tracePt t="191365" x="6705600" y="3086100"/>
          <p14:tracePt t="191383" x="6705600" y="3136900"/>
          <p14:tracePt t="191398" x="6705600" y="3168650"/>
          <p14:tracePt t="191415" x="6705600" y="3194050"/>
          <p14:tracePt t="191432" x="6711950" y="3206750"/>
          <p14:tracePt t="191449" x="6711950" y="3213100"/>
          <p14:tracePt t="191465" x="6724650" y="3213100"/>
          <p14:tracePt t="191482" x="6737350" y="3213100"/>
          <p14:tracePt t="191498" x="6750050" y="3111500"/>
          <p14:tracePt t="191515" x="6743700" y="3028950"/>
          <p14:tracePt t="191531" x="6718300" y="2971800"/>
          <p14:tracePt t="191548" x="6686550" y="2933700"/>
          <p14:tracePt t="191566" x="6648450" y="2914650"/>
          <p14:tracePt t="191582" x="6616700" y="2901950"/>
          <p14:tracePt t="191599" x="6584950" y="2901950"/>
          <p14:tracePt t="191615" x="6553200" y="2901950"/>
          <p14:tracePt t="191632" x="6534150" y="2921000"/>
          <p14:tracePt t="191635" x="6527800" y="2933700"/>
          <p14:tracePt t="191648" x="6521450" y="2959100"/>
          <p14:tracePt t="191665" x="6521450" y="3003550"/>
          <p14:tracePt t="191668" x="6521450" y="3035300"/>
          <p14:tracePt t="191681" x="6534150" y="3067050"/>
          <p14:tracePt t="191699" x="6584950" y="3124200"/>
          <p14:tracePt t="191715" x="6635750" y="3155950"/>
          <p14:tracePt t="191731" x="6680200" y="3168650"/>
          <p14:tracePt t="191748" x="6686550" y="3168650"/>
          <p14:tracePt t="191765" x="6699250" y="3162300"/>
          <p14:tracePt t="191781" x="6699250" y="3124200"/>
          <p14:tracePt t="191799" x="6686550" y="3067050"/>
          <p14:tracePt t="191816" x="6629400" y="3009900"/>
          <p14:tracePt t="191832" x="6559550" y="2965450"/>
          <p14:tracePt t="191835" x="6521450" y="2959100"/>
          <p14:tracePt t="191848" x="6502400" y="2952750"/>
          <p14:tracePt t="191865" x="6496050" y="2952750"/>
          <p14:tracePt t="191881" x="6489700" y="2959100"/>
          <p14:tracePt t="191884" x="6489700" y="2990850"/>
          <p14:tracePt t="191899" x="6508750" y="3092450"/>
          <p14:tracePt t="191915" x="6572250" y="3200400"/>
          <p14:tracePt t="191931" x="6654800" y="3289300"/>
          <p14:tracePt t="191948" x="6737350" y="3365500"/>
          <p14:tracePt t="191965" x="6788150" y="3416300"/>
          <p14:tracePt t="191981" x="6794500" y="3429000"/>
          <p14:tracePt t="192035" x="6788150" y="3429000"/>
          <p14:tracePt t="192043" x="6731000" y="3422650"/>
          <p14:tracePt t="192053" x="6654800" y="3397250"/>
          <p14:tracePt t="192065" x="6565900" y="3359150"/>
          <p14:tracePt t="192081" x="6337300" y="3263900"/>
          <p14:tracePt t="192083" x="6235700" y="3225800"/>
          <p14:tracePt t="192099" x="6070600" y="3168650"/>
          <p14:tracePt t="192115" x="5988050" y="3130550"/>
          <p14:tracePt t="192132" x="5981700" y="3124200"/>
          <p14:tracePt t="192219" x="5988050" y="3124200"/>
          <p14:tracePt t="192227" x="6038850" y="3124200"/>
          <p14:tracePt t="192235" x="6115050" y="3124200"/>
          <p14:tracePt t="192248" x="6210300" y="3124200"/>
          <p14:tracePt t="192264" x="6451600" y="3124200"/>
          <p14:tracePt t="192281" x="6673850" y="3124200"/>
          <p14:tracePt t="192298" x="6807200" y="3124200"/>
          <p14:tracePt t="192315" x="6826250" y="3117850"/>
          <p14:tracePt t="192349" x="6826250" y="3111500"/>
          <p14:tracePt t="192356" x="6826250" y="3105150"/>
          <p14:tracePt t="192365" x="6826250" y="3098800"/>
          <p14:tracePt t="192383" x="6826250" y="3086100"/>
          <p14:tracePt t="192399" x="6800850" y="3060700"/>
          <p14:tracePt t="192415" x="6750050" y="3009900"/>
          <p14:tracePt t="192431" x="6661150" y="2940050"/>
          <p14:tracePt t="192448" x="6565900" y="2876550"/>
          <p14:tracePt t="192464" x="6496050" y="2832100"/>
          <p14:tracePt t="192467" x="6477000" y="2819400"/>
          <p14:tracePt t="192481" x="6464300" y="2813050"/>
          <p14:tracePt t="192498" x="6457950" y="2806700"/>
          <p14:tracePt t="192515" x="6445250" y="2819400"/>
          <p14:tracePt t="192531" x="6432550" y="2870200"/>
          <p14:tracePt t="192548" x="6432550" y="2940050"/>
          <p14:tracePt t="192565" x="6432550" y="3060700"/>
          <p14:tracePt t="192582" x="6477000" y="3162300"/>
          <p14:tracePt t="192598" x="6540500" y="3257550"/>
          <p14:tracePt t="192615" x="6635750" y="3352800"/>
          <p14:tracePt t="192632" x="6750050" y="3403600"/>
          <p14:tracePt t="192648" x="6883400" y="3448050"/>
          <p14:tracePt t="192664" x="7067550" y="3473450"/>
          <p14:tracePt t="192667" x="7118350" y="3473450"/>
          <p14:tracePt t="192681" x="7194550" y="3473450"/>
          <p14:tracePt t="192683" x="7226300" y="3467100"/>
          <p14:tracePt t="192698" x="7251700" y="3460750"/>
          <p14:tracePt t="192700" x="7270750" y="3448050"/>
          <p14:tracePt t="192715" x="7289800" y="3422650"/>
          <p14:tracePt t="192732" x="7289800" y="3416300"/>
          <p14:tracePt t="192748" x="7289800" y="3403600"/>
          <p14:tracePt t="192982" x="7289800" y="3397250"/>
          <p14:tracePt t="192991" x="7289800" y="3384550"/>
          <p14:tracePt t="192998" x="7283450" y="3378200"/>
          <p14:tracePt t="193014" x="7270750" y="3352800"/>
          <p14:tracePt t="193031" x="7251700" y="3314700"/>
          <p14:tracePt t="193035" x="7232650" y="3289300"/>
          <p14:tracePt t="193047" x="7213600" y="3251200"/>
          <p14:tracePt t="193064" x="7181850" y="3168650"/>
          <p14:tracePt t="193081" x="7162800" y="3098800"/>
          <p14:tracePt t="193083" x="7150100" y="3054350"/>
          <p14:tracePt t="193097" x="7124700" y="3009900"/>
          <p14:tracePt t="193099" x="7112000" y="2965450"/>
          <p14:tracePt t="193114" x="7067550" y="2889250"/>
          <p14:tracePt t="193131" x="7029450" y="2825750"/>
          <p14:tracePt t="193147" x="7016750" y="2800350"/>
          <p14:tracePt t="193164" x="7010400" y="2800350"/>
          <p14:tracePt t="193187" x="7010400" y="2794000"/>
          <p14:tracePt t="193235" x="7004050" y="2787650"/>
          <p14:tracePt t="193251" x="6997700" y="2806700"/>
          <p14:tracePt t="193259" x="6997700" y="2832100"/>
          <p14:tracePt t="193269" x="6997700" y="2857500"/>
          <p14:tracePt t="193281" x="6997700" y="2889250"/>
          <p14:tracePt t="193297" x="7004050" y="2965450"/>
          <p14:tracePt t="193299" x="7010400" y="2990850"/>
          <p14:tracePt t="193314" x="7016750" y="3009900"/>
          <p14:tracePt t="193331" x="7023100" y="3022600"/>
          <p14:tracePt t="193364" x="7023100" y="3028950"/>
          <p14:tracePt t="193381" x="7023100" y="3041650"/>
          <p14:tracePt t="193397" x="7023100" y="3054350"/>
          <p14:tracePt t="193571" x="0" y="0"/>
        </p14:tracePtLst>
        <p14:tracePtLst>
          <p14:tracePt t="194620" x="6502400" y="5575300"/>
          <p14:tracePt t="194676" x="6502400" y="5568950"/>
          <p14:tracePt t="194683" x="6508750" y="5568950"/>
          <p14:tracePt t="194694" x="6534150" y="5568950"/>
          <p14:tracePt t="194699" x="6572250" y="5568950"/>
          <p14:tracePt t="194714" x="6711950" y="5568950"/>
          <p14:tracePt t="194730" x="6908800" y="5568950"/>
          <p14:tracePt t="194747" x="7118350" y="5568950"/>
          <p14:tracePt t="194763" x="7289800" y="5568950"/>
          <p14:tracePt t="194780" x="7385050" y="5568950"/>
          <p14:tracePt t="194797" x="7404100" y="5568950"/>
          <p14:tracePt t="194814" x="7410450" y="5568950"/>
          <p14:tracePt t="194853" x="7416800" y="5568950"/>
          <p14:tracePt t="194867" x="7423150" y="5568950"/>
          <p14:tracePt t="194941" x="7391400" y="5568950"/>
          <p14:tracePt t="194947" x="7359650" y="5568950"/>
          <p14:tracePt t="194956" x="7315200" y="5568950"/>
          <p14:tracePt t="194964" x="7270750" y="5568950"/>
          <p14:tracePt t="194980" x="7175500" y="5568950"/>
          <p14:tracePt t="194997" x="7080250" y="5568950"/>
          <p14:tracePt t="195014" x="7023100" y="5568950"/>
          <p14:tracePt t="195030" x="7010400" y="5568950"/>
          <p14:tracePt t="195099" x="7042150" y="5568950"/>
          <p14:tracePt t="195107" x="7073900" y="5568950"/>
          <p14:tracePt t="195115" x="7118350" y="5568950"/>
          <p14:tracePt t="195131" x="7226300" y="5568950"/>
          <p14:tracePt t="195147" x="7359650" y="5568950"/>
          <p14:tracePt t="195163" x="7518400" y="5568950"/>
          <p14:tracePt t="195180" x="7721600" y="5568950"/>
          <p14:tracePt t="195197" x="7912100" y="5568950"/>
          <p14:tracePt t="195213" x="8058150" y="5568950"/>
          <p14:tracePt t="195230" x="8108950" y="5568950"/>
          <p14:tracePt t="195269" x="8115300" y="5568950"/>
          <p14:tracePt t="195290" x="8102600" y="5568950"/>
          <p14:tracePt t="195300" x="8089900" y="5568950"/>
          <p14:tracePt t="195307" x="8058150" y="5568950"/>
          <p14:tracePt t="195315" x="8020050" y="5568950"/>
          <p14:tracePt t="195331" x="7886700" y="5568950"/>
          <p14:tracePt t="195348" x="7689850" y="5530850"/>
          <p14:tracePt t="195363" x="7512050" y="5499100"/>
          <p14:tracePt t="195382" x="7448550" y="5486400"/>
          <p14:tracePt t="195398" x="7435850" y="5486400"/>
          <p14:tracePt t="195435" x="7454900" y="5486400"/>
          <p14:tracePt t="195444" x="7473950" y="5486400"/>
          <p14:tracePt t="195452" x="7505700" y="5486400"/>
          <p14:tracePt t="195464" x="7550150" y="5486400"/>
          <p14:tracePt t="195481" x="7639050" y="5492750"/>
          <p14:tracePt t="195484" x="7670800" y="5499100"/>
          <p14:tracePt t="195497" x="7689850" y="5499100"/>
          <p14:tracePt t="195513" x="7702550" y="5499100"/>
          <p14:tracePt t="195724" x="0" y="0"/>
        </p14:tracePtLst>
        <p14:tracePtLst>
          <p14:tracePt t="196005" x="8534400" y="5511800"/>
          <p14:tracePt t="196011" x="8528050" y="5511800"/>
          <p14:tracePt t="196019" x="8515350" y="5511800"/>
          <p14:tracePt t="196030" x="8509000" y="5511800"/>
          <p14:tracePt t="196115" x="8521700" y="5511800"/>
          <p14:tracePt t="196124" x="8547100" y="5511800"/>
          <p14:tracePt t="196132" x="8572500" y="5511800"/>
          <p14:tracePt t="196147" x="8667750" y="5511800"/>
          <p14:tracePt t="196164" x="8826500" y="5511800"/>
          <p14:tracePt t="196180" x="9067800" y="5511800"/>
          <p14:tracePt t="196197" x="9391650" y="5556250"/>
          <p14:tracePt t="196213" x="9575800" y="5594350"/>
          <p14:tracePt t="196230" x="9613900" y="5600700"/>
          <p14:tracePt t="196247" x="9626600" y="5600700"/>
          <p14:tracePt t="196275" x="9613900" y="5600700"/>
          <p14:tracePt t="196285" x="9582150" y="5600700"/>
          <p14:tracePt t="196296" x="9531350" y="5600700"/>
          <p14:tracePt t="196313" x="9372600" y="5594350"/>
          <p14:tracePt t="196315" x="9277350" y="5588000"/>
          <p14:tracePt t="196331" x="9124950" y="5581650"/>
          <p14:tracePt t="196415" x="9004300" y="5581650"/>
          <p14:tracePt t="196427" x="9010650" y="5581650"/>
          <p14:tracePt t="196435" x="9029700" y="5581650"/>
          <p14:tracePt t="196446" x="9055100" y="5581650"/>
          <p14:tracePt t="196463" x="9099550" y="5581650"/>
          <p14:tracePt t="196479" x="9150350" y="5581650"/>
          <p14:tracePt t="196496" x="9188450" y="5581650"/>
          <p14:tracePt t="196513" x="9207500" y="5581650"/>
          <p14:tracePt t="196530" x="9213850" y="5581650"/>
          <p14:tracePt t="196572" x="9207500" y="5575300"/>
          <p14:tracePt t="196579" x="9175750" y="5568950"/>
          <p14:tracePt t="196587" x="9112250" y="5549900"/>
          <p14:tracePt t="196596" x="9036050" y="5543550"/>
          <p14:tracePt t="196613" x="8890000" y="5543550"/>
          <p14:tracePt t="196630" x="8750300" y="5543550"/>
          <p14:tracePt t="196646" x="8699500" y="5543550"/>
          <p14:tracePt t="196663" x="8693150" y="5543550"/>
          <p14:tracePt t="196708" x="8705850" y="5543550"/>
          <p14:tracePt t="196715" x="8737600" y="5543550"/>
          <p14:tracePt t="196724" x="8782050" y="5549900"/>
          <p14:tracePt t="196731" x="8839200" y="5556250"/>
          <p14:tracePt t="196746" x="8966200" y="5581650"/>
          <p14:tracePt t="196762" x="9105900" y="5607050"/>
          <p14:tracePt t="196780" x="9163050" y="5613400"/>
          <p14:tracePt t="196796" x="9175750" y="5613400"/>
          <p14:tracePt t="196835" x="9156700" y="5613400"/>
          <p14:tracePt t="196843" x="9124950" y="5613400"/>
          <p14:tracePt t="196851" x="9074150" y="5613400"/>
          <p14:tracePt t="196863" x="9010650" y="5613400"/>
          <p14:tracePt t="196881" x="8883650" y="5613400"/>
          <p14:tracePt t="196897" x="8813800" y="5613400"/>
          <p14:tracePt t="196900" x="8807450" y="5613400"/>
          <p14:tracePt t="196913" x="8801100" y="5613400"/>
          <p14:tracePt t="196964" x="8813800" y="5613400"/>
          <p14:tracePt t="196973" x="8839200" y="5613400"/>
          <p14:tracePt t="196980" x="8870950" y="5613400"/>
          <p14:tracePt t="196996" x="8966200" y="5632450"/>
          <p14:tracePt t="197013" x="9061450" y="5651500"/>
          <p14:tracePt t="197030" x="9080500" y="5657850"/>
          <p14:tracePt t="197046" x="9086850" y="5657850"/>
          <p14:tracePt t="197075" x="9048750" y="5657850"/>
          <p14:tracePt t="197083" x="9004300" y="5651500"/>
          <p14:tracePt t="197097" x="8940800" y="5645150"/>
          <p14:tracePt t="197114" x="8813800" y="5619750"/>
          <p14:tracePt t="197116" x="8769350" y="5613400"/>
          <p14:tracePt t="197131" x="8743950" y="5607050"/>
          <p14:tracePt t="197147" x="8731250" y="5607050"/>
          <p14:tracePt t="197179" x="8743950" y="5600700"/>
          <p14:tracePt t="197187" x="8769350" y="5594350"/>
          <p14:tracePt t="197196" x="8788400" y="5594350"/>
          <p14:tracePt t="197213" x="8883650" y="5594350"/>
          <p14:tracePt t="197229" x="9023350" y="5594350"/>
          <p14:tracePt t="197246" x="9137650" y="5594350"/>
          <p14:tracePt t="197263" x="9188450" y="5594350"/>
          <p14:tracePt t="197279" x="9194800" y="5594350"/>
          <p14:tracePt t="197307" x="9194800" y="5588000"/>
          <p14:tracePt t="197315" x="9150350" y="5581650"/>
          <p14:tracePt t="197330" x="9023350" y="5556250"/>
          <p14:tracePt t="197347" x="8896350" y="5549900"/>
          <p14:tracePt t="197363" x="8845550" y="5549900"/>
          <p14:tracePt t="197380" x="8832850" y="5549900"/>
          <p14:tracePt t="197403" x="8851900" y="5549900"/>
          <p14:tracePt t="197413" x="8896350" y="5562600"/>
          <p14:tracePt t="197429" x="9017000" y="5588000"/>
          <p14:tracePt t="197446" x="9156700" y="5613400"/>
          <p14:tracePt t="197462" x="9277350" y="5638800"/>
          <p14:tracePt t="197479" x="9315450" y="5645150"/>
          <p14:tracePt t="197496" x="9328150" y="5645150"/>
          <p14:tracePt t="197531" x="9321800" y="5645150"/>
          <p14:tracePt t="197539" x="9296400" y="5645150"/>
          <p14:tracePt t="197547" x="9258300" y="5645150"/>
          <p14:tracePt t="197563" x="9239250" y="5645150"/>
          <p14:tracePt t="197580" x="9226550" y="5645150"/>
          <p14:tracePt t="197622" x="9226550" y="5638800"/>
          <p14:tracePt t="197836" x="0" y="0"/>
        </p14:tracePtLst>
        <p14:tracePtLst>
          <p14:tracePt t="198717" x="8235950" y="5454650"/>
          <p14:tracePt t="198781" x="8248650" y="5454650"/>
          <p14:tracePt t="198788" x="8280400" y="5454650"/>
          <p14:tracePt t="198797" x="8324850" y="5454650"/>
          <p14:tracePt t="198813" x="8483600" y="5467350"/>
          <p14:tracePt t="198830" x="8686800" y="5492750"/>
          <p14:tracePt t="198846" x="8921750" y="5518150"/>
          <p14:tracePt t="198863" x="9131300" y="5518150"/>
          <p14:tracePt t="198880" x="9277350" y="5518150"/>
          <p14:tracePt t="198884" x="9321800" y="5518150"/>
          <p14:tracePt t="198896" x="9334500" y="5518150"/>
          <p14:tracePt t="198913" x="9353550" y="5518150"/>
          <p14:tracePt t="199212" x="9334500" y="5518150"/>
          <p14:tracePt t="199221" x="9290050" y="5518150"/>
          <p14:tracePt t="199228" x="9239250" y="5518150"/>
          <p14:tracePt t="199245" x="9112250" y="5518150"/>
          <p14:tracePt t="199262" x="8966200" y="5518150"/>
          <p14:tracePt t="199279" x="8864600" y="5518150"/>
          <p14:tracePt t="199295" x="8845550" y="5518150"/>
          <p14:tracePt t="199312" x="8839200" y="5518150"/>
          <p14:tracePt t="199355" x="8845550" y="5518150"/>
          <p14:tracePt t="199364" x="8858250" y="5518150"/>
          <p14:tracePt t="199371" x="8870950" y="5518150"/>
          <p14:tracePt t="199380" x="8890000" y="5518150"/>
          <p14:tracePt t="199395" x="8921750" y="5518150"/>
          <p14:tracePt t="199412" x="8959850" y="5518150"/>
          <p14:tracePt t="199429" x="8991600" y="5518150"/>
          <p14:tracePt t="199445" x="9017000" y="5518150"/>
          <p14:tracePt t="199462" x="9042400" y="5524500"/>
          <p14:tracePt t="199478" x="9048750" y="5524500"/>
          <p14:tracePt t="199826" x="9042400" y="5524500"/>
          <p14:tracePt t="199835" x="9029700" y="5524500"/>
          <p14:tracePt t="199842" x="9017000" y="5524500"/>
          <p14:tracePt t="199850" x="8991600" y="5524500"/>
          <p14:tracePt t="199862" x="8972550" y="5524500"/>
          <p14:tracePt t="199879" x="8947150" y="5518150"/>
          <p14:tracePt t="199895" x="8940800" y="5518150"/>
          <p14:tracePt t="199912" x="8928100" y="5518150"/>
          <p14:tracePt t="200051" x="8934450" y="5518150"/>
          <p14:tracePt t="200058" x="8940800" y="5518150"/>
          <p14:tracePt t="200067" x="8959850" y="5518150"/>
          <p14:tracePt t="200078" x="8972550" y="5518150"/>
          <p14:tracePt t="200095" x="8997950" y="5518150"/>
          <p14:tracePt t="200112" x="9004300" y="5518150"/>
          <p14:tracePt t="200162" x="8991600" y="5511800"/>
          <p14:tracePt t="200171" x="8959850" y="5505450"/>
          <p14:tracePt t="200180" x="8915400" y="5492750"/>
          <p14:tracePt t="200195" x="8832850" y="5480050"/>
          <p14:tracePt t="200212" x="8801100" y="5480050"/>
          <p14:tracePt t="200228" x="8782050" y="5480050"/>
          <p14:tracePt t="200300" x="8801100" y="5480050"/>
          <p14:tracePt t="200307" x="8851900" y="5480050"/>
          <p14:tracePt t="200315" x="8896350" y="5486400"/>
          <p14:tracePt t="200328" x="8959850" y="5499100"/>
          <p14:tracePt t="200345" x="9131300" y="5530850"/>
          <p14:tracePt t="200348" x="9226550" y="5549900"/>
          <p14:tracePt t="200362" x="9321800" y="5556250"/>
          <p14:tracePt t="200364" x="9385300" y="5556250"/>
          <p14:tracePt t="200379" x="9493250" y="5568950"/>
          <p14:tracePt t="200395" x="9512300" y="5568950"/>
          <p14:tracePt t="200412" x="9518650" y="5568950"/>
          <p14:tracePt t="200509" x="9493250" y="5568950"/>
          <p14:tracePt t="200515" x="9436100" y="5562600"/>
          <p14:tracePt t="200528" x="9372600" y="5556250"/>
          <p14:tracePt t="200545" x="9220200" y="5524500"/>
          <p14:tracePt t="200547" x="9118600" y="5505450"/>
          <p14:tracePt t="200561" x="9036050" y="5486400"/>
          <p14:tracePt t="200562" x="8953500" y="5480050"/>
          <p14:tracePt t="200578" x="8864600" y="5480050"/>
          <p14:tracePt t="200595" x="8832850" y="5480050"/>
          <p14:tracePt t="200612" x="8826500" y="5480050"/>
          <p14:tracePt t="200714" x="8839200" y="5480050"/>
          <p14:tracePt t="200723" x="8864600" y="5480050"/>
          <p14:tracePt t="200731" x="8896350" y="5480050"/>
          <p14:tracePt t="200745" x="8947150" y="5480050"/>
          <p14:tracePt t="200761" x="9055100" y="5480050"/>
          <p14:tracePt t="200764" x="9105900" y="5480050"/>
          <p14:tracePt t="200778" x="9163050" y="5480050"/>
          <p14:tracePt t="200795" x="9182100" y="5480050"/>
          <p14:tracePt t="201387" x="0" y="0"/>
        </p14:tracePtLst>
        <p14:tracePtLst>
          <p14:tracePt t="202133" x="10128250" y="5505450"/>
          <p14:tracePt t="202148" x="10134600" y="5505450"/>
          <p14:tracePt t="202155" x="10140950" y="5505450"/>
          <p14:tracePt t="202164" x="10147300" y="5505450"/>
          <p14:tracePt t="202178" x="10198100" y="5505450"/>
          <p14:tracePt t="202194" x="10344150" y="5505450"/>
          <p14:tracePt t="202211" x="10623550" y="5505450"/>
          <p14:tracePt t="202227" x="11182350" y="5505450"/>
          <p14:tracePt t="202244" x="11804650" y="5505450"/>
          <p14:tracePt t="202261" x="12185650" y="5505450"/>
          <p14:tracePt t="202277" x="12185650" y="5524500"/>
          <p14:tracePt t="202294" x="12185650" y="5530850"/>
          <p14:tracePt t="202355" x="12172950" y="5530850"/>
          <p14:tracePt t="202364" x="12166600" y="5530850"/>
          <p14:tracePt t="202364" x="0" y="0"/>
        </p14:tracePtLst>
        <p14:tracePtLst>
          <p14:tracePt t="204613" x="3517900" y="5257800"/>
          <p14:tracePt t="204669" x="3524250" y="5257800"/>
          <p14:tracePt t="204692" x="3524250" y="5276850"/>
          <p14:tracePt t="204699" x="3524250" y="5283200"/>
          <p14:tracePt t="204710" x="3524250" y="5302250"/>
          <p14:tracePt t="204727" x="3517900" y="5321300"/>
          <p14:tracePt t="204743" x="3517900" y="5353050"/>
          <p14:tracePt t="204760" x="3505200" y="5378450"/>
          <p14:tracePt t="204776" x="3505200" y="5391150"/>
          <p14:tracePt t="204793" x="3505200" y="5397500"/>
          <p14:tracePt t="204875" x="3505200" y="5403850"/>
          <p14:tracePt t="204882" x="3511550" y="5403850"/>
          <p14:tracePt t="204893" x="3511550" y="5397500"/>
          <p14:tracePt t="204910" x="3524250" y="5372100"/>
          <p14:tracePt t="204927" x="3524250" y="5353050"/>
          <p14:tracePt t="204943" x="3524250" y="5346700"/>
          <p14:tracePt t="205043" x="3524250" y="5359400"/>
          <p14:tracePt t="205059" x="3524250" y="5365750"/>
          <p14:tracePt t="205155" x="0" y="0"/>
        </p14:tracePtLst>
        <p14:tracePtLst>
          <p14:tracePt t="208460" x="2673350" y="5854700"/>
          <p14:tracePt t="208468" x="2667000" y="5854700"/>
          <p14:tracePt t="208476" x="2660650" y="5867400"/>
          <p14:tracePt t="208492" x="2622550" y="5905500"/>
          <p14:tracePt t="208509" x="2590800" y="5956300"/>
          <p14:tracePt t="208526" x="2559050" y="6026150"/>
          <p14:tracePt t="208542" x="2540000" y="6108700"/>
          <p14:tracePt t="208559" x="2533650" y="6184900"/>
          <p14:tracePt t="208576" x="2565400" y="6299200"/>
          <p14:tracePt t="208592" x="2654300" y="6375400"/>
          <p14:tracePt t="208609" x="2806700" y="6464300"/>
          <p14:tracePt t="208613" x="2908300" y="6489700"/>
          <p14:tracePt t="208625" x="3028950" y="6521450"/>
          <p14:tracePt t="208643" x="3365500" y="6540500"/>
          <p14:tracePt t="208660" x="3556000" y="6534150"/>
          <p14:tracePt t="208675" x="3676650" y="6496050"/>
          <p14:tracePt t="208693" x="3746500" y="6432550"/>
          <p14:tracePt t="208709" x="3784600" y="6369050"/>
          <p14:tracePt t="208726" x="3816350" y="6305550"/>
          <p14:tracePt t="208742" x="3829050" y="6267450"/>
          <p14:tracePt t="208759" x="3829050" y="6223000"/>
          <p14:tracePt t="208775" x="3810000" y="6127750"/>
          <p14:tracePt t="208792" x="3733800" y="6013450"/>
          <p14:tracePt t="208809" x="3625850" y="5892800"/>
          <p14:tracePt t="208825" x="3479800" y="5791200"/>
          <p14:tracePt t="208826" x="3397250" y="5746750"/>
          <p14:tracePt t="208842" x="3282950" y="5695950"/>
          <p14:tracePt t="208858" x="3206750" y="5676900"/>
          <p14:tracePt t="208875" x="3162300" y="5676900"/>
          <p14:tracePt t="208892" x="3117850" y="5689600"/>
          <p14:tracePt t="208909" x="3073400" y="5753100"/>
          <p14:tracePt t="208925" x="3016250" y="5835650"/>
          <p14:tracePt t="208942" x="2952750" y="5930900"/>
          <p14:tracePt t="208959" x="2927350" y="6007100"/>
          <p14:tracePt t="208976" x="2908300" y="6064250"/>
          <p14:tracePt t="208992" x="2908300" y="6102350"/>
          <p14:tracePt t="209008" x="2914650" y="6159500"/>
          <p14:tracePt t="209025" x="2965450" y="6223000"/>
          <p14:tracePt t="209028" x="3003550" y="6254750"/>
          <p14:tracePt t="209042" x="3136900" y="6330950"/>
          <p14:tracePt t="209058" x="3346450" y="6394450"/>
          <p14:tracePt t="209075" x="3644900" y="6457950"/>
          <p14:tracePt t="209092" x="3822700" y="6464300"/>
          <p14:tracePt t="209108" x="3930650" y="6464300"/>
          <p14:tracePt t="209125" x="3956050" y="6438900"/>
          <p14:tracePt t="209142" x="3962400" y="6394450"/>
          <p14:tracePt t="209159" x="3930650" y="6292850"/>
          <p14:tracePt t="209175" x="3886200" y="6191250"/>
          <p14:tracePt t="209192" x="3822700" y="6108700"/>
          <p14:tracePt t="209209" x="3746500" y="6038850"/>
          <p14:tracePt t="209225" x="3670300" y="5994400"/>
          <p14:tracePt t="209226" x="3644900" y="5988050"/>
          <p14:tracePt t="209242" x="3638550" y="5981700"/>
          <p14:tracePt t="209259" x="3619500" y="5981700"/>
          <p14:tracePt t="209275" x="3600450" y="5981700"/>
          <p14:tracePt t="209292" x="3587750" y="6007100"/>
          <p14:tracePt t="209309" x="3568700" y="6076950"/>
          <p14:tracePt t="209325" x="3568700" y="6153150"/>
          <p14:tracePt t="209342" x="3575050" y="6229350"/>
          <p14:tracePt t="209358" x="3613150" y="6292850"/>
          <p14:tracePt t="209375" x="3689350" y="6337300"/>
          <p14:tracePt t="209393" x="3771900" y="6369050"/>
          <p14:tracePt t="209395" x="3803650" y="6375400"/>
          <p14:tracePt t="209409" x="3835400" y="6381750"/>
          <p14:tracePt t="209413" x="3848100" y="6381750"/>
          <p14:tracePt t="209426" x="3867150" y="6381750"/>
          <p14:tracePt t="209428" x="3873500" y="6375400"/>
          <p14:tracePt t="209443" x="3898900" y="6362700"/>
          <p14:tracePt t="209459" x="3924300" y="6318250"/>
          <p14:tracePt t="209476" x="3930650" y="6267450"/>
          <p14:tracePt t="209492" x="3930650" y="6216650"/>
          <p14:tracePt t="209509" x="3917950" y="6127750"/>
          <p14:tracePt t="209525" x="3892550" y="6070600"/>
          <p14:tracePt t="209542" x="3867150" y="6051550"/>
          <p14:tracePt t="209558" x="3860800" y="6051550"/>
          <p14:tracePt t="209575" x="3854450" y="6051550"/>
          <p14:tracePt t="209596" x="3854450" y="6057900"/>
          <p14:tracePt t="209608" x="3854450" y="6083300"/>
          <p14:tracePt t="209625" x="3854450" y="6146800"/>
          <p14:tracePt t="209631" x="3854450" y="6191250"/>
          <p14:tracePt t="209643" x="3854450" y="6273800"/>
          <p14:tracePt t="209659" x="3873500" y="6337300"/>
          <p14:tracePt t="209676" x="3898900" y="6362700"/>
          <p14:tracePt t="209693" x="3898900" y="6375400"/>
          <p14:tracePt t="209709" x="3898900" y="6381750"/>
          <p14:tracePt t="209726" x="3905250" y="6388100"/>
          <p14:tracePt t="209747" x="3911600" y="6388100"/>
          <p14:tracePt t="209764" x="3911600" y="6381750"/>
          <p14:tracePt t="209775" x="3911600" y="6375400"/>
          <p14:tracePt t="209792" x="3917950" y="6369050"/>
          <p14:tracePt t="209808" x="3917950" y="6362700"/>
          <p14:tracePt t="210300" x="0" y="0"/>
        </p14:tracePtLst>
        <p14:tracePtLst>
          <p14:tracePt t="211397" x="1212850" y="4864100"/>
          <p14:tracePt t="211494" x="1225550" y="4864100"/>
          <p14:tracePt t="211500" x="1257300" y="4864100"/>
          <p14:tracePt t="211508" x="1333500" y="4864100"/>
          <p14:tracePt t="211525" x="1581150" y="4864100"/>
          <p14:tracePt t="211542" x="2076450" y="4864100"/>
          <p14:tracePt t="211558" x="2743200" y="4864100"/>
          <p14:tracePt t="211575" x="3498850" y="4864100"/>
          <p14:tracePt t="211591" x="4203700" y="4864100"/>
          <p14:tracePt t="211608" x="4806950" y="4864100"/>
          <p14:tracePt t="211625" x="5264150" y="4864100"/>
          <p14:tracePt t="211630" x="5480050" y="4864100"/>
          <p14:tracePt t="211641" x="5695950" y="4864100"/>
          <p14:tracePt t="211659" x="6261100" y="4864100"/>
          <p14:tracePt t="211676" x="6540500" y="4864100"/>
          <p14:tracePt t="211692" x="6756400" y="4864100"/>
          <p14:tracePt t="211709" x="6908800" y="4864100"/>
          <p14:tracePt t="211725" x="7016750" y="4864100"/>
          <p14:tracePt t="211741" x="7073900" y="4864100"/>
          <p14:tracePt t="211759" x="7124700" y="4864100"/>
          <p14:tracePt t="211775" x="7188200" y="4870450"/>
          <p14:tracePt t="211791" x="7289800" y="4883150"/>
          <p14:tracePt t="211808" x="7397750" y="4895850"/>
          <p14:tracePt t="211812" x="7461250" y="4895850"/>
          <p14:tracePt t="211825" x="7512050" y="4895850"/>
          <p14:tracePt t="211841" x="7613650" y="4895850"/>
          <p14:tracePt t="211844" x="7645400" y="4895850"/>
          <p14:tracePt t="211858" x="7683500" y="4895850"/>
          <p14:tracePt t="211875" x="7702550" y="4895850"/>
          <p14:tracePt t="211891" x="7740650" y="4895850"/>
          <p14:tracePt t="211908" x="7759700" y="4895850"/>
          <p14:tracePt t="211925" x="7778750" y="4895850"/>
          <p14:tracePt t="211942" x="7785100" y="4895850"/>
          <p14:tracePt t="211958" x="7797800" y="4895850"/>
          <p14:tracePt t="212523" x="0" y="0"/>
        </p14:tracePtLst>
        <p14:tracePtLst>
          <p14:tracePt t="214773" x="1993900" y="4743450"/>
          <p14:tracePt t="214844" x="1993900" y="4749800"/>
          <p14:tracePt t="214852" x="1993900" y="4768850"/>
          <p14:tracePt t="214861" x="2006600" y="4794250"/>
          <p14:tracePt t="214873" x="2019300" y="4813300"/>
          <p14:tracePt t="214890" x="2095500" y="4889500"/>
          <p14:tracePt t="214908" x="2171700" y="4940300"/>
          <p14:tracePt t="214924" x="2222500" y="4959350"/>
          <p14:tracePt t="214941" x="2241550" y="4965700"/>
          <p14:tracePt t="214958" x="2260600" y="4965700"/>
          <p14:tracePt t="214974" x="2273300" y="4965700"/>
          <p14:tracePt t="214991" x="2292350" y="4953000"/>
          <p14:tracePt t="215008" x="2311400" y="4940300"/>
          <p14:tracePt t="215024" x="2317750" y="4927600"/>
          <p14:tracePt t="215028" x="2330450" y="4921250"/>
          <p14:tracePt t="215043" x="2336800" y="4908550"/>
          <p14:tracePt t="215067" x="2336800" y="4902200"/>
          <p14:tracePt t="215172" x="2343150" y="4895850"/>
          <p14:tracePt t="215172" x="0" y="0"/>
        </p14:tracePtLst>
        <p14:tracePtLst>
          <p14:tracePt t="215418" x="2673350" y="4800600"/>
          <p14:tracePt t="215477" x="2686050" y="4800600"/>
          <p14:tracePt t="215484" x="2686050" y="4813300"/>
          <p14:tracePt t="215492" x="2692400" y="4832350"/>
          <p14:tracePt t="215507" x="2724150" y="4870450"/>
          <p14:tracePt t="215523" x="2755900" y="4889500"/>
          <p14:tracePt t="215540" x="2794000" y="4895850"/>
          <p14:tracePt t="215557" x="2844800" y="4895850"/>
          <p14:tracePt t="215573" x="2889250" y="4895850"/>
          <p14:tracePt t="215590" x="2933700" y="4870450"/>
          <p14:tracePt t="215607" x="2965450" y="4838700"/>
          <p14:tracePt t="215623" x="2990850" y="4800600"/>
          <p14:tracePt t="215640" x="3003550" y="4781550"/>
          <p14:tracePt t="215657" x="3009900" y="4775200"/>
          <p14:tracePt t="215732" x="3016250" y="4768850"/>
          <p14:tracePt t="215748" x="3028950" y="4768850"/>
          <p14:tracePt t="215756" x="3041650" y="4775200"/>
          <p14:tracePt t="215764" x="3054350" y="4781550"/>
          <p14:tracePt t="215774" x="3060700" y="4781550"/>
          <p14:tracePt t="215790" x="3067050" y="4787900"/>
          <p14:tracePt t="215812" x="3073400" y="4787900"/>
          <p14:tracePt t="215828" x="3086100" y="4787900"/>
          <p14:tracePt t="215840" x="3098800" y="4787900"/>
          <p14:tracePt t="215857" x="3117850" y="4787900"/>
          <p14:tracePt t="215861" x="3143250" y="4787900"/>
          <p14:tracePt t="215873" x="3149600" y="4781550"/>
          <p14:tracePt t="215891" x="3181350" y="4775200"/>
          <p14:tracePt t="215957" x="3187700" y="4768850"/>
          <p14:tracePt t="215981" x="3194050" y="4768850"/>
          <p14:tracePt t="215996" x="3194050" y="4775200"/>
          <p14:tracePt t="216006" x="3200400" y="4794250"/>
          <p14:tracePt t="216012" x="3206750" y="4806950"/>
          <p14:tracePt t="216023" x="3206750" y="4813300"/>
          <p14:tracePt t="216028" x="3213100" y="4826000"/>
          <p14:tracePt t="216040" x="3219450" y="4838700"/>
          <p14:tracePt t="216057" x="3238500" y="4857750"/>
          <p14:tracePt t="216073" x="3251200" y="4883150"/>
          <p14:tracePt t="216075" x="3257550" y="4889500"/>
          <p14:tracePt t="216165" x="3263900" y="4889500"/>
          <p14:tracePt t="216492" x="0" y="0"/>
        </p14:tracePtLst>
        <p14:tracePtLst>
          <p14:tracePt t="216747" x="3251200" y="4711700"/>
          <p14:tracePt t="216803" x="3244850" y="4711700"/>
          <p14:tracePt t="216811" x="3238500" y="4718050"/>
          <p14:tracePt t="216820" x="3238500" y="4730750"/>
          <p14:tracePt t="216827" x="3238500" y="4749800"/>
          <p14:tracePt t="216839" x="3238500" y="4762500"/>
          <p14:tracePt t="216856" x="3238500" y="4813300"/>
          <p14:tracePt t="216873" x="3238500" y="4851400"/>
          <p14:tracePt t="216889" x="3244850" y="4876800"/>
          <p14:tracePt t="216891" x="3251200" y="4889500"/>
          <p14:tracePt t="216906" x="3257550" y="4902200"/>
          <p14:tracePt t="216923" x="3270250" y="4914900"/>
          <p14:tracePt t="216972" x="3276600" y="4914900"/>
          <p14:tracePt t="216979" x="3282950" y="4914900"/>
          <p14:tracePt t="217004" x="3289300" y="4914900"/>
          <p14:tracePt t="217019" x="3289300" y="4908550"/>
          <p14:tracePt t="217026" x="3295650" y="4902200"/>
          <p14:tracePt t="217202" x="0" y="0"/>
        </p14:tracePtLst>
        <p14:tracePtLst>
          <p14:tracePt t="218188" x="5416550" y="2978150"/>
          <p14:tracePt t="218220" x="5422900" y="2978150"/>
          <p14:tracePt t="218228" x="5429250" y="2978150"/>
          <p14:tracePt t="218240" x="5435600" y="2978150"/>
          <p14:tracePt t="218256" x="5448300" y="2978150"/>
          <p14:tracePt t="218273" x="5461000" y="2978150"/>
          <p14:tracePt t="218291" x="5473700" y="2984500"/>
          <p14:tracePt t="218305" x="5480050" y="2997200"/>
          <p14:tracePt t="218322" x="5492750" y="3028950"/>
          <p14:tracePt t="218339" x="5511800" y="3067050"/>
          <p14:tracePt t="218355" x="5518150" y="3079750"/>
          <p14:tracePt t="218372" x="5524500" y="3098800"/>
          <p14:tracePt t="218389" x="5524500" y="3111500"/>
          <p14:tracePt t="218749" x="5524500" y="3117850"/>
          <p14:tracePt t="218758" x="5530850" y="3143250"/>
          <p14:tracePt t="218766" x="5530850" y="3155950"/>
          <p14:tracePt t="218774" x="5537200" y="3175000"/>
          <p14:tracePt t="218789" x="5543550" y="3181350"/>
          <p14:tracePt t="218955" x="0" y="0"/>
        </p14:tracePtLst>
        <p14:tracePtLst>
          <p14:tracePt t="219669" x="3041650" y="4762500"/>
          <p14:tracePt t="219694" x="3041650" y="4768850"/>
          <p14:tracePt t="219701" x="3041650" y="4787900"/>
          <p14:tracePt t="219710" x="3041650" y="4819650"/>
          <p14:tracePt t="219725" x="3048000" y="4902200"/>
          <p14:tracePt t="219740" x="3067050" y="4946650"/>
          <p14:tracePt t="219756" x="3086100" y="4972050"/>
          <p14:tracePt t="219773" x="3092450" y="4978400"/>
          <p14:tracePt t="219788" x="3098800" y="4978400"/>
          <p14:tracePt t="219812" x="3111500" y="4978400"/>
          <p14:tracePt t="219822" x="3124200" y="4978400"/>
          <p14:tracePt t="219838" x="3149600" y="4953000"/>
          <p14:tracePt t="219855" x="3168650" y="4927600"/>
          <p14:tracePt t="219872" x="3181350" y="4902200"/>
          <p14:tracePt t="219889" x="3194050" y="4889500"/>
          <p14:tracePt t="219891" x="3200400" y="4876800"/>
          <p14:tracePt t="219905" x="3206750" y="4870450"/>
          <p14:tracePt t="219922" x="3213100" y="4851400"/>
          <p14:tracePt t="219939" x="3219450" y="4845050"/>
          <p14:tracePt t="219955" x="0" y="0"/>
        </p14:tracePtLst>
        <p14:tracePtLst>
          <p14:tracePt t="220428" x="4438650" y="4813300"/>
          <p14:tracePt t="220485" x="4445000" y="4813300"/>
          <p14:tracePt t="220493" x="4470400" y="4813300"/>
          <p14:tracePt t="220507" x="4565650" y="4813300"/>
          <p14:tracePt t="220523" x="4711700" y="4813300"/>
          <p14:tracePt t="220539" x="4838700" y="4813300"/>
          <p14:tracePt t="220555" x="4908550" y="4813300"/>
          <p14:tracePt t="220572" x="4921250" y="4813300"/>
          <p14:tracePt t="220588" x="4927600" y="4813300"/>
          <p14:tracePt t="220715" x="0" y="0"/>
        </p14:tracePtLst>
        <p14:tracePtLst>
          <p14:tracePt t="222332" x="7753350" y="2997200"/>
          <p14:tracePt t="222339" x="7759700" y="2997200"/>
          <p14:tracePt t="222355" x="7766050" y="3009900"/>
          <p14:tracePt t="222365" x="7772400" y="3016250"/>
          <p14:tracePt t="222382" x="7778750" y="3028950"/>
          <p14:tracePt t="222388" x="7785100" y="3041650"/>
          <p14:tracePt t="222404" x="7791450" y="3060700"/>
          <p14:tracePt t="222421" x="7797800" y="3079750"/>
          <p14:tracePt t="222438" x="7797800" y="3086100"/>
          <p14:tracePt t="222459" x="7797800" y="3092450"/>
          <p14:tracePt t="222475" x="7797800" y="3098800"/>
          <p14:tracePt t="222491" x="7797800" y="3105150"/>
          <p14:tracePt t="222505" x="7797800" y="3111500"/>
          <p14:tracePt t="222521" x="7797800" y="3124200"/>
          <p14:tracePt t="222538" x="7797800" y="3130550"/>
          <p14:tracePt t="222541" x="7797800" y="3136900"/>
          <p14:tracePt t="222683" x="0" y="0"/>
        </p14:tracePtLst>
        <p14:tracePtLst>
          <p14:tracePt t="223292" x="7581900" y="3016250"/>
          <p14:tracePt t="223347" x="7588250" y="3016250"/>
          <p14:tracePt t="223355" x="7607300" y="3016250"/>
          <p14:tracePt t="223363" x="7626350" y="3016250"/>
          <p14:tracePt t="223370" x="7645400" y="3022600"/>
          <p14:tracePt t="223387" x="7658100" y="3035300"/>
          <p14:tracePt t="223414" x="7664450" y="3041650"/>
          <p14:tracePt t="223515" x="0" y="0"/>
        </p14:tracePtLst>
        <p14:tracePtLst>
          <p14:tracePt t="224532" x="2768600" y="4711700"/>
          <p14:tracePt t="224539" x="2768600" y="4724400"/>
          <p14:tracePt t="224547" x="2768600" y="4743450"/>
          <p14:tracePt t="224556" x="2768600" y="4768850"/>
          <p14:tracePt t="224570" x="2768600" y="4813300"/>
          <p14:tracePt t="224587" x="2768600" y="4832350"/>
          <p14:tracePt t="224604" x="2768600" y="4838700"/>
          <p14:tracePt t="224644" x="2768600" y="4845050"/>
          <p14:tracePt t="224667" x="2787650" y="4845050"/>
          <p14:tracePt t="224677" x="2800350" y="4832350"/>
          <p14:tracePt t="224683" x="2825750" y="4819650"/>
          <p14:tracePt t="224692" x="2838450" y="4800600"/>
          <p14:tracePt t="224703" x="2851150" y="4787900"/>
          <p14:tracePt t="224721" x="2882900" y="4749800"/>
          <p14:tracePt t="224723" x="2895600" y="4730750"/>
          <p14:tracePt t="224737" x="2901950" y="4718050"/>
          <p14:tracePt t="224821" x="2901950" y="4724400"/>
          <p14:tracePt t="224828" x="2901950" y="4730750"/>
          <p14:tracePt t="224837" x="2908300" y="4737100"/>
          <p14:tracePt t="224971" x="0" y="0"/>
        </p14:tracePtLst>
        <p14:tracePtLst>
          <p14:tracePt t="229301" x="5346700" y="3200400"/>
          <p14:tracePt t="229349" x="5353050" y="3200400"/>
          <p14:tracePt t="229364" x="5359400" y="3200400"/>
          <p14:tracePt t="229379" x="5372100" y="3200400"/>
          <p14:tracePt t="229387" x="5391150" y="3200400"/>
          <p14:tracePt t="229402" x="5435600" y="3200400"/>
          <p14:tracePt t="229418" x="5549900" y="3200400"/>
          <p14:tracePt t="229435" x="5727700" y="3200400"/>
          <p14:tracePt t="229452" x="5981700" y="3200400"/>
          <p14:tracePt t="229468" x="6324600" y="3200400"/>
          <p14:tracePt t="229485" x="6737350" y="3200400"/>
          <p14:tracePt t="229503" x="7086600" y="3200400"/>
          <p14:tracePt t="229520" x="7296150" y="3200400"/>
          <p14:tracePt t="229524" x="7346950" y="3200400"/>
          <p14:tracePt t="229537" x="7378700" y="3200400"/>
          <p14:tracePt t="229553" x="7404100" y="3200400"/>
          <p14:tracePt t="229780" x="7410450" y="3200400"/>
          <p14:tracePt t="229788" x="7416800" y="3200400"/>
          <p14:tracePt t="229796" x="7429500" y="3200400"/>
          <p14:tracePt t="229806" x="7454900" y="3200400"/>
          <p14:tracePt t="229819" x="7531100" y="3200400"/>
          <p14:tracePt t="229835" x="7626350" y="3200400"/>
          <p14:tracePt t="229853" x="7702550" y="3200400"/>
          <p14:tracePt t="229869" x="7766050" y="3200400"/>
          <p14:tracePt t="229886" x="7810500" y="3200400"/>
          <p14:tracePt t="229902" x="7854950" y="3194050"/>
          <p14:tracePt t="229919" x="7893050" y="3194050"/>
          <p14:tracePt t="229935" x="7918450" y="3194050"/>
          <p14:tracePt t="229941" x="7931150" y="3194050"/>
          <p14:tracePt t="229952" x="7937500" y="3194050"/>
          <p14:tracePt t="229969" x="7950200" y="3194050"/>
          <p14:tracePt t="230067" x="7956550" y="3194050"/>
          <p14:tracePt t="230074" x="7962900" y="3194050"/>
          <p14:tracePt t="230085" x="7969250" y="3194050"/>
          <p14:tracePt t="230101" x="7975600" y="3194050"/>
          <p14:tracePt t="230118" x="7981950" y="3194050"/>
          <p14:tracePt t="230285" x="7969250" y="3194050"/>
          <p14:tracePt t="230291" x="7931150" y="3194050"/>
          <p14:tracePt t="230301" x="7874000" y="3187700"/>
          <p14:tracePt t="230318" x="7747000" y="3175000"/>
          <p14:tracePt t="230334" x="7556500" y="3175000"/>
          <p14:tracePt t="230352" x="7340600" y="3175000"/>
          <p14:tracePt t="230368" x="7080250" y="3175000"/>
          <p14:tracePt t="230385" x="6832600" y="3175000"/>
          <p14:tracePt t="230387" x="6718300" y="3175000"/>
          <p14:tracePt t="230401" x="6604000" y="3175000"/>
          <p14:tracePt t="230418" x="6242050" y="3175000"/>
          <p14:tracePt t="230434" x="6019800" y="3175000"/>
          <p14:tracePt t="230451" x="5854700" y="3175000"/>
          <p14:tracePt t="230468" x="5734050" y="3175000"/>
          <p14:tracePt t="230485" x="5638800" y="3175000"/>
          <p14:tracePt t="230502" x="5575300" y="3175000"/>
          <p14:tracePt t="230519" x="5537200" y="3175000"/>
          <p14:tracePt t="230536" x="5518150" y="3175000"/>
          <p14:tracePt t="230899" x="5518150" y="3168650"/>
          <p14:tracePt t="230908" x="5505450" y="3162300"/>
          <p14:tracePt t="230918" x="5499100" y="3162300"/>
          <p14:tracePt t="230935" x="5480050" y="3162300"/>
          <p14:tracePt t="230951" x="5473700" y="3162300"/>
          <p14:tracePt t="230968" x="5461000" y="3162300"/>
          <p14:tracePt t="231012" x="5454650" y="3162300"/>
          <p14:tracePt t="231020" x="5441950" y="3162300"/>
          <p14:tracePt t="231043" x="5435600" y="3162300"/>
          <p14:tracePt t="231052" x="5422900" y="3168650"/>
          <p14:tracePt t="231261" x="5441950" y="3168650"/>
          <p14:tracePt t="231268" x="5480050" y="3168650"/>
          <p14:tracePt t="231275" x="5562600" y="3168650"/>
          <p14:tracePt t="231285" x="5670550" y="3168650"/>
          <p14:tracePt t="231301" x="6026150" y="3168650"/>
          <p14:tracePt t="231318" x="6464300" y="3168650"/>
          <p14:tracePt t="231335" x="6851650" y="3168650"/>
          <p14:tracePt t="231351" x="7156450" y="3168650"/>
          <p14:tracePt t="231368" x="7366000" y="3168650"/>
          <p14:tracePt t="231385" x="7493000" y="3168650"/>
          <p14:tracePt t="231401" x="7588250" y="3168650"/>
          <p14:tracePt t="231404" x="7632700" y="3168650"/>
          <p14:tracePt t="231418" x="7696200" y="3168650"/>
          <p14:tracePt t="231434" x="7766050" y="3168650"/>
          <p14:tracePt t="231451" x="7842250" y="3175000"/>
          <p14:tracePt t="231468" x="7886700" y="3181350"/>
          <p14:tracePt t="231484" x="7975600" y="3187700"/>
          <p14:tracePt t="231502" x="8020050" y="3187700"/>
          <p14:tracePt t="231518" x="8064500" y="3187700"/>
          <p14:tracePt t="231535" x="8077200" y="3187700"/>
          <p14:tracePt t="231551" x="8083550" y="3187700"/>
          <p14:tracePt t="231568" x="8102600" y="3187700"/>
          <p14:tracePt t="231570" x="8108950" y="3187700"/>
          <p14:tracePt t="231584" x="8121650" y="3187700"/>
          <p14:tracePt t="231587" x="8128000" y="3187700"/>
          <p14:tracePt t="231601" x="8140700" y="3187700"/>
          <p14:tracePt t="231604" x="8147050" y="3187700"/>
          <p14:tracePt t="231618" x="8153400" y="3187700"/>
          <p14:tracePt t="231619" x="8159750" y="3187700"/>
          <p14:tracePt t="231820" x="8140700" y="3187700"/>
          <p14:tracePt t="231827" x="8089900" y="3187700"/>
          <p14:tracePt t="231835" x="8020050" y="3187700"/>
          <p14:tracePt t="231851" x="7797800" y="3187700"/>
          <p14:tracePt t="231868" x="7467600" y="3187700"/>
          <p14:tracePt t="231885" x="7162800" y="3187700"/>
          <p14:tracePt t="231901" x="6940550" y="3187700"/>
          <p14:tracePt t="231917" x="6800850" y="3187700"/>
          <p14:tracePt t="231934" x="6724650" y="3187700"/>
          <p14:tracePt t="231951" x="6642100" y="3187700"/>
          <p14:tracePt t="231967" x="6534150" y="3187700"/>
          <p14:tracePt t="231984" x="6407150" y="3187700"/>
          <p14:tracePt t="232001" x="6280150" y="3187700"/>
          <p14:tracePt t="232018" x="6115050" y="3187700"/>
          <p14:tracePt t="232035" x="6057900" y="3187700"/>
          <p14:tracePt t="232051" x="6032500" y="3187700"/>
          <p14:tracePt t="232068" x="6026150" y="3187700"/>
          <p14:tracePt t="232084" x="6019800" y="3187700"/>
          <p14:tracePt t="232101" x="6007100" y="3187700"/>
          <p14:tracePt t="232117" x="5994400" y="3187700"/>
          <p14:tracePt t="232134" x="5937250" y="3187700"/>
          <p14:tracePt t="232151" x="5873750" y="3187700"/>
          <p14:tracePt t="232167" x="5784850" y="3187700"/>
          <p14:tracePt t="232184" x="5689600" y="3187700"/>
          <p14:tracePt t="232201" x="5581650" y="3187700"/>
          <p14:tracePt t="232203" x="5518150" y="3187700"/>
          <p14:tracePt t="232217" x="5473700" y="3187700"/>
          <p14:tracePt t="232219" x="5441950" y="3187700"/>
          <p14:tracePt t="232234" x="5397500" y="3187700"/>
          <p14:tracePt t="232251" x="5384800" y="3187700"/>
          <p14:tracePt t="232460" x="5397500" y="3187700"/>
          <p14:tracePt t="232468" x="5416550" y="3187700"/>
          <p14:tracePt t="232475" x="5448300" y="3187700"/>
          <p14:tracePt t="232484" x="5505450" y="3187700"/>
          <p14:tracePt t="232501" x="5651500" y="3187700"/>
          <p14:tracePt t="232518" x="5873750" y="3187700"/>
          <p14:tracePt t="232535" x="6115050" y="3187700"/>
          <p14:tracePt t="232552" x="6419850" y="3187700"/>
          <p14:tracePt t="232568" x="6724650" y="3187700"/>
          <p14:tracePt t="232571" x="6858000" y="3187700"/>
          <p14:tracePt t="232584" x="6972300" y="3187700"/>
          <p14:tracePt t="232601" x="7162800" y="3187700"/>
          <p14:tracePt t="232604" x="7232650" y="3187700"/>
          <p14:tracePt t="232617" x="7289800" y="3187700"/>
          <p14:tracePt t="232635" x="7340600" y="3187700"/>
          <p14:tracePt t="232651" x="7346950" y="3187700"/>
          <p14:tracePt t="232677" x="7353300" y="3187700"/>
          <p14:tracePt t="232709" x="7359650" y="3187700"/>
          <p14:tracePt t="232725" x="7366000" y="3187700"/>
          <p14:tracePt t="232731" x="7372350" y="3187700"/>
          <p14:tracePt t="232747" x="7378700" y="3187700"/>
          <p14:tracePt t="232755" x="7385050" y="3187700"/>
          <p14:tracePt t="232768" x="7391400" y="3187700"/>
          <p14:tracePt t="232785" x="7404100" y="3187700"/>
          <p14:tracePt t="232788" x="7410450" y="3187700"/>
          <p14:tracePt t="232801" x="7416800" y="3187700"/>
          <p14:tracePt t="232818" x="7429500" y="3187700"/>
          <p14:tracePt t="232835" x="7448550" y="3187700"/>
          <p14:tracePt t="232851" x="7499350" y="3187700"/>
          <p14:tracePt t="232868" x="7562850" y="3187700"/>
          <p14:tracePt t="232884" x="7645400" y="3187700"/>
          <p14:tracePt t="232901" x="7702550" y="3187700"/>
          <p14:tracePt t="232917" x="7740650" y="3187700"/>
          <p14:tracePt t="232934" x="7759700" y="3187700"/>
          <p14:tracePt t="233227" x="7766050" y="3187700"/>
          <p14:tracePt t="233236" x="7772400" y="3187700"/>
          <p14:tracePt t="233243" x="7778750" y="3187700"/>
          <p14:tracePt t="233253" x="7791450" y="3187700"/>
          <p14:tracePt t="233268" x="7810500" y="3187700"/>
          <p14:tracePt t="233284" x="7823200" y="3187700"/>
          <p14:tracePt t="233307" x="7829550" y="3187700"/>
          <p14:tracePt t="233317" x="7835900" y="3187700"/>
          <p14:tracePt t="233334" x="7854950" y="3187700"/>
          <p14:tracePt t="233351" x="7861300" y="3187700"/>
          <p14:tracePt t="233780" x="0" y="0"/>
        </p14:tracePtLst>
        <p14:tracePtLst>
          <p14:tracePt t="234295" x="7124700" y="2768600"/>
          <p14:tracePt t="234317" x="7118350" y="2768600"/>
          <p14:tracePt t="234339" x="7112000" y="2768600"/>
          <p14:tracePt t="234351" x="7105650" y="2768600"/>
          <p14:tracePt t="234355" x="7092950" y="2768600"/>
          <p14:tracePt t="234367" x="7086600" y="2774950"/>
          <p14:tracePt t="234384" x="7067550" y="2794000"/>
          <p14:tracePt t="234401" x="7042150" y="2832100"/>
          <p14:tracePt t="234404" x="7035800" y="2844800"/>
          <p14:tracePt t="234417" x="7023100" y="2870200"/>
          <p14:tracePt t="234433" x="7004050" y="2933700"/>
          <p14:tracePt t="234436" x="6997700" y="2965450"/>
          <p14:tracePt t="234451" x="6997700" y="3035300"/>
          <p14:tracePt t="234467" x="6997700" y="3111500"/>
          <p14:tracePt t="234484" x="7016750" y="3181350"/>
          <p14:tracePt t="234500" x="7042150" y="3232150"/>
          <p14:tracePt t="234518" x="7080250" y="3270250"/>
          <p14:tracePt t="234534" x="7105650" y="3302000"/>
          <p14:tracePt t="234551" x="7124700" y="3314700"/>
          <p14:tracePt t="234568" x="7137400" y="3314700"/>
          <p14:tracePt t="234571" x="7143750" y="3314700"/>
          <p14:tracePt t="234584" x="7156450" y="3314700"/>
          <p14:tracePt t="234587" x="7162800" y="3314700"/>
          <p14:tracePt t="234600" x="7175500" y="3314700"/>
          <p14:tracePt t="234603" x="7200900" y="3314700"/>
          <p14:tracePt t="234617" x="7219950" y="3308350"/>
          <p14:tracePt t="234621" x="7239000" y="3302000"/>
          <p14:tracePt t="234634" x="7264400" y="3295650"/>
          <p14:tracePt t="234636" x="7283450" y="3282950"/>
          <p14:tracePt t="234651" x="7327900" y="3263900"/>
          <p14:tracePt t="234667" x="7366000" y="3238500"/>
          <p14:tracePt t="234683" x="7391400" y="3213100"/>
          <p14:tracePt t="234700" x="7404100" y="3181350"/>
          <p14:tracePt t="234717" x="7410450" y="3149600"/>
          <p14:tracePt t="234734" x="7423150" y="3124200"/>
          <p14:tracePt t="234750" x="7423150" y="3111500"/>
          <p14:tracePt t="234767" x="7423150" y="3079750"/>
          <p14:tracePt t="234771" x="7423150" y="3067050"/>
          <p14:tracePt t="234784" x="7423150" y="3060700"/>
          <p14:tracePt t="234788" x="7416800" y="3048000"/>
          <p14:tracePt t="234801" x="7404100" y="3035300"/>
          <p14:tracePt t="234817" x="7391400" y="3009900"/>
          <p14:tracePt t="234820" x="7378700" y="3003550"/>
          <p14:tracePt t="234834" x="7353300" y="2990850"/>
          <p14:tracePt t="234860" x="7346950" y="2990850"/>
          <p14:tracePt t="235373" x="7334250" y="2984500"/>
          <p14:tracePt t="235389" x="7327900" y="2971800"/>
          <p14:tracePt t="235399" x="7321550" y="2965450"/>
          <p14:tracePt t="235411" x="7308850" y="2965450"/>
          <p14:tracePt t="235417" x="7296150" y="2959100"/>
          <p14:tracePt t="235433" x="7270750" y="2946400"/>
          <p14:tracePt t="235436" x="7258050" y="2946400"/>
          <p14:tracePt t="235450" x="7239000" y="2946400"/>
          <p14:tracePt t="235467" x="7150100" y="2946400"/>
          <p14:tracePt t="235483" x="7073900" y="2946400"/>
          <p14:tracePt t="235500" x="7023100" y="2952750"/>
          <p14:tracePt t="235516" x="6978650" y="2965450"/>
          <p14:tracePt t="235533" x="6953250" y="2984500"/>
          <p14:tracePt t="235550" x="6940550" y="2990850"/>
          <p14:tracePt t="235567" x="6927850" y="3009900"/>
          <p14:tracePt t="235583" x="6908800" y="3035300"/>
          <p14:tracePt t="235600" x="6902450" y="3086100"/>
          <p14:tracePt t="235602" x="6896100" y="3124200"/>
          <p14:tracePt t="235616" x="6896100" y="3149600"/>
          <p14:tracePt t="235633" x="6896100" y="3213100"/>
          <p14:tracePt t="235650" x="6934200" y="3282950"/>
          <p14:tracePt t="235666" x="6953250" y="3295650"/>
          <p14:tracePt t="235693" x="6959600" y="3295650"/>
          <p14:tracePt t="235699" x="6965950" y="3295650"/>
          <p14:tracePt t="235716" x="6972300" y="3295650"/>
          <p14:tracePt t="235997" x="6972300" y="3302000"/>
          <p14:tracePt t="236012" x="6972300" y="3308350"/>
          <p14:tracePt t="236012" x="0" y="0"/>
        </p14:tracePtLst>
        <p14:tracePtLst>
          <p14:tracePt t="236743" x="6654800" y="2813050"/>
          <p14:tracePt t="236747" x="6654800" y="2806700"/>
          <p14:tracePt t="236757" x="6661150" y="2800350"/>
          <p14:tracePt t="236766" x="6661150" y="2794000"/>
          <p14:tracePt t="236783" x="6667500" y="2774950"/>
          <p14:tracePt t="236800" x="6673850" y="2768600"/>
          <p14:tracePt t="236817" x="6692900" y="2768600"/>
          <p14:tracePt t="236819" x="6711950" y="2768600"/>
          <p14:tracePt t="236833" x="6737350" y="2768600"/>
          <p14:tracePt t="236851" x="6864350" y="2768600"/>
          <p14:tracePt t="236866" x="6997700" y="2794000"/>
          <p14:tracePt t="236884" x="7131050" y="2844800"/>
          <p14:tracePt t="236899" x="7245350" y="2908300"/>
          <p14:tracePt t="236916" x="7321550" y="2952750"/>
          <p14:tracePt t="236933" x="7353300" y="3009900"/>
          <p14:tracePt t="236949" x="7385050" y="3079750"/>
          <p14:tracePt t="236966" x="7397750" y="3149600"/>
          <p14:tracePt t="236983" x="7397750" y="3200400"/>
          <p14:tracePt t="236999" x="7397750" y="3251200"/>
          <p14:tracePt t="237016" x="7397750" y="3289300"/>
          <p14:tracePt t="237033" x="7391400" y="3327400"/>
          <p14:tracePt t="237035" x="7378700" y="3346450"/>
          <p14:tracePt t="237050" x="7372350" y="3352800"/>
          <p14:tracePt t="237066" x="7334250" y="3378200"/>
          <p14:tracePt t="237083" x="7321550" y="3384550"/>
          <p14:tracePt t="237099" x="7302500" y="3384550"/>
          <p14:tracePt t="237116" x="7289800" y="3384550"/>
          <p14:tracePt t="237133" x="7277100" y="3384550"/>
          <p14:tracePt t="237149" x="7258050" y="3384550"/>
          <p14:tracePt t="237166" x="7245350" y="3384550"/>
          <p14:tracePt t="237182" x="7232650" y="3384550"/>
          <p14:tracePt t="237199" x="7226300" y="3384550"/>
          <p14:tracePt t="237555" x="0" y="0"/>
        </p14:tracePtLst>
        <p14:tracePtLst>
          <p14:tracePt t="242140" x="6267450" y="2349500"/>
          <p14:tracePt t="242180" x="6254750" y="2349500"/>
          <p14:tracePt t="242197" x="6235700" y="2355850"/>
          <p14:tracePt t="242203" x="6235700" y="2368550"/>
          <p14:tracePt t="242214" x="6223000" y="2381250"/>
          <p14:tracePt t="242231" x="6197600" y="2419350"/>
          <p14:tracePt t="242248" x="6191250" y="2476500"/>
          <p14:tracePt t="242264" x="6210300" y="2609850"/>
          <p14:tracePt t="242267" x="6235700" y="2698750"/>
          <p14:tracePt t="242281" x="6292850" y="2794000"/>
          <p14:tracePt t="242297" x="6483350" y="3079750"/>
          <p14:tracePt t="242299" x="6648450" y="3225800"/>
          <p14:tracePt t="242314" x="7042150" y="3505200"/>
          <p14:tracePt t="242331" x="7435850" y="3721100"/>
          <p14:tracePt t="242347" x="7740650" y="3810000"/>
          <p14:tracePt t="242364" x="7924800" y="3835400"/>
          <p14:tracePt t="242381" x="8020050" y="3835400"/>
          <p14:tracePt t="242397" x="8077200" y="3829050"/>
          <p14:tracePt t="242414" x="8115300" y="3790950"/>
          <p14:tracePt t="242430" x="8147050" y="3695700"/>
          <p14:tracePt t="242447" x="8153400" y="3619500"/>
          <p14:tracePt t="242464" x="8153400" y="3543300"/>
          <p14:tracePt t="242481" x="8134350" y="3454400"/>
          <p14:tracePt t="242483" x="8102600" y="3403600"/>
          <p14:tracePt t="242497" x="8064500" y="3365500"/>
          <p14:tracePt t="242499" x="8039100" y="3340100"/>
          <p14:tracePt t="242514" x="7994650" y="3308350"/>
          <p14:tracePt t="242530" x="7956550" y="3295650"/>
          <p14:tracePt t="242547" x="7950200" y="3289300"/>
          <p14:tracePt t="242571" x="7937500" y="3289300"/>
          <p14:tracePt t="242581" x="7931150" y="3295650"/>
          <p14:tracePt t="242597" x="7924800" y="3321050"/>
          <p14:tracePt t="242614" x="7905750" y="3371850"/>
          <p14:tracePt t="242631" x="7893050" y="3422650"/>
          <p14:tracePt t="242647" x="7893050" y="3441700"/>
          <p14:tracePt t="242681" x="7886700" y="3448050"/>
          <p14:tracePt t="242707" x="7874000" y="3448050"/>
          <p14:tracePt t="242716" x="7874000" y="3435350"/>
          <p14:tracePt t="242730" x="7848600" y="3390900"/>
          <p14:tracePt t="242747" x="7797800" y="3327400"/>
          <p14:tracePt t="242764" x="7734300" y="3257550"/>
          <p14:tracePt t="242780" x="7715250" y="3232150"/>
          <p14:tracePt t="242797" x="7702550" y="3213100"/>
          <p14:tracePt t="242947" x="7689850" y="3206750"/>
          <p14:tracePt t="242957" x="7670800" y="3200400"/>
          <p14:tracePt t="242964" x="7651750" y="3194050"/>
          <p14:tracePt t="242980" x="7581900" y="3149600"/>
          <p14:tracePt t="242997" x="7518400" y="3117850"/>
          <p14:tracePt t="243014" x="7486650" y="3086100"/>
          <p14:tracePt t="243030" x="7467600" y="3060700"/>
          <p14:tracePt t="243047" x="7467600" y="3054350"/>
          <p14:tracePt t="243064" x="7454900" y="3028950"/>
          <p14:tracePt t="243081" x="7454900" y="3022600"/>
          <p14:tracePt t="243097" x="7454900" y="3003550"/>
          <p14:tracePt t="243100" x="7454900" y="2990850"/>
          <p14:tracePt t="243114" x="7454900" y="2978150"/>
          <p14:tracePt t="243130" x="7454900" y="2946400"/>
          <p14:tracePt t="243147" x="7461250" y="2927350"/>
          <p14:tracePt t="243164" x="7473950" y="2908300"/>
          <p14:tracePt t="243181" x="7480300" y="2889250"/>
          <p14:tracePt t="243197" x="7486650" y="2889250"/>
          <p14:tracePt t="243235" x="7493000" y="2882900"/>
          <p14:tracePt t="243251" x="7505700" y="2895600"/>
          <p14:tracePt t="243259" x="7524750" y="2921000"/>
          <p14:tracePt t="243267" x="7550150" y="2952750"/>
          <p14:tracePt t="243280" x="7569200" y="2984500"/>
          <p14:tracePt t="243297" x="7613650" y="3060700"/>
          <p14:tracePt t="243314" x="7651750" y="3124200"/>
          <p14:tracePt t="243331" x="7658100" y="3136900"/>
          <p14:tracePt t="243348" x="7664450" y="3149600"/>
          <p14:tracePt t="243383" x="7664450" y="3155950"/>
          <p14:tracePt t="243389" x="7664450" y="3168650"/>
          <p14:tracePt t="243399" x="7664450" y="3175000"/>
          <p14:tracePt t="243414" x="7658100" y="3181350"/>
          <p14:tracePt t="243431" x="7645400" y="3181350"/>
          <p14:tracePt t="243449" x="7639050" y="3181350"/>
          <p14:tracePt t="243582" x="7639050" y="3168650"/>
          <p14:tracePt t="243588" x="7639050" y="3155950"/>
          <p14:tracePt t="243598" x="7645400" y="3130550"/>
          <p14:tracePt t="243614" x="7664450" y="3092450"/>
          <p14:tracePt t="243619" x="7670800" y="3073400"/>
          <p14:tracePt t="243631" x="7677150" y="3048000"/>
          <p14:tracePt t="243636" x="7683500" y="3028950"/>
          <p14:tracePt t="243647" x="7689850" y="3016250"/>
          <p14:tracePt t="243664" x="7696200" y="2984500"/>
          <p14:tracePt t="243680" x="7696200" y="2978150"/>
          <p14:tracePt t="243697" x="7696200" y="2965450"/>
          <p14:tracePt t="243700" x="7702550" y="2959100"/>
          <p14:tracePt t="243713" x="7702550" y="2952750"/>
          <p14:tracePt t="243756" x="7708900" y="2946400"/>
          <p14:tracePt t="243780" x="7715250" y="2946400"/>
          <p14:tracePt t="243796" x="7721600" y="2946400"/>
          <p14:tracePt t="243822" x="7734300" y="2946400"/>
          <p14:tracePt t="243827" x="7747000" y="2959100"/>
          <p14:tracePt t="243835" x="7753350" y="2971800"/>
          <p14:tracePt t="243847" x="7766050" y="2984500"/>
          <p14:tracePt t="243864" x="7791450" y="3016250"/>
          <p14:tracePt t="243868" x="7804150" y="3028950"/>
          <p14:tracePt t="243884" x="7804150" y="3041650"/>
          <p14:tracePt t="243899" x="7804150" y="3048000"/>
          <p14:tracePt t="243914" x="7804150" y="3060700"/>
          <p14:tracePt t="243930" x="7804150" y="3079750"/>
          <p14:tracePt t="243947" x="7804150" y="3105150"/>
          <p14:tracePt t="243964" x="7791450" y="3124200"/>
          <p14:tracePt t="243980" x="7772400" y="3136900"/>
          <p14:tracePt t="243997" x="7759700" y="3155950"/>
          <p14:tracePt t="244014" x="7753350" y="3155950"/>
          <p14:tracePt t="244340" x="0" y="0"/>
        </p14:tracePtLst>
        <p14:tracePtLst>
          <p14:tracePt t="244630" x="7410450" y="2901950"/>
          <p14:tracePt t="244686" x="7404100" y="2901950"/>
          <p14:tracePt t="244692" x="7397750" y="2901950"/>
          <p14:tracePt t="244700" x="7391400" y="2901950"/>
          <p14:tracePt t="244714" x="7391400" y="2927350"/>
          <p14:tracePt t="244731" x="7391400" y="2978150"/>
          <p14:tracePt t="244747" x="7391400" y="3073400"/>
          <p14:tracePt t="244764" x="7391400" y="3181350"/>
          <p14:tracePt t="244780" x="7435850" y="3276600"/>
          <p14:tracePt t="244797" x="7473950" y="3321050"/>
          <p14:tracePt t="244813" x="7493000" y="3333750"/>
          <p14:tracePt t="244831" x="7499350" y="3333750"/>
          <p14:tracePt t="244848" x="7518400" y="3327400"/>
          <p14:tracePt t="244851" x="7543800" y="3302000"/>
          <p14:tracePt t="244864" x="7556500" y="3263900"/>
          <p14:tracePt t="244881" x="7569200" y="3200400"/>
          <p14:tracePt t="244885" x="7569200" y="3175000"/>
          <p14:tracePt t="244897" x="7569200" y="3149600"/>
          <p14:tracePt t="244900" x="7569200" y="3130550"/>
          <p14:tracePt t="244913" x="7569200" y="3117850"/>
          <p14:tracePt t="244916" x="7569200" y="3105150"/>
          <p14:tracePt t="244930" x="7562850" y="3086100"/>
          <p14:tracePt t="244930" x="0" y="0"/>
        </p14:tracePtLst>
        <p14:tracePtLst>
          <p14:tracePt t="247012" x="6559550" y="3200400"/>
          <p14:tracePt t="247195" x="6578600" y="3200400"/>
          <p14:tracePt t="247203" x="6610350" y="3200400"/>
          <p14:tracePt t="247212" x="6661150" y="3200400"/>
          <p14:tracePt t="247229" x="6788150" y="3200400"/>
          <p14:tracePt t="247245" x="6915150" y="3200400"/>
          <p14:tracePt t="247263" x="6991350" y="3200400"/>
          <p14:tracePt t="247279" x="7042150" y="3200400"/>
          <p14:tracePt t="247296" x="7080250" y="3200400"/>
          <p14:tracePt t="247313" x="7131050" y="3200400"/>
          <p14:tracePt t="247315" x="7143750" y="3200400"/>
          <p14:tracePt t="247330" x="7175500" y="3200400"/>
          <p14:tracePt t="247381" x="7181850" y="3206750"/>
          <p14:tracePt t="247397" x="7181850" y="3213100"/>
          <p14:tracePt t="247404" x="7175500" y="3213100"/>
          <p14:tracePt t="247413" x="7143750" y="3219450"/>
          <p14:tracePt t="247430" x="7048500" y="3238500"/>
          <p14:tracePt t="247446" x="6934200" y="3238500"/>
          <p14:tracePt t="247462" x="6794500" y="3238500"/>
          <p14:tracePt t="247479" x="6711950" y="3244850"/>
          <p14:tracePt t="247496" x="6686550" y="3251200"/>
          <p14:tracePt t="247499" x="6680200" y="3251200"/>
          <p14:tracePt t="247604" x="6686550" y="3251200"/>
          <p14:tracePt t="247613" x="6737350" y="3251200"/>
          <p14:tracePt t="247620" x="6807200" y="3251200"/>
          <p14:tracePt t="247630" x="6896100" y="3251200"/>
          <p14:tracePt t="247647" x="7054850" y="3251200"/>
          <p14:tracePt t="247663" x="7150100" y="3251200"/>
          <p14:tracePt t="247679" x="7175500" y="3251200"/>
          <p14:tracePt t="247696" x="7181850" y="3251200"/>
          <p14:tracePt t="247757" x="7162800" y="3251200"/>
          <p14:tracePt t="247763" x="7118350" y="3251200"/>
          <p14:tracePt t="247773" x="7067550" y="3251200"/>
          <p14:tracePt t="247779" x="6985000" y="3244850"/>
          <p14:tracePt t="247796" x="6813550" y="3219450"/>
          <p14:tracePt t="247812" x="6667500" y="3194050"/>
          <p14:tracePt t="247829" x="6629400" y="3187700"/>
          <p14:tracePt t="247846" x="6623050" y="3187700"/>
          <p14:tracePt t="247931" x="6635750" y="3187700"/>
          <p14:tracePt t="247940" x="6680200" y="3187700"/>
          <p14:tracePt t="247947" x="6718300" y="3187700"/>
          <p14:tracePt t="247962" x="6794500" y="3187700"/>
          <p14:tracePt t="247979" x="6845300" y="3187700"/>
          <p14:tracePt t="247995" x="6858000" y="3187700"/>
          <p14:tracePt t="248012" x="6864350" y="3187700"/>
          <p14:tracePt t="248075" x="6858000" y="3181350"/>
          <p14:tracePt t="248083" x="6826250" y="3175000"/>
          <p14:tracePt t="248091" x="6788150" y="3168650"/>
          <p14:tracePt t="248099" x="6756400" y="3162300"/>
          <p14:tracePt t="248112" x="6718300" y="3155950"/>
          <p14:tracePt t="248129" x="6692900" y="3155950"/>
          <p14:tracePt t="248132" x="6686550" y="3155950"/>
          <p14:tracePt t="248213" x="6705600" y="3155950"/>
          <p14:tracePt t="248222" x="6737350" y="3155950"/>
          <p14:tracePt t="248229" x="6794500" y="3155950"/>
          <p14:tracePt t="248246" x="6870700" y="3155950"/>
          <p14:tracePt t="248262" x="6915150" y="3155950"/>
          <p14:tracePt t="248279" x="6940550" y="3155950"/>
          <p14:tracePt t="248296" x="6946900" y="3155950"/>
          <p14:tracePt t="248524" x="6953250" y="3155950"/>
          <p14:tracePt t="248532" x="6959600" y="3155950"/>
          <p14:tracePt t="248615" x="6940550" y="3155950"/>
          <p14:tracePt t="248621" x="6908800" y="3155950"/>
          <p14:tracePt t="248632" x="6877050" y="3155950"/>
          <p14:tracePt t="248646" x="6813550" y="3149600"/>
          <p14:tracePt t="248663" x="6781800" y="3136900"/>
          <p14:tracePt t="248765" x="6788150" y="3136900"/>
          <p14:tracePt t="249930" x="0" y="0"/>
        </p14:tracePtLst>
        <p14:tracePtLst>
          <p14:tracePt t="253749" x="6858000" y="2838450"/>
          <p14:tracePt t="253758" x="6851650" y="2838450"/>
          <p14:tracePt t="253788" x="6845300" y="2838450"/>
          <p14:tracePt t="253811" x="6838950" y="2838450"/>
          <p14:tracePt t="253820" x="6832600" y="2838450"/>
          <p14:tracePt t="253827" x="6826250" y="2838450"/>
          <p14:tracePt t="253843" x="6813550" y="2870200"/>
          <p14:tracePt t="253861" x="6800850" y="2927350"/>
          <p14:tracePt t="253878" x="6788150" y="3022600"/>
          <p14:tracePt t="253894" x="6788150" y="3111500"/>
          <p14:tracePt t="253911" x="6788150" y="3187700"/>
          <p14:tracePt t="253927" x="6788150" y="3251200"/>
          <p14:tracePt t="253944" x="6800850" y="3270250"/>
          <p14:tracePt t="253960" x="6800850" y="3276600"/>
          <p14:tracePt t="253977" x="6807200" y="3282950"/>
          <p14:tracePt t="253993" x="6819900" y="3282950"/>
          <p14:tracePt t="254011" x="6864350" y="3282950"/>
          <p14:tracePt t="254027" x="6915150" y="3282950"/>
          <p14:tracePt t="254043" x="6959600" y="3276600"/>
          <p14:tracePt t="254060" x="7004050" y="3263900"/>
          <p14:tracePt t="254076" x="7035800" y="3251200"/>
          <p14:tracePt t="254093" x="7042150" y="3232150"/>
          <p14:tracePt t="254110" x="7048500" y="3225800"/>
          <p14:tracePt t="254127" x="7048500" y="3206750"/>
          <p14:tracePt t="254143" x="7054850" y="3181350"/>
          <p14:tracePt t="254160" x="7054850" y="3168650"/>
          <p14:tracePt t="254177" x="7054850" y="3162300"/>
          <p14:tracePt t="254194" x="7054850" y="3149600"/>
          <p14:tracePt t="254210" x="7054850" y="3143250"/>
          <p14:tracePt t="254228" x="7054850" y="3136900"/>
          <p14:tracePt t="254243" x="7054850" y="3130550"/>
          <p14:tracePt t="254268" x="7054850" y="3124200"/>
          <p14:tracePt t="254276" x="7054850" y="3117850"/>
          <p14:tracePt t="254293" x="7054850" y="3111500"/>
          <p14:tracePt t="254310" x="7048500" y="3105150"/>
          <p14:tracePt t="254326" x="7042150" y="3092450"/>
          <p14:tracePt t="254343" x="7042150" y="3079750"/>
          <p14:tracePt t="254360" x="7035800" y="3073400"/>
          <p14:tracePt t="254412" x="7029450" y="3067050"/>
          <p14:tracePt t="254772" x="0" y="0"/>
        </p14:tracePtLst>
        <p14:tracePtLst>
          <p14:tracePt t="255100" x="7004050" y="2851150"/>
          <p14:tracePt t="255107" x="6997700" y="2851150"/>
          <p14:tracePt t="255116" x="6991350" y="2851150"/>
          <p14:tracePt t="255132" x="6985000" y="2851150"/>
          <p14:tracePt t="255144" x="6978650" y="2851150"/>
          <p14:tracePt t="255160" x="6934200" y="2857500"/>
          <p14:tracePt t="255163" x="6915150" y="2870200"/>
          <p14:tracePt t="255177" x="6896100" y="2876550"/>
          <p14:tracePt t="255181" x="6883400" y="2889250"/>
          <p14:tracePt t="255194" x="6864350" y="2901950"/>
          <p14:tracePt t="255196" x="6851650" y="2908300"/>
          <p14:tracePt t="255211" x="6832600" y="2940050"/>
          <p14:tracePt t="255226" x="6819900" y="2978150"/>
          <p14:tracePt t="255243" x="6800850" y="3028950"/>
          <p14:tracePt t="255260" x="6794500" y="3079750"/>
          <p14:tracePt t="255276" x="6794500" y="3124200"/>
          <p14:tracePt t="255293" x="6807200" y="3187700"/>
          <p14:tracePt t="255310" x="6819900" y="3225800"/>
          <p14:tracePt t="255326" x="6851650" y="3263900"/>
          <p14:tracePt t="255343" x="6896100" y="3295650"/>
          <p14:tracePt t="255360" x="6940550" y="3314700"/>
          <p14:tracePt t="255377" x="6965950" y="3321050"/>
          <p14:tracePt t="255380" x="6985000" y="3321050"/>
          <p14:tracePt t="255394" x="7004050" y="3321050"/>
          <p14:tracePt t="255396" x="7016750" y="3321050"/>
          <p14:tracePt t="255411" x="7035800" y="3314700"/>
          <p14:tracePt t="255413" x="7048500" y="3302000"/>
          <p14:tracePt t="255427" x="7061200" y="3251200"/>
          <p14:tracePt t="255443" x="7073900" y="3213100"/>
          <p14:tracePt t="255460" x="7073900" y="3168650"/>
          <p14:tracePt t="255477" x="7073900" y="3136900"/>
          <p14:tracePt t="255493" x="7073900" y="3098800"/>
          <p14:tracePt t="255510" x="7067550" y="3060700"/>
          <p14:tracePt t="255526" x="7061200" y="3048000"/>
          <p14:tracePt t="255543" x="7054850" y="3041650"/>
          <p14:tracePt t="255559" x="7048500" y="3028950"/>
          <p14:tracePt t="255843" x="7042150" y="3028950"/>
          <p14:tracePt t="255844" x="0" y="0"/>
        </p14:tracePtLst>
        <p14:tracePtLst>
          <p14:tracePt t="256500" x="5372100" y="2971800"/>
          <p14:tracePt t="256515" x="5372100" y="2959100"/>
          <p14:tracePt t="256524" x="5378450" y="2952750"/>
          <p14:tracePt t="256531" x="5384800" y="2952750"/>
          <p14:tracePt t="256543" x="5410200" y="2946400"/>
          <p14:tracePt t="256559" x="5435600" y="2940050"/>
          <p14:tracePt t="256576" x="5461000" y="2940050"/>
          <p14:tracePt t="256579" x="5473700" y="2940050"/>
          <p14:tracePt t="256593" x="5499100" y="2940050"/>
          <p14:tracePt t="256596" x="5518150" y="2946400"/>
          <p14:tracePt t="256609" x="5530850" y="2952750"/>
          <p14:tracePt t="256627" x="5562600" y="2978150"/>
          <p14:tracePt t="256644" x="5575300" y="3003550"/>
          <p14:tracePt t="256660" x="5600700" y="3041650"/>
          <p14:tracePt t="256676" x="5613400" y="3067050"/>
          <p14:tracePt t="256692" x="5626100" y="3086100"/>
          <p14:tracePt t="256710" x="5626100" y="3092450"/>
          <p14:tracePt t="256726" x="5626100" y="3098800"/>
          <p14:tracePt t="256743" x="5626100" y="3105150"/>
          <p14:tracePt t="256759" x="5626100" y="3111500"/>
          <p14:tracePt t="256776" x="5626100" y="3130550"/>
          <p14:tracePt t="256792" x="5588000" y="3143250"/>
          <p14:tracePt t="256809" x="5549900" y="3155950"/>
          <p14:tracePt t="256812" x="5530850" y="3162300"/>
          <p14:tracePt t="256826" x="5505450" y="3168650"/>
          <p14:tracePt t="257170" x="0" y="0"/>
        </p14:tracePtLst>
        <p14:tracePtLst>
          <p14:tracePt t="259188" x="6718300" y="2813050"/>
          <p14:tracePt t="259253" x="6711950" y="2813050"/>
          <p14:tracePt t="259260" x="6711950" y="2832100"/>
          <p14:tracePt t="259270" x="6711950" y="2857500"/>
          <p14:tracePt t="259276" x="6711950" y="2889250"/>
          <p14:tracePt t="259292" x="6711950" y="2971800"/>
          <p14:tracePt t="259308" x="6705600" y="3048000"/>
          <p14:tracePt t="259325" x="6705600" y="3105150"/>
          <p14:tracePt t="259342" x="6705600" y="3162300"/>
          <p14:tracePt t="259358" x="6705600" y="3200400"/>
          <p14:tracePt t="259375" x="6705600" y="3213100"/>
          <p14:tracePt t="259435" x="6705600" y="3219450"/>
          <p14:tracePt t="259459" x="6711950" y="3213100"/>
          <p14:tracePt t="259467" x="6711950" y="3206750"/>
          <p14:tracePt t="259477" x="6711950" y="3187700"/>
          <p14:tracePt t="259492" x="6711950" y="3149600"/>
          <p14:tracePt t="259509" x="6711950" y="3092450"/>
          <p14:tracePt t="259525" x="6711950" y="3048000"/>
          <p14:tracePt t="259542" x="6711950" y="3022600"/>
          <p14:tracePt t="259558" x="6711950" y="3009900"/>
          <p14:tracePt t="259575" x="6711950" y="2997200"/>
          <p14:tracePt t="259635" x="6711950" y="3016250"/>
          <p14:tracePt t="259644" x="6699250" y="3079750"/>
          <p14:tracePt t="259652" x="6686550" y="3130550"/>
          <p14:tracePt t="259661" x="6667500" y="3187700"/>
          <p14:tracePt t="259676" x="6648450" y="3276600"/>
          <p14:tracePt t="259692" x="6635750" y="3321050"/>
          <p14:tracePt t="259709" x="6635750" y="3327400"/>
          <p14:tracePt t="259763" x="6635750" y="3321050"/>
          <p14:tracePt t="259774" x="6635750" y="3302000"/>
          <p14:tracePt t="259780" x="6642100" y="3270250"/>
          <p14:tracePt t="259791" x="6648450" y="3238500"/>
          <p14:tracePt t="259809" x="6667500" y="3143250"/>
          <p14:tracePt t="259812" x="6680200" y="3098800"/>
          <p14:tracePt t="259825" x="6686550" y="3048000"/>
          <p14:tracePt t="259841" x="6718300" y="2933700"/>
          <p14:tracePt t="259844" x="6724650" y="2889250"/>
          <p14:tracePt t="259858" x="6731000" y="2844800"/>
          <p14:tracePt t="259875" x="6731000" y="2832100"/>
          <p14:tracePt t="259940" x="6731000" y="2838450"/>
          <p14:tracePt t="259947" x="6731000" y="2876550"/>
          <p14:tracePt t="259958" x="6731000" y="2914650"/>
          <p14:tracePt t="259975" x="6731000" y="2997200"/>
          <p14:tracePt t="259992" x="6731000" y="3067050"/>
          <p14:tracePt t="260008" x="6731000" y="3130550"/>
          <p14:tracePt t="260012" x="6731000" y="3136900"/>
          <p14:tracePt t="260025" x="6731000" y="3143250"/>
          <p14:tracePt t="260083" x="6737350" y="3143250"/>
          <p14:tracePt t="260091" x="6743700" y="3124200"/>
          <p14:tracePt t="260100" x="6750050" y="3098800"/>
          <p14:tracePt t="260108" x="6750050" y="3073400"/>
          <p14:tracePt t="260125" x="6762750" y="2997200"/>
          <p14:tracePt t="260142" x="6769100" y="2952750"/>
          <p14:tracePt t="260158" x="6769100" y="2921000"/>
          <p14:tracePt t="260175" x="6769100" y="2901950"/>
          <p14:tracePt t="260191" x="6769100" y="2895600"/>
          <p14:tracePt t="260231" x="6769100" y="2901950"/>
          <p14:tracePt t="260235" x="6769100" y="2933700"/>
          <p14:tracePt t="260244" x="6769100" y="2984500"/>
          <p14:tracePt t="260259" x="6756400" y="3155950"/>
          <p14:tracePt t="260275" x="6750050" y="3282950"/>
          <p14:tracePt t="260291" x="6750050" y="3352800"/>
          <p14:tracePt t="260308" x="6750050" y="3371850"/>
          <p14:tracePt t="260325" x="6750050" y="3378200"/>
          <p14:tracePt t="260372" x="6750050" y="3359150"/>
          <p14:tracePt t="260382" x="6750050" y="3314700"/>
          <p14:tracePt t="260392" x="6756400" y="3282950"/>
          <p14:tracePt t="260409" x="6781800" y="3181350"/>
          <p14:tracePt t="260412" x="6794500" y="3124200"/>
          <p14:tracePt t="260425" x="6800850" y="3060700"/>
          <p14:tracePt t="260442" x="6813550" y="2971800"/>
          <p14:tracePt t="260444" x="6813550" y="2952750"/>
          <p14:tracePt t="260459" x="6813550" y="2914650"/>
          <p14:tracePt t="260475" x="6813550" y="2901950"/>
          <p14:tracePt t="260525" x="6813550" y="2908300"/>
          <p14:tracePt t="260531" x="6813550" y="2940050"/>
          <p14:tracePt t="260541" x="6813550" y="3003550"/>
          <p14:tracePt t="260558" x="6800850" y="3168650"/>
          <p14:tracePt t="260574" x="6788150" y="3295650"/>
          <p14:tracePt t="260591" x="6781800" y="3340100"/>
          <p14:tracePt t="260608" x="6781800" y="3352800"/>
          <p14:tracePt t="260662" x="6781800" y="3346450"/>
          <p14:tracePt t="260668" x="6781800" y="3327400"/>
          <p14:tracePt t="260679" x="6794500" y="3289300"/>
          <p14:tracePt t="260693" x="6813550" y="3206750"/>
          <p14:tracePt t="260708" x="6838950" y="3098800"/>
          <p14:tracePt t="260726" x="6851650" y="2997200"/>
          <p14:tracePt t="260742" x="6870700" y="2927350"/>
          <p14:tracePt t="260759" x="6870700" y="2908300"/>
          <p14:tracePt t="260775" x="6870700" y="2895600"/>
          <p14:tracePt t="260852" x="6870700" y="2914650"/>
          <p14:tracePt t="260862" x="6870700" y="2959100"/>
          <p14:tracePt t="260868" x="6870700" y="2997200"/>
          <p14:tracePt t="260879" x="6870700" y="3054350"/>
          <p14:tracePt t="260891" x="6870700" y="3149600"/>
          <p14:tracePt t="260909" x="6870700" y="3238500"/>
          <p14:tracePt t="260924" x="6870700" y="3276600"/>
          <p14:tracePt t="260941" x="6870700" y="3289300"/>
          <p14:tracePt t="261011" x="6870700" y="3270250"/>
          <p14:tracePt t="261020" x="6870700" y="3257550"/>
          <p14:tracePt t="261027" x="6877050" y="3219450"/>
          <p14:tracePt t="261041" x="6883400" y="3175000"/>
          <p14:tracePt t="261058" x="6908800" y="3041650"/>
          <p14:tracePt t="261074" x="6927850" y="2971800"/>
          <p14:tracePt t="261091" x="6934200" y="2933700"/>
          <p14:tracePt t="261107" x="6934200" y="2921000"/>
          <p14:tracePt t="261195" x="6934200" y="2940050"/>
          <p14:tracePt t="261203" x="6934200" y="2990850"/>
          <p14:tracePt t="261212" x="6927850" y="3041650"/>
          <p14:tracePt t="261225" x="6927850" y="3073400"/>
          <p14:tracePt t="261243" x="6927850" y="3175000"/>
          <p14:tracePt t="261258" x="6927850" y="3200400"/>
          <p14:tracePt t="261275" x="6927850" y="3213100"/>
          <p14:tracePt t="261340" x="6927850" y="3194050"/>
          <p14:tracePt t="261351" x="6927850" y="3181350"/>
          <p14:tracePt t="261358" x="6934200" y="3155950"/>
          <p14:tracePt t="261375" x="6953250" y="3098800"/>
          <p14:tracePt t="261391" x="6965950" y="3035300"/>
          <p14:tracePt t="261395" x="6972300" y="3022600"/>
          <p14:tracePt t="261409" x="6972300" y="3009900"/>
          <p14:tracePt t="261425" x="6972300" y="2997200"/>
          <p14:tracePt t="261484" x="6972300" y="3009900"/>
          <p14:tracePt t="261492" x="6972300" y="3041650"/>
          <p14:tracePt t="261500" x="6972300" y="3073400"/>
          <p14:tracePt t="261508" x="6972300" y="3098800"/>
          <p14:tracePt t="261524" x="6972300" y="3136900"/>
          <p14:tracePt t="261541" x="6972300" y="3162300"/>
          <p14:tracePt t="261597" x="6978650" y="3162300"/>
          <p14:tracePt t="261604" x="6985000" y="3149600"/>
          <p14:tracePt t="261615" x="6985000" y="3136900"/>
          <p14:tracePt t="261624" x="6991350" y="3117850"/>
          <p14:tracePt t="261641" x="6997700" y="3067050"/>
          <p14:tracePt t="261645" x="7004050" y="3041650"/>
          <p14:tracePt t="261659" x="7010400" y="3016250"/>
          <p14:tracePt t="261675" x="7016750" y="3016250"/>
          <p14:tracePt t="261740" x="7016750" y="3041650"/>
          <p14:tracePt t="261748" x="7016750" y="3054350"/>
          <p14:tracePt t="261758" x="7016750" y="3060700"/>
          <p14:tracePt t="261775" x="7016750" y="3079750"/>
          <p14:tracePt t="262131" x="7010400" y="3092450"/>
          <p14:tracePt t="262139" x="7010400" y="3098800"/>
          <p14:tracePt t="262149" x="7010400" y="3111500"/>
          <p14:tracePt t="262158" x="7004050" y="3130550"/>
          <p14:tracePt t="262174" x="6997700" y="3143250"/>
          <p14:tracePt t="262191" x="6997700" y="3149600"/>
          <p14:tracePt t="262319" x="6997700" y="3143250"/>
          <p14:tracePt t="262326" x="6997700" y="3136900"/>
          <p14:tracePt t="262341" x="6997700" y="3124200"/>
          <p14:tracePt t="262357" x="6997700" y="3111500"/>
          <p14:tracePt t="262374" x="6997700" y="3092450"/>
          <p14:tracePt t="262391" x="6997700" y="3086100"/>
          <p14:tracePt t="262483" x="6997700" y="3079750"/>
          <p14:tracePt t="262955" x="0" y="0"/>
        </p14:tracePtLst>
        <p14:tracePtLst>
          <p14:tracePt t="263645" x="5454650" y="3213100"/>
          <p14:tracePt t="263749" x="5461000" y="3213100"/>
          <p14:tracePt t="263758" x="5480050" y="3213100"/>
          <p14:tracePt t="263765" x="5511800" y="3213100"/>
          <p14:tracePt t="263775" x="5562600" y="3213100"/>
          <p14:tracePt t="263791" x="5753100" y="3213100"/>
          <p14:tracePt t="263807" x="6070600" y="3225800"/>
          <p14:tracePt t="263812" x="6311900" y="3225800"/>
          <p14:tracePt t="263824" x="6635750" y="3238500"/>
          <p14:tracePt t="263827" x="6921500" y="3251200"/>
          <p14:tracePt t="263840" x="7137400" y="3251200"/>
          <p14:tracePt t="263843" x="7308850" y="3251200"/>
          <p14:tracePt t="263857" x="7442200" y="3251200"/>
          <p14:tracePt t="263860" x="7524750" y="3251200"/>
          <p14:tracePt t="263874" x="7594600" y="3251200"/>
          <p14:tracePt t="263891" x="7600950" y="3251200"/>
          <p14:tracePt t="263907" x="7607300" y="3251200"/>
          <p14:tracePt t="264043" x="7594600" y="3251200"/>
          <p14:tracePt t="264055" x="7550150" y="3251200"/>
          <p14:tracePt t="264061" x="7480300" y="3251200"/>
          <p14:tracePt t="264073" x="7385050" y="3251200"/>
          <p14:tracePt t="264090" x="6864350" y="3251200"/>
          <p14:tracePt t="264106" x="6413500" y="3251200"/>
          <p14:tracePt t="264123" x="6121400" y="3251200"/>
          <p14:tracePt t="264140" x="5994400" y="3251200"/>
          <p14:tracePt t="264157" x="5969000" y="3251200"/>
          <p14:tracePt t="264174" x="5962650" y="3251200"/>
          <p14:tracePt t="264219" x="5994400" y="3251200"/>
          <p14:tracePt t="264228" x="6070600" y="3251200"/>
          <p14:tracePt t="264241" x="6178550" y="3251200"/>
          <p14:tracePt t="264259" x="6432550" y="3251200"/>
          <p14:tracePt t="264262" x="6553200" y="3251200"/>
          <p14:tracePt t="264273" x="6635750" y="3251200"/>
          <p14:tracePt t="264291" x="6743700" y="3251200"/>
          <p14:tracePt t="264355" x="6711950" y="3251200"/>
          <p14:tracePt t="264363" x="6648450" y="3251200"/>
          <p14:tracePt t="264373" x="6565900" y="3251200"/>
          <p14:tracePt t="264390" x="6375400" y="3251200"/>
          <p14:tracePt t="264406" x="6184900" y="3251200"/>
          <p14:tracePt t="264423" x="6070600" y="3251200"/>
          <p14:tracePt t="264440" x="6026150" y="3251200"/>
          <p14:tracePt t="264443" x="6013450" y="3251200"/>
          <p14:tracePt t="264539" x="6032500" y="3251200"/>
          <p14:tracePt t="264547" x="6064250" y="3251200"/>
          <p14:tracePt t="264556" x="6108700" y="3251200"/>
          <p14:tracePt t="264573" x="6172200" y="3251200"/>
          <p14:tracePt t="264590" x="6184900" y="3251200"/>
          <p14:tracePt t="264644" x="6134100" y="3251200"/>
          <p14:tracePt t="264651" x="6064250" y="3251200"/>
          <p14:tracePt t="264660" x="5969000" y="3251200"/>
          <p14:tracePt t="264674" x="5873750" y="3251200"/>
          <p14:tracePt t="264677" x="5765800" y="3251200"/>
          <p14:tracePt t="264690" x="5568950" y="3238500"/>
          <p14:tracePt t="264707" x="5467350" y="3238500"/>
          <p14:tracePt t="264723" x="5435600" y="3238500"/>
          <p14:tracePt t="264740" x="5429250" y="3238500"/>
          <p14:tracePt t="264843" x="5448300" y="3238500"/>
          <p14:tracePt t="264850" x="5505450" y="3238500"/>
          <p14:tracePt t="264859" x="5594350" y="3238500"/>
          <p14:tracePt t="264873" x="5683250" y="3238500"/>
          <p14:tracePt t="264890" x="5981700" y="3238500"/>
          <p14:tracePt t="264906" x="6089650" y="3238500"/>
          <p14:tracePt t="264923" x="6108700" y="3238500"/>
          <p14:tracePt t="264940" x="6115050" y="3238500"/>
          <p14:tracePt t="264995" x="6089650" y="3238500"/>
          <p14:tracePt t="265005" x="6032500" y="3238500"/>
          <p14:tracePt t="265011" x="5962650" y="3238500"/>
          <p14:tracePt t="265023" x="5873750" y="3238500"/>
          <p14:tracePt t="265040" x="5695950" y="3238500"/>
          <p14:tracePt t="265056" x="5568950" y="3238500"/>
          <p14:tracePt t="265073" x="5537200" y="3238500"/>
          <p14:tracePt t="265075" x="5530850" y="3238500"/>
          <p14:tracePt t="265123" x="5549900" y="3238500"/>
          <p14:tracePt t="265133" x="5607050" y="3238500"/>
          <p14:tracePt t="265139" x="5702300" y="3238500"/>
          <p14:tracePt t="265156" x="6000750" y="3238500"/>
          <p14:tracePt t="265174" x="6496050" y="3238500"/>
          <p14:tracePt t="265190" x="6997700" y="3244850"/>
          <p14:tracePt t="265207" x="7251700" y="3263900"/>
          <p14:tracePt t="265223" x="7315200" y="3263900"/>
          <p14:tracePt t="265240" x="7327900" y="3263900"/>
          <p14:tracePt t="265284" x="7308850" y="3263900"/>
          <p14:tracePt t="265291" x="7251700" y="3263900"/>
          <p14:tracePt t="265306" x="7048500" y="3263900"/>
          <p14:tracePt t="265323" x="6743700" y="3219450"/>
          <p14:tracePt t="265339" x="6534150" y="3206750"/>
          <p14:tracePt t="265356" x="6445250" y="3206750"/>
          <p14:tracePt t="265373" x="6432550" y="3206750"/>
          <p14:tracePt t="265389" x="6426200" y="3206750"/>
          <p14:tracePt t="265416" x="6432550" y="3206750"/>
          <p14:tracePt t="265425" x="6477000" y="3206750"/>
          <p14:tracePt t="265441" x="6635750" y="3206750"/>
          <p14:tracePt t="265446" x="6750050" y="3206750"/>
          <p14:tracePt t="265459" x="6877050" y="3206750"/>
          <p14:tracePt t="265462" x="7029450" y="3206750"/>
          <p14:tracePt t="265474" x="7213600" y="3225800"/>
          <p14:tracePt t="265477" x="7321550" y="3244850"/>
          <p14:tracePt t="265491" x="7442200" y="3270250"/>
          <p14:tracePt t="265507" x="7454900" y="3270250"/>
          <p14:tracePt t="265597" x="7429500" y="3270250"/>
          <p14:tracePt t="265603" x="7378700" y="3270250"/>
          <p14:tracePt t="265612" x="7302500" y="3270250"/>
          <p14:tracePt t="265623" x="7232650" y="3270250"/>
          <p14:tracePt t="265640" x="7092950" y="3270250"/>
          <p14:tracePt t="265656" x="7023100" y="3270250"/>
          <p14:tracePt t="265674" x="7010400" y="3270250"/>
          <p14:tracePt t="265676" x="7004050" y="3270250"/>
          <p14:tracePt t="265708" x="7023100" y="3270250"/>
          <p14:tracePt t="265714" x="7067550" y="3270250"/>
          <p14:tracePt t="265723" x="7131050" y="3270250"/>
          <p14:tracePt t="265740" x="7346950" y="3276600"/>
          <p14:tracePt t="265756" x="7620000" y="3327400"/>
          <p14:tracePt t="265772" x="7740650" y="3340100"/>
          <p14:tracePt t="265790" x="7766050" y="3352800"/>
          <p14:tracePt t="265842" x="7740650" y="3352800"/>
          <p14:tracePt t="265850" x="7715250" y="3352800"/>
          <p14:tracePt t="265859" x="7683500" y="3352800"/>
          <p14:tracePt t="265872" x="7658100" y="3352800"/>
          <p14:tracePt t="265889" x="7639050" y="3352800"/>
          <p14:tracePt t="265891" x="7632700" y="3352800"/>
          <p14:tracePt t="265979" x="7651750" y="3352800"/>
          <p14:tracePt t="265988" x="7658100" y="3352800"/>
          <p14:tracePt t="265995" x="7670800" y="3352800"/>
          <p14:tracePt t="266006" x="7677150" y="3352800"/>
          <p14:tracePt t="266075" x="7664450" y="3352800"/>
          <p14:tracePt t="266084" x="7632700" y="3352800"/>
          <p14:tracePt t="266091" x="7569200" y="3352800"/>
          <p14:tracePt t="266106" x="7429500" y="3352800"/>
          <p14:tracePt t="266122" x="7296150" y="3327400"/>
          <p14:tracePt t="266139" x="7251700" y="3314700"/>
          <p14:tracePt t="266156" x="7245350" y="3314700"/>
          <p14:tracePt t="266203" x="7258050" y="3308350"/>
          <p14:tracePt t="266211" x="7277100" y="3308350"/>
          <p14:tracePt t="266219" x="7308850" y="3308350"/>
          <p14:tracePt t="266227" x="7359650" y="3308350"/>
          <p14:tracePt t="266239" x="7410450" y="3308350"/>
          <p14:tracePt t="266256" x="7531100" y="3308350"/>
          <p14:tracePt t="266258" x="7562850" y="3314700"/>
          <p14:tracePt t="266272" x="7581900" y="3314700"/>
          <p14:tracePt t="266289" x="7613650" y="3314700"/>
          <p14:tracePt t="266291" x="7626350" y="3314700"/>
          <p14:tracePt t="266306" x="7632700" y="3314700"/>
          <p14:tracePt t="266394" x="7620000" y="3314700"/>
          <p14:tracePt t="266403" x="7588250" y="3314700"/>
          <p14:tracePt t="266413" x="7556500" y="3314700"/>
          <p14:tracePt t="266422" x="7531100" y="3314700"/>
          <p14:tracePt t="266439" x="7505700" y="3314700"/>
          <p14:tracePt t="266456" x="7499350" y="3314700"/>
          <p14:tracePt t="266507" x="7518400" y="3314700"/>
          <p14:tracePt t="266515" x="7562850" y="3314700"/>
          <p14:tracePt t="266524" x="7626350" y="3314700"/>
          <p14:tracePt t="266539" x="7740650" y="3314700"/>
          <p14:tracePt t="266556" x="7810500" y="3314700"/>
          <p14:tracePt t="266573" x="7835900" y="3314700"/>
          <p14:tracePt t="266589" x="7842250" y="3314700"/>
          <p14:tracePt t="266651" x="7829550" y="3314700"/>
          <p14:tracePt t="266661" x="7823200" y="3314700"/>
          <p14:tracePt t="266667" x="7810500" y="3314700"/>
          <p14:tracePt t="266678" x="7804150" y="3314700"/>
          <p14:tracePt t="266690" x="7785100" y="3314700"/>
          <p14:tracePt t="266692" x="7766050" y="3314700"/>
          <p14:tracePt t="266707" x="7715250" y="3314700"/>
          <p14:tracePt t="266723" x="7613650" y="3314700"/>
          <p14:tracePt t="266740" x="7467600" y="3314700"/>
          <p14:tracePt t="266756" x="7340600" y="3314700"/>
          <p14:tracePt t="266773" x="7245350" y="3314700"/>
          <p14:tracePt t="266789" x="7213600" y="3314700"/>
          <p14:tracePt t="266806" x="7207250" y="3314700"/>
          <p14:tracePt t="266883" x="7226300" y="3314700"/>
          <p14:tracePt t="266892" x="7258050" y="3314700"/>
          <p14:tracePt t="266898" x="7302500" y="3314700"/>
          <p14:tracePt t="266907" x="7334250" y="3314700"/>
          <p14:tracePt t="266922" x="7397750" y="3314700"/>
          <p14:tracePt t="266939" x="7423150" y="3314700"/>
          <p14:tracePt t="266956" x="7435850" y="3314700"/>
          <p14:tracePt t="267035" x="7423150" y="3314700"/>
          <p14:tracePt t="267042" x="7404100" y="3314700"/>
          <p14:tracePt t="267051" x="7372350" y="3314700"/>
          <p14:tracePt t="267059" x="7327900" y="3308350"/>
          <p14:tracePt t="267072" x="7270750" y="3302000"/>
          <p14:tracePt t="267089" x="7169150" y="3276600"/>
          <p14:tracePt t="267091" x="7143750" y="3270250"/>
          <p14:tracePt t="267106" x="7131050" y="3270250"/>
          <p14:tracePt t="267122" x="7124700" y="3270250"/>
          <p14:tracePt t="267171" x="7137400" y="3270250"/>
          <p14:tracePt t="267179" x="7175500" y="3270250"/>
          <p14:tracePt t="267189" x="7219950" y="3270250"/>
          <p14:tracePt t="267206" x="7346950" y="3270250"/>
          <p14:tracePt t="267223" x="7454900" y="3270250"/>
          <p14:tracePt t="267240" x="7512050" y="3270250"/>
          <p14:tracePt t="267256" x="7524750" y="3270250"/>
          <p14:tracePt t="267317" x="7499350" y="3263900"/>
          <p14:tracePt t="267323" x="7454900" y="3257550"/>
          <p14:tracePt t="267332" x="7391400" y="3244850"/>
          <p14:tracePt t="267339" x="7321550" y="3232150"/>
          <p14:tracePt t="267356" x="7194550" y="3206750"/>
          <p14:tracePt t="267372" x="7137400" y="3200400"/>
          <p14:tracePt t="267389" x="7131050" y="3200400"/>
          <p14:tracePt t="267460" x="7143750" y="3200400"/>
          <p14:tracePt t="267468" x="7162800" y="3200400"/>
          <p14:tracePt t="267475" x="7194550" y="3200400"/>
          <p14:tracePt t="267490" x="7270750" y="3200400"/>
          <p14:tracePt t="267506" x="7302500" y="3200400"/>
          <p14:tracePt t="267509" x="7327900" y="3200400"/>
          <p14:tracePt t="267523" x="7353300" y="3200400"/>
          <p14:tracePt t="267540" x="7385050" y="3200400"/>
          <p14:tracePt t="267556" x="7404100" y="3200400"/>
          <p14:tracePt t="267572" x="7435850" y="3200400"/>
          <p14:tracePt t="267589" x="7467600" y="3200400"/>
          <p14:tracePt t="267606" x="7486650" y="3200400"/>
          <p14:tracePt t="267622" x="7499350" y="3200400"/>
          <p14:tracePt t="267639" x="7512050" y="3200400"/>
          <p14:tracePt t="267655" x="7518400" y="3200400"/>
          <p14:tracePt t="267840" x="7524750" y="3200400"/>
          <p14:tracePt t="267853" x="7537450" y="3200400"/>
          <p14:tracePt t="267863" x="7556500" y="3200400"/>
          <p14:tracePt t="267872" x="7569200" y="3200400"/>
          <p14:tracePt t="267889" x="7607300" y="3200400"/>
          <p14:tracePt t="267892" x="7613650" y="3200400"/>
          <p14:tracePt t="267906" x="7626350" y="3200400"/>
          <p14:tracePt t="268483" x="0" y="0"/>
        </p14:tracePtLst>
        <p14:tracePtLst>
          <p14:tracePt t="270459" x="7772400" y="2978150"/>
          <p14:tracePt t="270466" x="7766050" y="2959100"/>
          <p14:tracePt t="270474" x="7766050" y="2946400"/>
          <p14:tracePt t="270488" x="7759700" y="2933700"/>
          <p14:tracePt t="270505" x="7753350" y="2908300"/>
          <p14:tracePt t="270506" x="7747000" y="2895600"/>
          <p14:tracePt t="270523" x="7747000" y="2882900"/>
          <p14:tracePt t="270537" x="7740650" y="2876550"/>
          <p14:tracePt t="270554" x="7727950" y="2876550"/>
          <p14:tracePt t="270571" x="7689850" y="2876550"/>
          <p14:tracePt t="270587" x="7645400" y="2882900"/>
          <p14:tracePt t="270604" x="7588250" y="2908300"/>
          <p14:tracePt t="270621" x="7524750" y="2959100"/>
          <p14:tracePt t="270637" x="7486650" y="3016250"/>
          <p14:tracePt t="270654" x="7467600" y="3073400"/>
          <p14:tracePt t="270671" x="7467600" y="3124200"/>
          <p14:tracePt t="270687" x="7480300" y="3213100"/>
          <p14:tracePt t="270704" x="7524750" y="3276600"/>
          <p14:tracePt t="270706" x="7550150" y="3295650"/>
          <p14:tracePt t="270721" x="7575550" y="3314700"/>
          <p14:tracePt t="270723" x="7613650" y="3340100"/>
          <p14:tracePt t="270738" x="7658100" y="3359150"/>
          <p14:tracePt t="270755" x="7677150" y="3359150"/>
          <p14:tracePt t="270771" x="7708900" y="3359150"/>
          <p14:tracePt t="270788" x="7721600" y="3321050"/>
          <p14:tracePt t="270804" x="7740650" y="3270250"/>
          <p14:tracePt t="270821" x="7753350" y="3213100"/>
          <p14:tracePt t="270837" x="7753350" y="3155950"/>
          <p14:tracePt t="270854" x="7753350" y="3092450"/>
          <p14:tracePt t="270871" x="7747000" y="3054350"/>
          <p14:tracePt t="270887" x="7747000" y="3035300"/>
          <p14:tracePt t="270904" x="7734300" y="3009900"/>
          <p14:tracePt t="270939" x="7727950" y="3003550"/>
          <p14:tracePt t="270978" x="7721600" y="3003550"/>
          <p14:tracePt t="270986" x="7715250" y="3022600"/>
          <p14:tracePt t="270994" x="7702550" y="3054350"/>
          <p14:tracePt t="271004" x="7677150" y="3111500"/>
          <p14:tracePt t="271021" x="7658100" y="3232150"/>
          <p14:tracePt t="271038" x="7658100" y="3276600"/>
          <p14:tracePt t="271054" x="7658100" y="3289300"/>
          <p14:tracePt t="271071" x="7658100" y="3295650"/>
          <p14:tracePt t="271087" x="7658100" y="3302000"/>
          <p14:tracePt t="271104" x="7683500" y="3295650"/>
          <p14:tracePt t="271121" x="7708900" y="3251200"/>
          <p14:tracePt t="271122" x="7727950" y="3213100"/>
          <p14:tracePt t="271137" x="7747000" y="3181350"/>
          <p14:tracePt t="271139" x="7766050" y="3130550"/>
          <p14:tracePt t="271154" x="7759700" y="3048000"/>
          <p14:tracePt t="271171" x="7740650" y="2978150"/>
          <p14:tracePt t="271187" x="7715250" y="2933700"/>
          <p14:tracePt t="271204" x="7689850" y="2908300"/>
          <p14:tracePt t="271221" x="7670800" y="2901950"/>
          <p14:tracePt t="271238" x="7632700" y="2921000"/>
          <p14:tracePt t="271254" x="7594600" y="2990850"/>
          <p14:tracePt t="271271" x="7588250" y="3092450"/>
          <p14:tracePt t="271288" x="7588250" y="3181350"/>
          <p14:tracePt t="271304" x="7626350" y="3232150"/>
          <p14:tracePt t="271321" x="7670800" y="3263900"/>
          <p14:tracePt t="271337" x="7708900" y="3270250"/>
          <p14:tracePt t="271339" x="7734300" y="3270250"/>
          <p14:tracePt t="271354" x="7791450" y="3251200"/>
          <p14:tracePt t="271370" x="7835900" y="3187700"/>
          <p14:tracePt t="271387" x="7854950" y="3086100"/>
          <p14:tracePt t="271404" x="7854950" y="3009900"/>
          <p14:tracePt t="271421" x="7854950" y="2933700"/>
          <p14:tracePt t="271437" x="7848600" y="2889250"/>
          <p14:tracePt t="271455" x="7848600" y="2882900"/>
          <p14:tracePt t="271471" x="7842250" y="2882900"/>
          <p14:tracePt t="271488" x="7810500" y="2895600"/>
          <p14:tracePt t="271505" x="7772400" y="2997200"/>
          <p14:tracePt t="271507" x="7759700" y="3067050"/>
          <p14:tracePt t="271521" x="7753350" y="3130550"/>
          <p14:tracePt t="271523" x="7753350" y="3162300"/>
          <p14:tracePt t="271537" x="7753350" y="3187700"/>
          <p14:tracePt t="271554" x="7753350" y="3213100"/>
          <p14:tracePt t="271587" x="7759700" y="3213100"/>
          <p14:tracePt t="271595" x="7766050" y="3200400"/>
          <p14:tracePt t="271604" x="7772400" y="3175000"/>
          <p14:tracePt t="271621" x="7778750" y="3117850"/>
          <p14:tracePt t="271637" x="7778750" y="3041650"/>
          <p14:tracePt t="271654" x="7772400" y="2971800"/>
          <p14:tracePt t="271671" x="7766050" y="2946400"/>
          <p14:tracePt t="271699" x="7753350" y="2946400"/>
          <p14:tracePt t="271707" x="7740650" y="2959100"/>
          <p14:tracePt t="271721" x="7734300" y="2997200"/>
          <p14:tracePt t="271738" x="7715250" y="3105150"/>
          <p14:tracePt t="271755" x="7708900" y="3206750"/>
          <p14:tracePt t="271771" x="7708900" y="3232150"/>
          <p14:tracePt t="271811" x="7715250" y="3238500"/>
          <p14:tracePt t="271828" x="7721600" y="3225800"/>
          <p14:tracePt t="271835" x="7727950" y="3200400"/>
          <p14:tracePt t="271843" x="7734300" y="3162300"/>
          <p14:tracePt t="271854" x="7734300" y="3130550"/>
          <p14:tracePt t="271871" x="7734300" y="3067050"/>
          <p14:tracePt t="271887" x="7734300" y="3041650"/>
          <p14:tracePt t="271904" x="7734300" y="3035300"/>
          <p14:tracePt t="271947" x="7734300" y="3054350"/>
          <p14:tracePt t="271956" x="7734300" y="3079750"/>
          <p14:tracePt t="271963" x="7734300" y="3092450"/>
          <p14:tracePt t="271972" x="7734300" y="3098800"/>
          <p14:tracePt t="271988" x="7734300" y="3105150"/>
          <p14:tracePt t="272187" x="0" y="0"/>
        </p14:tracePtLst>
        <p14:tracePtLst>
          <p14:tracePt t="272581" x="4133850" y="4152900"/>
          <p14:tracePt t="272587" x="4191000" y="4171950"/>
          <p14:tracePt t="272597" x="4286250" y="4197350"/>
          <p14:tracePt t="272604" x="4438650" y="4229100"/>
          <p14:tracePt t="272620" x="5048250" y="4343400"/>
          <p14:tracePt t="272637" x="5899150" y="4514850"/>
          <p14:tracePt t="272654" x="6527800" y="4629150"/>
          <p14:tracePt t="272670" x="6718300" y="4673600"/>
          <p14:tracePt t="272687" x="6750050" y="4679950"/>
          <p14:tracePt t="272704" x="6756400" y="4679950"/>
          <p14:tracePt t="272804" x="6762750" y="4679950"/>
          <p14:tracePt t="272811" x="6775450" y="4679950"/>
          <p14:tracePt t="272811" x="0" y="0"/>
        </p14:tracePtLst>
        <p14:tracePtLst>
          <p14:tracePt t="273300" x="6756400" y="3162300"/>
          <p14:tracePt t="273388" x="6762750" y="3162300"/>
          <p14:tracePt t="273398" x="6794500" y="3162300"/>
          <p14:tracePt t="273404" x="6858000" y="3162300"/>
          <p14:tracePt t="273420" x="7080250" y="3162300"/>
          <p14:tracePt t="273437" x="7410450" y="3162300"/>
          <p14:tracePt t="273453" x="7689850" y="3162300"/>
          <p14:tracePt t="273470" x="7880350" y="3162300"/>
          <p14:tracePt t="273488" x="7950200" y="3162300"/>
          <p14:tracePt t="273491" x="7956550" y="3162300"/>
          <p14:tracePt t="273563" x="7937500" y="3162300"/>
          <p14:tracePt t="273571" x="7905750" y="3162300"/>
          <p14:tracePt t="273581" x="7854950" y="3162300"/>
          <p14:tracePt t="273588" x="7791450" y="3162300"/>
          <p14:tracePt t="273603" x="7607300" y="3162300"/>
          <p14:tracePt t="273620" x="7423150" y="3162300"/>
          <p14:tracePt t="273637" x="7302500" y="3168650"/>
          <p14:tracePt t="273654" x="7270750" y="3175000"/>
          <p14:tracePt t="273702" x="7277100" y="3175000"/>
          <p14:tracePt t="273708" x="7302500" y="3175000"/>
          <p14:tracePt t="273721" x="7334250" y="3175000"/>
          <p14:tracePt t="273738" x="7429500" y="3175000"/>
          <p14:tracePt t="273740" x="7486650" y="3175000"/>
          <p14:tracePt t="273754" x="7562850" y="3175000"/>
          <p14:tracePt t="273771" x="7594600" y="3175000"/>
          <p14:tracePt t="273787" x="7600950" y="3175000"/>
          <p14:tracePt t="273861" x="7588250" y="3175000"/>
          <p14:tracePt t="273868" x="7575550" y="3175000"/>
          <p14:tracePt t="273875" x="7550150" y="3175000"/>
          <p14:tracePt t="273892" x="7543800" y="3175000"/>
          <p14:tracePt t="273959" x="7556500" y="3175000"/>
          <p14:tracePt t="273966" x="7569200" y="3175000"/>
          <p14:tracePt t="273976" x="7600950" y="3168650"/>
          <p14:tracePt t="273990" x="7670800" y="3168650"/>
          <p14:tracePt t="274005" x="7727950" y="3168650"/>
          <p14:tracePt t="274021" x="7747000" y="3168650"/>
          <p14:tracePt t="274038" x="7753350" y="3168650"/>
          <p14:tracePt t="274619" x="0" y="0"/>
        </p14:tracePtLst>
        <p14:tracePtLst>
          <p14:tracePt t="276392" x="7943850" y="3003550"/>
          <p14:tracePt t="276395" x="7943850" y="2997200"/>
          <p14:tracePt t="276403" x="7950200" y="2990850"/>
          <p14:tracePt t="276419" x="7962900" y="2965450"/>
          <p14:tracePt t="276435" x="7969250" y="2946400"/>
          <p14:tracePt t="276452" x="7969250" y="2908300"/>
          <p14:tracePt t="276469" x="7969250" y="2844800"/>
          <p14:tracePt t="276486" x="7950200" y="2730500"/>
          <p14:tracePt t="276503" x="7899400" y="2641600"/>
          <p14:tracePt t="276519" x="7848600" y="2571750"/>
          <p14:tracePt t="276536" x="7785100" y="2520950"/>
          <p14:tracePt t="276552" x="7702550" y="2476500"/>
          <p14:tracePt t="276554" x="7645400" y="2451100"/>
          <p14:tracePt t="276569" x="7588250" y="2438400"/>
          <p14:tracePt t="276572" x="7524750" y="2419350"/>
          <p14:tracePt t="276586" x="7334250" y="2393950"/>
          <p14:tracePt t="276602" x="7061200" y="2336800"/>
          <p14:tracePt t="276619" x="6832600" y="2317750"/>
          <p14:tracePt t="276636" x="6610350" y="2317750"/>
          <p14:tracePt t="276652" x="6407150" y="2317750"/>
          <p14:tracePt t="276669" x="6210300" y="2317750"/>
          <p14:tracePt t="276686" x="6051550" y="2343150"/>
          <p14:tracePt t="276702" x="5918200" y="2393950"/>
          <p14:tracePt t="276719" x="5810250" y="2451100"/>
          <p14:tracePt t="276736" x="5746750" y="2501900"/>
          <p14:tracePt t="276753" x="5695950" y="2559050"/>
          <p14:tracePt t="276770" x="5651500" y="2622550"/>
          <p14:tracePt t="276771" x="5645150" y="2647950"/>
          <p14:tracePt t="276787" x="5626100" y="2698750"/>
          <p14:tracePt t="276803" x="5613400" y="2768600"/>
          <p14:tracePt t="276819" x="5600700" y="2857500"/>
          <p14:tracePt t="276836" x="5594350" y="2914650"/>
          <p14:tracePt t="276852" x="5581650" y="2971800"/>
          <p14:tracePt t="276869" x="5581650" y="2990850"/>
          <p14:tracePt t="276886" x="5581650" y="3003550"/>
          <p14:tracePt t="276902" x="5581650" y="3009900"/>
          <p14:tracePt t="276919" x="5581650" y="3016250"/>
          <p14:tracePt t="276936" x="5581650" y="3041650"/>
          <p14:tracePt t="276952" x="5581650" y="3067050"/>
          <p14:tracePt t="276969" x="5581650" y="3079750"/>
          <p14:tracePt t="276971" x="5581650" y="3086100"/>
          <p14:tracePt t="277147" x="5581650" y="3092450"/>
          <p14:tracePt t="277635" x="5600700" y="3092450"/>
          <p14:tracePt t="277644" x="5619750" y="3086100"/>
          <p14:tracePt t="277652" x="5657850" y="3073400"/>
          <p14:tracePt t="277669" x="5753100" y="3022600"/>
          <p14:tracePt t="277669" x="0" y="0"/>
        </p14:tracePtLst>
        <p14:tracePtLst>
          <p14:tracePt t="277875" x="6045200" y="2825750"/>
          <p14:tracePt t="277884" x="6045200" y="2819400"/>
          <p14:tracePt t="277891" x="6038850" y="2813050"/>
          <p14:tracePt t="277902" x="6032500" y="2806700"/>
          <p14:tracePt t="277918" x="6013450" y="2800350"/>
          <p14:tracePt t="277935" x="5988050" y="2781300"/>
          <p14:tracePt t="277952" x="5956300" y="2774950"/>
          <p14:tracePt t="277969" x="5924550" y="2774950"/>
          <p14:tracePt t="277985" x="5892800" y="2774950"/>
          <p14:tracePt t="277987" x="5873750" y="2774950"/>
          <p14:tracePt t="278002" x="5822950" y="2781300"/>
          <p14:tracePt t="278019" x="5759450" y="2806700"/>
          <p14:tracePt t="278036" x="5695950" y="2851150"/>
          <p14:tracePt t="278052" x="5645150" y="2876550"/>
          <p14:tracePt t="278069" x="5607050" y="2908300"/>
          <p14:tracePt t="278085" x="5600700" y="2940050"/>
          <p14:tracePt t="278102" x="5581650" y="2978150"/>
          <p14:tracePt t="278119" x="5581650" y="3003550"/>
          <p14:tracePt t="278135" x="5581650" y="3041650"/>
          <p14:tracePt t="278152" x="5581650" y="3060700"/>
          <p14:tracePt t="278168" x="5581650" y="3073400"/>
          <p14:tracePt t="278185" x="5581650" y="3079750"/>
          <p14:tracePt t="278202" x="5581650" y="3098800"/>
          <p14:tracePt t="278364" x="5581650" y="3086100"/>
          <p14:tracePt t="278372" x="5581650" y="3067050"/>
          <p14:tracePt t="278381" x="5581650" y="3048000"/>
          <p14:tracePt t="278387" x="5581650" y="3028950"/>
          <p14:tracePt t="278402" x="5575300" y="3003550"/>
          <p14:tracePt t="278419" x="5575300" y="2997200"/>
          <p14:tracePt t="278435" x="5575300" y="2990850"/>
          <p14:tracePt t="278452" x="5575300" y="2984500"/>
          <p14:tracePt t="278476" x="5575300" y="2978150"/>
          <p14:tracePt t="278533" x="5568950" y="2971800"/>
          <p14:tracePt t="278540" x="5562600" y="2971800"/>
          <p14:tracePt t="278552" x="5556250" y="2990850"/>
          <p14:tracePt t="278569" x="5499100" y="3067050"/>
          <p14:tracePt t="278571" x="5480050" y="3117850"/>
          <p14:tracePt t="278585" x="5461000" y="3149600"/>
          <p14:tracePt t="278587" x="5448300" y="3175000"/>
          <p14:tracePt t="278602" x="5441950" y="3213100"/>
          <p14:tracePt t="278677" x="5441950" y="3206750"/>
          <p14:tracePt t="278684" x="5448300" y="3181350"/>
          <p14:tracePt t="278693" x="5461000" y="3155950"/>
          <p14:tracePt t="278702" x="5480050" y="3117850"/>
          <p14:tracePt t="278718" x="5499100" y="3041650"/>
          <p14:tracePt t="278735" x="5524500" y="2959100"/>
          <p14:tracePt t="278752" x="5530850" y="2921000"/>
          <p14:tracePt t="278769" x="5530850" y="2901950"/>
          <p14:tracePt t="278836" x="5530850" y="2927350"/>
          <p14:tracePt t="278843" x="5530850" y="2965450"/>
          <p14:tracePt t="278852" x="5530850" y="3022600"/>
          <p14:tracePt t="278869" x="5530850" y="3098800"/>
          <p14:tracePt t="278885" x="5530850" y="3124200"/>
          <p14:tracePt t="278902" x="5530850" y="3130550"/>
          <p14:tracePt t="278982" x="5537200" y="3111500"/>
          <p14:tracePt t="278988" x="5549900" y="3092450"/>
          <p14:tracePt t="279003" x="5568950" y="3041650"/>
          <p14:tracePt t="279019" x="5588000" y="3009900"/>
          <p14:tracePt t="279035" x="5594350" y="2997200"/>
          <p14:tracePt t="279052" x="5594350" y="2990850"/>
          <p14:tracePt t="279147" x="5594350" y="2997200"/>
          <p14:tracePt t="279155" x="5594350" y="3003550"/>
          <p14:tracePt t="279163" x="5594350" y="3009900"/>
          <p14:tracePt t="279171" x="5594350" y="3022600"/>
          <p14:tracePt t="279195" x="5594350" y="3028950"/>
          <p14:tracePt t="279214" x="5594350" y="3041650"/>
          <p14:tracePt t="279219" x="5588000" y="3054350"/>
          <p14:tracePt t="279235" x="0" y="0"/>
        </p14:tracePtLst>
        <p14:tracePtLst>
          <p14:tracePt t="279837" x="1644650" y="4730750"/>
          <p14:tracePt t="279843" x="1638300" y="4730750"/>
          <p14:tracePt t="279947" x="1638300" y="4737100"/>
          <p14:tracePt t="279964" x="1657350" y="4737100"/>
          <p14:tracePt t="279974" x="1714500" y="4737100"/>
          <p14:tracePt t="279980" x="1803400" y="4737100"/>
          <p14:tracePt t="279989" x="1930400" y="4737100"/>
          <p14:tracePt t="280003" x="2165350" y="4737100"/>
          <p14:tracePt t="280019" x="3327400" y="4737100"/>
          <p14:tracePt t="280037" x="4184650" y="4737100"/>
          <p14:tracePt t="280051" x="4921250" y="4737100"/>
          <p14:tracePt t="280068" x="5391150" y="4737100"/>
          <p14:tracePt t="280085" x="5632450" y="4737100"/>
          <p14:tracePt t="280101" x="5765800" y="4737100"/>
          <p14:tracePt t="280118" x="5886450" y="4756150"/>
          <p14:tracePt t="280134" x="5969000" y="4768850"/>
          <p14:tracePt t="280151" x="6032500" y="4781550"/>
          <p14:tracePt t="280168" x="6070600" y="4787900"/>
          <p14:tracePt t="280184" x="6076950" y="4787900"/>
          <p14:tracePt t="280227" x="6057900" y="4794250"/>
          <p14:tracePt t="280234" x="6032500" y="4800600"/>
          <p14:tracePt t="280243" x="5981700" y="4813300"/>
          <p14:tracePt t="280251" x="5905500" y="4826000"/>
          <p14:tracePt t="280268" x="5689600" y="4826000"/>
          <p14:tracePt t="280285" x="5302250" y="4826000"/>
          <p14:tracePt t="280301" x="4718050" y="4813300"/>
          <p14:tracePt t="280318" x="4051300" y="4730750"/>
          <p14:tracePt t="280334" x="3549650" y="4648200"/>
          <p14:tracePt t="280351" x="3352800" y="4616450"/>
          <p14:tracePt t="280368" x="3314700" y="4603750"/>
          <p14:tracePt t="280445" x="3327400" y="4603750"/>
          <p14:tracePt t="280452" x="3365500" y="4603750"/>
          <p14:tracePt t="280459" x="3397250" y="4603750"/>
          <p14:tracePt t="280468" x="3486150" y="4610100"/>
          <p14:tracePt t="280485" x="3676650" y="4629150"/>
          <p14:tracePt t="280502" x="3949700" y="4629150"/>
          <p14:tracePt t="280518" x="4406900" y="4629150"/>
          <p14:tracePt t="280535" x="4889500" y="4667250"/>
          <p14:tracePt t="280552" x="5137150" y="4679950"/>
          <p14:tracePt t="280554" x="5200650" y="4679950"/>
          <p14:tracePt t="280569" x="5219700" y="4679950"/>
          <p14:tracePt t="280571" x="5232400" y="4679950"/>
          <p14:tracePt t="280584" x="5238750" y="4679950"/>
          <p14:tracePt t="280661" x="5226050" y="4686300"/>
          <p14:tracePt t="280667" x="5200650" y="4686300"/>
          <p14:tracePt t="280677" x="5162550" y="4686300"/>
          <p14:tracePt t="280684" x="5111750" y="4699000"/>
          <p14:tracePt t="280701" x="5022850" y="4699000"/>
          <p14:tracePt t="280718" x="4959350" y="4711700"/>
          <p14:tracePt t="280755" x="4953000" y="4711700"/>
          <p14:tracePt t="280771" x="4972050" y="4711700"/>
          <p14:tracePt t="280785" x="5022850" y="4724400"/>
          <p14:tracePt t="280802" x="5168900" y="4749800"/>
          <p14:tracePt t="280819" x="5353050" y="4762500"/>
          <p14:tracePt t="280835" x="5384800" y="4762500"/>
          <p14:tracePt t="280852" x="5397500" y="4762500"/>
          <p14:tracePt t="281131" x="0" y="0"/>
        </p14:tracePtLst>
        <p14:tracePtLst>
          <p14:tracePt t="281739" x="1365250" y="4762500"/>
          <p14:tracePt t="281843" x="1397000" y="4768850"/>
          <p14:tracePt t="281850" x="1428750" y="4768850"/>
          <p14:tracePt t="281859" x="1511300" y="4768850"/>
          <p14:tracePt t="281867" x="1638300" y="4768850"/>
          <p14:tracePt t="281884" x="2165350" y="4806950"/>
          <p14:tracePt t="281901" x="2863850" y="4927600"/>
          <p14:tracePt t="281917" x="3448050" y="5041900"/>
          <p14:tracePt t="281934" x="3816350" y="5086350"/>
          <p14:tracePt t="281950" x="3994150" y="5099050"/>
          <p14:tracePt t="281967" x="4178300" y="5099050"/>
          <p14:tracePt t="281984" x="4464050" y="5099050"/>
          <p14:tracePt t="282000" x="5029200" y="5099050"/>
          <p14:tracePt t="282003" x="5391150" y="5099050"/>
          <p14:tracePt t="282017" x="5740400" y="5099050"/>
          <p14:tracePt t="282020" x="6083300" y="5111750"/>
          <p14:tracePt t="282034" x="6419850" y="5124450"/>
          <p14:tracePt t="282051" x="6559550" y="5124450"/>
          <p14:tracePt t="282067" x="6584950" y="5124450"/>
          <p14:tracePt t="282084" x="6597650" y="5124450"/>
          <p14:tracePt t="282107" x="6616700" y="5130800"/>
          <p14:tracePt t="282117" x="6629400" y="5130800"/>
          <p14:tracePt t="282134" x="6661150" y="5130800"/>
          <p14:tracePt t="282150" x="6680200" y="5130800"/>
          <p14:tracePt t="282167" x="6686550" y="5130800"/>
          <p14:tracePt t="282323" x="0" y="0"/>
        </p14:tracePtLst>
        <p14:tracePtLst>
          <p14:tracePt t="282973" x="5295900" y="3270250"/>
          <p14:tracePt t="283051" x="5314950" y="3270250"/>
          <p14:tracePt t="283059" x="5346700" y="3270250"/>
          <p14:tracePt t="283067" x="5410200" y="3270250"/>
          <p14:tracePt t="283084" x="5607050" y="3270250"/>
          <p14:tracePt t="283100" x="5943600" y="3270250"/>
          <p14:tracePt t="283117" x="6464300" y="3270250"/>
          <p14:tracePt t="283133" x="7023100" y="3270250"/>
          <p14:tracePt t="283150" x="7416800" y="3270250"/>
          <p14:tracePt t="283167" x="7600950" y="3270250"/>
          <p14:tracePt t="283183" x="7670800" y="3270250"/>
          <p14:tracePt t="283200" x="7683500" y="3270250"/>
          <p14:tracePt t="283235" x="7689850" y="3270250"/>
          <p14:tracePt t="283243" x="7696200" y="3270250"/>
          <p14:tracePt t="283413" x="7689850" y="3270250"/>
          <p14:tracePt t="283419" x="7651750" y="3270250"/>
          <p14:tracePt t="283427" x="7588250" y="3270250"/>
          <p14:tracePt t="283435" x="7467600" y="3270250"/>
          <p14:tracePt t="283450" x="7105650" y="3257550"/>
          <p14:tracePt t="283467" x="6629400" y="3257550"/>
          <p14:tracePt t="283483" x="6197600" y="3257550"/>
          <p14:tracePt t="283500" x="5892800" y="3257550"/>
          <p14:tracePt t="283517" x="5702300" y="3257550"/>
          <p14:tracePt t="283534" x="5607050" y="3257550"/>
          <p14:tracePt t="283551" x="5556250" y="3257550"/>
          <p14:tracePt t="283567" x="5518150" y="3257550"/>
          <p14:tracePt t="283584" x="5480050" y="3257550"/>
          <p14:tracePt t="283600" x="5454650" y="3244850"/>
          <p14:tracePt t="283693" x="5448300" y="3244850"/>
          <p14:tracePt t="283699" x="5441950" y="3244850"/>
          <p14:tracePt t="283715" x="5435600" y="3244850"/>
          <p14:tracePt t="283795" x="5461000" y="3244850"/>
          <p14:tracePt t="283805" x="5518150" y="3244850"/>
          <p14:tracePt t="283811" x="5588000" y="3244850"/>
          <p14:tracePt t="283820" x="5670550" y="3244850"/>
          <p14:tracePt t="283834" x="5842000" y="3244850"/>
          <p14:tracePt t="283851" x="5969000" y="3244850"/>
          <p14:tracePt t="283867" x="6045200" y="3244850"/>
          <p14:tracePt t="283884" x="6083300" y="3244850"/>
          <p14:tracePt t="283900" x="6108700" y="3244850"/>
          <p14:tracePt t="283917" x="6121400" y="3244850"/>
          <p14:tracePt t="283933" x="6134100" y="3244850"/>
          <p14:tracePt t="283950" x="6140450" y="3244850"/>
          <p14:tracePt t="283973" x="6146800" y="3238500"/>
          <p14:tracePt t="284035" x="6134100" y="3238500"/>
          <p14:tracePt t="284043" x="6102350" y="3238500"/>
          <p14:tracePt t="284051" x="6038850" y="3238500"/>
          <p14:tracePt t="284067" x="5861050" y="3238500"/>
          <p14:tracePt t="284083" x="5651500" y="3238500"/>
          <p14:tracePt t="284100" x="5480050" y="3238500"/>
          <p14:tracePt t="284116" x="5416550" y="3238500"/>
          <p14:tracePt t="284133" x="5403850" y="3238500"/>
          <p14:tracePt t="284234" x="5422900" y="3238500"/>
          <p14:tracePt t="284244" x="5480050" y="3238500"/>
          <p14:tracePt t="284250" x="5562600" y="3238500"/>
          <p14:tracePt t="284266" x="5772150" y="3238500"/>
          <p14:tracePt t="284283" x="5981700" y="3238500"/>
          <p14:tracePt t="284300" x="6076950" y="3238500"/>
          <p14:tracePt t="284317" x="6102350" y="3238500"/>
          <p14:tracePt t="284364" x="6083300" y="3238500"/>
          <p14:tracePt t="284372" x="6045200" y="3244850"/>
          <p14:tracePt t="284383" x="5988050" y="3251200"/>
          <p14:tracePt t="284400" x="5854700" y="3251200"/>
          <p14:tracePt t="284403" x="5759450" y="3251200"/>
          <p14:tracePt t="284417" x="5664200" y="3251200"/>
          <p14:tracePt t="284419" x="5568950" y="3251200"/>
          <p14:tracePt t="284433" x="5480050" y="3244850"/>
          <p14:tracePt t="284436" x="5416550" y="3238500"/>
          <p14:tracePt t="284450" x="5346700" y="3225800"/>
          <p14:tracePt t="284466" x="5340350" y="3225800"/>
          <p14:tracePt t="284542" x="5359400" y="3225800"/>
          <p14:tracePt t="284549" x="5416550" y="3225800"/>
          <p14:tracePt t="284555" x="5499100" y="3225800"/>
          <p14:tracePt t="284567" x="5594350" y="3225800"/>
          <p14:tracePt t="284583" x="5784850" y="3225800"/>
          <p14:tracePt t="284600" x="5867400" y="3225800"/>
          <p14:tracePt t="284603" x="5880100" y="3225800"/>
          <p14:tracePt t="284616" x="5886450" y="3225800"/>
          <p14:tracePt t="284677" x="5880100" y="3225800"/>
          <p14:tracePt t="284683" x="5848350" y="3225800"/>
          <p14:tracePt t="284693" x="5797550" y="3225800"/>
          <p14:tracePt t="284699" x="5734050" y="3225800"/>
          <p14:tracePt t="284716" x="5581650" y="3225800"/>
          <p14:tracePt t="284733" x="5505450" y="3225800"/>
          <p14:tracePt t="284750" x="5486400" y="3225800"/>
          <p14:tracePt t="284828" x="5530850" y="3225800"/>
          <p14:tracePt t="284835" x="5581650" y="3225800"/>
          <p14:tracePt t="284843" x="5632450" y="3225800"/>
          <p14:tracePt t="284853" x="5670550" y="3225800"/>
          <p14:tracePt t="284866" x="5702300" y="3225800"/>
          <p14:tracePt t="284884" x="5708650" y="3225800"/>
          <p14:tracePt t="284956" x="5695950" y="3225800"/>
          <p14:tracePt t="284963" x="5670550" y="3225800"/>
          <p14:tracePt t="284973" x="5645150" y="3225800"/>
          <p14:tracePt t="284983" x="5626100" y="3225800"/>
          <p14:tracePt t="285000" x="5600700" y="3225800"/>
          <p14:tracePt t="285016" x="5594350" y="3225800"/>
          <p14:tracePt t="285101" x="5594350" y="3219450"/>
          <p14:tracePt t="285131" x="5594350" y="3206750"/>
          <p14:tracePt t="285139" x="5594350" y="3200400"/>
          <p14:tracePt t="285155" x="5588000" y="3181350"/>
          <p14:tracePt t="285166" x="5581650" y="3175000"/>
          <p14:tracePt t="285183" x="5581650" y="3155950"/>
          <p14:tracePt t="285199" x="5575300" y="3130550"/>
          <p14:tracePt t="285216" x="5562600" y="3105150"/>
          <p14:tracePt t="285233" x="5562600" y="3092450"/>
          <p14:tracePt t="285250" x="5537200" y="3067050"/>
          <p14:tracePt t="285267" x="5524500" y="3054350"/>
          <p14:tracePt t="285283" x="5499100" y="3035300"/>
          <p14:tracePt t="285300" x="5461000" y="3028950"/>
          <p14:tracePt t="285317" x="5435600" y="3022600"/>
          <p14:tracePt t="285333" x="5397500" y="3022600"/>
          <p14:tracePt t="285349" x="5384800" y="3022600"/>
          <p14:tracePt t="285367" x="5372100" y="3048000"/>
          <p14:tracePt t="285383" x="5365750" y="3079750"/>
          <p14:tracePt t="285399" x="5365750" y="3117850"/>
          <p14:tracePt t="285416" x="5365750" y="3136900"/>
          <p14:tracePt t="285418" x="5365750" y="3143250"/>
          <p14:tracePt t="285433" x="5365750" y="3149600"/>
          <p14:tracePt t="285449" x="5365750" y="3162300"/>
          <p14:tracePt t="285467" x="5372100" y="3168650"/>
          <p14:tracePt t="285483" x="5378450" y="3168650"/>
          <p14:tracePt t="285500" x="5410200" y="3168650"/>
          <p14:tracePt t="285517" x="5492750" y="3168650"/>
          <p14:tracePt t="285533" x="5645150" y="3168650"/>
          <p14:tracePt t="285550" x="5854700" y="3168650"/>
          <p14:tracePt t="285566" x="6216650" y="3194050"/>
          <p14:tracePt t="285583" x="6750050" y="3244850"/>
          <p14:tracePt t="285600" x="7296150" y="3270250"/>
          <p14:tracePt t="285616" x="7588250" y="3270250"/>
          <p14:tracePt t="285619" x="7651750" y="3270250"/>
          <p14:tracePt t="285633" x="7683500" y="3270250"/>
          <p14:tracePt t="285649" x="7702550" y="3270250"/>
          <p14:tracePt t="285653" x="7708900" y="3270250"/>
          <p14:tracePt t="285666" x="7715250" y="3270250"/>
          <p14:tracePt t="285683" x="7715250" y="3263900"/>
          <p14:tracePt t="285795" x="7721600" y="3257550"/>
          <p14:tracePt t="285805" x="7727950" y="3257550"/>
          <p14:tracePt t="285908" x="7715250" y="3257550"/>
          <p14:tracePt t="285915" x="7664450" y="3263900"/>
          <p14:tracePt t="285923" x="7575550" y="3263900"/>
          <p14:tracePt t="285932" x="7448550" y="3263900"/>
          <p14:tracePt t="285949" x="6927850" y="3263900"/>
          <p14:tracePt t="285966" x="6350000" y="3263900"/>
          <p14:tracePt t="285983" x="5937250" y="3263900"/>
          <p14:tracePt t="285999" x="5746750" y="3263900"/>
          <p14:tracePt t="286016" x="5695950" y="3263900"/>
          <p14:tracePt t="286019" x="5689600" y="3263900"/>
          <p14:tracePt t="286033" x="5683250" y="3263900"/>
          <p14:tracePt t="286068" x="5676900" y="3263900"/>
          <p14:tracePt t="286238" x="5670550" y="3263900"/>
          <p14:tracePt t="286246" x="5657850" y="3263900"/>
          <p14:tracePt t="286256" x="5638800" y="3263900"/>
          <p14:tracePt t="286266" x="5562600" y="3263900"/>
          <p14:tracePt t="286284" x="5384800" y="3263900"/>
          <p14:tracePt t="286300" x="5156200" y="3238500"/>
          <p14:tracePt t="286317" x="4953000" y="3213100"/>
          <p14:tracePt t="286333" x="4902200" y="3200400"/>
          <p14:tracePt t="286421" x="5302250" y="3251200"/>
          <p14:tracePt t="286427" x="5308600" y="3251200"/>
          <p14:tracePt t="286483" x="5321300" y="3257550"/>
          <p14:tracePt t="286499" x="5334000" y="3257550"/>
          <p14:tracePt t="286507" x="5372100" y="3263900"/>
          <p14:tracePt t="286516" x="5416550" y="3270250"/>
          <p14:tracePt t="286533" x="5549900" y="3270250"/>
          <p14:tracePt t="286549" x="5829300" y="3270250"/>
          <p14:tracePt t="286566" x="6343650" y="3270250"/>
          <p14:tracePt t="286583" x="6883400" y="3270250"/>
          <p14:tracePt t="286600" x="7251700" y="3270250"/>
          <p14:tracePt t="286616" x="7473950" y="3270250"/>
          <p14:tracePt t="286620" x="7537450" y="3270250"/>
          <p14:tracePt t="286632" x="7562850" y="3270250"/>
          <p14:tracePt t="286634" x="7569200" y="3270250"/>
          <p14:tracePt t="286649" x="7575550" y="3270250"/>
          <p14:tracePt t="286666" x="7581900" y="3270250"/>
          <p14:tracePt t="286725" x="7562850" y="3270250"/>
          <p14:tracePt t="286731" x="7524750" y="3270250"/>
          <p14:tracePt t="286741" x="7448550" y="3270250"/>
          <p14:tracePt t="286749" x="7346950" y="3270250"/>
          <p14:tracePt t="286766" x="7004050" y="3270250"/>
          <p14:tracePt t="286783" x="6419850" y="3263900"/>
          <p14:tracePt t="286800" x="5892800" y="3225800"/>
          <p14:tracePt t="286816" x="5657850" y="3213100"/>
          <p14:tracePt t="286819" x="5619750" y="3213100"/>
          <p14:tracePt t="286832" x="5594350" y="3213100"/>
          <p14:tracePt t="286835" x="5581650" y="3213100"/>
          <p14:tracePt t="286907" x="5619750" y="3213100"/>
          <p14:tracePt t="286915" x="5695950" y="3213100"/>
          <p14:tracePt t="286924" x="5810250" y="3213100"/>
          <p14:tracePt t="286932" x="5988050" y="3213100"/>
          <p14:tracePt t="286949" x="6559550" y="3263900"/>
          <p14:tracePt t="286965" x="7035800" y="3327400"/>
          <p14:tracePt t="286982" x="7226300" y="3346450"/>
          <p14:tracePt t="286999" x="7264400" y="3346450"/>
          <p14:tracePt t="287015" x="7270750" y="3346450"/>
          <p14:tracePt t="287083" x="7264400" y="3346450"/>
          <p14:tracePt t="287091" x="7232650" y="3346450"/>
          <p14:tracePt t="287099" x="7175500" y="3346450"/>
          <p14:tracePt t="287116" x="7016750" y="3346450"/>
          <p14:tracePt t="287132" x="6883400" y="3346450"/>
          <p14:tracePt t="287149" x="6838950" y="3346450"/>
          <p14:tracePt t="287165" x="6832600" y="3346450"/>
          <p14:tracePt t="287187" x="6838950" y="3346450"/>
          <p14:tracePt t="287199" x="6889750" y="3346450"/>
          <p14:tracePt t="287215" x="7067550" y="3346450"/>
          <p14:tracePt t="287232" x="7308850" y="3346450"/>
          <p14:tracePt t="287249" x="7543800" y="3346450"/>
          <p14:tracePt t="287251" x="7620000" y="3346450"/>
          <p14:tracePt t="287266" x="7677150" y="3346450"/>
          <p14:tracePt t="287283" x="7696200" y="3346450"/>
          <p14:tracePt t="287570" x="0" y="0"/>
        </p14:tracePtLst>
        <p14:tracePtLst>
          <p14:tracePt t="289675" x="5289550" y="3282950"/>
          <p14:tracePt t="289683" x="5289550" y="3276600"/>
          <p14:tracePt t="289693" x="5289550" y="3270250"/>
          <p14:tracePt t="289747" x="5295900" y="3263900"/>
          <p14:tracePt t="289754" x="5302250" y="3263900"/>
          <p14:tracePt t="289764" x="5346700" y="3263900"/>
          <p14:tracePt t="289781" x="5524500" y="3263900"/>
          <p14:tracePt t="289798" x="5861050" y="3263900"/>
          <p14:tracePt t="289815" x="6419850" y="3263900"/>
          <p14:tracePt t="289832" x="7112000" y="3263900"/>
          <p14:tracePt t="289848" x="7651750" y="3263900"/>
          <p14:tracePt t="289851" x="7823200" y="3263900"/>
          <p14:tracePt t="289865" x="7937500" y="3263900"/>
          <p14:tracePt t="289881" x="8045450" y="3257550"/>
          <p14:tracePt t="289883" x="8058150" y="3257550"/>
          <p14:tracePt t="289898" x="8064500" y="3257550"/>
          <p14:tracePt t="290163" x="0" y="0"/>
        </p14:tracePtLst>
        <p14:tracePtLst>
          <p14:tracePt t="290788" x="2527300" y="4679950"/>
          <p14:tracePt t="290861" x="2520950" y="4679950"/>
          <p14:tracePt t="290867" x="2514600" y="4679950"/>
          <p14:tracePt t="290924" x="2514600" y="4699000"/>
          <p14:tracePt t="290932" x="2520950" y="4711700"/>
          <p14:tracePt t="290941" x="2533650" y="4724400"/>
          <p14:tracePt t="290948" x="2546350" y="4737100"/>
          <p14:tracePt t="290964" x="2578100" y="4762500"/>
          <p14:tracePt t="290981" x="2622550" y="4787900"/>
          <p14:tracePt t="290998" x="2667000" y="4806950"/>
          <p14:tracePt t="291014" x="2692400" y="4813300"/>
          <p14:tracePt t="291031" x="2711450" y="4813300"/>
          <p14:tracePt t="291082" x="2717800" y="4813300"/>
          <p14:tracePt t="291101" x="2711450" y="4800600"/>
          <p14:tracePt t="291108" x="2698750" y="4794250"/>
          <p14:tracePt t="291117" x="2679700" y="4781550"/>
          <p14:tracePt t="291132" x="2641600" y="4762500"/>
          <p14:tracePt t="291148" x="2609850" y="4762500"/>
          <p14:tracePt t="291165" x="2584450" y="4762500"/>
          <p14:tracePt t="291181" x="2565400" y="4768850"/>
          <p14:tracePt t="291198" x="2552700" y="4775200"/>
          <p14:tracePt t="291214" x="2546350" y="4787900"/>
          <p14:tracePt t="291231" x="2546350" y="4800600"/>
          <p14:tracePt t="291436" x="2546350" y="4813300"/>
          <p14:tracePt t="291446" x="2546350" y="4826000"/>
          <p14:tracePt t="291452" x="2546350" y="4838700"/>
          <p14:tracePt t="291464" x="2546350" y="4851400"/>
          <p14:tracePt t="291481" x="2546350" y="4864100"/>
          <p14:tracePt t="292028" x="2552700" y="4851400"/>
          <p14:tracePt t="292038" x="2559050" y="4838700"/>
          <p14:tracePt t="292048" x="2565400" y="4832350"/>
          <p14:tracePt t="292064" x="2578100" y="4794250"/>
          <p14:tracePt t="292067" x="2578100" y="4787900"/>
          <p14:tracePt t="292081" x="2584450" y="4762500"/>
          <p14:tracePt t="292098" x="2584450" y="4730750"/>
          <p14:tracePt t="292099" x="2584450" y="4718050"/>
          <p14:tracePt t="292114" x="2584450" y="4699000"/>
          <p14:tracePt t="292180" x="2584450" y="4705350"/>
          <p14:tracePt t="292187" x="2584450" y="4737100"/>
          <p14:tracePt t="292197" x="2578100" y="4762500"/>
          <p14:tracePt t="292214" x="2571750" y="4813300"/>
          <p14:tracePt t="292230" x="2565400" y="4864100"/>
          <p14:tracePt t="292247" x="2565400" y="4895850"/>
          <p14:tracePt t="292264" x="2565400" y="4914900"/>
          <p14:tracePt t="292280" x="2565400" y="4921250"/>
          <p14:tracePt t="292341" x="2565400" y="4902200"/>
          <p14:tracePt t="292350" x="2571750" y="4876800"/>
          <p14:tracePt t="292355" x="2571750" y="4870450"/>
          <p14:tracePt t="292365" x="2571750" y="4857750"/>
          <p14:tracePt t="292382" x="2571750" y="4845050"/>
          <p14:tracePt t="292462" x="2571750" y="4857750"/>
          <p14:tracePt t="292467" x="2571750" y="4876800"/>
          <p14:tracePt t="292481" x="2571750" y="4889500"/>
          <p14:tracePt t="292497" x="2571750" y="4914900"/>
          <p14:tracePt t="292500" x="2571750" y="4921250"/>
          <p14:tracePt t="292514" x="2571750" y="4927600"/>
          <p14:tracePt t="292580" x="2571750" y="4921250"/>
          <p14:tracePt t="292587" x="2571750" y="4902200"/>
          <p14:tracePt t="292598" x="2571750" y="4876800"/>
          <p14:tracePt t="292614" x="2571750" y="4845050"/>
          <p14:tracePt t="292631" x="2571750" y="4819650"/>
          <p14:tracePt t="292648" x="2571750" y="4806950"/>
          <p14:tracePt t="292715" x="2571750" y="4813300"/>
          <p14:tracePt t="292725" x="2571750" y="4826000"/>
          <p14:tracePt t="292732" x="2571750" y="4864100"/>
          <p14:tracePt t="292747" x="2559050" y="4895850"/>
          <p14:tracePt t="292764" x="2559050" y="4921250"/>
          <p14:tracePt t="292780" x="2559050" y="4940300"/>
          <p14:tracePt t="292859" x="2559050" y="4933950"/>
          <p14:tracePt t="292869" x="2559050" y="4908550"/>
          <p14:tracePt t="292884" x="2559050" y="4876800"/>
          <p14:tracePt t="292886" x="2565400" y="4857750"/>
          <p14:tracePt t="292898" x="2578100" y="4832350"/>
          <p14:tracePt t="292901" x="2584450" y="4819650"/>
          <p14:tracePt t="292916" x="2584450" y="4800600"/>
          <p14:tracePt t="292931" x="2584450" y="4787900"/>
          <p14:tracePt t="293006" x="2584450" y="4794250"/>
          <p14:tracePt t="293013" x="2584450" y="4806950"/>
          <p14:tracePt t="293020" x="2584450" y="4819650"/>
          <p14:tracePt t="293030" x="2584450" y="4832350"/>
          <p14:tracePt t="293047" x="2584450" y="4851400"/>
          <p14:tracePt t="293064" x="2584450" y="4857750"/>
          <p14:tracePt t="293091" x="2590800" y="4864100"/>
          <p14:tracePt t="293115" x="2597150" y="4857750"/>
          <p14:tracePt t="293123" x="2609850" y="4851400"/>
          <p14:tracePt t="293132" x="2622550" y="4838700"/>
          <p14:tracePt t="293147" x="2635250" y="4800600"/>
          <p14:tracePt t="293164" x="2635250" y="4794250"/>
          <p14:tracePt t="293245" x="2635250" y="4819650"/>
          <p14:tracePt t="293252" x="2635250" y="4845050"/>
          <p14:tracePt t="293263" x="2641600" y="4876800"/>
          <p14:tracePt t="293280" x="2647950" y="4902200"/>
          <p14:tracePt t="293297" x="2654300" y="4914900"/>
          <p14:tracePt t="293339" x="2667000" y="4914900"/>
          <p14:tracePt t="293350" x="2679700" y="4902200"/>
          <p14:tracePt t="293355" x="2692400" y="4883150"/>
          <p14:tracePt t="293366" x="2698750" y="4864100"/>
          <p14:tracePt t="293382" x="2711450" y="4826000"/>
          <p14:tracePt t="293398" x="2730500" y="4800600"/>
          <p14:tracePt t="293414" x="2736850" y="4781550"/>
          <p14:tracePt t="293430" x="2736850" y="4775200"/>
          <p14:tracePt t="293484" x="2736850" y="4781550"/>
          <p14:tracePt t="293492" x="2743200" y="4813300"/>
          <p14:tracePt t="293500" x="2749550" y="4838700"/>
          <p14:tracePt t="293514" x="2762250" y="4870450"/>
          <p14:tracePt t="293531" x="2762250" y="4876800"/>
          <p14:tracePt t="293547" x="2762250" y="4883150"/>
          <p14:tracePt t="293581" x="2768600" y="4883150"/>
          <p14:tracePt t="293588" x="2781300" y="4883150"/>
          <p14:tracePt t="293598" x="2794000" y="4870450"/>
          <p14:tracePt t="293614" x="2813050" y="4838700"/>
          <p14:tracePt t="293631" x="2832100" y="4813300"/>
          <p14:tracePt t="293648" x="2844800" y="4794250"/>
          <p14:tracePt t="293709" x="2844800" y="4800600"/>
          <p14:tracePt t="293716" x="2844800" y="4819650"/>
          <p14:tracePt t="293725" x="2851150" y="4832350"/>
          <p14:tracePt t="293742" x="2857500" y="4845050"/>
          <p14:tracePt t="293756" x="2863850" y="4857750"/>
          <p14:tracePt t="293764" x="2870200" y="4864100"/>
          <p14:tracePt t="293836" x="2870200" y="4857750"/>
          <p14:tracePt t="293844" x="2876550" y="4851400"/>
          <p14:tracePt t="293859" x="2882900" y="4851400"/>
          <p14:tracePt t="294252" x="0" y="0"/>
        </p14:tracePtLst>
        <p14:tracePtLst>
          <p14:tracePt t="294579" x="3067050" y="4756150"/>
          <p14:tracePt t="294644" x="3060700" y="4756150"/>
          <p14:tracePt t="294651" x="3054350" y="4756150"/>
          <p14:tracePt t="294663" x="3048000" y="4768850"/>
          <p14:tracePt t="294680" x="3028950" y="4819650"/>
          <p14:tracePt t="294696" x="3016250" y="4870450"/>
          <p14:tracePt t="294713" x="3016250" y="4902200"/>
          <p14:tracePt t="294714" x="3016250" y="4921250"/>
          <p14:tracePt t="294746" x="3016250" y="4933950"/>
          <p14:tracePt t="294803" x="3022600" y="4933950"/>
          <p14:tracePt t="294810" x="3028950" y="4914900"/>
          <p14:tracePt t="294821" x="3035300" y="4889500"/>
          <p14:tracePt t="294829" x="3048000" y="4864100"/>
          <p14:tracePt t="294846" x="3067050" y="4813300"/>
          <p14:tracePt t="294863" x="3079750" y="4781550"/>
          <p14:tracePt t="294880" x="3079750" y="4775200"/>
          <p14:tracePt t="294955" x="3079750" y="4781550"/>
          <p14:tracePt t="294963" x="3079750" y="4794250"/>
          <p14:tracePt t="294972" x="3079750" y="4800600"/>
          <p14:tracePt t="294979" x="3079750" y="4813300"/>
          <p14:tracePt t="294996" x="3073400" y="4826000"/>
          <p14:tracePt t="295395" x="0" y="0"/>
        </p14:tracePtLst>
        <p14:tracePtLst>
          <p14:tracePt t="295820" x="2921000" y="4622800"/>
          <p14:tracePt t="295853" x="2914650" y="4622800"/>
          <p14:tracePt t="295869" x="2908300" y="4622800"/>
          <p14:tracePt t="295877" x="2901950" y="4629150"/>
          <p14:tracePt t="295884" x="2895600" y="4641850"/>
          <p14:tracePt t="295897" x="2889250" y="4660900"/>
          <p14:tracePt t="295914" x="2882900" y="4711700"/>
          <p14:tracePt t="295917" x="2876550" y="4743450"/>
          <p14:tracePt t="295929" x="2870200" y="4775200"/>
          <p14:tracePt t="295946" x="2863850" y="4864100"/>
          <p14:tracePt t="295963" x="2863850" y="4895850"/>
          <p14:tracePt t="295979" x="2863850" y="4908550"/>
          <p14:tracePt t="296036" x="2870200" y="4908550"/>
          <p14:tracePt t="296043" x="2876550" y="4895850"/>
          <p14:tracePt t="296052" x="2882900" y="4876800"/>
          <p14:tracePt t="296062" x="2882900" y="4857750"/>
          <p14:tracePt t="296079" x="2895600" y="4806950"/>
          <p14:tracePt t="296096" x="2901950" y="4768850"/>
          <p14:tracePt t="296113" x="2901950" y="4737100"/>
          <p14:tracePt t="296187" x="2901950" y="4762500"/>
          <p14:tracePt t="296195" x="2901950" y="4787900"/>
          <p14:tracePt t="296203" x="2901950" y="4813300"/>
          <p14:tracePt t="296212" x="2901950" y="4832350"/>
          <p14:tracePt t="296229" x="2901950" y="4857750"/>
          <p14:tracePt t="296246" x="2895600" y="4864100"/>
          <p14:tracePt t="296284" x="2895600" y="4870450"/>
          <p14:tracePt t="296307" x="2901950" y="4851400"/>
          <p14:tracePt t="296316" x="2908300" y="4826000"/>
          <p14:tracePt t="296323" x="2914650" y="4800600"/>
          <p14:tracePt t="296413" x="2921000" y="4813300"/>
          <p14:tracePt t="296419" x="2921000" y="4826000"/>
          <p14:tracePt t="296429" x="2921000" y="4838700"/>
          <p14:tracePt t="296446" x="2921000" y="4851400"/>
          <p14:tracePt t="296515" x="2927350" y="4851400"/>
          <p14:tracePt t="296523" x="2933700" y="4832350"/>
          <p14:tracePt t="296532" x="2933700" y="4813300"/>
          <p14:tracePt t="296546" x="2946400" y="4787900"/>
          <p14:tracePt t="296562" x="2946400" y="4775200"/>
          <p14:tracePt t="296620" x="2946400" y="4787900"/>
          <p14:tracePt t="296629" x="2946400" y="4800600"/>
          <p14:tracePt t="296635" x="2946400" y="4813300"/>
          <p14:tracePt t="296645" x="2946400" y="4826000"/>
          <p14:tracePt t="296699" x="2952750" y="4832350"/>
          <p14:tracePt t="296724" x="2959100" y="4826000"/>
          <p14:tracePt t="296731" x="2959100" y="4819650"/>
          <p14:tracePt t="296741" x="2959100" y="4813300"/>
          <p14:tracePt t="296747" x="2965450" y="4806950"/>
          <p14:tracePt t="296931" x="0" y="0"/>
        </p14:tracePtLst>
        <p14:tracePtLst>
          <p14:tracePt t="297556" x="5340350" y="2965450"/>
          <p14:tracePt t="297564" x="5340350" y="2959100"/>
          <p14:tracePt t="297571" x="5346700" y="2946400"/>
          <p14:tracePt t="297580" x="5346700" y="2940050"/>
          <p14:tracePt t="297596" x="5359400" y="2933700"/>
          <p14:tracePt t="297612" x="5365750" y="2933700"/>
          <p14:tracePt t="297629" x="5365750" y="2927350"/>
          <p14:tracePt t="297646" x="5372100" y="2927350"/>
          <p14:tracePt t="297663" x="5384800" y="2927350"/>
          <p14:tracePt t="297679" x="5397500" y="2927350"/>
          <p14:tracePt t="297695" x="5410200" y="2927350"/>
          <p14:tracePt t="297712" x="5422900" y="2965450"/>
          <p14:tracePt t="297715" x="5429250" y="2990850"/>
          <p14:tracePt t="297728" x="5435600" y="3016250"/>
          <p14:tracePt t="297731" x="5441950" y="3041650"/>
          <p14:tracePt t="297745" x="5441950" y="3067050"/>
          <p14:tracePt t="297748" x="5441950" y="3086100"/>
          <p14:tracePt t="297762" x="5441950" y="3124200"/>
          <p14:tracePt t="297779" x="5441950" y="3136900"/>
          <p14:tracePt t="298247" x="5441950" y="3130550"/>
          <p14:tracePt t="298255" x="5448300" y="3111500"/>
          <p14:tracePt t="298263" x="5448300" y="3105150"/>
          <p14:tracePt t="298279" x="5454650" y="3073400"/>
          <p14:tracePt t="298295" x="5461000" y="3054350"/>
          <p14:tracePt t="298299" x="5461000" y="3041650"/>
          <p14:tracePt t="298312" x="5467350" y="3016250"/>
          <p14:tracePt t="298315" x="5473700" y="3003550"/>
          <p14:tracePt t="298329" x="5473700" y="2990850"/>
          <p14:tracePt t="298331" x="5480050" y="2965450"/>
          <p14:tracePt t="298363" x="5492750" y="2933700"/>
          <p14:tracePt t="298435" x="5499100" y="2927350"/>
          <p14:tracePt t="298444" x="5505450" y="2927350"/>
          <p14:tracePt t="298451" x="5518150" y="2940050"/>
          <p14:tracePt t="298462" x="5524500" y="2965450"/>
          <p14:tracePt t="298478" x="5556250" y="3028950"/>
          <p14:tracePt t="298495" x="5575300" y="3073400"/>
          <p14:tracePt t="298512" x="5581650" y="3079750"/>
          <p14:tracePt t="298619" x="0" y="0"/>
        </p14:tracePtLst>
        <p14:tracePtLst>
          <p14:tracePt t="299156" x="3822700" y="4813300"/>
          <p14:tracePt t="299182" x="3848100" y="4813300"/>
          <p14:tracePt t="299188" x="3898900" y="4813300"/>
          <p14:tracePt t="299196" x="3975100" y="4813300"/>
          <p14:tracePt t="299212" x="4184650" y="4813300"/>
          <p14:tracePt t="299228" x="4394200" y="4813300"/>
          <p14:tracePt t="299245" x="4552950" y="4813300"/>
          <p14:tracePt t="299262" x="4622800" y="4813300"/>
          <p14:tracePt t="299278" x="4635500" y="4813300"/>
          <p14:tracePt t="299295" x="4641850" y="4813300"/>
          <p14:tracePt t="299340" x="4648200" y="4813300"/>
          <p14:tracePt t="299412" x="4629150" y="4813300"/>
          <p14:tracePt t="299419" x="4597400" y="4813300"/>
          <p14:tracePt t="299428" x="4546600" y="4813300"/>
          <p14:tracePt t="299445" x="4445000" y="4813300"/>
          <p14:tracePt t="299461" x="4413250" y="4813300"/>
          <p14:tracePt t="299479" x="4406900" y="4813300"/>
          <p14:tracePt t="299515" x="4425950" y="4813300"/>
          <p14:tracePt t="299523" x="4457700" y="4813300"/>
          <p14:tracePt t="299531" x="4508500" y="4813300"/>
          <p14:tracePt t="299544" x="4559300" y="4813300"/>
          <p14:tracePt t="299561" x="4648200" y="4813300"/>
          <p14:tracePt t="299564" x="4673600" y="4813300"/>
          <p14:tracePt t="299578" x="4718050" y="4826000"/>
          <p14:tracePt t="299693" x="4711700" y="4826000"/>
          <p14:tracePt t="299699" x="4692650" y="4826000"/>
          <p14:tracePt t="299711" x="4660900" y="4826000"/>
          <p14:tracePt t="299728" x="4584700" y="4826000"/>
          <p14:tracePt t="299745" x="4552950" y="4826000"/>
          <p14:tracePt t="299746" x="4546600" y="4826000"/>
          <p14:tracePt t="299827" x="4565650" y="4826000"/>
          <p14:tracePt t="299837" x="4597400" y="4826000"/>
          <p14:tracePt t="299845" x="4635500" y="4826000"/>
          <p14:tracePt t="299861" x="4673600" y="4826000"/>
          <p14:tracePt t="299878" x="4679950" y="4826000"/>
          <p14:tracePt t="299959" x="4667250" y="4826000"/>
          <p14:tracePt t="299965" x="4654550" y="4826000"/>
          <p14:tracePt t="300044" x="4686300" y="4826000"/>
          <p14:tracePt t="300053" x="4749800" y="4826000"/>
          <p14:tracePt t="300061" x="4813300" y="4826000"/>
          <p14:tracePt t="300078" x="4940300" y="4845050"/>
          <p14:tracePt t="300094" x="4972050" y="4851400"/>
          <p14:tracePt t="300111" x="4978400" y="4851400"/>
          <p14:tracePt t="300154" x="4972050" y="4851400"/>
          <p14:tracePt t="300163" x="4940300" y="4851400"/>
          <p14:tracePt t="300171" x="4889500" y="4851400"/>
          <p14:tracePt t="300180" x="4832350" y="4851400"/>
          <p14:tracePt t="300195" x="4756150" y="4851400"/>
          <p14:tracePt t="300211" x="4730750" y="4851400"/>
          <p14:tracePt t="300228" x="4724400" y="4851400"/>
          <p14:tracePt t="300275" x="4730750" y="4851400"/>
          <p14:tracePt t="300284" x="4743450" y="4851400"/>
          <p14:tracePt t="300291" x="4762500" y="4851400"/>
          <p14:tracePt t="300300" x="4775200" y="4851400"/>
          <p14:tracePt t="300355" x="4756150" y="4851400"/>
          <p14:tracePt t="300364" x="4724400" y="4851400"/>
          <p14:tracePt t="300371" x="4673600" y="4851400"/>
          <p14:tracePt t="300380" x="4622800" y="4851400"/>
          <p14:tracePt t="300394" x="4552950" y="4851400"/>
          <p14:tracePt t="300411" x="4540250" y="4851400"/>
          <p14:tracePt t="300428" x="4533900" y="4851400"/>
          <p14:tracePt t="300460" x="4552950" y="4851400"/>
          <p14:tracePt t="300467" x="4591050" y="4851400"/>
          <p14:tracePt t="300477" x="4654550" y="4851400"/>
          <p14:tracePt t="300494" x="4838700" y="4851400"/>
          <p14:tracePt t="300511" x="4953000" y="4851400"/>
          <p14:tracePt t="300527" x="4972050" y="4851400"/>
          <p14:tracePt t="300544" x="4978400" y="4851400"/>
          <p14:tracePt t="300561" x="4959350" y="4851400"/>
          <p14:tracePt t="300577" x="4864100" y="4851400"/>
          <p14:tracePt t="300579" x="4800600" y="4851400"/>
          <p14:tracePt t="300594" x="4692650" y="4851400"/>
          <p14:tracePt t="300611" x="4654550" y="4851400"/>
          <p14:tracePt t="300628" x="4648200" y="4851400"/>
          <p14:tracePt t="300661" x="4660900" y="4851400"/>
          <p14:tracePt t="300667" x="4699000" y="4845050"/>
          <p14:tracePt t="300677" x="4756150" y="4826000"/>
          <p14:tracePt t="300695" x="4889500" y="4819650"/>
          <p14:tracePt t="300711" x="5010150" y="4819650"/>
          <p14:tracePt t="300727" x="5029200" y="4819650"/>
          <p14:tracePt t="300744" x="5035550" y="4819650"/>
          <p14:tracePt t="300761" x="5029200" y="4819650"/>
          <p14:tracePt t="300778" x="4889500" y="4819650"/>
          <p14:tracePt t="300795" x="4800600" y="4819650"/>
          <p14:tracePt t="300811" x="4787900" y="4819650"/>
          <p14:tracePt t="300828" x="4781550" y="4819650"/>
          <p14:tracePt t="300859" x="4813300" y="4819650"/>
          <p14:tracePt t="300867" x="4864100" y="4819650"/>
          <p14:tracePt t="300878" x="4940300" y="4819650"/>
          <p14:tracePt t="300895" x="5041900" y="4819650"/>
          <p14:tracePt t="300912" x="5073650" y="4819650"/>
          <p14:tracePt t="300928" x="5080000" y="4819650"/>
          <p14:tracePt t="300944" x="5029200" y="4826000"/>
          <p14:tracePt t="300962" x="4787900" y="4826000"/>
          <p14:tracePt t="300978" x="4597400" y="4826000"/>
          <p14:tracePt t="300995" x="4508500" y="4826000"/>
          <p14:tracePt t="301011" x="4495800" y="4826000"/>
          <p14:tracePt t="301036" x="4502150" y="4826000"/>
          <p14:tracePt t="301044" x="4552950" y="4826000"/>
          <p14:tracePt t="301061" x="4711700" y="4826000"/>
          <p14:tracePt t="301077" x="4933950" y="4845050"/>
          <p14:tracePt t="301094" x="5048250" y="4870450"/>
          <p14:tracePt t="301112" x="5054600" y="4870450"/>
          <p14:tracePt t="301129" x="5048250" y="4870450"/>
          <p14:tracePt t="301145" x="4914900" y="4870450"/>
          <p14:tracePt t="301148" x="4794250" y="4864100"/>
          <p14:tracePt t="301162" x="4667250" y="4857750"/>
          <p14:tracePt t="301179" x="4260850" y="4794250"/>
          <p14:tracePt t="301195" x="4203700" y="4775200"/>
          <p14:tracePt t="301211" x="4197350" y="4775200"/>
          <p14:tracePt t="301229" x="4216400" y="4775200"/>
          <p14:tracePt t="301244" x="4394200" y="4775200"/>
          <p14:tracePt t="301261" x="4679950" y="4775200"/>
          <p14:tracePt t="301277" x="4921250" y="4775200"/>
          <p14:tracePt t="301294" x="5041900" y="4781550"/>
          <p14:tracePt t="301311" x="5054600" y="4781550"/>
          <p14:tracePt t="301327" x="5060950" y="4787900"/>
          <p14:tracePt t="301356" x="5054600" y="4787900"/>
          <p14:tracePt t="301364" x="5041900" y="4787900"/>
          <p14:tracePt t="301380" x="5035550" y="4787900"/>
          <p14:tracePt t="302011" x="0" y="0"/>
        </p14:tracePtLst>
        <p14:tracePtLst>
          <p14:tracePt t="304165" x="1562100" y="4819650"/>
          <p14:tracePt t="304270" x="1574800" y="4819650"/>
          <p14:tracePt t="304276" x="1619250" y="4819650"/>
          <p14:tracePt t="304286" x="1670050" y="4819650"/>
          <p14:tracePt t="304294" x="1752600" y="4819650"/>
          <p14:tracePt t="304310" x="2000250" y="4819650"/>
          <p14:tracePt t="304327" x="2501900" y="4819650"/>
          <p14:tracePt t="304332" x="2844800" y="4819650"/>
          <p14:tracePt t="304343" x="3206750" y="4819650"/>
          <p14:tracePt t="304360" x="3835400" y="4819650"/>
          <p14:tracePt t="304379" x="4121150" y="4819650"/>
          <p14:tracePt t="304383" x="4165600" y="4819650"/>
          <p14:tracePt t="304395" x="4191000" y="4819650"/>
          <p14:tracePt t="304446" x="4165600" y="4819650"/>
          <p14:tracePt t="304452" x="4133850" y="4819650"/>
          <p14:tracePt t="304463" x="4089400" y="4819650"/>
          <p14:tracePt t="304478" x="3962400" y="4819650"/>
          <p14:tracePt t="304493" x="3771900" y="4819650"/>
          <p14:tracePt t="304510" x="3517900" y="4819650"/>
          <p14:tracePt t="304527" x="3244850" y="4819650"/>
          <p14:tracePt t="304532" x="3130550" y="4806950"/>
          <p14:tracePt t="304543" x="3048000" y="4800600"/>
          <p14:tracePt t="304560" x="2990850" y="4794250"/>
          <p14:tracePt t="304564" x="2978150" y="4794250"/>
          <p14:tracePt t="304622" x="2971800" y="4787900"/>
          <p14:tracePt t="304636" x="2984500" y="4787900"/>
          <p14:tracePt t="304646" x="3016250" y="4787900"/>
          <p14:tracePt t="304661" x="3143250" y="4787900"/>
          <p14:tracePt t="304678" x="3295650" y="4787900"/>
          <p14:tracePt t="304694" x="3365500" y="4806950"/>
          <p14:tracePt t="304711" x="3371850" y="4806950"/>
          <p14:tracePt t="304739" x="3365500" y="4806950"/>
          <p14:tracePt t="304748" x="3333750" y="4806950"/>
          <p14:tracePt t="304759" x="3263900" y="4819650"/>
          <p14:tracePt t="304777" x="3092450" y="4826000"/>
          <p14:tracePt t="304780" x="2997200" y="4826000"/>
          <p14:tracePt t="304793" x="2921000" y="4826000"/>
          <p14:tracePt t="304810" x="2838450" y="4826000"/>
          <p14:tracePt t="304827" x="2825750" y="4826000"/>
          <p14:tracePt t="304884" x="2832100" y="4826000"/>
          <p14:tracePt t="304892" x="2838450" y="4826000"/>
          <p14:tracePt t="304899" x="2844800" y="4826000"/>
          <p14:tracePt t="304911" x="2851150" y="4826000"/>
          <p14:tracePt t="304927" x="2870200" y="4826000"/>
          <p14:tracePt t="304943" x="2876550" y="4826000"/>
          <p14:tracePt t="304960" x="2882900" y="4826000"/>
          <p14:tracePt t="305012" x="2889250" y="4826000"/>
          <p14:tracePt t="305275" x="0" y="0"/>
        </p14:tracePtLst>
        <p14:tracePtLst>
          <p14:tracePt t="305907" x="2089150" y="4756150"/>
          <p14:tracePt t="305980" x="2108200" y="4756150"/>
          <p14:tracePt t="305988" x="2139950" y="4756150"/>
          <p14:tracePt t="305995" x="2203450" y="4756150"/>
          <p14:tracePt t="306009" x="2286000" y="4756150"/>
          <p14:tracePt t="306026" x="2584450" y="4806950"/>
          <p14:tracePt t="306042" x="2863850" y="4857750"/>
          <p14:tracePt t="306059" x="3092450" y="4895850"/>
          <p14:tracePt t="306075" x="3244850" y="4927600"/>
          <p14:tracePt t="306092" x="3295650" y="4933950"/>
          <p14:tracePt t="306109" x="3314700" y="4933950"/>
          <p14:tracePt t="306530" x="0" y="0"/>
        </p14:tracePtLst>
        <p14:tracePtLst>
          <p14:tracePt t="307140" x="1879600" y="4870450"/>
          <p14:tracePt t="307197" x="1885950" y="4870450"/>
          <p14:tracePt t="307206" x="1917700" y="4870450"/>
          <p14:tracePt t="307212" x="1968500" y="4870450"/>
          <p14:tracePt t="307227" x="2159000" y="4870450"/>
          <p14:tracePt t="307243" x="2387600" y="4870450"/>
          <p14:tracePt t="307259" x="2578100" y="4870450"/>
          <p14:tracePt t="307276" x="2736850" y="4870450"/>
          <p14:tracePt t="307292" x="2851150" y="4870450"/>
          <p14:tracePt t="307309" x="2927350" y="4870450"/>
          <p14:tracePt t="307326" x="2978150" y="4870450"/>
          <p14:tracePt t="307342" x="3016250" y="4870450"/>
          <p14:tracePt t="307359" x="3028950" y="4870450"/>
          <p14:tracePt t="307376" x="3041650" y="4870450"/>
          <p14:tracePt t="308007" x="3022600" y="4870450"/>
          <p14:tracePt t="308013" x="2990850" y="4870450"/>
          <p14:tracePt t="308027" x="2863850" y="4870450"/>
          <p14:tracePt t="308042" x="2749550" y="4857750"/>
          <p14:tracePt t="308058" x="2698750" y="4857750"/>
          <p14:tracePt t="308075" x="2673350" y="4857750"/>
          <p14:tracePt t="308092" x="2660650" y="4857750"/>
          <p14:tracePt t="308125" x="2654300" y="4857750"/>
          <p14:tracePt t="308285" x="2667000" y="4857750"/>
          <p14:tracePt t="308292" x="2698750" y="4857750"/>
          <p14:tracePt t="308301" x="2749550" y="4857750"/>
          <p14:tracePt t="308308" x="2825750" y="4857750"/>
          <p14:tracePt t="308325" x="2984500" y="4857750"/>
          <p14:tracePt t="308342" x="3117850" y="4857750"/>
          <p14:tracePt t="308358" x="3187700" y="4857750"/>
          <p14:tracePt t="308375" x="3206750" y="4857750"/>
          <p14:tracePt t="308392" x="3213100" y="4857750"/>
          <p14:tracePt t="308651" x="0" y="0"/>
        </p14:tracePtLst>
        <p14:tracePtLst>
          <p14:tracePt t="308868" x="2686050" y="4800600"/>
          <p14:tracePt t="308963" x="2692400" y="4800600"/>
          <p14:tracePt t="308975" x="2711450" y="4800600"/>
          <p14:tracePt t="308980" x="2743200" y="4800600"/>
          <p14:tracePt t="308992" x="2800350" y="4800600"/>
          <p14:tracePt t="309009" x="2927350" y="4800600"/>
          <p14:tracePt t="309012" x="2990850" y="4800600"/>
          <p14:tracePt t="309027" x="3086100" y="4800600"/>
          <p14:tracePt t="309041" x="3117850" y="4800600"/>
          <p14:tracePt t="309058" x="3136900" y="4800600"/>
          <p14:tracePt t="309190" x="3130550" y="4800600"/>
          <p14:tracePt t="309197" x="3124200" y="4800600"/>
          <p14:tracePt t="309223" x="3117850" y="4800600"/>
          <p14:tracePt t="309231" x="3105150" y="4800600"/>
          <p14:tracePt t="309243" x="3073400" y="4800600"/>
          <p14:tracePt t="309259" x="3016250" y="4794250"/>
          <p14:tracePt t="309275" x="2933700" y="4781550"/>
          <p14:tracePt t="309291" x="2844800" y="4762500"/>
          <p14:tracePt t="309308" x="2774950" y="4756150"/>
          <p14:tracePt t="309325" x="2736850" y="4756150"/>
          <p14:tracePt t="309341" x="2711450" y="4756150"/>
          <p14:tracePt t="309358" x="2698750" y="4768850"/>
          <p14:tracePt t="309375" x="2692400" y="4781550"/>
          <p14:tracePt t="309391" x="2686050" y="4787900"/>
          <p14:tracePt t="309410" x="2686050" y="4806950"/>
          <p14:tracePt t="309412" x="2686050" y="4813300"/>
          <p14:tracePt t="309426" x="2686050" y="4826000"/>
          <p14:tracePt t="309428" x="2686050" y="4845050"/>
          <p14:tracePt t="309442" x="2698750" y="4851400"/>
          <p14:tracePt t="309444" x="2711450" y="4864100"/>
          <p14:tracePt t="309458" x="2762250" y="4883150"/>
          <p14:tracePt t="309476" x="2806700" y="4883150"/>
          <p14:tracePt t="309491" x="2851150" y="4883150"/>
          <p14:tracePt t="309508" x="2870200" y="4883150"/>
          <p14:tracePt t="309525" x="2882900" y="4876800"/>
          <p14:tracePt t="309542" x="2889250" y="4870450"/>
          <p14:tracePt t="309558" x="2889250" y="4838700"/>
          <p14:tracePt t="309575" x="2882900" y="4794250"/>
          <p14:tracePt t="309591" x="2863850" y="4762500"/>
          <p14:tracePt t="309608" x="2851150" y="4737100"/>
          <p14:tracePt t="309612" x="2844800" y="4730750"/>
          <p14:tracePt t="309651" x="2838450" y="4730750"/>
          <p14:tracePt t="309660" x="2825750" y="4730750"/>
          <p14:tracePt t="309667" x="2819400" y="4749800"/>
          <p14:tracePt t="309677" x="2819400" y="4768850"/>
          <p14:tracePt t="309692" x="2813050" y="4800600"/>
          <p14:tracePt t="309709" x="2813050" y="4832350"/>
          <p14:tracePt t="309725" x="2813050" y="4845050"/>
          <p14:tracePt t="309747" x="2813050" y="4851400"/>
          <p14:tracePt t="309763" x="2819400" y="4851400"/>
          <p14:tracePt t="309775" x="2844800" y="4851400"/>
          <p14:tracePt t="309792" x="2889250" y="4819650"/>
          <p14:tracePt t="309795" x="2901950" y="4800600"/>
          <p14:tracePt t="309808" x="2921000" y="4775200"/>
          <p14:tracePt t="309825" x="2927350" y="4749800"/>
          <p14:tracePt t="309841" x="2927350" y="4743450"/>
          <p14:tracePt t="309892" x="2927350" y="4762500"/>
          <p14:tracePt t="309899" x="2927350" y="4813300"/>
          <p14:tracePt t="309909" x="2927350" y="4851400"/>
          <p14:tracePt t="309925" x="2927350" y="4927600"/>
          <p14:tracePt t="309942" x="2940050" y="4972050"/>
          <p14:tracePt t="309973" x="2946400" y="4978400"/>
          <p14:tracePt t="309979" x="2952750" y="4978400"/>
          <p14:tracePt t="309991" x="2959100" y="4965700"/>
          <p14:tracePt t="310008" x="2990850" y="4902200"/>
          <p14:tracePt t="310011" x="3009900" y="4864100"/>
          <p14:tracePt t="310025" x="3028950" y="4832350"/>
          <p14:tracePt t="310028" x="3041650" y="4794250"/>
          <p14:tracePt t="310041" x="3054350" y="4775200"/>
          <p14:tracePt t="310058" x="3060700" y="4762500"/>
          <p14:tracePt t="310355" x="3060700" y="4775200"/>
          <p14:tracePt t="310365" x="3060700" y="4794250"/>
          <p14:tracePt t="310375" x="3060700" y="4806950"/>
          <p14:tracePt t="310391" x="3060700" y="4832350"/>
          <p14:tracePt t="310445" x="3060700" y="4838700"/>
          <p14:tracePt t="310467" x="3060700" y="4832350"/>
          <p14:tracePt t="310476" x="3067050" y="4813300"/>
          <p14:tracePt t="310483" x="3073400" y="4806950"/>
          <p14:tracePt t="310500" x="3073400" y="4800600"/>
          <p14:tracePt t="310563" x="3073400" y="4813300"/>
          <p14:tracePt t="310571" x="3073400" y="4819650"/>
          <p14:tracePt t="310581" x="3079750" y="4832350"/>
          <p14:tracePt t="310915" x="0" y="0"/>
        </p14:tracePtLst>
        <p14:tracePtLst>
          <p14:tracePt t="311091" x="2933700" y="4724400"/>
          <p14:tracePt t="311124" x="2933700" y="4718050"/>
          <p14:tracePt t="311139" x="2927350" y="4737100"/>
          <p14:tracePt t="311147" x="2921000" y="4749800"/>
          <p14:tracePt t="311158" x="2914650" y="4775200"/>
          <p14:tracePt t="311175" x="2901950" y="4826000"/>
          <p14:tracePt t="311191" x="2901950" y="4857750"/>
          <p14:tracePt t="311208" x="2901950" y="4870450"/>
          <p14:tracePt t="311224" x="2901950" y="4895850"/>
          <p14:tracePt t="311244" x="2908300" y="4895850"/>
          <p14:tracePt t="311257" x="2921000" y="4895850"/>
          <p14:tracePt t="311274" x="2971800" y="4838700"/>
          <p14:tracePt t="311291" x="2990850" y="4800600"/>
          <p14:tracePt t="311307" x="3003550" y="4787900"/>
          <p14:tracePt t="311524" x="0" y="0"/>
        </p14:tracePtLst>
        <p14:tracePtLst>
          <p14:tracePt t="312102" x="3987800" y="4768850"/>
          <p14:tracePt t="312107" x="3981450" y="4768850"/>
          <p14:tracePt t="312235" x="4000500" y="4775200"/>
          <p14:tracePt t="312244" x="4032250" y="4781550"/>
          <p14:tracePt t="312251" x="4076700" y="4781550"/>
          <p14:tracePt t="312259" x="4140200" y="4781550"/>
          <p14:tracePt t="312274" x="4318000" y="4781550"/>
          <p14:tracePt t="312290" x="4514850" y="4781550"/>
          <p14:tracePt t="312307" x="4673600" y="4781550"/>
          <p14:tracePt t="312324" x="4762500" y="4781550"/>
          <p14:tracePt t="312340" x="4781550" y="4781550"/>
          <p14:tracePt t="312357" x="4787900" y="4781550"/>
          <p14:tracePt t="312480" x="4781550" y="4781550"/>
          <p14:tracePt t="312489" x="4756150" y="4781550"/>
          <p14:tracePt t="312499" x="4597400" y="4781550"/>
          <p14:tracePt t="312508" x="4476750" y="4781550"/>
          <p14:tracePt t="312524" x="4260850" y="4781550"/>
          <p14:tracePt t="312540" x="4089400" y="4781550"/>
          <p14:tracePt t="312557" x="4032250" y="4781550"/>
          <p14:tracePt t="312574" x="4025900" y="4781550"/>
          <p14:tracePt t="312635" x="4032250" y="4781550"/>
          <p14:tracePt t="312645" x="4057650" y="4781550"/>
          <p14:tracePt t="312651" x="4089400" y="4781550"/>
          <p14:tracePt t="312661" x="4140200" y="4781550"/>
          <p14:tracePt t="312674" x="4279900" y="4794250"/>
          <p14:tracePt t="312691" x="4438650" y="4806950"/>
          <p14:tracePt t="312707" x="4565650" y="4806950"/>
          <p14:tracePt t="312724" x="4641850" y="4806950"/>
          <p14:tracePt t="312741" x="4673600" y="4806950"/>
          <p14:tracePt t="312812" x="4667250" y="4806950"/>
          <p14:tracePt t="312819" x="4648200" y="4806950"/>
          <p14:tracePt t="312827" x="4610100" y="4806950"/>
          <p14:tracePt t="312840" x="4565650" y="4806950"/>
          <p14:tracePt t="312857" x="4483100" y="4806950"/>
          <p14:tracePt t="312860" x="4445000" y="4806950"/>
          <p14:tracePt t="312874" x="4425950" y="4806950"/>
          <p14:tracePt t="312890" x="4406900" y="4806950"/>
          <p14:tracePt t="312947" x="4419600" y="4806950"/>
          <p14:tracePt t="312957" x="4451350" y="4806950"/>
          <p14:tracePt t="312964" x="4489450" y="4806950"/>
          <p14:tracePt t="312974" x="4546600" y="4806950"/>
          <p14:tracePt t="312991" x="4660900" y="4806950"/>
          <p14:tracePt t="313007" x="4711700" y="4806950"/>
          <p14:tracePt t="313023" x="4724400" y="4806950"/>
          <p14:tracePt t="313709" x="4711700" y="4813300"/>
          <p14:tracePt t="313717" x="4679950" y="4819650"/>
          <p14:tracePt t="313727" x="4635500" y="4826000"/>
          <p14:tracePt t="313741" x="4495800" y="4826000"/>
          <p14:tracePt t="313758" x="4337050" y="4826000"/>
          <p14:tracePt t="313773" x="4235450" y="4826000"/>
          <p14:tracePt t="313790" x="4203700" y="4826000"/>
          <p14:tracePt t="313902" x="4222750" y="4826000"/>
          <p14:tracePt t="313911" x="4267200" y="4826000"/>
          <p14:tracePt t="313925" x="4419600" y="4826000"/>
          <p14:tracePt t="313941" x="4597400" y="4826000"/>
          <p14:tracePt t="313957" x="4730750" y="4826000"/>
          <p14:tracePt t="313974" x="4800600" y="4826000"/>
          <p14:tracePt t="313991" x="4826000" y="4826000"/>
          <p14:tracePt t="314007" x="4832350" y="4826000"/>
          <p14:tracePt t="314564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CallableStatement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55311" y="1058653"/>
            <a:ext cx="11364940" cy="4564705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对象中设置参数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参数：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.setX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parameterIndex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, ...);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设置输入值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参数：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lvl="3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//</a:t>
            </a:r>
            <a:r>
              <a:rPr lang="en-US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registerOutParameter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注册输出值的类型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85800" lvl="1" indent="-228600">
              <a:defRPr/>
            </a:pP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en-US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registerOutParameter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parameterIndex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java.sql.Types.TINYINT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); </a:t>
            </a:r>
            <a:b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callableStatement.executeQuery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(); </a:t>
            </a:r>
            <a:b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int x =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callableStatement.getByte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parameterIndex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);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获取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参数值</a:t>
            </a:r>
            <a:endParaRPr lang="en-US" altLang="en-US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IN OUT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参数：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85800" lvl="1" indent="-228600">
              <a:defRPr/>
            </a:pP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.setX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parameterIndex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,  ...);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设置输入值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685800" lvl="1" indent="-228600">
              <a:defRPr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	//</a:t>
            </a:r>
            <a:r>
              <a:rPr lang="en-US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registerOutParameter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方法注册输出值的类型</a:t>
            </a:r>
            <a:b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en-US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registerOutParameter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(n3,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java.sql.Types.TINYINT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); </a:t>
            </a:r>
            <a:b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callableStatement.executeUpdate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(); </a:t>
            </a:r>
            <a:b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		byte x = </a:t>
            </a:r>
            <a:r>
              <a:rPr lang="en-US" altLang="en-US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callableStatement.getByte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parameterIndex</a:t>
            </a:r>
            <a:r>
              <a:rPr lang="en-US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);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获取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OUT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参数值</a:t>
            </a:r>
            <a:endParaRPr lang="en-US" altLang="en-US" sz="20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30875" y="5767605"/>
            <a:ext cx="108218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自学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execute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executeUpdate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executeQuery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的使用和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  <a:sym typeface="+mn-ea"/>
              </a:rPr>
              <a:t>区别</a:t>
            </a:r>
          </a:p>
        </p:txBody>
      </p:sp>
      <p:sp>
        <p:nvSpPr>
          <p:cNvPr id="6" name="文本框 2">
            <a:hlinkClick r:id="" action="ppaction://noaction"/>
          </p:cNvPr>
          <p:cNvSpPr txBox="1"/>
          <p:nvPr/>
        </p:nvSpPr>
        <p:spPr>
          <a:xfrm>
            <a:off x="631903" y="6281184"/>
            <a:ext cx="108207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程序清单</a:t>
            </a:r>
            <a:r>
              <a:rPr lang="en-US" altLang="zh-CN" b="1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32-4</a:t>
            </a:r>
            <a:r>
              <a:rPr lang="zh-CN" altLang="en-US" b="1" u="sng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anose="02010600030101010101" pitchFamily="2" charset="-122"/>
              </a:rPr>
              <a:t>：TestCallableStatement.java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21"/>
    </mc:Choice>
    <mc:Fallback xmlns="">
      <p:transition spd="slow" advTm="141821"/>
    </mc:Fallback>
  </mc:AlternateContent>
  <p:extLst>
    <p:ext uri="{3A86A75C-4F4B-4683-9AE1-C65F6400EC91}">
      <p14:laserTraceLst xmlns:p14="http://schemas.microsoft.com/office/powerpoint/2010/main">
        <p14:tracePtLst>
          <p14:tracePt t="1980" x="3873500" y="2051050"/>
          <p14:tracePt t="2024" x="3879850" y="2051050"/>
          <p14:tracePt t="2033" x="3886200" y="2051050"/>
          <p14:tracePt t="2042" x="3892550" y="2051050"/>
          <p14:tracePt t="2058" x="3949700" y="2051050"/>
          <p14:tracePt t="2075" x="4070350" y="2051050"/>
          <p14:tracePt t="2092" x="4248150" y="2051050"/>
          <p14:tracePt t="2108" x="4483100" y="2051050"/>
          <p14:tracePt t="2125" x="4787900" y="2051050"/>
          <p14:tracePt t="2142" x="5175250" y="2051050"/>
          <p14:tracePt t="2144" x="5346700" y="2051050"/>
          <p14:tracePt t="2158" x="5480050" y="2051050"/>
          <p14:tracePt t="2175" x="5689600" y="2051050"/>
          <p14:tracePt t="2192" x="5708650" y="2051050"/>
          <p14:tracePt t="2232" x="5689600" y="2051050"/>
          <p14:tracePt t="2241" x="5638800" y="2051050"/>
          <p14:tracePt t="2248" x="5543550" y="2051050"/>
          <p14:tracePt t="2258" x="5410200" y="2051050"/>
          <p14:tracePt t="2275" x="4914900" y="2051050"/>
          <p14:tracePt t="2291" x="4203700" y="2051050"/>
          <p14:tracePt t="2308" x="3473450" y="2051050"/>
          <p14:tracePt t="2325" x="2882900" y="2025650"/>
          <p14:tracePt t="2341" x="2552700" y="1968500"/>
          <p14:tracePt t="2358" x="2476500" y="1955800"/>
          <p14:tracePt t="2360" x="2470150" y="1955800"/>
          <p14:tracePt t="2375" x="2463800" y="1955800"/>
          <p14:tracePt t="2439" x="2482850" y="1943100"/>
          <p14:tracePt t="2448" x="2533650" y="1936750"/>
          <p14:tracePt t="2461" x="2622550" y="1930400"/>
          <p14:tracePt t="2475" x="2927350" y="1917700"/>
          <p14:tracePt t="2491" x="3422650" y="1917700"/>
          <p14:tracePt t="2508" x="3962400" y="1917700"/>
          <p14:tracePt t="2511" x="4159250" y="1917700"/>
          <p14:tracePt t="2525" x="4260850" y="1917700"/>
          <p14:tracePt t="2541" x="4324350" y="1917700"/>
          <p14:tracePt t="2558" x="4330700" y="1917700"/>
          <p14:tracePt t="2575" x="4273550" y="1905000"/>
          <p14:tracePt t="2592" x="4089400" y="1866900"/>
          <p14:tracePt t="2608" x="3689350" y="1797050"/>
          <p14:tracePt t="2625" x="3009900" y="1663700"/>
          <p14:tracePt t="2641" x="2298700" y="1543050"/>
          <p14:tracePt t="2658" x="1854200" y="1504950"/>
          <p14:tracePt t="2675" x="1720850" y="1504950"/>
          <p14:tracePt t="2692" x="1695450" y="1504950"/>
          <p14:tracePt t="2727" x="1720850" y="1504950"/>
          <p14:tracePt t="2742" x="1765300" y="1504950"/>
          <p14:tracePt t="2758" x="1917700" y="1504950"/>
          <p14:tracePt t="2760" x="2019300" y="1504950"/>
          <p14:tracePt t="2775" x="2324100" y="1504950"/>
          <p14:tracePt t="2791" x="2711450" y="1504950"/>
          <p14:tracePt t="2809" x="3073400" y="1530350"/>
          <p14:tracePt t="2825" x="3257550" y="1549400"/>
          <p14:tracePt t="2841" x="3289300" y="1562100"/>
          <p14:tracePt t="2881" x="3263900" y="1562100"/>
          <p14:tracePt t="2888" x="3213100" y="1562100"/>
          <p14:tracePt t="2897" x="3124200" y="1555750"/>
          <p14:tracePt t="2908" x="3054350" y="1555750"/>
          <p14:tracePt t="2925" x="2851150" y="1555750"/>
          <p14:tracePt t="2941" x="2673350" y="1555750"/>
          <p14:tracePt t="2944" x="2609850" y="1555750"/>
          <p14:tracePt t="2958" x="2578100" y="1555750"/>
          <p14:tracePt t="2976" x="2559050" y="1555750"/>
          <p14:tracePt t="3121" x="2546350" y="1555750"/>
          <p14:tracePt t="3131" x="2514600" y="1555750"/>
          <p14:tracePt t="3144" x="2393950" y="1555750"/>
          <p14:tracePt t="3159" x="2216150" y="1555750"/>
          <p14:tracePt t="3177" x="1936750" y="1517650"/>
          <p14:tracePt t="3192" x="1606550" y="1460500"/>
          <p14:tracePt t="3209" x="1390650" y="1422400"/>
          <p14:tracePt t="3226" x="1276350" y="1403350"/>
          <p14:tracePt t="3242" x="1263650" y="1403350"/>
          <p14:tracePt t="3259" x="1257300" y="1403350"/>
          <p14:tracePt t="3328" x="1263650" y="1403350"/>
          <p14:tracePt t="3338" x="1295400" y="1403350"/>
          <p14:tracePt t="3345" x="1346200" y="1403350"/>
          <p14:tracePt t="3358" x="1422400" y="1403350"/>
          <p14:tracePt t="3376" x="1828800" y="1403350"/>
          <p14:tracePt t="3392" x="2152650" y="1403350"/>
          <p14:tracePt t="3409" x="2355850" y="1403350"/>
          <p14:tracePt t="3425" x="2444750" y="1403350"/>
          <p14:tracePt t="3442" x="2457450" y="1403350"/>
          <p14:tracePt t="3482" x="2425700" y="1403350"/>
          <p14:tracePt t="3489" x="2349500" y="1403350"/>
          <p14:tracePt t="3508" x="2127250" y="1403350"/>
          <p14:tracePt t="3524" x="1778000" y="1403350"/>
          <p14:tracePt t="3529" x="1606550" y="1403350"/>
          <p14:tracePt t="3541" x="1473200" y="1403350"/>
          <p14:tracePt t="3559" x="1301750" y="1403350"/>
          <p14:tracePt t="3575" x="1289050" y="1403350"/>
          <p14:tracePt t="3623" x="1308100" y="1403350"/>
          <p14:tracePt t="3634" x="1339850" y="1403350"/>
          <p14:tracePt t="3646" x="1390650" y="1403350"/>
          <p14:tracePt t="3662" x="1581150" y="1403350"/>
          <p14:tracePt t="3666" x="1695450" y="1403350"/>
          <p14:tracePt t="3676" x="1822450" y="1403350"/>
          <p14:tracePt t="3692" x="2044700" y="1403350"/>
          <p14:tracePt t="3696" x="2120900" y="1403350"/>
          <p14:tracePt t="3709" x="2165350" y="1403350"/>
          <p14:tracePt t="3726" x="2184400" y="1403350"/>
          <p14:tracePt t="3731" x="2190750" y="1403350"/>
          <p14:tracePt t="3769" x="2171700" y="1403350"/>
          <p14:tracePt t="3780" x="2133600" y="1403350"/>
          <p14:tracePt t="3793" x="1993900" y="1403350"/>
          <p14:tracePt t="3809" x="1835150" y="1403350"/>
          <p14:tracePt t="3828" x="1701800" y="1403350"/>
          <p14:tracePt t="3842" x="1638300" y="1403350"/>
          <p14:tracePt t="3859" x="1625600" y="1403350"/>
          <p14:tracePt t="3913" x="1644650" y="1403350"/>
          <p14:tracePt t="3924" x="1676400" y="1403350"/>
          <p14:tracePt t="3942" x="1790700" y="1403350"/>
          <p14:tracePt t="3944" x="1879600" y="1403350"/>
          <p14:tracePt t="3958" x="1962150" y="1403350"/>
          <p14:tracePt t="3975" x="2101850" y="1403350"/>
          <p14:tracePt t="3977" x="2133600" y="1403350"/>
          <p14:tracePt t="3991" x="2165350" y="1403350"/>
          <p14:tracePt t="4007" x="2171700" y="1403350"/>
          <p14:tracePt t="4057" x="2159000" y="1403350"/>
          <p14:tracePt t="4064" x="2114550" y="1397000"/>
          <p14:tracePt t="4075" x="2057400" y="1384300"/>
          <p14:tracePt t="4091" x="1917700" y="1377950"/>
          <p14:tracePt t="4108" x="1790700" y="1377950"/>
          <p14:tracePt t="4125" x="1727200" y="1377950"/>
          <p14:tracePt t="4141" x="1701800" y="1377950"/>
          <p14:tracePt t="4143" x="1695450" y="1377950"/>
          <p14:tracePt t="4194" x="1739900" y="1377950"/>
          <p14:tracePt t="4200" x="1797050" y="1384300"/>
          <p14:tracePt t="4210" x="1873250" y="1403350"/>
          <p14:tracePt t="4225" x="2101850" y="1447800"/>
          <p14:tracePt t="4241" x="2432050" y="1492250"/>
          <p14:tracePt t="4258" x="2609850" y="1498600"/>
          <p14:tracePt t="4275" x="2686050" y="1498600"/>
          <p14:tracePt t="4292" x="2698750" y="1498600"/>
          <p14:tracePt t="4328" x="2673350" y="1498600"/>
          <p14:tracePt t="4336" x="2609850" y="1498600"/>
          <p14:tracePt t="4344" x="2533650" y="1485900"/>
          <p14:tracePt t="4358" x="2425700" y="1466850"/>
          <p14:tracePt t="4375" x="2108200" y="1428750"/>
          <p14:tracePt t="4392" x="1981200" y="1416050"/>
          <p14:tracePt t="4408" x="1955800" y="1416050"/>
          <p14:tracePt t="4425" x="1943100" y="1416050"/>
          <p14:tracePt t="4472" x="1949450" y="1416050"/>
          <p14:tracePt t="4480" x="1968500" y="1416050"/>
          <p14:tracePt t="4491" x="2012950" y="1416050"/>
          <p14:tracePt t="4508" x="2159000" y="1416050"/>
          <p14:tracePt t="4525" x="2298700" y="1422400"/>
          <p14:tracePt t="4529" x="2349500" y="1422400"/>
          <p14:tracePt t="4542" x="2387600" y="1422400"/>
          <p14:tracePt t="4560" x="2425700" y="1422400"/>
          <p14:tracePt t="4608" x="2406650" y="1422400"/>
          <p14:tracePt t="4616" x="2349500" y="1422400"/>
          <p14:tracePt t="4626" x="2286000" y="1422400"/>
          <p14:tracePt t="4641" x="2089150" y="1422400"/>
          <p14:tracePt t="4658" x="1898650" y="1422400"/>
          <p14:tracePt t="4675" x="1790700" y="1422400"/>
          <p14:tracePt t="4691" x="1758950" y="1422400"/>
          <p14:tracePt t="4708" x="1752600" y="1422400"/>
          <p14:tracePt t="4746" x="1758950" y="1422400"/>
          <p14:tracePt t="4753" x="1790700" y="1422400"/>
          <p14:tracePt t="4762" x="1835150" y="1422400"/>
          <p14:tracePt t="4775" x="1981200" y="1422400"/>
          <p14:tracePt t="4792" x="2216150" y="1422400"/>
          <p14:tracePt t="4809" x="2444750" y="1422400"/>
          <p14:tracePt t="4825" x="2603500" y="1422400"/>
          <p14:tracePt t="4843" x="2654300" y="1422400"/>
          <p14:tracePt t="4858" x="2667000" y="1422400"/>
          <p14:tracePt t="4931" x="2660650" y="1422400"/>
          <p14:tracePt t="4938" x="2635250" y="1416050"/>
          <p14:tracePt t="4958" x="2609850" y="1416050"/>
          <p14:tracePt t="4963" x="2597150" y="1416050"/>
          <p14:tracePt t="4976" x="2584450" y="1416050"/>
          <p14:tracePt t="4991" x="2578100" y="1416050"/>
          <p14:tracePt t="5080" x="2597150" y="1416050"/>
          <p14:tracePt t="5089" x="2609850" y="1416050"/>
          <p14:tracePt t="5097" x="2635250" y="1416050"/>
          <p14:tracePt t="5108" x="2667000" y="1416050"/>
          <p14:tracePt t="5125" x="2774950" y="1416050"/>
          <p14:tracePt t="5141" x="2889250" y="1416050"/>
          <p14:tracePt t="5144" x="2965450" y="1416050"/>
          <p14:tracePt t="5158" x="3028950" y="1416050"/>
          <p14:tracePt t="5175" x="3143250" y="1416050"/>
          <p14:tracePt t="5178" x="3200400" y="1416050"/>
          <p14:tracePt t="5192" x="3276600" y="1416050"/>
          <p14:tracePt t="5209" x="3321050" y="1416050"/>
          <p14:tracePt t="5225" x="3333750" y="1416050"/>
          <p14:tracePt t="5747" x="3340100" y="1416050"/>
          <p14:tracePt t="5757" x="3352800" y="1416050"/>
          <p14:tracePt t="5776" x="3473450" y="1441450"/>
          <p14:tracePt t="5793" x="3644900" y="1466850"/>
          <p14:tracePt t="5809" x="3873500" y="1504950"/>
          <p14:tracePt t="5826" x="4114800" y="1511300"/>
          <p14:tracePt t="5842" x="4311650" y="1511300"/>
          <p14:tracePt t="5859" x="4438650" y="1511300"/>
          <p14:tracePt t="5875" x="4483100" y="1511300"/>
          <p14:tracePt t="5892" x="4495800" y="1511300"/>
          <p14:tracePt t="5946" x="4489450" y="1511300"/>
          <p14:tracePt t="5956" x="4464050" y="1511300"/>
          <p14:tracePt t="5976" x="4318000" y="1511300"/>
          <p14:tracePt t="5992" x="4203700" y="1511300"/>
          <p14:tracePt t="6009" x="4127500" y="1511300"/>
          <p14:tracePt t="6026" x="4114800" y="1511300"/>
          <p14:tracePt t="6042" x="4108450" y="1511300"/>
          <p14:tracePt t="6072" x="4133850" y="1511300"/>
          <p14:tracePt t="6079" x="4159250" y="1511300"/>
          <p14:tracePt t="6090" x="4191000" y="1511300"/>
          <p14:tracePt t="6107" x="4267200" y="1511300"/>
          <p14:tracePt t="6124" x="4362450" y="1511300"/>
          <p14:tracePt t="6140" x="4464050" y="1530350"/>
          <p14:tracePt t="6157" x="4508500" y="1536700"/>
          <p14:tracePt t="6174" x="4527550" y="1543050"/>
          <p14:tracePt t="6241" x="4514850" y="1543050"/>
          <p14:tracePt t="6248" x="4502150" y="1543050"/>
          <p14:tracePt t="6258" x="4476750" y="1543050"/>
          <p14:tracePt t="6274" x="4445000" y="1543050"/>
          <p14:tracePt t="6291" x="4425950" y="1543050"/>
          <p14:tracePt t="6360" x="4432300" y="1543050"/>
          <p14:tracePt t="6368" x="4464050" y="1549400"/>
          <p14:tracePt t="6377" x="4495800" y="1555750"/>
          <p14:tracePt t="6392" x="4597400" y="1574800"/>
          <p14:tracePt t="6408" x="4705350" y="1574800"/>
          <p14:tracePt t="6424" x="4787900" y="1574800"/>
          <p14:tracePt t="6441" x="4819650" y="1574800"/>
          <p14:tracePt t="6505" x="4806950" y="1574800"/>
          <p14:tracePt t="6512" x="4781550" y="1574800"/>
          <p14:tracePt t="6524" x="4749800" y="1574800"/>
          <p14:tracePt t="6542" x="4686300" y="1574800"/>
          <p14:tracePt t="6544" x="4660900" y="1574800"/>
          <p14:tracePt t="6557" x="4654550" y="1574800"/>
          <p14:tracePt t="6574" x="4635500" y="1574800"/>
          <p14:tracePt t="6649" x="4641850" y="1574800"/>
          <p14:tracePt t="6656" x="4654550" y="1574800"/>
          <p14:tracePt t="6674" x="4692650" y="1574800"/>
          <p14:tracePt t="6690" x="4724400" y="1574800"/>
          <p14:tracePt t="6707" x="4756150" y="1574800"/>
          <p14:tracePt t="6724" x="4768850" y="1574800"/>
          <p14:tracePt t="6740" x="4775200" y="1574800"/>
          <p14:tracePt t="6784" x="4749800" y="1574800"/>
          <p14:tracePt t="6791" x="4730750" y="1568450"/>
          <p14:tracePt t="6809" x="4686300" y="1562100"/>
          <p14:tracePt t="6825" x="4654550" y="1562100"/>
          <p14:tracePt t="6840" x="4635500" y="1562100"/>
          <p14:tracePt t="6904" x="4648200" y="1562100"/>
          <p14:tracePt t="6914" x="4673600" y="1562100"/>
          <p14:tracePt t="6924" x="4692650" y="1562100"/>
          <p14:tracePt t="6940" x="4756150" y="1562100"/>
          <p14:tracePt t="6957" x="4826000" y="1562100"/>
          <p14:tracePt t="6961" x="4857750" y="1562100"/>
          <p14:tracePt t="6974" x="4883150" y="1562100"/>
          <p14:tracePt t="6991" x="4914900" y="1562100"/>
          <p14:tracePt t="6994" x="4921250" y="1562100"/>
          <p14:tracePt t="7064" x="4914900" y="1562100"/>
          <p14:tracePt t="7072" x="4889500" y="1562100"/>
          <p14:tracePt t="7090" x="4845050" y="1562100"/>
          <p14:tracePt t="7107" x="4800600" y="1562100"/>
          <p14:tracePt t="7123" x="4768850" y="1562100"/>
          <p14:tracePt t="7216" x="4800600" y="1562100"/>
          <p14:tracePt t="7225" x="4857750" y="1562100"/>
          <p14:tracePt t="7240" x="4984750" y="1581150"/>
          <p14:tracePt t="7257" x="5130800" y="1581150"/>
          <p14:tracePt t="7274" x="5289550" y="1581150"/>
          <p14:tracePt t="7290" x="5365750" y="1581150"/>
          <p14:tracePt t="7307" x="5384800" y="1581150"/>
          <p14:tracePt t="7370" x="5365750" y="1581150"/>
          <p14:tracePt t="7376" x="5321300" y="1581150"/>
          <p14:tracePt t="7390" x="5245100" y="1568450"/>
          <p14:tracePt t="7407" x="4895850" y="1504950"/>
          <p14:tracePt t="7424" x="4641850" y="1454150"/>
          <p14:tracePt t="7440" x="4514850" y="1447800"/>
          <p14:tracePt t="7457" x="4476750" y="1447800"/>
          <p14:tracePt t="7530" x="4495800" y="1447800"/>
          <p14:tracePt t="7537" x="4521200" y="1447800"/>
          <p14:tracePt t="7558" x="4597400" y="1454150"/>
          <p14:tracePt t="7559" x="4641850" y="1466850"/>
          <p14:tracePt t="7574" x="4699000" y="1473200"/>
          <p14:tracePt t="7590" x="4845050" y="1498600"/>
          <p14:tracePt t="7593" x="4933950" y="1517650"/>
          <p14:tracePt t="7607" x="5048250" y="1524000"/>
          <p14:tracePt t="7624" x="5137150" y="1524000"/>
          <p14:tracePt t="7641" x="5162550" y="1524000"/>
          <p14:tracePt t="7656" x="5168900" y="1524000"/>
          <p14:tracePt t="7704" x="5162550" y="1524000"/>
          <p14:tracePt t="7712" x="5143500" y="1524000"/>
          <p14:tracePt t="7724" x="5099050" y="1524000"/>
          <p14:tracePt t="7740" x="5067300" y="1517650"/>
          <p14:tracePt t="7744" x="5054600" y="1517650"/>
          <p14:tracePt t="7759" x="5048250" y="1517650"/>
          <p14:tracePt t="7857" x="5054600" y="1517650"/>
          <p14:tracePt t="7867" x="5067300" y="1517650"/>
          <p14:tracePt t="7882" x="5105400" y="1517650"/>
          <p14:tracePt t="7896" x="5143500" y="1517650"/>
          <p14:tracePt t="7910" x="5149850" y="1517650"/>
          <p14:tracePt t="7924" x="5187950" y="1517650"/>
          <p14:tracePt t="7940" x="5226050" y="1517650"/>
          <p14:tracePt t="7943" x="5238750" y="1524000"/>
          <p14:tracePt t="7974" x="5257800" y="1530350"/>
          <p14:tracePt t="7977" x="5264150" y="1530350"/>
          <p14:tracePt t="7993" x="5270500" y="1530350"/>
          <p14:tracePt t="8007" x="5283200" y="1530350"/>
          <p14:tracePt t="8213" x="5289550" y="1530350"/>
          <p14:tracePt t="8233" x="5314950" y="1536700"/>
          <p14:tracePt t="8254" x="5321300" y="1536700"/>
          <p14:tracePt t="8314" x="5295900" y="1536700"/>
          <p14:tracePt t="8325" x="5251450" y="1530350"/>
          <p14:tracePt t="8341" x="5124450" y="1524000"/>
          <p14:tracePt t="8358" x="5003800" y="1498600"/>
          <p14:tracePt t="8361" x="4959350" y="1492250"/>
          <p14:tracePt t="8377" x="4927600" y="1485900"/>
          <p14:tracePt t="8392" x="4921250" y="1485900"/>
          <p14:tracePt t="8673" x="4927600" y="1485900"/>
          <p14:tracePt t="8682" x="4940300" y="1485900"/>
          <p14:tracePt t="8694" x="4946650" y="1485900"/>
          <p14:tracePt t="8707" x="4972050" y="1485900"/>
          <p14:tracePt t="8723" x="4997450" y="1485900"/>
          <p14:tracePt t="8740" x="5010150" y="1485900"/>
          <p14:tracePt t="8756" x="5022850" y="1485900"/>
          <p14:tracePt t="8856" x="5010150" y="1485900"/>
          <p14:tracePt t="8868" x="4991100" y="1485900"/>
          <p14:tracePt t="8880" x="4927600" y="1479550"/>
          <p14:tracePt t="8896" x="4864100" y="1466850"/>
          <p14:tracePt t="8912" x="4806950" y="1454150"/>
          <p14:tracePt t="8927" x="4775200" y="1447800"/>
          <p14:tracePt t="9011" x="4800600" y="1447800"/>
          <p14:tracePt t="9022" x="4838700" y="1447800"/>
          <p14:tracePt t="9041" x="5041900" y="1447800"/>
          <p14:tracePt t="9058" x="5219700" y="1447800"/>
          <p14:tracePt t="9072" x="5378450" y="1447800"/>
          <p14:tracePt t="9089" x="5499100" y="1447800"/>
          <p14:tracePt t="9106" x="5543550" y="1447800"/>
          <p14:tracePt t="9123" x="5556250" y="1447800"/>
          <p14:tracePt t="9472" x="0" y="0"/>
        </p14:tracePtLst>
        <p14:tracePtLst>
          <p14:tracePt t="9817" x="5048250" y="1435100"/>
          <p14:tracePt t="9873" x="5054600" y="1435100"/>
          <p14:tracePt t="9883" x="5080000" y="1435100"/>
          <p14:tracePt t="9896" x="5105400" y="1435100"/>
          <p14:tracePt t="9899" x="5143500" y="1435100"/>
          <p14:tracePt t="9909" x="5187950" y="1435100"/>
          <p14:tracePt t="9923" x="5295900" y="1435100"/>
          <p14:tracePt t="9939" x="5422900" y="1435100"/>
          <p14:tracePt t="9956" x="5492750" y="1441450"/>
          <p14:tracePt t="9974" x="5518150" y="1441450"/>
          <p14:tracePt t="9976" x="5524500" y="1441450"/>
          <p14:tracePt t="10096" x="5518150" y="1441450"/>
          <p14:tracePt t="10104" x="5511800" y="1441450"/>
          <p14:tracePt t="10112" x="5486400" y="1441450"/>
          <p14:tracePt t="10122" x="5448300" y="1441450"/>
          <p14:tracePt t="10139" x="5359400" y="1441450"/>
          <p14:tracePt t="10155" x="5270500" y="1435100"/>
          <p14:tracePt t="10172" x="5245100" y="1435100"/>
          <p14:tracePt t="10190" x="5226050" y="1435100"/>
          <p14:tracePt t="10312" x="5251450" y="1435100"/>
          <p14:tracePt t="10320" x="5270500" y="1435100"/>
          <p14:tracePt t="10328" x="5302250" y="1441450"/>
          <p14:tracePt t="10339" x="5321300" y="1441450"/>
          <p14:tracePt t="10357" x="5391150" y="1454150"/>
          <p14:tracePt t="10373" x="5461000" y="1466850"/>
          <p14:tracePt t="10375" x="5486400" y="1473200"/>
          <p14:tracePt t="10390" x="5492750" y="1473200"/>
          <p14:tracePt t="10392" x="5499100" y="1479550"/>
          <p14:tracePt t="10406" x="5505450" y="1479550"/>
          <p14:tracePt t="10423" x="5511800" y="1479550"/>
          <p14:tracePt t="10881" x="0" y="0"/>
        </p14:tracePtLst>
        <p14:tracePtLst>
          <p14:tracePt t="12090" x="1670050" y="1651000"/>
          <p14:tracePt t="12161" x="1663700" y="1657350"/>
          <p14:tracePt t="12168" x="1663700" y="1663700"/>
          <p14:tracePt t="12177" x="1663700" y="1682750"/>
          <p14:tracePt t="12188" x="1663700" y="1708150"/>
          <p14:tracePt t="12205" x="1663700" y="1771650"/>
          <p14:tracePt t="12222" x="1708150" y="1835150"/>
          <p14:tracePt t="12223" x="1733550" y="1866900"/>
          <p14:tracePt t="12240" x="1771650" y="1885950"/>
          <p14:tracePt t="12256" x="1930400" y="1968500"/>
          <p14:tracePt t="12274" x="2025650" y="1993900"/>
          <p14:tracePt t="12290" x="2076450" y="2000250"/>
          <p14:tracePt t="12306" x="2133600" y="2000250"/>
          <p14:tracePt t="12323" x="2171700" y="1936750"/>
          <p14:tracePt t="12338" x="2209800" y="1841500"/>
          <p14:tracePt t="12355" x="2222500" y="1752600"/>
          <p14:tracePt t="12371" x="2222500" y="1676400"/>
          <p14:tracePt t="12389" x="2216150" y="1625600"/>
          <p14:tracePt t="12405" x="2209800" y="1606550"/>
          <p14:tracePt t="12407" x="2203450" y="1600200"/>
          <p14:tracePt t="12440" x="2197100" y="1593850"/>
          <p14:tracePt t="12464" x="2197100" y="1600200"/>
          <p14:tracePt t="12473" x="2184400" y="1619250"/>
          <p14:tracePt t="12489" x="2171700" y="1695450"/>
          <p14:tracePt t="12506" x="2159000" y="1771650"/>
          <p14:tracePt t="12523" x="2159000" y="1816100"/>
          <p14:tracePt t="12540" x="2159000" y="1828800"/>
          <p14:tracePt t="12556" x="2159000" y="1835150"/>
          <p14:tracePt t="12608" x="2165350" y="1822450"/>
          <p14:tracePt t="12616" x="2165350" y="1803400"/>
          <p14:tracePt t="12625" x="2165350" y="1771650"/>
          <p14:tracePt t="12638" x="2165350" y="1739900"/>
          <p14:tracePt t="12656" x="2139950" y="1644650"/>
          <p14:tracePt t="12672" x="2108200" y="1600200"/>
          <p14:tracePt t="12688" x="2082800" y="1568450"/>
          <p14:tracePt t="12705" x="2076450" y="1562100"/>
          <p14:tracePt t="12722" x="2070100" y="1562100"/>
          <p14:tracePt t="12740" x="2032000" y="1587500"/>
          <p14:tracePt t="12757" x="1974850" y="1663700"/>
          <p14:tracePt t="12773" x="1943100" y="1727200"/>
          <p14:tracePt t="12789" x="1930400" y="1752600"/>
          <p14:tracePt t="12791" x="1930400" y="1758950"/>
          <p14:tracePt t="12880" x="1930400" y="1746250"/>
          <p14:tracePt t="12888" x="1930400" y="1727200"/>
          <p14:tracePt t="12897" x="1930400" y="1708150"/>
          <p14:tracePt t="12905" x="1930400" y="1689100"/>
          <p14:tracePt t="12921" x="1930400" y="1670050"/>
          <p14:tracePt t="12938" x="1930400" y="1657350"/>
          <p14:tracePt t="12984" x="1924050" y="1657350"/>
          <p14:tracePt t="12992" x="1905000" y="1676400"/>
          <p14:tracePt t="13006" x="1892300" y="1720850"/>
          <p14:tracePt t="13023" x="1860550" y="1809750"/>
          <p14:tracePt t="13025" x="1854200" y="1835150"/>
          <p14:tracePt t="13039" x="1847850" y="1860550"/>
          <p14:tracePt t="13056" x="1847850" y="1873250"/>
          <p14:tracePt t="13114" x="1847850" y="1866900"/>
          <p14:tracePt t="13124" x="1847850" y="1841500"/>
          <p14:tracePt t="13139" x="1847850" y="1778000"/>
          <p14:tracePt t="13156" x="1847850" y="1733550"/>
          <p14:tracePt t="13172" x="1847850" y="1695450"/>
          <p14:tracePt t="13189" x="1847850" y="1689100"/>
          <p14:tracePt t="13232" x="1841500" y="1689100"/>
          <p14:tracePt t="13243" x="1835150" y="1714500"/>
          <p14:tracePt t="13257" x="1822450" y="1752600"/>
          <p14:tracePt t="13274" x="1822450" y="1758950"/>
          <p14:tracePt t="13291" x="1822450" y="1765300"/>
          <p14:tracePt t="13354" x="1822450" y="1758950"/>
          <p14:tracePt t="13364" x="1822450" y="1733550"/>
          <p14:tracePt t="13375" x="1822450" y="1682750"/>
          <p14:tracePt t="13389" x="1822450" y="1670050"/>
          <p14:tracePt t="13405" x="1822450" y="1644650"/>
          <p14:tracePt t="13422" x="1822450" y="1638300"/>
          <p14:tracePt t="13481" x="1822450" y="1670050"/>
          <p14:tracePt t="13491" x="1822450" y="1714500"/>
          <p14:tracePt t="13507" x="1822450" y="1803400"/>
          <p14:tracePt t="13522" x="1822450" y="1860550"/>
          <p14:tracePt t="13539" x="1835150" y="1911350"/>
          <p14:tracePt t="13556" x="1841500" y="1917700"/>
          <p14:tracePt t="13571" x="1841500" y="1924050"/>
          <p14:tracePt t="13607" x="1860550" y="1911350"/>
          <p14:tracePt t="13617" x="1866900" y="1866900"/>
          <p14:tracePt t="13624" x="1879600" y="1816100"/>
          <p14:tracePt t="13638" x="1898650" y="1758950"/>
          <p14:tracePt t="13654" x="1911350" y="1682750"/>
          <p14:tracePt t="13656" x="1911350" y="1638300"/>
          <p14:tracePt t="13671" x="1911350" y="1593850"/>
          <p14:tracePt t="13688" x="1911350" y="1587500"/>
          <p14:tracePt t="13743" x="1911350" y="1600200"/>
          <p14:tracePt t="13752" x="1911350" y="1625600"/>
          <p14:tracePt t="13760" x="1905000" y="1682750"/>
          <p14:tracePt t="13773" x="1898650" y="1727200"/>
          <p14:tracePt t="13788" x="1885950" y="1790700"/>
          <p14:tracePt t="13805" x="1885950" y="1822450"/>
          <p14:tracePt t="13807" x="1885950" y="1841500"/>
          <p14:tracePt t="13822" x="1885950" y="1847850"/>
          <p14:tracePt t="13839" x="1885950" y="1854200"/>
          <p14:tracePt t="13873" x="1885950" y="1860550"/>
          <p14:tracePt t="13888" x="1885950" y="1841500"/>
          <p14:tracePt t="13897" x="1892300" y="1809750"/>
          <p14:tracePt t="13905" x="1911350" y="1765300"/>
          <p14:tracePt t="13922" x="1917700" y="1676400"/>
          <p14:tracePt t="13938" x="1936750" y="1600200"/>
          <p14:tracePt t="13955" x="1936750" y="1574800"/>
          <p14:tracePt t="13973" x="1936750" y="1562100"/>
          <p14:tracePt t="13989" x="1936750" y="1549400"/>
          <p14:tracePt t="14026" x="1930400" y="1562100"/>
          <p14:tracePt t="14031" x="1917700" y="1587500"/>
          <p14:tracePt t="14039" x="1905000" y="1619250"/>
          <p14:tracePt t="14055" x="1885950" y="1676400"/>
          <p14:tracePt t="14072" x="1873250" y="1828800"/>
          <p14:tracePt t="14089" x="1873250" y="1885950"/>
          <p14:tracePt t="14105" x="1873250" y="1911350"/>
          <p14:tracePt t="14121" x="1873250" y="1917700"/>
          <p14:tracePt t="14178" x="1879600" y="1905000"/>
          <p14:tracePt t="14187" x="1885950" y="1866900"/>
          <p14:tracePt t="14205" x="1885950" y="1790700"/>
          <p14:tracePt t="14221" x="1885950" y="1708150"/>
          <p14:tracePt t="14223" x="1885950" y="1670050"/>
          <p14:tracePt t="14238" x="1885950" y="1625600"/>
          <p14:tracePt t="14256" x="1873250" y="1568450"/>
          <p14:tracePt t="14321" x="1866900" y="1587500"/>
          <p14:tracePt t="14329" x="1866900" y="1619250"/>
          <p14:tracePt t="14338" x="1860550" y="1682750"/>
          <p14:tracePt t="14355" x="1854200" y="1790700"/>
          <p14:tracePt t="14371" x="1854200" y="1860550"/>
          <p14:tracePt t="14389" x="1854200" y="1885950"/>
          <p14:tracePt t="14405" x="1854200" y="1892300"/>
          <p14:tracePt t="14448" x="1854200" y="1885950"/>
          <p14:tracePt t="14458" x="1860550" y="1854200"/>
          <p14:tracePt t="14472" x="1860550" y="1733550"/>
          <p14:tracePt t="14490" x="1866900" y="1606550"/>
          <p14:tracePt t="14506" x="1866900" y="1543050"/>
          <p14:tracePt t="14523" x="1866900" y="1504950"/>
          <p14:tracePt t="14538" x="1866900" y="1498600"/>
          <p14:tracePt t="14585" x="1866900" y="1517650"/>
          <p14:tracePt t="14592" x="1866900" y="1574800"/>
          <p14:tracePt t="14605" x="1866900" y="1651000"/>
          <p14:tracePt t="14622" x="1866900" y="1765300"/>
          <p14:tracePt t="14624" x="1866900" y="1797050"/>
          <p14:tracePt t="14638" x="1866900" y="1822450"/>
          <p14:tracePt t="14655" x="1866900" y="1847850"/>
          <p14:tracePt t="14720" x="1866900" y="1828800"/>
          <p14:tracePt t="14728" x="1873250" y="1803400"/>
          <p14:tracePt t="14738" x="1873250" y="1778000"/>
          <p14:tracePt t="14756" x="1873250" y="1714500"/>
          <p14:tracePt t="14773" x="1879600" y="1682750"/>
          <p14:tracePt t="14790" x="1879600" y="1670050"/>
          <p14:tracePt t="14841" x="1879600" y="1695450"/>
          <p14:tracePt t="14849" x="1879600" y="1720850"/>
          <p14:tracePt t="14857" x="1873250" y="1758950"/>
          <p14:tracePt t="14871" x="1866900" y="1797050"/>
          <p14:tracePt t="14889" x="1866900" y="1809750"/>
          <p14:tracePt t="14969" x="1866900" y="1797050"/>
          <p14:tracePt t="14979" x="1866900" y="1771650"/>
          <p14:tracePt t="14989" x="1866900" y="1746250"/>
          <p14:tracePt t="15005" x="1866900" y="1714500"/>
          <p14:tracePt t="15023" x="1866900" y="1689100"/>
          <p14:tracePt t="15024" x="1860550" y="1670050"/>
          <p14:tracePt t="15040" x="1860550" y="1663700"/>
          <p14:tracePt t="15112" x="1860550" y="1676400"/>
          <p14:tracePt t="15119" x="1860550" y="1695450"/>
          <p14:tracePt t="15129" x="1854200" y="1739900"/>
          <p14:tracePt t="15137" x="1847850" y="1765300"/>
          <p14:tracePt t="15154" x="1847850" y="1790700"/>
          <p14:tracePt t="15170" x="1847850" y="1797050"/>
          <p14:tracePt t="15240" x="1847850" y="1784350"/>
          <p14:tracePt t="15248" x="1847850" y="1752600"/>
          <p14:tracePt t="15258" x="1847850" y="1733550"/>
          <p14:tracePt t="15274" x="1847850" y="1689100"/>
          <p14:tracePt t="15289" x="1847850" y="1663700"/>
          <p14:tracePt t="15306" x="1847850" y="1644650"/>
          <p14:tracePt t="15361" x="1847850" y="1657350"/>
          <p14:tracePt t="15370" x="1847850" y="1682750"/>
          <p14:tracePt t="15388" x="1847850" y="1746250"/>
          <p14:tracePt t="15405" x="1847850" y="1778000"/>
          <p14:tracePt t="15421" x="1847850" y="1790700"/>
          <p14:tracePt t="15944" x="1828800" y="1797050"/>
          <p14:tracePt t="15951" x="1797050" y="1803400"/>
          <p14:tracePt t="15959" x="1733550" y="1816100"/>
          <p14:tracePt t="15971" x="1676400" y="1828800"/>
          <p14:tracePt t="15987" x="1549400" y="1854200"/>
          <p14:tracePt t="16004" x="1416050" y="1866900"/>
          <p14:tracePt t="16021" x="1352550" y="1866900"/>
          <p14:tracePt t="16023" x="1333500" y="1873250"/>
          <p14:tracePt t="16038" x="1327150" y="1879600"/>
          <p14:tracePt t="16159" x="1339850" y="1879600"/>
          <p14:tracePt t="16167" x="1371600" y="1879600"/>
          <p14:tracePt t="16175" x="1428750" y="1879600"/>
          <p14:tracePt t="16187" x="1524000" y="1879600"/>
          <p14:tracePt t="16204" x="1765300" y="1879600"/>
          <p14:tracePt t="16220" x="2012950" y="1879600"/>
          <p14:tracePt t="16237" x="2190750" y="1879600"/>
          <p14:tracePt t="16254" x="2247900" y="1879600"/>
          <p14:tracePt t="16255" x="2254250" y="1879600"/>
          <p14:tracePt t="16271" x="2260600" y="1879600"/>
          <p14:tracePt t="16327" x="2260600" y="1885950"/>
          <p14:tracePt t="16335" x="2241550" y="1885950"/>
          <p14:tracePt t="16343" x="2184400" y="1885950"/>
          <p14:tracePt t="16354" x="2076450" y="1885950"/>
          <p14:tracePt t="16370" x="1797050" y="1885950"/>
          <p14:tracePt t="16387" x="1473200" y="1885950"/>
          <p14:tracePt t="16404" x="1282700" y="1885950"/>
          <p14:tracePt t="16420" x="1225550" y="1885950"/>
          <p14:tracePt t="16437" x="1212850" y="1885950"/>
          <p14:tracePt t="16489" x="1219200" y="1885950"/>
          <p14:tracePt t="16496" x="1238250" y="1885950"/>
          <p14:tracePt t="16504" x="1282700" y="1885950"/>
          <p14:tracePt t="16522" x="1409700" y="1885950"/>
          <p14:tracePt t="16538" x="1555750" y="1885950"/>
          <p14:tracePt t="16554" x="1714500" y="1885950"/>
          <p14:tracePt t="16571" x="1828800" y="1885950"/>
          <p14:tracePt t="16588" x="1898650" y="1885950"/>
          <p14:tracePt t="16603" x="1911350" y="1885950"/>
          <p14:tracePt t="16655" x="1892300" y="1885950"/>
          <p14:tracePt t="16663" x="1860550" y="1885950"/>
          <p14:tracePt t="16671" x="1809750" y="1885950"/>
          <p14:tracePt t="16687" x="1689100" y="1885950"/>
          <p14:tracePt t="16703" x="1574800" y="1885950"/>
          <p14:tracePt t="16720" x="1517650" y="1885950"/>
          <p14:tracePt t="16737" x="1504950" y="1885950"/>
          <p14:tracePt t="16831" x="1524000" y="1885950"/>
          <p14:tracePt t="16839" x="1555750" y="1885950"/>
          <p14:tracePt t="16855" x="1631950" y="1885950"/>
          <p14:tracePt t="16870" x="1651000" y="1885950"/>
          <p14:tracePt t="16887" x="1682750" y="1885950"/>
          <p14:tracePt t="16944" x="1670050" y="1885950"/>
          <p14:tracePt t="16951" x="1638300" y="1885950"/>
          <p14:tracePt t="16959" x="1606550" y="1885950"/>
          <p14:tracePt t="16970" x="1562100" y="1885950"/>
          <p14:tracePt t="16987" x="1485900" y="1885950"/>
          <p14:tracePt t="17004" x="1460500" y="1885950"/>
          <p14:tracePt t="17021" x="1454150" y="1885950"/>
          <p14:tracePt t="17104" x="1466850" y="1885950"/>
          <p14:tracePt t="17112" x="1504950" y="1885950"/>
          <p14:tracePt t="17122" x="1581150" y="1885950"/>
          <p14:tracePt t="17136" x="1727200" y="1885950"/>
          <p14:tracePt t="17153" x="1822450" y="1885950"/>
          <p14:tracePt t="17170" x="1860550" y="1885950"/>
          <p14:tracePt t="17186" x="1866900" y="1885950"/>
          <p14:tracePt t="17231" x="1841500" y="1885950"/>
          <p14:tracePt t="17240" x="1790700" y="1885950"/>
          <p14:tracePt t="17255" x="1638300" y="1885950"/>
          <p14:tracePt t="17271" x="1568450" y="1885950"/>
          <p14:tracePt t="17287" x="1397000" y="1885950"/>
          <p14:tracePt t="17304" x="1377950" y="1885950"/>
          <p14:tracePt t="17320" x="1371600" y="1885950"/>
          <p14:tracePt t="17359" x="1365250" y="1885950"/>
          <p14:tracePt t="17367" x="1377950" y="1879600"/>
          <p14:tracePt t="17375" x="1390650" y="1873250"/>
          <p14:tracePt t="17387" x="1416050" y="1873250"/>
          <p14:tracePt t="17404" x="1492250" y="1873250"/>
          <p14:tracePt t="17420" x="1536700" y="1873250"/>
          <p14:tracePt t="17436" x="1568450" y="1873250"/>
          <p14:tracePt t="17560" x="1549400" y="1873250"/>
          <p14:tracePt t="17568" x="1504950" y="1873250"/>
          <p14:tracePt t="17576" x="1441450" y="1873250"/>
          <p14:tracePt t="17586" x="1371600" y="1873250"/>
          <p14:tracePt t="17604" x="1257300" y="1873250"/>
          <p14:tracePt t="17620" x="1200150" y="1873250"/>
          <p14:tracePt t="17636" x="1187450" y="1873250"/>
          <p14:tracePt t="17696" x="1200150" y="1873250"/>
          <p14:tracePt t="17704" x="1238250" y="1873250"/>
          <p14:tracePt t="17711" x="1289050" y="1873250"/>
          <p14:tracePt t="17720" x="1365250" y="1873250"/>
          <p14:tracePt t="17736" x="1492250" y="1873250"/>
          <p14:tracePt t="17753" x="1568450" y="1873250"/>
          <p14:tracePt t="17771" x="1581150" y="1873250"/>
          <p14:tracePt t="17788" x="1587500" y="1873250"/>
          <p14:tracePt t="17938" x="1600200" y="1873250"/>
          <p14:tracePt t="17947" x="1619250" y="1873250"/>
          <p14:tracePt t="17959" x="1644650" y="1873250"/>
          <p14:tracePt t="17970" x="1689100" y="1873250"/>
          <p14:tracePt t="17987" x="1708150" y="1873250"/>
          <p14:tracePt t="18089" x="1689100" y="1873250"/>
          <p14:tracePt t="18096" x="1663700" y="1873250"/>
          <p14:tracePt t="18104" x="1644650" y="1873250"/>
          <p14:tracePt t="18121" x="1619250" y="1873250"/>
          <p14:tracePt t="18136" x="1612900" y="1873250"/>
          <p14:tracePt t="18213" x="1625600" y="1873250"/>
          <p14:tracePt t="18225" x="1682750" y="1873250"/>
          <p14:tracePt t="18243" x="1752600" y="1873250"/>
          <p14:tracePt t="18255" x="1771650" y="1873250"/>
          <p14:tracePt t="18256" x="1797050" y="1873250"/>
          <p14:tracePt t="18273" x="1816100" y="1873250"/>
          <p14:tracePt t="18288" x="1822450" y="1873250"/>
          <p14:tracePt t="19951" x="0" y="0"/>
        </p14:tracePtLst>
        <p14:tracePtLst>
          <p14:tracePt t="22022" x="3067050" y="2006600"/>
          <p14:tracePt t="22104" x="3086100" y="2006600"/>
          <p14:tracePt t="22114" x="3124200" y="2006600"/>
          <p14:tracePt t="22121" x="3200400" y="2012950"/>
          <p14:tracePt t="22135" x="3422650" y="2019300"/>
          <p14:tracePt t="22152" x="3721100" y="2019300"/>
          <p14:tracePt t="22169" x="3930650" y="2019300"/>
          <p14:tracePt t="22185" x="4044950" y="2019300"/>
          <p14:tracePt t="22202" x="4070350" y="2019300"/>
          <p14:tracePt t="22264" x="4064000" y="2019300"/>
          <p14:tracePt t="22273" x="4051300" y="2012950"/>
          <p14:tracePt t="22286" x="4025900" y="2006600"/>
          <p14:tracePt t="22303" x="3937000" y="1993900"/>
          <p14:tracePt t="22321" x="3765550" y="1962150"/>
          <p14:tracePt t="22322" x="3670300" y="1943100"/>
          <p14:tracePt t="22337" x="3467100" y="1898650"/>
          <p14:tracePt t="22353" x="3327400" y="1873250"/>
          <p14:tracePt t="22368" x="3238500" y="1847850"/>
          <p14:tracePt t="22386" x="3225800" y="1847850"/>
          <p14:tracePt t="22473" x="3219450" y="1847850"/>
          <p14:tracePt t="22480" x="3219450" y="1854200"/>
          <p14:tracePt t="22489" x="3225800" y="1860550"/>
          <p14:tracePt t="22502" x="3244850" y="1860550"/>
          <p14:tracePt t="22518" x="3321050" y="1879600"/>
          <p14:tracePt t="22538" x="3498850" y="1892300"/>
          <p14:tracePt t="22553" x="3536950" y="1892300"/>
          <p14:tracePt t="22570" x="3543300" y="1892300"/>
          <p14:tracePt t="22608" x="3517900" y="1885950"/>
          <p14:tracePt t="22616" x="3473450" y="1860550"/>
          <p14:tracePt t="22624" x="3409950" y="1835150"/>
          <p14:tracePt t="22635" x="3308350" y="1790700"/>
          <p14:tracePt t="22652" x="3079750" y="1733550"/>
          <p14:tracePt t="22669" x="2825750" y="1689100"/>
          <p14:tracePt t="22685" x="2667000" y="1663700"/>
          <p14:tracePt t="22687" x="2641600" y="1663700"/>
          <p14:tracePt t="22702" x="2622550" y="1663700"/>
          <p14:tracePt t="22718" x="2597150" y="1663700"/>
          <p14:tracePt t="22735" x="2597150" y="1727200"/>
          <p14:tracePt t="22751" x="2616200" y="1797050"/>
          <p14:tracePt t="22768" x="2660650" y="1860550"/>
          <p14:tracePt t="22785" x="2717800" y="1905000"/>
          <p14:tracePt t="22803" x="2781300" y="1936750"/>
          <p14:tracePt t="22820" x="2851150" y="1962150"/>
          <p14:tracePt t="22837" x="2921000" y="1968500"/>
          <p14:tracePt t="22852" x="2971800" y="1968500"/>
          <p14:tracePt t="22868" x="3022600" y="1968500"/>
          <p14:tracePt t="22886" x="3060700" y="1924050"/>
          <p14:tracePt t="22901" x="3073400" y="1879600"/>
          <p14:tracePt t="22903" x="3073400" y="1866900"/>
          <p14:tracePt t="22918" x="3073400" y="1860550"/>
          <p14:tracePt t="22935" x="3067050" y="1835150"/>
          <p14:tracePt t="22951" x="3060700" y="1822450"/>
          <p14:tracePt t="23000" x="3054350" y="1828800"/>
          <p14:tracePt t="23008" x="3054350" y="1841500"/>
          <p14:tracePt t="23018" x="3054350" y="1860550"/>
          <p14:tracePt t="23036" x="3060700" y="1892300"/>
          <p14:tracePt t="23053" x="3086100" y="1911350"/>
          <p14:tracePt t="23069" x="3136900" y="1924050"/>
          <p14:tracePt t="23071" x="3175000" y="1930400"/>
          <p14:tracePt t="23086" x="3187700" y="1930400"/>
          <p14:tracePt t="23102" x="3238500" y="1930400"/>
          <p14:tracePt t="23104" x="3244850" y="1930400"/>
          <p14:tracePt t="23118" x="3263900" y="1930400"/>
          <p14:tracePt t="23135" x="3276600" y="1930400"/>
          <p14:tracePt t="23232" x="3289300" y="1936750"/>
          <p14:tracePt t="23241" x="3302000" y="1943100"/>
          <p14:tracePt t="23251" x="3314700" y="1962150"/>
          <p14:tracePt t="23270" x="3365500" y="2006600"/>
          <p14:tracePt t="23273" x="3422650" y="2025650"/>
          <p14:tracePt t="23285" x="3498850" y="2057400"/>
          <p14:tracePt t="23303" x="3727450" y="2089150"/>
          <p14:tracePt t="23305" x="3873500" y="2120900"/>
          <p14:tracePt t="23320" x="3981450" y="2133600"/>
          <p14:tracePt t="23337" x="4140200" y="2139950"/>
          <p14:tracePt t="23353" x="4165600" y="2139950"/>
          <p14:tracePt t="23370" x="4171950" y="2133600"/>
          <p14:tracePt t="23385" x="4171950" y="2114550"/>
          <p14:tracePt t="23402" x="4171950" y="2108200"/>
          <p14:tracePt t="23418" x="4171950" y="2095500"/>
          <p14:tracePt t="23434" x="4152900" y="2082800"/>
          <p14:tracePt t="23451" x="4089400" y="2044700"/>
          <p14:tracePt t="23469" x="3975100" y="1987550"/>
          <p14:tracePt t="23485" x="3822700" y="1924050"/>
          <p14:tracePt t="23501" x="3670300" y="1898650"/>
          <p14:tracePt t="23521" x="3606800" y="1898650"/>
          <p14:tracePt t="23536" x="3594100" y="1905000"/>
          <p14:tracePt t="23554" x="3594100" y="1936750"/>
          <p14:tracePt t="23569" x="3619500" y="2006600"/>
          <p14:tracePt t="23586" x="3670300" y="2063750"/>
          <p14:tracePt t="23602" x="3702050" y="2095500"/>
          <p14:tracePt t="23620" x="3733800" y="2114550"/>
          <p14:tracePt t="23635" x="3746500" y="2114550"/>
          <p14:tracePt t="23668" x="3765550" y="2101850"/>
          <p14:tracePt t="23685" x="3778250" y="2044700"/>
          <p14:tracePt t="23701" x="3784600" y="1993900"/>
          <p14:tracePt t="23718" x="3784600" y="1968500"/>
          <p14:tracePt t="23735" x="3784600" y="1962150"/>
          <p14:tracePt t="23752" x="3784600" y="1955800"/>
          <p14:tracePt t="23769" x="3778250" y="1962150"/>
          <p14:tracePt t="23785" x="3759200" y="2006600"/>
          <p14:tracePt t="23802" x="3752850" y="2070100"/>
          <p14:tracePt t="23819" x="3752850" y="2139950"/>
          <p14:tracePt t="23836" x="3771900" y="2171700"/>
          <p14:tracePt t="23851" x="3790950" y="2190750"/>
          <p14:tracePt t="23868" x="3810000" y="2190750"/>
          <p14:tracePt t="23884" x="3816350" y="2190750"/>
          <p14:tracePt t="23901" x="3829050" y="2184400"/>
          <p14:tracePt t="23919" x="3848100" y="2146300"/>
          <p14:tracePt t="23935" x="3848100" y="2120900"/>
          <p14:tracePt t="23952" x="3848100" y="2114550"/>
          <p14:tracePt t="23991" x="3848100" y="2108200"/>
          <p14:tracePt t="24144" x="3848100" y="2095500"/>
          <p14:tracePt t="24151" x="3854450" y="2076450"/>
          <p14:tracePt t="24170" x="3854450" y="2038350"/>
          <p14:tracePt t="24184" x="3854450" y="2000250"/>
          <p14:tracePt t="24201" x="3841750" y="1974850"/>
          <p14:tracePt t="24218" x="3816350" y="1949450"/>
          <p14:tracePt t="24234" x="3797300" y="1949450"/>
          <p14:tracePt t="24251" x="3765550" y="1949450"/>
          <p14:tracePt t="24267" x="3740150" y="1949450"/>
          <p14:tracePt t="24284" x="3714750" y="1949450"/>
          <p14:tracePt t="24303" x="3670300" y="1955800"/>
          <p14:tracePt t="24319" x="3644900" y="1993900"/>
          <p14:tracePt t="24320" x="3638550" y="2012950"/>
          <p14:tracePt t="24337" x="3632200" y="2032000"/>
          <p14:tracePt t="24338" x="3625850" y="2044700"/>
          <p14:tracePt t="24352" x="3625850" y="2057400"/>
          <p14:tracePt t="24435" x="3632200" y="2044700"/>
          <p14:tracePt t="24454" x="3632200" y="2019300"/>
          <p14:tracePt t="24456" x="3632200" y="2000250"/>
          <p14:tracePt t="24475" x="3632200" y="1981200"/>
          <p14:tracePt t="24493" x="3632200" y="1955800"/>
          <p14:tracePt t="24505" x="3619500" y="1930400"/>
          <p14:tracePt t="24519" x="3594100" y="1924050"/>
          <p14:tracePt t="24537" x="3575050" y="1924050"/>
          <p14:tracePt t="24553" x="3536950" y="1936750"/>
          <p14:tracePt t="24569" x="3511550" y="2000250"/>
          <p14:tracePt t="24588" x="3498850" y="2057400"/>
          <p14:tracePt t="24604" x="3498850" y="2095500"/>
          <p14:tracePt t="24620" x="3498850" y="2139950"/>
          <p14:tracePt t="24637" x="3530600" y="2165350"/>
          <p14:tracePt t="24639" x="3543300" y="2165350"/>
          <p14:tracePt t="24652" x="3562350" y="2178050"/>
          <p14:tracePt t="24669" x="3594100" y="2184400"/>
          <p14:tracePt t="24686" x="3625850" y="2184400"/>
          <p14:tracePt t="24689" x="3638550" y="2171700"/>
          <p14:tracePt t="24702" x="3644900" y="2152650"/>
          <p14:tracePt t="24720" x="3663950" y="2044700"/>
          <p14:tracePt t="24736" x="3663950" y="1968500"/>
          <p14:tracePt t="24753" x="3651250" y="1936750"/>
          <p14:tracePt t="24769" x="3632200" y="1911350"/>
          <p14:tracePt t="24787" x="3632200" y="1905000"/>
          <p14:tracePt t="24825" x="3619500" y="1905000"/>
          <p14:tracePt t="24836" x="3606800" y="1924050"/>
          <p14:tracePt t="24854" x="3600450" y="1987550"/>
          <p14:tracePt t="24870" x="3600450" y="2076450"/>
          <p14:tracePt t="24874" x="3600450" y="2120900"/>
          <p14:tracePt t="24885" x="3613150" y="2165350"/>
          <p14:tracePt t="24903" x="3625850" y="2209800"/>
          <p14:tracePt t="24919" x="3625850" y="2216150"/>
          <p14:tracePt t="24921" x="3632200" y="2222500"/>
          <p14:tracePt t="24953" x="3644900" y="2222500"/>
          <p14:tracePt t="24961" x="3651250" y="2203450"/>
          <p14:tracePt t="24974" x="3663950" y="2178050"/>
          <p14:tracePt t="24989" x="3683000" y="2101850"/>
          <p14:tracePt t="24993" x="3683000" y="2057400"/>
          <p14:tracePt t="25006" x="3683000" y="2012950"/>
          <p14:tracePt t="25019" x="3689350" y="1924050"/>
          <p14:tracePt t="25034" x="3683000" y="1892300"/>
          <p14:tracePt t="25053" x="3683000" y="1885950"/>
          <p14:tracePt t="25096" x="3683000" y="1879600"/>
          <p14:tracePt t="25106" x="3676650" y="1885950"/>
          <p14:tracePt t="25121" x="3676650" y="1898650"/>
          <p14:tracePt t="25124" x="3670300" y="1930400"/>
          <p14:tracePt t="25136" x="3670300" y="1974850"/>
          <p14:tracePt t="25153" x="3683000" y="2044700"/>
          <p14:tracePt t="25169" x="3721100" y="2101850"/>
          <p14:tracePt t="25186" x="3746500" y="2127250"/>
          <p14:tracePt t="25202" x="3765550" y="2139950"/>
          <p14:tracePt t="25235" x="3771900" y="2139950"/>
          <p14:tracePt t="25251" x="3778250" y="2101850"/>
          <p14:tracePt t="25268" x="3797300" y="2032000"/>
          <p14:tracePt t="25287" x="3797300" y="1987550"/>
          <p14:tracePt t="25289" x="3797300" y="1974850"/>
          <p14:tracePt t="25304" x="3797300" y="1962150"/>
          <p14:tracePt t="25320" x="3797300" y="1949450"/>
          <p14:tracePt t="25322" x="3797300" y="1943100"/>
          <p14:tracePt t="25440" x="3797300" y="1949450"/>
          <p14:tracePt t="25450" x="3797300" y="1968500"/>
          <p14:tracePt t="25469" x="3797300" y="1993900"/>
          <p14:tracePt t="25485" x="3797300" y="2000250"/>
          <p14:tracePt t="25554" x="3790950" y="2000250"/>
          <p14:tracePt t="25570" x="3790950" y="1987550"/>
          <p14:tracePt t="25580" x="3784600" y="1962150"/>
          <p14:tracePt t="25602" x="3778250" y="1949450"/>
          <p14:tracePt t="25650" x="3765550" y="1949450"/>
          <p14:tracePt t="25669" x="3765550" y="2000250"/>
          <p14:tracePt t="25674" x="3765550" y="2051050"/>
          <p14:tracePt t="25691" x="3771900" y="2127250"/>
          <p14:tracePt t="25705" x="3778250" y="2165350"/>
          <p14:tracePt t="25719" x="3778250" y="2171700"/>
          <p14:tracePt t="25761" x="3784600" y="2178050"/>
          <p14:tracePt t="25768" x="3790950" y="2178050"/>
          <p14:tracePt t="25786" x="3803650" y="2146300"/>
          <p14:tracePt t="25802" x="3810000" y="2108200"/>
          <p14:tracePt t="25818" x="3816350" y="2076450"/>
          <p14:tracePt t="25834" x="3816350" y="2070100"/>
          <p14:tracePt t="25984" x="3816350" y="2063750"/>
          <p14:tracePt t="25994" x="3816350" y="2051050"/>
          <p14:tracePt t="26004" x="3816350" y="2025650"/>
          <p14:tracePt t="26017" x="3822700" y="1981200"/>
          <p14:tracePt t="26034" x="3822700" y="1949450"/>
          <p14:tracePt t="26052" x="3822700" y="1924050"/>
          <p14:tracePt t="26069" x="3822700" y="1917700"/>
          <p14:tracePt t="26252" x="3829050" y="1917700"/>
          <p14:tracePt t="26264" x="0" y="0"/>
        </p14:tracePtLst>
        <p14:tracePtLst>
          <p14:tracePt t="26718" x="4743450" y="1835150"/>
          <p14:tracePt t="26745" x="4730750" y="1835150"/>
          <p14:tracePt t="26752" x="4718050" y="1847850"/>
          <p14:tracePt t="26766" x="4718050" y="1866900"/>
          <p14:tracePt t="26783" x="4718050" y="2000250"/>
          <p14:tracePt t="26800" x="4730750" y="2120900"/>
          <p14:tracePt t="26818" x="4743450" y="2184400"/>
          <p14:tracePt t="26834" x="4756150" y="2228850"/>
          <p14:tracePt t="26850" x="4762500" y="2228850"/>
          <p14:tracePt t="26881" x="4762500" y="2235200"/>
          <p14:tracePt t="26897" x="4762500" y="2222500"/>
          <p14:tracePt t="26904" x="4762500" y="2197100"/>
          <p14:tracePt t="26916" x="4762500" y="2165350"/>
          <p14:tracePt t="26933" x="4762500" y="2120900"/>
          <p14:tracePt t="26950" x="4762500" y="2076450"/>
          <p14:tracePt t="26952" x="4762500" y="2070100"/>
          <p14:tracePt t="26967" x="4762500" y="2057400"/>
          <p14:tracePt t="27024" x="4768850" y="2057400"/>
          <p14:tracePt t="27031" x="4775200" y="2057400"/>
          <p14:tracePt t="27039" x="4781550" y="2057400"/>
          <p14:tracePt t="27050" x="4787900" y="2070100"/>
          <p14:tracePt t="27067" x="4813300" y="2089150"/>
          <p14:tracePt t="27084" x="4832350" y="2101850"/>
          <p14:tracePt t="27100" x="4845050" y="2114550"/>
          <p14:tracePt t="27176" x="4845050" y="2101850"/>
          <p14:tracePt t="27184" x="4845050" y="2070100"/>
          <p14:tracePt t="27202" x="4845050" y="2012950"/>
          <p14:tracePt t="27216" x="4838700" y="1955800"/>
          <p14:tracePt t="27233" x="4832350" y="1924050"/>
          <p14:tracePt t="27250" x="4832350" y="1911350"/>
          <p14:tracePt t="27266" x="4832350" y="1898650"/>
          <p14:tracePt t="27335" x="4832350" y="1905000"/>
          <p14:tracePt t="27344" x="4838700" y="1930400"/>
          <p14:tracePt t="27352" x="4864100" y="1974850"/>
          <p14:tracePt t="27368" x="4895850" y="2032000"/>
          <p14:tracePt t="27384" x="5003800" y="2171700"/>
          <p14:tracePt t="27402" x="5022850" y="2197100"/>
          <p14:tracePt t="27416" x="5035550" y="2209800"/>
          <p14:tracePt t="27472" x="5035550" y="2203450"/>
          <p14:tracePt t="27480" x="5035550" y="2178050"/>
          <p14:tracePt t="27488" x="5035550" y="2165350"/>
          <p14:tracePt t="27499" x="5022850" y="2127250"/>
          <p14:tracePt t="27516" x="4997450" y="2070100"/>
          <p14:tracePt t="27533" x="4984750" y="2025650"/>
          <p14:tracePt t="27549" x="4965700" y="2000250"/>
          <p14:tracePt t="27567" x="4959350" y="1993900"/>
          <p14:tracePt t="27656" x="4959350" y="2000250"/>
          <p14:tracePt t="27664" x="4959350" y="2019300"/>
          <p14:tracePt t="27672" x="4959350" y="2044700"/>
          <p14:tracePt t="27687" x="4959350" y="2057400"/>
          <p14:tracePt t="27699" x="4959350" y="2063750"/>
          <p14:tracePt t="27768" x="4959350" y="2057400"/>
          <p14:tracePt t="27776" x="4946650" y="2038350"/>
          <p14:tracePt t="27786" x="4933950" y="2012950"/>
          <p14:tracePt t="27800" x="4908550" y="1968500"/>
          <p14:tracePt t="27817" x="4895850" y="1949450"/>
          <p14:tracePt t="27833" x="4895850" y="1943100"/>
          <p14:tracePt t="27929" x="4895850" y="1936750"/>
          <p14:tracePt t="27936" x="4889500" y="1930400"/>
          <p14:tracePt t="27952" x="4876800" y="1905000"/>
          <p14:tracePt t="27966" x="4870450" y="1885950"/>
          <p14:tracePt t="27983" x="4845050" y="1835150"/>
          <p14:tracePt t="28001" x="4838700" y="1816100"/>
          <p14:tracePt t="28016" x="4832350" y="1816100"/>
          <p14:tracePt t="28049" x="4826000" y="1828800"/>
          <p14:tracePt t="28066" x="4826000" y="1930400"/>
          <p14:tracePt t="28086" x="4845050" y="2082800"/>
          <p14:tracePt t="28100" x="4889500" y="2209800"/>
          <p14:tracePt t="28116" x="4914900" y="2254250"/>
          <p14:tracePt t="28134" x="4921250" y="2254250"/>
          <p14:tracePt t="28168" x="4927600" y="2228850"/>
          <p14:tracePt t="28177" x="4933950" y="2184400"/>
          <p14:tracePt t="28184" x="4940300" y="2127250"/>
          <p14:tracePt t="28201" x="4940300" y="2044700"/>
          <p14:tracePt t="28216" x="4933950" y="1955800"/>
          <p14:tracePt t="28233" x="4927600" y="1924050"/>
          <p14:tracePt t="28249" x="4914900" y="1905000"/>
          <p14:tracePt t="28296" x="4914900" y="1911350"/>
          <p14:tracePt t="28303" x="4914900" y="1917700"/>
          <p14:tracePt t="28319" x="4914900" y="1936750"/>
          <p14:tracePt t="28333" x="4914900" y="1974850"/>
          <p14:tracePt t="28352" x="4914900" y="1993900"/>
          <p14:tracePt t="28353" x="4921250" y="2000250"/>
          <p14:tracePt t="28488" x="4921250" y="1993900"/>
          <p14:tracePt t="28496" x="4921250" y="1987550"/>
          <p14:tracePt t="28600" x="4921250" y="1993900"/>
          <p14:tracePt t="28624" x="4921250" y="2000250"/>
          <p14:tracePt t="28632" x="4921250" y="2006600"/>
          <p14:tracePt t="28640" x="4921250" y="2012950"/>
          <p14:tracePt t="29377" x="4921250" y="2000250"/>
          <p14:tracePt t="29396" x="4902200" y="1962150"/>
          <p14:tracePt t="29401" x="4889500" y="1943100"/>
          <p14:tracePt t="29411" x="4870450" y="1924050"/>
          <p14:tracePt t="29415" x="4857750" y="1905000"/>
          <p14:tracePt t="29428" x="4845050" y="1885950"/>
          <p14:tracePt t="29441" x="4832350" y="1860550"/>
          <p14:tracePt t="29455" x="4826000" y="1847850"/>
          <p14:tracePt t="29553" x="4826000" y="1860550"/>
          <p14:tracePt t="29560" x="4826000" y="1898650"/>
          <p14:tracePt t="29569" x="4832350" y="1936750"/>
          <p14:tracePt t="29584" x="4845050" y="1981200"/>
          <p14:tracePt t="29601" x="4902200" y="2095500"/>
          <p14:tracePt t="29618" x="4908550" y="2133600"/>
          <p14:tracePt t="29634" x="4914900" y="2139950"/>
          <p14:tracePt t="29697" x="4914900" y="2133600"/>
          <p14:tracePt t="29711" x="4914900" y="2120900"/>
          <p14:tracePt t="29715" x="4914900" y="2095500"/>
          <p14:tracePt t="29731" x="4908550" y="2051050"/>
          <p14:tracePt t="29742" x="4908550" y="2038350"/>
          <p14:tracePt t="29752" x="4902200" y="2012950"/>
          <p14:tracePt t="29824" x="4902200" y="2025650"/>
          <p14:tracePt t="29834" x="4902200" y="2038350"/>
          <p14:tracePt t="29851" x="4902200" y="2051050"/>
          <p14:tracePt t="29930" x="4902200" y="2038350"/>
          <p14:tracePt t="29938" x="4902200" y="2032000"/>
          <p14:tracePt t="29950" x="4902200" y="2012950"/>
          <p14:tracePt t="29966" x="4895850" y="2000250"/>
          <p14:tracePt t="30368" x="0" y="0"/>
        </p14:tracePtLst>
        <p14:tracePtLst>
          <p14:tracePt t="30889" x="5524500" y="1847850"/>
          <p14:tracePt t="30932" x="5518150" y="1854200"/>
          <p14:tracePt t="30946" x="5518150" y="1905000"/>
          <p14:tracePt t="30961" x="5518150" y="1987550"/>
          <p14:tracePt t="30970" x="5518150" y="2032000"/>
          <p14:tracePt t="30982" x="5518150" y="2089150"/>
          <p14:tracePt t="30985" x="5524500" y="2120900"/>
          <p14:tracePt t="30999" x="5530850" y="2152650"/>
          <p14:tracePt t="31016" x="5537200" y="2159000"/>
          <p14:tracePt t="31080" x="5537200" y="2152650"/>
          <p14:tracePt t="31088" x="5537200" y="2127250"/>
          <p14:tracePt t="31100" x="5537200" y="2101850"/>
          <p14:tracePt t="31117" x="5537200" y="2044700"/>
          <p14:tracePt t="31134" x="5537200" y="1993900"/>
          <p14:tracePt t="31135" x="5537200" y="1981200"/>
          <p14:tracePt t="31149" x="5537200" y="1974850"/>
          <p14:tracePt t="31153" x="5537200" y="1968500"/>
          <p14:tracePt t="31212" x="5530850" y="1974850"/>
          <p14:tracePt t="31224" x="5530850" y="2019300"/>
          <p14:tracePt t="31241" x="5530850" y="2057400"/>
          <p14:tracePt t="31244" x="5537200" y="2089150"/>
          <p14:tracePt t="31259" x="5549900" y="2120900"/>
          <p14:tracePt t="31272" x="5556250" y="2127250"/>
          <p14:tracePt t="31312" x="5556250" y="2120900"/>
          <p14:tracePt t="31320" x="5556250" y="2095500"/>
          <p14:tracePt t="31333" x="5556250" y="2063750"/>
          <p14:tracePt t="31351" x="5556250" y="2006600"/>
          <p14:tracePt t="31353" x="5549900" y="1968500"/>
          <p14:tracePt t="31368" x="5549900" y="1943100"/>
          <p14:tracePt t="31384" x="5549900" y="1905000"/>
          <p14:tracePt t="31399" x="5549900" y="1898650"/>
          <p14:tracePt t="31417" x="5543550" y="1898650"/>
          <p14:tracePt t="31433" x="5537200" y="1898650"/>
          <p14:tracePt t="31450" x="5549900" y="1981200"/>
          <p14:tracePt t="31466" x="5568950" y="2070100"/>
          <p14:tracePt t="31483" x="5581650" y="2108200"/>
          <p14:tracePt t="31555" x="5581650" y="2101850"/>
          <p14:tracePt t="31563" x="5588000" y="2076450"/>
          <p14:tracePt t="31584" x="5600700" y="2038350"/>
          <p14:tracePt t="31585" x="5600700" y="2019300"/>
          <p14:tracePt t="31601" x="5600700" y="1962150"/>
          <p14:tracePt t="31618" x="5600700" y="1924050"/>
          <p14:tracePt t="31634" x="5600700" y="1898650"/>
          <p14:tracePt t="31649" x="5600700" y="1892300"/>
          <p14:tracePt t="31704" x="5600700" y="1911350"/>
          <p14:tracePt t="31712" x="5600700" y="1949450"/>
          <p14:tracePt t="31723" x="5600700" y="1987550"/>
          <p14:tracePt t="31732" x="5600700" y="2044700"/>
          <p14:tracePt t="31748" x="5619750" y="2146300"/>
          <p14:tracePt t="31765" x="5638800" y="2203450"/>
          <p14:tracePt t="31782" x="5651500" y="2222500"/>
          <p14:tracePt t="31783" x="5657850" y="2228850"/>
          <p14:tracePt t="31824" x="5664200" y="2222500"/>
          <p14:tracePt t="31832" x="5670550" y="2197100"/>
          <p14:tracePt t="31840" x="5676900" y="2159000"/>
          <p14:tracePt t="31849" x="5676900" y="2127250"/>
          <p14:tracePt t="31867" x="5676900" y="2025650"/>
          <p14:tracePt t="31881" x="5683250" y="1924050"/>
          <p14:tracePt t="31899" x="5683250" y="1860550"/>
          <p14:tracePt t="31916" x="5683250" y="1841500"/>
          <p14:tracePt t="31961" x="5683250" y="1854200"/>
          <p14:tracePt t="31968" x="5695950" y="1911350"/>
          <p14:tracePt t="31982" x="5708650" y="1974850"/>
          <p14:tracePt t="31998" x="5734050" y="2120900"/>
          <p14:tracePt t="32015" x="5778500" y="2247900"/>
          <p14:tracePt t="32032" x="5791200" y="2260600"/>
          <p14:tracePt t="32063" x="5791200" y="2266950"/>
          <p14:tracePt t="32079" x="5803900" y="2254250"/>
          <p14:tracePt t="32087" x="5810250" y="2241550"/>
          <p14:tracePt t="32099" x="5816600" y="2216150"/>
          <p14:tracePt t="32116" x="5822950" y="2146300"/>
          <p14:tracePt t="32132" x="5835650" y="2070100"/>
          <p14:tracePt t="32149" x="5842000" y="2025650"/>
          <p14:tracePt t="32165" x="5842000" y="2006600"/>
          <p14:tracePt t="32183" x="5842000" y="2000250"/>
          <p14:tracePt t="32241" x="5842000" y="2019300"/>
          <p14:tracePt t="32248" x="5842000" y="2044700"/>
          <p14:tracePt t="32266" x="5861050" y="2120900"/>
          <p14:tracePt t="32282" x="5867400" y="2165350"/>
          <p14:tracePt t="32299" x="5873750" y="2190750"/>
          <p14:tracePt t="32336" x="5880100" y="2197100"/>
          <p14:tracePt t="32360" x="5880100" y="2171700"/>
          <p14:tracePt t="32369" x="5880100" y="2139950"/>
          <p14:tracePt t="32384" x="5886450" y="2032000"/>
          <p14:tracePt t="32401" x="5886450" y="1943100"/>
          <p14:tracePt t="32416" x="5880100" y="1885950"/>
          <p14:tracePt t="32433" x="5873750" y="1866900"/>
          <p14:tracePt t="32449" x="5873750" y="1860550"/>
          <p14:tracePt t="32490" x="5873750" y="1885950"/>
          <p14:tracePt t="32498" x="5873750" y="1962150"/>
          <p14:tracePt t="32515" x="5899150" y="2089150"/>
          <p14:tracePt t="32532" x="5930900" y="2203450"/>
          <p14:tracePt t="32549" x="5949950" y="2247900"/>
          <p14:tracePt t="32565" x="5949950" y="2254250"/>
          <p14:tracePt t="32608" x="5949950" y="2228850"/>
          <p14:tracePt t="32618" x="5949950" y="2190750"/>
          <p14:tracePt t="32633" x="5949950" y="2101850"/>
          <p14:tracePt t="32650" x="5949950" y="1993900"/>
          <p14:tracePt t="32666" x="5949950" y="1930400"/>
          <p14:tracePt t="32682" x="5949950" y="1892300"/>
          <p14:tracePt t="32698" x="5949950" y="1885950"/>
          <p14:tracePt t="32736" x="5949950" y="1892300"/>
          <p14:tracePt t="32745" x="5949950" y="1905000"/>
          <p14:tracePt t="32753" x="5949950" y="1955800"/>
          <p14:tracePt t="32765" x="5949950" y="2006600"/>
          <p14:tracePt t="32782" x="5949950" y="2114550"/>
          <p14:tracePt t="32799" x="5949950" y="2171700"/>
          <p14:tracePt t="32815" x="5949950" y="2184400"/>
          <p14:tracePt t="32850" x="5949950" y="2178050"/>
          <p14:tracePt t="32867" x="5949950" y="2095500"/>
          <p14:tracePt t="32882" x="5930900" y="1987550"/>
          <p14:tracePt t="32900" x="5905500" y="1873250"/>
          <p14:tracePt t="32916" x="5892800" y="1816100"/>
          <p14:tracePt t="32932" x="5892800" y="1790700"/>
          <p14:tracePt t="32950" x="5892800" y="1784350"/>
          <p14:tracePt t="32984" x="5886450" y="1803400"/>
          <p14:tracePt t="32998" x="5886450" y="1835150"/>
          <p14:tracePt t="33016" x="5886450" y="2019300"/>
          <p14:tracePt t="33031" x="5886450" y="2076450"/>
          <p14:tracePt t="33049" x="5892800" y="2114550"/>
          <p14:tracePt t="33065" x="5892800" y="2133600"/>
          <p14:tracePt t="33128" x="5892800" y="2120900"/>
          <p14:tracePt t="33136" x="5886450" y="2082800"/>
          <p14:tracePt t="33150" x="5873750" y="2051050"/>
          <p14:tracePt t="33166" x="5848350" y="1955800"/>
          <p14:tracePt t="33182" x="5835650" y="1879600"/>
          <p14:tracePt t="33183" x="5829300" y="1854200"/>
          <p14:tracePt t="33198" x="5822950" y="1835150"/>
          <p14:tracePt t="33215" x="5822950" y="1828800"/>
          <p14:tracePt t="33263" x="5816600" y="1841500"/>
          <p14:tracePt t="33271" x="5816600" y="1866900"/>
          <p14:tracePt t="33283" x="5816600" y="1892300"/>
          <p14:tracePt t="33298" x="5816600" y="1968500"/>
          <p14:tracePt t="33317" x="5816600" y="2006600"/>
          <p14:tracePt t="33331" x="5816600" y="2025650"/>
          <p14:tracePt t="33350" x="5816600" y="2044700"/>
          <p14:tracePt t="33424" x="5810250" y="2032000"/>
          <p14:tracePt t="33432" x="5810250" y="2012950"/>
          <p14:tracePt t="33450" x="5797550" y="1936750"/>
          <p14:tracePt t="33464" x="5772150" y="1847850"/>
          <p14:tracePt t="33481" x="5759450" y="1778000"/>
          <p14:tracePt t="33498" x="5753100" y="1746250"/>
          <p14:tracePt t="33514" x="5746750" y="1733550"/>
          <p14:tracePt t="33531" x="5746750" y="1727200"/>
          <p14:tracePt t="33569" x="5740400" y="1733550"/>
          <p14:tracePt t="33576" x="5734050" y="1758950"/>
          <p14:tracePt t="33584" x="5727700" y="1790700"/>
          <p14:tracePt t="33599" x="5721350" y="1866900"/>
          <p14:tracePt t="33615" x="5721350" y="1943100"/>
          <p14:tracePt t="33632" x="5721350" y="2000250"/>
          <p14:tracePt t="33649" x="5721350" y="2032000"/>
          <p14:tracePt t="33665" x="5721350" y="2044700"/>
          <p14:tracePt t="33729" x="5721350" y="2032000"/>
          <p14:tracePt t="33736" x="5721350" y="2006600"/>
          <p14:tracePt t="33749" x="5715000" y="1962150"/>
          <p14:tracePt t="33764" x="5689600" y="1873250"/>
          <p14:tracePt t="33781" x="5683250" y="1809750"/>
          <p14:tracePt t="33797" x="5683250" y="1778000"/>
          <p14:tracePt t="33814" x="5683250" y="1765300"/>
          <p14:tracePt t="33864" x="5683250" y="1797050"/>
          <p14:tracePt t="33872" x="5683250" y="1841500"/>
          <p14:tracePt t="33883" x="5683250" y="1885950"/>
          <p14:tracePt t="33898" x="5683250" y="1968500"/>
          <p14:tracePt t="33915" x="5683250" y="2019300"/>
          <p14:tracePt t="33932" x="5683250" y="2032000"/>
          <p14:tracePt t="33984" x="5683250" y="2019300"/>
          <p14:tracePt t="33992" x="5683250" y="2006600"/>
          <p14:tracePt t="34000" x="5683250" y="1968500"/>
          <p14:tracePt t="34014" x="5676900" y="1936750"/>
          <p14:tracePt t="34031" x="5676900" y="1892300"/>
          <p14:tracePt t="34047" x="5670550" y="1879600"/>
          <p14:tracePt t="34088" x="5664200" y="1879600"/>
          <p14:tracePt t="34096" x="5664200" y="1892300"/>
          <p14:tracePt t="34103" x="5664200" y="1911350"/>
          <p14:tracePt t="34114" x="5664200" y="1936750"/>
          <p14:tracePt t="34132" x="5664200" y="1987550"/>
          <p14:tracePt t="34148" x="5664200" y="2012950"/>
          <p14:tracePt t="34164" x="5664200" y="2025650"/>
          <p14:tracePt t="34181" x="5664200" y="2032000"/>
          <p14:tracePt t="34242" x="5664200" y="2025650"/>
          <p14:tracePt t="34247" x="5664200" y="2006600"/>
          <p14:tracePt t="34266" x="5657850" y="1955800"/>
          <p14:tracePt t="34280" x="5651500" y="1911350"/>
          <p14:tracePt t="34297" x="5645150" y="1892300"/>
          <p14:tracePt t="34314" x="5645150" y="1873250"/>
          <p14:tracePt t="34360" x="5638800" y="1873250"/>
          <p14:tracePt t="34368" x="5632450" y="1873250"/>
          <p14:tracePt t="34383" x="5632450" y="1930400"/>
          <p14:tracePt t="34398" x="5626100" y="1987550"/>
          <p14:tracePt t="34415" x="5613400" y="2076450"/>
          <p14:tracePt t="34417" x="5613400" y="2082800"/>
          <p14:tracePt t="34431" x="5613400" y="2108200"/>
          <p14:tracePt t="34447" x="5613400" y="2114550"/>
          <p14:tracePt t="34495" x="5613400" y="2095500"/>
          <p14:tracePt t="34504" x="5613400" y="2076450"/>
          <p14:tracePt t="34514" x="5594350" y="2025650"/>
          <p14:tracePt t="34531" x="5588000" y="1924050"/>
          <p14:tracePt t="34547" x="5562600" y="1816100"/>
          <p14:tracePt t="34564" x="5556250" y="1771650"/>
          <p14:tracePt t="34581" x="5556250" y="1765300"/>
          <p14:tracePt t="34614" x="5556250" y="1758950"/>
          <p14:tracePt t="34631" x="5556250" y="1803400"/>
          <p14:tracePt t="34632" x="5556250" y="1892300"/>
          <p14:tracePt t="34649" x="5581650" y="2063750"/>
          <p14:tracePt t="34666" x="5613400" y="2184400"/>
          <p14:tracePt t="34680" x="5619750" y="2222500"/>
          <p14:tracePt t="34698" x="5619750" y="2228850"/>
          <p14:tracePt t="34735" x="5619750" y="2222500"/>
          <p14:tracePt t="34743" x="5619750" y="2197100"/>
          <p14:tracePt t="34751" x="5619750" y="2165350"/>
          <p14:tracePt t="34764" x="5619750" y="2133600"/>
          <p14:tracePt t="34781" x="5619750" y="2057400"/>
          <p14:tracePt t="34797" x="5613400" y="2006600"/>
          <p14:tracePt t="34814" x="5613400" y="1987550"/>
          <p14:tracePt t="34856" x="5613400" y="2006600"/>
          <p14:tracePt t="34865" x="5613400" y="2051050"/>
          <p14:tracePt t="34882" x="5613400" y="2114550"/>
          <p14:tracePt t="34897" x="5619750" y="2159000"/>
          <p14:tracePt t="34961" x="5619750" y="2146300"/>
          <p14:tracePt t="34967" x="5619750" y="2120900"/>
          <p14:tracePt t="34983" x="5619750" y="2101850"/>
          <p14:tracePt t="34984" x="5619750" y="2076450"/>
          <p14:tracePt t="34997" x="5619750" y="2051050"/>
          <p14:tracePt t="35014" x="5619750" y="2012950"/>
          <p14:tracePt t="35030" x="5619750" y="1993900"/>
          <p14:tracePt t="35079" x="5619750" y="2006600"/>
          <p14:tracePt t="35088" x="5626100" y="2032000"/>
          <p14:tracePt t="35100" x="5632450" y="2051050"/>
          <p14:tracePt t="35115" x="5632450" y="2057400"/>
          <p14:tracePt t="35274" x="5638800" y="2063750"/>
          <p14:tracePt t="35296" x="5651500" y="2063750"/>
          <p14:tracePt t="35312" x="5676900" y="2063750"/>
          <p14:tracePt t="35319" x="5708650" y="2063750"/>
          <p14:tracePt t="35330" x="5759450" y="2063750"/>
          <p14:tracePt t="35347" x="5899150" y="2063750"/>
          <p14:tracePt t="35364" x="6076950" y="2063750"/>
          <p14:tracePt t="35365" x="0" y="0"/>
        </p14:tracePtLst>
        <p14:tracePtLst>
          <p14:tracePt t="35715" x="6997700" y="1911350"/>
          <p14:tracePt t="35760" x="6997700" y="1917700"/>
          <p14:tracePt t="35767" x="7004050" y="1962150"/>
          <p14:tracePt t="35783" x="7016750" y="2051050"/>
          <p14:tracePt t="35797" x="7016750" y="2070100"/>
          <p14:tracePt t="35813" x="7029450" y="2139950"/>
          <p14:tracePt t="35830" x="7029450" y="2146300"/>
          <p14:tracePt t="35831" x="7029450" y="2152650"/>
          <p14:tracePt t="35847" x="7035800" y="2159000"/>
          <p14:tracePt t="35888" x="7035800" y="2152650"/>
          <p14:tracePt t="35897" x="7035800" y="2133600"/>
          <p14:tracePt t="35915" x="7035800" y="2070100"/>
          <p14:tracePt t="35931" x="7023100" y="2025650"/>
          <p14:tracePt t="35947" x="7023100" y="1987550"/>
          <p14:tracePt t="35966" x="7023100" y="1981200"/>
          <p14:tracePt t="35997" x="7016750" y="1974850"/>
          <p14:tracePt t="36026" x="7016750" y="1981200"/>
          <p14:tracePt t="36035" x="7016750" y="2000250"/>
          <p14:tracePt t="36048" x="7016750" y="2019300"/>
          <p14:tracePt t="36064" x="7016750" y="2038350"/>
          <p14:tracePt t="36417" x="7016750" y="2032000"/>
          <p14:tracePt t="36425" x="7016750" y="2025650"/>
          <p14:tracePt t="36440" x="7016750" y="2019300"/>
          <p14:tracePt t="36768" x="0" y="0"/>
        </p14:tracePtLst>
        <p14:tracePtLst>
          <p14:tracePt t="37257" x="4711700" y="1600200"/>
          <p14:tracePt t="37281" x="4705350" y="1600200"/>
          <p14:tracePt t="37291" x="4699000" y="1612900"/>
          <p14:tracePt t="37304" x="4679950" y="1651000"/>
          <p14:tracePt t="37320" x="4667250" y="1689100"/>
          <p14:tracePt t="37322" x="4660900" y="1746250"/>
          <p14:tracePt t="37335" x="4648200" y="1809750"/>
          <p14:tracePt t="37338" x="4641850" y="1860550"/>
          <p14:tracePt t="37350" x="4641850" y="1917700"/>
          <p14:tracePt t="37367" x="4641850" y="2044700"/>
          <p14:tracePt t="37382" x="4641850" y="2139950"/>
          <p14:tracePt t="37385" x="4641850" y="2165350"/>
          <p14:tracePt t="37399" x="4641850" y="2197100"/>
          <p14:tracePt t="37415" x="4641850" y="2209800"/>
          <p14:tracePt t="37443" x="4648200" y="2216150"/>
          <p14:tracePt t="37458" x="4654550" y="2209800"/>
          <p14:tracePt t="37470" x="4660900" y="2184400"/>
          <p14:tracePt t="37481" x="4686300" y="2095500"/>
          <p14:tracePt t="37498" x="4699000" y="1968500"/>
          <p14:tracePt t="37515" x="4699000" y="1879600"/>
          <p14:tracePt t="37531" x="4699000" y="1822450"/>
          <p14:tracePt t="37547" x="4699000" y="1797050"/>
          <p14:tracePt t="37564" x="4699000" y="1790700"/>
          <p14:tracePt t="37600" x="4699000" y="1816100"/>
          <p14:tracePt t="37616" x="4699000" y="1860550"/>
          <p14:tracePt t="37632" x="4692650" y="2089150"/>
          <p14:tracePt t="37649" x="4692650" y="2190750"/>
          <p14:tracePt t="37666" x="4692650" y="2216150"/>
          <p14:tracePt t="37683" x="4692650" y="2222500"/>
          <p14:tracePt t="37714" x="4692650" y="2203450"/>
          <p14:tracePt t="37725" x="4692650" y="2165350"/>
          <p14:tracePt t="37735" x="4692650" y="2057400"/>
          <p14:tracePt t="37746" x="4692650" y="2006600"/>
          <p14:tracePt t="37764" x="4692650" y="1905000"/>
          <p14:tracePt t="37779" x="4692650" y="1866900"/>
          <p14:tracePt t="37796" x="4692650" y="1854200"/>
          <p14:tracePt t="37849" x="4692650" y="1860550"/>
          <p14:tracePt t="37856" x="4692650" y="1866900"/>
          <p14:tracePt t="37865" x="4692650" y="1873250"/>
          <p14:tracePt t="37880" x="4692650" y="1879600"/>
          <p14:tracePt t="38000" x="0" y="0"/>
        </p14:tracePtLst>
        <p14:tracePtLst>
          <p14:tracePt t="39761" x="1606550" y="2057400"/>
          <p14:tracePt t="39777" x="1600200" y="2057400"/>
          <p14:tracePt t="39788" x="1593850" y="2057400"/>
          <p14:tracePt t="39799" x="1581150" y="2082800"/>
          <p14:tracePt t="39813" x="1574800" y="2101850"/>
          <p14:tracePt t="39830" x="1562100" y="2171700"/>
          <p14:tracePt t="39832" x="1562100" y="2203450"/>
          <p14:tracePt t="39849" x="1562100" y="2311400"/>
          <p14:tracePt t="39865" x="1562100" y="2419350"/>
          <p14:tracePt t="39881" x="1562100" y="2527300"/>
          <p14:tracePt t="39898" x="1587500" y="2597150"/>
          <p14:tracePt t="39915" x="1606550" y="2622550"/>
          <p14:tracePt t="39931" x="1625600" y="2641600"/>
          <p14:tracePt t="39948" x="1631950" y="2641600"/>
          <p14:tracePt t="39963" x="1663700" y="2616200"/>
          <p14:tracePt t="39981" x="1708150" y="2527300"/>
          <p14:tracePt t="39983" x="1720850" y="2470150"/>
          <p14:tracePt t="39998" x="1739900" y="2413000"/>
          <p14:tracePt t="40000" x="1746250" y="2362200"/>
          <p14:tracePt t="40015" x="1752600" y="2273300"/>
          <p14:tracePt t="40030" x="1758950" y="2216150"/>
          <p14:tracePt t="40034" x="1758950" y="2209800"/>
          <p14:tracePt t="40048" x="1758950" y="2171700"/>
          <p14:tracePt t="40079" x="1758950" y="2165350"/>
          <p14:tracePt t="40104" x="1758950" y="2159000"/>
          <p14:tracePt t="40122" x="1758950" y="2165350"/>
          <p14:tracePt t="40131" x="1758950" y="2190750"/>
          <p14:tracePt t="40147" x="1758950" y="2241550"/>
          <p14:tracePt t="40163" x="1758950" y="2292350"/>
          <p14:tracePt t="40180" x="1758950" y="2311400"/>
          <p14:tracePt t="40197" x="1758950" y="2330450"/>
          <p14:tracePt t="40257" x="1765300" y="2292350"/>
          <p14:tracePt t="40263" x="1771650" y="2260600"/>
          <p14:tracePt t="40281" x="1771650" y="2203450"/>
          <p14:tracePt t="40295" x="1778000" y="2152650"/>
          <p14:tracePt t="40312" x="1778000" y="2127250"/>
          <p14:tracePt t="40329" x="1778000" y="2114550"/>
          <p14:tracePt t="40384" x="1778000" y="2120900"/>
          <p14:tracePt t="40392" x="1778000" y="2152650"/>
          <p14:tracePt t="40400" x="1771650" y="2197100"/>
          <p14:tracePt t="40413" x="1752600" y="2254250"/>
          <p14:tracePt t="40429" x="1739900" y="2362200"/>
          <p14:tracePt t="40446" x="1739900" y="2413000"/>
          <p14:tracePt t="40447" x="1739900" y="2425700"/>
          <p14:tracePt t="40462" x="1739900" y="2438400"/>
          <p14:tracePt t="40479" x="1739900" y="2444750"/>
          <p14:tracePt t="40512" x="1739900" y="2438400"/>
          <p14:tracePt t="40521" x="1746250" y="2406650"/>
          <p14:tracePt t="40528" x="1758950" y="2362200"/>
          <p14:tracePt t="40545" x="1778000" y="2266950"/>
          <p14:tracePt t="40562" x="1797050" y="2159000"/>
          <p14:tracePt t="40578" x="1797050" y="2095500"/>
          <p14:tracePt t="40595" x="1797050" y="2063750"/>
          <p14:tracePt t="40611" x="1797050" y="2051050"/>
          <p14:tracePt t="40648" x="1797050" y="2070100"/>
          <p14:tracePt t="40665" x="1771650" y="2178050"/>
          <p14:tracePt t="40680" x="1752600" y="2254250"/>
          <p14:tracePt t="40695" x="1714500" y="2457450"/>
          <p14:tracePt t="40713" x="1714500" y="2501900"/>
          <p14:tracePt t="40729" x="1714500" y="2508250"/>
          <p14:tracePt t="40760" x="1714500" y="2514600"/>
          <p14:tracePt t="40776" x="1720850" y="2489200"/>
          <p14:tracePt t="40784" x="1733550" y="2457450"/>
          <p14:tracePt t="40795" x="1752600" y="2413000"/>
          <p14:tracePt t="40812" x="1771650" y="2311400"/>
          <p14:tracePt t="40828" x="1784350" y="2254250"/>
          <p14:tracePt t="40845" x="1784350" y="2222500"/>
          <p14:tracePt t="40862" x="1784350" y="2216150"/>
          <p14:tracePt t="40912" x="1784350" y="2241550"/>
          <p14:tracePt t="40920" x="1778000" y="2286000"/>
          <p14:tracePt t="40929" x="1765300" y="2330450"/>
          <p14:tracePt t="40946" x="1752600" y="2406650"/>
          <p14:tracePt t="40963" x="1746250" y="2438400"/>
          <p14:tracePt t="40978" x="1746250" y="2451100"/>
          <p14:tracePt t="40995" x="1746250" y="2457450"/>
          <p14:tracePt t="41033" x="1746250" y="2438400"/>
          <p14:tracePt t="41040" x="1746250" y="2406650"/>
          <p14:tracePt t="41050" x="1746250" y="2362200"/>
          <p14:tracePt t="41062" x="1746250" y="2330450"/>
          <p14:tracePt t="41078" x="1746250" y="2273300"/>
          <p14:tracePt t="41080" x="1746250" y="2254250"/>
          <p14:tracePt t="41095" x="1746250" y="2241550"/>
          <p14:tracePt t="41152" x="1739900" y="2279650"/>
          <p14:tracePt t="41160" x="1733550" y="2349500"/>
          <p14:tracePt t="41168" x="1714500" y="2413000"/>
          <p14:tracePt t="41179" x="1708150" y="2470150"/>
          <p14:tracePt t="41197" x="1701800" y="2527300"/>
          <p14:tracePt t="41214" x="1701800" y="2552700"/>
          <p14:tracePt t="41264" x="1708150" y="2546350"/>
          <p14:tracePt t="41275" x="1733550" y="2514600"/>
          <p14:tracePt t="41284" x="1746250" y="2470150"/>
          <p14:tracePt t="41297" x="1778000" y="2381250"/>
          <p14:tracePt t="41313" x="1790700" y="2292350"/>
          <p14:tracePt t="41330" x="1803400" y="2241550"/>
          <p14:tracePt t="41346" x="1809750" y="2222500"/>
          <p14:tracePt t="41363" x="1809750" y="2216150"/>
          <p14:tracePt t="41424" x="1809750" y="2222500"/>
          <p14:tracePt t="41433" x="1809750" y="2241550"/>
          <p14:tracePt t="41448" x="1809750" y="2247900"/>
          <p14:tracePt t="41462" x="1809750" y="2266950"/>
          <p14:tracePt t="41664" x="0" y="0"/>
        </p14:tracePtLst>
        <p14:tracePtLst>
          <p14:tracePt t="42200" x="3060700" y="2794000"/>
          <p14:tracePt t="42289" x="3086100" y="2794000"/>
          <p14:tracePt t="42296" x="3149600" y="2794000"/>
          <p14:tracePt t="42313" x="3359150" y="2794000"/>
          <p14:tracePt t="42328" x="3714750" y="2794000"/>
          <p14:tracePt t="42345" x="4146550" y="2794000"/>
          <p14:tracePt t="42361" x="4495800" y="2794000"/>
          <p14:tracePt t="42378" x="4705350" y="2794000"/>
          <p14:tracePt t="42396" x="4800600" y="2794000"/>
          <p14:tracePt t="42412" x="4832350" y="2794000"/>
          <p14:tracePt t="42428" x="4845050" y="2794000"/>
          <p14:tracePt t="42521" x="4838700" y="2794000"/>
          <p14:tracePt t="42528" x="4806950" y="2794000"/>
          <p14:tracePt t="42546" x="4635500" y="2774950"/>
          <p14:tracePt t="42562" x="4375150" y="2755900"/>
          <p14:tracePt t="42579" x="4133850" y="2755900"/>
          <p14:tracePt t="42596" x="3949700" y="2755900"/>
          <p14:tracePt t="42612" x="3892550" y="2755900"/>
          <p14:tracePt t="42628" x="3886200" y="2755900"/>
          <p14:tracePt t="42696" x="3879850" y="2749550"/>
          <p14:tracePt t="42715" x="3898900" y="2749550"/>
          <p14:tracePt t="42724" x="3937000" y="2749550"/>
          <p14:tracePt t="42732" x="4000500" y="2749550"/>
          <p14:tracePt t="42747" x="4191000" y="2749550"/>
          <p14:tracePt t="42762" x="4419600" y="2749550"/>
          <p14:tracePt t="42778" x="4622800" y="2749550"/>
          <p14:tracePt t="42795" x="4749800" y="2749550"/>
          <p14:tracePt t="42812" x="4781550" y="2749550"/>
          <p14:tracePt t="42828" x="4794250" y="2749550"/>
          <p14:tracePt t="42881" x="4762500" y="2749550"/>
          <p14:tracePt t="42889" x="4699000" y="2749550"/>
          <p14:tracePt t="42898" x="4616450" y="2749550"/>
          <p14:tracePt t="42913" x="4438650" y="2749550"/>
          <p14:tracePt t="42929" x="4305300" y="2768600"/>
          <p14:tracePt t="42946" x="4254500" y="2774950"/>
          <p14:tracePt t="42963" x="4248150" y="2774950"/>
          <p14:tracePt t="43008" x="4260850" y="2774950"/>
          <p14:tracePt t="43015" x="4305300" y="2774950"/>
          <p14:tracePt t="43030" x="4324350" y="2774950"/>
          <p14:tracePt t="43045" x="4451350" y="2774950"/>
          <p14:tracePt t="43062" x="4629150" y="2774950"/>
          <p14:tracePt t="43063" x="4743450" y="2774950"/>
          <p14:tracePt t="43078" x="4832350" y="2781300"/>
          <p14:tracePt t="43095" x="4946650" y="2806700"/>
          <p14:tracePt t="43112" x="4953000" y="2806700"/>
          <p14:tracePt t="43143" x="4953000" y="2813050"/>
          <p14:tracePt t="43151" x="4946650" y="2825750"/>
          <p14:tracePt t="43161" x="4927600" y="2832100"/>
          <p14:tracePt t="43178" x="4851400" y="2851150"/>
          <p14:tracePt t="43195" x="4743450" y="2876550"/>
          <p14:tracePt t="43211" x="4622800" y="2895600"/>
          <p14:tracePt t="43228" x="4572000" y="2908300"/>
          <p14:tracePt t="43245" x="4552950" y="2908300"/>
          <p14:tracePt t="43304" x="4559300" y="2914650"/>
          <p14:tracePt t="43312" x="4584700" y="2921000"/>
          <p14:tracePt t="43330" x="4711700" y="2946400"/>
          <p14:tracePt t="43345" x="4914900" y="2984500"/>
          <p14:tracePt t="43361" x="5111750" y="3016250"/>
          <p14:tracePt t="43378" x="5219700" y="3041650"/>
          <p14:tracePt t="43395" x="5238750" y="3048000"/>
          <p14:tracePt t="43412" x="5245100" y="3048000"/>
          <p14:tracePt t="43464" x="5226050" y="3054350"/>
          <p14:tracePt t="43472" x="5194300" y="3054350"/>
          <p14:tracePt t="43480" x="5124450" y="3054350"/>
          <p14:tracePt t="43495" x="5048250" y="3054350"/>
          <p14:tracePt t="43497" x="4965700" y="3054350"/>
          <p14:tracePt t="43511" x="4826000" y="3054350"/>
          <p14:tracePt t="43529" x="4756150" y="3054350"/>
          <p14:tracePt t="43544" x="4743450" y="3054350"/>
          <p14:tracePt t="43561" x="4737100" y="3054350"/>
          <p14:tracePt t="43625" x="4756150" y="3054350"/>
          <p14:tracePt t="43634" x="4800600" y="3054350"/>
          <p14:tracePt t="43648" x="4921250" y="3041650"/>
          <p14:tracePt t="43663" x="5003800" y="3028950"/>
          <p14:tracePt t="43681" x="5207000" y="3016250"/>
          <p14:tracePt t="43696" x="5245100" y="3009900"/>
          <p14:tracePt t="43712" x="5257800" y="3009900"/>
          <p14:tracePt t="43760" x="5245100" y="3009900"/>
          <p14:tracePt t="43768" x="5213350" y="3009900"/>
          <p14:tracePt t="43778" x="5168900" y="3009900"/>
          <p14:tracePt t="43795" x="5067300" y="3009900"/>
          <p14:tracePt t="43811" x="4991100" y="3009900"/>
          <p14:tracePt t="43828" x="4953000" y="3009900"/>
          <p14:tracePt t="43903" x="4965700" y="3003550"/>
          <p14:tracePt t="43912" x="4991100" y="3003550"/>
          <p14:tracePt t="43930" x="5124450" y="3003550"/>
          <p14:tracePt t="43945" x="5334000" y="3003550"/>
          <p14:tracePt t="43963" x="5530850" y="3003550"/>
          <p14:tracePt t="43977" x="5651500" y="3003550"/>
          <p14:tracePt t="43994" x="5683250" y="3003550"/>
          <p14:tracePt t="44011" x="5689600" y="3003550"/>
          <p14:tracePt t="44223" x="5695950" y="3003550"/>
          <p14:tracePt t="44231" x="5708650" y="3003550"/>
          <p14:tracePt t="44246" x="5727700" y="3003550"/>
          <p14:tracePt t="44261" x="5816600" y="3003550"/>
          <p14:tracePt t="44278" x="5924550" y="3003550"/>
          <p14:tracePt t="44279" x="5988050" y="3003550"/>
          <p14:tracePt t="44294" x="6051550" y="3003550"/>
          <p14:tracePt t="44311" x="6191250" y="3003550"/>
          <p14:tracePt t="44327" x="6248400" y="3003550"/>
          <p14:tracePt t="44344" x="6267450" y="3003550"/>
          <p14:tracePt t="44360" x="6273800" y="3003550"/>
          <p14:tracePt t="44527" x="6280150" y="3003550"/>
          <p14:tracePt t="44537" x="6292850" y="3003550"/>
          <p14:tracePt t="44546" x="6305550" y="3003550"/>
          <p14:tracePt t="44561" x="6343650" y="3003550"/>
          <p14:tracePt t="44577" x="6381750" y="3003550"/>
          <p14:tracePt t="44594" x="6407150" y="3003550"/>
          <p14:tracePt t="44610" x="6426200" y="3003550"/>
          <p14:tracePt t="44826" x="6432550" y="3003550"/>
          <p14:tracePt t="44834" x="6438900" y="3003550"/>
          <p14:tracePt t="44844" x="6451600" y="3003550"/>
          <p14:tracePt t="44860" x="6483350" y="3003550"/>
          <p14:tracePt t="44877" x="6521450" y="3003550"/>
          <p14:tracePt t="44894" x="6553200" y="3003550"/>
          <p14:tracePt t="44911" x="6565900" y="3003550"/>
          <p14:tracePt t="45215" x="6540500" y="3003550"/>
          <p14:tracePt t="45224" x="6502400" y="2997200"/>
          <p14:tracePt t="45231" x="6445250" y="2990850"/>
          <p14:tracePt t="45244" x="6381750" y="2978150"/>
          <p14:tracePt t="45261" x="6216650" y="2952750"/>
          <p14:tracePt t="45277" x="6070600" y="2952750"/>
          <p14:tracePt t="45294" x="5930900" y="2952750"/>
          <p14:tracePt t="45295" x="5880100" y="2952750"/>
          <p14:tracePt t="45311" x="5791200" y="2952750"/>
          <p14:tracePt t="45327" x="5708650" y="2952750"/>
          <p14:tracePt t="45344" x="5651500" y="2952750"/>
          <p14:tracePt t="45361" x="5613400" y="2952750"/>
          <p14:tracePt t="45377" x="5588000" y="2952750"/>
          <p14:tracePt t="45395" x="5581650" y="2952750"/>
          <p14:tracePt t="45411" x="5575300" y="2952750"/>
          <p14:tracePt t="45552" x="0" y="0"/>
        </p14:tracePtLst>
        <p14:tracePtLst>
          <p14:tracePt t="45784" x="5480050" y="2959100"/>
          <p14:tracePt t="45857" x="5486400" y="2959100"/>
          <p14:tracePt t="45867" x="5518150" y="2959100"/>
          <p14:tracePt t="45878" x="5575300" y="2959100"/>
          <p14:tracePt t="45897" x="5886450" y="2959100"/>
          <p14:tracePt t="45913" x="6096000" y="2959100"/>
          <p14:tracePt t="45929" x="6223000" y="2959100"/>
          <p14:tracePt t="45945" x="6267450" y="2959100"/>
          <p14:tracePt t="45963" x="6273800" y="2959100"/>
          <p14:tracePt t="46233" x="0" y="0"/>
        </p14:tracePtLst>
        <p14:tracePtLst>
          <p14:tracePt t="46834" x="5556250" y="2794000"/>
          <p14:tracePt t="46840" x="5556250" y="2806700"/>
          <p14:tracePt t="46848" x="5556250" y="2825750"/>
          <p14:tracePt t="46859" x="5556250" y="2851150"/>
          <p14:tracePt t="46876" x="5600700" y="2889250"/>
          <p14:tracePt t="46893" x="5683250" y="2940050"/>
          <p14:tracePt t="46911" x="5829300" y="3003550"/>
          <p14:tracePt t="46912" x="5905500" y="3016250"/>
          <p14:tracePt t="46928" x="6076950" y="3041650"/>
          <p14:tracePt t="46944" x="6203950" y="3054350"/>
          <p14:tracePt t="46961" x="6292850" y="3041650"/>
          <p14:tracePt t="46977" x="6343650" y="3028950"/>
          <p14:tracePt t="46993" x="6362700" y="3003550"/>
          <p14:tracePt t="47010" x="6381750" y="2959100"/>
          <p14:tracePt t="47026" x="6381750" y="2940050"/>
          <p14:tracePt t="47043" x="6381750" y="2933700"/>
          <p14:tracePt t="47264" x="0" y="0"/>
        </p14:tracePtLst>
        <p14:tracePtLst>
          <p14:tracePt t="47831" x="6457950" y="2673350"/>
          <p14:tracePt t="47914" x="6470650" y="2673350"/>
          <p14:tracePt t="47920" x="6489700" y="2673350"/>
          <p14:tracePt t="47929" x="6534150" y="2673350"/>
          <p14:tracePt t="47944" x="6692900" y="2673350"/>
          <p14:tracePt t="47961" x="6921500" y="2673350"/>
          <p14:tracePt t="47978" x="7169150" y="2673350"/>
          <p14:tracePt t="47993" x="7346950" y="2673350"/>
          <p14:tracePt t="48012" x="7416800" y="2673350"/>
          <p14:tracePt t="48026" x="7435850" y="2673350"/>
          <p14:tracePt t="48127" x="7423150" y="2673350"/>
          <p14:tracePt t="48136" x="7391400" y="2673350"/>
          <p14:tracePt t="48145" x="7372350" y="2673350"/>
          <p14:tracePt t="48159" x="7258050" y="2673350"/>
          <p14:tracePt t="48177" x="7099300" y="2673350"/>
          <p14:tracePt t="48194" x="6946900" y="2686050"/>
          <p14:tracePt t="48210" x="6883400" y="2698750"/>
          <p14:tracePt t="48227" x="6870700" y="2698750"/>
          <p14:tracePt t="48321" x="6883400" y="2698750"/>
          <p14:tracePt t="48327" x="6902450" y="2698750"/>
          <p14:tracePt t="48345" x="6965950" y="2698750"/>
          <p14:tracePt t="48359" x="7035800" y="2698750"/>
          <p14:tracePt t="48376" x="7086600" y="2698750"/>
          <p14:tracePt t="48392" x="7099300" y="2698750"/>
          <p14:tracePt t="48409" x="7105650" y="2698750"/>
          <p14:tracePt t="48704" x="0" y="0"/>
        </p14:tracePtLst>
        <p14:tracePtLst>
          <p14:tracePt t="49161" x="5480050" y="2851150"/>
          <p14:tracePt t="49209" x="5499100" y="2857500"/>
          <p14:tracePt t="49215" x="5530850" y="2863850"/>
          <p14:tracePt t="49226" x="5581650" y="2882900"/>
          <p14:tracePt t="49243" x="5778500" y="2914650"/>
          <p14:tracePt t="49260" x="5988050" y="2927350"/>
          <p14:tracePt t="49275" x="6184900" y="2927350"/>
          <p14:tracePt t="49292" x="6337300" y="2927350"/>
          <p14:tracePt t="49309" x="6381750" y="2927350"/>
          <p14:tracePt t="49325" x="6394450" y="2927350"/>
          <p14:tracePt t="49433" x="6388100" y="2927350"/>
          <p14:tracePt t="49439" x="6381750" y="2927350"/>
          <p14:tracePt t="49447" x="6362700" y="2927350"/>
          <p14:tracePt t="49460" x="6337300" y="2927350"/>
          <p14:tracePt t="49476" x="6235700" y="2927350"/>
          <p14:tracePt t="49494" x="6076950" y="2927350"/>
          <p14:tracePt t="49510" x="5842000" y="2927350"/>
          <p14:tracePt t="49526" x="5600700" y="2927350"/>
          <p14:tracePt t="49527" x="5492750" y="2927350"/>
          <p14:tracePt t="49542" x="5410200" y="2927350"/>
          <p14:tracePt t="49559" x="5295900" y="2927350"/>
          <p14:tracePt t="49575" x="5283200" y="2927350"/>
          <p14:tracePt t="49664" x="5295900" y="2927350"/>
          <p14:tracePt t="49672" x="5327650" y="2927350"/>
          <p14:tracePt t="49680" x="5384800" y="2927350"/>
          <p14:tracePt t="49693" x="5454650" y="2927350"/>
          <p14:tracePt t="49710" x="5607050" y="2927350"/>
          <p14:tracePt t="49711" x="5670550" y="2927350"/>
          <p14:tracePt t="49726" x="5721350" y="2927350"/>
          <p14:tracePt t="49743" x="5772150" y="2927350"/>
          <p14:tracePt t="49758" x="5784850" y="2927350"/>
          <p14:tracePt t="49832" x="5765800" y="2927350"/>
          <p14:tracePt t="49839" x="5721350" y="2927350"/>
          <p14:tracePt t="49847" x="5645150" y="2927350"/>
          <p14:tracePt t="49859" x="5549900" y="2927350"/>
          <p14:tracePt t="49875" x="5289550" y="2927350"/>
          <p14:tracePt t="49892" x="5010150" y="2927350"/>
          <p14:tracePt t="49909" x="4826000" y="2927350"/>
          <p14:tracePt t="49925" x="4781550" y="2927350"/>
          <p14:tracePt t="49943" x="4768850" y="2927350"/>
          <p14:tracePt t="50008" x="4781550" y="2927350"/>
          <p14:tracePt t="50016" x="4826000" y="2927350"/>
          <p14:tracePt t="50028" x="4876800" y="2927350"/>
          <p14:tracePt t="50042" x="5048250" y="2927350"/>
          <p14:tracePt t="50058" x="5226050" y="2927350"/>
          <p14:tracePt t="50075" x="5340350" y="2927350"/>
          <p14:tracePt t="50092" x="5384800" y="2927350"/>
          <p14:tracePt t="50108" x="5391150" y="2927350"/>
          <p14:tracePt t="50142" x="5397500" y="2927350"/>
          <p14:tracePt t="50159" x="5372100" y="2933700"/>
          <p14:tracePt t="50175" x="5314950" y="2933700"/>
          <p14:tracePt t="50193" x="5257800" y="2933700"/>
          <p14:tracePt t="50240" x="5232400" y="2933700"/>
          <p14:tracePt t="50273" x="5238750" y="2933700"/>
          <p14:tracePt t="50280" x="5264150" y="2933700"/>
          <p14:tracePt t="50294" x="5302250" y="2933700"/>
          <p14:tracePt t="50309" x="5416550" y="2933700"/>
          <p14:tracePt t="50325" x="5518150" y="2933700"/>
          <p14:tracePt t="50327" x="5549900" y="2933700"/>
          <p14:tracePt t="50342" x="5562600" y="2933700"/>
          <p14:tracePt t="50358" x="5581650" y="2933700"/>
          <p14:tracePt t="50416" x="5568950" y="2933700"/>
          <p14:tracePt t="50423" x="5537200" y="2933700"/>
          <p14:tracePt t="50432" x="5499100" y="2933700"/>
          <p14:tracePt t="50443" x="5441950" y="2933700"/>
          <p14:tracePt t="50460" x="5334000" y="2933700"/>
          <p14:tracePt t="50477" x="5257800" y="2933700"/>
          <p14:tracePt t="50494" x="5226050" y="2933700"/>
          <p14:tracePt t="50496" x="5219700" y="2933700"/>
          <p14:tracePt t="50554" x="5238750" y="2933700"/>
          <p14:tracePt t="50561" x="5283200" y="2933700"/>
          <p14:tracePt t="50576" x="5461000" y="2952750"/>
          <p14:tracePt t="50593" x="5702300" y="2990850"/>
          <p14:tracePt t="50609" x="5861050" y="3016250"/>
          <p14:tracePt t="50626" x="5918200" y="3016250"/>
          <p14:tracePt t="50643" x="5930900" y="3016250"/>
          <p14:tracePt t="50698" x="5924550" y="3016250"/>
          <p14:tracePt t="50705" x="5911850" y="3016250"/>
          <p14:tracePt t="50714" x="5892800" y="3016250"/>
          <p14:tracePt t="50728" x="5880100" y="3016250"/>
          <p14:tracePt t="50743" x="5867400" y="3016250"/>
          <p14:tracePt t="50810" x="5880100" y="3016250"/>
          <p14:tracePt t="50819" x="5892800" y="3016250"/>
          <p14:tracePt t="50828" x="5911850" y="3016250"/>
          <p14:tracePt t="50842" x="5943600" y="3016250"/>
          <p14:tracePt t="50859" x="5962650" y="3016250"/>
          <p14:tracePt t="51200" x="0" y="0"/>
        </p14:tracePtLst>
        <p14:tracePtLst>
          <p14:tracePt t="51492" x="5035550" y="2857500"/>
          <p14:tracePt t="51577" x="5067300" y="2857500"/>
          <p14:tracePt t="51587" x="5130800" y="2857500"/>
          <p14:tracePt t="51597" x="5238750" y="2857500"/>
          <p14:tracePt t="51608" x="5537200" y="2857500"/>
          <p14:tracePt t="51625" x="5905500" y="2857500"/>
          <p14:tracePt t="51642" x="6134100" y="2857500"/>
          <p14:tracePt t="51658" x="6229350" y="2857500"/>
          <p14:tracePt t="51675" x="6242050" y="2857500"/>
          <p14:tracePt t="51693" x="6248400" y="2857500"/>
          <p14:tracePt t="51760" x="6216650" y="2857500"/>
          <p14:tracePt t="51772" x="6153150" y="2857500"/>
          <p14:tracePt t="51783" x="5962650" y="2857500"/>
          <p14:tracePt t="51795" x="5848350" y="2857500"/>
          <p14:tracePt t="51810" x="5626100" y="2857500"/>
          <p14:tracePt t="51826" x="5486400" y="2857500"/>
          <p14:tracePt t="51843" x="5454650" y="2857500"/>
          <p14:tracePt t="51860" x="5448300" y="2857500"/>
          <p14:tracePt t="51932" x="5467350" y="2857500"/>
          <p14:tracePt t="51943" x="5499100" y="2857500"/>
          <p14:tracePt t="51944" x="5556250" y="2857500"/>
          <p14:tracePt t="51962" x="5715000" y="2857500"/>
          <p14:tracePt t="51978" x="5829300" y="2857500"/>
          <p14:tracePt t="51992" x="5867400" y="2857500"/>
          <p14:tracePt t="52010" x="5880100" y="2857500"/>
          <p14:tracePt t="52073" x="5842000" y="2857500"/>
          <p14:tracePt t="52079" x="5791200" y="2863850"/>
          <p14:tracePt t="52093" x="5727700" y="2863850"/>
          <p14:tracePt t="52108" x="5568950" y="2863850"/>
          <p14:tracePt t="52124" x="5422900" y="2863850"/>
          <p14:tracePt t="52141" x="5353050" y="2863850"/>
          <p14:tracePt t="52158" x="5340350" y="2863850"/>
          <p14:tracePt t="52199" x="5346700" y="2870200"/>
          <p14:tracePt t="52210" x="5378450" y="2876550"/>
          <p14:tracePt t="52218" x="5448300" y="2882900"/>
          <p14:tracePt t="52228" x="5518150" y="2882900"/>
          <p14:tracePt t="52243" x="5740400" y="2882900"/>
          <p14:tracePt t="52260" x="5949950" y="2882900"/>
          <p14:tracePt t="52275" x="6064250" y="2882900"/>
          <p14:tracePt t="52293" x="6096000" y="2882900"/>
          <p14:tracePt t="52472" x="6096000" y="2889250"/>
          <p14:tracePt t="52480" x="6070600" y="2895600"/>
          <p14:tracePt t="52493" x="6007100" y="2901950"/>
          <p14:tracePt t="52509" x="5835650" y="2901950"/>
          <p14:tracePt t="52527" x="5619750" y="2901950"/>
          <p14:tracePt t="52529" x="5524500" y="2901950"/>
          <p14:tracePt t="52541" x="5435600" y="2901950"/>
          <p14:tracePt t="52561" x="5321300" y="2901950"/>
          <p14:tracePt t="52575" x="5314950" y="2901950"/>
          <p14:tracePt t="52640" x="5321300" y="2901950"/>
          <p14:tracePt t="52651" x="5353050" y="2901950"/>
          <p14:tracePt t="52662" x="5403850" y="2901950"/>
          <p14:tracePt t="52675" x="5549900" y="2901950"/>
          <p14:tracePt t="52693" x="5753100" y="2901950"/>
          <p14:tracePt t="52710" x="5930900" y="2901950"/>
          <p14:tracePt t="52713" x="5981700" y="2901950"/>
          <p14:tracePt t="52727" x="6007100" y="2901950"/>
          <p14:tracePt t="52729" x="6019800" y="2901950"/>
          <p14:tracePt t="52801" x="6013450" y="2901950"/>
          <p14:tracePt t="52809" x="5962650" y="2901950"/>
          <p14:tracePt t="52825" x="5797550" y="2901950"/>
          <p14:tracePt t="52841" x="5607050" y="2901950"/>
          <p14:tracePt t="52858" x="5480050" y="2901950"/>
          <p14:tracePt t="52875" x="5441950" y="2901950"/>
          <p14:tracePt t="52945" x="5461000" y="2901950"/>
          <p14:tracePt t="52952" x="5492750" y="2901950"/>
          <p14:tracePt t="52961" x="5524500" y="2901950"/>
          <p14:tracePt t="52976" x="5600700" y="2901950"/>
          <p14:tracePt t="52993" x="5638800" y="2901950"/>
          <p14:tracePt t="53008" x="5676900" y="2901950"/>
          <p14:tracePt t="53025" x="5683250" y="2901950"/>
          <p14:tracePt t="53047" x="5689600" y="2901950"/>
          <p14:tracePt t="53105" x="5695950" y="2901950"/>
          <p14:tracePt t="53504" x="0" y="0"/>
        </p14:tracePtLst>
        <p14:tracePtLst>
          <p14:tracePt t="57200" x="4876800" y="2965450"/>
          <p14:tracePt t="57304" x="4883150" y="2965450"/>
          <p14:tracePt t="57312" x="4902200" y="2965450"/>
          <p14:tracePt t="57325" x="4933950" y="2965450"/>
          <p14:tracePt t="57340" x="5016500" y="2965450"/>
          <p14:tracePt t="57356" x="5156200" y="2965450"/>
          <p14:tracePt t="57373" x="5334000" y="2965450"/>
          <p14:tracePt t="57389" x="5480050" y="2965450"/>
          <p14:tracePt t="57406" x="5575300" y="2965450"/>
          <p14:tracePt t="57408" x="5613400" y="2965450"/>
          <p14:tracePt t="57424" x="5657850" y="2965450"/>
          <p14:tracePt t="57440" x="5702300" y="2965450"/>
          <p14:tracePt t="57456" x="5765800" y="2965450"/>
          <p14:tracePt t="57473" x="5867400" y="2965450"/>
          <p14:tracePt t="57490" x="6007100" y="2965450"/>
          <p14:tracePt t="57507" x="6146800" y="2965450"/>
          <p14:tracePt t="57524" x="6261100" y="2965450"/>
          <p14:tracePt t="57539" x="6318250" y="2965450"/>
          <p14:tracePt t="57558" x="6330950" y="2965450"/>
          <p14:tracePt t="57608" x="6318250" y="2965450"/>
          <p14:tracePt t="57617" x="6299200" y="2965450"/>
          <p14:tracePt t="57624" x="6254750" y="2965450"/>
          <p14:tracePt t="57640" x="6140450" y="2965450"/>
          <p14:tracePt t="57656" x="5994400" y="2965450"/>
          <p14:tracePt t="57673" x="5835650" y="2965450"/>
          <p14:tracePt t="57689" x="5715000" y="2965450"/>
          <p14:tracePt t="57706" x="5664200" y="2965450"/>
          <p14:tracePt t="57724" x="5651500" y="2965450"/>
          <p14:tracePt t="57784" x="5657850" y="2965450"/>
          <p14:tracePt t="57792" x="5702300" y="2965450"/>
          <p14:tracePt t="57808" x="5848350" y="2965450"/>
          <p14:tracePt t="57822" x="5943600" y="2965450"/>
          <p14:tracePt t="57841" x="6184900" y="2965450"/>
          <p14:tracePt t="57856" x="6254750" y="2965450"/>
          <p14:tracePt t="57873" x="6267450" y="2965450"/>
          <p14:tracePt t="57919" x="6261100" y="2965450"/>
          <p14:tracePt t="57929" x="6242050" y="2965450"/>
          <p14:tracePt t="57939" x="6210300" y="2965450"/>
          <p14:tracePt t="57959" x="6108700" y="2959100"/>
          <p14:tracePt t="57960" x="6070600" y="2959100"/>
          <p14:tracePt t="57973" x="6032500" y="2959100"/>
          <p14:tracePt t="57990" x="6000750" y="2959100"/>
          <p14:tracePt t="58006" x="5994400" y="2959100"/>
          <p14:tracePt t="58249" x="0" y="0"/>
        </p14:tracePtLst>
        <p14:tracePtLst>
          <p14:tracePt t="58603" x="7797800" y="2622550"/>
          <p14:tracePt t="58665" x="7797800" y="2628900"/>
          <p14:tracePt t="58675" x="7797800" y="2647950"/>
          <p14:tracePt t="58690" x="7791450" y="2749550"/>
          <p14:tracePt t="58708" x="7778750" y="2857500"/>
          <p14:tracePt t="58725" x="7778750" y="2971800"/>
          <p14:tracePt t="58742" x="7778750" y="3028950"/>
          <p14:tracePt t="58757" x="7778750" y="3054350"/>
          <p14:tracePt t="58759" x="7778750" y="3073400"/>
          <p14:tracePt t="58773" x="7785100" y="3079750"/>
          <p14:tracePt t="58849" x="7791450" y="3073400"/>
          <p14:tracePt t="58856" x="7797800" y="3060700"/>
          <p14:tracePt t="58873" x="7816850" y="3009900"/>
          <p14:tracePt t="58889" x="7842250" y="2921000"/>
          <p14:tracePt t="58906" x="7867650" y="2832100"/>
          <p14:tracePt t="58923" x="7880350" y="2768600"/>
          <p14:tracePt t="58939" x="7886700" y="2749550"/>
          <p14:tracePt t="58956" x="7886700" y="2743200"/>
          <p14:tracePt t="59009" x="7886700" y="2755900"/>
          <p14:tracePt t="59016" x="7886700" y="2787650"/>
          <p14:tracePt t="59026" x="7886700" y="2819400"/>
          <p14:tracePt t="59040" x="7893050" y="2895600"/>
          <p14:tracePt t="59057" x="7899400" y="2921000"/>
          <p14:tracePt t="59073" x="7905750" y="2933700"/>
          <p14:tracePt t="59091" x="7905750" y="2940050"/>
          <p14:tracePt t="59154" x="7912100" y="2940050"/>
          <p14:tracePt t="59160" x="7918450" y="2921000"/>
          <p14:tracePt t="59173" x="7924800" y="2901950"/>
          <p14:tracePt t="59189" x="7937500" y="2851150"/>
          <p14:tracePt t="59206" x="7943850" y="2813050"/>
          <p14:tracePt t="59208" x="7943850" y="2787650"/>
          <p14:tracePt t="59224" x="7943850" y="2774950"/>
          <p14:tracePt t="59242" x="7943850" y="2768600"/>
          <p14:tracePt t="59280" x="7943850" y="2774950"/>
          <p14:tracePt t="59288" x="7943850" y="2806700"/>
          <p14:tracePt t="59295" x="7943850" y="2844800"/>
          <p14:tracePt t="59306" x="7943850" y="2901950"/>
          <p14:tracePt t="59323" x="7943850" y="2984500"/>
          <p14:tracePt t="59340" x="7943850" y="3022600"/>
          <p14:tracePt t="59356" x="7943850" y="3028950"/>
          <p14:tracePt t="59450" x="7943850" y="3003550"/>
          <p14:tracePt t="59456" x="7950200" y="2959100"/>
          <p14:tracePt t="59474" x="7962900" y="2876550"/>
          <p14:tracePt t="59491" x="7969250" y="2794000"/>
          <p14:tracePt t="59506" x="7969250" y="2762250"/>
          <p14:tracePt t="59524" x="7969250" y="2749550"/>
          <p14:tracePt t="59540" x="7969250" y="2743200"/>
          <p14:tracePt t="59585" x="7969250" y="2774950"/>
          <p14:tracePt t="59592" x="7969250" y="2832100"/>
          <p14:tracePt t="59606" x="7969250" y="2882900"/>
          <p14:tracePt t="59622" x="7969250" y="2990850"/>
          <p14:tracePt t="59624" x="7969250" y="3022600"/>
          <p14:tracePt t="59640" x="7969250" y="3060700"/>
          <p14:tracePt t="59746" x="7969250" y="3048000"/>
          <p14:tracePt t="59752" x="7969250" y="3022600"/>
          <p14:tracePt t="59760" x="7969250" y="2990850"/>
          <p14:tracePt t="59774" x="7969250" y="2940050"/>
          <p14:tracePt t="59790" x="7975600" y="2832100"/>
          <p14:tracePt t="59791" x="7975600" y="2800350"/>
          <p14:tracePt t="59807" x="7975600" y="2774950"/>
          <p14:tracePt t="59810" x="7975600" y="2749550"/>
          <p14:tracePt t="59822" x="7975600" y="2743200"/>
          <p14:tracePt t="59839" x="7975600" y="2730500"/>
          <p14:tracePt t="59882" x="7975600" y="2755900"/>
          <p14:tracePt t="59889" x="7975600" y="2800350"/>
          <p14:tracePt t="59906" x="7981950" y="2908300"/>
          <p14:tracePt t="59922" x="7981950" y="2997200"/>
          <p14:tracePt t="59939" x="7981950" y="3028950"/>
          <p14:tracePt t="59956" x="7981950" y="3041650"/>
          <p14:tracePt t="60016" x="7981950" y="3022600"/>
          <p14:tracePt t="60024" x="7981950" y="3003550"/>
          <p14:tracePt t="60040" x="7981950" y="2927350"/>
          <p14:tracePt t="60057" x="7994650" y="2857500"/>
          <p14:tracePt t="60073" x="7994650" y="2825750"/>
          <p14:tracePt t="60089" x="7994650" y="2819400"/>
          <p14:tracePt t="60120" x="7994650" y="2825750"/>
          <p14:tracePt t="60128" x="7994650" y="2870200"/>
          <p14:tracePt t="60138" x="7994650" y="2933700"/>
          <p14:tracePt t="60155" x="7994650" y="3048000"/>
          <p14:tracePt t="60172" x="7994650" y="3098800"/>
          <p14:tracePt t="60188" x="7994650" y="3105150"/>
          <p14:tracePt t="60295" x="8007350" y="2857500"/>
          <p14:tracePt t="60307" x="8007350" y="2851150"/>
          <p14:tracePt t="60322" x="8007350" y="2844800"/>
          <p14:tracePt t="60344" x="8001000" y="2863850"/>
          <p14:tracePt t="60356" x="8001000" y="2882900"/>
          <p14:tracePt t="60372" x="8001000" y="2978150"/>
          <p14:tracePt t="60388" x="8001000" y="3028950"/>
          <p14:tracePt t="60405" x="8001000" y="3035300"/>
          <p14:tracePt t="60439" x="8001000" y="3041650"/>
          <p14:tracePt t="60455" x="8001000" y="3022600"/>
          <p14:tracePt t="60473" x="8001000" y="2997200"/>
          <p14:tracePt t="60490" x="8001000" y="2978150"/>
          <p14:tracePt t="60507" x="8001000" y="2965450"/>
          <p14:tracePt t="60648" x="0" y="0"/>
        </p14:tracePtLst>
        <p14:tracePtLst>
          <p14:tracePt t="60872" x="7918450" y="2698750"/>
          <p14:tracePt t="60897" x="7918450" y="2705100"/>
          <p14:tracePt t="60903" x="7912100" y="2743200"/>
          <p14:tracePt t="60913" x="7905750" y="2800350"/>
          <p14:tracePt t="60922" x="7899400" y="2851150"/>
          <p14:tracePt t="60938" x="7899400" y="2940050"/>
          <p14:tracePt t="60955" x="7899400" y="2997200"/>
          <p14:tracePt t="60971" x="7899400" y="3016250"/>
          <p14:tracePt t="60989" x="7899400" y="3028950"/>
          <p14:tracePt t="61064" x="7899400" y="3022600"/>
          <p14:tracePt t="61073" x="7899400" y="2984500"/>
          <p14:tracePt t="61090" x="7899400" y="2863850"/>
          <p14:tracePt t="61106" x="7899400" y="2755900"/>
          <p14:tracePt t="61122" x="7899400" y="2698750"/>
          <p14:tracePt t="61139" x="7899400" y="2673350"/>
          <p14:tracePt t="61156" x="7899400" y="2667000"/>
          <p14:tracePt t="61189" x="7899400" y="2673350"/>
          <p14:tracePt t="61206" x="7899400" y="2749550"/>
          <p14:tracePt t="61222" x="7899400" y="2863850"/>
          <p14:tracePt t="61225" x="7899400" y="2921000"/>
          <p14:tracePt t="61242" x="7880350" y="2984500"/>
          <p14:tracePt t="61258" x="7880350" y="2990850"/>
          <p14:tracePt t="61274" x="7880350" y="2997200"/>
          <p14:tracePt t="61328" x="7880350" y="2978150"/>
          <p14:tracePt t="61337" x="7880350" y="2952750"/>
          <p14:tracePt t="61356" x="7867650" y="2882900"/>
          <p14:tracePt t="61373" x="7854950" y="2813050"/>
          <p14:tracePt t="61375" x="7848600" y="2794000"/>
          <p14:tracePt t="61390" x="7842250" y="2781300"/>
          <p14:tracePt t="61441" x="7842250" y="2787650"/>
          <p14:tracePt t="61449" x="7842250" y="2800350"/>
          <p14:tracePt t="61460" x="7842250" y="2844800"/>
          <p14:tracePt t="61474" x="7842250" y="2921000"/>
          <p14:tracePt t="61490" x="7842250" y="2959100"/>
          <p14:tracePt t="61507" x="7842250" y="2971800"/>
          <p14:tracePt t="61524" x="7842250" y="2978150"/>
          <p14:tracePt t="61576" x="7842250" y="2971800"/>
          <p14:tracePt t="61586" x="7842250" y="2952750"/>
          <p14:tracePt t="61595" x="7842250" y="2927350"/>
          <p14:tracePt t="61606" x="7842250" y="2901950"/>
          <p14:tracePt t="61624" x="7842250" y="2863850"/>
          <p14:tracePt t="61689" x="7842250" y="2870200"/>
          <p14:tracePt t="61696" x="7842250" y="2895600"/>
          <p14:tracePt t="61706" x="7842250" y="2927350"/>
          <p14:tracePt t="61724" x="7842250" y="2978150"/>
          <p14:tracePt t="61740" x="7842250" y="2990850"/>
          <p14:tracePt t="61756" x="7842250" y="2997200"/>
          <p14:tracePt t="61817" x="7842250" y="2971800"/>
          <p14:tracePt t="61826" x="7842250" y="2933700"/>
          <p14:tracePt t="61840" x="7842250" y="2825750"/>
          <p14:tracePt t="61856" x="7842250" y="2730500"/>
          <p14:tracePt t="61872" x="7842250" y="2673350"/>
          <p14:tracePt t="61889" x="7842250" y="2660650"/>
          <p14:tracePt t="61936" x="7842250" y="2679700"/>
          <p14:tracePt t="61944" x="7842250" y="2717800"/>
          <p14:tracePt t="61955" x="7842250" y="2768600"/>
          <p14:tracePt t="61972" x="7842250" y="2876550"/>
          <p14:tracePt t="61990" x="7842250" y="2921000"/>
          <p14:tracePt t="62006" x="7842250" y="2927350"/>
          <p14:tracePt t="62064" x="7842250" y="2908300"/>
          <p14:tracePt t="62072" x="7842250" y="2895600"/>
          <p14:tracePt t="62079" x="7842250" y="2876550"/>
          <p14:tracePt t="62089" x="7842250" y="2851150"/>
          <p14:tracePt t="62107" x="7842250" y="2800350"/>
          <p14:tracePt t="62121" x="7842250" y="2781300"/>
          <p14:tracePt t="62138" x="7842250" y="2774950"/>
          <p14:tracePt t="62320" x="0" y="0"/>
        </p14:tracePtLst>
        <p14:tracePtLst>
          <p14:tracePt t="62811" x="9004300" y="2997200"/>
          <p14:tracePt t="62904" x="9023350" y="3003550"/>
          <p14:tracePt t="62914" x="9048750" y="3009900"/>
          <p14:tracePt t="62926" x="9099550" y="3022600"/>
          <p14:tracePt t="62939" x="9239250" y="3035300"/>
          <p14:tracePt t="62956" x="9474200" y="3035300"/>
          <p14:tracePt t="62974" x="9779000" y="3035300"/>
          <p14:tracePt t="62977" x="9912350" y="3035300"/>
          <p14:tracePt t="62990" x="10026650" y="3035300"/>
          <p14:tracePt t="63006" x="10185400" y="3041650"/>
          <p14:tracePt t="63008" x="10204450" y="3041650"/>
          <p14:tracePt t="63024" x="10210800" y="3041650"/>
          <p14:tracePt t="63027" x="10217150" y="3041650"/>
          <p14:tracePt t="63096" x="10210800" y="3041650"/>
          <p14:tracePt t="63105" x="10191750" y="3041650"/>
          <p14:tracePt t="63122" x="10115550" y="3041650"/>
          <p14:tracePt t="63139" x="9969500" y="3041650"/>
          <p14:tracePt t="63155" x="9766300" y="3041650"/>
          <p14:tracePt t="63172" x="9556750" y="3041650"/>
          <p14:tracePt t="63188" x="9410700" y="3041650"/>
          <p14:tracePt t="63205" x="9347200" y="3041650"/>
          <p14:tracePt t="63208" x="9334500" y="3041650"/>
          <p14:tracePt t="63222" x="9328150" y="3041650"/>
          <p14:tracePt t="63297" x="9340850" y="3041650"/>
          <p14:tracePt t="63306" x="9359900" y="3041650"/>
          <p14:tracePt t="63324" x="9467850" y="3041650"/>
          <p14:tracePt t="63339" x="9645650" y="3041650"/>
          <p14:tracePt t="63357" x="9842500" y="3041650"/>
          <p14:tracePt t="63372" x="9950450" y="3041650"/>
          <p14:tracePt t="63389" x="9975850" y="3041650"/>
          <p14:tracePt t="63421" x="9982200" y="3048000"/>
          <p14:tracePt t="63438" x="9969500" y="3048000"/>
          <p14:tracePt t="63439" x="9937750" y="3048000"/>
          <p14:tracePt t="63454" x="9893300" y="3048000"/>
          <p14:tracePt t="63457" x="9842500" y="3048000"/>
          <p14:tracePt t="63471" x="9652000" y="3048000"/>
          <p14:tracePt t="63490" x="9391650" y="3048000"/>
          <p14:tracePt t="63505" x="9105900" y="3048000"/>
          <p14:tracePt t="63523" x="8928100" y="3048000"/>
          <p14:tracePt t="63539" x="8877300" y="3048000"/>
          <p14:tracePt t="63554" x="8870950" y="3048000"/>
          <p14:tracePt t="63617" x="8883650" y="3048000"/>
          <p14:tracePt t="63624" x="8909050" y="3048000"/>
          <p14:tracePt t="63637" x="8947150" y="3048000"/>
          <p14:tracePt t="63655" x="9074150" y="3048000"/>
          <p14:tracePt t="63656" x="9156700" y="3048000"/>
          <p14:tracePt t="63672" x="9378950" y="3048000"/>
          <p14:tracePt t="63689" x="9601200" y="3048000"/>
          <p14:tracePt t="63704" x="9728200" y="3048000"/>
          <p14:tracePt t="63722" x="9753600" y="3048000"/>
          <p14:tracePt t="63738" x="9759950" y="3048000"/>
          <p14:tracePt t="63775" x="9747250" y="3054350"/>
          <p14:tracePt t="63789" x="9728200" y="3054350"/>
          <p14:tracePt t="63806" x="9632950" y="3054350"/>
          <p14:tracePt t="63821" x="9429750" y="3054350"/>
          <p14:tracePt t="63823" x="9328150" y="3054350"/>
          <p14:tracePt t="63838" x="9245600" y="3054350"/>
          <p14:tracePt t="63854" x="9144000" y="3054350"/>
          <p14:tracePt t="63856" x="9131300" y="3054350"/>
          <p14:tracePt t="63872" x="9118600" y="3054350"/>
          <p14:tracePt t="63912" x="9124950" y="3054350"/>
          <p14:tracePt t="63921" x="9150350" y="3054350"/>
          <p14:tracePt t="63937" x="9220200" y="3054350"/>
          <p14:tracePt t="63955" x="9372600" y="3054350"/>
          <p14:tracePt t="63971" x="9569450" y="3054350"/>
          <p14:tracePt t="63989" x="9779000" y="3054350"/>
          <p14:tracePt t="63991" x="9867900" y="3054350"/>
          <p14:tracePt t="64004" x="9918700" y="3054350"/>
          <p14:tracePt t="64021" x="9944100" y="3054350"/>
          <p14:tracePt t="64023" x="9950450" y="3054350"/>
          <p14:tracePt t="64063" x="9937750" y="3054350"/>
          <p14:tracePt t="64072" x="9912350" y="3054350"/>
          <p14:tracePt t="64079" x="9855200" y="3054350"/>
          <p14:tracePt t="64090" x="9791700" y="3054350"/>
          <p14:tracePt t="64104" x="9677400" y="3054350"/>
          <p14:tracePt t="64123" x="9607550" y="3054350"/>
          <p14:tracePt t="64137" x="9594850" y="3054350"/>
          <p14:tracePt t="64154" x="9588500" y="3054350"/>
          <p14:tracePt t="64187" x="9601200" y="3054350"/>
          <p14:tracePt t="64205" x="9677400" y="3054350"/>
          <p14:tracePt t="64221" x="9804400" y="3054350"/>
          <p14:tracePt t="64240" x="9963150" y="3054350"/>
          <p14:tracePt t="64243" x="10058400" y="3054350"/>
          <p14:tracePt t="64255" x="10140950" y="3054350"/>
          <p14:tracePt t="64256" x="10229850" y="3054350"/>
          <p14:tracePt t="64273" x="10306050" y="3054350"/>
          <p14:tracePt t="64289" x="10318750" y="3054350"/>
          <p14:tracePt t="64304" x="10325100" y="3054350"/>
          <p14:tracePt t="64321" x="10299700" y="3054350"/>
          <p14:tracePt t="64339" x="10160000" y="3048000"/>
          <p14:tracePt t="64354" x="9988550" y="3048000"/>
          <p14:tracePt t="64372" x="9842500" y="3048000"/>
          <p14:tracePt t="64388" x="9779000" y="3048000"/>
          <p14:tracePt t="64404" x="9772650" y="3048000"/>
          <p14:tracePt t="64456" x="9785350" y="3048000"/>
          <p14:tracePt t="64463" x="9817100" y="3048000"/>
          <p14:tracePt t="64473" x="9861550" y="3048000"/>
          <p14:tracePt t="64488" x="10007600" y="3048000"/>
          <p14:tracePt t="64505" x="10185400" y="3048000"/>
          <p14:tracePt t="64522" x="10312400" y="3048000"/>
          <p14:tracePt t="64538" x="10344150" y="3048000"/>
          <p14:tracePt t="64576" x="10312400" y="3048000"/>
          <p14:tracePt t="64587" x="10236200" y="3048000"/>
          <p14:tracePt t="64604" x="10039350" y="3022600"/>
          <p14:tracePt t="64622" x="9817100" y="3009900"/>
          <p14:tracePt t="64638" x="9582150" y="3009900"/>
          <p14:tracePt t="64639" x="9499600" y="3009900"/>
          <p14:tracePt t="64654" x="9442450" y="3009900"/>
          <p14:tracePt t="64671" x="9404350" y="3009900"/>
          <p14:tracePt t="64705" x="9404350" y="3003550"/>
          <p14:tracePt t="64721" x="9429750" y="3003550"/>
          <p14:tracePt t="64738" x="9512300" y="3003550"/>
          <p14:tracePt t="64755" x="9652000" y="3003550"/>
          <p14:tracePt t="64772" x="9823450" y="3003550"/>
          <p14:tracePt t="64788" x="9969500" y="3003550"/>
          <p14:tracePt t="64804" x="10013950" y="3003550"/>
          <p14:tracePt t="64822" x="10026650" y="3003550"/>
          <p14:tracePt t="64854" x="9963150" y="3009900"/>
          <p14:tracePt t="64856" x="9886950" y="3009900"/>
          <p14:tracePt t="64871" x="9690100" y="3009900"/>
          <p14:tracePt t="64888" x="9461500" y="3009900"/>
          <p14:tracePt t="64904" x="9309100" y="3009900"/>
          <p14:tracePt t="64921" x="9277350" y="3009900"/>
          <p14:tracePt t="64938" x="9264650" y="3009900"/>
          <p14:tracePt t="64978" x="9283700" y="3009900"/>
          <p14:tracePt t="64987" x="9302750" y="3009900"/>
          <p14:tracePt t="65004" x="9391650" y="3009900"/>
          <p14:tracePt t="65023" x="9569450" y="3009900"/>
          <p14:tracePt t="65025" x="9664700" y="3009900"/>
          <p14:tracePt t="65038" x="9779000" y="3009900"/>
          <p14:tracePt t="65054" x="9969500" y="3009900"/>
          <p14:tracePt t="65057" x="10020300" y="3009900"/>
          <p14:tracePt t="65072" x="10052050" y="3009900"/>
          <p14:tracePt t="65074" x="10071100" y="3009900"/>
          <p14:tracePt t="65087" x="10077450" y="3009900"/>
          <p14:tracePt t="65112" x="10071100" y="3009900"/>
          <p14:tracePt t="65121" x="10039350" y="3009900"/>
          <p14:tracePt t="65137" x="9931400" y="3009900"/>
          <p14:tracePt t="65154" x="9817100" y="3009900"/>
          <p14:tracePt t="65171" x="9721850" y="3009900"/>
          <p14:tracePt t="65187" x="9677400" y="3009900"/>
          <p14:tracePt t="65205" x="9671050" y="3009900"/>
          <p14:tracePt t="65248" x="9690100" y="3009900"/>
          <p14:tracePt t="65257" x="9721850" y="3009900"/>
          <p14:tracePt t="65273" x="9753600" y="3009900"/>
          <p14:tracePt t="65274" x="9791700" y="3009900"/>
          <p14:tracePt t="65288" x="9925050" y="3009900"/>
          <p14:tracePt t="65304" x="10052050" y="3009900"/>
          <p14:tracePt t="65322" x="10096500" y="3009900"/>
          <p14:tracePt t="65338" x="10109200" y="3009900"/>
          <p14:tracePt t="65371" x="10083800" y="3009900"/>
          <p14:tracePt t="65388" x="9963150" y="2997200"/>
          <p14:tracePt t="65405" x="9759950" y="2971800"/>
          <p14:tracePt t="65421" x="9563100" y="2965450"/>
          <p14:tracePt t="65424" x="9467850" y="2965450"/>
          <p14:tracePt t="65437" x="9404350" y="2965450"/>
          <p14:tracePt t="65455" x="9366250" y="2965450"/>
          <p14:tracePt t="65470" x="9359900" y="2965450"/>
          <p14:tracePt t="65513" x="9372600" y="2965450"/>
          <p14:tracePt t="65521" x="9404350" y="2965450"/>
          <p14:tracePt t="65539" x="9537700" y="2971800"/>
          <p14:tracePt t="65556" x="9709150" y="2997200"/>
          <p14:tracePt t="65560" x="9804400" y="2997200"/>
          <p14:tracePt t="65577" x="10013950" y="2997200"/>
          <p14:tracePt t="65588" x="10096500" y="2997200"/>
          <p14:tracePt t="65604" x="10210800" y="2997200"/>
          <p14:tracePt t="65621" x="10242550" y="2997200"/>
          <p14:tracePt t="65656" x="10229850" y="2997200"/>
          <p14:tracePt t="65671" x="10172700" y="2997200"/>
          <p14:tracePt t="65688" x="9925050" y="2952750"/>
          <p14:tracePt t="65705" x="9753600" y="2946400"/>
          <p14:tracePt t="65721" x="9626600" y="2946400"/>
          <p14:tracePt t="65740" x="9601200" y="2946400"/>
          <p14:tracePt t="65754" x="9594850" y="2946400"/>
          <p14:tracePt t="65784" x="9613900" y="2946400"/>
          <p14:tracePt t="65793" x="9645650" y="2946400"/>
          <p14:tracePt t="65805" x="9709150" y="2946400"/>
          <p14:tracePt t="65822" x="9880600" y="2971800"/>
          <p14:tracePt t="65824" x="9988550" y="2984500"/>
          <p14:tracePt t="65839" x="10083800" y="2984500"/>
          <p14:tracePt t="65855" x="10287000" y="3009900"/>
          <p14:tracePt t="65872" x="10375900" y="3009900"/>
          <p14:tracePt t="65874" x="10388600" y="3009900"/>
          <p14:tracePt t="65887" x="10401300" y="3009900"/>
          <p14:tracePt t="65936" x="10394950" y="3009900"/>
          <p14:tracePt t="65945" x="10375900" y="3009900"/>
          <p14:tracePt t="65954" x="10356850" y="3009900"/>
          <p14:tracePt t="65970" x="10318750" y="3009900"/>
          <p14:tracePt t="65987" x="10267950" y="3009900"/>
          <p14:tracePt t="66005" x="10236200" y="3009900"/>
          <p14:tracePt t="66021" x="10217150" y="3009900"/>
          <p14:tracePt t="66038" x="10210800" y="3009900"/>
          <p14:tracePt t="66089" x="10229850" y="3009900"/>
          <p14:tracePt t="66096" x="10261600" y="3009900"/>
          <p14:tracePt t="66105" x="10312400" y="3016250"/>
          <p14:tracePt t="66122" x="10401300" y="3022600"/>
          <p14:tracePt t="66137" x="10502900" y="3035300"/>
          <p14:tracePt t="66155" x="10541000" y="3035300"/>
          <p14:tracePt t="66171" x="10560050" y="3035300"/>
          <p14:tracePt t="66217" x="10547350" y="3035300"/>
          <p14:tracePt t="66225" x="10483850" y="3028950"/>
          <p14:tracePt t="66237" x="10375900" y="3016250"/>
          <p14:tracePt t="66255" x="10064750" y="2984500"/>
          <p14:tracePt t="66258" x="9912350" y="2984500"/>
          <p14:tracePt t="66273" x="9645650" y="2984500"/>
          <p14:tracePt t="66290" x="9499600" y="2984500"/>
          <p14:tracePt t="66305" x="9474200" y="2984500"/>
          <p14:tracePt t="66322" x="9467850" y="2984500"/>
          <p14:tracePt t="66352" x="9474200" y="2978150"/>
          <p14:tracePt t="66361" x="9486900" y="2971800"/>
          <p14:tracePt t="66371" x="9505950" y="2971800"/>
          <p14:tracePt t="66388" x="9569450" y="2971800"/>
          <p14:tracePt t="66404" x="9702800" y="2971800"/>
          <p14:tracePt t="66420" x="9963150" y="2971800"/>
          <p14:tracePt t="66437" x="10375900" y="2971800"/>
          <p14:tracePt t="66439" x="10572750" y="2971800"/>
          <p14:tracePt t="66453" x="10725150" y="2971800"/>
          <p14:tracePt t="66470" x="10915650" y="2971800"/>
          <p14:tracePt t="66474" x="10947400" y="2971800"/>
          <p14:tracePt t="66486" x="10953750" y="2971800"/>
          <p14:tracePt t="66503" x="10966450" y="2971800"/>
          <p14:tracePt t="66521" x="10947400" y="2965450"/>
          <p14:tracePt t="66538" x="10864850" y="2959100"/>
          <p14:tracePt t="66554" x="10687050" y="2914650"/>
          <p14:tracePt t="66571" x="10407650" y="2876550"/>
          <p14:tracePt t="66587" x="10147300" y="2863850"/>
          <p14:tracePt t="66606" x="10039350" y="2863850"/>
          <p14:tracePt t="66621" x="10020300" y="2863850"/>
          <p14:tracePt t="66637" x="10013950" y="2863850"/>
          <p14:tracePt t="66665" x="10020300" y="2863850"/>
          <p14:tracePt t="66675" x="10039350" y="2863850"/>
          <p14:tracePt t="66687" x="10115550" y="2870200"/>
          <p14:tracePt t="66705" x="10210800" y="2882900"/>
          <p14:tracePt t="66721" x="10344150" y="2908300"/>
          <p14:tracePt t="66737" x="10414000" y="2921000"/>
          <p14:tracePt t="66756" x="10420350" y="2921000"/>
          <p14:tracePt t="66808" x="10414000" y="2921000"/>
          <p14:tracePt t="66817" x="10382250" y="2921000"/>
          <p14:tracePt t="66826" x="10318750" y="2921000"/>
          <p14:tracePt t="66838" x="10261600" y="2908300"/>
          <p14:tracePt t="66854" x="10153650" y="2889250"/>
          <p14:tracePt t="66873" x="10096500" y="2889250"/>
          <p14:tracePt t="66887" x="10083800" y="2889250"/>
          <p14:tracePt t="66945" x="10090150" y="2889250"/>
          <p14:tracePt t="66954" x="10096500" y="2889250"/>
          <p14:tracePt t="66970" x="10134600" y="2889250"/>
          <p14:tracePt t="66990" x="10179050" y="2889250"/>
          <p14:tracePt t="66993" x="10204450" y="2889250"/>
          <p14:tracePt t="67005" x="10223500" y="2889250"/>
          <p14:tracePt t="67022" x="10229850" y="2889250"/>
          <p14:tracePt t="67073" x="10236200" y="2889250"/>
          <p14:tracePt t="67080" x="10255250" y="2889250"/>
          <p14:tracePt t="67088" x="10274300" y="2889250"/>
          <p14:tracePt t="67104" x="10363200" y="2921000"/>
          <p14:tracePt t="67121" x="10490200" y="2946400"/>
          <p14:tracePt t="67137" x="10591800" y="2952750"/>
          <p14:tracePt t="67154" x="10636250" y="2952750"/>
          <p14:tracePt t="67170" x="10648950" y="2952750"/>
          <p14:tracePt t="67224" x="10623550" y="2952750"/>
          <p14:tracePt t="67232" x="10566400" y="2946400"/>
          <p14:tracePt t="67243" x="10490200" y="2927350"/>
          <p14:tracePt t="67255" x="10414000" y="2914650"/>
          <p14:tracePt t="67272" x="10191750" y="2876550"/>
          <p14:tracePt t="67289" x="10121900" y="2876550"/>
          <p14:tracePt t="67306" x="10109200" y="2876550"/>
          <p14:tracePt t="67361" x="10115550" y="2876550"/>
          <p14:tracePt t="67370" x="10128250" y="2882900"/>
          <p14:tracePt t="67387" x="10179050" y="2889250"/>
          <p14:tracePt t="67405" x="10229850" y="2901950"/>
          <p14:tracePt t="67421" x="10248900" y="2901950"/>
          <p14:tracePt t="67437" x="10255250" y="2901950"/>
          <p14:tracePt t="67457" x="10242550" y="2914650"/>
          <p14:tracePt t="67470" x="10223500" y="2914650"/>
          <p14:tracePt t="67488" x="10007600" y="2914650"/>
          <p14:tracePt t="67506" x="9823450" y="2914650"/>
          <p14:tracePt t="67522" x="9658350" y="2914650"/>
          <p14:tracePt t="67539" x="9505950" y="2914650"/>
          <p14:tracePt t="67554" x="9404350" y="2914650"/>
          <p14:tracePt t="67571" x="9359900" y="2914650"/>
          <p14:tracePt t="67589" x="9347200" y="2914650"/>
          <p14:tracePt t="67618" x="9353550" y="2914650"/>
          <p14:tracePt t="67627" x="9372600" y="2914650"/>
          <p14:tracePt t="67637" x="9404350" y="2914650"/>
          <p14:tracePt t="67654" x="9499600" y="2914650"/>
          <p14:tracePt t="67656" x="9563100" y="2914650"/>
          <p14:tracePt t="67670" x="9645650" y="2914650"/>
          <p14:tracePt t="67688" x="9861550" y="2914650"/>
          <p14:tracePt t="67704" x="9899650" y="2914650"/>
          <p14:tracePt t="67721" x="9912350" y="2914650"/>
          <p14:tracePt t="67761" x="9893300" y="2914650"/>
          <p14:tracePt t="67773" x="9836150" y="2914650"/>
          <p14:tracePt t="67789" x="9702800" y="2914650"/>
          <p14:tracePt t="67804" x="9512300" y="2914650"/>
          <p14:tracePt t="67820" x="9385300" y="2914650"/>
          <p14:tracePt t="67841" x="9347200" y="2914650"/>
          <p14:tracePt t="67883" x="9372600" y="2914650"/>
          <p14:tracePt t="67893" x="9410700" y="2914650"/>
          <p14:tracePt t="67904" x="9563100" y="2914650"/>
          <p14:tracePt t="67921" x="9772650" y="2914650"/>
          <p14:tracePt t="67936" x="10071100" y="2914650"/>
          <p14:tracePt t="67953" x="10394950" y="2914650"/>
          <p14:tracePt t="67969" x="10655300" y="2914650"/>
          <p14:tracePt t="67986" x="10763250" y="2914650"/>
          <p14:tracePt t="68003" x="10775950" y="2914650"/>
          <p14:tracePt t="68021" x="10782300" y="2914650"/>
          <p14:tracePt t="68037" x="10756900" y="2914650"/>
          <p14:tracePt t="68054" x="10610850" y="2914650"/>
          <p14:tracePt t="68056" x="10496550" y="2914650"/>
          <p14:tracePt t="68070" x="10337800" y="2914650"/>
          <p14:tracePt t="68088" x="9944100" y="2914650"/>
          <p14:tracePt t="68103" x="9601200" y="2914650"/>
          <p14:tracePt t="68122" x="9569450" y="2914650"/>
          <p14:tracePt t="68135" x="9563100" y="2914650"/>
          <p14:tracePt t="68161" x="9582150" y="2921000"/>
          <p14:tracePt t="68169" x="9613900" y="2927350"/>
          <p14:tracePt t="68187" x="9690100" y="2933700"/>
          <p14:tracePt t="68203" x="9855200" y="2952750"/>
          <p14:tracePt t="68219" x="10033000" y="2978150"/>
          <p14:tracePt t="68236" x="10147300" y="3003550"/>
          <p14:tracePt t="68252" x="10160000" y="3003550"/>
          <p14:tracePt t="68272" x="10166350" y="3009900"/>
          <p14:tracePt t="68288" x="10153650" y="3009900"/>
          <p14:tracePt t="68304" x="10090150" y="3009900"/>
          <p14:tracePt t="68322" x="10013950" y="3009900"/>
          <p14:tracePt t="68337" x="9975850" y="3009900"/>
          <p14:tracePt t="68353" x="9963150" y="3009900"/>
          <p14:tracePt t="68401" x="9975850" y="3009900"/>
          <p14:tracePt t="68408" x="10001250" y="3009900"/>
          <p14:tracePt t="68419" x="10033000" y="3009900"/>
          <p14:tracePt t="68436" x="10109200" y="3009900"/>
          <p14:tracePt t="68453" x="10217150" y="3009900"/>
          <p14:tracePt t="68469" x="10274300" y="3009900"/>
          <p14:tracePt t="68471" x="10280650" y="3009900"/>
          <p14:tracePt t="68486" x="10287000" y="3009900"/>
          <p14:tracePt t="68502" x="10293350" y="3009900"/>
          <p14:tracePt t="68808" x="0" y="0"/>
        </p14:tracePtLst>
        <p14:tracePtLst>
          <p14:tracePt t="69657" x="5302250" y="2984500"/>
          <p14:tracePt t="69683" x="5289550" y="2984500"/>
          <p14:tracePt t="69696" x="5270500" y="2984500"/>
          <p14:tracePt t="69712" x="5257800" y="2990850"/>
          <p14:tracePt t="69715" x="5245100" y="3003550"/>
          <p14:tracePt t="69726" x="5226050" y="3016250"/>
          <p14:tracePt t="69737" x="5213350" y="3060700"/>
          <p14:tracePt t="69753" x="5207000" y="3117850"/>
          <p14:tracePt t="69771" x="5207000" y="3162300"/>
          <p14:tracePt t="69788" x="5226050" y="3213100"/>
          <p14:tracePt t="69803" x="5276850" y="3251200"/>
          <p14:tracePt t="69821" x="5391150" y="3289300"/>
          <p14:tracePt t="69838" x="5524500" y="3327400"/>
          <p14:tracePt t="69840" x="5588000" y="3333750"/>
          <p14:tracePt t="69854" x="5645150" y="3340100"/>
          <p14:tracePt t="69869" x="5689600" y="3340100"/>
          <p14:tracePt t="69888" x="5734050" y="3321050"/>
          <p14:tracePt t="69903" x="5746750" y="3276600"/>
          <p14:tracePt t="69921" x="5746750" y="3219450"/>
          <p14:tracePt t="69936" x="5734050" y="3162300"/>
          <p14:tracePt t="69953" x="5670550" y="3098800"/>
          <p14:tracePt t="69969" x="5575300" y="3048000"/>
          <p14:tracePt t="69986" x="5461000" y="2997200"/>
          <p14:tracePt t="70003" x="5359400" y="2971800"/>
          <p14:tracePt t="70019" x="5327650" y="2971800"/>
          <p14:tracePt t="70037" x="5308600" y="2971800"/>
          <p14:tracePt t="70053" x="5302250" y="2984500"/>
          <p14:tracePt t="70068" x="5308600" y="3041650"/>
          <p14:tracePt t="70087" x="5334000" y="3073400"/>
          <p14:tracePt t="70104" x="5403850" y="3136900"/>
          <p14:tracePt t="70119" x="5486400" y="3181350"/>
          <p14:tracePt t="70135" x="5562600" y="3206750"/>
          <p14:tracePt t="70152" x="5588000" y="3213100"/>
          <p14:tracePt t="70168" x="5594350" y="3213100"/>
          <p14:tracePt t="70423" x="0" y="0"/>
        </p14:tracePtLst>
        <p14:tracePtLst>
          <p14:tracePt t="71184" x="5048250" y="3111500"/>
          <p14:tracePt t="71192" x="5041900" y="3111500"/>
          <p14:tracePt t="71209" x="5035550" y="3111500"/>
          <p14:tracePt t="71218" x="5029200" y="3117850"/>
          <p14:tracePt t="71235" x="5010150" y="3130550"/>
          <p14:tracePt t="71251" x="4991100" y="3181350"/>
          <p14:tracePt t="71268" x="4984750" y="3238500"/>
          <p14:tracePt t="71285" x="4984750" y="3295650"/>
          <p14:tracePt t="71303" x="4991100" y="3340100"/>
          <p14:tracePt t="71304" x="4997450" y="3340100"/>
          <p14:tracePt t="71319" x="5016500" y="3352800"/>
          <p14:tracePt t="71320" x="5035550" y="3365500"/>
          <p14:tracePt t="71335" x="5092700" y="3384550"/>
          <p14:tracePt t="71353" x="5162550" y="3390900"/>
          <p14:tracePt t="71368" x="5219700" y="3390900"/>
          <p14:tracePt t="71385" x="5257800" y="3390900"/>
          <p14:tracePt t="71401" x="5283200" y="3378200"/>
          <p14:tracePt t="71418" x="5295900" y="3346450"/>
          <p14:tracePt t="71435" x="5295900" y="3321050"/>
          <p14:tracePt t="71452" x="5295900" y="3308350"/>
          <p14:tracePt t="71593" x="0" y="0"/>
        </p14:tracePtLst>
        <p14:tracePtLst>
          <p14:tracePt t="72225" x="4038600" y="3397250"/>
          <p14:tracePt t="72244" x="4025900" y="3397250"/>
          <p14:tracePt t="72257" x="4019550" y="3409950"/>
          <p14:tracePt t="72271" x="4013200" y="3416300"/>
          <p14:tracePt t="72274" x="4013200" y="3422650"/>
          <p14:tracePt t="72288" x="4013200" y="3441700"/>
          <p14:tracePt t="72290" x="4013200" y="3467100"/>
          <p14:tracePt t="72304" x="4013200" y="3498850"/>
          <p14:tracePt t="72306" x="4013200" y="3543300"/>
          <p14:tracePt t="72321" x="4051300" y="3613150"/>
          <p14:tracePt t="72337" x="4140200" y="3695700"/>
          <p14:tracePt t="72354" x="4273550" y="3752850"/>
          <p14:tracePt t="72369" x="4445000" y="3778250"/>
          <p14:tracePt t="72387" x="4591050" y="3784600"/>
          <p14:tracePt t="72402" x="4711700" y="3778250"/>
          <p14:tracePt t="72419" x="4756150" y="3765550"/>
          <p14:tracePt t="72436" x="4775200" y="3752850"/>
          <p14:tracePt t="72440" x="4781550" y="3740150"/>
          <p14:tracePt t="72453" x="4781550" y="3727450"/>
          <p14:tracePt t="72469" x="4781550" y="3695700"/>
          <p14:tracePt t="72486" x="4781550" y="3663950"/>
          <p14:tracePt t="72488" x="4781550" y="3638550"/>
          <p14:tracePt t="72502" x="4775200" y="3632200"/>
          <p14:tracePt t="72521" x="4768850" y="3625850"/>
          <p14:tracePt t="72633" x="0" y="0"/>
        </p14:tracePtLst>
        <p14:tracePtLst>
          <p14:tracePt t="72984" x="5562600" y="3333750"/>
          <p14:tracePt t="73009" x="5562600" y="3346450"/>
          <p14:tracePt t="73015" x="5562600" y="3365500"/>
          <p14:tracePt t="73023" x="5562600" y="3378200"/>
          <p14:tracePt t="73034" x="5562600" y="3397250"/>
          <p14:tracePt t="73053" x="5562600" y="3435350"/>
          <p14:tracePt t="73069" x="5562600" y="3543300"/>
          <p14:tracePt t="73085" x="5588000" y="3651250"/>
          <p14:tracePt t="73101" x="5619750" y="3746500"/>
          <p14:tracePt t="73103" x="5638800" y="3771900"/>
          <p14:tracePt t="73118" x="5651500" y="3790950"/>
          <p14:tracePt t="73134" x="5676900" y="3803650"/>
          <p14:tracePt t="73151" x="5695950" y="3810000"/>
          <p14:tracePt t="73168" x="5727700" y="3810000"/>
          <p14:tracePt t="73184" x="5746750" y="3784600"/>
          <p14:tracePt t="73201" x="5765800" y="3746500"/>
          <p14:tracePt t="73217" x="5784850" y="3714750"/>
          <p14:tracePt t="73234" x="5791200" y="3683000"/>
          <p14:tracePt t="73251" x="5791200" y="3670300"/>
          <p14:tracePt t="73267" x="5791200" y="3663950"/>
          <p14:tracePt t="73640" x="0" y="0"/>
        </p14:tracePtLst>
        <p14:tracePtLst>
          <p14:tracePt t="74216" x="5492750" y="3378200"/>
          <p14:tracePt t="74224" x="5480050" y="3378200"/>
          <p14:tracePt t="74234" x="5473700" y="3384550"/>
          <p14:tracePt t="74251" x="5467350" y="3429000"/>
          <p14:tracePt t="74267" x="5454650" y="3524250"/>
          <p14:tracePt t="74284" x="5454650" y="3619500"/>
          <p14:tracePt t="74302" x="5454650" y="3676650"/>
          <p14:tracePt t="74303" x="5454650" y="3702050"/>
          <p14:tracePt t="74318" x="5454650" y="3721100"/>
          <p14:tracePt t="74334" x="5461000" y="3733800"/>
          <p14:tracePt t="74351" x="5467350" y="3740150"/>
          <p14:tracePt t="74369" x="5473700" y="3740150"/>
          <p14:tracePt t="74384" x="5499100" y="3721100"/>
          <p14:tracePt t="74402" x="5530850" y="3670300"/>
          <p14:tracePt t="74417" x="5549900" y="3619500"/>
          <p14:tracePt t="74434" x="5549900" y="3587750"/>
          <p14:tracePt t="74450" x="5549900" y="3562350"/>
          <p14:tracePt t="74522" x="5556250" y="3562350"/>
          <p14:tracePt t="74529" x="5562600" y="3587750"/>
          <p14:tracePt t="74538" x="5568950" y="3619500"/>
          <p14:tracePt t="74552" x="5588000" y="3695700"/>
          <p14:tracePt t="74570" x="5607050" y="3727450"/>
          <p14:tracePt t="74617" x="5607050" y="3733800"/>
          <p14:tracePt t="74640" x="5619750" y="3733800"/>
          <p14:tracePt t="74649" x="5626100" y="3721100"/>
          <p14:tracePt t="74657" x="5632450" y="3695700"/>
          <p14:tracePt t="74667" x="5632450" y="3670300"/>
          <p14:tracePt t="74684" x="5632450" y="3594100"/>
          <p14:tracePt t="74700" x="5632450" y="3511550"/>
          <p14:tracePt t="74717" x="5632450" y="3448050"/>
          <p14:tracePt t="74734" x="5626100" y="3422650"/>
          <p14:tracePt t="74775" x="5626100" y="3441700"/>
          <p14:tracePt t="74784" x="5626100" y="3467100"/>
          <p14:tracePt t="74792" x="5626100" y="3524250"/>
          <p14:tracePt t="74802" x="5626100" y="3575050"/>
          <p14:tracePt t="74817" x="5632450" y="3676650"/>
          <p14:tracePt t="74835" x="5651500" y="3721100"/>
          <p14:tracePt t="74852" x="5657850" y="3727450"/>
          <p14:tracePt t="74905" x="5664200" y="3714750"/>
          <p14:tracePt t="74914" x="5670550" y="3689350"/>
          <p14:tracePt t="74922" x="5670550" y="3670300"/>
          <p14:tracePt t="74934" x="5670550" y="3625850"/>
          <p14:tracePt t="74951" x="5670550" y="3505200"/>
          <p14:tracePt t="74968" x="5670550" y="3467100"/>
          <p14:tracePt t="74985" x="5670550" y="3460750"/>
          <p14:tracePt t="75040" x="5676900" y="3498850"/>
          <p14:tracePt t="75048" x="5676900" y="3530600"/>
          <p14:tracePt t="75057" x="5683250" y="3606800"/>
          <p14:tracePt t="75068" x="5689600" y="3663950"/>
          <p14:tracePt t="75084" x="5702300" y="3721100"/>
          <p14:tracePt t="75101" x="5708650" y="3733800"/>
          <p14:tracePt t="75144" x="5715000" y="3721100"/>
          <p14:tracePt t="75152" x="5715000" y="3708400"/>
          <p14:tracePt t="75170" x="5727700" y="3638550"/>
          <p14:tracePt t="75184" x="5727700" y="3581400"/>
          <p14:tracePt t="75201" x="5734050" y="3511550"/>
          <p14:tracePt t="75216" x="5734050" y="3492500"/>
          <p14:tracePt t="75233" x="5734050" y="3486150"/>
          <p14:tracePt t="75273" x="5734050" y="3505200"/>
          <p14:tracePt t="75283" x="5734050" y="3543300"/>
          <p14:tracePt t="75300" x="5753100" y="3632200"/>
          <p14:tracePt t="75318" x="5753100" y="3657600"/>
          <p14:tracePt t="75400" x="5753100" y="3644900"/>
          <p14:tracePt t="75408" x="5753100" y="3638550"/>
          <p14:tracePt t="75419" x="5753100" y="3625850"/>
          <p14:tracePt t="75434" x="5753100" y="3619500"/>
          <p14:tracePt t="75607" x="5753100" y="3613150"/>
          <p14:tracePt t="75615" x="5753100" y="3606800"/>
          <p14:tracePt t="75623" x="5753100" y="3600450"/>
          <p14:tracePt t="75634" x="5753100" y="3581400"/>
          <p14:tracePt t="75651" x="5753100" y="3524250"/>
          <p14:tracePt t="75667" x="5753100" y="3429000"/>
          <p14:tracePt t="75683" x="5753100" y="3352800"/>
          <p14:tracePt t="75700" x="5753100" y="3321050"/>
          <p14:tracePt t="75717" x="5753100" y="3308350"/>
          <p14:tracePt t="75752" x="5753100" y="3314700"/>
          <p14:tracePt t="75761" x="5753100" y="3340100"/>
          <p14:tracePt t="75774" x="5753100" y="3371850"/>
          <p14:tracePt t="75777" x="5753100" y="3390900"/>
          <p14:tracePt t="75787" x="5753100" y="3422650"/>
          <p14:tracePt t="75801" x="5753100" y="3479800"/>
          <p14:tracePt t="75818" x="5753100" y="3530600"/>
          <p14:tracePt t="75834" x="5753100" y="3575050"/>
          <p14:tracePt t="75851" x="5753100" y="3613150"/>
          <p14:tracePt t="75868" x="5753100" y="3625850"/>
          <p14:tracePt t="75929" x="5746750" y="3619500"/>
          <p14:tracePt t="75936" x="5746750" y="3613150"/>
          <p14:tracePt t="75952" x="5734050" y="3587750"/>
          <p14:tracePt t="75983" x="5734050" y="3575050"/>
          <p14:tracePt t="76032" x="5734050" y="3594100"/>
          <p14:tracePt t="76039" x="5734050" y="3613150"/>
          <p14:tracePt t="76053" x="5734050" y="3625850"/>
          <p14:tracePt t="76067" x="5734050" y="3644900"/>
          <p14:tracePt t="76128" x="5734050" y="3638550"/>
          <p14:tracePt t="76136" x="5734050" y="3632200"/>
          <p14:tracePt t="76153" x="5734050" y="3600450"/>
          <p14:tracePt t="76168" x="5734050" y="3587750"/>
          <p14:tracePt t="76360" x="5727700" y="3581400"/>
          <p14:tracePt t="76361" x="0" y="0"/>
        </p14:tracePtLst>
        <p14:tracePtLst>
          <p14:tracePt t="77466" x="2324100" y="2292350"/>
          <p14:tracePt t="77481" x="2311400" y="2292350"/>
          <p14:tracePt t="77494" x="2305050" y="2311400"/>
          <p14:tracePt t="77505" x="2292350" y="2393950"/>
          <p14:tracePt t="77517" x="2286000" y="2444750"/>
          <p14:tracePt t="77533" x="2260600" y="2527300"/>
          <p14:tracePt t="77536" x="2254250" y="2565400"/>
          <p14:tracePt t="77550" x="2254250" y="2578100"/>
          <p14:tracePt t="77568" x="2254250" y="2622550"/>
          <p14:tracePt t="77584" x="2254250" y="2635250"/>
          <p14:tracePt t="77633" x="2254250" y="2622550"/>
          <p14:tracePt t="77640" x="2247900" y="2571750"/>
          <p14:tracePt t="77650" x="2228850" y="2520950"/>
          <p14:tracePt t="77667" x="2197100" y="2374900"/>
          <p14:tracePt t="77684" x="2159000" y="2235200"/>
          <p14:tracePt t="77700" x="2127250" y="2152650"/>
          <p14:tracePt t="77718" x="2120900" y="2120900"/>
          <p14:tracePt t="77750" x="2114550" y="2114550"/>
          <p14:tracePt t="77766" x="2108200" y="2120900"/>
          <p14:tracePt t="77784" x="2076450" y="2273300"/>
          <p14:tracePt t="77801" x="2051050" y="2374900"/>
          <p14:tracePt t="77818" x="2038350" y="2406650"/>
          <p14:tracePt t="77834" x="2032000" y="2413000"/>
          <p14:tracePt t="77888" x="2032000" y="2406650"/>
          <p14:tracePt t="77898" x="2032000" y="2387600"/>
          <p14:tracePt t="77918" x="2032000" y="2330450"/>
          <p14:tracePt t="77933" x="2032000" y="2279650"/>
          <p14:tracePt t="77936" x="2032000" y="2266950"/>
          <p14:tracePt t="77950" x="2025650" y="2247900"/>
          <p14:tracePt t="77967" x="2019300" y="2235200"/>
          <p14:tracePt t="78011" x="2019300" y="2254250"/>
          <p14:tracePt t="78019" x="2019300" y="2292350"/>
          <p14:tracePt t="78034" x="2000250" y="2400300"/>
          <p14:tracePt t="78051" x="1993900" y="2444750"/>
          <p14:tracePt t="78066" x="1993900" y="2457450"/>
          <p14:tracePt t="78121" x="1993900" y="2444750"/>
          <p14:tracePt t="78127" x="1993900" y="2413000"/>
          <p14:tracePt t="78135" x="2000250" y="2381250"/>
          <p14:tracePt t="78150" x="2006600" y="2336800"/>
          <p14:tracePt t="78152" x="2012950" y="2298700"/>
          <p14:tracePt t="78167" x="2012950" y="2266950"/>
          <p14:tracePt t="78183" x="2019300" y="2216150"/>
          <p14:tracePt t="78183" x="2019300" y="2203450"/>
          <p14:tracePt t="78217" x="2019300" y="2197100"/>
          <p14:tracePt t="78241" x="2019300" y="2222500"/>
          <p14:tracePt t="78247" x="2019300" y="2266950"/>
          <p14:tracePt t="78256" x="2019300" y="2311400"/>
          <p14:tracePt t="78265" x="2019300" y="2343150"/>
          <p14:tracePt t="78282" x="2019300" y="2374900"/>
          <p14:tracePt t="78299" x="2019300" y="2381250"/>
          <p14:tracePt t="78316" x="2019300" y="2387600"/>
          <p14:tracePt t="78336" x="2038350" y="2381250"/>
          <p14:tracePt t="78350" x="2051050" y="2368550"/>
          <p14:tracePt t="78367" x="2063750" y="2317750"/>
          <p14:tracePt t="78368" x="2076450" y="2292350"/>
          <p14:tracePt t="78384" x="2076450" y="2273300"/>
          <p14:tracePt t="78401" x="2095500" y="2228850"/>
          <p14:tracePt t="78415" x="2095500" y="2222500"/>
          <p14:tracePt t="78447" x="2095500" y="2216150"/>
          <p14:tracePt t="78479" x="2095500" y="2222500"/>
          <p14:tracePt t="78488" x="2095500" y="2241550"/>
          <p14:tracePt t="78502" x="2095500" y="2254250"/>
          <p14:tracePt t="78515" x="2095500" y="2273300"/>
          <p14:tracePt t="78534" x="2095500" y="2292350"/>
          <p14:tracePt t="78549" x="2095500" y="2305050"/>
          <p14:tracePt t="78565" x="2095500" y="2311400"/>
          <p14:tracePt t="78607" x="2101850" y="2311400"/>
          <p14:tracePt t="78618" x="2108200" y="2286000"/>
          <p14:tracePt t="78623" x="2108200" y="2241550"/>
          <p14:tracePt t="78633" x="2108200" y="2190750"/>
          <p14:tracePt t="78649" x="2108200" y="2082800"/>
          <p14:tracePt t="78666" x="2108200" y="2025650"/>
          <p14:tracePt t="78682" x="2108200" y="2012950"/>
          <p14:tracePt t="78736" x="2101850" y="2051050"/>
          <p14:tracePt t="78743" x="2101850" y="2082800"/>
          <p14:tracePt t="78751" x="2101850" y="2152650"/>
          <p14:tracePt t="78767" x="2101850" y="2260600"/>
          <p14:tracePt t="78782" x="2101850" y="2292350"/>
          <p14:tracePt t="78799" x="2101850" y="2330450"/>
          <p14:tracePt t="78816" x="2101850" y="2336800"/>
          <p14:tracePt t="78880" x="2101850" y="2324100"/>
          <p14:tracePt t="78887" x="2101850" y="2311400"/>
          <p14:tracePt t="78901" x="2101850" y="2305050"/>
          <p14:tracePt t="78917" x="2101850" y="2292350"/>
          <p14:tracePt t="78944" x="2101850" y="2286000"/>
          <p14:tracePt t="78967" x="0" y="0"/>
        </p14:tracePtLst>
        <p14:tracePtLst>
          <p14:tracePt t="79569" x="7181850" y="3282950"/>
          <p14:tracePt t="79591" x="7175500" y="3282950"/>
          <p14:tracePt t="79601" x="7175500" y="3289300"/>
          <p14:tracePt t="79617" x="7175500" y="3340100"/>
          <p14:tracePt t="79633" x="7175500" y="3435350"/>
          <p14:tracePt t="79652" x="7175500" y="3568700"/>
          <p14:tracePt t="79666" x="7175500" y="3689350"/>
          <p14:tracePt t="79683" x="7175500" y="3771900"/>
          <p14:tracePt t="79700" x="7175500" y="3810000"/>
          <p14:tracePt t="79716" x="7175500" y="3816350"/>
          <p14:tracePt t="79746" x="7175500" y="3822700"/>
          <p14:tracePt t="79760" x="7175500" y="3816350"/>
          <p14:tracePt t="79769" x="7175500" y="3790950"/>
          <p14:tracePt t="79784" x="7181850" y="3714750"/>
          <p14:tracePt t="79799" x="7181850" y="3606800"/>
          <p14:tracePt t="79818" x="7181850" y="3505200"/>
          <p14:tracePt t="79834" x="7181850" y="3429000"/>
          <p14:tracePt t="79850" x="7175500" y="3378200"/>
          <p14:tracePt t="79867" x="7175500" y="3365500"/>
          <p14:tracePt t="79884" x="7175500" y="3359150"/>
          <p14:tracePt t="79922" x="7175500" y="3365500"/>
          <p14:tracePt t="79930" x="7175500" y="3403600"/>
          <p14:tracePt t="79950" x="7175500" y="3530600"/>
          <p14:tracePt t="79952" x="7175500" y="3606800"/>
          <p14:tracePt t="79966" x="7175500" y="3670300"/>
          <p14:tracePt t="79983" x="7175500" y="3733800"/>
          <p14:tracePt t="80040" x="7181850" y="3733800"/>
          <p14:tracePt t="80047" x="7181850" y="3721100"/>
          <p14:tracePt t="80056" x="7181850" y="3689350"/>
          <p14:tracePt t="80066" x="7181850" y="3651250"/>
          <p14:tracePt t="80082" x="7181850" y="3549650"/>
          <p14:tracePt t="80100" x="7181850" y="3435350"/>
          <p14:tracePt t="80117" x="7162800" y="3352800"/>
          <p14:tracePt t="80133" x="7150100" y="3314700"/>
          <p14:tracePt t="80150" x="7150100" y="3295650"/>
          <p14:tracePt t="80184" x="7150100" y="3302000"/>
          <p14:tracePt t="80246" x="7150100" y="3600450"/>
          <p14:tracePt t="80247" x="7150100" y="3619500"/>
          <p14:tracePt t="80268" x="7150100" y="3632200"/>
          <p14:tracePt t="80282" x="7150100" y="3638550"/>
          <p14:tracePt t="80327" x="7150100" y="3632200"/>
          <p14:tracePt t="80336" x="7150100" y="3600450"/>
          <p14:tracePt t="80351" x="7150100" y="3556000"/>
          <p14:tracePt t="80353" x="7150100" y="3505200"/>
          <p14:tracePt t="80367" x="7137400" y="3448050"/>
          <p14:tracePt t="80382" x="7124700" y="3359150"/>
          <p14:tracePt t="80384" x="7124700" y="3340100"/>
          <p14:tracePt t="80399" x="7118350" y="3308350"/>
          <p14:tracePt t="80417" x="7112000" y="3295650"/>
          <p14:tracePt t="80433" x="7105650" y="3295650"/>
          <p14:tracePt t="80456" x="7105650" y="3321050"/>
          <p14:tracePt t="80465" x="7105650" y="3359150"/>
          <p14:tracePt t="80481" x="7099300" y="3479800"/>
          <p14:tracePt t="80498" x="7086600" y="3556000"/>
          <p14:tracePt t="80515" x="7086600" y="3587750"/>
          <p14:tracePt t="80532" x="7086600" y="3594100"/>
          <p14:tracePt t="80600" x="7086600" y="3575050"/>
          <p14:tracePt t="80608" x="7086600" y="3549650"/>
          <p14:tracePt t="80616" x="7086600" y="3530600"/>
          <p14:tracePt t="80632" x="7086600" y="3479800"/>
          <p14:tracePt t="80649" x="7086600" y="3467100"/>
          <p14:tracePt t="80687" x="7080250" y="3467100"/>
          <p14:tracePt t="80696" x="7073900" y="3492500"/>
          <p14:tracePt t="80703" x="7067550" y="3536950"/>
          <p14:tracePt t="80715" x="7067550" y="3581400"/>
          <p14:tracePt t="80732" x="7067550" y="3689350"/>
          <p14:tracePt t="80748" x="7061200" y="3727450"/>
          <p14:tracePt t="80765" x="7061200" y="3733800"/>
          <p14:tracePt t="80800" x="7054850" y="3733800"/>
          <p14:tracePt t="80816" x="7054850" y="3708400"/>
          <p14:tracePt t="80823" x="7048500" y="3670300"/>
          <p14:tracePt t="80833" x="7042150" y="3638550"/>
          <p14:tracePt t="80849" x="7029450" y="3549650"/>
          <p14:tracePt t="80866" x="7010400" y="3454400"/>
          <p14:tracePt t="80882" x="7004050" y="3409950"/>
          <p14:tracePt t="80898" x="7004050" y="3397250"/>
          <p14:tracePt t="80916" x="7004050" y="3390900"/>
          <p14:tracePt t="80944" x="6997700" y="3397250"/>
          <p14:tracePt t="80951" x="6997700" y="3416300"/>
          <p14:tracePt t="80965" x="6997700" y="3454400"/>
          <p14:tracePt t="80982" x="6991350" y="3556000"/>
          <p14:tracePt t="80984" x="6985000" y="3575050"/>
          <p14:tracePt t="80998" x="6985000" y="3594100"/>
          <p14:tracePt t="81015" x="6978650" y="3613150"/>
          <p14:tracePt t="81080" x="6978650" y="3594100"/>
          <p14:tracePt t="81088" x="6978650" y="3568700"/>
          <p14:tracePt t="81102" x="6978650" y="3536950"/>
          <p14:tracePt t="81116" x="6978650" y="3473450"/>
          <p14:tracePt t="81134" x="6978650" y="3441700"/>
          <p14:tracePt t="81136" x="6978650" y="3435350"/>
          <p14:tracePt t="81176" x="6978650" y="3454400"/>
          <p14:tracePt t="81184" x="6978650" y="3492500"/>
          <p14:tracePt t="81201" x="6978650" y="3587750"/>
          <p14:tracePt t="81215" x="6985000" y="3657600"/>
          <p14:tracePt t="81231" x="6985000" y="3663950"/>
          <p14:tracePt t="81296" x="6985000" y="3638550"/>
          <p14:tracePt t="81303" x="6985000" y="3613150"/>
          <p14:tracePt t="81317" x="6985000" y="3587750"/>
          <p14:tracePt t="81331" x="6985000" y="3536950"/>
          <p14:tracePt t="81348" x="6985000" y="3505200"/>
          <p14:tracePt t="81366" x="6985000" y="3498850"/>
          <p14:tracePt t="81416" x="6985000" y="3511550"/>
          <p14:tracePt t="81424" x="6985000" y="3543300"/>
          <p14:tracePt t="81433" x="6991350" y="3600450"/>
          <p14:tracePt t="81450" x="6997700" y="3657600"/>
          <p14:tracePt t="81468" x="6997700" y="3663950"/>
          <p14:tracePt t="81482" x="6997700" y="3670300"/>
          <p14:tracePt t="81498" x="7004050" y="3676650"/>
          <p14:tracePt t="81528" x="7004050" y="3657600"/>
          <p14:tracePt t="81537" x="7016750" y="3619500"/>
          <p14:tracePt t="81549" x="7016750" y="3600450"/>
          <p14:tracePt t="81565" x="7016750" y="3524250"/>
          <p14:tracePt t="81582" x="7016750" y="3460750"/>
          <p14:tracePt t="81584" x="7016750" y="3435350"/>
          <p14:tracePt t="81600" x="7016750" y="3422650"/>
          <p14:tracePt t="81648" x="7016750" y="3448050"/>
          <p14:tracePt t="81656" x="7016750" y="3486150"/>
          <p14:tracePt t="81666" x="7016750" y="3543300"/>
          <p14:tracePt t="81682" x="7016750" y="3606800"/>
          <p14:tracePt t="81699" x="7016750" y="3644900"/>
          <p14:tracePt t="81736" x="7016750" y="3651250"/>
          <p14:tracePt t="81760" x="7016750" y="3644900"/>
          <p14:tracePt t="81768" x="7016750" y="3625850"/>
          <p14:tracePt t="81782" x="7016750" y="3594100"/>
          <p14:tracePt t="81798" x="7016750" y="3517900"/>
          <p14:tracePt t="81816" x="7016750" y="3416300"/>
          <p14:tracePt t="81833" x="7016750" y="3397250"/>
          <p14:tracePt t="81850" x="7016750" y="3390900"/>
          <p14:tracePt t="81897" x="7016750" y="3409950"/>
          <p14:tracePt t="81904" x="7016750" y="3441700"/>
          <p14:tracePt t="81915" x="7016750" y="3473450"/>
          <p14:tracePt t="81933" x="7016750" y="3549650"/>
          <p14:tracePt t="81948" x="7016750" y="3581400"/>
          <p14:tracePt t="81965" x="7016750" y="3600450"/>
          <p14:tracePt t="82041" x="7016750" y="3587750"/>
          <p14:tracePt t="82049" x="7016750" y="3568700"/>
          <p14:tracePt t="82065" x="7016750" y="3517900"/>
          <p14:tracePt t="82083" x="7023100" y="3467100"/>
          <p14:tracePt t="82099" x="7023100" y="3441700"/>
          <p14:tracePt t="82153" x="7023100" y="3460750"/>
          <p14:tracePt t="82163" x="7029450" y="3498850"/>
          <p14:tracePt t="82171" x="7035800" y="3524250"/>
          <p14:tracePt t="82183" x="7042150" y="3556000"/>
          <p14:tracePt t="82243" x="7048500" y="3562350"/>
          <p14:tracePt t="82250" x="7048500" y="3556000"/>
          <p14:tracePt t="82265" x="7048500" y="3530600"/>
          <p14:tracePt t="82282" x="7048500" y="3492500"/>
          <p14:tracePt t="82298" x="7048500" y="3460750"/>
          <p14:tracePt t="82315" x="7048500" y="3441700"/>
          <p14:tracePt t="82352" x="7048500" y="3448050"/>
          <p14:tracePt t="82365" x="7054850" y="3479800"/>
          <p14:tracePt t="82383" x="7054850" y="3530600"/>
          <p14:tracePt t="82384" x="7054850" y="3543300"/>
          <p14:tracePt t="82400" x="7061200" y="3562350"/>
          <p14:tracePt t="82402" x="7067550" y="3568700"/>
          <p14:tracePt t="82664" x="0" y="0"/>
        </p14:tracePtLst>
        <p14:tracePtLst>
          <p14:tracePt t="84320" x="1543050" y="3454400"/>
          <p14:tracePt t="84368" x="1536700" y="3460750"/>
          <p14:tracePt t="84375" x="1530350" y="3479800"/>
          <p14:tracePt t="84384" x="1530350" y="3498850"/>
          <p14:tracePt t="84398" x="1530350" y="3530600"/>
          <p14:tracePt t="84415" x="1530350" y="3625850"/>
          <p14:tracePt t="84416" x="1530350" y="3689350"/>
          <p14:tracePt t="84432" x="1536700" y="3765550"/>
          <p14:tracePt t="84434" x="1543050" y="3829050"/>
          <p14:tracePt t="84449" x="1574800" y="3943350"/>
          <p14:tracePt t="84466" x="1587500" y="3975100"/>
          <p14:tracePt t="84481" x="1593850" y="3994150"/>
          <p14:tracePt t="84514" x="1600200" y="3994150"/>
          <p14:tracePt t="84531" x="1638300" y="3962400"/>
          <p14:tracePt t="84547" x="1689100" y="3879850"/>
          <p14:tracePt t="84564" x="1746250" y="3752850"/>
          <p14:tracePt t="84580" x="1803400" y="3619500"/>
          <p14:tracePt t="84597" x="1828800" y="3498850"/>
          <p14:tracePt t="84615" x="1860550" y="3435350"/>
          <p14:tracePt t="84617" x="1860550" y="3422650"/>
          <p14:tracePt t="84665" x="1866900" y="3441700"/>
          <p14:tracePt t="84672" x="1885950" y="3486150"/>
          <p14:tracePt t="84681" x="1898650" y="3556000"/>
          <p14:tracePt t="84697" x="1924050" y="3695700"/>
          <p14:tracePt t="84715" x="1981200" y="3822700"/>
          <p14:tracePt t="84730" x="2012950" y="3873500"/>
          <p14:tracePt t="84749" x="2019300" y="3886200"/>
          <p14:tracePt t="84783" x="2038350" y="3886200"/>
          <p14:tracePt t="84791" x="2051050" y="3860800"/>
          <p14:tracePt t="84800" x="2063750" y="3822700"/>
          <p14:tracePt t="84813" x="2089150" y="3778250"/>
          <p14:tracePt t="84830" x="2127250" y="3676650"/>
          <p14:tracePt t="84833" x="2139950" y="3625850"/>
          <p14:tracePt t="84847" x="2165350" y="3549650"/>
          <p14:tracePt t="84865" x="2171700" y="3517900"/>
          <p14:tracePt t="84882" x="2178050" y="3511550"/>
          <p14:tracePt t="84914" x="2184400" y="3524250"/>
          <p14:tracePt t="84932" x="2197100" y="3657600"/>
          <p14:tracePt t="84948" x="2222500" y="3803650"/>
          <p14:tracePt t="84963" x="2247900" y="3905250"/>
          <p14:tracePt t="84980" x="2254250" y="3924300"/>
          <p14:tracePt t="85016" x="2266950" y="3917950"/>
          <p14:tracePt t="85023" x="2273300" y="3898900"/>
          <p14:tracePt t="85032" x="2273300" y="3879850"/>
          <p14:tracePt t="85047" x="2273300" y="3835400"/>
          <p14:tracePt t="85064" x="2273300" y="3790950"/>
          <p14:tracePt t="85080" x="2273300" y="3740150"/>
          <p14:tracePt t="85097" x="2273300" y="3708400"/>
          <p14:tracePt t="85114" x="2273300" y="3689350"/>
          <p14:tracePt t="85131" x="2273300" y="3676650"/>
          <p14:tracePt t="85209" x="2273300" y="3683000"/>
          <p14:tracePt t="85417" x="0" y="0"/>
        </p14:tracePtLst>
        <p14:tracePtLst>
          <p14:tracePt t="85809" x="1758950" y="2355850"/>
          <p14:tracePt t="85824" x="1758950" y="2374900"/>
          <p14:tracePt t="85834" x="1758950" y="2406650"/>
          <p14:tracePt t="85848" x="1752600" y="2552700"/>
          <p14:tracePt t="85865" x="1733550" y="2774950"/>
          <p14:tracePt t="85882" x="1689100" y="3073400"/>
          <p14:tracePt t="85899" x="1676400" y="3409950"/>
          <p14:tracePt t="85915" x="1682750" y="3714750"/>
          <p14:tracePt t="85930" x="1695450" y="3905250"/>
          <p14:tracePt t="85949" x="1739900" y="4038600"/>
          <p14:tracePt t="85964" x="1758950" y="4102100"/>
          <p14:tracePt t="85981" x="1765300" y="4121150"/>
          <p14:tracePt t="85998" x="1765300" y="4127500"/>
          <p14:tracePt t="86015" x="1771650" y="4127500"/>
          <p14:tracePt t="86032" x="1778000" y="4108450"/>
          <p14:tracePt t="86047" x="1797050" y="4038600"/>
          <p14:tracePt t="86063" x="1809750" y="3956050"/>
          <p14:tracePt t="86080" x="1809750" y="3905250"/>
          <p14:tracePt t="86096" x="1809750" y="3879850"/>
          <p14:tracePt t="86160" x="1809750" y="3898900"/>
          <p14:tracePt t="86168" x="1809750" y="3924300"/>
          <p14:tracePt t="86183" x="1809750" y="3943350"/>
          <p14:tracePt t="86214" x="1809750" y="3949700"/>
          <p14:tracePt t="86274" x="1822450" y="3949700"/>
          <p14:tracePt t="86441" x="1828800" y="3943350"/>
          <p14:tracePt t="86450" x="1847850" y="3937000"/>
          <p14:tracePt t="86450" x="0" y="0"/>
        </p14:tracePtLst>
        <p14:tracePtLst>
          <p14:tracePt t="86819" x="3467100" y="4019550"/>
          <p14:tracePt t="86952" x="3473450" y="4025900"/>
          <p14:tracePt t="86962" x="3511550" y="4032250"/>
          <p14:tracePt t="86981" x="3683000" y="4044950"/>
          <p14:tracePt t="86983" x="3816350" y="4057650"/>
          <p14:tracePt t="86997" x="3994150" y="4070350"/>
          <p14:tracePt t="87015" x="4489450" y="4070350"/>
          <p14:tracePt t="87030" x="4629150" y="4076700"/>
          <p14:tracePt t="87047" x="4781550" y="4089400"/>
          <p14:tracePt t="87063" x="4800600" y="4089400"/>
          <p14:tracePt t="87088" x="4813300" y="4089400"/>
          <p14:tracePt t="87169" x="4806950" y="4089400"/>
          <p14:tracePt t="87180" x="4787900" y="4089400"/>
          <p14:tracePt t="87199" x="4648200" y="4089400"/>
          <p14:tracePt t="87214" x="4584700" y="4089400"/>
          <p14:tracePt t="87232" x="4425950" y="4089400"/>
          <p14:tracePt t="87248" x="4356100" y="4102100"/>
          <p14:tracePt t="87265" x="4337050" y="4108450"/>
          <p14:tracePt t="87282" x="4330700" y="4108450"/>
          <p14:tracePt t="87298" x="4324350" y="4108450"/>
          <p14:tracePt t="87385" x="4349750" y="4114800"/>
          <p14:tracePt t="87397" x="4394200" y="4121150"/>
          <p14:tracePt t="87416" x="4616450" y="4165600"/>
          <p14:tracePt t="87432" x="4737100" y="4191000"/>
          <p14:tracePt t="87449" x="4781550" y="4203700"/>
          <p14:tracePt t="87528" x="4768850" y="4203700"/>
          <p14:tracePt t="87539" x="4749800" y="4203700"/>
          <p14:tracePt t="87553" x="4711700" y="4203700"/>
          <p14:tracePt t="87564" x="4705350" y="4203700"/>
          <p14:tracePt t="87579" x="4692650" y="4203700"/>
          <p14:tracePt t="87633" x="4705350" y="4203700"/>
          <p14:tracePt t="87639" x="4718050" y="4203700"/>
          <p14:tracePt t="87650" x="4749800" y="4203700"/>
          <p14:tracePt t="87663" x="4857750" y="4203700"/>
          <p14:tracePt t="87681" x="5016500" y="4203700"/>
          <p14:tracePt t="87697" x="5156200" y="4203700"/>
          <p14:tracePt t="87713" x="5238750" y="4203700"/>
          <p14:tracePt t="87729" x="5257800" y="4203700"/>
          <p14:tracePt t="87767" x="5257800" y="4197350"/>
          <p14:tracePt t="87779" x="5213350" y="4184650"/>
          <p14:tracePt t="87795" x="5041900" y="4159250"/>
          <p14:tracePt t="87813" x="4787900" y="4127500"/>
          <p14:tracePt t="87829" x="4578350" y="4121150"/>
          <p14:tracePt t="87832" x="4502150" y="4121150"/>
          <p14:tracePt t="87847" x="4451350" y="4121150"/>
          <p14:tracePt t="87865" x="4445000" y="4121150"/>
          <p14:tracePt t="87897" x="4464050" y="4121150"/>
          <p14:tracePt t="87914" x="4584700" y="4121150"/>
          <p14:tracePt t="87931" x="4806950" y="4121150"/>
          <p14:tracePt t="87946" x="5124450" y="4121150"/>
          <p14:tracePt t="87964" x="5448300" y="4121150"/>
          <p14:tracePt t="87979" x="5607050" y="4121150"/>
          <p14:tracePt t="87996" x="5638800" y="4121150"/>
          <p14:tracePt t="88013" x="5645150" y="4121150"/>
          <p14:tracePt t="88047" x="5543550" y="4102100"/>
          <p14:tracePt t="88062" x="5480050" y="4083050"/>
          <p14:tracePt t="88063" x="5416550" y="4076700"/>
          <p14:tracePt t="88080" x="5340350" y="4070350"/>
          <p14:tracePt t="88096" x="5327650" y="4070350"/>
          <p14:tracePt t="88112" x="5321300" y="4070350"/>
          <p14:tracePt t="88147" x="5327650" y="4070350"/>
          <p14:tracePt t="88164" x="5397500" y="4070350"/>
          <p14:tracePt t="88181" x="5556250" y="4076700"/>
          <p14:tracePt t="88198" x="5784850" y="4127500"/>
          <p14:tracePt t="88201" x="5911850" y="4146550"/>
          <p14:tracePt t="88213" x="6007100" y="4159250"/>
          <p14:tracePt t="88231" x="6102350" y="4171950"/>
          <p14:tracePt t="88247" x="6108700" y="4171950"/>
          <p14:tracePt t="88263" x="6115050" y="4171950"/>
          <p14:tracePt t="88440" x="6115050" y="4178300"/>
          <p14:tracePt t="88449" x="6102350" y="4178300"/>
          <p14:tracePt t="88464" x="6019800" y="4178300"/>
          <p14:tracePt t="88480" x="5880100" y="4178300"/>
          <p14:tracePt t="88496" x="5721350" y="4178300"/>
          <p14:tracePt t="88514" x="5588000" y="4178300"/>
          <p14:tracePt t="88529" x="5543550" y="4178300"/>
          <p14:tracePt t="88546" x="5530850" y="4178300"/>
          <p14:tracePt t="88579" x="5530850" y="4184650"/>
          <p14:tracePt t="88596" x="5575300" y="4197350"/>
          <p14:tracePt t="88614" x="5695950" y="4203700"/>
          <p14:tracePt t="88616" x="5765800" y="4203700"/>
          <p14:tracePt t="88631" x="5873750" y="4203700"/>
          <p14:tracePt t="88633" x="5975350" y="4203700"/>
          <p14:tracePt t="88647" x="6096000" y="4203700"/>
          <p14:tracePt t="88649" x="6210300" y="4203700"/>
          <p14:tracePt t="88664" x="6388100" y="4203700"/>
          <p14:tracePt t="88681" x="6457950" y="4203700"/>
          <p14:tracePt t="88698" x="6470650" y="4203700"/>
          <p14:tracePt t="88744" x="6445250" y="4203700"/>
          <p14:tracePt t="88752" x="6388100" y="4197350"/>
          <p14:tracePt t="88763" x="6324600" y="4178300"/>
          <p14:tracePt t="88780" x="6197600" y="4165600"/>
          <p14:tracePt t="88796" x="6108700" y="4165600"/>
          <p14:tracePt t="88813" x="6083300" y="4165600"/>
          <p14:tracePt t="88816" x="6076950" y="4165600"/>
          <p14:tracePt t="88855" x="6089650" y="4165600"/>
          <p14:tracePt t="88864" x="6121400" y="4165600"/>
          <p14:tracePt t="88881" x="6248400" y="4171950"/>
          <p14:tracePt t="88898" x="6407150" y="4184650"/>
          <p14:tracePt t="88914" x="6667500" y="4184650"/>
          <p14:tracePt t="88929" x="7054850" y="4184650"/>
          <p14:tracePt t="88947" x="7512050" y="4184650"/>
          <p14:tracePt t="88963" x="7988300" y="4184650"/>
          <p14:tracePt t="88980" x="8356600" y="4184650"/>
          <p14:tracePt t="88996" x="8540750" y="4184650"/>
          <p14:tracePt t="89013" x="8578850" y="4184650"/>
          <p14:tracePt t="89029" x="8585200" y="4184650"/>
          <p14:tracePt t="89046" x="8572500" y="4184650"/>
          <p14:tracePt t="89062" x="8451850" y="4171950"/>
          <p14:tracePt t="89080" x="8210550" y="4171950"/>
          <p14:tracePt t="89096" x="8026400" y="4171950"/>
          <p14:tracePt t="89112" x="7816850" y="4171950"/>
          <p14:tracePt t="89128" x="7600950" y="4171950"/>
          <p14:tracePt t="89147" x="7315200" y="4171950"/>
          <p14:tracePt t="89163" x="6864350" y="4171950"/>
          <p14:tracePt t="89180" x="6280150" y="4171950"/>
          <p14:tracePt t="89196" x="5740400" y="4171950"/>
          <p14:tracePt t="89213" x="5416550" y="4171950"/>
          <p14:tracePt t="89229" x="5276850" y="4171950"/>
          <p14:tracePt t="89245" x="5245100" y="4171950"/>
          <p14:tracePt t="89262" x="5238750" y="4171950"/>
          <p14:tracePt t="89288" x="5232400" y="4171950"/>
          <p14:tracePt t="89296" x="5219700" y="4171950"/>
          <p14:tracePt t="89312" x="5175250" y="4171950"/>
          <p14:tracePt t="89329" x="5111750" y="4171950"/>
          <p14:tracePt t="89345" x="4991100" y="4171950"/>
          <p14:tracePt t="89362" x="4826000" y="4165600"/>
          <p14:tracePt t="89380" x="4686300" y="4165600"/>
          <p14:tracePt t="89397" x="4572000" y="4165600"/>
          <p14:tracePt t="89413" x="4483100" y="4165600"/>
          <p14:tracePt t="89429" x="4387850" y="4165600"/>
          <p14:tracePt t="89446" x="4298950" y="4165600"/>
          <p14:tracePt t="89448" x="4267200" y="4165600"/>
          <p14:tracePt t="89464" x="4248150" y="4165600"/>
          <p14:tracePt t="89479" x="4229100" y="4165600"/>
          <p14:tracePt t="89538" x="4229100" y="4178300"/>
          <p14:tracePt t="89546" x="4248150" y="4197350"/>
          <p14:tracePt t="89563" x="4343400" y="4254500"/>
          <p14:tracePt t="89579" x="4565650" y="4337050"/>
          <p14:tracePt t="89596" x="4838700" y="4394200"/>
          <p14:tracePt t="89614" x="4978400" y="4413250"/>
          <p14:tracePt t="89617" x="5016500" y="4413250"/>
          <p14:tracePt t="89631" x="5022850" y="4413250"/>
          <p14:tracePt t="89633" x="5035550" y="4413250"/>
          <p14:tracePt t="89648" x="5041900" y="4400550"/>
          <p14:tracePt t="89664" x="5041900" y="4375150"/>
          <p14:tracePt t="89681" x="5041900" y="4356100"/>
          <p14:tracePt t="89881" x="5041900" y="4349750"/>
          <p14:tracePt t="89888" x="5048250" y="4330700"/>
          <p14:tracePt t="89897" x="5086350" y="4324350"/>
          <p14:tracePt t="89914" x="5257800" y="4292600"/>
          <p14:tracePt t="89930" x="5645150" y="4222750"/>
          <p14:tracePt t="89947" x="6426200" y="4191000"/>
          <p14:tracePt t="89964" x="7346950" y="4191000"/>
          <p14:tracePt t="89979" x="8229600" y="4191000"/>
          <p14:tracePt t="89996" x="8851900" y="4191000"/>
          <p14:tracePt t="90012" x="9086850" y="4191000"/>
          <p14:tracePt t="90029" x="9137650" y="4191000"/>
          <p14:tracePt t="90032" x="9144000" y="4191000"/>
          <p14:tracePt t="90168" x="9137650" y="4191000"/>
          <p14:tracePt t="90177" x="9124950" y="4203700"/>
          <p14:tracePt t="90184" x="9105900" y="4210050"/>
          <p14:tracePt t="90256" x="8807450" y="4235450"/>
          <p14:tracePt t="90263" x="8743950" y="4235450"/>
          <p14:tracePt t="90281" x="8629650" y="4235450"/>
          <p14:tracePt t="90296" x="8553450" y="4235450"/>
          <p14:tracePt t="90312" x="8528050" y="4235450"/>
          <p14:tracePt t="90328" x="8515350" y="4235450"/>
          <p14:tracePt t="90423" x="8534400" y="4235450"/>
          <p14:tracePt t="90432" x="8559800" y="4235450"/>
          <p14:tracePt t="90448" x="8648700" y="4235450"/>
          <p14:tracePt t="90461" x="8693150" y="4235450"/>
          <p14:tracePt t="90480" x="8775700" y="4235450"/>
          <p14:tracePt t="90481" x="8820150" y="4235450"/>
          <p14:tracePt t="90495" x="8883650" y="4235450"/>
          <p14:tracePt t="90512" x="8934450" y="4235450"/>
          <p14:tracePt t="90530" x="8972550" y="4235450"/>
          <p14:tracePt t="90545" x="9010650" y="4235450"/>
          <p14:tracePt t="90561" x="9029700" y="4235450"/>
          <p14:tracePt t="90578" x="9042400" y="4235450"/>
          <p14:tracePt t="90595" x="9055100" y="4235450"/>
          <p14:tracePt t="90611" x="9074150" y="4235450"/>
          <p14:tracePt t="90628" x="9080500" y="4235450"/>
          <p14:tracePt t="90646" x="9086850" y="4235450"/>
          <p14:tracePt t="90662" x="9099550" y="4235450"/>
          <p14:tracePt t="90663" x="9105900" y="4235450"/>
          <p14:tracePt t="90696" x="9137650" y="4241800"/>
          <p14:tracePt t="90713" x="9150350" y="4241800"/>
          <p14:tracePt t="90730" x="9188450" y="4241800"/>
          <p14:tracePt t="90745" x="9220200" y="4241800"/>
          <p14:tracePt t="90762" x="9251950" y="4241800"/>
          <p14:tracePt t="90778" x="9290050" y="4241800"/>
          <p14:tracePt t="90795" x="9321800" y="4241800"/>
          <p14:tracePt t="90811" x="9347200" y="4241800"/>
          <p14:tracePt t="90828" x="9366250" y="4241800"/>
          <p14:tracePt t="91112" x="0" y="0"/>
        </p14:tracePtLst>
        <p14:tracePtLst>
          <p14:tracePt t="92466" x="4806950" y="4546600"/>
          <p14:tracePt t="92478" x="4800600" y="4565650"/>
          <p14:tracePt t="92480" x="4794250" y="4578350"/>
          <p14:tracePt t="92497" x="4787900" y="4610100"/>
          <p14:tracePt t="92513" x="4787900" y="4648200"/>
          <p14:tracePt t="92530" x="4787900" y="4686300"/>
          <p14:tracePt t="92545" x="4787900" y="4718050"/>
          <p14:tracePt t="92561" x="4806950" y="4749800"/>
          <p14:tracePt t="92578" x="4845050" y="4768850"/>
          <p14:tracePt t="92595" x="4927600" y="4800600"/>
          <p14:tracePt t="92612" x="5035550" y="4826000"/>
          <p14:tracePt t="92628" x="5124450" y="4832350"/>
          <p14:tracePt t="92647" x="5168900" y="4832350"/>
          <p14:tracePt t="92650" x="5175250" y="4832350"/>
          <p14:tracePt t="92663" x="5181600" y="4832350"/>
          <p14:tracePt t="92665" x="5194300" y="4832350"/>
          <p14:tracePt t="92683" x="5194300" y="4826000"/>
          <p14:tracePt t="92697" x="5194300" y="4806950"/>
          <p14:tracePt t="92729" x="5194300" y="4800600"/>
          <p14:tracePt t="92818" x="5194300" y="4787900"/>
          <p14:tracePt t="92826" x="5207000" y="4787900"/>
          <p14:tracePt t="92845" x="5251450" y="4775200"/>
          <p14:tracePt t="92861" x="5327650" y="4756150"/>
          <p14:tracePt t="92865" x="5384800" y="4749800"/>
          <p14:tracePt t="92880" x="5505450" y="4724400"/>
          <p14:tracePt t="92898" x="5632450" y="4692650"/>
          <p14:tracePt t="92913" x="5721350" y="4692650"/>
          <p14:tracePt t="92930" x="5753100" y="4692650"/>
          <p14:tracePt t="92945" x="5765800" y="4692650"/>
          <p14:tracePt t="93048" x="5765800" y="4699000"/>
          <p14:tracePt t="93059" x="5765800" y="4711700"/>
          <p14:tracePt t="93065" x="5772150" y="4724400"/>
          <p14:tracePt t="93077" x="5778500" y="4730750"/>
          <p14:tracePt t="93094" x="5791200" y="4749800"/>
          <p14:tracePt t="93097" x="5810250" y="4762500"/>
          <p14:tracePt t="93111" x="5848350" y="4768850"/>
          <p14:tracePt t="93130" x="5880100" y="4775200"/>
          <p14:tracePt t="93145" x="5911850" y="4775200"/>
          <p14:tracePt t="93162" x="5949950" y="4775200"/>
          <p14:tracePt t="93179" x="5975350" y="4762500"/>
          <p14:tracePt t="93196" x="6007100" y="4749800"/>
          <p14:tracePt t="93212" x="6013450" y="4749800"/>
          <p14:tracePt t="93228" x="6026150" y="4749800"/>
          <p14:tracePt t="93244" x="6038850" y="4749800"/>
          <p14:tracePt t="93261" x="6064250" y="4749800"/>
          <p14:tracePt t="93277" x="6115050" y="4756150"/>
          <p14:tracePt t="93279" x="6153150" y="4768850"/>
          <p14:tracePt t="93294" x="6197600" y="4775200"/>
          <p14:tracePt t="93311" x="6267450" y="4794250"/>
          <p14:tracePt t="93328" x="6280150" y="4794250"/>
          <p14:tracePt t="94200" x="0" y="0"/>
        </p14:tracePtLst>
        <p14:tracePtLst>
          <p14:tracePt t="94673" x="5892800" y="4495800"/>
          <p14:tracePt t="94737" x="5892800" y="4514850"/>
          <p14:tracePt t="94747" x="5892800" y="4546600"/>
          <p14:tracePt t="94762" x="5892800" y="4622800"/>
          <p14:tracePt t="94777" x="5905500" y="4692650"/>
          <p14:tracePt t="94794" x="5918200" y="4756150"/>
          <p14:tracePt t="94811" x="5924550" y="4800600"/>
          <p14:tracePt t="94827" x="5937250" y="4832350"/>
          <p14:tracePt t="95193" x="5943600" y="4832350"/>
          <p14:tracePt t="95200" x="5949950" y="4832350"/>
          <p14:tracePt t="95200" x="0" y="0"/>
        </p14:tracePtLst>
        <p14:tracePtLst>
          <p14:tracePt t="95837" x="6286500" y="4356100"/>
          <p14:tracePt t="95899" x="6286500" y="4368800"/>
          <p14:tracePt t="95911" x="6286500" y="4400550"/>
          <p14:tracePt t="95913" x="6292850" y="4432300"/>
          <p14:tracePt t="95931" x="6305550" y="4483100"/>
          <p14:tracePt t="95946" x="6318250" y="4521200"/>
          <p14:tracePt t="95962" x="6330950" y="4546600"/>
          <p14:tracePt t="95977" x="6343650" y="4565650"/>
          <p14:tracePt t="96080" x="6350000" y="4565650"/>
          <p14:tracePt t="96087" x="6356350" y="4565650"/>
          <p14:tracePt t="96095" x="6369050" y="4565650"/>
          <p14:tracePt t="96110" x="6388100" y="4565650"/>
          <p14:tracePt t="96126" x="6464300" y="4565650"/>
          <p14:tracePt t="96129" x="6527800" y="4565650"/>
          <p14:tracePt t="96143" x="6680200" y="4565650"/>
          <p14:tracePt t="96161" x="6858000" y="4565650"/>
          <p14:tracePt t="96177" x="7048500" y="4565650"/>
          <p14:tracePt t="96194" x="7207250" y="4565650"/>
          <p14:tracePt t="96210" x="7289800" y="4565650"/>
          <p14:tracePt t="96227" x="7302500" y="4565650"/>
          <p14:tracePt t="96244" x="7308850" y="4565650"/>
          <p14:tracePt t="96464" x="7308850" y="4559300"/>
          <p14:tracePt t="96473" x="7296150" y="4559300"/>
          <p14:tracePt t="96481" x="7245350" y="4552950"/>
          <p14:tracePt t="96481" x="0" y="0"/>
        </p14:tracePtLst>
        <p14:tracePtLst>
          <p14:tracePt t="96699" x="6337300" y="4552950"/>
          <p14:tracePt t="96712" x="6330950" y="4552950"/>
          <p14:tracePt t="96715" x="6318250" y="4552950"/>
          <p14:tracePt t="96729" x="6292850" y="4572000"/>
          <p14:tracePt t="96745" x="6280150" y="4584700"/>
          <p14:tracePt t="96760" x="6254750" y="4616450"/>
          <p14:tracePt t="96778" x="6242050" y="4667250"/>
          <p14:tracePt t="96794" x="6216650" y="4749800"/>
          <p14:tracePt t="96811" x="6216650" y="4800600"/>
          <p14:tracePt t="96827" x="6216650" y="4870450"/>
          <p14:tracePt t="96843" x="6229350" y="4908550"/>
          <p14:tracePt t="96861" x="6248400" y="4940300"/>
          <p14:tracePt t="96877" x="6261100" y="4946650"/>
          <p14:tracePt t="96881" x="6273800" y="4953000"/>
          <p14:tracePt t="96896" x="6292850" y="4953000"/>
          <p14:tracePt t="96911" x="6311900" y="4953000"/>
          <p14:tracePt t="96928" x="6356350" y="4953000"/>
          <p14:tracePt t="96944" x="6388100" y="4940300"/>
          <p14:tracePt t="96962" x="6419850" y="4921250"/>
          <p14:tracePt t="96976" x="6426200" y="4914900"/>
          <p14:tracePt t="96994" x="6438900" y="4908550"/>
          <p14:tracePt t="97384" x="0" y="0"/>
        </p14:tracePtLst>
        <p14:tracePtLst>
          <p14:tracePt t="97560" x="6242050" y="4660900"/>
          <p14:tracePt t="97607" x="6229350" y="4660900"/>
          <p14:tracePt t="97616" x="6223000" y="4673600"/>
          <p14:tracePt t="97626" x="6223000" y="4679950"/>
          <p14:tracePt t="97642" x="6216650" y="4724400"/>
          <p14:tracePt t="97659" x="6216650" y="4775200"/>
          <p14:tracePt t="97678" x="6223000" y="4806950"/>
          <p14:tracePt t="97679" x="6235700" y="4826000"/>
          <p14:tracePt t="97693" x="6248400" y="4845050"/>
          <p14:tracePt t="97710" x="6280150" y="4870450"/>
          <p14:tracePt t="97712" x="6286500" y="4876800"/>
          <p14:tracePt t="97728" x="6299200" y="4876800"/>
          <p14:tracePt t="97744" x="6311900" y="4876800"/>
          <p14:tracePt t="97761" x="6330950" y="4876800"/>
          <p14:tracePt t="97776" x="6343650" y="4851400"/>
          <p14:tracePt t="97792" x="6362700" y="4813300"/>
          <p14:tracePt t="97809" x="6362700" y="4775200"/>
          <p14:tracePt t="97826" x="6362700" y="4730750"/>
          <p14:tracePt t="97842" x="6362700" y="4679950"/>
          <p14:tracePt t="97859" x="6350000" y="4635500"/>
          <p14:tracePt t="97875" x="6343650" y="4616450"/>
          <p14:tracePt t="97951" x="6330950" y="4616450"/>
          <p14:tracePt t="97961" x="6330950" y="4629150"/>
          <p14:tracePt t="97968" x="6330950" y="4648200"/>
          <p14:tracePt t="97977" x="6330950" y="4660900"/>
          <p14:tracePt t="97994" x="6330950" y="4692650"/>
          <p14:tracePt t="98009" x="6337300" y="4711700"/>
          <p14:tracePt t="98026" x="6343650" y="4724400"/>
          <p14:tracePt t="98042" x="6350000" y="4730750"/>
          <p14:tracePt t="98059" x="6356350" y="4737100"/>
          <p14:tracePt t="98096" x="6369050" y="4737100"/>
          <p14:tracePt t="98104" x="6375400" y="4724400"/>
          <p14:tracePt t="98112" x="6381750" y="4705350"/>
          <p14:tracePt t="98125" x="6381750" y="4692650"/>
          <p14:tracePt t="98142" x="6381750" y="4654550"/>
          <p14:tracePt t="98144" x="6381750" y="4641850"/>
          <p14:tracePt t="98159" x="6381750" y="4622800"/>
          <p14:tracePt t="98248" x="6381750" y="4641850"/>
          <p14:tracePt t="98256" x="6381750" y="4654550"/>
          <p14:tracePt t="98263" x="6381750" y="4673600"/>
          <p14:tracePt t="98275" x="6381750" y="4692650"/>
          <p14:tracePt t="98292" x="6388100" y="4692650"/>
          <p14:tracePt t="99088" x="0" y="0"/>
        </p14:tracePtLst>
        <p14:tracePtLst>
          <p14:tracePt t="99491" x="5778500" y="5276850"/>
          <p14:tracePt t="99500" x="5784850" y="5283200"/>
          <p14:tracePt t="99513" x="5803900" y="5321300"/>
          <p14:tracePt t="99529" x="5835650" y="5359400"/>
          <p14:tracePt t="99543" x="5873750" y="5378450"/>
          <p14:tracePt t="99561" x="5911850" y="5384800"/>
          <p14:tracePt t="99577" x="5924550" y="5384800"/>
          <p14:tracePt t="99592" x="5943600" y="5384800"/>
          <p14:tracePt t="99609" x="5949950" y="5378450"/>
          <p14:tracePt t="99626" x="5962650" y="5359400"/>
          <p14:tracePt t="99642" x="5962650" y="5334000"/>
          <p14:tracePt t="99659" x="5962650" y="5308600"/>
          <p14:tracePt t="99675" x="5962650" y="5276850"/>
          <p14:tracePt t="99693" x="5943600" y="5264150"/>
          <p14:tracePt t="99711" x="5918200" y="5251450"/>
          <p14:tracePt t="99713" x="5911850" y="5251450"/>
          <p14:tracePt t="99727" x="5905500" y="5251450"/>
          <p14:tracePt t="99744" x="5899150" y="5251450"/>
          <p14:tracePt t="99745" x="5886450" y="5251450"/>
          <p14:tracePt t="99759" x="5880100" y="5264150"/>
          <p14:tracePt t="99778" x="5867400" y="5327650"/>
          <p14:tracePt t="99792" x="5867400" y="5365750"/>
          <p14:tracePt t="99809" x="5867400" y="5372100"/>
          <p14:tracePt t="99898" x="5873750" y="5353050"/>
          <p14:tracePt t="99904" x="5886450" y="5327650"/>
          <p14:tracePt t="99913" x="5892800" y="5302250"/>
          <p14:tracePt t="99926" x="5905500" y="5283200"/>
          <p14:tracePt t="99943" x="5911850" y="5264150"/>
          <p14:tracePt t="100000" x="5918200" y="5270500"/>
          <p14:tracePt t="100008" x="5918200" y="5289550"/>
          <p14:tracePt t="100027" x="5937250" y="5353050"/>
          <p14:tracePt t="100042" x="5943600" y="5391150"/>
          <p14:tracePt t="100060" x="5949950" y="5391150"/>
          <p14:tracePt t="100112" x="5956300" y="5397500"/>
          <p14:tracePt t="100144" x="5956300" y="5384800"/>
          <p14:tracePt t="100153" x="5956300" y="5372100"/>
          <p14:tracePt t="100164" x="5956300" y="5365750"/>
          <p14:tracePt t="100272" x="5962650" y="5397500"/>
          <p14:tracePt t="100602" x="5962650" y="5391150"/>
          <p14:tracePt t="100749" x="5962650" y="5384800"/>
          <p14:tracePt t="100766" x="5962650" y="5372100"/>
          <p14:tracePt t="100780" x="5962650" y="5353050"/>
          <p14:tracePt t="100795" x="5956300" y="5340350"/>
          <p14:tracePt t="100816" x="5956300" y="5327650"/>
          <p14:tracePt t="100826" x="5949950" y="5327650"/>
          <p14:tracePt t="100874" x="5943600" y="5327650"/>
          <p14:tracePt t="100881" x="5937250" y="5327650"/>
          <p14:tracePt t="100899" x="5930900" y="5327650"/>
          <p14:tracePt t="100920" x="5930900" y="5334000"/>
          <p14:tracePt t="101967" x="0" y="0"/>
        </p14:tracePtLst>
        <p14:tracePtLst>
          <p14:tracePt t="104946" x="3721100" y="6286500"/>
          <p14:tracePt t="104954" x="3714750" y="6292850"/>
          <p14:tracePt t="104962" x="3714750" y="6299200"/>
          <p14:tracePt t="104976" x="3708400" y="6324600"/>
          <p14:tracePt t="104992" x="3702050" y="6330950"/>
          <p14:tracePt t="105009" x="3676650" y="6388100"/>
          <p14:tracePt t="105026" x="3670300" y="6426200"/>
          <p14:tracePt t="105041" x="3663950" y="6464300"/>
          <p14:tracePt t="105058" x="3663950" y="6508750"/>
          <p14:tracePt t="105073" x="3683000" y="6565900"/>
          <p14:tracePt t="105091" x="3714750" y="6629400"/>
          <p14:tracePt t="105107" x="3797300" y="6686550"/>
          <p14:tracePt t="105123" x="3911600" y="6724650"/>
          <p14:tracePt t="105140" x="4032250" y="6743700"/>
          <p14:tracePt t="105156" x="4121150" y="6743700"/>
          <p14:tracePt t="105173" x="4191000" y="6718300"/>
          <p14:tracePt t="105190" x="4248150" y="6686550"/>
          <p14:tracePt t="105192" x="4254500" y="6667500"/>
          <p14:tracePt t="105208" x="4279900" y="6629400"/>
          <p14:tracePt t="105225" x="4286250" y="6604000"/>
          <p14:tracePt t="105241" x="4286250" y="6572250"/>
          <p14:tracePt t="105257" x="4286250" y="6553200"/>
          <p14:tracePt t="105274" x="4286250" y="6515100"/>
          <p14:tracePt t="105291" x="4267200" y="6496050"/>
          <p14:tracePt t="105307" x="4254500" y="6477000"/>
          <p14:tracePt t="105324" x="4229100" y="6464300"/>
          <p14:tracePt t="105341" x="4184650" y="6445250"/>
          <p14:tracePt t="105360" x="4108450" y="6400800"/>
          <p14:tracePt t="105374" x="4070350" y="6394450"/>
          <p14:tracePt t="105391" x="4019550" y="6381750"/>
          <p14:tracePt t="105407" x="3994150" y="6381750"/>
          <p14:tracePt t="105424" x="3975100" y="6381750"/>
          <p14:tracePt t="105441" x="3949700" y="6381750"/>
          <p14:tracePt t="105458" x="3937000" y="6394450"/>
          <p14:tracePt t="105474" x="3917950" y="6407150"/>
          <p14:tracePt t="105492" x="3911600" y="6426200"/>
          <p14:tracePt t="105508" x="3898900" y="6438900"/>
          <p14:tracePt t="105525" x="3892550" y="6457950"/>
          <p14:tracePt t="105527" x="3886200" y="6477000"/>
          <p14:tracePt t="105541" x="3886200" y="6489700"/>
          <p14:tracePt t="105558" x="3886200" y="6521450"/>
          <p14:tracePt t="105561" x="3886200" y="6534150"/>
          <p14:tracePt t="105574" x="3886200" y="6540500"/>
          <p14:tracePt t="105590" x="3886200" y="6559550"/>
          <p14:tracePt t="105608" x="3898900" y="6578600"/>
          <p14:tracePt t="105624" x="3917950" y="6591300"/>
          <p14:tracePt t="105641" x="3937000" y="6597650"/>
          <p14:tracePt t="105657" x="3956050" y="6597650"/>
          <p14:tracePt t="105674" x="3994150" y="6597650"/>
          <p14:tracePt t="105690" x="4051300" y="6584950"/>
          <p14:tracePt t="105708" x="4114800" y="6553200"/>
          <p14:tracePt t="105725" x="4152900" y="6496050"/>
          <p14:tracePt t="105742" x="4171950" y="6438900"/>
          <p14:tracePt t="105759" x="4178300" y="6407150"/>
          <p14:tracePt t="105774" x="4178300" y="6388100"/>
          <p14:tracePt t="105776" x="4178300" y="6369050"/>
          <p14:tracePt t="105809" x="4171950" y="6369050"/>
          <p14:tracePt t="105824" x="4146550" y="6369050"/>
          <p14:tracePt t="105840" x="4095750" y="6369050"/>
          <p14:tracePt t="105858" x="4064000" y="6394450"/>
          <p14:tracePt t="105873" x="4038600" y="6419850"/>
          <p14:tracePt t="105890" x="4019550" y="6432550"/>
          <p14:tracePt t="105907" x="4013200" y="6438900"/>
          <p14:tracePt t="105924" x="4013200" y="6445250"/>
          <p14:tracePt t="105940" x="4013200" y="6451600"/>
          <p14:tracePt t="106210" x="4013200" y="6457950"/>
          <p14:tracePt t="106216" x="4013200" y="6464300"/>
          <p14:tracePt t="106241" x="4013200" y="6470650"/>
          <p14:tracePt t="106247" x="4013200" y="6477000"/>
          <p14:tracePt t="106257" x="4013200" y="6483350"/>
          <p14:tracePt t="106274" x="4006850" y="6496050"/>
          <p14:tracePt t="106291" x="4000500" y="6502400"/>
          <p14:tracePt t="106306" x="3987800" y="6515100"/>
          <p14:tracePt t="106339" x="3981450" y="6521450"/>
          <p14:tracePt t="106384" x="3981450" y="6527800"/>
          <p14:tracePt t="106400" x="3981450" y="6534150"/>
          <p14:tracePt t="106408" x="3981450" y="6540500"/>
          <p14:tracePt t="106423" x="4000500" y="6546850"/>
          <p14:tracePt t="106440" x="4025900" y="6546850"/>
          <p14:tracePt t="106457" x="4057650" y="6540500"/>
          <p14:tracePt t="106474" x="4095750" y="6521450"/>
          <p14:tracePt t="106491" x="4114800" y="6483350"/>
          <p14:tracePt t="106508" x="4121150" y="6464300"/>
          <p14:tracePt t="106524" x="4121150" y="6451600"/>
          <p14:tracePt t="106540" x="4121150" y="6438900"/>
          <p14:tracePt t="106557" x="4121150" y="6426200"/>
          <p14:tracePt t="106573" x="4089400" y="6413500"/>
          <p14:tracePt t="106575" x="4070350" y="6407150"/>
          <p14:tracePt t="106590" x="4064000" y="6407150"/>
          <p14:tracePt t="106607" x="4019550" y="6407150"/>
          <p14:tracePt t="106609" x="3994150" y="6407150"/>
          <p14:tracePt t="106623" x="3937000" y="6426200"/>
          <p14:tracePt t="106640" x="3879850" y="6470650"/>
          <p14:tracePt t="106656" x="3841750" y="6496050"/>
          <p14:tracePt t="106673" x="3835400" y="6502400"/>
          <p14:tracePt t="106690" x="3835400" y="6521450"/>
          <p14:tracePt t="106706" x="3835400" y="6534150"/>
          <p14:tracePt t="106723" x="3835400" y="6546850"/>
          <p14:tracePt t="106741" x="3835400" y="6565900"/>
          <p14:tracePt t="106744" x="3841750" y="6572250"/>
          <p14:tracePt t="106757" x="3854450" y="6578600"/>
          <p14:tracePt t="106774" x="3879850" y="6591300"/>
          <p14:tracePt t="106791" x="3911600" y="6591300"/>
          <p14:tracePt t="106807" x="3956050" y="6591300"/>
          <p14:tracePt t="106823" x="4013200" y="6584950"/>
          <p14:tracePt t="106841" x="4038600" y="6559550"/>
          <p14:tracePt t="106856" x="4044950" y="6534150"/>
          <p14:tracePt t="106873" x="4038600" y="6502400"/>
          <p14:tracePt t="106889" x="4013200" y="6483350"/>
          <p14:tracePt t="106906" x="3981450" y="6477000"/>
          <p14:tracePt t="106923" x="3924300" y="6477000"/>
          <p14:tracePt t="106939" x="3873500" y="6483350"/>
          <p14:tracePt t="106956" x="3841750" y="6515100"/>
          <p14:tracePt t="106974" x="3822700" y="6546850"/>
          <p14:tracePt t="106976" x="3822700" y="6553200"/>
          <p14:tracePt t="106991" x="3822700" y="6559550"/>
          <p14:tracePt t="107016" x="3822700" y="6565900"/>
          <p14:tracePt t="107032" x="3822700" y="6572250"/>
          <p14:tracePt t="107047" x="3841750" y="6572250"/>
          <p14:tracePt t="107057" x="3848100" y="6572250"/>
          <p14:tracePt t="107074" x="3873500" y="6572250"/>
          <p14:tracePt t="107089" x="3905250" y="6565900"/>
          <p14:tracePt t="107108" x="3917950" y="6553200"/>
          <p14:tracePt t="107123" x="3917950" y="6546850"/>
          <p14:tracePt t="107418" x="3898900" y="6540500"/>
          <p14:tracePt t="107435" x="3835400" y="6534150"/>
          <p14:tracePt t="107450" x="3683000" y="6534150"/>
          <p14:tracePt t="107464" x="3505200" y="6534150"/>
          <p14:tracePt t="107474" x="3422650" y="6534150"/>
          <p14:tracePt t="107491" x="3308350" y="6534150"/>
          <p14:tracePt t="107507" x="3238500" y="6534150"/>
          <p14:tracePt t="107524" x="3206750" y="6534150"/>
          <p14:tracePt t="107541" x="3187700" y="6534150"/>
          <p14:tracePt t="107704" x="3206750" y="6534150"/>
          <p14:tracePt t="107714" x="3238500" y="6534150"/>
          <p14:tracePt t="107724" x="3276600" y="6534150"/>
          <p14:tracePt t="107740" x="3397250" y="6534150"/>
          <p14:tracePt t="107757" x="3543300" y="6534150"/>
          <p14:tracePt t="107774" x="3638550" y="6534150"/>
          <p14:tracePt t="107776" x="3663950" y="6534150"/>
          <p14:tracePt t="107791" x="3683000" y="6534150"/>
          <p14:tracePt t="107808" x="3689350" y="6534150"/>
          <p14:tracePt t="107850" x="3670300" y="6534150"/>
          <p14:tracePt t="107858" x="3632200" y="6534150"/>
          <p14:tracePt t="107873" x="3479800" y="6534150"/>
          <p14:tracePt t="107890" x="3251200" y="6534150"/>
          <p14:tracePt t="107906" x="3028950" y="6534150"/>
          <p14:tracePt t="107923" x="2870200" y="6534150"/>
          <p14:tracePt t="107940" x="2806700" y="6534150"/>
          <p14:tracePt t="107956" x="2800350" y="6534150"/>
          <p14:tracePt t="108010" x="2806700" y="6534150"/>
          <p14:tracePt t="108017" x="2838450" y="6534150"/>
          <p14:tracePt t="108026" x="2889250" y="6534150"/>
          <p14:tracePt t="108041" x="3098800" y="6534150"/>
          <p14:tracePt t="108059" x="3365500" y="6540500"/>
          <p14:tracePt t="108072" x="3575050" y="6540500"/>
          <p14:tracePt t="108091" x="3689350" y="6540500"/>
          <p14:tracePt t="108105" x="3733800" y="6540500"/>
          <p14:tracePt t="108122" x="3740150" y="6540500"/>
          <p14:tracePt t="108215" x="3727450" y="6540500"/>
          <p14:tracePt t="108224" x="3689350" y="6540500"/>
          <p14:tracePt t="108242" x="3536950" y="6540500"/>
          <p14:tracePt t="108257" x="3371850" y="6540500"/>
          <p14:tracePt t="108273" x="3232150" y="6540500"/>
          <p14:tracePt t="108289" x="3149600" y="6540500"/>
          <p14:tracePt t="108307" x="3124200" y="6540500"/>
          <p14:tracePt t="108392" x="3162300" y="6540500"/>
          <p14:tracePt t="108400" x="3219450" y="6540500"/>
          <p14:tracePt t="108409" x="3302000" y="6540500"/>
          <p14:tracePt t="108423" x="3511550" y="6540500"/>
          <p14:tracePt t="108440" x="3714750" y="6578600"/>
          <p14:tracePt t="108458" x="3816350" y="6591300"/>
          <p14:tracePt t="108474" x="3829050" y="6591300"/>
          <p14:tracePt t="108537" x="3822700" y="6591300"/>
          <p14:tracePt t="108543" x="3784600" y="6591300"/>
          <p14:tracePt t="108558" x="3714750" y="6591300"/>
          <p14:tracePt t="108573" x="3505200" y="6565900"/>
          <p14:tracePt t="108589" x="3321050" y="6540500"/>
          <p14:tracePt t="108606" x="3232150" y="6527800"/>
          <p14:tracePt t="108608" x="3225800" y="6527800"/>
          <p14:tracePt t="108622" x="3219450" y="6527800"/>
          <p14:tracePt t="108664" x="3225800" y="6527800"/>
          <p14:tracePt t="108671" x="3238500" y="6527800"/>
          <p14:tracePt t="108680" x="3282950" y="6527800"/>
          <p14:tracePt t="108689" x="3346450" y="6527800"/>
          <p14:tracePt t="108705" x="3543300" y="6527800"/>
          <p14:tracePt t="108723" x="3746500" y="6527800"/>
          <p14:tracePt t="108740" x="3892550" y="6527800"/>
          <p14:tracePt t="108757" x="3949700" y="6527800"/>
          <p14:tracePt t="108773" x="3968750" y="6527800"/>
          <p14:tracePt t="108831" x="3949700" y="6527800"/>
          <p14:tracePt t="108840" x="3911600" y="6527800"/>
          <p14:tracePt t="108848" x="3835400" y="6527800"/>
          <p14:tracePt t="108856" x="3740150" y="6527800"/>
          <p14:tracePt t="108872" x="3562350" y="6527800"/>
          <p14:tracePt t="108888" x="3467100" y="6527800"/>
          <p14:tracePt t="108905" x="3441700" y="6527800"/>
          <p14:tracePt t="108922" x="3435350" y="6527800"/>
          <p14:tracePt t="108955" x="3429000" y="6527800"/>
          <p14:tracePt t="108972" x="3454400" y="6527800"/>
          <p14:tracePt t="108990" x="3556000" y="6527800"/>
          <p14:tracePt t="108991" x="3638550" y="6527800"/>
          <p14:tracePt t="109006" x="3733800" y="6527800"/>
          <p14:tracePt t="109023" x="3905250" y="6527800"/>
          <p14:tracePt t="109024" x="3956050" y="6527800"/>
          <p14:tracePt t="109039" x="3987800" y="6527800"/>
          <p14:tracePt t="109040" x="4000500" y="6527800"/>
          <p14:tracePt t="109056" x="4006850" y="6527800"/>
          <p14:tracePt t="109112" x="3994150" y="6527800"/>
          <p14:tracePt t="109120" x="3968750" y="6527800"/>
          <p14:tracePt t="109128" x="3930650" y="6527800"/>
          <p14:tracePt t="109138" x="3854450" y="6515100"/>
          <p14:tracePt t="109155" x="3676650" y="6489700"/>
          <p14:tracePt t="109172" x="3505200" y="6457950"/>
          <p14:tracePt t="109188" x="3403600" y="6432550"/>
          <p14:tracePt t="109205" x="3384550" y="6432550"/>
          <p14:tracePt t="109222" x="3378200" y="6426200"/>
          <p14:tracePt t="109279" x="3397250" y="6426200"/>
          <p14:tracePt t="109287" x="3429000" y="6426200"/>
          <p14:tracePt t="109296" x="3460750" y="6426200"/>
          <p14:tracePt t="109305" x="3505200" y="6426200"/>
          <p14:tracePt t="109322" x="3581400" y="6426200"/>
          <p14:tracePt t="109339" x="3619500" y="6426200"/>
          <p14:tracePt t="109357" x="3644900" y="6432550"/>
          <p14:tracePt t="109372" x="3657600" y="6438900"/>
          <p14:tracePt t="109455" x="3638550" y="6438900"/>
          <p14:tracePt t="109463" x="3606800" y="6438900"/>
          <p14:tracePt t="109474" x="3587750" y="6438900"/>
          <p14:tracePt t="109489" x="3530600" y="6438900"/>
          <p14:tracePt t="109506" x="3498850" y="6438900"/>
          <p14:tracePt t="109523" x="3486150" y="6438900"/>
          <p14:tracePt t="109584" x="3505200" y="6438900"/>
          <p14:tracePt t="109592" x="3536950" y="6438900"/>
          <p14:tracePt t="109608" x="3651250" y="6438900"/>
          <p14:tracePt t="109621" x="3714750" y="6445250"/>
          <p14:tracePt t="109639" x="3835400" y="6457950"/>
          <p14:tracePt t="109657" x="3854450" y="6457950"/>
          <p14:tracePt t="109719" x="3848100" y="6457950"/>
          <p14:tracePt t="109727" x="3822700" y="6457950"/>
          <p14:tracePt t="109742" x="3790950" y="6457950"/>
          <p14:tracePt t="109755" x="3727450" y="6457950"/>
          <p14:tracePt t="109772" x="3695700" y="6457950"/>
          <p14:tracePt t="109789" x="3683000" y="6457950"/>
          <p14:tracePt t="109841" x="3695700" y="6457950"/>
          <p14:tracePt t="109848" x="3721100" y="6457950"/>
          <p14:tracePt t="109857" x="3759200" y="6457950"/>
          <p14:tracePt t="109872" x="3873500" y="6457950"/>
          <p14:tracePt t="109888" x="4000500" y="6457950"/>
          <p14:tracePt t="109905" x="4121150" y="6470650"/>
          <p14:tracePt t="109922" x="4171950" y="6483350"/>
          <p14:tracePt t="109938" x="4178300" y="6483350"/>
          <p14:tracePt t="110631" x="0" y="0"/>
        </p14:tracePtLst>
        <p14:tracePtLst>
          <p14:tracePt t="111296" x="1282700" y="5861050"/>
          <p14:tracePt t="111402" x="1282700" y="5867400"/>
          <p14:tracePt t="111421" x="1301750" y="5867400"/>
          <p14:tracePt t="111439" x="1492250" y="5867400"/>
          <p14:tracePt t="111456" x="1752600" y="5867400"/>
          <p14:tracePt t="111474" x="2184400" y="5867400"/>
          <p14:tracePt t="111491" x="2597150" y="5867400"/>
          <p14:tracePt t="111507" x="2832100" y="5867400"/>
          <p14:tracePt t="111523" x="2940050" y="5867400"/>
          <p14:tracePt t="111541" x="2959100" y="5867400"/>
          <p14:tracePt t="111557" x="2965450" y="5867400"/>
          <p14:tracePt t="111634" x="2933700" y="5867400"/>
          <p14:tracePt t="111646" x="2876550" y="5867400"/>
          <p14:tracePt t="111659" x="2730500" y="5867400"/>
          <p14:tracePt t="111672" x="2540000" y="5867400"/>
          <p14:tracePt t="111688" x="2330450" y="5867400"/>
          <p14:tracePt t="111705" x="2159000" y="5880100"/>
          <p14:tracePt t="111721" x="2070100" y="5892800"/>
          <p14:tracePt t="111739" x="2044700" y="5892800"/>
          <p14:tracePt t="111755" x="2038350" y="5892800"/>
          <p14:tracePt t="111815" x="2051050" y="5892800"/>
          <p14:tracePt t="111823" x="2089150" y="5892800"/>
          <p14:tracePt t="111840" x="2260600" y="5892800"/>
          <p14:tracePt t="111854" x="2355850" y="5892800"/>
          <p14:tracePt t="111871" x="2660650" y="5930900"/>
          <p14:tracePt t="111888" x="2794000" y="5956300"/>
          <p14:tracePt t="111904" x="2844800" y="5969000"/>
          <p14:tracePt t="111921" x="2851150" y="5969000"/>
          <p14:tracePt t="111992" x="2851150" y="5975350"/>
          <p14:tracePt t="112152" x="2863850" y="5975350"/>
          <p14:tracePt t="112161" x="2876550" y="5975350"/>
          <p14:tracePt t="112172" x="2895600" y="5975350"/>
          <p14:tracePt t="112189" x="2927350" y="5981700"/>
          <p14:tracePt t="112205" x="2959100" y="5988050"/>
          <p14:tracePt t="112207" x="2965450" y="5994400"/>
          <p14:tracePt t="112224" x="2978150" y="5994400"/>
          <p14:tracePt t="112239" x="2984500" y="5994400"/>
          <p14:tracePt t="112242" x="2990850" y="5994400"/>
          <p14:tracePt t="112256" x="2997200" y="5994400"/>
          <p14:tracePt t="112272" x="3003550" y="5994400"/>
          <p14:tracePt t="113032" x="0" y="0"/>
        </p14:tracePtLst>
        <p14:tracePtLst>
          <p14:tracePt t="115009" x="3333750" y="1797050"/>
          <p14:tracePt t="115041" x="3333750" y="1809750"/>
          <p14:tracePt t="115051" x="3333750" y="1835150"/>
          <p14:tracePt t="115073" x="3333750" y="1974850"/>
          <p14:tracePt t="115087" x="3359150" y="2063750"/>
          <p14:tracePt t="115105" x="3384550" y="2114550"/>
          <p14:tracePt t="115121" x="3403600" y="2139950"/>
          <p14:tracePt t="115159" x="3409950" y="2139950"/>
          <p14:tracePt t="115170" x="3416300" y="2139950"/>
          <p14:tracePt t="115187" x="3422650" y="2139950"/>
          <p14:tracePt t="115204" x="3448050" y="2139950"/>
          <p14:tracePt t="115220" x="3460750" y="2101850"/>
          <p14:tracePt t="115237" x="3486150" y="2038350"/>
          <p14:tracePt t="115255" x="3498850" y="1993900"/>
          <p14:tracePt t="115256" x="3505200" y="1968500"/>
          <p14:tracePt t="115273" x="3505200" y="1949450"/>
          <p14:tracePt t="115288" x="3511550" y="1930400"/>
          <p14:tracePt t="115306" x="3511550" y="1924050"/>
          <p14:tracePt t="115383" x="0" y="0"/>
        </p14:tracePtLst>
        <p14:tracePtLst>
          <p14:tracePt t="116385" x="3016250" y="5810250"/>
          <p14:tracePt t="116402" x="3009900" y="5810250"/>
          <p14:tracePt t="116413" x="3009900" y="5816600"/>
          <p14:tracePt t="116423" x="2997200" y="5822950"/>
          <p14:tracePt t="116454" x="2990850" y="5854700"/>
          <p14:tracePt t="116456" x="2984500" y="5873750"/>
          <p14:tracePt t="116472" x="2984500" y="5899150"/>
          <p14:tracePt t="116488" x="2984500" y="5949950"/>
          <p14:tracePt t="116505" x="2984500" y="5988050"/>
          <p14:tracePt t="116522" x="2990850" y="6032500"/>
          <p14:tracePt t="116539" x="2997200" y="6051550"/>
          <p14:tracePt t="116555" x="3028950" y="6070600"/>
          <p14:tracePt t="116572" x="3079750" y="6089650"/>
          <p14:tracePt t="116589" x="3155950" y="6108700"/>
          <p14:tracePt t="116592" x="3200400" y="6121400"/>
          <p14:tracePt t="116604" x="3225800" y="6121400"/>
          <p14:tracePt t="116622" x="3289300" y="6121400"/>
          <p14:tracePt t="116637" x="3333750" y="6108700"/>
          <p14:tracePt t="116639" x="3352800" y="6102350"/>
          <p14:tracePt t="116654" x="3371850" y="6083300"/>
          <p14:tracePt t="116672" x="3403600" y="6007100"/>
          <p14:tracePt t="116686" x="3403600" y="5981700"/>
          <p14:tracePt t="116689" x="3403600" y="5956300"/>
          <p14:tracePt t="116703" x="3403600" y="5911850"/>
          <p14:tracePt t="116720" x="3397250" y="5854700"/>
          <p14:tracePt t="116736" x="3352800" y="5797550"/>
          <p14:tracePt t="116753" x="3295650" y="5746750"/>
          <p14:tracePt t="116772" x="3251200" y="5715000"/>
          <p14:tracePt t="116788" x="3232150" y="5708650"/>
          <p14:tracePt t="116804" x="3219450" y="5702300"/>
          <p14:tracePt t="116819" x="3213100" y="5702300"/>
          <p14:tracePt t="116840" x="3194050" y="5702300"/>
          <p14:tracePt t="116854" x="3187700" y="5708650"/>
          <p14:tracePt t="116869" x="3155950" y="5740400"/>
          <p14:tracePt t="116886" x="3124200" y="5778500"/>
          <p14:tracePt t="116888" x="3105150" y="5797550"/>
          <p14:tracePt t="116903" x="3073400" y="5829300"/>
          <p14:tracePt t="116921" x="3060700" y="5867400"/>
          <p14:tracePt t="116936" x="3054350" y="5886450"/>
          <p14:tracePt t="116953" x="3054350" y="5899150"/>
          <p14:tracePt t="116969" x="3054350" y="5930900"/>
          <p14:tracePt t="116986" x="3054350" y="5962650"/>
          <p14:tracePt t="117003" x="3067050" y="6007100"/>
          <p14:tracePt t="117021" x="3086100" y="6032500"/>
          <p14:tracePt t="117023" x="3105150" y="6051550"/>
          <p14:tracePt t="117037" x="3124200" y="6064250"/>
          <p14:tracePt t="117054" x="3149600" y="6083300"/>
          <p14:tracePt t="117056" x="3162300" y="6096000"/>
          <p14:tracePt t="117069" x="3181350" y="6102350"/>
          <p14:tracePt t="117073" x="3200400" y="6102350"/>
          <p14:tracePt t="117089" x="3213100" y="6102350"/>
          <p14:tracePt t="117103" x="3225800" y="6102350"/>
          <p14:tracePt t="117121" x="3251200" y="6102350"/>
          <p14:tracePt t="117136" x="3276600" y="6076950"/>
          <p14:tracePt t="117153" x="3295650" y="6026150"/>
          <p14:tracePt t="117171" x="3314700" y="5962650"/>
          <p14:tracePt t="117186" x="3321050" y="5930900"/>
          <p14:tracePt t="117203" x="3321050" y="5880100"/>
          <p14:tracePt t="117220" x="3282950" y="5842000"/>
          <p14:tracePt t="117236" x="3251200" y="5829300"/>
          <p14:tracePt t="117253" x="3225800" y="5822950"/>
          <p14:tracePt t="117255" x="3206750" y="5822950"/>
          <p14:tracePt t="117270" x="3194050" y="5822950"/>
          <p14:tracePt t="117271" x="3162300" y="5822950"/>
          <p14:tracePt t="117287" x="3143250" y="5829300"/>
          <p14:tracePt t="117288" x="3117850" y="5835650"/>
          <p14:tracePt t="117304" x="3060700" y="5854700"/>
          <p14:tracePt t="117322" x="3016250" y="5880100"/>
          <p14:tracePt t="117337" x="2971800" y="5905500"/>
          <p14:tracePt t="117354" x="2952750" y="5924550"/>
          <p14:tracePt t="117369" x="2940050" y="5943600"/>
          <p14:tracePt t="117387" x="2940050" y="5949950"/>
          <p14:tracePt t="117403" x="2933700" y="5962650"/>
          <p14:tracePt t="117419" x="2933700" y="5981700"/>
          <p14:tracePt t="117436" x="2933700" y="6000750"/>
          <p14:tracePt t="117453" x="2959100" y="6013450"/>
          <p14:tracePt t="117469" x="3022600" y="6057900"/>
          <p14:tracePt t="117471" x="3054350" y="6070600"/>
          <p14:tracePt t="117486" x="3092450" y="6076950"/>
          <p14:tracePt t="117503" x="3213100" y="6089650"/>
          <p14:tracePt t="117521" x="3289300" y="6089650"/>
          <p14:tracePt t="117537" x="3333750" y="6076950"/>
          <p14:tracePt t="117554" x="3352800" y="6032500"/>
          <p14:tracePt t="117570" x="3378200" y="5988050"/>
          <p14:tracePt t="117586" x="3378200" y="5962650"/>
          <p14:tracePt t="117603" x="3371850" y="5924550"/>
          <p14:tracePt t="117619" x="3321050" y="5899150"/>
          <p14:tracePt t="117636" x="3257550" y="5873750"/>
          <p14:tracePt t="117652" x="3206750" y="5861050"/>
          <p14:tracePt t="117669" x="3181350" y="5861050"/>
          <p14:tracePt t="117687" x="3130550" y="5867400"/>
          <p14:tracePt t="117703" x="3111500" y="5880100"/>
          <p14:tracePt t="117719" x="3105150" y="5892800"/>
          <p14:tracePt t="117753" x="3105150" y="5905500"/>
          <p14:tracePt t="117769" x="3105150" y="5930900"/>
          <p14:tracePt t="117787" x="3124200" y="5969000"/>
          <p14:tracePt t="117804" x="3155950" y="5994400"/>
          <p14:tracePt t="117820" x="3175000" y="6013450"/>
          <p14:tracePt t="117837" x="3194050" y="6013450"/>
          <p14:tracePt t="117839" x="3206750" y="6013450"/>
          <p14:tracePt t="117853" x="3219450" y="6013450"/>
          <p14:tracePt t="117871" x="3244850" y="6013450"/>
          <p14:tracePt t="117885" x="3263900" y="6000750"/>
          <p14:tracePt t="117902" x="3282950" y="5988050"/>
          <p14:tracePt t="117919" x="3282950" y="5969000"/>
          <p14:tracePt t="117936" x="3282950" y="5943600"/>
          <p14:tracePt t="117952" x="3244850" y="5905500"/>
          <p14:tracePt t="117969" x="3162300" y="5861050"/>
          <p14:tracePt t="117986" x="3028950" y="5829300"/>
          <p14:tracePt t="118002" x="2921000" y="5822950"/>
          <p14:tracePt t="118020" x="2844800" y="5822950"/>
          <p14:tracePt t="118037" x="2800350" y="5835650"/>
          <p14:tracePt t="118054" x="2768600" y="5861050"/>
          <p14:tracePt t="118055" x="2762250" y="5880100"/>
          <p14:tracePt t="118070" x="2755900" y="5899150"/>
          <p14:tracePt t="118087" x="2755900" y="5918200"/>
          <p14:tracePt t="118104" x="2755900" y="5930900"/>
          <p14:tracePt t="118119" x="2762250" y="5949950"/>
          <p14:tracePt t="118136" x="2806700" y="5969000"/>
          <p14:tracePt t="118153" x="2895600" y="5994400"/>
          <p14:tracePt t="118169" x="2965450" y="6000750"/>
          <p14:tracePt t="118186" x="3022600" y="6000750"/>
          <p14:tracePt t="118202" x="3048000" y="6000750"/>
          <p14:tracePt t="118219" x="3073400" y="5994400"/>
          <p14:tracePt t="118235" x="3079750" y="5981700"/>
          <p14:tracePt t="118252" x="3079750" y="5962650"/>
          <p14:tracePt t="118271" x="3079750" y="5943600"/>
          <p14:tracePt t="118272" x="3073400" y="5930900"/>
          <p14:tracePt t="118287" x="3067050" y="5924550"/>
          <p14:tracePt t="118289" x="3041650" y="5918200"/>
          <p14:tracePt t="118303" x="3028950" y="5918200"/>
          <p14:tracePt t="118304" x="3016250" y="5918200"/>
          <p14:tracePt t="118320" x="2997200" y="5918200"/>
          <p14:tracePt t="118337" x="2990850" y="5918200"/>
          <p14:tracePt t="118352" x="2971800" y="5918200"/>
          <p14:tracePt t="118370" x="2971800" y="5924550"/>
          <p14:tracePt t="118386" x="2971800" y="5949950"/>
          <p14:tracePt t="118402" x="2971800" y="5956300"/>
          <p14:tracePt t="118419" x="2971800" y="5975350"/>
          <p14:tracePt t="118435" x="2990850" y="5975350"/>
          <p14:tracePt t="118452" x="3009900" y="5975350"/>
          <p14:tracePt t="118469" x="3041650" y="5975350"/>
          <p14:tracePt t="118485" x="3067050" y="5969000"/>
          <p14:tracePt t="118489" x="3079750" y="5962650"/>
          <p14:tracePt t="118502" x="3086100" y="5949950"/>
          <p14:tracePt t="118521" x="3086100" y="5937250"/>
          <p14:tracePt t="118538" x="3086100" y="5924550"/>
          <p14:tracePt t="118553" x="3086100" y="5911850"/>
          <p14:tracePt t="120000" x="0" y="0"/>
        </p14:tracePtLst>
        <p14:tracePtLst>
          <p14:tracePt t="120936" x="4889500" y="5765800"/>
          <p14:tracePt t="120946" x="4883150" y="5765800"/>
          <p14:tracePt t="120962" x="4876800" y="5765800"/>
          <p14:tracePt t="120973" x="4870450" y="5765800"/>
          <p14:tracePt t="120986" x="4864100" y="5778500"/>
          <p14:tracePt t="121001" x="4857750" y="5810250"/>
          <p14:tracePt t="121018" x="4857750" y="5848350"/>
          <p14:tracePt t="121036" x="4864100" y="5905500"/>
          <p14:tracePt t="121053" x="4895850" y="5956300"/>
          <p14:tracePt t="121069" x="4946650" y="6013450"/>
          <p14:tracePt t="121085" x="5041900" y="6089650"/>
          <p14:tracePt t="121102" x="5124450" y="6134100"/>
          <p14:tracePt t="121120" x="5207000" y="6153150"/>
          <p14:tracePt t="121121" x="5245100" y="6172200"/>
          <p14:tracePt t="121135" x="5302250" y="6184900"/>
          <p14:tracePt t="121152" x="5334000" y="6184900"/>
          <p14:tracePt t="121168" x="5372100" y="6184900"/>
          <p14:tracePt t="121184" x="5410200" y="6184900"/>
          <p14:tracePt t="121201" x="5435600" y="6153150"/>
          <p14:tracePt t="121218" x="5454650" y="6102350"/>
          <p14:tracePt t="121234" x="5454650" y="6070600"/>
          <p14:tracePt t="121251" x="5454650" y="6026150"/>
          <p14:tracePt t="121267" x="5448300" y="5988050"/>
          <p14:tracePt t="121284" x="5422900" y="5956300"/>
          <p14:tracePt t="121302" x="5391150" y="5930900"/>
          <p14:tracePt t="121304" x="5359400" y="5918200"/>
          <p14:tracePt t="121319" x="5334000" y="5905500"/>
          <p14:tracePt t="121335" x="5308600" y="5899150"/>
          <p14:tracePt t="121336" x="5289550" y="5899150"/>
          <p14:tracePt t="121352" x="5270500" y="5899150"/>
          <p14:tracePt t="121370" x="5257800" y="5899150"/>
          <p14:tracePt t="121384" x="5232400" y="5905500"/>
          <p14:tracePt t="121402" x="5232400" y="5949950"/>
          <p14:tracePt t="121418" x="5232400" y="6000750"/>
          <p14:tracePt t="121435" x="5213350" y="6070600"/>
          <p14:tracePt t="121451" x="5213350" y="6121400"/>
          <p14:tracePt t="121468" x="5232400" y="6165850"/>
          <p14:tracePt t="121484" x="5270500" y="6191250"/>
          <p14:tracePt t="121501" x="5308600" y="6203950"/>
          <p14:tracePt t="121518" x="5340350" y="6203950"/>
          <p14:tracePt t="121520" x="5359400" y="6203950"/>
          <p14:tracePt t="121536" x="5384800" y="6203950"/>
          <p14:tracePt t="121551" x="5416550" y="6184900"/>
          <p14:tracePt t="121569" x="5435600" y="6134100"/>
          <p14:tracePt t="121585" x="5448300" y="6076950"/>
          <p14:tracePt t="121601" x="5448300" y="6026150"/>
          <p14:tracePt t="121619" x="5435600" y="5975350"/>
          <p14:tracePt t="121634" x="5403850" y="5943600"/>
          <p14:tracePt t="121651" x="5365750" y="5930900"/>
          <p14:tracePt t="121668" x="5346700" y="5924550"/>
          <p14:tracePt t="121684" x="5334000" y="5924550"/>
          <p14:tracePt t="121701" x="5302250" y="5937250"/>
          <p14:tracePt t="121718" x="5283200" y="5981700"/>
          <p14:tracePt t="121734" x="5276850" y="6026150"/>
          <p14:tracePt t="121736" x="5276850" y="6045200"/>
          <p14:tracePt t="121751" x="5276850" y="6089650"/>
          <p14:tracePt t="121768" x="5283200" y="6108700"/>
          <p14:tracePt t="121786" x="5308600" y="6127750"/>
          <p14:tracePt t="121802" x="5314950" y="6134100"/>
          <p14:tracePt t="121819" x="5340350" y="6134100"/>
          <p14:tracePt t="121835" x="5353050" y="6127750"/>
          <p14:tracePt t="121852" x="5372100" y="6102350"/>
          <p14:tracePt t="121869" x="5384800" y="6057900"/>
          <p14:tracePt t="121885" x="5384800" y="6026150"/>
          <p14:tracePt t="121901" x="5384800" y="5994400"/>
          <p14:tracePt t="121917" x="5384800" y="5962650"/>
          <p14:tracePt t="121918" x="5384800" y="5949950"/>
          <p14:tracePt t="121934" x="5378450" y="5949950"/>
          <p14:tracePt t="121951" x="5365750" y="5949950"/>
          <p14:tracePt t="121968" x="5353050" y="5949950"/>
          <p14:tracePt t="121984" x="5327650" y="5956300"/>
          <p14:tracePt t="122001" x="5295900" y="5994400"/>
          <p14:tracePt t="122018" x="5283200" y="6019800"/>
          <p14:tracePt t="122034" x="5283200" y="6032500"/>
          <p14:tracePt t="122052" x="5283200" y="6038850"/>
          <p14:tracePt t="122067" x="5302250" y="6064250"/>
          <p14:tracePt t="122086" x="5321300" y="6070600"/>
          <p14:tracePt t="122102" x="5340350" y="6070600"/>
          <p14:tracePt t="122118" x="5353050" y="6070600"/>
          <p14:tracePt t="122134" x="5359400" y="6064250"/>
          <p14:tracePt t="122152" x="5365750" y="6057900"/>
          <p14:tracePt t="122168" x="5372100" y="6057900"/>
          <p14:tracePt t="122472" x="0" y="0"/>
        </p14:tracePtLst>
        <p14:tracePtLst>
          <p14:tracePt t="123130" x="3194050" y="5715000"/>
          <p14:tracePt t="123143" x="3187700" y="5715000"/>
          <p14:tracePt t="123152" x="3181350" y="5715000"/>
          <p14:tracePt t="123168" x="3168650" y="5715000"/>
          <p14:tracePt t="123184" x="3155950" y="5734050"/>
          <p14:tracePt t="123200" x="3124200" y="5746750"/>
          <p14:tracePt t="123218" x="3111500" y="5778500"/>
          <p14:tracePt t="123234" x="3092450" y="5803900"/>
          <p14:tracePt t="123251" x="3073400" y="5835650"/>
          <p14:tracePt t="123267" x="3060700" y="5861050"/>
          <p14:tracePt t="123284" x="3054350" y="5899150"/>
          <p14:tracePt t="123301" x="3054350" y="5937250"/>
          <p14:tracePt t="123318" x="3041650" y="5988050"/>
          <p14:tracePt t="123334" x="3041650" y="6026150"/>
          <p14:tracePt t="123335" x="3054350" y="6051550"/>
          <p14:tracePt t="123352" x="3067050" y="6070600"/>
          <p14:tracePt t="123369" x="3086100" y="6089650"/>
          <p14:tracePt t="123384" x="3111500" y="6102350"/>
          <p14:tracePt t="123402" x="3130550" y="6102350"/>
          <p14:tracePt t="123417" x="3168650" y="6102350"/>
          <p14:tracePt t="123434" x="3232150" y="6102350"/>
          <p14:tracePt t="123450" x="3333750" y="6083300"/>
          <p14:tracePt t="123467" x="3448050" y="6032500"/>
          <p14:tracePt t="123484" x="3517900" y="5988050"/>
          <p14:tracePt t="123500" x="3556000" y="5956300"/>
          <p14:tracePt t="123517" x="3575050" y="5937250"/>
          <p14:tracePt t="123534" x="3575050" y="5924550"/>
          <p14:tracePt t="123536" x="3575050" y="5918200"/>
          <p14:tracePt t="123552" x="3575050" y="5899150"/>
          <p14:tracePt t="123568" x="3575050" y="5886450"/>
          <p14:tracePt t="123585" x="3568700" y="5854700"/>
          <p14:tracePt t="123601" x="3530600" y="5829300"/>
          <p14:tracePt t="123618" x="3479800" y="5797550"/>
          <p14:tracePt t="123634" x="3416300" y="5765800"/>
          <p14:tracePt t="123651" x="3359150" y="5753100"/>
          <p14:tracePt t="123667" x="3302000" y="5753100"/>
          <p14:tracePt t="123684" x="3244850" y="5753100"/>
          <p14:tracePt t="123700" x="3175000" y="5765800"/>
          <p14:tracePt t="123718" x="3124200" y="5816600"/>
          <p14:tracePt t="123719" x="3092450" y="5848350"/>
          <p14:tracePt t="123734" x="3054350" y="5886450"/>
          <p14:tracePt t="123735" x="3022600" y="5911850"/>
          <p14:tracePt t="123751" x="2990850" y="5956300"/>
          <p14:tracePt t="123767" x="2971800" y="5994400"/>
          <p14:tracePt t="123784" x="2971800" y="6013450"/>
          <p14:tracePt t="123800" x="2971800" y="6051550"/>
          <p14:tracePt t="123818" x="2978150" y="6076950"/>
          <p14:tracePt t="123834" x="2997200" y="6102350"/>
          <p14:tracePt t="123851" x="3041650" y="6121400"/>
          <p14:tracePt t="123868" x="3098800" y="6153150"/>
          <p14:tracePt t="123885" x="3219450" y="6184900"/>
          <p14:tracePt t="123901" x="3340100" y="6191250"/>
          <p14:tracePt t="123917" x="3460750" y="6178550"/>
          <p14:tracePt t="123934" x="3517900" y="6165850"/>
          <p14:tracePt t="123951" x="3536950" y="6127750"/>
          <p14:tracePt t="123967" x="3536950" y="6115050"/>
          <p14:tracePt t="123984" x="3536950" y="6083300"/>
          <p14:tracePt t="124000" x="3530600" y="6032500"/>
          <p14:tracePt t="124017" x="3492500" y="5994400"/>
          <p14:tracePt t="124033" x="3454400" y="5962650"/>
          <p14:tracePt t="124052" x="3403600" y="5937250"/>
          <p14:tracePt t="124068" x="3365500" y="5918200"/>
          <p14:tracePt t="124084" x="3346450" y="5911850"/>
          <p14:tracePt t="124101" x="3321050" y="5911850"/>
          <p14:tracePt t="124117" x="3302000" y="5911850"/>
          <p14:tracePt t="124118" x="3282950" y="5911850"/>
          <p14:tracePt t="124135" x="3257550" y="5911850"/>
          <p14:tracePt t="124151" x="3244850" y="5911850"/>
          <p14:tracePt t="124169" x="3200400" y="5918200"/>
          <p14:tracePt t="124184" x="3175000" y="5943600"/>
          <p14:tracePt t="124200" x="3168650" y="5975350"/>
          <p14:tracePt t="124217" x="3155950" y="6026150"/>
          <p14:tracePt t="124234" x="3155950" y="6070600"/>
          <p14:tracePt t="124251" x="3155950" y="6108700"/>
          <p14:tracePt t="124267" x="3162300" y="6127750"/>
          <p14:tracePt t="124283" x="3187700" y="6146800"/>
          <p14:tracePt t="124302" x="3200400" y="6146800"/>
          <p14:tracePt t="124303" x="3213100" y="6146800"/>
          <p14:tracePt t="124317" x="3225800" y="6146800"/>
          <p14:tracePt t="124334" x="3270250" y="6127750"/>
          <p14:tracePt t="124336" x="3282950" y="6115050"/>
          <p14:tracePt t="124351" x="3295650" y="6096000"/>
          <p14:tracePt t="124368" x="3314700" y="6051550"/>
          <p14:tracePt t="124385" x="3314700" y="6038850"/>
          <p14:tracePt t="124400" x="3314700" y="6019800"/>
          <p14:tracePt t="124417" x="3302000" y="6007100"/>
          <p14:tracePt t="124433" x="3270250" y="5994400"/>
          <p14:tracePt t="124450" x="3219450" y="5988050"/>
          <p14:tracePt t="124467" x="3181350" y="5988050"/>
          <p14:tracePt t="124483" x="3162300" y="5988050"/>
          <p14:tracePt t="124500" x="3149600" y="5988050"/>
          <p14:tracePt t="124517" x="3149600" y="5994400"/>
          <p14:tracePt t="124534" x="3149600" y="6000750"/>
          <p14:tracePt t="124539" x="3149600" y="6007100"/>
          <p14:tracePt t="124553" x="3149600" y="6013450"/>
          <p14:tracePt t="124554" x="3149600" y="6019800"/>
          <p14:tracePt t="124568" x="3168650" y="6026150"/>
          <p14:tracePt t="124585" x="3206750" y="6038850"/>
          <p14:tracePt t="124602" x="3238500" y="6038850"/>
          <p14:tracePt t="124619" x="3263900" y="6038850"/>
          <p14:tracePt t="124634" x="3282950" y="6038850"/>
          <p14:tracePt t="125480" x="3282950" y="6026150"/>
          <p14:tracePt t="125495" x="3282950" y="6019800"/>
          <p14:tracePt t="125504" x="3276600" y="6013450"/>
          <p14:tracePt t="125517" x="3270250" y="6007100"/>
          <p14:tracePt t="125533" x="3251200" y="5988050"/>
          <p14:tracePt t="125550" x="3213100" y="5962650"/>
          <p14:tracePt t="125569" x="3194050" y="5943600"/>
          <p14:tracePt t="125570" x="3181350" y="5930900"/>
          <p14:tracePt t="125584" x="3155950" y="5918200"/>
          <p14:tracePt t="125601" x="3149600" y="5911850"/>
          <p14:tracePt t="125624" x="3143250" y="5911850"/>
          <p14:tracePt t="125633" x="3136900" y="5905500"/>
          <p14:tracePt t="125650" x="3130550" y="5905500"/>
          <p14:tracePt t="125667" x="3111500" y="5892800"/>
          <p14:tracePt t="125683" x="3092450" y="5892800"/>
          <p14:tracePt t="125700" x="3073400" y="5892800"/>
          <p14:tracePt t="125716" x="3060700" y="5892800"/>
          <p14:tracePt t="125733" x="3054350" y="5892800"/>
          <p14:tracePt t="125750" x="3048000" y="5892800"/>
          <p14:tracePt t="125768" x="3041650" y="5892800"/>
          <p14:tracePt t="125808" x="3035300" y="5892800"/>
          <p14:tracePt t="125824" x="3028950" y="5892800"/>
          <p14:tracePt t="125831" x="3016250" y="5899150"/>
          <p14:tracePt t="125849" x="3003550" y="5905500"/>
          <p14:tracePt t="125857" x="2990850" y="5911850"/>
          <p14:tracePt t="125881" x="2984500" y="5924550"/>
          <p14:tracePt t="125888" x="2978150" y="5930900"/>
          <p14:tracePt t="125903" x="2978150" y="5943600"/>
          <p14:tracePt t="125916" x="2978150" y="5949950"/>
          <p14:tracePt t="125933" x="2978150" y="5969000"/>
          <p14:tracePt t="125950" x="2984500" y="6000750"/>
          <p14:tracePt t="125951" x="2997200" y="6013450"/>
          <p14:tracePt t="125966" x="3003550" y="6026150"/>
          <p14:tracePt t="125984" x="3054350" y="6045200"/>
          <p14:tracePt t="126000" x="3079750" y="6051550"/>
          <p14:tracePt t="126017" x="3124200" y="6051550"/>
          <p14:tracePt t="126033" x="3149600" y="6045200"/>
          <p14:tracePt t="126050" x="3181350" y="6038850"/>
          <p14:tracePt t="126066" x="3206750" y="6019800"/>
          <p14:tracePt t="126084" x="3213100" y="6013450"/>
          <p14:tracePt t="126101" x="3219450" y="6007100"/>
          <p14:tracePt t="126116" x="3219450" y="5994400"/>
          <p14:tracePt t="126151" x="3219450" y="5988050"/>
          <p14:tracePt t="126166" x="3219450" y="5981700"/>
          <p14:tracePt t="126184" x="3206750" y="5956300"/>
          <p14:tracePt t="126200" x="3168650" y="5937250"/>
          <p14:tracePt t="126216" x="3111500" y="5918200"/>
          <p14:tracePt t="126233" x="3041650" y="5886450"/>
          <p14:tracePt t="126250" x="2978150" y="5873750"/>
          <p14:tracePt t="126266" x="2959100" y="5867400"/>
          <p14:tracePt t="126283" x="2933700" y="5861050"/>
          <p14:tracePt t="126300" x="2921000" y="5861050"/>
          <p14:tracePt t="126317" x="2908300" y="5861050"/>
          <p14:tracePt t="126334" x="2895600" y="5861050"/>
          <p14:tracePt t="126336" x="2876550" y="5867400"/>
          <p14:tracePt t="126351" x="2863850" y="5873750"/>
          <p14:tracePt t="126352" x="2857500" y="5880100"/>
          <p14:tracePt t="126368" x="2844800" y="5880100"/>
          <p14:tracePt t="126384" x="2819400" y="5918200"/>
          <p14:tracePt t="126400" x="2806700" y="5930900"/>
          <p14:tracePt t="126416" x="2800350" y="5943600"/>
          <p14:tracePt t="126433" x="2787650" y="5969000"/>
          <p14:tracePt t="126450" x="2781300" y="5988050"/>
          <p14:tracePt t="126466" x="2781300" y="6000750"/>
          <p14:tracePt t="126483" x="2781300" y="6013450"/>
          <p14:tracePt t="126499" x="2781300" y="6026150"/>
          <p14:tracePt t="126516" x="2781300" y="6032500"/>
          <p14:tracePt t="126533" x="2781300" y="6038850"/>
          <p14:tracePt t="126569" x="2787650" y="6045200"/>
          <p14:tracePt t="126575" x="2794000" y="6051550"/>
          <p14:tracePt t="126592" x="2806700" y="6051550"/>
          <p14:tracePt t="126602" x="2825750" y="6051550"/>
          <p14:tracePt t="126618" x="2863850" y="6057900"/>
          <p14:tracePt t="126634" x="2908300" y="6057900"/>
          <p14:tracePt t="126651" x="2940050" y="6057900"/>
          <p14:tracePt t="126667" x="2990850" y="6057900"/>
          <p14:tracePt t="126683" x="3054350" y="6051550"/>
          <p14:tracePt t="126699" x="3124200" y="6045200"/>
          <p14:tracePt t="126717" x="3200400" y="6045200"/>
          <p14:tracePt t="126733" x="3244850" y="6045200"/>
          <p14:tracePt t="126750" x="3276600" y="6045200"/>
          <p14:tracePt t="126766" x="3289300" y="6045200"/>
          <p14:tracePt t="126768" x="3295650" y="6045200"/>
          <p14:tracePt t="126784" x="3302000" y="6038850"/>
          <p14:tracePt t="126800" x="3308350" y="6032500"/>
          <p14:tracePt t="126817" x="3321050" y="6032500"/>
          <p14:tracePt t="126833" x="3333750" y="6032500"/>
          <p14:tracePt t="126849" x="3346450" y="6032500"/>
          <p14:tracePt t="126866" x="3359150" y="6032500"/>
          <p14:tracePt t="126883" x="3378200" y="6026150"/>
          <p14:tracePt t="126900" x="3397250" y="6026150"/>
          <p14:tracePt t="126918" x="3435350" y="6026150"/>
          <p14:tracePt t="126919" x="3448050" y="6026150"/>
          <p14:tracePt t="126933" x="3467100" y="6026150"/>
          <p14:tracePt t="126950" x="3486150" y="6026150"/>
          <p14:tracePt t="126968" x="3498850" y="6019800"/>
          <p14:tracePt t="127009" x="3505200" y="6019800"/>
          <p14:tracePt t="127025" x="3511550" y="6019800"/>
          <p14:tracePt t="127064" x="3517900" y="6019800"/>
          <p14:tracePt t="127071" x="3530600" y="6013450"/>
          <p14:tracePt t="127112" x="3536950" y="6013450"/>
          <p14:tracePt t="127137" x="3543300" y="6013450"/>
          <p14:tracePt t="127143" x="3549650" y="6013450"/>
          <p14:tracePt t="127160" x="3562350" y="6013450"/>
          <p14:tracePt t="127168" x="3568700" y="6013450"/>
          <p14:tracePt t="127184" x="3594100" y="6013450"/>
          <p14:tracePt t="127199" x="3619500" y="6000750"/>
          <p14:tracePt t="127216" x="3632200" y="6000750"/>
          <p14:tracePt t="127233" x="3651250" y="6000750"/>
          <p14:tracePt t="127249" x="3670300" y="6000750"/>
          <p14:tracePt t="127657" x="3670300" y="5994400"/>
          <p14:tracePt t="127673" x="3670300" y="5981700"/>
          <p14:tracePt t="127688" x="3657600" y="5962650"/>
          <p14:tracePt t="127701" x="3644900" y="5949950"/>
          <p14:tracePt t="127717" x="3594100" y="5911850"/>
          <p14:tracePt t="127720" x="3562350" y="5892800"/>
          <p14:tracePt t="127736" x="3486150" y="5861050"/>
          <p14:tracePt t="127749" x="3441700" y="5854700"/>
          <p14:tracePt t="127766" x="3359150" y="5848350"/>
          <p14:tracePt t="127768" x="3321050" y="5848350"/>
          <p14:tracePt t="127783" x="3251200" y="5848350"/>
          <p14:tracePt t="127799" x="3206750" y="5848350"/>
          <p14:tracePt t="127817" x="3162300" y="5854700"/>
          <p14:tracePt t="127833" x="3130550" y="5867400"/>
          <p14:tracePt t="127850" x="3098800" y="5892800"/>
          <p14:tracePt t="127866" x="3079750" y="5918200"/>
          <p14:tracePt t="127882" x="3079750" y="5924550"/>
          <p14:tracePt t="127900" x="3079750" y="5937250"/>
          <p14:tracePt t="127916" x="3079750" y="5943600"/>
          <p14:tracePt t="127933" x="3105150" y="5962650"/>
          <p14:tracePt t="127949" x="3143250" y="5981700"/>
          <p14:tracePt t="127951" x="3187700" y="5988050"/>
          <p14:tracePt t="127966" x="3244850" y="6000750"/>
          <p14:tracePt t="127983" x="3365500" y="6013450"/>
          <p14:tracePt t="127999" x="3422650" y="6013450"/>
          <p14:tracePt t="128016" x="3441700" y="6013450"/>
          <p14:tracePt t="128032" x="3460750" y="6013450"/>
          <p14:tracePt t="128065" x="3467100" y="6013450"/>
          <p14:tracePt t="128084" x="3473450" y="6013450"/>
          <p14:tracePt t="128128" x="3473450" y="6007100"/>
          <p14:tracePt t="128657" x="0" y="0"/>
        </p14:tracePtLst>
        <p14:tracePtLst>
          <p14:tracePt t="129015" x="1593850" y="5772150"/>
          <p14:tracePt t="129023" x="1587500" y="5772150"/>
          <p14:tracePt t="129120" x="1581150" y="5772150"/>
          <p14:tracePt t="129128" x="1581150" y="5778500"/>
          <p14:tracePt t="129135" x="1581150" y="5784850"/>
          <p14:tracePt t="129149" x="1581150" y="5803900"/>
          <p14:tracePt t="129166" x="1581150" y="5835650"/>
          <p14:tracePt t="129168" x="1581150" y="5861050"/>
          <p14:tracePt t="129181" x="1581150" y="5886450"/>
          <p14:tracePt t="129198" x="1581150" y="5949950"/>
          <p14:tracePt t="129216" x="1606550" y="6007100"/>
          <p14:tracePt t="129241" x="1612900" y="6019800"/>
          <p14:tracePt t="129248" x="1619250" y="6026150"/>
          <p14:tracePt t="129265" x="1631950" y="6026150"/>
          <p14:tracePt t="129282" x="1651000" y="6032500"/>
          <p14:tracePt t="129298" x="1682750" y="6032500"/>
          <p14:tracePt t="129315" x="1708150" y="6032500"/>
          <p14:tracePt t="129332" x="1739900" y="6019800"/>
          <p14:tracePt t="129349" x="1752600" y="5988050"/>
          <p14:tracePt t="129366" x="1752600" y="5956300"/>
          <p14:tracePt t="129382" x="1752600" y="5918200"/>
          <p14:tracePt t="129384" x="1752600" y="5911850"/>
          <p14:tracePt t="129399" x="1752600" y="5892800"/>
          <p14:tracePt t="129401" x="1752600" y="5880100"/>
          <p14:tracePt t="129417" x="1727200" y="5867400"/>
          <p14:tracePt t="129433" x="1714500" y="5861050"/>
          <p14:tracePt t="129448" x="1689100" y="5861050"/>
          <p14:tracePt t="129465" x="1663700" y="5861050"/>
          <p14:tracePt t="129482" x="1631950" y="5867400"/>
          <p14:tracePt t="129499" x="1606550" y="5886450"/>
          <p14:tracePt t="129516" x="1587500" y="5924550"/>
          <p14:tracePt t="129532" x="1581150" y="5937250"/>
          <p14:tracePt t="129549" x="1581150" y="5956300"/>
          <p14:tracePt t="129566" x="1581150" y="5962650"/>
          <p14:tracePt t="129664" x="1581150" y="5956300"/>
          <p14:tracePt t="129672" x="1581150" y="5943600"/>
          <p14:tracePt t="129682" x="1581150" y="5937250"/>
          <p14:tracePt t="129700" x="1581150" y="5924550"/>
          <p14:tracePt t="129793" x="1581150" y="5930900"/>
          <p14:tracePt t="129801" x="1581150" y="5937250"/>
          <p14:tracePt t="129816" x="1581150" y="5943600"/>
          <p14:tracePt t="129834" x="1581150" y="5949950"/>
          <p14:tracePt t="129850" x="1581150" y="5956300"/>
          <p14:tracePt t="129867" x="1600200" y="5962650"/>
          <p14:tracePt t="129883" x="1644650" y="5962650"/>
          <p14:tracePt t="129900" x="1676400" y="5962650"/>
          <p14:tracePt t="129917" x="1689100" y="5962650"/>
          <p14:tracePt t="129932" x="1695450" y="5962650"/>
          <p14:tracePt t="129949" x="1695450" y="5943600"/>
          <p14:tracePt t="129966" x="1695450" y="5905500"/>
          <p14:tracePt t="129968" x="1689100" y="5892800"/>
          <p14:tracePt t="129982" x="1682750" y="5886450"/>
          <p14:tracePt t="130000" x="1657350" y="5873750"/>
          <p14:tracePt t="130016" x="1644650" y="5873750"/>
          <p14:tracePt t="130032" x="1625600" y="5873750"/>
          <p14:tracePt t="130049" x="1600200" y="5873750"/>
          <p14:tracePt t="130065" x="1574800" y="5892800"/>
          <p14:tracePt t="130081" x="1555750" y="5924550"/>
          <p14:tracePt t="130099" x="1549400" y="5962650"/>
          <p14:tracePt t="130115" x="1549400" y="5988050"/>
          <p14:tracePt t="130132" x="1549400" y="6019800"/>
          <p14:tracePt t="130150" x="1555750" y="6038850"/>
          <p14:tracePt t="130165" x="1562100" y="6045200"/>
          <p14:tracePt t="130182" x="1574800" y="6051550"/>
          <p14:tracePt t="130198" x="1593850" y="6051550"/>
          <p14:tracePt t="130246" x="1689100" y="5975350"/>
          <p14:tracePt t="130246" x="1695450" y="5962650"/>
          <p14:tracePt t="130255" x="1695450" y="5956300"/>
          <p14:tracePt t="130268" x="1695450" y="5949950"/>
          <p14:tracePt t="130287" x="1695450" y="5943600"/>
          <p14:tracePt t="130321" x="1695450" y="5937250"/>
          <p14:tracePt t="130360" x="1682750" y="5943600"/>
          <p14:tracePt t="130367" x="1670050" y="5962650"/>
          <p14:tracePt t="130384" x="1657350" y="5994400"/>
          <p14:tracePt t="130398" x="1657350" y="6000750"/>
          <p14:tracePt t="130416" x="1657350" y="6019800"/>
          <p14:tracePt t="130487" x="1657350" y="6013450"/>
          <p14:tracePt t="130495" x="1657350" y="6000750"/>
          <p14:tracePt t="130504" x="1657350" y="5988050"/>
          <p14:tracePt t="130520" x="1657350" y="5981700"/>
          <p14:tracePt t="130531" x="1657350" y="5975350"/>
          <p14:tracePt t="130548" x="1657350" y="5962650"/>
          <p14:tracePt t="130592" x="1651000" y="5962650"/>
          <p14:tracePt t="130608" x="1644650" y="5962650"/>
          <p14:tracePt t="130623" x="1638300" y="5962650"/>
          <p14:tracePt t="130633" x="1631950" y="5962650"/>
          <p14:tracePt t="130649" x="1631950" y="5969000"/>
          <p14:tracePt t="130665" x="1631950" y="5981700"/>
          <p14:tracePt t="130681" x="1631950" y="5988050"/>
          <p14:tracePt t="130776" x="1631950" y="5981700"/>
          <p14:tracePt t="130792" x="1638300" y="5975350"/>
          <p14:tracePt t="131025" x="1638300" y="5981700"/>
          <p14:tracePt t="131032" x="1638300" y="5988050"/>
          <p14:tracePt t="132540" x="1638300" y="5981700"/>
          <p14:tracePt t="132557" x="1638300" y="5962650"/>
          <p14:tracePt t="132576" x="1631950" y="5949950"/>
          <p14:tracePt t="132592" x="1625600" y="5930900"/>
          <p14:tracePt t="132602" x="1612900" y="5918200"/>
          <p14:tracePt t="132617" x="1593850" y="5911850"/>
          <p14:tracePt t="132633" x="1587500" y="5899150"/>
          <p14:tracePt t="132680" x="1581150" y="5899150"/>
          <p14:tracePt t="132704" x="1574800" y="5899150"/>
          <p14:tracePt t="132713" x="1574800" y="5905500"/>
          <p14:tracePt t="132732" x="1562100" y="5937250"/>
          <p14:tracePt t="132748" x="1555750" y="5975350"/>
          <p14:tracePt t="132764" x="1555750" y="6013450"/>
          <p14:tracePt t="132781" x="1555750" y="6038850"/>
          <p14:tracePt t="132797" x="1562100" y="6070600"/>
          <p14:tracePt t="132800" x="1562100" y="6076950"/>
          <p14:tracePt t="132814" x="1568450" y="6083300"/>
          <p14:tracePt t="132920" x="1574800" y="6083300"/>
          <p14:tracePt t="132935" x="1581150" y="6076950"/>
          <p14:tracePt t="132944" x="1581150" y="6064250"/>
          <p14:tracePt t="132952" x="1581150" y="6051550"/>
          <p14:tracePt t="132964" x="1581150" y="6026150"/>
          <p14:tracePt t="132981" x="1581150" y="5962650"/>
          <p14:tracePt t="132983" x="1581150" y="5918200"/>
          <p14:tracePt t="132997" x="1581150" y="5886450"/>
          <p14:tracePt t="133015" x="1581150" y="5842000"/>
          <p14:tracePt t="133015" x="1581150" y="5835650"/>
          <p14:tracePt t="133030" x="1581150" y="5822950"/>
          <p14:tracePt t="133048" x="1581150" y="5816600"/>
          <p14:tracePt t="133128" x="1581150" y="5835650"/>
          <p14:tracePt t="133136" x="1581150" y="5861050"/>
          <p14:tracePt t="133150" x="1581150" y="5892800"/>
          <p14:tracePt t="133164" x="1581150" y="5949950"/>
          <p14:tracePt t="133182" x="1581150" y="5962650"/>
          <p14:tracePt t="133183" x="1581150" y="5969000"/>
          <p14:tracePt t="133257" x="1581150" y="5975350"/>
          <p14:tracePt t="133263" x="1587500" y="5969000"/>
          <p14:tracePt t="133283" x="1587500" y="5956300"/>
          <p14:tracePt t="133297" x="1593850" y="5937250"/>
          <p14:tracePt t="133314" x="1593850" y="5930900"/>
          <p14:tracePt t="133330" x="1593850" y="5924550"/>
          <p14:tracePt t="133408" x="1593850" y="5930900"/>
          <p14:tracePt t="133415" x="1593850" y="5937250"/>
          <p14:tracePt t="133433" x="1593850" y="5949950"/>
          <p14:tracePt t="133554" x="1593850" y="5943600"/>
          <p14:tracePt t="133561" x="1600200" y="5924550"/>
          <p14:tracePt t="133581" x="1606550" y="5911850"/>
          <p14:tracePt t="133599" x="1606550" y="5905500"/>
          <p14:tracePt t="133858" x="1606550" y="5911850"/>
          <p14:tracePt t="133883" x="1606550" y="5930900"/>
          <p14:tracePt t="133902" x="1606550" y="5949950"/>
          <p14:tracePt t="133915" x="1606550" y="5962650"/>
          <p14:tracePt t="133931" x="1606550" y="5975350"/>
          <p14:tracePt t="134072" x="1606550" y="5969000"/>
          <p14:tracePt t="134112" x="1612900" y="5969000"/>
          <p14:tracePt t="134242" x="1619250" y="5969000"/>
          <p14:tracePt t="134256" x="1619250" y="5981700"/>
          <p14:tracePt t="134265" x="1625600" y="5994400"/>
          <p14:tracePt t="134281" x="1625600" y="6000750"/>
          <p14:tracePt t="134297" x="1625600" y="6007100"/>
          <p14:tracePt t="134360" x="1631950" y="6007100"/>
          <p14:tracePt t="134368" x="1638300" y="6007100"/>
          <p14:tracePt t="134382" x="1644650" y="6007100"/>
          <p14:tracePt t="134397" x="1657350" y="5975350"/>
          <p14:tracePt t="134399" x="1663700" y="5969000"/>
          <p14:tracePt t="134416" x="1670050" y="5949950"/>
          <p14:tracePt t="134431" x="1676400" y="5918200"/>
          <p14:tracePt t="134448" x="1682750" y="5911850"/>
          <p14:tracePt t="134520" x="1695450" y="5911850"/>
          <p14:tracePt t="134527" x="1695450" y="5924550"/>
          <p14:tracePt t="134537" x="1695450" y="5930900"/>
          <p14:tracePt t="134546" x="1701800" y="5969000"/>
          <p14:tracePt t="134563" x="1701800" y="5988050"/>
          <p14:tracePt t="134580" x="1714500" y="6007100"/>
          <p14:tracePt t="135176" x="0" y="0"/>
        </p14:tracePtLst>
        <p14:tracePtLst>
          <p14:tracePt t="135665" x="952500" y="5988050"/>
          <p14:tracePt t="135812" x="971550" y="5988050"/>
          <p14:tracePt t="135825" x="1079500" y="5975350"/>
          <p14:tracePt t="135838" x="1162050" y="5969000"/>
          <p14:tracePt t="135842" x="1270000" y="5969000"/>
          <p14:tracePt t="135851" x="1397000" y="5969000"/>
          <p14:tracePt t="135865" x="1809750" y="5969000"/>
          <p14:tracePt t="135881" x="2241550" y="5969000"/>
          <p14:tracePt t="135898" x="2590800" y="5969000"/>
          <p14:tracePt t="135914" x="2844800" y="5981700"/>
          <p14:tracePt t="135931" x="3009900" y="6007100"/>
          <p14:tracePt t="135948" x="3130550" y="6032500"/>
          <p14:tracePt t="135963" x="3232150" y="6045200"/>
          <p14:tracePt t="135981" x="3314700" y="6070600"/>
          <p14:tracePt t="135983" x="3340100" y="6076950"/>
          <p14:tracePt t="136014" x="3346450" y="6076950"/>
          <p14:tracePt t="136249" x="3340100" y="6076950"/>
          <p14:tracePt t="136263" x="3321050" y="6076950"/>
          <p14:tracePt t="136282" x="3130550" y="6076950"/>
          <p14:tracePt t="136297" x="2933700" y="6076950"/>
          <p14:tracePt t="136314" x="2686050" y="6076950"/>
          <p14:tracePt t="136330" x="2451100" y="6076950"/>
          <p14:tracePt t="136348" x="2305050" y="6076950"/>
          <p14:tracePt t="136363" x="2254250" y="6076950"/>
          <p14:tracePt t="136381" x="2241550" y="6076950"/>
          <p14:tracePt t="136472" x="2254250" y="6070600"/>
          <p14:tracePt t="136485" x="2286000" y="6064250"/>
          <p14:tracePt t="136502" x="2374900" y="6051550"/>
          <p14:tracePt t="136514" x="2527300" y="6045200"/>
          <p14:tracePt t="136530" x="2768600" y="6045200"/>
          <p14:tracePt t="136547" x="3117850" y="6045200"/>
          <p14:tracePt t="136564" x="3486150" y="6045200"/>
          <p14:tracePt t="136580" x="3810000" y="6045200"/>
          <p14:tracePt t="136597" x="4044950" y="6045200"/>
          <p14:tracePt t="136600" x="4140200" y="6045200"/>
          <p14:tracePt t="136613" x="4203700" y="6045200"/>
          <p14:tracePt t="136632" x="4254500" y="6045200"/>
          <p14:tracePt t="136633" x="4267200" y="6045200"/>
          <p14:tracePt t="136696" x="4254500" y="6045200"/>
          <p14:tracePt t="136705" x="4203700" y="6045200"/>
          <p14:tracePt t="136715" x="4140200" y="6045200"/>
          <p14:tracePt t="136730" x="3943350" y="6045200"/>
          <p14:tracePt t="136747" x="3740150" y="6045200"/>
          <p14:tracePt t="136763" x="3625850" y="6045200"/>
          <p14:tracePt t="136781" x="3594100" y="6045200"/>
          <p14:tracePt t="136783" x="3587750" y="6045200"/>
          <p14:tracePt t="136840" x="3600450" y="6045200"/>
          <p14:tracePt t="136849" x="3644900" y="6045200"/>
          <p14:tracePt t="136865" x="3822700" y="6045200"/>
          <p14:tracePt t="136882" x="4197350" y="6045200"/>
          <p14:tracePt t="136899" x="4737100" y="6045200"/>
          <p14:tracePt t="136915" x="5213350" y="6045200"/>
          <p14:tracePt t="136931" x="5499100" y="6045200"/>
          <p14:tracePt t="136947" x="5626100" y="6045200"/>
          <p14:tracePt t="136964" x="5657850" y="6045200"/>
          <p14:tracePt t="137089" x="5651500" y="6045200"/>
          <p14:tracePt t="137099" x="5619750" y="6045200"/>
          <p14:tracePt t="137115" x="5441950" y="6045200"/>
          <p14:tracePt t="137131" x="5137150" y="6045200"/>
          <p14:tracePt t="137148" x="4813300" y="6045200"/>
          <p14:tracePt t="137164" x="4635500" y="6045200"/>
          <p14:tracePt t="137181" x="4591050" y="6045200"/>
          <p14:tracePt t="137184" x="4584700" y="6045200"/>
          <p14:tracePt t="137198" x="4578350" y="6045200"/>
          <p14:tracePt t="137232" x="4597400" y="6045200"/>
          <p14:tracePt t="137241" x="4648200" y="6045200"/>
          <p14:tracePt t="137251" x="4711700" y="6045200"/>
          <p14:tracePt t="137264" x="4921250" y="6045200"/>
          <p14:tracePt t="137281" x="5238750" y="6045200"/>
          <p14:tracePt t="137296" x="5607050" y="6045200"/>
          <p14:tracePt t="137312" x="5867400" y="6045200"/>
          <p14:tracePt t="137329" x="5962650" y="6045200"/>
          <p14:tracePt t="137345" x="5981700" y="6045200"/>
          <p14:tracePt t="137384" x="5943600" y="6045200"/>
          <p14:tracePt t="137396" x="5886450" y="6045200"/>
          <p14:tracePt t="137413" x="5727700" y="6045200"/>
          <p14:tracePt t="137431" x="5588000" y="6045200"/>
          <p14:tracePt t="137432" x="5537200" y="6045200"/>
          <p14:tracePt t="137447" x="5511800" y="6045200"/>
          <p14:tracePt t="137448" x="5505450" y="6045200"/>
          <p14:tracePt t="137464" x="5499100" y="6045200"/>
          <p14:tracePt t="137497" x="5505450" y="6045200"/>
          <p14:tracePt t="137503" x="5524500" y="6045200"/>
          <p14:tracePt t="137513" x="5575300" y="6045200"/>
          <p14:tracePt t="137529" x="5715000" y="6045200"/>
          <p14:tracePt t="137546" x="5892800" y="6045200"/>
          <p14:tracePt t="137562" x="6089650" y="6045200"/>
          <p14:tracePt t="137579" x="6261100" y="6045200"/>
          <p14:tracePt t="137595" x="6343650" y="6045200"/>
          <p14:tracePt t="137612" x="6369050" y="6045200"/>
          <p14:tracePt t="137655" x="6350000" y="6045200"/>
          <p14:tracePt t="137664" x="6318250" y="6045200"/>
          <p14:tracePt t="137680" x="6216650" y="6045200"/>
          <p14:tracePt t="137696" x="6127750" y="6045200"/>
          <p14:tracePt t="137714" x="6096000" y="6045200"/>
          <p14:tracePt t="137729" x="6083300" y="6045200"/>
          <p14:tracePt t="137768" x="6102350" y="6045200"/>
          <p14:tracePt t="137779" x="6146800" y="6051550"/>
          <p14:tracePt t="137795" x="6242050" y="6070600"/>
          <p14:tracePt t="137812" x="6394450" y="6102350"/>
          <p14:tracePt t="137829" x="6540500" y="6127750"/>
          <p14:tracePt t="137846" x="6635750" y="6140450"/>
          <p14:tracePt t="137863" x="6667500" y="6146800"/>
          <p14:tracePt t="137912" x="6661150" y="6146800"/>
          <p14:tracePt t="137920" x="6629400" y="6146800"/>
          <p14:tracePt t="137930" x="6572250" y="6146800"/>
          <p14:tracePt t="137947" x="6464300" y="6134100"/>
          <p14:tracePt t="137963" x="6388100" y="6134100"/>
          <p14:tracePt t="137979" x="6362700" y="6134100"/>
          <p14:tracePt t="137997" x="6356350" y="6134100"/>
          <p14:tracePt t="138032" x="6356350" y="6127750"/>
          <p14:tracePt t="138039" x="6369050" y="6121400"/>
          <p14:tracePt t="138047" x="6381750" y="6121400"/>
          <p14:tracePt t="138062" x="6413500" y="6121400"/>
          <p14:tracePt t="138079" x="6584950" y="6121400"/>
          <p14:tracePt t="138096" x="6705600" y="6121400"/>
          <p14:tracePt t="138112" x="6788150" y="6121400"/>
          <p14:tracePt t="138128" x="6813550" y="6121400"/>
          <p14:tracePt t="138145" x="6819900" y="6121400"/>
          <p14:tracePt t="138185" x="6775450" y="6115050"/>
          <p14:tracePt t="138192" x="6743700" y="6108700"/>
          <p14:tracePt t="138200" x="6699250" y="6102350"/>
          <p14:tracePt t="138212" x="6661150" y="6102350"/>
          <p14:tracePt t="138230" x="6610350" y="6102350"/>
          <p14:tracePt t="138245" x="6591300" y="6102350"/>
          <p14:tracePt t="138296" x="6597650" y="6102350"/>
          <p14:tracePt t="138304" x="6610350" y="6102350"/>
          <p14:tracePt t="138313" x="6635750" y="6102350"/>
          <p14:tracePt t="138329" x="6711950" y="6102350"/>
          <p14:tracePt t="138345" x="6800850" y="6102350"/>
          <p14:tracePt t="138362" x="6883400" y="6102350"/>
          <p14:tracePt t="138380" x="6934200" y="6102350"/>
          <p14:tracePt t="138397" x="6946900" y="6102350"/>
          <p14:tracePt t="138746" x="6940550" y="6102350"/>
          <p14:tracePt t="138756" x="6908800" y="6102350"/>
          <p14:tracePt t="138768" x="6781800" y="6102350"/>
          <p14:tracePt t="138780" x="6667500" y="6102350"/>
          <p14:tracePt t="138796" x="6286500" y="6102350"/>
          <p14:tracePt t="138812" x="5664200" y="6102350"/>
          <p14:tracePt t="138829" x="4711700" y="6051550"/>
          <p14:tracePt t="138846" x="3670300" y="5969000"/>
          <p14:tracePt t="138848" x="3124200" y="5924550"/>
          <p14:tracePt t="138864" x="2171700" y="5861050"/>
          <p14:tracePt t="138881" x="1606550" y="5842000"/>
          <p14:tracePt t="138898" x="1428750" y="5842000"/>
          <p14:tracePt t="138914" x="1390650" y="5842000"/>
          <p14:tracePt t="139032" x="1384300" y="5842000"/>
          <p14:tracePt t="139056" x="1371600" y="5842000"/>
          <p14:tracePt t="139064" x="1371600" y="5848350"/>
          <p14:tracePt t="139080" x="1352550" y="5861050"/>
          <p14:tracePt t="139095" x="1333500" y="5892800"/>
          <p14:tracePt t="139112" x="1301750" y="5924550"/>
          <p14:tracePt t="139130" x="1263650" y="5956300"/>
          <p14:tracePt t="139146" x="1219200" y="5981700"/>
          <p14:tracePt t="139163" x="1174750" y="5994400"/>
          <p14:tracePt t="139180" x="1136650" y="6007100"/>
          <p14:tracePt t="139197" x="1098550" y="6007100"/>
          <p14:tracePt t="139213" x="1066800" y="6007100"/>
          <p14:tracePt t="139215" x="1047750" y="6007100"/>
          <p14:tracePt t="139228" x="1041400" y="6007100"/>
          <p14:tracePt t="139247" x="1028700" y="6007100"/>
          <p14:tracePt t="139261" x="1022350" y="6007100"/>
          <p14:tracePt t="139394" x="1047750" y="6000750"/>
          <p14:tracePt t="139414" x="1123950" y="6000750"/>
          <p14:tracePt t="139416" x="1206500" y="6000750"/>
          <p14:tracePt t="139431" x="1301750" y="6000750"/>
          <p14:tracePt t="139433" x="1447800" y="6000750"/>
          <p14:tracePt t="139446" x="1638300" y="6000750"/>
          <p14:tracePt t="139462" x="2222500" y="6000750"/>
          <p14:tracePt t="139479" x="3257550" y="6000750"/>
          <p14:tracePt t="139495" x="3943350" y="6000750"/>
          <p14:tracePt t="139512" x="4502150" y="6000750"/>
          <p14:tracePt t="139528" x="4895850" y="6000750"/>
          <p14:tracePt t="139545" x="5137150" y="6000750"/>
          <p14:tracePt t="139561" x="5308600" y="6000750"/>
          <p14:tracePt t="139578" x="5454650" y="6000750"/>
          <p14:tracePt t="139595" x="5607050" y="6000750"/>
          <p14:tracePt t="139611" x="5765800" y="6000750"/>
          <p14:tracePt t="139628" x="5918200" y="6000750"/>
          <p14:tracePt t="139647" x="6089650" y="6000750"/>
          <p14:tracePt t="139648" x="6153150" y="6000750"/>
          <p14:tracePt t="139663" x="6203950" y="6000750"/>
          <p14:tracePt t="139664" x="6261100" y="6000750"/>
          <p14:tracePt t="139680" x="6337300" y="6000750"/>
          <p14:tracePt t="139696" x="6369050" y="6000750"/>
          <p14:tracePt t="139713" x="6394450" y="6000750"/>
          <p14:tracePt t="139728" x="6432550" y="6000750"/>
          <p14:tracePt t="139745" x="6451600" y="6000750"/>
          <p14:tracePt t="139762" x="6464300" y="6000750"/>
          <p14:tracePt t="140153" x="6445250" y="6000750"/>
          <p14:tracePt t="140160" x="6413500" y="6000750"/>
          <p14:tracePt t="140168" x="6375400" y="6000750"/>
          <p14:tracePt t="140179" x="6318250" y="6000750"/>
          <p14:tracePt t="140196" x="6153150" y="6000750"/>
          <p14:tracePt t="140243" x="5600700" y="6000750"/>
          <p14:tracePt t="140248" x="5562600" y="6000750"/>
          <p14:tracePt t="140263" x="5524500" y="6000750"/>
          <p14:tracePt t="140384" x="5537200" y="6000750"/>
          <p14:tracePt t="140392" x="5556250" y="6000750"/>
          <p14:tracePt t="140399" x="5581650" y="6000750"/>
          <p14:tracePt t="140412" x="5626100" y="6000750"/>
          <p14:tracePt t="140430" x="5683250" y="6007100"/>
          <p14:tracePt t="140445" x="5734050" y="6007100"/>
          <p14:tracePt t="140462" x="5753100" y="6007100"/>
          <p14:tracePt t="140463" x="5759450" y="6007100"/>
          <p14:tracePt t="140480" x="5765800" y="6007100"/>
          <p14:tracePt t="140696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2671"/>
            <a:ext cx="7979451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dirty="0"/>
              <a:t>获取元数据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6607" y="1262173"/>
            <a:ext cx="11589745" cy="452755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元数据是数据的数据。在数据库上下文，元数据包括：数据库驱动程序名、版本号、数据库包含了哪些表，每个表包含哪些字段、每个字段名称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和数据类型等等（数据库的数据字典）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数据库元数据：使用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DatabaseMetaData接口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获得（数据库URL、用户名、JDBC驱动程序名称等）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lvl="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要得到DatabaseMetaData接口实例，调用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Connection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getMetaData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spcBef>
                <a:spcPts val="1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DatabaseMetaData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dbMetaData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connection.getMetaData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程序清单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32-5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：TestDatabaseMetaData.Java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程序清单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32-6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：FindUserTables.Java</a:t>
            </a: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结果集元数据：使用ResultSetMetaData接口于获取（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表的列数、列名、列类型等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>
              <a:spcBef>
                <a:spcPts val="1000"/>
              </a:spcBef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要得到ResultSetMetaData接口实例，调用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getMetaData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>
              <a:spcBef>
                <a:spcPts val="1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ResultSetMetaData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rsMetaData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resultSet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getMetaData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();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程序清单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32-7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：TestResultSetMetaData.Java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06"/>
    </mc:Choice>
    <mc:Fallback xmlns="">
      <p:transition spd="slow" advTm="196406"/>
    </mc:Fallback>
  </mc:AlternateContent>
  <p:extLst>
    <p:ext uri="{3A86A75C-4F4B-4683-9AE1-C65F6400EC91}">
      <p14:laserTraceLst xmlns:p14="http://schemas.microsoft.com/office/powerpoint/2010/main">
        <p14:tracePtLst>
          <p14:tracePt t="2299" x="654050" y="787400"/>
          <p14:tracePt t="2355" x="666750" y="787400"/>
          <p14:tracePt t="2362" x="692150" y="787400"/>
          <p14:tracePt t="2370" x="730250" y="787400"/>
          <p14:tracePt t="2384" x="882650" y="787400"/>
          <p14:tracePt t="2401" x="1123950" y="787400"/>
          <p14:tracePt t="2417" x="1536700" y="787400"/>
          <p14:tracePt t="2434" x="2012950" y="787400"/>
          <p14:tracePt t="2451" x="2463800" y="787400"/>
          <p14:tracePt t="2468" x="2787650" y="787400"/>
          <p14:tracePt t="2484" x="2997200" y="787400"/>
          <p14:tracePt t="2500" x="3149600" y="787400"/>
          <p14:tracePt t="2517" x="3232150" y="787400"/>
          <p14:tracePt t="2521" x="3263900" y="787400"/>
          <p14:tracePt t="2534" x="3302000" y="787400"/>
          <p14:tracePt t="2550" x="3346450" y="787400"/>
          <p14:tracePt t="2567" x="3359150" y="787400"/>
          <p14:tracePt t="2584" x="3365500" y="787400"/>
          <p14:tracePt t="2721" x="3346450" y="787400"/>
          <p14:tracePt t="2730" x="3302000" y="781050"/>
          <p14:tracePt t="2737" x="3238500" y="774700"/>
          <p14:tracePt t="2750" x="3130550" y="755650"/>
          <p14:tracePt t="2767" x="2851150" y="730250"/>
          <p14:tracePt t="2783" x="2546350" y="730250"/>
          <p14:tracePt t="2785" x="2393950" y="730250"/>
          <p14:tracePt t="2800" x="2146300" y="730250"/>
          <p14:tracePt t="2817" x="1993900" y="730250"/>
          <p14:tracePt t="2833" x="1892300" y="730250"/>
          <p14:tracePt t="2850" x="1854200" y="730250"/>
          <p14:tracePt t="2867" x="1828800" y="730250"/>
          <p14:tracePt t="2884" x="1809750" y="730250"/>
          <p14:tracePt t="2977" x="1816100" y="730250"/>
          <p14:tracePt t="2985" x="1866900" y="730250"/>
          <p14:tracePt t="2995" x="1924050" y="736600"/>
          <p14:tracePt t="3001" x="1987550" y="742950"/>
          <p14:tracePt t="3016" x="2165350" y="768350"/>
          <p14:tracePt t="3033" x="2349500" y="806450"/>
          <p14:tracePt t="3050" x="2482850" y="831850"/>
          <p14:tracePt t="3066" x="2508250" y="838200"/>
          <p14:tracePt t="3083" x="2520950" y="838200"/>
          <p14:tracePt t="3129" x="2501900" y="838200"/>
          <p14:tracePt t="3138" x="2482850" y="838200"/>
          <p14:tracePt t="3145" x="2419350" y="831850"/>
          <p14:tracePt t="3153" x="2368550" y="831850"/>
          <p14:tracePt t="3167" x="2286000" y="831850"/>
          <p14:tracePt t="3184" x="2108200" y="831850"/>
          <p14:tracePt t="3186" x="2012950" y="831850"/>
          <p14:tracePt t="3200" x="1860550" y="831850"/>
          <p14:tracePt t="3216" x="1778000" y="831850"/>
          <p14:tracePt t="3233" x="1739900" y="831850"/>
          <p14:tracePt t="3306" x="1765300" y="831850"/>
          <p14:tracePt t="3313" x="1790700" y="831850"/>
          <p14:tracePt t="3323" x="1847850" y="831850"/>
          <p14:tracePt t="3333" x="1943100" y="831850"/>
          <p14:tracePt t="3350" x="2184400" y="831850"/>
          <p14:tracePt t="3367" x="2552700" y="882650"/>
          <p14:tracePt t="3369" x="2717800" y="914400"/>
          <p14:tracePt t="3384" x="2863850" y="933450"/>
          <p14:tracePt t="3386" x="2959100" y="952500"/>
          <p14:tracePt t="3400" x="3035300" y="958850"/>
          <p14:tracePt t="3417" x="3054350" y="958850"/>
          <p14:tracePt t="3434" x="3060700" y="958850"/>
          <p14:tracePt t="3457" x="3048000" y="958850"/>
          <p14:tracePt t="3466" x="2997200" y="958850"/>
          <p14:tracePt t="3484" x="2825750" y="933450"/>
          <p14:tracePt t="3500" x="2578100" y="933450"/>
          <p14:tracePt t="3516" x="2146300" y="933450"/>
          <p14:tracePt t="3533" x="1797050" y="933450"/>
          <p14:tracePt t="3550" x="1651000" y="933450"/>
          <p14:tracePt t="3566" x="1612900" y="933450"/>
          <p14:tracePt t="3617" x="1631950" y="933450"/>
          <p14:tracePt t="3625" x="1676400" y="933450"/>
          <p14:tracePt t="3633" x="1739900" y="933450"/>
          <p14:tracePt t="3650" x="1943100" y="933450"/>
          <p14:tracePt t="3667" x="2235200" y="933450"/>
          <p14:tracePt t="3683" x="2476500" y="933450"/>
          <p14:tracePt t="3700" x="2603500" y="933450"/>
          <p14:tracePt t="3716" x="2628900" y="933450"/>
          <p14:tracePt t="3733" x="2635250" y="933450"/>
          <p14:tracePt t="3750" x="2635250" y="927100"/>
          <p14:tracePt t="3766" x="2552700" y="914400"/>
          <p14:tracePt t="3783" x="2387600" y="882650"/>
          <p14:tracePt t="3785" x="2286000" y="869950"/>
          <p14:tracePt t="3800" x="2095500" y="863600"/>
          <p14:tracePt t="3816" x="1936750" y="863600"/>
          <p14:tracePt t="3833" x="1866900" y="863600"/>
          <p14:tracePt t="3849" x="1854200" y="863600"/>
          <p14:tracePt t="3866" x="1847850" y="863600"/>
          <p14:tracePt t="3921" x="1866900" y="863600"/>
          <p14:tracePt t="3929" x="1924050" y="863600"/>
          <p14:tracePt t="3937" x="2012950" y="863600"/>
          <p14:tracePt t="3950" x="2108200" y="863600"/>
          <p14:tracePt t="3966" x="2336800" y="863600"/>
          <p14:tracePt t="3969" x="2438400" y="863600"/>
          <p14:tracePt t="3983" x="2533650" y="863600"/>
          <p14:tracePt t="3985" x="2597150" y="863600"/>
          <p14:tracePt t="4000" x="2667000" y="863600"/>
          <p14:tracePt t="4016" x="2673350" y="863600"/>
          <p14:tracePt t="4043" x="2673350" y="857250"/>
          <p14:tracePt t="4049" x="2647950" y="850900"/>
          <p14:tracePt t="4066" x="2508250" y="825500"/>
          <p14:tracePt t="4083" x="2235200" y="781050"/>
          <p14:tracePt t="4100" x="1797050" y="704850"/>
          <p14:tracePt t="4116" x="1504950" y="685800"/>
          <p14:tracePt t="4133" x="1384300" y="685800"/>
          <p14:tracePt t="4150" x="1358900" y="685800"/>
          <p14:tracePt t="4167" x="1352550" y="685800"/>
          <p14:tracePt t="4186" x="1365250" y="685800"/>
          <p14:tracePt t="4200" x="1416050" y="685800"/>
          <p14:tracePt t="4202" x="1460500" y="685800"/>
          <p14:tracePt t="4217" x="1651000" y="685800"/>
          <p14:tracePt t="4233" x="1968500" y="685800"/>
          <p14:tracePt t="4249" x="2374900" y="685800"/>
          <p14:tracePt t="4266" x="2705100" y="685800"/>
          <p14:tracePt t="4283" x="2863850" y="685800"/>
          <p14:tracePt t="4300" x="2901950" y="685800"/>
          <p14:tracePt t="4316" x="2908300" y="685800"/>
          <p14:tracePt t="4339" x="2882900" y="685800"/>
          <p14:tracePt t="4349" x="2813050" y="660400"/>
          <p14:tracePt t="4366" x="2578100" y="615950"/>
          <p14:tracePt t="4383" x="2178050" y="577850"/>
          <p14:tracePt t="4400" x="1841500" y="565150"/>
          <p14:tracePt t="4402" x="1689100" y="565150"/>
          <p14:tracePt t="4417" x="1524000" y="565150"/>
          <p14:tracePt t="4433" x="1479550" y="565150"/>
          <p14:tracePt t="4450" x="1473200" y="565150"/>
          <p14:tracePt t="4488" x="1504950" y="565150"/>
          <p14:tracePt t="4497" x="1581150" y="565150"/>
          <p14:tracePt t="4504" x="1676400" y="584200"/>
          <p14:tracePt t="4516" x="1809750" y="603250"/>
          <p14:tracePt t="4533" x="2209800" y="679450"/>
          <p14:tracePt t="4549" x="2692400" y="768350"/>
          <p14:tracePt t="4566" x="2990850" y="831850"/>
          <p14:tracePt t="4583" x="3079750" y="850900"/>
          <p14:tracePt t="4585" x="3086100" y="850900"/>
          <p14:tracePt t="4625" x="3054350" y="850900"/>
          <p14:tracePt t="4633" x="2990850" y="844550"/>
          <p14:tracePt t="4650" x="2819400" y="819150"/>
          <p14:tracePt t="4666" x="2628900" y="800100"/>
          <p14:tracePt t="4683" x="2482850" y="800100"/>
          <p14:tracePt t="4699" x="2413000" y="800100"/>
          <p14:tracePt t="4717" x="2400300" y="800100"/>
          <p14:tracePt t="4753" x="2419350" y="800100"/>
          <p14:tracePt t="4766" x="2470150" y="806450"/>
          <p14:tracePt t="4783" x="2609850" y="831850"/>
          <p14:tracePt t="4799" x="2781300" y="863600"/>
          <p14:tracePt t="4801" x="2844800" y="882650"/>
          <p14:tracePt t="4816" x="2927350" y="895350"/>
          <p14:tracePt t="4833" x="2933700" y="895350"/>
          <p14:tracePt t="4858" x="2921000" y="895350"/>
          <p14:tracePt t="4866" x="2851150" y="895350"/>
          <p14:tracePt t="4883" x="2635250" y="844550"/>
          <p14:tracePt t="4900" x="2311400" y="800100"/>
          <p14:tracePt t="4916" x="2120900" y="793750"/>
          <p14:tracePt t="4933" x="2044700" y="793750"/>
          <p14:tracePt t="4950" x="2025650" y="793750"/>
          <p14:tracePt t="4978" x="2032000" y="793750"/>
          <p14:tracePt t="4985" x="2063750" y="793750"/>
          <p14:tracePt t="5000" x="2171700" y="793750"/>
          <p14:tracePt t="5017" x="2349500" y="812800"/>
          <p14:tracePt t="5033" x="2654300" y="863600"/>
          <p14:tracePt t="5050" x="2908300" y="914400"/>
          <p14:tracePt t="5066" x="3060700" y="939800"/>
          <p14:tracePt t="5082" x="3098800" y="946150"/>
          <p14:tracePt t="5099" x="3105150" y="946150"/>
          <p14:tracePt t="5133" x="3086100" y="946150"/>
          <p14:tracePt t="5149" x="2927350" y="895350"/>
          <p14:tracePt t="5166" x="2616200" y="819150"/>
          <p14:tracePt t="5183" x="2203450" y="762000"/>
          <p14:tracePt t="5185" x="2044700" y="749300"/>
          <p14:tracePt t="5199" x="1936750" y="742950"/>
          <p14:tracePt t="5216" x="1828800" y="742950"/>
          <p14:tracePt t="5233" x="1822450" y="742950"/>
          <p14:tracePt t="5257" x="1866900" y="742950"/>
          <p14:tracePt t="5266" x="1936750" y="742950"/>
          <p14:tracePt t="5283" x="2159000" y="787400"/>
          <p14:tracePt t="5299" x="2597150" y="863600"/>
          <p14:tracePt t="5316" x="3060700" y="965200"/>
          <p14:tracePt t="5333" x="3346450" y="1022350"/>
          <p14:tracePt t="5349" x="3403600" y="1028700"/>
          <p14:tracePt t="5386" x="3352800" y="1028700"/>
          <p14:tracePt t="5393" x="3276600" y="1009650"/>
          <p14:tracePt t="5402" x="3181350" y="990600"/>
          <p14:tracePt t="5417" x="2921000" y="952500"/>
          <p14:tracePt t="5433" x="2717800" y="946150"/>
          <p14:tracePt t="5449" x="2609850" y="946150"/>
          <p14:tracePt t="5466" x="2590800" y="946150"/>
          <p14:tracePt t="5483" x="2584450" y="946150"/>
          <p14:tracePt t="5517" x="2597150" y="946150"/>
          <p14:tracePt t="5522" x="2628900" y="946150"/>
          <p14:tracePt t="5532" x="2686050" y="946150"/>
          <p14:tracePt t="5549" x="2844800" y="946150"/>
          <p14:tracePt t="5566" x="3022600" y="946150"/>
          <p14:tracePt t="5582" x="3136900" y="946150"/>
          <p14:tracePt t="5599" x="3168650" y="946150"/>
          <p14:tracePt t="5626" x="3168650" y="939800"/>
          <p14:tracePt t="5634" x="3136900" y="927100"/>
          <p14:tracePt t="5649" x="2984500" y="876300"/>
          <p14:tracePt t="5666" x="2787650" y="844550"/>
          <p14:tracePt t="5683" x="2641600" y="819150"/>
          <p14:tracePt t="5699" x="2584450" y="819150"/>
          <p14:tracePt t="5716" x="2565400" y="819150"/>
          <p14:tracePt t="5763" x="2578100" y="819150"/>
          <p14:tracePt t="5769" x="2590800" y="819150"/>
          <p14:tracePt t="5778" x="2622550" y="819150"/>
          <p14:tracePt t="5785" x="2679700" y="819150"/>
          <p14:tracePt t="5799" x="2749550" y="819150"/>
          <p14:tracePt t="5816" x="2984500" y="819150"/>
          <p14:tracePt t="5832" x="3124200" y="819150"/>
          <p14:tracePt t="5849" x="3200400" y="819150"/>
          <p14:tracePt t="5866" x="3225800" y="819150"/>
          <p14:tracePt t="5882" x="3232150" y="819150"/>
          <p14:tracePt t="5923" x="3213100" y="812800"/>
          <p14:tracePt t="5929" x="3168650" y="787400"/>
          <p14:tracePt t="5936" x="3079750" y="768350"/>
          <p14:tracePt t="5949" x="2959100" y="742950"/>
          <p14:tracePt t="5966" x="2603500" y="717550"/>
          <p14:tracePt t="5983" x="2273300" y="717550"/>
          <p14:tracePt t="5999" x="2038350" y="717550"/>
          <p14:tracePt t="6000" x="1955800" y="717550"/>
          <p14:tracePt t="6016" x="1885950" y="717550"/>
          <p14:tracePt t="6032" x="1873250" y="717550"/>
          <p14:tracePt t="6049" x="1866900" y="717550"/>
          <p14:tracePt t="6081" x="1885950" y="717550"/>
          <p14:tracePt t="6090" x="1930400" y="723900"/>
          <p14:tracePt t="6099" x="2025650" y="742950"/>
          <p14:tracePt t="6115" x="2317750" y="774700"/>
          <p14:tracePt t="6132" x="2705100" y="774700"/>
          <p14:tracePt t="6150" x="3162300" y="774700"/>
          <p14:tracePt t="6166" x="3441700" y="774700"/>
          <p14:tracePt t="6183" x="3536950" y="774700"/>
          <p14:tracePt t="6185" x="3556000" y="774700"/>
          <p14:tracePt t="6698" x="0" y="0"/>
        </p14:tracePtLst>
        <p14:tracePtLst>
          <p14:tracePt t="9083" x="2006600" y="755650"/>
          <p14:tracePt t="9190" x="2012950" y="755650"/>
          <p14:tracePt t="9197" x="2044700" y="755650"/>
          <p14:tracePt t="9203" x="2108200" y="755650"/>
          <p14:tracePt t="9217" x="2260600" y="781050"/>
          <p14:tracePt t="9232" x="2393950" y="812800"/>
          <p14:tracePt t="9249" x="3009900" y="946150"/>
          <p14:tracePt t="9265" x="3511550" y="1022350"/>
          <p14:tracePt t="9282" x="3892550" y="1060450"/>
          <p14:tracePt t="9373" x="4279900" y="1060450"/>
          <p14:tracePt t="9986" x="4260850" y="1054100"/>
          <p14:tracePt t="9996" x="4235450" y="1041400"/>
          <p14:tracePt t="10004" x="4191000" y="1028700"/>
          <p14:tracePt t="10015" x="4121150" y="1003300"/>
          <p14:tracePt t="10033" x="3892550" y="933450"/>
          <p14:tracePt t="10049" x="3689350" y="895350"/>
          <p14:tracePt t="10065" x="3473450" y="850900"/>
          <p14:tracePt t="10081" x="3276600" y="844550"/>
          <p14:tracePt t="10098" x="3054350" y="844550"/>
          <p14:tracePt t="10114" x="2825750" y="844550"/>
          <p14:tracePt t="10131" x="2616200" y="844550"/>
          <p14:tracePt t="10148" x="2438400" y="844550"/>
          <p14:tracePt t="10165" x="2286000" y="844550"/>
          <p14:tracePt t="10168" x="2222500" y="844550"/>
          <p14:tracePt t="10181" x="2171700" y="844550"/>
          <p14:tracePt t="10198" x="2108200" y="844550"/>
          <p14:tracePt t="10215" x="2095500" y="844550"/>
          <p14:tracePt t="10324" x="2120900" y="844550"/>
          <p14:tracePt t="10330" x="2152650" y="850900"/>
          <p14:tracePt t="10340" x="2216150" y="869950"/>
          <p14:tracePt t="10348" x="2305050" y="876300"/>
          <p14:tracePt t="10364" x="2520950" y="914400"/>
          <p14:tracePt t="10381" x="2876550" y="933450"/>
          <p14:tracePt t="10397" x="3263900" y="933450"/>
          <p14:tracePt t="10414" x="3549650" y="933450"/>
          <p14:tracePt t="10431" x="3727450" y="933450"/>
          <p14:tracePt t="10433" x="3771900" y="933450"/>
          <p14:tracePt t="10448" x="3803650" y="933450"/>
          <p14:tracePt t="10450" x="3829050" y="933450"/>
          <p14:tracePt t="10464" x="3860800" y="933450"/>
          <p14:tracePt t="10481" x="3898900" y="927100"/>
          <p14:tracePt t="10497" x="3930650" y="920750"/>
          <p14:tracePt t="10514" x="3975100" y="901700"/>
          <p14:tracePt t="10531" x="3994150" y="889000"/>
          <p14:tracePt t="10547" x="4019550" y="869950"/>
          <p14:tracePt t="10564" x="4032250" y="844550"/>
          <p14:tracePt t="10581" x="4044950" y="806450"/>
          <p14:tracePt t="10597" x="4057650" y="774700"/>
          <p14:tracePt t="10614" x="4076700" y="736600"/>
          <p14:tracePt t="10631" x="4089400" y="704850"/>
          <p14:tracePt t="10633" x="4095750" y="685800"/>
          <p14:tracePt t="10647" x="4102100" y="666750"/>
          <p14:tracePt t="10649" x="4108450" y="654050"/>
          <p14:tracePt t="10664" x="4114800" y="609600"/>
          <p14:tracePt t="10681" x="4114800" y="571500"/>
          <p14:tracePt t="10698" x="4114800" y="533400"/>
          <p14:tracePt t="10714" x="4108450" y="482600"/>
          <p14:tracePt t="10731" x="4095750" y="450850"/>
          <p14:tracePt t="10748" x="4076700" y="419100"/>
          <p14:tracePt t="10764" x="4051300" y="393700"/>
          <p14:tracePt t="10780" x="3994150" y="368300"/>
          <p14:tracePt t="10797" x="3924300" y="323850"/>
          <p14:tracePt t="10814" x="3816350" y="273050"/>
          <p14:tracePt t="10831" x="3695700" y="222250"/>
          <p14:tracePt t="10847" x="3562350" y="184150"/>
          <p14:tracePt t="10849" x="3486150" y="165100"/>
          <p14:tracePt t="10864" x="3371850" y="158750"/>
          <p14:tracePt t="10881" x="3263900" y="158750"/>
          <p14:tracePt t="10897" x="3162300" y="158750"/>
          <p14:tracePt t="10914" x="3092450" y="177800"/>
          <p14:tracePt t="10931" x="3041650" y="209550"/>
          <p14:tracePt t="10948" x="3003550" y="241300"/>
          <p14:tracePt t="10964" x="2971800" y="298450"/>
          <p14:tracePt t="10981" x="2952750" y="368300"/>
          <p14:tracePt t="10998" x="2940050" y="425450"/>
          <p14:tracePt t="11014" x="2940050" y="514350"/>
          <p14:tracePt t="11017" x="2946400" y="546100"/>
          <p14:tracePt t="11031" x="2959100" y="584200"/>
          <p14:tracePt t="11047" x="3003550" y="641350"/>
          <p14:tracePt t="11049" x="3028950" y="666750"/>
          <p14:tracePt t="11064" x="3136900" y="723900"/>
          <p14:tracePt t="11080" x="3295650" y="768350"/>
          <p14:tracePt t="11097" x="3498850" y="793750"/>
          <p14:tracePt t="11114" x="3708400" y="800100"/>
          <p14:tracePt t="11131" x="3892550" y="768350"/>
          <p14:tracePt t="11147" x="4013200" y="717550"/>
          <p14:tracePt t="11164" x="4070350" y="673100"/>
          <p14:tracePt t="11181" x="4095750" y="641350"/>
          <p14:tracePt t="11197" x="4102100" y="609600"/>
          <p14:tracePt t="11214" x="4108450" y="590550"/>
          <p14:tracePt t="11216" x="4114800" y="577850"/>
          <p14:tracePt t="11448" x="0" y="0"/>
        </p14:tracePtLst>
        <p14:tracePtLst>
          <p14:tracePt t="12282" x="927100" y="1339850"/>
          <p14:tracePt t="12291" x="927100" y="1358900"/>
          <p14:tracePt t="12297" x="927100" y="1365250"/>
          <p14:tracePt t="12313" x="927100" y="1409700"/>
          <p14:tracePt t="12330" x="946150" y="1454150"/>
          <p14:tracePt t="12347" x="971550" y="1498600"/>
          <p14:tracePt t="12363" x="1016000" y="1549400"/>
          <p14:tracePt t="12380" x="1079500" y="1606550"/>
          <p14:tracePt t="12397" x="1149350" y="1638300"/>
          <p14:tracePt t="12414" x="1244600" y="1663700"/>
          <p14:tracePt t="12431" x="1339850" y="1663700"/>
          <p14:tracePt t="12433" x="1390650" y="1663700"/>
          <p14:tracePt t="12447" x="1435100" y="1663700"/>
          <p14:tracePt t="12449" x="1492250" y="1663700"/>
          <p14:tracePt t="12464" x="1517650" y="1651000"/>
          <p14:tracePt t="12466" x="1543050" y="1638300"/>
          <p14:tracePt t="12481" x="1574800" y="1600200"/>
          <p14:tracePt t="12497" x="1593850" y="1555750"/>
          <p14:tracePt t="12514" x="1593850" y="1517650"/>
          <p14:tracePt t="12530" x="1587500" y="1473200"/>
          <p14:tracePt t="12547" x="1562100" y="1441450"/>
          <p14:tracePt t="12564" x="1524000" y="1422400"/>
          <p14:tracePt t="12580" x="1504950" y="1416050"/>
          <p14:tracePt t="12597" x="1485900" y="1416050"/>
          <p14:tracePt t="12613" x="1466850" y="1416050"/>
          <p14:tracePt t="12630" x="1454150" y="1416050"/>
          <p14:tracePt t="12647" x="1447800" y="1416050"/>
          <p14:tracePt t="12682" x="1441450" y="1416050"/>
          <p14:tracePt t="12985" x="1428750" y="1409700"/>
          <p14:tracePt t="12994" x="1422400" y="1403350"/>
          <p14:tracePt t="13001" x="1409700" y="1397000"/>
          <p14:tracePt t="13013" x="1384300" y="1390650"/>
          <p14:tracePt t="13030" x="1358900" y="1390650"/>
          <p14:tracePt t="13047" x="1320800" y="1384300"/>
          <p14:tracePt t="13063" x="1276350" y="1384300"/>
          <p14:tracePt t="13065" x="1257300" y="1384300"/>
          <p14:tracePt t="13080" x="1231900" y="1384300"/>
          <p14:tracePt t="13097" x="1212850" y="1384300"/>
          <p14:tracePt t="13113" x="1200150" y="1384300"/>
          <p14:tracePt t="13130" x="1174750" y="1384300"/>
          <p14:tracePt t="13147" x="1162050" y="1403350"/>
          <p14:tracePt t="13163" x="1149350" y="1409700"/>
          <p14:tracePt t="13181" x="1143000" y="1422400"/>
          <p14:tracePt t="13197" x="1136650" y="1435100"/>
          <p14:tracePt t="13214" x="1136650" y="1460500"/>
          <p14:tracePt t="13230" x="1136650" y="1492250"/>
          <p14:tracePt t="13234" x="1136650" y="1504950"/>
          <p14:tracePt t="13247" x="1149350" y="1524000"/>
          <p14:tracePt t="13250" x="1168400" y="1543050"/>
          <p14:tracePt t="13264" x="1187450" y="1562100"/>
          <p14:tracePt t="13266" x="1212850" y="1574800"/>
          <p14:tracePt t="13280" x="1295400" y="1619250"/>
          <p14:tracePt t="13297" x="1397000" y="1638300"/>
          <p14:tracePt t="13313" x="1485900" y="1657350"/>
          <p14:tracePt t="13330" x="1517650" y="1657350"/>
          <p14:tracePt t="13346" x="1530350" y="1657350"/>
          <p14:tracePt t="13659" x="0" y="0"/>
        </p14:tracePtLst>
        <p14:tracePtLst>
          <p14:tracePt t="14013" x="2101850" y="1371600"/>
          <p14:tracePt t="14172" x="2101850" y="1384300"/>
          <p14:tracePt t="14177" x="2108200" y="1397000"/>
          <p14:tracePt t="14185" x="2114550" y="1409700"/>
          <p14:tracePt t="14198" x="2120900" y="1428750"/>
          <p14:tracePt t="14214" x="2152650" y="1473200"/>
          <p14:tracePt t="14216" x="2171700" y="1485900"/>
          <p14:tracePt t="14231" x="2190750" y="1504950"/>
          <p14:tracePt t="14234" x="2209800" y="1524000"/>
          <p14:tracePt t="14247" x="2222500" y="1543050"/>
          <p14:tracePt t="14251" x="2247900" y="1568450"/>
          <p14:tracePt t="14264" x="2273300" y="1593850"/>
          <p14:tracePt t="14267" x="2298700" y="1612900"/>
          <p14:tracePt t="14280" x="2349500" y="1644650"/>
          <p14:tracePt t="14297" x="2406650" y="1663700"/>
          <p14:tracePt t="14313" x="2476500" y="1676400"/>
          <p14:tracePt t="14330" x="2533650" y="1682750"/>
          <p14:tracePt t="14346" x="2590800" y="1682750"/>
          <p14:tracePt t="14363" x="2641600" y="1682750"/>
          <p14:tracePt t="14381" x="2667000" y="1657350"/>
          <p14:tracePt t="14396" x="2686050" y="1619250"/>
          <p14:tracePt t="14413" x="2686050" y="1593850"/>
          <p14:tracePt t="14429" x="2686050" y="1562100"/>
          <p14:tracePt t="14447" x="2686050" y="1524000"/>
          <p14:tracePt t="14463" x="2686050" y="1485900"/>
          <p14:tracePt t="14465" x="2679700" y="1466850"/>
          <p14:tracePt t="14480" x="2673350" y="1447800"/>
          <p14:tracePt t="14482" x="2667000" y="1441450"/>
          <p14:tracePt t="14497" x="2660650" y="1422400"/>
          <p14:tracePt t="14515" x="2660650" y="1409700"/>
          <p14:tracePt t="14763" x="2647950" y="1403350"/>
          <p14:tracePt t="14771" x="2641600" y="1397000"/>
          <p14:tracePt t="14780" x="2635250" y="1390650"/>
          <p14:tracePt t="14797" x="2597150" y="1377950"/>
          <p14:tracePt t="14813" x="2565400" y="1365250"/>
          <p14:tracePt t="14830" x="2520950" y="1346200"/>
          <p14:tracePt t="14846" x="2501900" y="1339850"/>
          <p14:tracePt t="14863" x="2489200" y="1339850"/>
          <p14:tracePt t="14879" x="2482850" y="1339850"/>
          <p14:tracePt t="14931" x="2470150" y="1346200"/>
          <p14:tracePt t="14937" x="2470150" y="1365250"/>
          <p14:tracePt t="14947" x="2463800" y="1403350"/>
          <p14:tracePt t="14964" x="2463800" y="1479550"/>
          <p14:tracePt t="14979" x="2476500" y="1568450"/>
          <p14:tracePt t="14997" x="2514600" y="1631950"/>
          <p14:tracePt t="15014" x="2590800" y="1682750"/>
          <p14:tracePt t="15017" x="2635250" y="1701800"/>
          <p14:tracePt t="15030" x="2692400" y="1714500"/>
          <p14:tracePt t="15046" x="2832100" y="1733550"/>
          <p14:tracePt t="15049" x="2908300" y="1733550"/>
          <p14:tracePt t="15063" x="2997200" y="1733550"/>
          <p14:tracePt t="15081" x="3308350" y="1733550"/>
          <p14:tracePt t="15097" x="3435350" y="1708150"/>
          <p14:tracePt t="15113" x="3505200" y="1676400"/>
          <p14:tracePt t="15130" x="3536950" y="1657350"/>
          <p14:tracePt t="15146" x="3543300" y="1644650"/>
          <p14:tracePt t="15163" x="3543300" y="1619250"/>
          <p14:tracePt t="15180" x="3543300" y="1593850"/>
          <p14:tracePt t="15197" x="3543300" y="1574800"/>
          <p14:tracePt t="15213" x="3543300" y="1555750"/>
          <p14:tracePt t="15230" x="3536950" y="1543050"/>
          <p14:tracePt t="15577" x="0" y="0"/>
        </p14:tracePtLst>
        <p14:tracePtLst>
          <p14:tracePt t="16225" x="2019300" y="1606550"/>
          <p14:tracePt t="16384" x="2044700" y="1606550"/>
          <p14:tracePt t="16393" x="2082800" y="1606550"/>
          <p14:tracePt t="16402" x="2139950" y="1606550"/>
          <p14:tracePt t="16412" x="2209800" y="1606550"/>
          <p14:tracePt t="16429" x="2400300" y="1619250"/>
          <p14:tracePt t="16445" x="2571750" y="1644650"/>
          <p14:tracePt t="16462" x="2673350" y="1657350"/>
          <p14:tracePt t="16479" x="2698750" y="1670050"/>
          <p14:tracePt t="16593" x="2686050" y="1670050"/>
          <p14:tracePt t="16601" x="2673350" y="1670050"/>
          <p14:tracePt t="16612" x="2641600" y="1670050"/>
          <p14:tracePt t="16629" x="2552700" y="1670050"/>
          <p14:tracePt t="16646" x="2457450" y="1670050"/>
          <p14:tracePt t="16662" x="2368550" y="1670050"/>
          <p14:tracePt t="16679" x="2330450" y="1670050"/>
          <p14:tracePt t="16681" x="2317750" y="1670050"/>
          <p14:tracePt t="16699" x="2311400" y="1670050"/>
          <p14:tracePt t="16923" x="2305050" y="1670050"/>
          <p14:tracePt t="16939" x="2298700" y="1670050"/>
          <p14:tracePt t="16948" x="2286000" y="1670050"/>
          <p14:tracePt t="16956" x="2266950" y="1670050"/>
          <p14:tracePt t="16963" x="2254250" y="1670050"/>
          <p14:tracePt t="16979" x="2216150" y="1670050"/>
          <p14:tracePt t="16996" x="2197100" y="1676400"/>
          <p14:tracePt t="17148" x="2209800" y="1676400"/>
          <p14:tracePt t="17157" x="2235200" y="1676400"/>
          <p14:tracePt t="17164" x="2266950" y="1676400"/>
          <p14:tracePt t="17179" x="2343150" y="1676400"/>
          <p14:tracePt t="17195" x="2470150" y="1676400"/>
          <p14:tracePt t="17212" x="2597150" y="1676400"/>
          <p14:tracePt t="17229" x="2692400" y="1676400"/>
          <p14:tracePt t="17246" x="2736850" y="1676400"/>
          <p14:tracePt t="17263" x="2743200" y="1676400"/>
          <p14:tracePt t="17588" x="2749550" y="1676400"/>
          <p14:tracePt t="17605" x="2762250" y="1676400"/>
          <p14:tracePt t="17610" x="2787650" y="1676400"/>
          <p14:tracePt t="17620" x="2800350" y="1676400"/>
          <p14:tracePt t="17629" x="2832100" y="1676400"/>
          <p14:tracePt t="17645" x="2921000" y="1676400"/>
          <p14:tracePt t="17662" x="3028950" y="1676400"/>
          <p14:tracePt t="17665" x="3067050" y="1676400"/>
          <p14:tracePt t="17678" x="3111500" y="1676400"/>
          <p14:tracePt t="17680" x="3143250" y="1676400"/>
          <p14:tracePt t="17695" x="3162300" y="1676400"/>
          <p14:tracePt t="17697" x="3175000" y="1676400"/>
          <p14:tracePt t="18000" x="0" y="0"/>
        </p14:tracePtLst>
        <p14:tracePtLst>
          <p14:tracePt t="19009" x="3784600" y="1606550"/>
          <p14:tracePt t="19080" x="3797300" y="1606550"/>
          <p14:tracePt t="19089" x="3810000" y="1606550"/>
          <p14:tracePt t="19097" x="3841750" y="1612900"/>
          <p14:tracePt t="19111" x="3886200" y="1619250"/>
          <p14:tracePt t="19128" x="4076700" y="1619250"/>
          <p14:tracePt t="19144" x="4298950" y="1619250"/>
          <p14:tracePt t="19161" x="4527550" y="1619250"/>
          <p14:tracePt t="19178" x="4775200" y="1619250"/>
          <p14:tracePt t="19194" x="4953000" y="1619250"/>
          <p14:tracePt t="19211" x="5092700" y="1619250"/>
          <p14:tracePt t="19228" x="5156200" y="1619250"/>
          <p14:tracePt t="19245" x="5175250" y="1619250"/>
          <p14:tracePt t="19261" x="5194300" y="1619250"/>
          <p14:tracePt t="19278" x="5200650" y="1619250"/>
          <p14:tracePt t="19294" x="5213350" y="1619250"/>
          <p14:tracePt t="19347" x="5270500" y="1562100"/>
          <p14:tracePt t="19353" x="5276850" y="1555750"/>
          <p14:tracePt t="19361" x="5283200" y="1543050"/>
          <p14:tracePt t="19378" x="5302250" y="1511300"/>
          <p14:tracePt t="19394" x="5308600" y="1492250"/>
          <p14:tracePt t="19411" x="5321300" y="1460500"/>
          <p14:tracePt t="19428" x="5321300" y="1428750"/>
          <p14:tracePt t="19444" x="5321300" y="1397000"/>
          <p14:tracePt t="19461" x="5314950" y="1377950"/>
          <p14:tracePt t="19478" x="5289550" y="1346200"/>
          <p14:tracePt t="19495" x="5264150" y="1327150"/>
          <p14:tracePt t="19496" x="5226050" y="1314450"/>
          <p14:tracePt t="19511" x="5194300" y="1308100"/>
          <p14:tracePt t="19513" x="5168900" y="1295400"/>
          <p14:tracePt t="19528" x="5137150" y="1289050"/>
          <p14:tracePt t="19545" x="4997450" y="1270000"/>
          <p14:tracePt t="19561" x="4889500" y="1257300"/>
          <p14:tracePt t="19577" x="4756150" y="1257300"/>
          <p14:tracePt t="19594" x="4584700" y="1257300"/>
          <p14:tracePt t="19611" x="4406900" y="1257300"/>
          <p14:tracePt t="19627" x="4229100" y="1270000"/>
          <p14:tracePt t="19644" x="4114800" y="1295400"/>
          <p14:tracePt t="19661" x="4044950" y="1314450"/>
          <p14:tracePt t="19677" x="4025900" y="1327150"/>
          <p14:tracePt t="19694" x="4006850" y="1339850"/>
          <p14:tracePt t="19711" x="4000500" y="1365250"/>
          <p14:tracePt t="19713" x="4000500" y="1371600"/>
          <p14:tracePt t="19728" x="4000500" y="1384300"/>
          <p14:tracePt t="19744" x="4000500" y="1428750"/>
          <p14:tracePt t="19761" x="4000500" y="1454150"/>
          <p14:tracePt t="19778" x="4013200" y="1498600"/>
          <p14:tracePt t="19794" x="4070350" y="1543050"/>
          <p14:tracePt t="19811" x="4165600" y="1593850"/>
          <p14:tracePt t="19827" x="4330700" y="1663700"/>
          <p14:tracePt t="19844" x="4521200" y="1720850"/>
          <p14:tracePt t="19861" x="4794250" y="1784350"/>
          <p14:tracePt t="19877" x="5054600" y="1809750"/>
          <p14:tracePt t="19894" x="5270500" y="1809750"/>
          <p14:tracePt t="19911" x="5461000" y="1809750"/>
          <p14:tracePt t="19912" x="5524500" y="1809750"/>
          <p14:tracePt t="19927" x="5568950" y="1809750"/>
          <p14:tracePt t="19928" x="5613400" y="1809750"/>
          <p14:tracePt t="19944" x="5638800" y="1797050"/>
          <p14:tracePt t="19961" x="5651500" y="1790700"/>
          <p14:tracePt t="19978" x="5651500" y="1784350"/>
          <p14:tracePt t="19994" x="5657850" y="1778000"/>
          <p14:tracePt t="20011" x="5657850" y="1771650"/>
          <p14:tracePt t="20028" x="5657850" y="1752600"/>
          <p14:tracePt t="20044" x="5626100" y="1708150"/>
          <p14:tracePt t="20061" x="5581650" y="1670050"/>
          <p14:tracePt t="20077" x="5518150" y="1625600"/>
          <p14:tracePt t="20094" x="5454650" y="1593850"/>
          <p14:tracePt t="20111" x="5391150" y="1555750"/>
          <p14:tracePt t="20127" x="5340350" y="1524000"/>
          <p14:tracePt t="20128" x="5308600" y="1511300"/>
          <p14:tracePt t="20144" x="5232400" y="1479550"/>
          <p14:tracePt t="20161" x="5137150" y="1447800"/>
          <p14:tracePt t="20177" x="5054600" y="1416050"/>
          <p14:tracePt t="20194" x="4978400" y="1403350"/>
          <p14:tracePt t="20211" x="4908550" y="1390650"/>
          <p14:tracePt t="20228" x="4851400" y="1390650"/>
          <p14:tracePt t="20244" x="4806950" y="1390650"/>
          <p14:tracePt t="20261" x="4775200" y="1390650"/>
          <p14:tracePt t="20278" x="4749800" y="1390650"/>
          <p14:tracePt t="20304" x="4743450" y="1390650"/>
          <p14:tracePt t="20329" x="4737100" y="1390650"/>
          <p14:tracePt t="20345" x="4730750" y="1397000"/>
          <p14:tracePt t="20353" x="4718050" y="1403350"/>
          <p14:tracePt t="20361" x="4711700" y="1416050"/>
          <p14:tracePt t="20377" x="4711700" y="1441450"/>
          <p14:tracePt t="20394" x="4711700" y="1473200"/>
          <p14:tracePt t="20411" x="4711700" y="1498600"/>
          <p14:tracePt t="20427" x="4711700" y="1543050"/>
          <p14:tracePt t="20444" x="4743450" y="1581150"/>
          <p14:tracePt t="20461" x="4806950" y="1619250"/>
          <p14:tracePt t="20477" x="4902200" y="1657350"/>
          <p14:tracePt t="20494" x="5054600" y="1695450"/>
          <p14:tracePt t="20511" x="5257800" y="1708150"/>
          <p14:tracePt t="20512" x="5340350" y="1708150"/>
          <p14:tracePt t="20527" x="5435600" y="1708150"/>
          <p14:tracePt t="20544" x="5670550" y="1701800"/>
          <p14:tracePt t="20560" x="5740400" y="1670050"/>
          <p14:tracePt t="20577" x="5765800" y="1657350"/>
          <p14:tracePt t="20594" x="5791200" y="1625600"/>
          <p14:tracePt t="20611" x="5797550" y="1612900"/>
          <p14:tracePt t="20627" x="5797550" y="1587500"/>
          <p14:tracePt t="20644" x="5797550" y="1581150"/>
          <p14:tracePt t="20660" x="5797550" y="1568450"/>
          <p14:tracePt t="20677" x="5791200" y="1536700"/>
          <p14:tracePt t="20694" x="5753100" y="1504950"/>
          <p14:tracePt t="20710" x="5689600" y="1460500"/>
          <p14:tracePt t="20728" x="5607050" y="1422400"/>
          <p14:tracePt t="20729" x="5562600" y="1397000"/>
          <p14:tracePt t="20744" x="5480050" y="1358900"/>
          <p14:tracePt t="20761" x="5384800" y="1320800"/>
          <p14:tracePt t="20777" x="5283200" y="1289050"/>
          <p14:tracePt t="20794" x="5207000" y="1270000"/>
          <p14:tracePt t="20810" x="5118100" y="1257300"/>
          <p14:tracePt t="20827" x="5060950" y="1257300"/>
          <p14:tracePt t="20844" x="4978400" y="1263650"/>
          <p14:tracePt t="20860" x="4914900" y="1276350"/>
          <p14:tracePt t="20877" x="4864100" y="1295400"/>
          <p14:tracePt t="20894" x="4832350" y="1314450"/>
          <p14:tracePt t="20910" x="4800600" y="1333500"/>
          <p14:tracePt t="20927" x="4781550" y="1358900"/>
          <p14:tracePt t="20928" x="4775200" y="1377950"/>
          <p14:tracePt t="20944" x="4762500" y="1409700"/>
          <p14:tracePt t="20960" x="4762500" y="1441450"/>
          <p14:tracePt t="20977" x="4762500" y="1473200"/>
          <p14:tracePt t="20994" x="4775200" y="1511300"/>
          <p14:tracePt t="21011" x="4813300" y="1549400"/>
          <p14:tracePt t="21027" x="4876800" y="1587500"/>
          <p14:tracePt t="21044" x="4978400" y="1619250"/>
          <p14:tracePt t="21061" x="5105400" y="1625600"/>
          <p14:tracePt t="21077" x="5283200" y="1625600"/>
          <p14:tracePt t="21094" x="5454650" y="1612900"/>
          <p14:tracePt t="21110" x="5588000" y="1593850"/>
          <p14:tracePt t="21127" x="5638800" y="1562100"/>
          <p14:tracePt t="21128" x="5657850" y="1562100"/>
          <p14:tracePt t="21144" x="5664200" y="1549400"/>
          <p14:tracePt t="21160" x="5664200" y="1543050"/>
          <p14:tracePt t="21177" x="5664200" y="1530350"/>
          <p14:tracePt t="21194" x="5645150" y="1517650"/>
          <p14:tracePt t="21210" x="5613400" y="1498600"/>
          <p14:tracePt t="21227" x="5588000" y="1485900"/>
          <p14:tracePt t="21244" x="5575300" y="1479550"/>
          <p14:tracePt t="21260" x="5562600" y="1479550"/>
          <p14:tracePt t="21277" x="5556250" y="1479550"/>
          <p14:tracePt t="21713" x="5549900" y="1479550"/>
          <p14:tracePt t="21720" x="5537200" y="1479550"/>
          <p14:tracePt t="21729" x="5530850" y="1479550"/>
          <p14:tracePt t="21744" x="5511800" y="1473200"/>
          <p14:tracePt t="21745" x="5473700" y="1454150"/>
          <p14:tracePt t="21760" x="5359400" y="1416050"/>
          <p14:tracePt t="21777" x="5251450" y="1390650"/>
          <p14:tracePt t="21794" x="5156200" y="1384300"/>
          <p14:tracePt t="21810" x="5048250" y="1384300"/>
          <p14:tracePt t="21827" x="4959350" y="1384300"/>
          <p14:tracePt t="21844" x="4876800" y="1384300"/>
          <p14:tracePt t="21860" x="4826000" y="1384300"/>
          <p14:tracePt t="21877" x="4781550" y="1384300"/>
          <p14:tracePt t="21893" x="4756150" y="1397000"/>
          <p14:tracePt t="21910" x="4756150" y="1403350"/>
          <p14:tracePt t="21927" x="4743450" y="1416050"/>
          <p14:tracePt t="21943" x="4737100" y="1428750"/>
          <p14:tracePt t="21960" x="4737100" y="1441450"/>
          <p14:tracePt t="21977" x="4743450" y="1466850"/>
          <p14:tracePt t="21994" x="4749800" y="1485900"/>
          <p14:tracePt t="22010" x="4768850" y="1504950"/>
          <p14:tracePt t="22027" x="4787900" y="1517650"/>
          <p14:tracePt t="22048" x="4794250" y="1517650"/>
          <p14:tracePt t="22072" x="4800600" y="1517650"/>
          <p14:tracePt t="22088" x="4806950" y="1517650"/>
          <p14:tracePt t="22097" x="4813300" y="1517650"/>
          <p14:tracePt t="22110" x="4819650" y="1517650"/>
          <p14:tracePt t="22127" x="4845050" y="1517650"/>
          <p14:tracePt t="22143" x="4883150" y="1517650"/>
          <p14:tracePt t="22160" x="5010150" y="1517650"/>
          <p14:tracePt t="22177" x="5149850" y="1517650"/>
          <p14:tracePt t="22193" x="5289550" y="1517650"/>
          <p14:tracePt t="22210" x="5365750" y="1517650"/>
          <p14:tracePt t="22227" x="5397500" y="1517650"/>
          <p14:tracePt t="22244" x="5403850" y="1517650"/>
          <p14:tracePt t="22260" x="5410200" y="1517650"/>
          <p14:tracePt t="22277" x="5410200" y="1504950"/>
          <p14:tracePt t="22293" x="5416550" y="1479550"/>
          <p14:tracePt t="22310" x="5416550" y="1460500"/>
          <p14:tracePt t="22327" x="5416550" y="1428750"/>
          <p14:tracePt t="22329" x="5416550" y="1422400"/>
          <p14:tracePt t="22343" x="5416550" y="1409700"/>
          <p14:tracePt t="22345" x="5416550" y="1390650"/>
          <p14:tracePt t="22360" x="5391150" y="1371600"/>
          <p14:tracePt t="22377" x="5365750" y="1352550"/>
          <p14:tracePt t="22393" x="5327650" y="1339850"/>
          <p14:tracePt t="22410" x="5295900" y="1327150"/>
          <p14:tracePt t="22426" x="5276850" y="1327150"/>
          <p14:tracePt t="22443" x="5245100" y="1320800"/>
          <p14:tracePt t="22460" x="5232400" y="1320800"/>
          <p14:tracePt t="22477" x="5226050" y="1320800"/>
          <p14:tracePt t="22493" x="5213350" y="1320800"/>
          <p14:tracePt t="22510" x="5200650" y="1320800"/>
          <p14:tracePt t="22512" x="5187950" y="1320800"/>
          <p14:tracePt t="22529" x="5181600" y="1327150"/>
          <p14:tracePt t="22544" x="5168900" y="1333500"/>
          <p14:tracePt t="22545" x="5168900" y="1339850"/>
          <p14:tracePt t="22560" x="5156200" y="1358900"/>
          <p14:tracePt t="22576" x="5156200" y="1377950"/>
          <p14:tracePt t="22593" x="5156200" y="1409700"/>
          <p14:tracePt t="22610" x="5175250" y="1447800"/>
          <p14:tracePt t="22626" x="5194300" y="1473200"/>
          <p14:tracePt t="22643" x="5232400" y="1498600"/>
          <p14:tracePt t="22660" x="5257800" y="1517650"/>
          <p14:tracePt t="22676" x="5264150" y="1524000"/>
          <p14:tracePt t="22693" x="5276850" y="1524000"/>
          <p14:tracePt t="22710" x="5283200" y="1524000"/>
          <p14:tracePt t="22952" x="5295900" y="1524000"/>
          <p14:tracePt t="22953" x="0" y="0"/>
        </p14:tracePtLst>
        <p14:tracePtLst>
          <p14:tracePt t="23400" x="6750050" y="1492250"/>
          <p14:tracePt t="23488" x="6756400" y="1492250"/>
          <p14:tracePt t="23497" x="6781800" y="1492250"/>
          <p14:tracePt t="23504" x="6813550" y="1492250"/>
          <p14:tracePt t="23512" x="6877050" y="1492250"/>
          <p14:tracePt t="23527" x="6940550" y="1498600"/>
          <p14:tracePt t="23543" x="7092950" y="1524000"/>
          <p14:tracePt t="23544" x="7169150" y="1536700"/>
          <p14:tracePt t="23560" x="7232650" y="1536700"/>
          <p14:tracePt t="23561" x="7302500" y="1536700"/>
          <p14:tracePt t="23576" x="7397750" y="1536700"/>
          <p14:tracePt t="23593" x="7442200" y="1536700"/>
          <p14:tracePt t="23609" x="7448550" y="1536700"/>
          <p14:tracePt t="23896" x="0" y="0"/>
        </p14:tracePtLst>
        <p14:tracePtLst>
          <p14:tracePt t="24800" x="8318500" y="1581150"/>
          <p14:tracePt t="24896" x="8324850" y="1581150"/>
          <p14:tracePt t="24905" x="8350250" y="1587500"/>
          <p14:tracePt t="24912" x="8394700" y="1600200"/>
          <p14:tracePt t="24926" x="8451850" y="1619250"/>
          <p14:tracePt t="24942" x="8585200" y="1651000"/>
          <p14:tracePt t="24959" x="8724900" y="1676400"/>
          <p14:tracePt t="24976" x="8864600" y="1689100"/>
          <p14:tracePt t="24992" x="8915400" y="1689100"/>
          <p14:tracePt t="25009" x="8928100" y="1689100"/>
          <p14:tracePt t="25140" x="8902700" y="1689100"/>
          <p14:tracePt t="25146" x="8877300" y="1689100"/>
          <p14:tracePt t="25159" x="8845550" y="1689100"/>
          <p14:tracePt t="25176" x="8718550" y="1689100"/>
          <p14:tracePt t="25192" x="8642350" y="1689100"/>
          <p14:tracePt t="25209" x="8591550" y="1689100"/>
          <p14:tracePt t="25226" x="8572500" y="1689100"/>
          <p14:tracePt t="25243" x="8566150" y="1689100"/>
          <p14:tracePt t="25344" x="8572500" y="1689100"/>
          <p14:tracePt t="25353" x="8597900" y="1682750"/>
          <p14:tracePt t="25361" x="8616950" y="1682750"/>
          <p14:tracePt t="25376" x="8712200" y="1682750"/>
          <p14:tracePt t="25392" x="8839200" y="1682750"/>
          <p14:tracePt t="25409" x="8978900" y="1682750"/>
          <p14:tracePt t="25425" x="9086850" y="1682750"/>
          <p14:tracePt t="25442" x="9144000" y="1682750"/>
          <p14:tracePt t="25459" x="9156700" y="1682750"/>
          <p14:tracePt t="25476" x="9163050" y="1682750"/>
          <p14:tracePt t="25765" x="9144000" y="1682750"/>
          <p14:tracePt t="25771" x="9124950" y="1682750"/>
          <p14:tracePt t="25781" x="9093200" y="1676400"/>
          <p14:tracePt t="25795" x="9042400" y="1663700"/>
          <p14:tracePt t="25811" x="8985250" y="1651000"/>
          <p14:tracePt t="25826" x="8947150" y="1644650"/>
          <p14:tracePt t="25843" x="8909050" y="1638300"/>
          <p14:tracePt t="25859" x="8902700" y="1631950"/>
          <p14:tracePt t="25953" x="8915400" y="1631950"/>
          <p14:tracePt t="25963" x="8940800" y="1631950"/>
          <p14:tracePt t="25969" x="8972550" y="1631950"/>
          <p14:tracePt t="25978" x="9004300" y="1631950"/>
          <p14:tracePt t="25993" x="9112250" y="1631950"/>
          <p14:tracePt t="26009" x="9271000" y="1631950"/>
          <p14:tracePt t="26026" x="9461500" y="1631950"/>
          <p14:tracePt t="26042" x="9702800" y="1631950"/>
          <p14:tracePt t="26059" x="9944100" y="1631950"/>
          <p14:tracePt t="26076" x="10134600" y="1631950"/>
          <p14:tracePt t="26092" x="10223500" y="1631950"/>
          <p14:tracePt t="26109" x="10236200" y="1631950"/>
          <p14:tracePt t="26126" x="10242550" y="1631950"/>
          <p14:tracePt t="26176" x="10236200" y="1631950"/>
          <p14:tracePt t="26187" x="10217150" y="1631950"/>
          <p14:tracePt t="26193" x="10191750" y="1631950"/>
          <p14:tracePt t="26209" x="10096500" y="1631950"/>
          <p14:tracePt t="26225" x="9956800" y="1631950"/>
          <p14:tracePt t="26243" x="9791700" y="1631950"/>
          <p14:tracePt t="26259" x="9632950" y="1631950"/>
          <p14:tracePt t="26276" x="9563100" y="1631950"/>
          <p14:tracePt t="26293" x="9550400" y="1631950"/>
          <p14:tracePt t="26309" x="9544050" y="1631950"/>
          <p14:tracePt t="26385" x="9550400" y="1625600"/>
          <p14:tracePt t="26393" x="9569450" y="1625600"/>
          <p14:tracePt t="26403" x="9601200" y="1625600"/>
          <p14:tracePt t="26409" x="9632950" y="1625600"/>
          <p14:tracePt t="26425" x="9740900" y="1625600"/>
          <p14:tracePt t="26442" x="9855200" y="1625600"/>
          <p14:tracePt t="26459" x="9963150" y="1625600"/>
          <p14:tracePt t="26476" x="10001250" y="1625600"/>
          <p14:tracePt t="26492" x="10020300" y="1625600"/>
          <p14:tracePt t="26545" x="10007600" y="1625600"/>
          <p14:tracePt t="26554" x="9969500" y="1625600"/>
          <p14:tracePt t="26561" x="9899650" y="1612900"/>
          <p14:tracePt t="26576" x="9829800" y="1593850"/>
          <p14:tracePt t="26578" x="9740900" y="1574800"/>
          <p14:tracePt t="26593" x="9563100" y="1562100"/>
          <p14:tracePt t="26609" x="9455150" y="1562100"/>
          <p14:tracePt t="26625" x="9410700" y="1562100"/>
          <p14:tracePt t="26642" x="9404350" y="1562100"/>
          <p14:tracePt t="26713" x="9410700" y="1562100"/>
          <p14:tracePt t="26720" x="9429750" y="1562100"/>
          <p14:tracePt t="26730" x="9461500" y="1562100"/>
          <p14:tracePt t="26742" x="9505950" y="1562100"/>
          <p14:tracePt t="26759" x="9601200" y="1562100"/>
          <p14:tracePt t="26762" x="9664700" y="1568450"/>
          <p14:tracePt t="26776" x="9772650" y="1568450"/>
          <p14:tracePt t="26793" x="9848850" y="1568450"/>
          <p14:tracePt t="26809" x="9874250" y="1568450"/>
          <p14:tracePt t="26826" x="9880600" y="1568450"/>
          <p14:tracePt t="26865" x="9874250" y="1568450"/>
          <p14:tracePt t="26875" x="9848850" y="1568450"/>
          <p14:tracePt t="26881" x="9817100" y="1568450"/>
          <p14:tracePt t="26892" x="9766300" y="1568450"/>
          <p14:tracePt t="26909" x="9652000" y="1568450"/>
          <p14:tracePt t="26925" x="9493250" y="1568450"/>
          <p14:tracePt t="26942" x="9328150" y="1530350"/>
          <p14:tracePt t="26959" x="9188450" y="1504950"/>
          <p14:tracePt t="26975" x="9144000" y="1498600"/>
          <p14:tracePt t="26978" x="9137650" y="1498600"/>
          <p14:tracePt t="26992" x="9131300" y="1498600"/>
          <p14:tracePt t="27033" x="9150350" y="1498600"/>
          <p14:tracePt t="27042" x="9169400" y="1498600"/>
          <p14:tracePt t="27049" x="9194800" y="1498600"/>
          <p14:tracePt t="27058" x="9232900" y="1498600"/>
          <p14:tracePt t="27076" x="9353550" y="1511300"/>
          <p14:tracePt t="27092" x="9474200" y="1536700"/>
          <p14:tracePt t="27108" x="9556750" y="1543050"/>
          <p14:tracePt t="27125" x="9613900" y="1555750"/>
          <p14:tracePt t="27142" x="9620250" y="1555750"/>
          <p14:tracePt t="27306" x="9639300" y="1555750"/>
          <p14:tracePt t="27313" x="9658350" y="1555750"/>
          <p14:tracePt t="27325" x="9683750" y="1555750"/>
          <p14:tracePt t="27343" x="9747250" y="1555750"/>
          <p14:tracePt t="27358" x="9836150" y="1555750"/>
          <p14:tracePt t="27361" x="9880600" y="1555750"/>
          <p14:tracePt t="27375" x="9931400" y="1555750"/>
          <p14:tracePt t="27377" x="9982200" y="1555750"/>
          <p14:tracePt t="27392" x="10071100" y="1555750"/>
          <p14:tracePt t="27408" x="10115550" y="1555750"/>
          <p14:tracePt t="27425" x="10128250" y="1555750"/>
          <p14:tracePt t="28170" x="0" y="0"/>
        </p14:tracePtLst>
        <p14:tracePtLst>
          <p14:tracePt t="28658" x="8782050" y="1460500"/>
          <p14:tracePt t="28717" x="8801100" y="1460500"/>
          <p14:tracePt t="28722" x="8839200" y="1460500"/>
          <p14:tracePt t="28731" x="8915400" y="1460500"/>
          <p14:tracePt t="28741" x="8997950" y="1460500"/>
          <p14:tracePt t="28759" x="9207500" y="1479550"/>
          <p14:tracePt t="28762" x="9315450" y="1479550"/>
          <p14:tracePt t="28775" x="9442450" y="1479550"/>
          <p14:tracePt t="28792" x="9690100" y="1479550"/>
          <p14:tracePt t="28795" x="9798050" y="1479550"/>
          <p14:tracePt t="28809" x="9931400" y="1479550"/>
          <p14:tracePt t="28826" x="9982200" y="1479550"/>
          <p14:tracePt t="28843" x="9988550" y="1479550"/>
          <p14:tracePt t="29105" x="0" y="0"/>
        </p14:tracePtLst>
        <p14:tracePtLst>
          <p14:tracePt t="29442" x="11131550" y="1536700"/>
          <p14:tracePt t="29505" x="11144250" y="1536700"/>
          <p14:tracePt t="29515" x="11163300" y="1536700"/>
          <p14:tracePt t="29521" x="11201400" y="1536700"/>
          <p14:tracePt t="29529" x="11252200" y="1536700"/>
          <p14:tracePt t="29541" x="11328400" y="1536700"/>
          <p14:tracePt t="29558" x="11525250" y="1536700"/>
          <p14:tracePt t="29575" x="11772900" y="1549400"/>
          <p14:tracePt t="29576" x="11861800" y="1549400"/>
          <p14:tracePt t="29591" x="11925300" y="1549400"/>
          <p14:tracePt t="29593" x="11957050" y="1549400"/>
          <p14:tracePt t="29608" x="11963400" y="1549400"/>
          <p14:tracePt t="29609" x="11969750" y="1549400"/>
          <p14:tracePt t="29624" x="11976100" y="1549400"/>
          <p14:tracePt t="29746" x="0" y="0"/>
        </p14:tracePtLst>
        <p14:tracePtLst>
          <p14:tracePt t="31066" x="984250" y="1987550"/>
          <p14:tracePt t="31138" x="990600" y="1987550"/>
          <p14:tracePt t="31146" x="1009650" y="1987550"/>
          <p14:tracePt t="31158" x="1041400" y="1987550"/>
          <p14:tracePt t="31174" x="1149350" y="1987550"/>
          <p14:tracePt t="31179" x="1219200" y="1987550"/>
          <p14:tracePt t="31191" x="1308100" y="1987550"/>
          <p14:tracePt t="31209" x="1562100" y="1987550"/>
          <p14:tracePt t="31225" x="1676400" y="1987550"/>
          <p14:tracePt t="31241" x="1752600" y="1987550"/>
          <p14:tracePt t="31258" x="1784350" y="1987550"/>
          <p14:tracePt t="31276" x="1790700" y="1987550"/>
          <p14:tracePt t="31660" x="1797050" y="1987550"/>
          <p14:tracePt t="31668" x="1803400" y="1987550"/>
          <p14:tracePt t="31675" x="1816100" y="1987550"/>
          <p14:tracePt t="31691" x="1841500" y="1987550"/>
          <p14:tracePt t="31708" x="1898650" y="1987550"/>
          <p14:tracePt t="31724" x="1981200" y="1987550"/>
          <p14:tracePt t="31740" x="2101850" y="1987550"/>
          <p14:tracePt t="31757" x="2241550" y="1987550"/>
          <p14:tracePt t="31774" x="2355850" y="1987550"/>
          <p14:tracePt t="31776" x="2387600" y="1987550"/>
          <p14:tracePt t="31790" x="2419350" y="1987550"/>
          <p14:tracePt t="31793" x="2444750" y="1987550"/>
          <p14:tracePt t="31807" x="2470150" y="1987550"/>
          <p14:tracePt t="31812" x="2476500" y="1987550"/>
          <p14:tracePt t="31824" x="2495550" y="1987550"/>
          <p14:tracePt t="31826" x="2508250" y="1987550"/>
          <p14:tracePt t="31841" x="2527300" y="1987550"/>
          <p14:tracePt t="31857" x="2565400" y="1987550"/>
          <p14:tracePt t="31874" x="2616200" y="1987550"/>
          <p14:tracePt t="31890" x="2667000" y="1987550"/>
          <p14:tracePt t="31907" x="2724150" y="1987550"/>
          <p14:tracePt t="31924" x="2800350" y="1987550"/>
          <p14:tracePt t="31940" x="2876550" y="1987550"/>
          <p14:tracePt t="31957" x="2940050" y="1987550"/>
          <p14:tracePt t="31974" x="3028950" y="1987550"/>
          <p14:tracePt t="31990" x="3092450" y="1987550"/>
          <p14:tracePt t="31993" x="3117850" y="1987550"/>
          <p14:tracePt t="32007" x="3149600" y="1987550"/>
          <p14:tracePt t="32024" x="3213100" y="1987550"/>
          <p14:tracePt t="32041" x="3238500" y="1987550"/>
          <p14:tracePt t="32057" x="3257550" y="1987550"/>
          <p14:tracePt t="32074" x="3270250" y="1987550"/>
          <p14:tracePt t="32091" x="3282950" y="1987550"/>
          <p14:tracePt t="32361" x="0" y="0"/>
        </p14:tracePtLst>
        <p14:tracePtLst>
          <p14:tracePt t="33738" x="3784600" y="1968500"/>
          <p14:tracePt t="33818" x="3790950" y="1968500"/>
          <p14:tracePt t="33826" x="3822700" y="1968500"/>
          <p14:tracePt t="33842" x="3911600" y="1987550"/>
          <p14:tracePt t="33858" x="4038600" y="1993900"/>
          <p14:tracePt t="33873" x="4216400" y="1993900"/>
          <p14:tracePt t="33891" x="4394200" y="1993900"/>
          <p14:tracePt t="33907" x="4521200" y="1993900"/>
          <p14:tracePt t="33923" x="4591050" y="1993900"/>
          <p14:tracePt t="33940" x="4603750" y="1993900"/>
          <p14:tracePt t="34515" x="0" y="0"/>
        </p14:tracePtLst>
        <p14:tracePtLst>
          <p14:tracePt t="34940" x="3822700" y="1974850"/>
          <p14:tracePt t="35035" x="3835400" y="1974850"/>
          <p14:tracePt t="35044" x="3860800" y="1974850"/>
          <p14:tracePt t="35051" x="3886200" y="1974850"/>
          <p14:tracePt t="35060" x="3924300" y="1974850"/>
          <p14:tracePt t="35074" x="4013200" y="1974850"/>
          <p14:tracePt t="35090" x="4121150" y="1974850"/>
          <p14:tracePt t="35106" x="4235450" y="1974850"/>
          <p14:tracePt t="35125" x="4311650" y="1974850"/>
          <p14:tracePt t="35141" x="4343400" y="1974850"/>
          <p14:tracePt t="35145" x="4349750" y="1974850"/>
          <p14:tracePt t="35505" x="4362450" y="1974850"/>
          <p14:tracePt t="35515" x="4368800" y="1974850"/>
          <p14:tracePt t="35522" x="4394200" y="1974850"/>
          <p14:tracePt t="35539" x="4476750" y="1974850"/>
          <p14:tracePt t="35556" x="4660900" y="1974850"/>
          <p14:tracePt t="35573" x="4940300" y="1974850"/>
          <p14:tracePt t="35589" x="5245100" y="1974850"/>
          <p14:tracePt t="35606" x="5511800" y="1974850"/>
          <p14:tracePt t="35608" x="5607050" y="1974850"/>
          <p14:tracePt t="35622" x="5676900" y="1974850"/>
          <p14:tracePt t="35626" x="5721350" y="1974850"/>
          <p14:tracePt t="35639" x="5740400" y="1974850"/>
          <p14:tracePt t="35642" x="5746750" y="1974850"/>
          <p14:tracePt t="35849" x="5740400" y="1974850"/>
          <p14:tracePt t="35857" x="5727700" y="1974850"/>
          <p14:tracePt t="35865" x="5695950" y="1974850"/>
          <p14:tracePt t="35873" x="5657850" y="1974850"/>
          <p14:tracePt t="35889" x="5581650" y="1974850"/>
          <p14:tracePt t="35906" x="5518150" y="1974850"/>
          <p14:tracePt t="35922" x="5480050" y="1974850"/>
          <p14:tracePt t="35939" x="5454650" y="1974850"/>
          <p14:tracePt t="35955" x="5448300" y="1974850"/>
          <p14:tracePt t="36077" x="5454650" y="1974850"/>
          <p14:tracePt t="36084" x="5473700" y="1974850"/>
          <p14:tracePt t="36093" x="5511800" y="1974850"/>
          <p14:tracePt t="36106" x="5632450" y="1974850"/>
          <p14:tracePt t="36123" x="5797550" y="1974850"/>
          <p14:tracePt t="36139" x="6000750" y="1974850"/>
          <p14:tracePt t="36156" x="6197600" y="1974850"/>
          <p14:tracePt t="36172" x="6343650" y="1974850"/>
          <p14:tracePt t="36189" x="6419850" y="1974850"/>
          <p14:tracePt t="36206" x="6445250" y="1974850"/>
          <p14:tracePt t="36222" x="6451600" y="1974850"/>
          <p14:tracePt t="36721" x="0" y="0"/>
        </p14:tracePtLst>
        <p14:tracePtLst>
          <p14:tracePt t="37257" x="6940550" y="1968500"/>
          <p14:tracePt t="37324" x="6946900" y="1968500"/>
          <p14:tracePt t="37331" x="6965950" y="1968500"/>
          <p14:tracePt t="37341" x="6985000" y="1968500"/>
          <p14:tracePt t="37357" x="7035800" y="1968500"/>
          <p14:tracePt t="37361" x="7080250" y="1968500"/>
          <p14:tracePt t="37373" x="7124700" y="1968500"/>
          <p14:tracePt t="37378" x="7188200" y="1968500"/>
          <p14:tracePt t="37389" x="7251700" y="1974850"/>
          <p14:tracePt t="37405" x="7404100" y="2000250"/>
          <p14:tracePt t="37422" x="7543800" y="2000250"/>
          <p14:tracePt t="37438" x="7702550" y="2000250"/>
          <p14:tracePt t="37455" x="7861300" y="2000250"/>
          <p14:tracePt t="37456" x="7924800" y="2000250"/>
          <p14:tracePt t="37471" x="7988300" y="2000250"/>
          <p14:tracePt t="37473" x="8039100" y="2000250"/>
          <p14:tracePt t="37488" x="8128000" y="2000250"/>
          <p14:tracePt t="37505" x="8166100" y="2000250"/>
          <p14:tracePt t="37522" x="8191500" y="2000250"/>
          <p14:tracePt t="37538" x="8216900" y="2000250"/>
          <p14:tracePt t="37556" x="8229600" y="2000250"/>
          <p14:tracePt t="37572" x="8242300" y="2000250"/>
          <p14:tracePt t="37589" x="8261350" y="2000250"/>
          <p14:tracePt t="37606" x="8286750" y="2000250"/>
          <p14:tracePt t="37608" x="8299450" y="2000250"/>
          <p14:tracePt t="37622" x="8324850" y="2000250"/>
          <p14:tracePt t="37625" x="8343900" y="2000250"/>
          <p14:tracePt t="37639" x="8356600" y="2000250"/>
          <p14:tracePt t="37642" x="8369300" y="2000250"/>
          <p14:tracePt t="37655" x="8388350" y="2000250"/>
          <p14:tracePt t="37672" x="8451850" y="2000250"/>
          <p14:tracePt t="37688" x="8509000" y="2000250"/>
          <p14:tracePt t="37705" x="8591550" y="2000250"/>
          <p14:tracePt t="37722" x="8661400" y="2000250"/>
          <p14:tracePt t="37738" x="8686800" y="2000250"/>
          <p14:tracePt t="37755" x="8693150" y="2000250"/>
          <p14:tracePt t="38090" x="0" y="0"/>
        </p14:tracePtLst>
        <p14:tracePtLst>
          <p14:tracePt t="38921" x="7340600" y="1968500"/>
          <p14:tracePt t="38994" x="7353300" y="1968500"/>
          <p14:tracePt t="39001" x="7372350" y="1968500"/>
          <p14:tracePt t="39011" x="7404100" y="1968500"/>
          <p14:tracePt t="39021" x="7448550" y="1968500"/>
          <p14:tracePt t="39038" x="7569200" y="1968500"/>
          <p14:tracePt t="39055" x="7747000" y="1968500"/>
          <p14:tracePt t="39073" x="8051800" y="1968500"/>
          <p14:tracePt t="39090" x="8261350" y="1968500"/>
          <p14:tracePt t="39105" x="8458200" y="1968500"/>
          <p14:tracePt t="39122" x="8616950" y="1968500"/>
          <p14:tracePt t="39140" x="8724900" y="1974850"/>
          <p14:tracePt t="39155" x="8788400" y="1987550"/>
          <p14:tracePt t="39172" x="8813800" y="1987550"/>
          <p14:tracePt t="39188" x="8845550" y="1987550"/>
          <p14:tracePt t="39205" x="8877300" y="1987550"/>
          <p14:tracePt t="39222" x="8928100" y="1987550"/>
          <p14:tracePt t="39238" x="8972550" y="1987550"/>
          <p14:tracePt t="39241" x="9004300" y="1987550"/>
          <p14:tracePt t="39255" x="9029700" y="1987550"/>
          <p14:tracePt t="39271" x="9080500" y="2000250"/>
          <p14:tracePt t="39273" x="9099550" y="2000250"/>
          <p14:tracePt t="39288" x="9169400" y="2000250"/>
          <p14:tracePt t="39305" x="9277350" y="2000250"/>
          <p14:tracePt t="39385" x="9842500" y="2000250"/>
          <p14:tracePt t="39392" x="9867900" y="2000250"/>
          <p14:tracePt t="39404" x="9893300" y="2000250"/>
          <p14:tracePt t="39421" x="9925050" y="2000250"/>
          <p14:tracePt t="39437" x="9956800" y="2000250"/>
          <p14:tracePt t="39454" x="9994900" y="2000250"/>
          <p14:tracePt t="39471" x="10026650" y="2000250"/>
          <p14:tracePt t="39473" x="10033000" y="2000250"/>
          <p14:tracePt t="39488" x="10064750" y="2000250"/>
          <p14:tracePt t="39505" x="10077450" y="2000250"/>
          <p14:tracePt t="39521" x="10083800" y="2000250"/>
          <p14:tracePt t="39585" x="10090150" y="2000250"/>
          <p14:tracePt t="39610" x="10096500" y="2000250"/>
          <p14:tracePt t="39617" x="10102850" y="2000250"/>
          <p14:tracePt t="40521" x="0" y="0"/>
        </p14:tracePtLst>
        <p14:tracePtLst>
          <p14:tracePt t="41650" x="6661150" y="1428750"/>
          <p14:tracePt t="41673" x="6654800" y="1428750"/>
          <p14:tracePt t="41684" x="6648450" y="1428750"/>
          <p14:tracePt t="41690" x="6642100" y="1428750"/>
          <p14:tracePt t="41704" x="6642100" y="1435100"/>
          <p14:tracePt t="41706" x="6642100" y="1447800"/>
          <p14:tracePt t="41720" x="6642100" y="1485900"/>
          <p14:tracePt t="41737" x="6642100" y="1530350"/>
          <p14:tracePt t="41754" x="6642100" y="1600200"/>
          <p14:tracePt t="41770" x="6667500" y="1670050"/>
          <p14:tracePt t="41787" x="6705600" y="1746250"/>
          <p14:tracePt t="41804" x="6737350" y="1790700"/>
          <p14:tracePt t="41821" x="6756400" y="1809750"/>
          <p14:tracePt t="41837" x="6762750" y="1822450"/>
          <p14:tracePt t="41854" x="6788150" y="1828800"/>
          <p14:tracePt t="41871" x="6807200" y="1841500"/>
          <p14:tracePt t="41887" x="6851650" y="1854200"/>
          <p14:tracePt t="41889" x="6877050" y="1866900"/>
          <p14:tracePt t="41904" x="6915150" y="1873250"/>
          <p14:tracePt t="41921" x="6946900" y="1873250"/>
          <p14:tracePt t="41938" x="6972300" y="1873250"/>
          <p14:tracePt t="41954" x="6985000" y="1841500"/>
          <p14:tracePt t="41970" x="6985000" y="1803400"/>
          <p14:tracePt t="41987" x="6985000" y="1739900"/>
          <p14:tracePt t="42004" x="6985000" y="1663700"/>
          <p14:tracePt t="42020" x="6972300" y="1581150"/>
          <p14:tracePt t="42037" x="6953250" y="1543050"/>
          <p14:tracePt t="42054" x="6908800" y="1492250"/>
          <p14:tracePt t="42071" x="6870700" y="1466850"/>
          <p14:tracePt t="42073" x="6864350" y="1460500"/>
          <p14:tracePt t="42089" x="6858000" y="1460500"/>
          <p14:tracePt t="42091" x="6838950" y="1454150"/>
          <p14:tracePt t="42105" x="6838950" y="1447800"/>
          <p14:tracePt t="42121" x="6832600" y="1447800"/>
          <p14:tracePt t="42155" x="6826250" y="1447800"/>
          <p14:tracePt t="42816" x="0" y="0"/>
        </p14:tracePtLst>
        <p14:tracePtLst>
          <p14:tracePt t="43105" x="6521450" y="1581150"/>
          <p14:tracePt t="43154" x="6515100" y="1587500"/>
          <p14:tracePt t="43170" x="6515100" y="1593850"/>
          <p14:tracePt t="43177" x="6515100" y="1600200"/>
          <p14:tracePt t="43187" x="6515100" y="1612900"/>
          <p14:tracePt t="43203" x="6527800" y="1657350"/>
          <p14:tracePt t="43220" x="6546850" y="1708150"/>
          <p14:tracePt t="43236" x="6604000" y="1778000"/>
          <p14:tracePt t="43253" x="6686550" y="1835150"/>
          <p14:tracePt t="43270" x="6807200" y="1885950"/>
          <p14:tracePt t="43287" x="6927850" y="1930400"/>
          <p14:tracePt t="43289" x="7016750" y="1943100"/>
          <p14:tracePt t="43303" x="7092950" y="1955800"/>
          <p14:tracePt t="43305" x="7156450" y="1962150"/>
          <p14:tracePt t="43320" x="7207250" y="1962150"/>
          <p14:tracePt t="43338" x="7346950" y="1962150"/>
          <p14:tracePt t="43353" x="7410450" y="1949450"/>
          <p14:tracePt t="43371" x="7442200" y="1911350"/>
          <p14:tracePt t="43387" x="7454900" y="1885950"/>
          <p14:tracePt t="43403" x="7461250" y="1860550"/>
          <p14:tracePt t="43419" x="7461250" y="1847850"/>
          <p14:tracePt t="43436" x="7461250" y="1828800"/>
          <p14:tracePt t="43453" x="7454900" y="1797050"/>
          <p14:tracePt t="43469" x="7435850" y="1765300"/>
          <p14:tracePt t="43486" x="7397750" y="1739900"/>
          <p14:tracePt t="43503" x="7346950" y="1714500"/>
          <p14:tracePt t="43519" x="7296150" y="1695450"/>
          <p14:tracePt t="43522" x="7270750" y="1689100"/>
          <p14:tracePt t="43536" x="7239000" y="1689100"/>
          <p14:tracePt t="43553" x="7194550" y="1676400"/>
          <p14:tracePt t="43570" x="7162800" y="1670050"/>
          <p14:tracePt t="43587" x="7092950" y="1657350"/>
          <p14:tracePt t="43603" x="7023100" y="1644650"/>
          <p14:tracePt t="43620" x="6953250" y="1625600"/>
          <p14:tracePt t="43636" x="6883400" y="1600200"/>
          <p14:tracePt t="43653" x="6794500" y="1587500"/>
          <p14:tracePt t="43670" x="6731000" y="1581150"/>
          <p14:tracePt t="43686" x="6654800" y="1581150"/>
          <p14:tracePt t="43703" x="6597650" y="1581150"/>
          <p14:tracePt t="43705" x="6565900" y="1581150"/>
          <p14:tracePt t="43719" x="6546850" y="1581150"/>
          <p14:tracePt t="43736" x="6483350" y="1606550"/>
          <p14:tracePt t="43753" x="6457950" y="1612900"/>
          <p14:tracePt t="43770" x="6445250" y="1625600"/>
          <p14:tracePt t="43786" x="6432550" y="1638300"/>
          <p14:tracePt t="43803" x="6426200" y="1663700"/>
          <p14:tracePt t="43819" x="6413500" y="1714500"/>
          <p14:tracePt t="43837" x="6413500" y="1752600"/>
          <p14:tracePt t="43853" x="6419850" y="1822450"/>
          <p14:tracePt t="43871" x="6438900" y="1898650"/>
          <p14:tracePt t="43874" x="6451600" y="1924050"/>
          <p14:tracePt t="43887" x="6470650" y="1943100"/>
          <p14:tracePt t="43903" x="6521450" y="1974850"/>
          <p14:tracePt t="43906" x="6559550" y="1987550"/>
          <p14:tracePt t="43920" x="6597650" y="2000250"/>
          <p14:tracePt t="43922" x="6629400" y="2019300"/>
          <p14:tracePt t="43937" x="6718300" y="2032000"/>
          <p14:tracePt t="43953" x="6794500" y="2032000"/>
          <p14:tracePt t="43970" x="6902450" y="2032000"/>
          <p14:tracePt t="43986" x="7010400" y="2019300"/>
          <p14:tracePt t="44003" x="7086600" y="1987550"/>
          <p14:tracePt t="44020" x="7131050" y="1936750"/>
          <p14:tracePt t="44036" x="7150100" y="1885950"/>
          <p14:tracePt t="44053" x="7156450" y="1847850"/>
          <p14:tracePt t="44070" x="7156450" y="1809750"/>
          <p14:tracePt t="44087" x="7143750" y="1771650"/>
          <p14:tracePt t="44091" x="7131050" y="1758950"/>
          <p14:tracePt t="44103" x="7092950" y="1746250"/>
          <p14:tracePt t="44120" x="6978650" y="1695450"/>
          <p14:tracePt t="44123" x="6902450" y="1663700"/>
          <p14:tracePt t="44137" x="6737350" y="1600200"/>
          <p14:tracePt t="44154" x="6616700" y="1549400"/>
          <p14:tracePt t="44170" x="6559550" y="1536700"/>
          <p14:tracePt t="44186" x="6534150" y="1530350"/>
          <p14:tracePt t="44203" x="6521450" y="1530350"/>
          <p14:tracePt t="44220" x="6496050" y="1549400"/>
          <p14:tracePt t="44236" x="6477000" y="1612900"/>
          <p14:tracePt t="44253" x="6457950" y="1689100"/>
          <p14:tracePt t="44269" x="6445250" y="1758950"/>
          <p14:tracePt t="44286" x="6445250" y="1784350"/>
          <p14:tracePt t="44289" x="6445250" y="1816100"/>
          <p14:tracePt t="44303" x="6457950" y="1835150"/>
          <p14:tracePt t="44306" x="6470650" y="1854200"/>
          <p14:tracePt t="44320" x="6502400" y="1873250"/>
          <p14:tracePt t="44338" x="6661150" y="1936750"/>
          <p14:tracePt t="44353" x="6813550" y="1981200"/>
          <p14:tracePt t="44371" x="6972300" y="2006600"/>
          <p14:tracePt t="44386" x="7061200" y="2006600"/>
          <p14:tracePt t="44403" x="7118350" y="2006600"/>
          <p14:tracePt t="44420" x="7143750" y="2000250"/>
          <p14:tracePt t="44436" x="7169150" y="1993900"/>
          <p14:tracePt t="44453" x="7169150" y="1987550"/>
          <p14:tracePt t="44470" x="7175500" y="1981200"/>
          <p14:tracePt t="44619" x="7194550" y="1981200"/>
          <p14:tracePt t="44625" x="7239000" y="1981200"/>
          <p14:tracePt t="44637" x="7340600" y="1993900"/>
          <p14:tracePt t="44653" x="7600950" y="2000250"/>
          <p14:tracePt t="44670" x="8140700" y="2000250"/>
          <p14:tracePt t="44673" x="8489950" y="2000250"/>
          <p14:tracePt t="44686" x="8877300" y="2000250"/>
          <p14:tracePt t="44689" x="9283700" y="2000250"/>
          <p14:tracePt t="44703" x="9690100" y="2000250"/>
          <p14:tracePt t="44705" x="10058400" y="2000250"/>
          <p14:tracePt t="44719" x="10375900" y="2000250"/>
          <p14:tracePt t="44723" x="10636250" y="2000250"/>
          <p14:tracePt t="44736" x="11004550" y="2000250"/>
          <p14:tracePt t="44753" x="11214100" y="2000250"/>
          <p14:tracePt t="44769" x="11341100" y="2000250"/>
          <p14:tracePt t="44786" x="11410950" y="2000250"/>
          <p14:tracePt t="44803" x="11436350" y="2000250"/>
          <p14:tracePt t="44819" x="11455400" y="2000250"/>
          <p14:tracePt t="44836" x="11480800" y="2000250"/>
          <p14:tracePt t="44853" x="11518900" y="2006600"/>
          <p14:tracePt t="44870" x="11563350" y="2019300"/>
          <p14:tracePt t="44873" x="11588750" y="2019300"/>
          <p14:tracePt t="44886" x="11626850" y="2019300"/>
          <p14:tracePt t="44903" x="11734800" y="2019300"/>
          <p14:tracePt t="44905" x="11804650" y="2019300"/>
          <p14:tracePt t="44919" x="11880850" y="2019300"/>
          <p14:tracePt t="44936" x="12084050" y="2019300"/>
          <p14:tracePt t="44952" x="12166600" y="2019300"/>
          <p14:tracePt t="44969" x="12185650" y="2019300"/>
          <p14:tracePt t="45091" x="12160250" y="2019300"/>
          <p14:tracePt t="45096" x="12128500" y="2019300"/>
          <p14:tracePt t="45105" x="12084050" y="2019300"/>
          <p14:tracePt t="45120" x="12020550" y="2019300"/>
          <p14:tracePt t="45121" x="11918950" y="2019300"/>
          <p14:tracePt t="45137" x="11595100" y="2019300"/>
          <p14:tracePt t="45153" x="10928350" y="2019300"/>
          <p14:tracePt t="45169" x="9982200" y="2019300"/>
          <p14:tracePt t="45186" x="8909050" y="2019300"/>
          <p14:tracePt t="45202" x="7899400" y="2019300"/>
          <p14:tracePt t="45219" x="6959600" y="2019300"/>
          <p14:tracePt t="45236" x="6096000" y="2019300"/>
          <p14:tracePt t="45252" x="5327650" y="2019300"/>
          <p14:tracePt t="45269" x="4622800" y="2076450"/>
          <p14:tracePt t="45286" x="4083050" y="2159000"/>
          <p14:tracePt t="45302" x="3771900" y="2216150"/>
          <p14:tracePt t="45319" x="3587750" y="2254250"/>
          <p14:tracePt t="45336" x="3371850" y="2279650"/>
          <p14:tracePt t="45353" x="3225800" y="2279650"/>
          <p14:tracePt t="45370" x="3079750" y="2279650"/>
          <p14:tracePt t="45386" x="2927350" y="2279650"/>
          <p14:tracePt t="45403" x="2774950" y="2279650"/>
          <p14:tracePt t="45419" x="2622550" y="2279650"/>
          <p14:tracePt t="45435" x="2489200" y="2279650"/>
          <p14:tracePt t="45452" x="2355850" y="2279650"/>
          <p14:tracePt t="45469" x="2228850" y="2279650"/>
          <p14:tracePt t="45485" x="2114550" y="2279650"/>
          <p14:tracePt t="45502" x="2038350" y="2286000"/>
          <p14:tracePt t="45519" x="2000250" y="2286000"/>
          <p14:tracePt t="45522" x="1993900" y="2286000"/>
          <p14:tracePt t="45535" x="1987550" y="2286000"/>
          <p14:tracePt t="45577" x="1981200" y="2292350"/>
          <p14:tracePt t="45585" x="1981200" y="2298700"/>
          <p14:tracePt t="45593" x="1974850" y="2305050"/>
          <p14:tracePt t="45602" x="1968500" y="2305050"/>
          <p14:tracePt t="45619" x="1905000" y="2311400"/>
          <p14:tracePt t="45636" x="1822450" y="2317750"/>
          <p14:tracePt t="45652" x="1714500" y="2317750"/>
          <p14:tracePt t="45669" x="1606550" y="2317750"/>
          <p14:tracePt t="45686" x="1524000" y="2317750"/>
          <p14:tracePt t="45702" x="1466850" y="2317750"/>
          <p14:tracePt t="45705" x="1447800" y="2317750"/>
          <p14:tracePt t="45719" x="1435100" y="2317750"/>
          <p14:tracePt t="45723" x="1428750" y="2317750"/>
          <p14:tracePt t="45736" x="1416050" y="2317750"/>
          <p14:tracePt t="45970" x="1416050" y="2324100"/>
          <p14:tracePt t="45978" x="1428750" y="2324100"/>
          <p14:tracePt t="45985" x="1454150" y="2330450"/>
          <p14:tracePt t="46002" x="1517650" y="2343150"/>
          <p14:tracePt t="46019" x="1581150" y="2349500"/>
          <p14:tracePt t="46036" x="1689100" y="2349500"/>
          <p14:tracePt t="46052" x="1784350" y="2349500"/>
          <p14:tracePt t="46069" x="1860550" y="2349500"/>
          <p14:tracePt t="46086" x="1911350" y="2349500"/>
          <p14:tracePt t="46089" x="1930400" y="2349500"/>
          <p14:tracePt t="46102" x="1949450" y="2349500"/>
          <p14:tracePt t="46105" x="1962150" y="2349500"/>
          <p14:tracePt t="46119" x="1987550" y="2349500"/>
          <p14:tracePt t="46123" x="2006600" y="2349500"/>
          <p14:tracePt t="46136" x="2019300" y="2349500"/>
          <p14:tracePt t="46139" x="2038350" y="2349500"/>
          <p14:tracePt t="46153" x="2057400" y="2349500"/>
          <p14:tracePt t="46170" x="2070100" y="2349500"/>
          <p14:tracePt t="46186" x="2076450" y="2349500"/>
          <p14:tracePt t="46561" x="0" y="0"/>
        </p14:tracePtLst>
        <p14:tracePtLst>
          <p14:tracePt t="49067" x="1200150" y="2635250"/>
          <p14:tracePt t="49108" x="1200150" y="2641600"/>
          <p14:tracePt t="49130" x="1200150" y="2647950"/>
          <p14:tracePt t="49146" x="1200150" y="2667000"/>
          <p14:tracePt t="49156" x="1206500" y="2679700"/>
          <p14:tracePt t="49170" x="1231900" y="2711450"/>
          <p14:tracePt t="49185" x="1289050" y="2755900"/>
          <p14:tracePt t="49203" x="1371600" y="2800350"/>
          <p14:tracePt t="49219" x="1466850" y="2838450"/>
          <p14:tracePt t="49235" x="1606550" y="2863850"/>
          <p14:tracePt t="49252" x="1746250" y="2870200"/>
          <p14:tracePt t="49268" x="1892300" y="2870200"/>
          <p14:tracePt t="49285" x="2000250" y="2863850"/>
          <p14:tracePt t="49302" x="2051050" y="2838450"/>
          <p14:tracePt t="49307" x="2063750" y="2825750"/>
          <p14:tracePt t="49415" x="2051050" y="2603500"/>
          <p14:tracePt t="49417" x="2012950" y="2590800"/>
          <p14:tracePt t="49434" x="1905000" y="2552700"/>
          <p14:tracePt t="49451" x="1778000" y="2520950"/>
          <p14:tracePt t="49468" x="1638300" y="2501900"/>
          <p14:tracePt t="49484" x="1524000" y="2501900"/>
          <p14:tracePt t="49501" x="1409700" y="2501900"/>
          <p14:tracePt t="49517" x="1308100" y="2508250"/>
          <p14:tracePt t="49534" x="1225550" y="2533650"/>
          <p14:tracePt t="49551" x="1181100" y="2559050"/>
          <p14:tracePt t="49568" x="1143000" y="2590800"/>
          <p14:tracePt t="49584" x="1130300" y="2622550"/>
          <p14:tracePt t="49601" x="1123950" y="2647950"/>
          <p14:tracePt t="49618" x="1123950" y="2679700"/>
          <p14:tracePt t="49634" x="1123950" y="2730500"/>
          <p14:tracePt t="49651" x="1143000" y="2768600"/>
          <p14:tracePt t="49667" x="1181100" y="2800350"/>
          <p14:tracePt t="49684" x="1263650" y="2838450"/>
          <p14:tracePt t="49701" x="1365250" y="2857500"/>
          <p14:tracePt t="49717" x="1524000" y="2870200"/>
          <p14:tracePt t="49734" x="1733550" y="2863850"/>
          <p14:tracePt t="49751" x="1924050" y="2838450"/>
          <p14:tracePt t="49754" x="2000250" y="2819400"/>
          <p14:tracePt t="49768" x="2095500" y="2800350"/>
          <p14:tracePt t="49784" x="2120900" y="2794000"/>
          <p14:tracePt t="49801" x="2133600" y="2787650"/>
          <p14:tracePt t="49817" x="2139950" y="2774950"/>
          <p14:tracePt t="49834" x="2133600" y="2755900"/>
          <p14:tracePt t="49851" x="2108200" y="2730500"/>
          <p14:tracePt t="49868" x="2063750" y="2698750"/>
          <p14:tracePt t="49885" x="1981200" y="2660650"/>
          <p14:tracePt t="49902" x="1879600" y="2616200"/>
          <p14:tracePt t="49918" x="1765300" y="2571750"/>
          <p14:tracePt t="49921" x="1720850" y="2565400"/>
          <p14:tracePt t="49934" x="1689100" y="2565400"/>
          <p14:tracePt t="49938" x="1638300" y="2559050"/>
          <p14:tracePt t="49951" x="1612900" y="2552700"/>
          <p14:tracePt t="49968" x="1574800" y="2552700"/>
          <p14:tracePt t="49970" x="1555750" y="2552700"/>
          <p14:tracePt t="49984" x="1530350" y="2565400"/>
          <p14:tracePt t="50001" x="1492250" y="2584450"/>
          <p14:tracePt t="50018" x="1473200" y="2603500"/>
          <p14:tracePt t="50034" x="1460500" y="2616200"/>
          <p14:tracePt t="50051" x="1441450" y="2635250"/>
          <p14:tracePt t="50067" x="1435100" y="2654300"/>
          <p14:tracePt t="50084" x="1435100" y="2679700"/>
          <p14:tracePt t="50101" x="1435100" y="2705100"/>
          <p14:tracePt t="50118" x="1454150" y="2724150"/>
          <p14:tracePt t="50120" x="1460500" y="2736850"/>
          <p14:tracePt t="50135" x="1473200" y="2749550"/>
          <p14:tracePt t="50138" x="1492250" y="2755900"/>
          <p14:tracePt t="50152" x="1517650" y="2768600"/>
          <p14:tracePt t="50154" x="1555750" y="2787650"/>
          <p14:tracePt t="50168" x="1682750" y="2813050"/>
          <p14:tracePt t="50185" x="1835150" y="2819400"/>
          <p14:tracePt t="50201" x="1981200" y="2819400"/>
          <p14:tracePt t="50218" x="2063750" y="2787650"/>
          <p14:tracePt t="50234" x="2095500" y="2755900"/>
          <p14:tracePt t="50251" x="2101850" y="2730500"/>
          <p14:tracePt t="50267" x="2101850" y="2705100"/>
          <p14:tracePt t="50284" x="2095500" y="2667000"/>
          <p14:tracePt t="50301" x="2051050" y="2641600"/>
          <p14:tracePt t="50317" x="1981200" y="2616200"/>
          <p14:tracePt t="50334" x="1860550" y="2584450"/>
          <p14:tracePt t="50351" x="1714500" y="2559050"/>
          <p14:tracePt t="50354" x="1638300" y="2540000"/>
          <p14:tracePt t="50367" x="1574800" y="2533650"/>
          <p14:tracePt t="50384" x="1460500" y="2533650"/>
          <p14:tracePt t="50401" x="1428750" y="2533650"/>
          <p14:tracePt t="50418" x="1403350" y="2533650"/>
          <p14:tracePt t="50434" x="1384300" y="2552700"/>
          <p14:tracePt t="50451" x="1371600" y="2590800"/>
          <p14:tracePt t="50467" x="1371600" y="2616200"/>
          <p14:tracePt t="50484" x="1371600" y="2647950"/>
          <p14:tracePt t="50501" x="1371600" y="2692400"/>
          <p14:tracePt t="50517" x="1384300" y="2717800"/>
          <p14:tracePt t="50534" x="1422400" y="2743200"/>
          <p14:tracePt t="50550" x="1492250" y="2774950"/>
          <p14:tracePt t="50567" x="1606550" y="2794000"/>
          <p14:tracePt t="50568" x="1670050" y="2806700"/>
          <p14:tracePt t="50584" x="1809750" y="2806700"/>
          <p14:tracePt t="50600" x="1968500" y="2787650"/>
          <p14:tracePt t="50617" x="2057400" y="2762250"/>
          <p14:tracePt t="50635" x="2101850" y="2730500"/>
          <p14:tracePt t="50652" x="2120900" y="2711450"/>
          <p14:tracePt t="50668" x="2127250" y="2686050"/>
          <p14:tracePt t="50685" x="2127250" y="2654300"/>
          <p14:tracePt t="50701" x="2114550" y="2609850"/>
          <p14:tracePt t="50717" x="2057400" y="2571750"/>
          <p14:tracePt t="50734" x="1962150" y="2527300"/>
          <p14:tracePt t="50738" x="1898650" y="2501900"/>
          <p14:tracePt t="50751" x="1841500" y="2482850"/>
          <p14:tracePt t="50768" x="1765300" y="2463800"/>
          <p14:tracePt t="50770" x="1727200" y="2457450"/>
          <p14:tracePt t="50784" x="1689100" y="2457450"/>
          <p14:tracePt t="50801" x="1644650" y="2457450"/>
          <p14:tracePt t="50817" x="1606550" y="2457450"/>
          <p14:tracePt t="50834" x="1562100" y="2463800"/>
          <p14:tracePt t="50851" x="1536700" y="2482850"/>
          <p14:tracePt t="50868" x="1511300" y="2520950"/>
          <p14:tracePt t="50884" x="1504950" y="2546350"/>
          <p14:tracePt t="50901" x="1498600" y="2584450"/>
          <p14:tracePt t="50917" x="1498600" y="2616200"/>
          <p14:tracePt t="50934" x="1504950" y="2660650"/>
          <p14:tracePt t="50951" x="1543050" y="2692400"/>
          <p14:tracePt t="50953" x="1562100" y="2705100"/>
          <p14:tracePt t="50967" x="1587500" y="2717800"/>
          <p14:tracePt t="50984" x="1676400" y="2730500"/>
          <p14:tracePt t="51000" x="1765300" y="2730500"/>
          <p14:tracePt t="51017" x="1860550" y="2730500"/>
          <p14:tracePt t="51034" x="1930400" y="2705100"/>
          <p14:tracePt t="51050" x="1974850" y="2673350"/>
          <p14:tracePt t="51067" x="2000250" y="2641600"/>
          <p14:tracePt t="51084" x="2006600" y="2622550"/>
          <p14:tracePt t="51100" x="2006600" y="2616200"/>
          <p14:tracePt t="51330" x="2006600" y="2609850"/>
          <p14:tracePt t="51340" x="2006600" y="2603500"/>
          <p14:tracePt t="51345" x="2006600" y="2597150"/>
          <p14:tracePt t="51355" x="1993900" y="2590800"/>
          <p14:tracePt t="51367" x="1987550" y="2584450"/>
          <p14:tracePt t="51384" x="1917700" y="2552700"/>
          <p14:tracePt t="51401" x="1866900" y="2533650"/>
          <p14:tracePt t="51417" x="1809750" y="2520950"/>
          <p14:tracePt t="51434" x="1758950" y="2508250"/>
          <p14:tracePt t="51451" x="1720850" y="2508250"/>
          <p14:tracePt t="51467" x="1676400" y="2508250"/>
          <p14:tracePt t="51484" x="1638300" y="2508250"/>
          <p14:tracePt t="51500" x="1600200" y="2508250"/>
          <p14:tracePt t="51517" x="1562100" y="2520950"/>
          <p14:tracePt t="51533" x="1530350" y="2540000"/>
          <p14:tracePt t="51550" x="1498600" y="2552700"/>
          <p14:tracePt t="51567" x="1473200" y="2571750"/>
          <p14:tracePt t="51569" x="1460500" y="2590800"/>
          <p14:tracePt t="51583" x="1447800" y="2609850"/>
          <p14:tracePt t="51585" x="1447800" y="2628900"/>
          <p14:tracePt t="51600" x="1435100" y="2667000"/>
          <p14:tracePt t="51617" x="1435100" y="2698750"/>
          <p14:tracePt t="51634" x="1435100" y="2724150"/>
          <p14:tracePt t="51651" x="1435100" y="2749550"/>
          <p14:tracePt t="51667" x="1447800" y="2768600"/>
          <p14:tracePt t="51684" x="1492250" y="2787650"/>
          <p14:tracePt t="51700" x="1562100" y="2800350"/>
          <p14:tracePt t="51717" x="1644650" y="2806700"/>
          <p14:tracePt t="51733" x="1784350" y="2806700"/>
          <p14:tracePt t="51750" x="1898650" y="2762250"/>
          <p14:tracePt t="51752" x="1936750" y="2743200"/>
          <p14:tracePt t="51767" x="1974850" y="2717800"/>
          <p14:tracePt t="51783" x="2006600" y="2673350"/>
          <p14:tracePt t="51785" x="2006600" y="2667000"/>
          <p14:tracePt t="51800" x="2006600" y="2635250"/>
          <p14:tracePt t="51817" x="2006600" y="2616200"/>
          <p14:tracePt t="51834" x="2006600" y="2603500"/>
          <p14:tracePt t="51850" x="2000250" y="2590800"/>
          <p14:tracePt t="51868" x="1993900" y="2578100"/>
          <p14:tracePt t="51889" x="1981200" y="2578100"/>
          <p14:tracePt t="51985" x="1974850" y="2578100"/>
          <p14:tracePt t="52002" x="1955800" y="2571750"/>
          <p14:tracePt t="52013" x="1949450" y="2565400"/>
          <p14:tracePt t="52017" x="1943100" y="2559050"/>
          <p14:tracePt t="52033" x="1911350" y="2559050"/>
          <p14:tracePt t="52050" x="1841500" y="2546350"/>
          <p14:tracePt t="52067" x="1771650" y="2546350"/>
          <p14:tracePt t="52084" x="1663700" y="2546350"/>
          <p14:tracePt t="52100" x="1543050" y="2546350"/>
          <p14:tracePt t="52117" x="1428750" y="2546350"/>
          <p14:tracePt t="52135" x="1308100" y="2546350"/>
          <p14:tracePt t="52137" x="1257300" y="2546350"/>
          <p14:tracePt t="52151" x="1225550" y="2546350"/>
          <p14:tracePt t="52168" x="1143000" y="2559050"/>
          <p14:tracePt t="52170" x="1130300" y="2559050"/>
          <p14:tracePt t="52185" x="1104900" y="2559050"/>
          <p14:tracePt t="52201" x="1073150" y="2584450"/>
          <p14:tracePt t="52218" x="1047750" y="2597150"/>
          <p14:tracePt t="52233" x="1041400" y="2609850"/>
          <p14:tracePt t="52250" x="1028700" y="2622550"/>
          <p14:tracePt t="52267" x="1028700" y="2635250"/>
          <p14:tracePt t="52283" x="1028700" y="2654300"/>
          <p14:tracePt t="52300" x="1028700" y="2673350"/>
          <p14:tracePt t="52317" x="1022350" y="2692400"/>
          <p14:tracePt t="52334" x="1022350" y="2717800"/>
          <p14:tracePt t="52350" x="1022350" y="2755900"/>
          <p14:tracePt t="52356" x="1028700" y="2762250"/>
          <p14:tracePt t="52367" x="1028700" y="2774950"/>
          <p14:tracePt t="52384" x="1054100" y="2800350"/>
          <p14:tracePt t="52387" x="1073150" y="2813050"/>
          <p14:tracePt t="52400" x="1098550" y="2832100"/>
          <p14:tracePt t="52417" x="1136650" y="2844800"/>
          <p14:tracePt t="52433" x="1162050" y="2844800"/>
          <p14:tracePt t="52450" x="1225550" y="2857500"/>
          <p14:tracePt t="52466" x="1301750" y="2857500"/>
          <p14:tracePt t="52483" x="1397000" y="2857500"/>
          <p14:tracePt t="52500" x="1466850" y="2832100"/>
          <p14:tracePt t="52516" x="1517650" y="2806700"/>
          <p14:tracePt t="52533" x="1574800" y="2768600"/>
          <p14:tracePt t="52550" x="1612900" y="2730500"/>
          <p14:tracePt t="52566" x="1638300" y="2679700"/>
          <p14:tracePt t="52583" x="1644650" y="2628900"/>
          <p14:tracePt t="52586" x="1644650" y="2609850"/>
          <p14:tracePt t="52600" x="1644650" y="2584450"/>
          <p14:tracePt t="52617" x="1644650" y="2552700"/>
          <p14:tracePt t="52634" x="1644650" y="2520950"/>
          <p14:tracePt t="52651" x="1619250" y="2495550"/>
          <p14:tracePt t="52668" x="1612900" y="2489200"/>
          <p14:tracePt t="52684" x="1593850" y="2476500"/>
          <p14:tracePt t="52706" x="1587500" y="2476500"/>
          <p14:tracePt t="52717" x="1581150" y="2476500"/>
          <p14:tracePt t="52733" x="1574800" y="2476500"/>
          <p14:tracePt t="52750" x="1568450" y="2476500"/>
          <p14:tracePt t="52767" x="1562100" y="2476500"/>
          <p14:tracePt t="52783" x="1530350" y="2482850"/>
          <p14:tracePt t="52786" x="1517650" y="2508250"/>
          <p14:tracePt t="52800" x="1492250" y="2578100"/>
          <p14:tracePt t="52817" x="1460500" y="2673350"/>
          <p14:tracePt t="52833" x="1447800" y="2730500"/>
          <p14:tracePt t="52850" x="1447800" y="2762250"/>
          <p14:tracePt t="52867" x="1460500" y="2806700"/>
          <p14:tracePt t="52884" x="1498600" y="2838450"/>
          <p14:tracePt t="52901" x="1530350" y="2863850"/>
          <p14:tracePt t="52917" x="1555750" y="2870200"/>
          <p14:tracePt t="52933" x="1606550" y="2870200"/>
          <p14:tracePt t="52951" x="1682750" y="2851150"/>
          <p14:tracePt t="52954" x="1720850" y="2838450"/>
          <p14:tracePt t="52968" x="1758950" y="2813050"/>
          <p14:tracePt t="52970" x="1784350" y="2794000"/>
          <p14:tracePt t="52983" x="1809750" y="2768600"/>
          <p14:tracePt t="53000" x="1873250" y="2692400"/>
          <p14:tracePt t="53017" x="1885950" y="2654300"/>
          <p14:tracePt t="53033" x="1892300" y="2647950"/>
          <p14:tracePt t="53225" x="1892300" y="2660650"/>
          <p14:tracePt t="53234" x="1898650" y="2686050"/>
          <p14:tracePt t="53242" x="1905000" y="2705100"/>
          <p14:tracePt t="53251" x="1911350" y="2717800"/>
          <p14:tracePt t="53266" x="1917700" y="2755900"/>
          <p14:tracePt t="53283" x="1924050" y="2762250"/>
          <p14:tracePt t="53300" x="1936750" y="2781300"/>
          <p14:tracePt t="53317" x="1936750" y="2787650"/>
          <p14:tracePt t="53348" x="1943100" y="2787650"/>
          <p14:tracePt t="53355" x="1949450" y="2794000"/>
          <p14:tracePt t="53366" x="1955800" y="2800350"/>
          <p14:tracePt t="53387" x="1962150" y="2800350"/>
          <p14:tracePt t="53404" x="1968500" y="2800350"/>
          <p14:tracePt t="53435" x="1974850" y="2800350"/>
          <p14:tracePt t="53532" x="1981200" y="2800350"/>
          <p14:tracePt t="53537" x="1987550" y="2800350"/>
          <p14:tracePt t="53550" x="1987550" y="2794000"/>
          <p14:tracePt t="53577" x="1993900" y="2794000"/>
          <p14:tracePt t="53594" x="2006600" y="2794000"/>
          <p14:tracePt t="53602" x="2012950" y="2794000"/>
          <p14:tracePt t="53617" x="2032000" y="2794000"/>
          <p14:tracePt t="53634" x="2070100" y="2794000"/>
          <p14:tracePt t="53650" x="2089150" y="2794000"/>
          <p14:tracePt t="53667" x="2108200" y="2794000"/>
          <p14:tracePt t="53684" x="2114550" y="2794000"/>
          <p14:tracePt t="54058" x="2120900" y="2794000"/>
          <p14:tracePt t="54065" x="2127250" y="2794000"/>
          <p14:tracePt t="54092" x="2133600" y="2787650"/>
          <p14:tracePt t="54145" x="2139950" y="2781300"/>
          <p14:tracePt t="55005" x="2146300" y="2774950"/>
          <p14:tracePt t="55020" x="2152650" y="2774950"/>
          <p14:tracePt t="55030" x="2171700" y="2774950"/>
          <p14:tracePt t="55034" x="2209800" y="2774950"/>
          <p14:tracePt t="55049" x="2362200" y="2794000"/>
          <p14:tracePt t="55066" x="2654300" y="2857500"/>
          <p14:tracePt t="55083" x="3022600" y="2914650"/>
          <p14:tracePt t="55099" x="3295650" y="2927350"/>
          <p14:tracePt t="55116" x="3467100" y="2927350"/>
          <p14:tracePt t="55133" x="3530600" y="2927350"/>
          <p14:tracePt t="55150" x="3549650" y="2927350"/>
          <p14:tracePt t="55292" x="3556000" y="2927350"/>
          <p14:tracePt t="55299" x="3568700" y="2927350"/>
          <p14:tracePt t="55309" x="3575050" y="2927350"/>
          <p14:tracePt t="55316" x="3600450" y="2927350"/>
          <p14:tracePt t="55333" x="3676650" y="2927350"/>
          <p14:tracePt t="55338" x="3727450" y="2927350"/>
          <p14:tracePt t="55350" x="3790950" y="2927350"/>
          <p14:tracePt t="55357" x="3867150" y="2927350"/>
          <p14:tracePt t="55366" x="3937000" y="2927350"/>
          <p14:tracePt t="55383" x="4070350" y="2927350"/>
          <p14:tracePt t="55399" x="4152900" y="2927350"/>
          <p14:tracePt t="55402" x="4184650" y="2927350"/>
          <p14:tracePt t="55416" x="4222750" y="2927350"/>
          <p14:tracePt t="55432" x="4248150" y="2927350"/>
          <p14:tracePt t="55449" x="4254500" y="2927350"/>
          <p14:tracePt t="55466" x="4260850" y="2927350"/>
          <p14:tracePt t="55505" x="4267200" y="2933700"/>
          <p14:tracePt t="55520" x="4254500" y="2940050"/>
          <p14:tracePt t="55529" x="4241800" y="2940050"/>
          <p14:tracePt t="55536" x="4210050" y="2946400"/>
          <p14:tracePt t="55549" x="4171950" y="2952750"/>
          <p14:tracePt t="55565" x="4133850" y="2952750"/>
          <p14:tracePt t="55582" x="4108450" y="2952750"/>
          <p14:tracePt t="55672" x="4127500" y="2952750"/>
          <p14:tracePt t="55680" x="4171950" y="2952750"/>
          <p14:tracePt t="55688" x="4248150" y="2952750"/>
          <p14:tracePt t="55698" x="4343400" y="2952750"/>
          <p14:tracePt t="55716" x="4641850" y="2952750"/>
          <p14:tracePt t="55732" x="5080000" y="2952750"/>
          <p14:tracePt t="55748" x="5530850" y="2952750"/>
          <p14:tracePt t="55765" x="5880100" y="2952750"/>
          <p14:tracePt t="55782" x="6013450" y="2952750"/>
          <p14:tracePt t="55799" x="6038850" y="2952750"/>
          <p14:tracePt t="55800" x="6045200" y="2952750"/>
          <p14:tracePt t="56229" x="6038850" y="2952750"/>
          <p14:tracePt t="56235" x="6019800" y="2952750"/>
          <p14:tracePt t="56251" x="5994400" y="2952750"/>
          <p14:tracePt t="56266" x="5975350" y="2952750"/>
          <p14:tracePt t="56283" x="5949950" y="2952750"/>
          <p14:tracePt t="56299" x="5911850" y="2952750"/>
          <p14:tracePt t="56316" x="5829300" y="2940050"/>
          <p14:tracePt t="56332" x="5708650" y="2927350"/>
          <p14:tracePt t="56349" x="5549900" y="2927350"/>
          <p14:tracePt t="56365" x="5353050" y="2927350"/>
          <p14:tracePt t="56382" x="5022850" y="2882900"/>
          <p14:tracePt t="56385" x="4832350" y="2844800"/>
          <p14:tracePt t="56399" x="4667250" y="2813050"/>
          <p14:tracePt t="56416" x="4394200" y="2774950"/>
          <p14:tracePt t="56432" x="4349750" y="2774950"/>
          <p14:tracePt t="56449" x="4330700" y="2774950"/>
          <p14:tracePt t="56514" x="4343400" y="2774950"/>
          <p14:tracePt t="56521" x="4368800" y="2774950"/>
          <p14:tracePt t="56532" x="4425950" y="2781300"/>
          <p14:tracePt t="56549" x="4572000" y="2800350"/>
          <p14:tracePt t="56565" x="4800600" y="2800350"/>
          <p14:tracePt t="56582" x="5143500" y="2800350"/>
          <p14:tracePt t="56586" x="5359400" y="2800350"/>
          <p14:tracePt t="56599" x="5575300" y="2800350"/>
          <p14:tracePt t="56616" x="6019800" y="2800350"/>
          <p14:tracePt t="56632" x="6115050" y="2800350"/>
          <p14:tracePt t="56650" x="6134100" y="2800350"/>
          <p14:tracePt t="56665" x="6140450" y="2800350"/>
          <p14:tracePt t="56698" x="6108700" y="2800350"/>
          <p14:tracePt t="56705" x="6051550" y="2800350"/>
          <p14:tracePt t="56715" x="5956300" y="2800350"/>
          <p14:tracePt t="56732" x="5759450" y="2800350"/>
          <p14:tracePt t="56749" x="5581650" y="2800350"/>
          <p14:tracePt t="56765" x="5473700" y="2800350"/>
          <p14:tracePt t="56782" x="5448300" y="2800350"/>
          <p14:tracePt t="56798" x="5441950" y="2800350"/>
          <p14:tracePt t="56824" x="5448300" y="2800350"/>
          <p14:tracePt t="56832" x="5473700" y="2800350"/>
          <p14:tracePt t="56848" x="5543550" y="2806700"/>
          <p14:tracePt t="56865" x="5645150" y="2806700"/>
          <p14:tracePt t="56882" x="5727700" y="2806700"/>
          <p14:tracePt t="56898" x="5772150" y="2806700"/>
          <p14:tracePt t="56915" x="5784850" y="2806700"/>
          <p14:tracePt t="57075" x="5778500" y="2806700"/>
          <p14:tracePt t="57083" x="5765800" y="2806700"/>
          <p14:tracePt t="57091" x="5740400" y="2806700"/>
          <p14:tracePt t="57099" x="5715000" y="2806700"/>
          <p14:tracePt t="57115" x="5651500" y="2800350"/>
          <p14:tracePt t="57115" x="0" y="0"/>
        </p14:tracePtLst>
        <p14:tracePtLst>
          <p14:tracePt t="58009" x="4051300" y="2711450"/>
          <p14:tracePt t="58017" x="4076700" y="2692400"/>
          <p14:tracePt t="58024" x="4102100" y="2679700"/>
          <p14:tracePt t="58033" x="4127500" y="2660650"/>
          <p14:tracePt t="58048" x="4191000" y="2641600"/>
          <p14:tracePt t="58064" x="4260850" y="2628900"/>
          <p14:tracePt t="58081" x="4292600" y="2628900"/>
          <p14:tracePt t="58098" x="4298950" y="2628900"/>
          <p14:tracePt t="58177" x="4305300" y="2635250"/>
          <p14:tracePt t="58185" x="4305300" y="2641600"/>
          <p14:tracePt t="58193" x="4305300" y="2673350"/>
          <p14:tracePt t="58201" x="4305300" y="2730500"/>
          <p14:tracePt t="58215" x="4305300" y="2774950"/>
          <p14:tracePt t="58232" x="4305300" y="2851150"/>
          <p14:tracePt t="58248" x="4305300" y="2921000"/>
          <p14:tracePt t="58265" x="4305300" y="2940050"/>
          <p14:tracePt t="58410" x="4311650" y="2933700"/>
          <p14:tracePt t="58418" x="4324350" y="2921000"/>
          <p14:tracePt t="58426" x="4330700" y="2921000"/>
          <p14:tracePt t="58436" x="4349750" y="2908300"/>
          <p14:tracePt t="58449" x="4400550" y="2882900"/>
          <p14:tracePt t="58466" x="4495800" y="2844800"/>
          <p14:tracePt t="58481" x="4603750" y="2800350"/>
          <p14:tracePt t="58483" x="0" y="0"/>
        </p14:tracePtLst>
        <p14:tracePtLst>
          <p14:tracePt t="58683" x="4857750" y="2641600"/>
          <p14:tracePt t="58697" x="4864100" y="2660650"/>
          <p14:tracePt t="58705" x="4876800" y="2686050"/>
          <p14:tracePt t="58714" x="4889500" y="2724150"/>
          <p14:tracePt t="58732" x="4953000" y="2800350"/>
          <p14:tracePt t="58749" x="4991100" y="2838450"/>
          <p14:tracePt t="58764" x="5041900" y="2863850"/>
          <p14:tracePt t="58781" x="5086350" y="2889250"/>
          <p14:tracePt t="58798" x="5124450" y="2901950"/>
          <p14:tracePt t="58814" x="5156200" y="2901950"/>
          <p14:tracePt t="58831" x="5187950" y="2901950"/>
          <p14:tracePt t="58834" x="5213350" y="2901950"/>
          <p14:tracePt t="58848" x="5238750" y="2870200"/>
          <p14:tracePt t="58864" x="5283200" y="2825750"/>
          <p14:tracePt t="58881" x="5308600" y="2774950"/>
          <p14:tracePt t="58898" x="5327650" y="2736850"/>
          <p14:tracePt t="58915" x="5334000" y="2717800"/>
          <p14:tracePt t="58998" x="5340350" y="2717800"/>
          <p14:tracePt t="59015" x="5346700" y="2736850"/>
          <p14:tracePt t="59023" x="5353050" y="2755900"/>
          <p14:tracePt t="59034" x="5359400" y="2768600"/>
          <p14:tracePt t="59052" x="5365750" y="2781300"/>
          <p14:tracePt t="59065" x="5365750" y="2787650"/>
          <p14:tracePt t="59081" x="5372100" y="2787650"/>
          <p14:tracePt t="59097" x="5391150" y="2794000"/>
          <p14:tracePt t="59114" x="5435600" y="2806700"/>
          <p14:tracePt t="59131" x="5461000" y="2806700"/>
          <p14:tracePt t="59147" x="5492750" y="2806700"/>
          <p14:tracePt t="59165" x="5518150" y="2806700"/>
          <p14:tracePt t="59181" x="5549900" y="2800350"/>
          <p14:tracePt t="59198" x="5575300" y="2794000"/>
          <p14:tracePt t="59214" x="5594350" y="2787650"/>
          <p14:tracePt t="59231" x="5607050" y="2787650"/>
          <p14:tracePt t="59248" x="5632450" y="2774950"/>
          <p14:tracePt t="59264" x="5651500" y="2774950"/>
          <p14:tracePt t="59281" x="5664200" y="2774950"/>
          <p14:tracePt t="59369" x="5670550" y="2774950"/>
          <p14:tracePt t="59376" x="5670550" y="2768600"/>
          <p14:tracePt t="59393" x="5683250" y="2762250"/>
          <p14:tracePt t="59404" x="5702300" y="2762250"/>
          <p14:tracePt t="59415" x="5708650" y="2755900"/>
          <p14:tracePt t="59432" x="5753100" y="2736850"/>
          <p14:tracePt t="59434" x="5772150" y="2724150"/>
          <p14:tracePt t="59448" x="5829300" y="2705100"/>
          <p14:tracePt t="59465" x="5911850" y="2679700"/>
          <p14:tracePt t="59481" x="6007100" y="2673350"/>
          <p14:tracePt t="59497" x="6096000" y="2673350"/>
          <p14:tracePt t="59515" x="6165850" y="2673350"/>
          <p14:tracePt t="59531" x="6210300" y="2673350"/>
          <p14:tracePt t="59548" x="6223000" y="2679700"/>
          <p14:tracePt t="59569" x="6229350" y="2679700"/>
          <p14:tracePt t="59594" x="6229350" y="2686050"/>
          <p14:tracePt t="59603" x="6235700" y="2698750"/>
          <p14:tracePt t="59626" x="6242050" y="2705100"/>
          <p14:tracePt t="59825" x="6242050" y="2711450"/>
          <p14:tracePt t="59833" x="6242050" y="2717800"/>
          <p14:tracePt t="59842" x="6242050" y="2736850"/>
          <p14:tracePt t="59849" x="6242050" y="2755900"/>
          <p14:tracePt t="59864" x="6242050" y="2787650"/>
          <p14:tracePt t="59881" x="6242050" y="2800350"/>
          <p14:tracePt t="60138" x="0" y="0"/>
        </p14:tracePtLst>
        <p14:tracePtLst>
          <p14:tracePt t="61269" x="4121150" y="2889250"/>
          <p14:tracePt t="61357" x="4127500" y="2889250"/>
          <p14:tracePt t="61364" x="4165600" y="2889250"/>
          <p14:tracePt t="61381" x="4324350" y="2889250"/>
          <p14:tracePt t="61397" x="4673600" y="2889250"/>
          <p14:tracePt t="61414" x="5232400" y="2889250"/>
          <p14:tracePt t="61431" x="5880100" y="2889250"/>
          <p14:tracePt t="61433" x="6159500" y="2889250"/>
          <p14:tracePt t="61447" x="6394450" y="2889250"/>
          <p14:tracePt t="61464" x="6642100" y="2889250"/>
          <p14:tracePt t="61467" x="6673850" y="2889250"/>
          <p14:tracePt t="61481" x="6699250" y="2889250"/>
          <p14:tracePt t="61545" x="6692900" y="2889250"/>
          <p14:tracePt t="61553" x="6661150" y="2889250"/>
          <p14:tracePt t="61563" x="6604000" y="2889250"/>
          <p14:tracePt t="61580" x="6445250" y="2889250"/>
          <p14:tracePt t="61597" x="6153150" y="2889250"/>
          <p14:tracePt t="61613" x="5784850" y="2889250"/>
          <p14:tracePt t="61630" x="5518150" y="2889250"/>
          <p14:tracePt t="61647" x="5391150" y="2889250"/>
          <p14:tracePt t="61663" x="5359400" y="2889250"/>
          <p14:tracePt t="61689" x="5353050" y="2889250"/>
          <p14:tracePt t="61714" x="5353050" y="2882900"/>
          <p14:tracePt t="61721" x="5359400" y="2876550"/>
          <p14:tracePt t="61730" x="5372100" y="2876550"/>
          <p14:tracePt t="61747" x="5441950" y="2870200"/>
          <p14:tracePt t="61764" x="5581650" y="2863850"/>
          <p14:tracePt t="61780" x="5803900" y="2863850"/>
          <p14:tracePt t="61797" x="6000750" y="2863850"/>
          <p14:tracePt t="61814" x="6127750" y="2863850"/>
          <p14:tracePt t="61830" x="6172200" y="2863850"/>
          <p14:tracePt t="62209" x="6159500" y="2863850"/>
          <p14:tracePt t="62217" x="6108700" y="2863850"/>
          <p14:tracePt t="62225" x="6045200" y="2863850"/>
          <p14:tracePt t="62233" x="5975350" y="2863850"/>
          <p14:tracePt t="62247" x="5886450" y="2863850"/>
          <p14:tracePt t="62263" x="5734050" y="2863850"/>
          <p14:tracePt t="62265" x="5670550" y="2863850"/>
          <p14:tracePt t="62280" x="5613400" y="2863850"/>
          <p14:tracePt t="62296" x="5594350" y="2863850"/>
          <p14:tracePt t="62387" x="5613400" y="2863850"/>
          <p14:tracePt t="62393" x="5645150" y="2863850"/>
          <p14:tracePt t="62404" x="5702300" y="2863850"/>
          <p14:tracePt t="62413" x="5753100" y="2863850"/>
          <p14:tracePt t="62431" x="5861050" y="2863850"/>
          <p14:tracePt t="62434" x="5892800" y="2863850"/>
          <p14:tracePt t="62448" x="5918200" y="2863850"/>
          <p14:tracePt t="62451" x="5924550" y="2863850"/>
          <p14:tracePt t="62464" x="5930900" y="2863850"/>
          <p14:tracePt t="62811" x="0" y="0"/>
        </p14:tracePtLst>
        <p14:tracePtLst>
          <p14:tracePt t="63483" x="7480300" y="2895600"/>
          <p14:tracePt t="63523" x="7499350" y="2895600"/>
          <p14:tracePt t="63532" x="7518400" y="2895600"/>
          <p14:tracePt t="63547" x="7607300" y="2895600"/>
          <p14:tracePt t="63563" x="7721600" y="2895600"/>
          <p14:tracePt t="63580" x="7867650" y="2895600"/>
          <p14:tracePt t="63596" x="8026400" y="2895600"/>
          <p14:tracePt t="63613" x="8178800" y="2895600"/>
          <p14:tracePt t="63630" x="8337550" y="2895600"/>
          <p14:tracePt t="63647" x="8432800" y="2895600"/>
          <p14:tracePt t="63649" x="8464550" y="2895600"/>
          <p14:tracePt t="63663" x="8483600" y="2895600"/>
          <p14:tracePt t="63680" x="8489950" y="2895600"/>
          <p14:tracePt t="63721" x="8496300" y="2895600"/>
          <p14:tracePt t="63731" x="8496300" y="2901950"/>
          <p14:tracePt t="63737" x="8489950" y="2901950"/>
          <p14:tracePt t="63747" x="8458200" y="2901950"/>
          <p14:tracePt t="63763" x="8369300" y="2901950"/>
          <p14:tracePt t="63780" x="8261350" y="2901950"/>
          <p14:tracePt t="63796" x="8178800" y="2901950"/>
          <p14:tracePt t="63813" x="8147050" y="2901950"/>
          <p14:tracePt t="63898" x="8159750" y="2901950"/>
          <p14:tracePt t="63905" x="8185150" y="2901950"/>
          <p14:tracePt t="63916" x="8210550" y="2901950"/>
          <p14:tracePt t="63930" x="8286750" y="2901950"/>
          <p14:tracePt t="63947" x="8394700" y="2901950"/>
          <p14:tracePt t="63964" x="8489950" y="2901950"/>
          <p14:tracePt t="63980" x="8534400" y="2901950"/>
          <p14:tracePt t="63997" x="8540750" y="2901950"/>
          <p14:tracePt t="64059" x="8528050" y="2901950"/>
          <p14:tracePt t="64066" x="8489950" y="2901950"/>
          <p14:tracePt t="64076" x="8451850" y="2895600"/>
          <p14:tracePt t="64082" x="8426450" y="2895600"/>
          <p14:tracePt t="64097" x="8356600" y="2882900"/>
          <p14:tracePt t="64113" x="8337550" y="2876550"/>
          <p14:tracePt t="64130" x="8331200" y="2876550"/>
          <p14:tracePt t="64202" x="8343900" y="2876550"/>
          <p14:tracePt t="64210" x="8356600" y="2876550"/>
          <p14:tracePt t="64219" x="8382000" y="2876550"/>
          <p14:tracePt t="64231" x="8407400" y="2876550"/>
          <p14:tracePt t="64247" x="8451850" y="2876550"/>
          <p14:tracePt t="64251" x="8470900" y="2876550"/>
          <p14:tracePt t="64263" x="8483600" y="2876550"/>
          <p14:tracePt t="64332" x="8477250" y="2876550"/>
          <p14:tracePt t="64342" x="8432800" y="2870200"/>
          <p14:tracePt t="64349" x="8413750" y="2863850"/>
          <p14:tracePt t="64363" x="8375650" y="2857500"/>
          <p14:tracePt t="64379" x="8369300" y="2857500"/>
          <p14:tracePt t="64441" x="8382000" y="2857500"/>
          <p14:tracePt t="64451" x="8407400" y="2857500"/>
          <p14:tracePt t="64456" x="8432800" y="2857500"/>
          <p14:tracePt t="64465" x="8464550" y="2857500"/>
          <p14:tracePt t="64479" x="8509000" y="2857500"/>
          <p14:tracePt t="64496" x="8616950" y="2857500"/>
          <p14:tracePt t="64512" x="8699500" y="2857500"/>
          <p14:tracePt t="64529" x="8788400" y="2857500"/>
          <p14:tracePt t="64546" x="8851900" y="2857500"/>
          <p14:tracePt t="64562" x="8896350" y="2857500"/>
          <p14:tracePt t="64579" x="8902700" y="2857500"/>
          <p14:tracePt t="64625" x="8902700" y="2851150"/>
          <p14:tracePt t="64634" x="8890000" y="2844800"/>
          <p14:tracePt t="64641" x="8858250" y="2838450"/>
          <p14:tracePt t="64651" x="8820150" y="2832100"/>
          <p14:tracePt t="64662" x="8769350" y="2825750"/>
          <p14:tracePt t="64679" x="8648700" y="2800350"/>
          <p14:tracePt t="64696" x="8528050" y="2800350"/>
          <p14:tracePt t="64712" x="8515350" y="2800350"/>
          <p14:tracePt t="64729" x="8509000" y="2800350"/>
          <p14:tracePt t="64762" x="8521700" y="2800350"/>
          <p14:tracePt t="64769" x="8540750" y="2800350"/>
          <p14:tracePt t="64779" x="8572500" y="2800350"/>
          <p14:tracePt t="64796" x="8636000" y="2800350"/>
          <p14:tracePt t="64812" x="8674100" y="2800350"/>
          <p14:tracePt t="64829" x="8693150" y="2800350"/>
          <p14:tracePt t="64881" x="8680450" y="2800350"/>
          <p14:tracePt t="64891" x="8655050" y="2800350"/>
          <p14:tracePt t="64896" x="8616950" y="2800350"/>
          <p14:tracePt t="64912" x="8540750" y="2800350"/>
          <p14:tracePt t="64929" x="8502650" y="2800350"/>
          <p14:tracePt t="64946" x="8483600" y="2800350"/>
          <p14:tracePt t="65105" x="8464550" y="2800350"/>
          <p14:tracePt t="65112" x="8426450" y="2794000"/>
          <p14:tracePt t="65121" x="8401050" y="2794000"/>
          <p14:tracePt t="65129" x="8362950" y="2794000"/>
          <p14:tracePt t="65146" x="8286750" y="2794000"/>
          <p14:tracePt t="65162" x="8235950" y="2794000"/>
          <p14:tracePt t="65179" x="8223250" y="2794000"/>
          <p14:tracePt t="65257" x="8229600" y="2794000"/>
          <p14:tracePt t="65265" x="8242300" y="2794000"/>
          <p14:tracePt t="65273" x="8267700" y="2794000"/>
          <p14:tracePt t="65281" x="8299450" y="2794000"/>
          <p14:tracePt t="65295" x="8343900" y="2794000"/>
          <p14:tracePt t="65312" x="8502650" y="2794000"/>
          <p14:tracePt t="65329" x="8623300" y="2794000"/>
          <p14:tracePt t="65346" x="8648700" y="2800350"/>
          <p14:tracePt t="65362" x="8655050" y="2800350"/>
          <p14:tracePt t="65409" x="8642350" y="2800350"/>
          <p14:tracePt t="65418" x="8616950" y="2800350"/>
          <p14:tracePt t="65425" x="8572500" y="2794000"/>
          <p14:tracePt t="65434" x="8553450" y="2794000"/>
          <p14:tracePt t="65446" x="8509000" y="2794000"/>
          <p14:tracePt t="65463" x="8477250" y="2794000"/>
          <p14:tracePt t="65479" x="8470900" y="2794000"/>
          <p14:tracePt t="65554" x="8483600" y="2794000"/>
          <p14:tracePt t="65562" x="8496300" y="2794000"/>
          <p14:tracePt t="65569" x="8509000" y="2794000"/>
          <p14:tracePt t="65579" x="8521700" y="2794000"/>
          <p14:tracePt t="65596" x="8528050" y="2794000"/>
          <p14:tracePt t="65612" x="8534400" y="2794000"/>
          <p14:tracePt t="65763" x="8515350" y="2787650"/>
          <p14:tracePt t="65769" x="8489950" y="2781300"/>
          <p14:tracePt t="65779" x="8451850" y="2774950"/>
          <p14:tracePt t="65796" x="8401050" y="2774950"/>
          <p14:tracePt t="65812" x="8343900" y="2774950"/>
          <p14:tracePt t="65829" x="8324850" y="2774950"/>
          <p14:tracePt t="65907" x="8337550" y="2774950"/>
          <p14:tracePt t="65913" x="8375650" y="2774950"/>
          <p14:tracePt t="65921" x="8420100" y="2774950"/>
          <p14:tracePt t="65930" x="8464550" y="2774950"/>
          <p14:tracePt t="65946" x="8547100" y="2774950"/>
          <p14:tracePt t="65962" x="8616950" y="2774950"/>
          <p14:tracePt t="65979" x="8629650" y="2774950"/>
          <p14:tracePt t="65996" x="8636000" y="2774950"/>
          <p14:tracePt t="66043" x="8629650" y="2774950"/>
          <p14:tracePt t="66049" x="8616950" y="2774950"/>
          <p14:tracePt t="66057" x="8604250" y="2774950"/>
          <p14:tracePt t="66075" x="8591550" y="2774950"/>
          <p14:tracePt t="66081" x="8585200" y="2774950"/>
          <p14:tracePt t="66321" x="0" y="0"/>
        </p14:tracePtLst>
        <p14:tracePtLst>
          <p14:tracePt t="66707" x="9378950" y="2857500"/>
          <p14:tracePt t="66779" x="9391650" y="2857500"/>
          <p14:tracePt t="66786" x="9398000" y="2857500"/>
          <p14:tracePt t="66795" x="9429750" y="2857500"/>
          <p14:tracePt t="66813" x="9493250" y="2863850"/>
          <p14:tracePt t="66817" x="9505950" y="2863850"/>
          <p14:tracePt t="66829" x="9537700" y="2863850"/>
          <p14:tracePt t="66845" x="9626600" y="2863850"/>
          <p14:tracePt t="66862" x="9721850" y="2863850"/>
          <p14:tracePt t="66865" x="9766300" y="2863850"/>
          <p14:tracePt t="66879" x="9817100" y="2863850"/>
          <p14:tracePt t="66883" x="9874250" y="2863850"/>
          <p14:tracePt t="66895" x="9912350" y="2863850"/>
          <p14:tracePt t="66912" x="9963150" y="2863850"/>
          <p14:tracePt t="66929" x="9969500" y="2863850"/>
          <p14:tracePt t="67096" x="0" y="0"/>
        </p14:tracePtLst>
        <p14:tracePtLst>
          <p14:tracePt t="67554" x="10502900" y="2863850"/>
          <p14:tracePt t="67610" x="10515600" y="2863850"/>
          <p14:tracePt t="67620" x="10541000" y="2863850"/>
          <p14:tracePt t="67629" x="10572750" y="2863850"/>
          <p14:tracePt t="67645" x="10648950" y="2870200"/>
          <p14:tracePt t="67661" x="10756900" y="2882900"/>
          <p14:tracePt t="67678" x="10890250" y="2921000"/>
          <p14:tracePt t="67695" x="11049000" y="2933700"/>
          <p14:tracePt t="67712" x="11214100" y="2933700"/>
          <p14:tracePt t="67714" x="11309350" y="2933700"/>
          <p14:tracePt t="67729" x="11468100" y="2933700"/>
          <p14:tracePt t="67745" x="11569700" y="2946400"/>
          <p14:tracePt t="67761" x="11588750" y="2946400"/>
          <p14:tracePt t="67779" x="11595100" y="2946400"/>
          <p14:tracePt t="67795" x="11601450" y="2946400"/>
          <p14:tracePt t="67905" x="0" y="0"/>
        </p14:tracePtLst>
        <p14:tracePtLst>
          <p14:tracePt t="68647" x="1104900" y="3073400"/>
          <p14:tracePt t="68669" x="1117600" y="3073400"/>
          <p14:tracePt t="68686" x="1130300" y="3073400"/>
          <p14:tracePt t="68700" x="1143000" y="3073400"/>
          <p14:tracePt t="68708" x="1168400" y="3073400"/>
          <p14:tracePt t="68716" x="1200150" y="3073400"/>
          <p14:tracePt t="68729" x="1276350" y="3073400"/>
          <p14:tracePt t="68745" x="1403350" y="3073400"/>
          <p14:tracePt t="68762" x="1536700" y="3073400"/>
          <p14:tracePt t="68778" x="1663700" y="3073400"/>
          <p14:tracePt t="68795" x="1739900" y="3073400"/>
          <p14:tracePt t="68812" x="1809750" y="3073400"/>
          <p14:tracePt t="68828" x="1847850" y="3073400"/>
          <p14:tracePt t="68845" x="1866900" y="3073400"/>
          <p14:tracePt t="69369" x="0" y="0"/>
        </p14:tracePtLst>
        <p14:tracePtLst>
          <p14:tracePt t="71829" x="4895850" y="2889250"/>
          <p14:tracePt t="71898" x="4908550" y="2889250"/>
          <p14:tracePt t="71905" x="4927600" y="2889250"/>
          <p14:tracePt t="71916" x="4959350" y="2889250"/>
          <p14:tracePt t="71927" x="5003800" y="2889250"/>
          <p14:tracePt t="71944" x="5207000" y="2889250"/>
          <p14:tracePt t="71961" x="5353050" y="2882900"/>
          <p14:tracePt t="71979" x="5454650" y="2876550"/>
          <p14:tracePt t="71995" x="5492750" y="2863850"/>
          <p14:tracePt t="72011" x="5511800" y="2851150"/>
          <p14:tracePt t="72027" x="5518150" y="2851150"/>
          <p14:tracePt t="72059" x="5518150" y="2844800"/>
          <p14:tracePt t="72076" x="5518150" y="2832100"/>
          <p14:tracePt t="72081" x="5518150" y="2825750"/>
          <p14:tracePt t="72093" x="5518150" y="2800350"/>
          <p14:tracePt t="72110" x="5492750" y="2762250"/>
          <p14:tracePt t="72113" x="5473700" y="2743200"/>
          <p14:tracePt t="72127" x="5461000" y="2730500"/>
          <p14:tracePt t="72129" x="5448300" y="2711450"/>
          <p14:tracePt t="72143" x="5429250" y="2692400"/>
          <p14:tracePt t="72146" x="5403850" y="2673350"/>
          <p14:tracePt t="72160" x="5365750" y="2641600"/>
          <p14:tracePt t="72177" x="5340350" y="2622550"/>
          <p14:tracePt t="72193" x="5308600" y="2609850"/>
          <p14:tracePt t="72210" x="5289550" y="2603500"/>
          <p14:tracePt t="72227" x="5270500" y="2603500"/>
          <p14:tracePt t="72244" x="5245100" y="2603500"/>
          <p14:tracePt t="72260" x="5207000" y="2609850"/>
          <p14:tracePt t="72277" x="5175250" y="2635250"/>
          <p14:tracePt t="72293" x="5156200" y="2673350"/>
          <p14:tracePt t="72310" x="5143500" y="2705100"/>
          <p14:tracePt t="72312" x="5143500" y="2711450"/>
          <p14:tracePt t="72326" x="5143500" y="2724150"/>
          <p14:tracePt t="72343" x="5156200" y="2768600"/>
          <p14:tracePt t="72360" x="5245100" y="2819400"/>
          <p14:tracePt t="72376" x="5308600" y="2844800"/>
          <p14:tracePt t="72393" x="5340350" y="2851150"/>
          <p14:tracePt t="72409" x="5359400" y="2851150"/>
          <p14:tracePt t="72426" x="5372100" y="2851150"/>
          <p14:tracePt t="72443" x="5384800" y="2844800"/>
          <p14:tracePt t="72459" x="5391150" y="2825750"/>
          <p14:tracePt t="72476" x="5391150" y="2800350"/>
          <p14:tracePt t="72493" x="5391150" y="2768600"/>
          <p14:tracePt t="72510" x="5391150" y="2749550"/>
          <p14:tracePt t="72527" x="5391150" y="2743200"/>
          <p14:tracePt t="72543" x="5391150" y="2736850"/>
          <p14:tracePt t="72753" x="0" y="0"/>
        </p14:tracePtLst>
        <p14:tracePtLst>
          <p14:tracePt t="73290" x="3810000" y="4660900"/>
          <p14:tracePt t="73324" x="3803650" y="4660900"/>
          <p14:tracePt t="73339" x="3797300" y="4660900"/>
          <p14:tracePt t="73355" x="3797300" y="4667250"/>
          <p14:tracePt t="73379" x="3797300" y="4673600"/>
          <p14:tracePt t="73386" x="3797300" y="4679950"/>
          <p14:tracePt t="73393" x="3797300" y="4686300"/>
          <p14:tracePt t="73409" x="3810000" y="4724400"/>
          <p14:tracePt t="73426" x="3854450" y="4756150"/>
          <p14:tracePt t="73443" x="3917950" y="4787900"/>
          <p14:tracePt t="73459" x="4025900" y="4813300"/>
          <p14:tracePt t="73476" x="4178300" y="4819650"/>
          <p14:tracePt t="73493" x="4337050" y="4819650"/>
          <p14:tracePt t="73510" x="4445000" y="4813300"/>
          <p14:tracePt t="73513" x="4483100" y="4800600"/>
          <p14:tracePt t="73526" x="4495800" y="4794250"/>
          <p14:tracePt t="73529" x="4508500" y="4787900"/>
          <p14:tracePt t="73667" x="4521200" y="4781550"/>
          <p14:tracePt t="73673" x="4521200" y="4775200"/>
          <p14:tracePt t="73683" x="4540250" y="4768850"/>
          <p14:tracePt t="73683" x="0" y="0"/>
        </p14:tracePtLst>
        <p14:tracePtLst>
          <p14:tracePt t="74162" x="6248400" y="2387600"/>
          <p14:tracePt t="74252" x="6248400" y="2393950"/>
          <p14:tracePt t="74258" x="6248400" y="2425700"/>
          <p14:tracePt t="74266" x="6242050" y="2457450"/>
          <p14:tracePt t="74277" x="6235700" y="2514600"/>
          <p14:tracePt t="74294" x="6216650" y="2641600"/>
          <p14:tracePt t="74297" x="6203950" y="2711450"/>
          <p14:tracePt t="74310" x="6197600" y="2762250"/>
          <p14:tracePt t="74313" x="6178550" y="2813050"/>
          <p14:tracePt t="74326" x="6172200" y="2844800"/>
          <p14:tracePt t="74331" x="6165850" y="2863850"/>
          <p14:tracePt t="74346" x="6165850" y="2870200"/>
          <p14:tracePt t="74360" x="6165850" y="2876550"/>
          <p14:tracePt t="74538" x="6165850" y="2863850"/>
          <p14:tracePt t="74547" x="6165850" y="2832100"/>
          <p14:tracePt t="74560" x="6165850" y="2800350"/>
          <p14:tracePt t="74563" x="6165850" y="2762250"/>
          <p14:tracePt t="74576" x="6165850" y="2692400"/>
          <p14:tracePt t="74593" x="6159500" y="2622550"/>
          <p14:tracePt t="74609" x="6146800" y="2590800"/>
          <p14:tracePt t="74626" x="6146800" y="2578100"/>
          <p14:tracePt t="74643" x="6146800" y="2571750"/>
          <p14:tracePt t="74706" x="6140450" y="2571750"/>
          <p14:tracePt t="74717" x="6127750" y="2578100"/>
          <p14:tracePt t="74727" x="6121400" y="2603500"/>
          <p14:tracePt t="74744" x="6108700" y="2660650"/>
          <p14:tracePt t="74761" x="6102350" y="2692400"/>
          <p14:tracePt t="74763" x="6102350" y="2698750"/>
          <p14:tracePt t="74778" x="6102350" y="2711450"/>
          <p14:tracePt t="74961" x="0" y="0"/>
        </p14:tracePtLst>
        <p14:tracePtLst>
          <p14:tracePt t="76794" x="3644900" y="2832100"/>
          <p14:tracePt t="76875" x="3657600" y="2838450"/>
          <p14:tracePt t="76882" x="3702050" y="2844800"/>
          <p14:tracePt t="76892" x="3778250" y="2851150"/>
          <p14:tracePt t="76908" x="4013200" y="2851150"/>
          <p14:tracePt t="76925" x="4489450" y="2851150"/>
          <p14:tracePt t="76942" x="5092700" y="2851150"/>
          <p14:tracePt t="76958" x="5651500" y="2851150"/>
          <p14:tracePt t="76975" x="6000750" y="2851150"/>
          <p14:tracePt t="76977" x="6096000" y="2851150"/>
          <p14:tracePt t="76992" x="6165850" y="2851150"/>
          <p14:tracePt t="77009" x="6178550" y="2851150"/>
          <p14:tracePt t="77123" x="6178550" y="2857500"/>
          <p14:tracePt t="77138" x="6165850" y="2857500"/>
          <p14:tracePt t="77145" x="6146800" y="2863850"/>
          <p14:tracePt t="77158" x="6134100" y="2870200"/>
          <p14:tracePt t="77175" x="6127750" y="2870200"/>
          <p14:tracePt t="77192" x="6121400" y="2870200"/>
          <p14:tracePt t="77265" x="0" y="0"/>
        </p14:tracePtLst>
        <p14:tracePtLst>
          <p14:tracePt t="77818" x="1797050" y="3600450"/>
          <p14:tracePt t="77833" x="1803400" y="3600450"/>
          <p14:tracePt t="77842" x="1809750" y="3600450"/>
          <p14:tracePt t="77850" x="1822450" y="3600450"/>
          <p14:tracePt t="77859" x="1841500" y="3600450"/>
          <p14:tracePt t="77875" x="1885950" y="3600450"/>
          <p14:tracePt t="77892" x="1962150" y="3600450"/>
          <p14:tracePt t="77908" x="2108200" y="3600450"/>
          <p14:tracePt t="77925" x="2311400" y="3600450"/>
          <p14:tracePt t="77942" x="2609850" y="3600450"/>
          <p14:tracePt t="77958" x="3022600" y="3600450"/>
          <p14:tracePt t="77961" x="3238500" y="3600450"/>
          <p14:tracePt t="77975" x="3454400" y="3600450"/>
          <p14:tracePt t="77978" x="3606800" y="3600450"/>
          <p14:tracePt t="77991" x="3702050" y="3600450"/>
          <p14:tracePt t="78009" x="3771900" y="3600450"/>
          <p14:tracePt t="78025" x="3778250" y="3600450"/>
          <p14:tracePt t="78049" x="3778250" y="3606800"/>
          <p14:tracePt t="78066" x="3778250" y="3613150"/>
          <p14:tracePt t="78075" x="3778250" y="3619500"/>
          <p14:tracePt t="78091" x="3752850" y="3619500"/>
          <p14:tracePt t="78108" x="3683000" y="3644900"/>
          <p14:tracePt t="78126" x="3511550" y="3676650"/>
          <p14:tracePt t="78129" x="3416300" y="3695700"/>
          <p14:tracePt t="78141" x="3289300" y="3721100"/>
          <p14:tracePt t="78158" x="3060700" y="3771900"/>
          <p14:tracePt t="78162" x="2959100" y="3784600"/>
          <p14:tracePt t="78175" x="2882900" y="3803650"/>
          <p14:tracePt t="78192" x="2749550" y="3829050"/>
          <p14:tracePt t="78209" x="2692400" y="3835400"/>
          <p14:tracePt t="78325" x="2717800" y="3835400"/>
          <p14:tracePt t="78333" x="2749550" y="3835400"/>
          <p14:tracePt t="78341" x="2781300" y="3835400"/>
          <p14:tracePt t="78359" x="2857500" y="3835400"/>
          <p14:tracePt t="78363" x="2889250" y="3835400"/>
          <p14:tracePt t="78374" x="2921000" y="3835400"/>
          <p14:tracePt t="78391" x="2965450" y="3835400"/>
          <p14:tracePt t="78393" x="2971800" y="3835400"/>
          <p14:tracePt t="78723" x="2978150" y="3835400"/>
          <p14:tracePt t="78729" x="2984500" y="3835400"/>
          <p14:tracePt t="78741" x="2990850" y="3835400"/>
          <p14:tracePt t="78758" x="3009900" y="3835400"/>
          <p14:tracePt t="78775" x="3041650" y="3822700"/>
          <p14:tracePt t="78776" x="3054350" y="3816350"/>
          <p14:tracePt t="78791" x="3073400" y="3810000"/>
          <p14:tracePt t="78808" x="3098800" y="3790950"/>
          <p14:tracePt t="78824" x="3111500" y="3784600"/>
          <p14:tracePt t="78875" x="3117850" y="3784600"/>
          <p14:tracePt t="79082" x="3130550" y="3778250"/>
          <p14:tracePt t="79092" x="3149600" y="3771900"/>
          <p14:tracePt t="79098" x="3175000" y="3765550"/>
          <p14:tracePt t="79108" x="3206750" y="3759200"/>
          <p14:tracePt t="79125" x="3295650" y="3746500"/>
          <p14:tracePt t="79129" x="3340100" y="3746500"/>
          <p14:tracePt t="79141" x="3390900" y="3733800"/>
          <p14:tracePt t="79158" x="3492500" y="3727450"/>
          <p14:tracePt t="79161" x="3543300" y="3721100"/>
          <p14:tracePt t="79175" x="3581400" y="3721100"/>
          <p14:tracePt t="79178" x="3619500" y="3721100"/>
          <p14:tracePt t="79191" x="3651250" y="3721100"/>
          <p14:tracePt t="79208" x="3702050" y="3708400"/>
          <p14:tracePt t="79225" x="3714750" y="3708400"/>
          <p14:tracePt t="79266" x="3721100" y="3702050"/>
          <p14:tracePt t="79393" x="3917950" y="3683000"/>
          <p14:tracePt t="79402" x="3937000" y="3683000"/>
          <p14:tracePt t="79409" x="3949700" y="3683000"/>
          <p14:tracePt t="79424" x="3962400" y="3683000"/>
          <p14:tracePt t="79441" x="3968750" y="3683000"/>
          <p14:tracePt t="79754" x="3987800" y="3683000"/>
          <p14:tracePt t="79762" x="4006850" y="3683000"/>
          <p14:tracePt t="79776" x="4038600" y="3683000"/>
          <p14:tracePt t="79779" x="4083050" y="3683000"/>
          <p14:tracePt t="79793" x="4203700" y="3683000"/>
          <p14:tracePt t="79809" x="4349750" y="3683000"/>
          <p14:tracePt t="79826" x="4464050" y="3683000"/>
          <p14:tracePt t="79842" x="4514850" y="3683000"/>
          <p14:tracePt t="79857" x="4540250" y="3683000"/>
          <p14:tracePt t="79980" x="4533900" y="3683000"/>
          <p14:tracePt t="79986" x="4514850" y="3683000"/>
          <p14:tracePt t="79996" x="4495800" y="3683000"/>
          <p14:tracePt t="80008" x="4438650" y="3683000"/>
          <p14:tracePt t="80026" x="4375150" y="3683000"/>
          <p14:tracePt t="80042" x="4330700" y="3683000"/>
          <p14:tracePt t="80059" x="4318000" y="3683000"/>
          <p14:tracePt t="80146" x="4324350" y="3683000"/>
          <p14:tracePt t="80154" x="4349750" y="3683000"/>
          <p14:tracePt t="80162" x="4381500" y="3683000"/>
          <p14:tracePt t="80175" x="4413250" y="3683000"/>
          <p14:tracePt t="80191" x="4464050" y="3683000"/>
          <p14:tracePt t="80195" x="4476750" y="3683000"/>
          <p14:tracePt t="80207" x="4483100" y="3683000"/>
          <p14:tracePt t="80224" x="4489450" y="3683000"/>
          <p14:tracePt t="81161" x="0" y="0"/>
        </p14:tracePtLst>
        <p14:tracePtLst>
          <p14:tracePt t="81732" x="6388100" y="3657600"/>
          <p14:tracePt t="81802" x="6400800" y="3657600"/>
          <p14:tracePt t="81811" x="6413500" y="3657600"/>
          <p14:tracePt t="81817" x="6445250" y="3657600"/>
          <p14:tracePt t="81826" x="6502400" y="3657600"/>
          <p14:tracePt t="81842" x="6629400" y="3657600"/>
          <p14:tracePt t="81857" x="6807200" y="3657600"/>
          <p14:tracePt t="81873" x="7016750" y="3657600"/>
          <p14:tracePt t="81890" x="7213600" y="3657600"/>
          <p14:tracePt t="81907" x="7366000" y="3657600"/>
          <p14:tracePt t="81923" x="7442200" y="3657600"/>
          <p14:tracePt t="81940" x="7454900" y="3657600"/>
          <p14:tracePt t="81957" x="7461250" y="3657600"/>
          <p14:tracePt t="82003" x="7467600" y="3657600"/>
          <p14:tracePt t="82014" x="7461250" y="3657600"/>
          <p14:tracePt t="82026" x="7404100" y="3657600"/>
          <p14:tracePt t="82041" x="7296150" y="3657600"/>
          <p14:tracePt t="82057" x="7150100" y="3657600"/>
          <p14:tracePt t="82073" x="7035800" y="3657600"/>
          <p14:tracePt t="82091" x="6978650" y="3657600"/>
          <p14:tracePt t="82108" x="6946900" y="3657600"/>
          <p14:tracePt t="82210" x="6959600" y="3657600"/>
          <p14:tracePt t="82218" x="6991350" y="3663950"/>
          <p14:tracePt t="82226" x="7023100" y="3670300"/>
          <p14:tracePt t="82240" x="7131050" y="3676650"/>
          <p14:tracePt t="82257" x="7283450" y="3676650"/>
          <p14:tracePt t="82273" x="7429500" y="3676650"/>
          <p14:tracePt t="82291" x="7537450" y="3676650"/>
          <p14:tracePt t="82308" x="7588250" y="3676650"/>
          <p14:tracePt t="82324" x="7600950" y="3676650"/>
          <p14:tracePt t="82373" x="7581900" y="3676650"/>
          <p14:tracePt t="82377" x="7556500" y="3676650"/>
          <p14:tracePt t="82390" x="7518400" y="3676650"/>
          <p14:tracePt t="82407" x="7429500" y="3676650"/>
          <p14:tracePt t="82411" x="7391400" y="3676650"/>
          <p14:tracePt t="82423" x="7346950" y="3676650"/>
          <p14:tracePt t="82440" x="7277100" y="3676650"/>
          <p14:tracePt t="82456" x="7239000" y="3676650"/>
          <p14:tracePt t="82473" x="7213600" y="3676650"/>
          <p14:tracePt t="82490" x="7194550" y="3676650"/>
          <p14:tracePt t="82506" x="7181850" y="3676650"/>
          <p14:tracePt t="82588" x="7194550" y="3676650"/>
          <p14:tracePt t="82594" x="7207250" y="3676650"/>
          <p14:tracePt t="82607" x="7232650" y="3676650"/>
          <p14:tracePt t="82623" x="7327900" y="3676650"/>
          <p14:tracePt t="82626" x="7378700" y="3676650"/>
          <p14:tracePt t="82640" x="7486650" y="3676650"/>
          <p14:tracePt t="82657" x="7581900" y="3676650"/>
          <p14:tracePt t="82673" x="7645400" y="3676650"/>
          <p14:tracePt t="82690" x="7658100" y="3676650"/>
          <p14:tracePt t="82738" x="7651750" y="3683000"/>
          <p14:tracePt t="82748" x="7639050" y="3683000"/>
          <p14:tracePt t="82757" x="7594600" y="3683000"/>
          <p14:tracePt t="82773" x="7499350" y="3683000"/>
          <p14:tracePt t="82790" x="7404100" y="3683000"/>
          <p14:tracePt t="82794" x="7359650" y="3683000"/>
          <p14:tracePt t="82807" x="7334250" y="3683000"/>
          <p14:tracePt t="82824" x="7302500" y="3683000"/>
          <p14:tracePt t="82826" x="7296150" y="3683000"/>
          <p14:tracePt t="82842" x="7283450" y="3683000"/>
          <p14:tracePt t="82857" x="7270750" y="3683000"/>
          <p14:tracePt t="82873" x="7264400" y="3683000"/>
          <p14:tracePt t="82963" x="7270750" y="3683000"/>
          <p14:tracePt t="82969" x="7289800" y="3683000"/>
          <p14:tracePt t="82979" x="7321550" y="3683000"/>
          <p14:tracePt t="82990" x="7391400" y="3695700"/>
          <p14:tracePt t="83007" x="7499350" y="3714750"/>
          <p14:tracePt t="83009" x="7562850" y="3727450"/>
          <p14:tracePt t="83023" x="7626350" y="3733800"/>
          <p14:tracePt t="83026" x="7670800" y="3733800"/>
          <p14:tracePt t="83040" x="7715250" y="3733800"/>
          <p14:tracePt t="83042" x="7734300" y="3733800"/>
          <p14:tracePt t="83056" x="7753350" y="3733800"/>
          <p14:tracePt t="83073" x="7759700" y="3733800"/>
          <p14:tracePt t="83129" x="7753350" y="3733800"/>
          <p14:tracePt t="83138" x="7740650" y="3733800"/>
          <p14:tracePt t="83145" x="7721600" y="3733800"/>
          <p14:tracePt t="83157" x="7689850" y="3733800"/>
          <p14:tracePt t="83174" x="7613650" y="3733800"/>
          <p14:tracePt t="83176" x="7518400" y="3721100"/>
          <p14:tracePt t="83190" x="7429500" y="3702050"/>
          <p14:tracePt t="83206" x="7283450" y="3695700"/>
          <p14:tracePt t="83210" x="7207250" y="3695700"/>
          <p14:tracePt t="83223" x="7131050" y="3695700"/>
          <p14:tracePt t="83240" x="7023100" y="3695700"/>
          <p14:tracePt t="83256" x="7016750" y="3695700"/>
          <p14:tracePt t="83356" x="7029450" y="3695700"/>
          <p14:tracePt t="83361" x="7061200" y="3695700"/>
          <p14:tracePt t="83373" x="7092950" y="3695700"/>
          <p14:tracePt t="83390" x="7207250" y="3695700"/>
          <p14:tracePt t="83407" x="7366000" y="3695700"/>
          <p14:tracePt t="83409" x="7442200" y="3695700"/>
          <p14:tracePt t="83423" x="7505700" y="3695700"/>
          <p14:tracePt t="83439" x="7594600" y="3695700"/>
          <p14:tracePt t="83456" x="7632700" y="3695700"/>
          <p14:tracePt t="83496" x="7620000" y="3695700"/>
          <p14:tracePt t="83505" x="7594600" y="3695700"/>
          <p14:tracePt t="83515" x="7543800" y="3695700"/>
          <p14:tracePt t="83522" x="7480300" y="3689350"/>
          <p14:tracePt t="83539" x="7315200" y="3651250"/>
          <p14:tracePt t="83556" x="7200900" y="3644900"/>
          <p14:tracePt t="83573" x="7112000" y="3644900"/>
          <p14:tracePt t="83590" x="7086600" y="3644900"/>
          <p14:tracePt t="83673" x="7105650" y="3644900"/>
          <p14:tracePt t="83682" x="7131050" y="3644900"/>
          <p14:tracePt t="83689" x="7175500" y="3644900"/>
          <p14:tracePt t="83706" x="7277100" y="3657600"/>
          <p14:tracePt t="83723" x="7404100" y="3676650"/>
          <p14:tracePt t="83739" x="7537450" y="3676650"/>
          <p14:tracePt t="83756" x="7664450" y="3676650"/>
          <p14:tracePt t="83773" x="7772400" y="3683000"/>
          <p14:tracePt t="83789" x="7797800" y="3689350"/>
          <p14:tracePt t="83806" x="7804150" y="3689350"/>
          <p14:tracePt t="84633" x="7810500" y="3689350"/>
          <p14:tracePt t="84653" x="7823200" y="3689350"/>
          <p14:tracePt t="84659" x="7848600" y="3695700"/>
          <p14:tracePt t="84674" x="7899400" y="3702050"/>
          <p14:tracePt t="84689" x="7937500" y="3708400"/>
          <p14:tracePt t="84706" x="7956550" y="3708400"/>
          <p14:tracePt t="84723" x="7969250" y="3708400"/>
          <p14:tracePt t="84913" x="0" y="0"/>
        </p14:tracePtLst>
        <p14:tracePtLst>
          <p14:tracePt t="85377" x="9467850" y="3683000"/>
          <p14:tracePt t="85474" x="9480550" y="3683000"/>
          <p14:tracePt t="85484" x="9512300" y="3683000"/>
          <p14:tracePt t="85490" x="9563100" y="3683000"/>
          <p14:tracePt t="85506" x="9721850" y="3689350"/>
          <p14:tracePt t="85522" x="9925050" y="3714750"/>
          <p14:tracePt t="85540" x="10153650" y="3746500"/>
          <p14:tracePt t="85556" x="10331450" y="3765550"/>
          <p14:tracePt t="85573" x="10394950" y="3765550"/>
          <p14:tracePt t="85589" x="10414000" y="3765550"/>
          <p14:tracePt t="85976" x="0" y="0"/>
        </p14:tracePtLst>
        <p14:tracePtLst>
          <p14:tracePt t="88027" x="4984750" y="4248150"/>
          <p14:tracePt t="88034" x="5321300" y="4305300"/>
          <p14:tracePt t="88042" x="5670550" y="4337050"/>
          <p14:tracePt t="88054" x="6057900" y="4349750"/>
          <p14:tracePt t="88072" x="6750050" y="4349750"/>
          <p14:tracePt t="88074" x="7048500" y="4349750"/>
          <p14:tracePt t="88088" x="7340600" y="4349750"/>
          <p14:tracePt t="88105" x="7397750" y="4349750"/>
          <p14:tracePt t="88121" x="7410450" y="4349750"/>
          <p14:tracePt t="88161" x="7404100" y="4349750"/>
          <p14:tracePt t="88170" x="7397750" y="4349750"/>
          <p14:tracePt t="88177" x="7391400" y="4349750"/>
          <p14:tracePt t="88217" x="7385050" y="4349750"/>
          <p14:tracePt t="88225" x="7378700" y="4349750"/>
          <p14:tracePt t="88233" x="7372350" y="4349750"/>
          <p14:tracePt t="88257" x="7366000" y="4349750"/>
          <p14:tracePt t="88265" x="7353300" y="4349750"/>
          <p14:tracePt t="88275" x="7334250" y="4349750"/>
          <p14:tracePt t="88275" x="0" y="0"/>
        </p14:tracePtLst>
        <p14:tracePtLst>
          <p14:tracePt t="89203" x="2038350" y="3886200"/>
          <p14:tracePt t="89245" x="2032000" y="3886200"/>
          <p14:tracePt t="89268" x="2025650" y="3886200"/>
          <p14:tracePt t="89283" x="2012950" y="3892550"/>
          <p14:tracePt t="89293" x="2012950" y="3898900"/>
          <p14:tracePt t="89394" x="2165350" y="4165600"/>
          <p14:tracePt t="89402" x="2209800" y="4171950"/>
          <p14:tracePt t="89409" x="2273300" y="4184650"/>
          <p14:tracePt t="89421" x="2349500" y="4203700"/>
          <p14:tracePt t="89437" x="2508250" y="4222750"/>
          <p14:tracePt t="89454" x="2641600" y="4222750"/>
          <p14:tracePt t="89470" x="2711450" y="4197350"/>
          <p14:tracePt t="89487" x="2736850" y="4171950"/>
          <p14:tracePt t="89489" x="2749550" y="4152900"/>
          <p14:tracePt t="89504" x="2755900" y="4114800"/>
          <p14:tracePt t="89520" x="2755900" y="4076700"/>
          <p14:tracePt t="89537" x="2755900" y="4057650"/>
          <p14:tracePt t="89554" x="2736850" y="4032250"/>
          <p14:tracePt t="89571" x="2724150" y="4025900"/>
          <p14:tracePt t="89588" x="2717800" y="4019550"/>
          <p14:tracePt t="89604" x="2711450" y="4013200"/>
          <p14:tracePt t="89621" x="2705100" y="4013200"/>
          <p14:tracePt t="89652" x="2692400" y="4013200"/>
          <p14:tracePt t="89673" x="2686050" y="4013200"/>
          <p14:tracePt t="89699" x="2679700" y="4013200"/>
          <p14:tracePt t="89705" x="2673350" y="4013200"/>
          <p14:tracePt t="89715" x="2660650" y="4006850"/>
          <p14:tracePt t="89721" x="2647950" y="4000500"/>
          <p14:tracePt t="89737" x="2635250" y="4000500"/>
          <p14:tracePt t="89754" x="2609850" y="4000500"/>
          <p14:tracePt t="89770" x="2571750" y="4019550"/>
          <p14:tracePt t="89787" x="2527300" y="4083050"/>
          <p14:tracePt t="89804" x="2501900" y="4165600"/>
          <p14:tracePt t="89821" x="2489200" y="4229100"/>
          <p14:tracePt t="89837" x="2489200" y="4260850"/>
          <p14:tracePt t="89840" x="2489200" y="4279900"/>
          <p14:tracePt t="89854" x="2489200" y="4292600"/>
          <p14:tracePt t="89858" x="2489200" y="4305300"/>
          <p14:tracePt t="89872" x="2489200" y="4311650"/>
          <p14:tracePt t="89888" x="2501900" y="4311650"/>
          <p14:tracePt t="89890" x="2520950" y="4311650"/>
          <p14:tracePt t="89904" x="2584450" y="4311650"/>
          <p14:tracePt t="89921" x="2673350" y="4298950"/>
          <p14:tracePt t="89937" x="2768600" y="4254500"/>
          <p14:tracePt t="89954" x="2825750" y="4210050"/>
          <p14:tracePt t="89971" x="2857500" y="4159250"/>
          <p14:tracePt t="89987" x="2870200" y="4114800"/>
          <p14:tracePt t="90004" x="2870200" y="4089400"/>
          <p14:tracePt t="90021" x="2870200" y="4070350"/>
          <p14:tracePt t="90037" x="2870200" y="4064000"/>
          <p14:tracePt t="90106" x="2876550" y="4083050"/>
          <p14:tracePt t="90113" x="2882900" y="4102100"/>
          <p14:tracePt t="90122" x="2895600" y="4127500"/>
          <p14:tracePt t="90138" x="2908300" y="4146550"/>
          <p14:tracePt t="90154" x="2914650" y="4152900"/>
          <p14:tracePt t="90201" x="2921000" y="4159250"/>
          <p14:tracePt t="90227" x="2927350" y="4159250"/>
          <p14:tracePt t="90244" x="2933700" y="4152900"/>
          <p14:tracePt t="90252" x="2940050" y="4152900"/>
          <p14:tracePt t="90262" x="2940050" y="4146550"/>
          <p14:tracePt t="90271" x="2940050" y="4140200"/>
          <p14:tracePt t="90287" x="2946400" y="4133850"/>
          <p14:tracePt t="90304" x="2959100" y="4108450"/>
          <p14:tracePt t="90323" x="2959100" y="4095750"/>
          <p14:tracePt t="90339" x="2965450" y="4083050"/>
          <p14:tracePt t="90355" x="2965450" y="4051300"/>
          <p14:tracePt t="90372" x="2959100" y="4000500"/>
          <p14:tracePt t="90388" x="2921000" y="3937000"/>
          <p14:tracePt t="90404" x="2876550" y="3892550"/>
          <p14:tracePt t="90421" x="2844800" y="3860800"/>
          <p14:tracePt t="90437" x="2825750" y="3854450"/>
          <p14:tracePt t="90454" x="2819400" y="3854450"/>
          <p14:tracePt t="90470" x="2806700" y="3854450"/>
          <p14:tracePt t="90487" x="2781300" y="3860800"/>
          <p14:tracePt t="90489" x="2774950" y="3873500"/>
          <p14:tracePt t="90504" x="2736850" y="3937000"/>
          <p14:tracePt t="90520" x="2724150" y="3994150"/>
          <p14:tracePt t="90537" x="2717800" y="4051300"/>
          <p14:tracePt t="90554" x="2717800" y="4095750"/>
          <p14:tracePt t="90570" x="2743200" y="4133850"/>
          <p14:tracePt t="90587" x="2774950" y="4159250"/>
          <p14:tracePt t="90604" x="2825750" y="4165600"/>
          <p14:tracePt t="90621" x="2901950" y="4165600"/>
          <p14:tracePt t="90638" x="2984500" y="4165600"/>
          <p14:tracePt t="90654" x="3079750" y="4146550"/>
          <p14:tracePt t="90657" x="3105150" y="4133850"/>
          <p14:tracePt t="90670" x="3130550" y="4108450"/>
          <p14:tracePt t="90687" x="3155950" y="4076700"/>
          <p14:tracePt t="90704" x="3162300" y="4051300"/>
          <p14:tracePt t="90720" x="3162300" y="4032250"/>
          <p14:tracePt t="90737" x="3155950" y="4006850"/>
          <p14:tracePt t="90753" x="3143250" y="3994150"/>
          <p14:tracePt t="90770" x="3105150" y="3975100"/>
          <p14:tracePt t="90787" x="3054350" y="3962400"/>
          <p14:tracePt t="90804" x="3016250" y="3962400"/>
          <p14:tracePt t="90820" x="2946400" y="3975100"/>
          <p14:tracePt t="90838" x="2901950" y="4000500"/>
          <p14:tracePt t="90854" x="2889250" y="4025900"/>
          <p14:tracePt t="90856" x="2876550" y="4038600"/>
          <p14:tracePt t="90871" x="2870200" y="4038600"/>
          <p14:tracePt t="90873" x="2870200" y="4044950"/>
          <p14:tracePt t="90887" x="2870200" y="4051300"/>
          <p14:tracePt t="90905" x="2882900" y="4089400"/>
          <p14:tracePt t="90921" x="2895600" y="4095750"/>
          <p14:tracePt t="90937" x="2901950" y="4102100"/>
          <p14:tracePt t="90954" x="2933700" y="4102100"/>
          <p14:tracePt t="90970" x="2959100" y="4102100"/>
          <p14:tracePt t="90987" x="2990850" y="4083050"/>
          <p14:tracePt t="91003" x="3016250" y="4038600"/>
          <p14:tracePt t="91020" x="3022600" y="4000500"/>
          <p14:tracePt t="91037" x="3022600" y="3975100"/>
          <p14:tracePt t="91054" x="3022600" y="3956050"/>
          <p14:tracePt t="91070" x="3022600" y="3943350"/>
          <p14:tracePt t="91090" x="3016250" y="3943350"/>
          <p14:tracePt t="91104" x="2997200" y="3956050"/>
          <p14:tracePt t="91121" x="2952750" y="4025900"/>
          <p14:tracePt t="91137" x="2933700" y="4108450"/>
          <p14:tracePt t="91154" x="2927350" y="4152900"/>
          <p14:tracePt t="91171" x="2927350" y="4184650"/>
          <p14:tracePt t="91187" x="2927350" y="4203700"/>
          <p14:tracePt t="91203" x="2946400" y="4210050"/>
          <p14:tracePt t="91220" x="2965450" y="4210050"/>
          <p14:tracePt t="91237" x="3009900" y="4178300"/>
          <p14:tracePt t="91253" x="3035300" y="4127500"/>
          <p14:tracePt t="91270" x="3060700" y="4070350"/>
          <p14:tracePt t="91287" x="3073400" y="4032250"/>
          <p14:tracePt t="91289" x="3073400" y="4019550"/>
          <p14:tracePt t="91320" x="3073400" y="4013200"/>
          <p14:tracePt t="91545" x="3079750" y="4006850"/>
          <p14:tracePt t="91553" x="3092450" y="4006850"/>
          <p14:tracePt t="91561" x="3136900" y="4013200"/>
          <p14:tracePt t="91570" x="3187700" y="4019550"/>
          <p14:tracePt t="91587" x="3409950" y="4064000"/>
          <p14:tracePt t="91604" x="3765550" y="4133850"/>
          <p14:tracePt t="91620" x="4095750" y="4203700"/>
          <p14:tracePt t="91637" x="4279900" y="4235450"/>
          <p14:tracePt t="91653" x="4349750" y="4248150"/>
          <p14:tracePt t="91670" x="4356100" y="4248150"/>
          <p14:tracePt t="91686" x="4362450" y="4248150"/>
          <p14:tracePt t="91703" x="4368800" y="4248150"/>
          <p14:tracePt t="91720" x="4375150" y="4248150"/>
          <p14:tracePt t="91736" x="4387850" y="4248150"/>
          <p14:tracePt t="91753" x="4394200" y="4248150"/>
          <p14:tracePt t="91770" x="4406900" y="4248150"/>
          <p14:tracePt t="91859" x="4406900" y="4241800"/>
          <p14:tracePt t="91874" x="4413250" y="4222750"/>
          <p14:tracePt t="91882" x="4419600" y="4216400"/>
          <p14:tracePt t="91897" x="4425950" y="4197350"/>
          <p14:tracePt t="91906" x="4425950" y="4191000"/>
          <p14:tracePt t="91920" x="4425950" y="4152900"/>
          <p14:tracePt t="91938" x="4425950" y="4121150"/>
          <p14:tracePt t="91953" x="4425950" y="4089400"/>
          <p14:tracePt t="91970" x="4419600" y="4064000"/>
          <p14:tracePt t="91987" x="4406900" y="4038600"/>
          <p14:tracePt t="92003" x="4400550" y="4025900"/>
          <p14:tracePt t="92020" x="4394200" y="4006850"/>
          <p14:tracePt t="92037" x="4394200" y="4000500"/>
          <p14:tracePt t="92106" x="4387850" y="4000500"/>
          <p14:tracePt t="92113" x="4381500" y="4019550"/>
          <p14:tracePt t="92123" x="4362450" y="4057650"/>
          <p14:tracePt t="92137" x="4349750" y="4146550"/>
          <p14:tracePt t="92153" x="4349750" y="4203700"/>
          <p14:tracePt t="92170" x="4349750" y="4229100"/>
          <p14:tracePt t="92186" x="4349750" y="4235450"/>
          <p14:tracePt t="92241" x="4349750" y="4241800"/>
          <p14:tracePt t="92257" x="4356100" y="4229100"/>
          <p14:tracePt t="92266" x="4356100" y="4222750"/>
          <p14:tracePt t="92275" x="4362450" y="4197350"/>
          <p14:tracePt t="92287" x="4362450" y="4178300"/>
          <p14:tracePt t="92304" x="4368800" y="4127500"/>
          <p14:tracePt t="92321" x="4368800" y="4108450"/>
          <p14:tracePt t="92338" x="4368800" y="4095750"/>
          <p14:tracePt t="92410" x="4375150" y="4108450"/>
          <p14:tracePt t="92425" x="4375150" y="4114800"/>
          <p14:tracePt t="92604" x="4375150" y="4121150"/>
          <p14:tracePt t="92620" x="4381500" y="4121150"/>
          <p14:tracePt t="92638" x="4381500" y="4114800"/>
          <p14:tracePt t="92653" x="4381500" y="4108450"/>
          <p14:tracePt t="92657" x="4381500" y="4102100"/>
          <p14:tracePt t="92670" x="4381500" y="4095750"/>
          <p14:tracePt t="92796" x="4387850" y="4089400"/>
          <p14:tracePt t="92812" x="4394200" y="4089400"/>
          <p14:tracePt t="92827" x="4400550" y="4095750"/>
          <p14:tracePt t="92833" x="4406900" y="4102100"/>
          <p14:tracePt t="92841" x="4406900" y="4108450"/>
          <p14:tracePt t="92854" x="4413250" y="4108450"/>
          <p14:tracePt t="92871" x="4432300" y="4108450"/>
          <p14:tracePt t="92887" x="4451350" y="4108450"/>
          <p14:tracePt t="92891" x="4457700" y="4108450"/>
          <p14:tracePt t="92904" x="4464050" y="4108450"/>
          <p14:tracePt t="92920" x="4470400" y="4108450"/>
          <p14:tracePt t="92964" x="4476750" y="4108450"/>
          <p14:tracePt t="92969" x="4483100" y="4108450"/>
          <p14:tracePt t="92978" x="4489450" y="4108450"/>
          <p14:tracePt t="92995" x="4502150" y="4108450"/>
          <p14:tracePt t="93003" x="4508500" y="4108450"/>
          <p14:tracePt t="93019" x="4559300" y="4108450"/>
          <p14:tracePt t="93036" x="4648200" y="4108450"/>
          <p14:tracePt t="93053" x="4749800" y="4108450"/>
          <p14:tracePt t="93069" x="4857750" y="4108450"/>
          <p14:tracePt t="93086" x="4914900" y="4108450"/>
          <p14:tracePt t="93089" x="4933950" y="4108450"/>
          <p14:tracePt t="93120" x="4940300" y="4108450"/>
          <p14:tracePt t="93289" x="0" y="0"/>
        </p14:tracePtLst>
        <p14:tracePtLst>
          <p14:tracePt t="93538" x="5251450" y="4051300"/>
          <p14:tracePt t="93732" x="5257800" y="4051300"/>
          <p14:tracePt t="93737" x="5264150" y="4051300"/>
          <p14:tracePt t="93747" x="5270500" y="4051300"/>
          <p14:tracePt t="93763" x="5276850" y="4051300"/>
          <p14:tracePt t="93770" x="5283200" y="4051300"/>
          <p14:tracePt t="93786" x="5289550" y="4051300"/>
          <p14:tracePt t="93802" x="5295900" y="4051300"/>
          <p14:tracePt t="93803" x="0" y="0"/>
        </p14:tracePtLst>
        <p14:tracePtLst>
          <p14:tracePt t="94377" x="6413500" y="3930650"/>
          <p14:tracePt t="94403" x="6407150" y="3930650"/>
          <p14:tracePt t="94442" x="6394450" y="3930650"/>
          <p14:tracePt t="94451" x="6388100" y="3930650"/>
          <p14:tracePt t="94458" x="6388100" y="3937000"/>
          <p14:tracePt t="94469" x="6381750" y="3943350"/>
          <p14:tracePt t="94487" x="6362700" y="3962400"/>
          <p14:tracePt t="94490" x="6356350" y="3981450"/>
          <p14:tracePt t="94502" x="6350000" y="3994150"/>
          <p14:tracePt t="94519" x="6343650" y="4038600"/>
          <p14:tracePt t="94523" x="6343650" y="4070350"/>
          <p14:tracePt t="94536" x="6343650" y="4127500"/>
          <p14:tracePt t="94553" x="6350000" y="4184650"/>
          <p14:tracePt t="94569" x="6375400" y="4216400"/>
          <p14:tracePt t="94586" x="6394450" y="4241800"/>
          <p14:tracePt t="94603" x="6457950" y="4267200"/>
          <p14:tracePt t="94620" x="6534150" y="4292600"/>
          <p14:tracePt t="94636" x="6604000" y="4292600"/>
          <p14:tracePt t="94653" x="6680200" y="4286250"/>
          <p14:tracePt t="94670" x="6731000" y="4273550"/>
          <p14:tracePt t="94672" x="6743700" y="4267200"/>
          <p14:tracePt t="94687" x="6756400" y="4248150"/>
          <p14:tracePt t="94691" x="6769100" y="4222750"/>
          <p14:tracePt t="94702" x="6775450" y="4184650"/>
          <p14:tracePt t="94719" x="6788150" y="4121150"/>
          <p14:tracePt t="94722" x="6788150" y="4089400"/>
          <p14:tracePt t="94736" x="6781800" y="4032250"/>
          <p14:tracePt t="94753" x="6769100" y="4013200"/>
          <p14:tracePt t="94769" x="6750050" y="3987800"/>
          <p14:tracePt t="94794" x="6743700" y="3981450"/>
          <p14:tracePt t="94802" x="6737350" y="3975100"/>
          <p14:tracePt t="94819" x="6731000" y="3975100"/>
          <p14:tracePt t="94970" x="0" y="0"/>
        </p14:tracePtLst>
        <p14:tracePtLst>
          <p14:tracePt t="95379" x="7270750" y="4165600"/>
          <p14:tracePt t="95505" x="7277100" y="4171950"/>
          <p14:tracePt t="95515" x="0" y="0"/>
        </p14:tracePtLst>
        <p14:tracePtLst>
          <p14:tracePt t="95833" x="8261350" y="4146550"/>
          <p14:tracePt t="95969" x="0" y="0"/>
        </p14:tracePtLst>
        <p14:tracePtLst>
          <p14:tracePt t="96346" x="8591550" y="4146550"/>
          <p14:tracePt t="96417" x="0" y="0"/>
        </p14:tracePtLst>
        <p14:tracePtLst>
          <p14:tracePt t="98196" x="3956050" y="3663950"/>
          <p14:tracePt t="98205" x="3956050" y="3689350"/>
          <p14:tracePt t="98218" x="3943350" y="3752850"/>
          <p14:tracePt t="98234" x="3930650" y="3835400"/>
          <p14:tracePt t="98251" x="3930650" y="3886200"/>
          <p14:tracePt t="98268" x="3930650" y="3943350"/>
          <p14:tracePt t="98284" x="3930650" y="3981450"/>
          <p14:tracePt t="98301" x="3937000" y="4025900"/>
          <p14:tracePt t="98318" x="3968750" y="4064000"/>
          <p14:tracePt t="98334" x="4019550" y="4095750"/>
          <p14:tracePt t="98351" x="4095750" y="4133850"/>
          <p14:tracePt t="98368" x="4260850" y="4184650"/>
          <p14:tracePt t="98385" x="4381500" y="4210050"/>
          <p14:tracePt t="98401" x="4489450" y="4222750"/>
          <p14:tracePt t="98418" x="4597400" y="4216400"/>
          <p14:tracePt t="98435" x="4660900" y="4191000"/>
          <p14:tracePt t="98451" x="4692650" y="4146550"/>
          <p14:tracePt t="98468" x="4705350" y="4089400"/>
          <p14:tracePt t="98484" x="4705350" y="4032250"/>
          <p14:tracePt t="98501" x="4699000" y="3975100"/>
          <p14:tracePt t="98518" x="4673600" y="3937000"/>
          <p14:tracePt t="98521" x="4654550" y="3917950"/>
          <p14:tracePt t="98534" x="4635500" y="3911600"/>
          <p14:tracePt t="98551" x="4584700" y="3879850"/>
          <p14:tracePt t="98553" x="4552950" y="3873500"/>
          <p14:tracePt t="98568" x="4514850" y="3867150"/>
          <p14:tracePt t="98584" x="4483100" y="3867150"/>
          <p14:tracePt t="98601" x="4457700" y="3867150"/>
          <p14:tracePt t="98618" x="4419600" y="3867150"/>
          <p14:tracePt t="98635" x="4400550" y="3892550"/>
          <p14:tracePt t="98651" x="4381500" y="3917950"/>
          <p14:tracePt t="98668" x="4362450" y="3956050"/>
          <p14:tracePt t="98685" x="4356100" y="3987800"/>
          <p14:tracePt t="98701" x="4356100" y="4038600"/>
          <p14:tracePt t="98717" x="4375150" y="4089400"/>
          <p14:tracePt t="98734" x="4406900" y="4127500"/>
          <p14:tracePt t="98751" x="4451350" y="4159250"/>
          <p14:tracePt t="98752" x="4470400" y="4165600"/>
          <p14:tracePt t="98767" x="4495800" y="4171950"/>
          <p14:tracePt t="98784" x="4546600" y="4171950"/>
          <p14:tracePt t="98801" x="4584700" y="4159250"/>
          <p14:tracePt t="98817" x="4616450" y="4114800"/>
          <p14:tracePt t="98834" x="4641850" y="4032250"/>
          <p14:tracePt t="98851" x="4654550" y="3956050"/>
          <p14:tracePt t="98868" x="4648200" y="3898900"/>
          <p14:tracePt t="98884" x="4629150" y="3860800"/>
          <p14:tracePt t="98901" x="4584700" y="3829050"/>
          <p14:tracePt t="98918" x="4527550" y="3810000"/>
          <p14:tracePt t="98934" x="4489450" y="3803650"/>
          <p14:tracePt t="98936" x="4483100" y="3803650"/>
          <p14:tracePt t="98951" x="4470400" y="3803650"/>
          <p14:tracePt t="98954" x="4451350" y="3803650"/>
          <p14:tracePt t="98968" x="4438650" y="3810000"/>
          <p14:tracePt t="98984" x="4419600" y="3841750"/>
          <p14:tracePt t="99001" x="4419600" y="3867150"/>
          <p14:tracePt t="99017" x="4419600" y="3886200"/>
          <p14:tracePt t="99034" x="4425950" y="3924300"/>
          <p14:tracePt t="99051" x="4451350" y="3943350"/>
          <p14:tracePt t="99067" x="4470400" y="3956050"/>
          <p14:tracePt t="99084" x="4483100" y="3956050"/>
          <p14:tracePt t="99100" x="4502150" y="3956050"/>
          <p14:tracePt t="99118" x="4521200" y="3943350"/>
          <p14:tracePt t="99135" x="4521200" y="3924300"/>
          <p14:tracePt t="99737" x="4521200" y="3911600"/>
          <p14:tracePt t="99737" x="0" y="0"/>
        </p14:tracePtLst>
        <p14:tracePtLst>
          <p14:tracePt t="100154" x="4838700" y="2895600"/>
          <p14:tracePt t="100194" x="4864100" y="2901950"/>
          <p14:tracePt t="100201" x="4921250" y="2914650"/>
          <p14:tracePt t="100209" x="5003800" y="2933700"/>
          <p14:tracePt t="100220" x="5124450" y="2965450"/>
          <p14:tracePt t="100234" x="5543550" y="3035300"/>
          <p14:tracePt t="100251" x="6140450" y="3079750"/>
          <p14:tracePt t="100267" x="6870700" y="3079750"/>
          <p14:tracePt t="100284" x="7747000" y="3079750"/>
          <p14:tracePt t="100301" x="8521700" y="3079750"/>
          <p14:tracePt t="100317" x="9150350" y="3079750"/>
          <p14:tracePt t="100334" x="9474200" y="3079750"/>
          <p14:tracePt t="100351" x="9601200" y="3079750"/>
          <p14:tracePt t="100353" x="9620250" y="3079750"/>
          <p14:tracePt t="100372" x="9626600" y="3079750"/>
          <p14:tracePt t="100402" x="9594850" y="3079750"/>
          <p14:tracePt t="100409" x="9518650" y="3073400"/>
          <p14:tracePt t="100419" x="9436100" y="3067050"/>
          <p14:tracePt t="100434" x="9124950" y="2997200"/>
          <p14:tracePt t="100451" x="8572500" y="2889250"/>
          <p14:tracePt t="100467" x="7880350" y="2755900"/>
          <p14:tracePt t="100483" x="7245350" y="2641600"/>
          <p14:tracePt t="100500" x="6959600" y="2609850"/>
          <p14:tracePt t="100517" x="6908800" y="2609850"/>
          <p14:tracePt t="100520" x="6896100" y="2609850"/>
          <p14:tracePt t="100569" x="6921500" y="2609850"/>
          <p14:tracePt t="100577" x="6972300" y="2609850"/>
          <p14:tracePt t="100585" x="7061200" y="2622550"/>
          <p14:tracePt t="100600" x="7239000" y="2654300"/>
          <p14:tracePt t="100617" x="7486650" y="2698750"/>
          <p14:tracePt t="100635" x="7772400" y="2755900"/>
          <p14:tracePt t="100651" x="7962900" y="2781300"/>
          <p14:tracePt t="100668" x="8039100" y="2787650"/>
          <p14:tracePt t="100684" x="8051800" y="2787650"/>
          <p14:tracePt t="100701" x="8058150" y="2787650"/>
          <p14:tracePt t="100881" x="0" y="0"/>
        </p14:tracePtLst>
        <p14:tracePtLst>
          <p14:tracePt t="102426" x="2228850" y="4578350"/>
          <p14:tracePt t="102517" x="2228850" y="4572000"/>
          <p14:tracePt t="102526" x="2247900" y="4572000"/>
          <p14:tracePt t="102533" x="2286000" y="4572000"/>
          <p14:tracePt t="102550" x="2387600" y="4578350"/>
          <p14:tracePt t="102553" x="2463800" y="4578350"/>
          <p14:tracePt t="102566" x="2546350" y="4578350"/>
          <p14:tracePt t="102569" x="2641600" y="4578350"/>
          <p14:tracePt t="102583" x="2736850" y="4578350"/>
          <p14:tracePt t="102586" x="2806700" y="4578350"/>
          <p14:tracePt t="102600" x="2927350" y="4578350"/>
          <p14:tracePt t="102617" x="2978150" y="4578350"/>
          <p14:tracePt t="102633" x="2990850" y="4578350"/>
          <p14:tracePt t="102770" x="2990850" y="4584700"/>
          <p14:tracePt t="102833" x="0" y="0"/>
        </p14:tracePtLst>
        <p14:tracePtLst>
          <p14:tracePt t="103755" x="3022600" y="4591050"/>
          <p14:tracePt t="103851" x="3048000" y="4591050"/>
          <p14:tracePt t="103859" x="3092450" y="4591050"/>
          <p14:tracePt t="103870" x="3168650" y="4591050"/>
          <p14:tracePt t="103883" x="3390900" y="4591050"/>
          <p14:tracePt t="103900" x="3784600" y="4591050"/>
          <p14:tracePt t="103917" x="4191000" y="4591050"/>
          <p14:tracePt t="103934" x="4464050" y="4591050"/>
          <p14:tracePt t="103936" x="4546600" y="4591050"/>
          <p14:tracePt t="103950" x="4610100" y="4591050"/>
          <p14:tracePt t="103953" x="4635500" y="4591050"/>
          <p14:tracePt t="103966" x="4648200" y="4591050"/>
          <p14:tracePt t="103971" x="4660900" y="4591050"/>
          <p14:tracePt t="103982" x="4667250" y="4591050"/>
          <p14:tracePt t="104013" x="4679950" y="4591050"/>
          <p14:tracePt t="104018" x="4686300" y="4591050"/>
          <p14:tracePt t="104033" x="4737100" y="4591050"/>
          <p14:tracePt t="104049" x="4813300" y="4603750"/>
          <p14:tracePt t="104066" x="4870450" y="4616450"/>
          <p14:tracePt t="104082" x="4902200" y="4616450"/>
          <p14:tracePt t="104099" x="4908550" y="4616450"/>
          <p14:tracePt t="104116" x="4914900" y="4616450"/>
          <p14:tracePt t="104289" x="0" y="0"/>
        </p14:tracePtLst>
        <p14:tracePtLst>
          <p14:tracePt t="104699" x="3111500" y="4889500"/>
          <p14:tracePt t="104780" x="3117850" y="4889500"/>
          <p14:tracePt t="104786" x="3143250" y="4889500"/>
          <p14:tracePt t="104799" x="3194050" y="4889500"/>
          <p14:tracePt t="104817" x="3498850" y="4889500"/>
          <p14:tracePt t="104833" x="3911600" y="4889500"/>
          <p14:tracePt t="104849" x="4406900" y="4889500"/>
          <p14:tracePt t="104866" x="4857750" y="4889500"/>
          <p14:tracePt t="104882" x="5168900" y="4889500"/>
          <p14:tracePt t="104901" x="5276850" y="4889500"/>
          <p14:tracePt t="104917" x="5302250" y="4889500"/>
          <p14:tracePt t="105128" x="0" y="0"/>
        </p14:tracePtLst>
        <p14:tracePtLst>
          <p14:tracePt t="105516" x="3409950" y="4451350"/>
          <p14:tracePt t="105586" x="3441700" y="4451350"/>
          <p14:tracePt t="105594" x="3492500" y="4457700"/>
          <p14:tracePt t="105602" x="3581400" y="4470400"/>
          <p14:tracePt t="105615" x="3702050" y="4489450"/>
          <p14:tracePt t="105632" x="4324350" y="4540250"/>
          <p14:tracePt t="105649" x="4819650" y="4540250"/>
          <p14:tracePt t="105666" x="5187950" y="4540250"/>
          <p14:tracePt t="105682" x="5327650" y="4540250"/>
          <p14:tracePt t="105699" x="5353050" y="4540250"/>
          <p14:tracePt t="105716" x="5359400" y="4540250"/>
          <p14:tracePt t="105929" x="0" y="0"/>
        </p14:tracePtLst>
        <p14:tracePtLst>
          <p14:tracePt t="106316" x="3524250" y="4749800"/>
          <p14:tracePt t="106340" x="3543300" y="4756150"/>
          <p14:tracePt t="106346" x="3549650" y="4756150"/>
          <p14:tracePt t="106356" x="3575050" y="4756150"/>
          <p14:tracePt t="106365" x="3619500" y="4756150"/>
          <p14:tracePt t="106382" x="3752850" y="4756150"/>
          <p14:tracePt t="106399" x="3987800" y="4756150"/>
          <p14:tracePt t="106402" x="4159250" y="4756150"/>
          <p14:tracePt t="106416" x="4616450" y="4756150"/>
          <p14:tracePt t="106432" x="4806950" y="4756150"/>
          <p14:tracePt t="106434" x="4959350" y="4756150"/>
          <p14:tracePt t="106448" x="5143500" y="4756150"/>
          <p14:tracePt t="106465" x="5187950" y="4756150"/>
          <p14:tracePt t="106482" x="5200650" y="4756150"/>
          <p14:tracePt t="106617" x="0" y="0"/>
        </p14:tracePtLst>
        <p14:tracePtLst>
          <p14:tracePt t="107057" x="3448050" y="4483100"/>
          <p14:tracePt t="107187" x="3454400" y="4483100"/>
          <p14:tracePt t="107197" x="3486150" y="4483100"/>
          <p14:tracePt t="107204" x="3549650" y="4483100"/>
          <p14:tracePt t="107217" x="3644900" y="4483100"/>
          <p14:tracePt t="107219" x="3771900" y="4483100"/>
          <p14:tracePt t="107233" x="4184650" y="4483100"/>
          <p14:tracePt t="107248" x="4705350" y="4483100"/>
          <p14:tracePt t="107265" x="5238750" y="4483100"/>
          <p14:tracePt t="107282" x="5588000" y="4483100"/>
          <p14:tracePt t="107298" x="5734050" y="4483100"/>
          <p14:tracePt t="107316" x="5784850" y="4483100"/>
          <p14:tracePt t="107331" x="5797550" y="4483100"/>
          <p14:tracePt t="107593" x="0" y="0"/>
        </p14:tracePtLst>
        <p14:tracePtLst>
          <p14:tracePt t="108011" x="3676650" y="4718050"/>
          <p14:tracePt t="108066" x="3676650" y="4724400"/>
          <p14:tracePt t="108076" x="3695700" y="4730750"/>
          <p14:tracePt t="108082" x="3740150" y="4737100"/>
          <p14:tracePt t="108098" x="3917950" y="4768850"/>
          <p14:tracePt t="108115" x="4184650" y="4819650"/>
          <p14:tracePt t="108131" x="4419600" y="4838700"/>
          <p14:tracePt t="108148" x="4603750" y="4838700"/>
          <p14:tracePt t="108164" x="4724400" y="4838700"/>
          <p14:tracePt t="108182" x="4756150" y="4838700"/>
          <p14:tracePt t="108185" x="4762500" y="4838700"/>
          <p14:tracePt t="108481" x="0" y="0"/>
        </p14:tracePtLst>
        <p14:tracePtLst>
          <p14:tracePt t="109909" x="4165600" y="3263900"/>
          <p14:tracePt t="109948" x="4159250" y="3263900"/>
          <p14:tracePt t="109954" x="4159250" y="3282950"/>
          <p14:tracePt t="109965" x="4159250" y="3314700"/>
          <p14:tracePt t="109982" x="4159250" y="3390900"/>
          <p14:tracePt t="109998" x="4165600" y="3479800"/>
          <p14:tracePt t="110003" x="4171950" y="3505200"/>
          <p14:tracePt t="110014" x="4178300" y="3517900"/>
          <p14:tracePt t="110031" x="4191000" y="3549650"/>
          <p14:tracePt t="110034" x="4203700" y="3562350"/>
          <p14:tracePt t="110047" x="4222750" y="3568700"/>
          <p14:tracePt t="110064" x="4235450" y="3568700"/>
          <p14:tracePt t="110080" x="4248150" y="3568700"/>
          <p14:tracePt t="110097" x="4267200" y="3568700"/>
          <p14:tracePt t="110114" x="4273550" y="3568700"/>
          <p14:tracePt t="110130" x="4298950" y="3562350"/>
          <p14:tracePt t="110147" x="4311650" y="3536950"/>
          <p14:tracePt t="110164" x="4318000" y="3524250"/>
          <p14:tracePt t="110181" x="4318000" y="3511550"/>
          <p14:tracePt t="110273" x="0" y="0"/>
        </p14:tracePtLst>
        <p14:tracePtLst>
          <p14:tracePt t="111226" x="1244600" y="5168900"/>
          <p14:tracePt t="111242" x="1238250" y="5168900"/>
          <p14:tracePt t="111266" x="1231900" y="5168900"/>
          <p14:tracePt t="111274" x="1225550" y="5175250"/>
          <p14:tracePt t="111291" x="1219200" y="5200650"/>
          <p14:tracePt t="111297" x="1212850" y="5213350"/>
          <p14:tracePt t="111313" x="1212850" y="5238750"/>
          <p14:tracePt t="111330" x="1212850" y="5264150"/>
          <p14:tracePt t="111346" x="1225550" y="5314950"/>
          <p14:tracePt t="111363" x="1257300" y="5359400"/>
          <p14:tracePt t="111380" x="1346200" y="5410200"/>
          <p14:tracePt t="111397" x="1466850" y="5480050"/>
          <p14:tracePt t="111413" x="1631950" y="5511800"/>
          <p14:tracePt t="111430" x="1803400" y="5524500"/>
          <p14:tracePt t="111447" x="1981200" y="5492750"/>
          <p14:tracePt t="111449" x="2051050" y="5467350"/>
          <p14:tracePt t="111464" x="2095500" y="5435600"/>
          <p14:tracePt t="111465" x="2127250" y="5410200"/>
          <p14:tracePt t="111480" x="2159000" y="5353050"/>
          <p14:tracePt t="111497" x="2165350" y="5327650"/>
          <p14:tracePt t="111513" x="2165350" y="5283200"/>
          <p14:tracePt t="111530" x="2127250" y="5245100"/>
          <p14:tracePt t="111546" x="2044700" y="5219700"/>
          <p14:tracePt t="111563" x="1943100" y="5181600"/>
          <p14:tracePt t="111580" x="1822450" y="5162550"/>
          <p14:tracePt t="111596" x="1720850" y="5162550"/>
          <p14:tracePt t="111613" x="1606550" y="5168900"/>
          <p14:tracePt t="111630" x="1536700" y="5194300"/>
          <p14:tracePt t="111646" x="1485900" y="5219700"/>
          <p14:tracePt t="111663" x="1447800" y="5251450"/>
          <p14:tracePt t="111666" x="1435100" y="5264150"/>
          <p14:tracePt t="111680" x="1422400" y="5302250"/>
          <p14:tracePt t="111697" x="1416050" y="5327650"/>
          <p14:tracePt t="111713" x="1416050" y="5365750"/>
          <p14:tracePt t="111730" x="1416050" y="5397500"/>
          <p14:tracePt t="111746" x="1422400" y="5441950"/>
          <p14:tracePt t="111763" x="1466850" y="5480050"/>
          <p14:tracePt t="111780" x="1549400" y="5524500"/>
          <p14:tracePt t="111796" x="1695450" y="5568950"/>
          <p14:tracePt t="111813" x="1854200" y="5575300"/>
          <p14:tracePt t="111830" x="1968500" y="5575300"/>
          <p14:tracePt t="111846" x="2051050" y="5549900"/>
          <p14:tracePt t="111863" x="2082800" y="5524500"/>
          <p14:tracePt t="111864" x="2089150" y="5505450"/>
          <p14:tracePt t="111880" x="2089150" y="5473700"/>
          <p14:tracePt t="111896" x="2063750" y="5403850"/>
          <p14:tracePt t="111913" x="2012950" y="5327650"/>
          <p14:tracePt t="111930" x="1924050" y="5270500"/>
          <p14:tracePt t="111946" x="1822450" y="5207000"/>
          <p14:tracePt t="111963" x="1727200" y="5175250"/>
          <p14:tracePt t="111980" x="1676400" y="5162550"/>
          <p14:tracePt t="111996" x="1644650" y="5162550"/>
          <p14:tracePt t="112013" x="1600200" y="5168900"/>
          <p14:tracePt t="112029" x="1574800" y="5194300"/>
          <p14:tracePt t="112046" x="1549400" y="5226050"/>
          <p14:tracePt t="112048" x="1543050" y="5238750"/>
          <p14:tracePt t="112063" x="1536700" y="5257800"/>
          <p14:tracePt t="112065" x="1536700" y="5264150"/>
          <p14:tracePt t="112080" x="1530350" y="5283200"/>
          <p14:tracePt t="112097" x="1530350" y="5308600"/>
          <p14:tracePt t="112113" x="1536700" y="5340350"/>
          <p14:tracePt t="112130" x="1568450" y="5378450"/>
          <p14:tracePt t="112146" x="1631950" y="5422900"/>
          <p14:tracePt t="112163" x="1708150" y="5454650"/>
          <p14:tracePt t="112180" x="1765300" y="5480050"/>
          <p14:tracePt t="112197" x="1809750" y="5480050"/>
          <p14:tracePt t="112213" x="1835150" y="5454650"/>
          <p14:tracePt t="112230" x="1841500" y="5416550"/>
          <p14:tracePt t="112233" x="1841500" y="5365750"/>
          <p14:tracePt t="112247" x="1822450" y="5327650"/>
          <p14:tracePt t="112250" x="1790700" y="5276850"/>
          <p14:tracePt t="112264" x="1701800" y="5187950"/>
          <p14:tracePt t="112280" x="1581150" y="5118100"/>
          <p14:tracePt t="112296" x="1473200" y="5073650"/>
          <p14:tracePt t="112313" x="1428750" y="5067300"/>
          <p14:tracePt t="112330" x="1397000" y="5067300"/>
          <p14:tracePt t="112346" x="1377950" y="5086350"/>
          <p14:tracePt t="112363" x="1352550" y="5143500"/>
          <p14:tracePt t="112380" x="1339850" y="5232400"/>
          <p14:tracePt t="112396" x="1339850" y="5321300"/>
          <p14:tracePt t="112413" x="1352550" y="5397500"/>
          <p14:tracePt t="112430" x="1377950" y="5435600"/>
          <p14:tracePt t="112446" x="1409700" y="5467350"/>
          <p14:tracePt t="112463" x="1479550" y="5486400"/>
          <p14:tracePt t="112465" x="1504950" y="5486400"/>
          <p14:tracePt t="112480" x="1587500" y="5486400"/>
          <p14:tracePt t="112497" x="1644650" y="5435600"/>
          <p14:tracePt t="112513" x="1676400" y="5378450"/>
          <p14:tracePt t="112530" x="1682750" y="5340350"/>
          <p14:tracePt t="112546" x="1682750" y="5302250"/>
          <p14:tracePt t="112563" x="1682750" y="5295900"/>
          <p14:tracePt t="112580" x="1682750" y="5289550"/>
          <p14:tracePt t="112651" x="1682750" y="5295900"/>
          <p14:tracePt t="112657" x="1682750" y="5308600"/>
          <p14:tracePt t="112667" x="1695450" y="5327650"/>
          <p14:tracePt t="112680" x="1733550" y="5365750"/>
          <p14:tracePt t="112697" x="1758950" y="5391150"/>
          <p14:tracePt t="112714" x="1765300" y="5397500"/>
          <p14:tracePt t="112731" x="1778000" y="5403850"/>
          <p14:tracePt t="112747" x="1784350" y="5403850"/>
          <p14:tracePt t="112763" x="1803400" y="5372100"/>
          <p14:tracePt t="112781" x="1828800" y="5295900"/>
          <p14:tracePt t="112797" x="1828800" y="5219700"/>
          <p14:tracePt t="112814" x="1828800" y="5168900"/>
          <p14:tracePt t="112817" x="1828800" y="5143500"/>
          <p14:tracePt t="112846" x="1828800" y="5137150"/>
          <p14:tracePt t="112866" x="1816100" y="5137150"/>
          <p14:tracePt t="112880" x="1784350" y="5175250"/>
          <p14:tracePt t="112897" x="1720850" y="5270500"/>
          <p14:tracePt t="112913" x="1670050" y="5365750"/>
          <p14:tracePt t="112931" x="1638300" y="5403850"/>
          <p14:tracePt t="112947" x="1631950" y="5416550"/>
          <p14:tracePt t="112964" x="1631950" y="5422900"/>
          <p14:tracePt t="112981" x="1631950" y="5429250"/>
          <p14:tracePt t="113019" x="1644650" y="5422900"/>
          <p14:tracePt t="113026" x="1663700" y="5403850"/>
          <p14:tracePt t="113034" x="1670050" y="5372100"/>
          <p14:tracePt t="113046" x="1682750" y="5334000"/>
          <p14:tracePt t="113063" x="1689100" y="5283200"/>
          <p14:tracePt t="113064" x="1689100" y="5264150"/>
          <p14:tracePt t="113079" x="1689100" y="5251450"/>
          <p14:tracePt t="113081" x="1689100" y="5238750"/>
          <p14:tracePt t="113097" x="1689100" y="5232400"/>
          <p14:tracePt t="113160" x="1689100" y="5238750"/>
          <p14:tracePt t="113169" x="1689100" y="5257800"/>
          <p14:tracePt t="113179" x="1689100" y="5276850"/>
          <p14:tracePt t="113197" x="1689100" y="5308600"/>
          <p14:tracePt t="113213" x="1695450" y="5327650"/>
          <p14:tracePt t="113273" x="1701800" y="5314950"/>
          <p14:tracePt t="113281" x="1708150" y="5289550"/>
          <p14:tracePt t="113289" x="1714500" y="5257800"/>
          <p14:tracePt t="113297" x="1720850" y="5232400"/>
          <p14:tracePt t="113313" x="1727200" y="5194300"/>
          <p14:tracePt t="113329" x="1727200" y="5187950"/>
          <p14:tracePt t="113385" x="1727200" y="5194300"/>
          <p14:tracePt t="113392" x="1720850" y="5207000"/>
          <p14:tracePt t="113403" x="1720850" y="5226050"/>
          <p14:tracePt t="113412" x="1720850" y="5257800"/>
          <p14:tracePt t="113429" x="1720850" y="5321300"/>
          <p14:tracePt t="113446" x="1720850" y="5359400"/>
          <p14:tracePt t="113463" x="1727200" y="5384800"/>
          <p14:tracePt t="113465" x="1733550" y="5397500"/>
          <p14:tracePt t="113528" x="1739900" y="5403850"/>
          <p14:tracePt t="113546" x="1746250" y="5391150"/>
          <p14:tracePt t="113553" x="1752600" y="5365750"/>
          <p14:tracePt t="113562" x="1758950" y="5340350"/>
          <p14:tracePt t="113579" x="1771650" y="5289550"/>
          <p14:tracePt t="113596" x="1778000" y="5270500"/>
          <p14:tracePt t="113612" x="1778000" y="5251450"/>
          <p14:tracePt t="113682" x="1784350" y="5270500"/>
          <p14:tracePt t="113688" x="1790700" y="5302250"/>
          <p14:tracePt t="113697" x="1797050" y="5346700"/>
          <p14:tracePt t="113712" x="1835150" y="5429250"/>
          <p14:tracePt t="113729" x="1866900" y="5473700"/>
          <p14:tracePt t="113746" x="1905000" y="5499100"/>
          <p14:tracePt t="113762" x="1936750" y="5511800"/>
          <p14:tracePt t="113779" x="1974850" y="5511800"/>
          <p14:tracePt t="113796" x="2038350" y="5511800"/>
          <p14:tracePt t="113812" x="2120900" y="5473700"/>
          <p14:tracePt t="113829" x="2178050" y="5422900"/>
          <p14:tracePt t="113846" x="2203450" y="5359400"/>
          <p14:tracePt t="113862" x="2216150" y="5327650"/>
          <p14:tracePt t="113879" x="2216150" y="5295900"/>
          <p14:tracePt t="113896" x="2216150" y="5276850"/>
          <p14:tracePt t="113976" x="2216150" y="5283200"/>
          <p14:tracePt t="113985" x="2216150" y="5295900"/>
          <p14:tracePt t="113994" x="2216150" y="5308600"/>
          <p14:tracePt t="114001" x="2216150" y="5327650"/>
          <p14:tracePt t="114012" x="2216150" y="5340350"/>
          <p14:tracePt t="114030" x="2216150" y="5353050"/>
          <p14:tracePt t="114107" x="2216150" y="5340350"/>
          <p14:tracePt t="114114" x="2216150" y="5321300"/>
          <p14:tracePt t="114122" x="2216150" y="5302250"/>
          <p14:tracePt t="114130" x="2216150" y="5289550"/>
          <p14:tracePt t="114146" x="2216150" y="5276850"/>
          <p14:tracePt t="114242" x="2216150" y="5283200"/>
          <p14:tracePt t="114250" x="2216150" y="5289550"/>
          <p14:tracePt t="114264" x="2216150" y="5295900"/>
          <p14:tracePt t="114267" x="2216150" y="5308600"/>
          <p14:tracePt t="114953" x="0" y="0"/>
        </p14:tracePtLst>
        <p14:tracePtLst>
          <p14:tracePt t="118389" x="1536700" y="5067300"/>
          <p14:tracePt t="118435" x="1530350" y="5067300"/>
          <p14:tracePt t="118441" x="1524000" y="5073650"/>
          <p14:tracePt t="118449" x="1517650" y="5080000"/>
          <p14:tracePt t="118461" x="1511300" y="5086350"/>
          <p14:tracePt t="118478" x="1511300" y="5111750"/>
          <p14:tracePt t="118481" x="1504950" y="5124450"/>
          <p14:tracePt t="118495" x="1504950" y="5130800"/>
          <p14:tracePt t="118512" x="1504950" y="5156200"/>
          <p14:tracePt t="118513" x="1498600" y="5181600"/>
          <p14:tracePt t="118528" x="1498600" y="5187950"/>
          <p14:tracePt t="118530" x="1498600" y="5207000"/>
          <p14:tracePt t="118545" x="1498600" y="5238750"/>
          <p14:tracePt t="118561" x="1498600" y="5283200"/>
          <p14:tracePt t="118578" x="1504950" y="5314950"/>
          <p14:tracePt t="118594" x="1524000" y="5340350"/>
          <p14:tracePt t="118611" x="1536700" y="5353050"/>
          <p14:tracePt t="118628" x="1568450" y="5378450"/>
          <p14:tracePt t="118644" x="1606550" y="5391150"/>
          <p14:tracePt t="118661" x="1682750" y="5410200"/>
          <p14:tracePt t="118677" x="1746250" y="5422900"/>
          <p14:tracePt t="118694" x="1797050" y="5422900"/>
          <p14:tracePt t="118698" x="1822450" y="5422900"/>
          <p14:tracePt t="118711" x="1841500" y="5422900"/>
          <p14:tracePt t="118728" x="1892300" y="5410200"/>
          <p14:tracePt t="118745" x="1911350" y="5378450"/>
          <p14:tracePt t="118761" x="1930400" y="5359400"/>
          <p14:tracePt t="118778" x="1949450" y="5321300"/>
          <p14:tracePt t="118795" x="1955800" y="5295900"/>
          <p14:tracePt t="118811" x="1955800" y="5251450"/>
          <p14:tracePt t="118827" x="1955800" y="5226050"/>
          <p14:tracePt t="118844" x="1955800" y="5200650"/>
          <p14:tracePt t="118861" x="1949450" y="5187950"/>
          <p14:tracePt t="118877" x="1930400" y="5175250"/>
          <p14:tracePt t="118894" x="1885950" y="5162550"/>
          <p14:tracePt t="118911" x="1828800" y="5143500"/>
          <p14:tracePt t="118928" x="1714500" y="5137150"/>
          <p14:tracePt t="118944" x="1619250" y="5137150"/>
          <p14:tracePt t="118961" x="1524000" y="5137150"/>
          <p14:tracePt t="118978" x="1441450" y="5162550"/>
          <p14:tracePt t="118994" x="1384300" y="5194300"/>
          <p14:tracePt t="119011" x="1352550" y="5226050"/>
          <p14:tracePt t="119028" x="1327150" y="5245100"/>
          <p14:tracePt t="119045" x="1320800" y="5276850"/>
          <p14:tracePt t="119061" x="1320800" y="5283200"/>
          <p14:tracePt t="119078" x="1320800" y="5302250"/>
          <p14:tracePt t="119094" x="1320800" y="5334000"/>
          <p14:tracePt t="119098" x="1327150" y="5346700"/>
          <p14:tracePt t="119110" x="1327150" y="5353050"/>
          <p14:tracePt t="119127" x="1346200" y="5391150"/>
          <p14:tracePt t="119129" x="1365250" y="5410200"/>
          <p14:tracePt t="119144" x="1403350" y="5448300"/>
          <p14:tracePt t="119161" x="1454150" y="5480050"/>
          <p14:tracePt t="119177" x="1517650" y="5499100"/>
          <p14:tracePt t="119194" x="1587500" y="5524500"/>
          <p14:tracePt t="119211" x="1651000" y="5524500"/>
          <p14:tracePt t="119228" x="1758950" y="5499100"/>
          <p14:tracePt t="119245" x="1854200" y="5448300"/>
          <p14:tracePt t="119261" x="1917700" y="5410200"/>
          <p14:tracePt t="119278" x="1949450" y="5378450"/>
          <p14:tracePt t="119281" x="1955800" y="5359400"/>
          <p14:tracePt t="119357" x="1898650" y="5232400"/>
          <p14:tracePt t="119360" x="1873250" y="5219700"/>
          <p14:tracePt t="119377" x="1816100" y="5200650"/>
          <p14:tracePt t="119394" x="1758950" y="5175250"/>
          <p14:tracePt t="119411" x="1733550" y="5168900"/>
          <p14:tracePt t="119427" x="1708150" y="5168900"/>
          <p14:tracePt t="119444" x="1663700" y="5175250"/>
          <p14:tracePt t="119460" x="1631950" y="5207000"/>
          <p14:tracePt t="119477" x="1612900" y="5245100"/>
          <p14:tracePt t="119494" x="1606550" y="5270500"/>
          <p14:tracePt t="119511" x="1600200" y="5295900"/>
          <p14:tracePt t="119512" x="1600200" y="5302250"/>
          <p14:tracePt t="119527" x="1600200" y="5314950"/>
          <p14:tracePt t="119544" x="1606550" y="5359400"/>
          <p14:tracePt t="119560" x="1612900" y="5378450"/>
          <p14:tracePt t="119577" x="1644650" y="5397500"/>
          <p14:tracePt t="119594" x="1670050" y="5403850"/>
          <p14:tracePt t="119610" x="1714500" y="5403850"/>
          <p14:tracePt t="119627" x="1778000" y="5403850"/>
          <p14:tracePt t="119643" x="1847850" y="5378450"/>
          <p14:tracePt t="119660" x="1905000" y="5346700"/>
          <p14:tracePt t="119677" x="1930400" y="5308600"/>
          <p14:tracePt t="119694" x="1949450" y="5289550"/>
          <p14:tracePt t="119710" x="1962150" y="5257800"/>
          <p14:tracePt t="119727" x="1962150" y="5245100"/>
          <p14:tracePt t="119729" x="1962150" y="5238750"/>
          <p14:tracePt t="120129" x="0" y="0"/>
        </p14:tracePtLst>
        <p14:tracePtLst>
          <p14:tracePt t="120653" x="3759200" y="5245100"/>
          <p14:tracePt t="120764" x="3759200" y="5257800"/>
          <p14:tracePt t="120770" x="3759200" y="5276850"/>
          <p14:tracePt t="120780" x="3759200" y="5283200"/>
          <p14:tracePt t="120795" x="3765550" y="5314950"/>
          <p14:tracePt t="120812" x="3810000" y="5346700"/>
          <p14:tracePt t="120827" x="3879850" y="5365750"/>
          <p14:tracePt t="120844" x="4000500" y="5391150"/>
          <p14:tracePt t="120860" x="4178300" y="5416550"/>
          <p14:tracePt t="120877" x="4413250" y="5416550"/>
          <p14:tracePt t="120894" x="4699000" y="5416550"/>
          <p14:tracePt t="120910" x="4978400" y="5416550"/>
          <p14:tracePt t="120913" x="5092700" y="5416550"/>
          <p14:tracePt t="120927" x="5200650" y="5416550"/>
          <p14:tracePt t="120929" x="5276850" y="5416550"/>
          <p14:tracePt t="120944" x="5340350" y="5416550"/>
          <p14:tracePt t="120960" x="5391150" y="5416550"/>
          <p14:tracePt t="120977" x="5403850" y="5416550"/>
          <p14:tracePt t="121322" x="0" y="0"/>
        </p14:tracePtLst>
        <p14:tracePtLst>
          <p14:tracePt t="121850" x="3873500" y="5156200"/>
          <p14:tracePt t="121865" x="3867150" y="5156200"/>
          <p14:tracePt t="121905" x="3867150" y="5162550"/>
          <p14:tracePt t="121913" x="3867150" y="5187950"/>
          <p14:tracePt t="121920" x="3867150" y="5219700"/>
          <p14:tracePt t="121929" x="3867150" y="5264150"/>
          <p14:tracePt t="121943" x="3873500" y="5289550"/>
          <p14:tracePt t="121959" x="3886200" y="5346700"/>
          <p14:tracePt t="121960" x="3892550" y="5365750"/>
          <p14:tracePt t="121976" x="3911600" y="5391150"/>
          <p14:tracePt t="121993" x="3930650" y="5422900"/>
          <p14:tracePt t="122010" x="3962400" y="5448300"/>
          <p14:tracePt t="122026" x="4000500" y="5461000"/>
          <p14:tracePt t="122043" x="4057650" y="5473700"/>
          <p14:tracePt t="122059" x="4146550" y="5492750"/>
          <p14:tracePt t="122076" x="4222750" y="5492750"/>
          <p14:tracePt t="122093" x="4311650" y="5473700"/>
          <p14:tracePt t="122110" x="4356100" y="5441950"/>
          <p14:tracePt t="122126" x="4381500" y="5397500"/>
          <p14:tracePt t="122143" x="4406900" y="5359400"/>
          <p14:tracePt t="122145" x="4413250" y="5340350"/>
          <p14:tracePt t="122160" x="4425950" y="5314950"/>
          <p14:tracePt t="122241" x="4438650" y="5314950"/>
          <p14:tracePt t="122249" x="4451350" y="5334000"/>
          <p14:tracePt t="122256" x="4457700" y="5353050"/>
          <p14:tracePt t="122265" x="4470400" y="5378450"/>
          <p14:tracePt t="122276" x="4470400" y="5391150"/>
          <p14:tracePt t="122293" x="4489450" y="5397500"/>
          <p14:tracePt t="122326" x="4502150" y="5397500"/>
          <p14:tracePt t="122343" x="4521200" y="5397500"/>
          <p14:tracePt t="122359" x="4565650" y="5391150"/>
          <p14:tracePt t="122361" x="4584700" y="5378450"/>
          <p14:tracePt t="122376" x="4635500" y="5359400"/>
          <p14:tracePt t="122393" x="4660900" y="5353050"/>
          <p14:tracePt t="122409" x="4673600" y="5346700"/>
          <p14:tracePt t="122426" x="4686300" y="5340350"/>
          <p14:tracePt t="122885" x="4692650" y="5340350"/>
          <p14:tracePt t="122894" x="4699000" y="5340350"/>
          <p14:tracePt t="122910" x="4737100" y="5340350"/>
          <p14:tracePt t="122915" x="4743450" y="5340350"/>
          <p14:tracePt t="122927" x="4768850" y="5340350"/>
          <p14:tracePt t="122943" x="4800600" y="5340350"/>
          <p14:tracePt t="122960" x="4883150" y="5327650"/>
          <p14:tracePt t="122978" x="4946650" y="5308600"/>
          <p14:tracePt t="122994" x="4997450" y="5289550"/>
          <p14:tracePt t="123009" x="5060950" y="5257800"/>
          <p14:tracePt t="123026" x="5118100" y="5238750"/>
          <p14:tracePt t="123042" x="5168900" y="5219700"/>
          <p14:tracePt t="123060" x="5207000" y="5200650"/>
          <p14:tracePt t="123080" x="5213350" y="5200650"/>
          <p14:tracePt t="123176" x="5226050" y="5200650"/>
          <p14:tracePt t="123184" x="5226050" y="5207000"/>
          <p14:tracePt t="123192" x="5232400" y="5226050"/>
          <p14:tracePt t="123209" x="5238750" y="5276850"/>
          <p14:tracePt t="123225" x="5257800" y="5308600"/>
          <p14:tracePt t="123243" x="5276850" y="5346700"/>
          <p14:tracePt t="123259" x="5295900" y="5365750"/>
          <p14:tracePt t="123276" x="5308600" y="5391150"/>
          <p14:tracePt t="123293" x="5321300" y="5397500"/>
          <p14:tracePt t="123345" x="5340350" y="5397500"/>
          <p14:tracePt t="123353" x="5346700" y="5397500"/>
          <p14:tracePt t="123361" x="5353050" y="5384800"/>
          <p14:tracePt t="123376" x="5372100" y="5353050"/>
          <p14:tracePt t="123392" x="5391150" y="5321300"/>
          <p14:tracePt t="123409" x="5397500" y="5283200"/>
          <p14:tracePt t="123426" x="5410200" y="5276850"/>
          <p14:tracePt t="123517" x="5416550" y="5283200"/>
          <p14:tracePt t="123522" x="5422900" y="5295900"/>
          <p14:tracePt t="123530" x="5429250" y="5314950"/>
          <p14:tracePt t="123543" x="5429250" y="5327650"/>
          <p14:tracePt t="123560" x="5429250" y="5340350"/>
          <p14:tracePt t="123563" x="5435600" y="5353050"/>
          <p14:tracePt t="123577" x="5441950" y="5359400"/>
          <p14:tracePt t="123602" x="5454650" y="5365750"/>
          <p14:tracePt t="123619" x="5461000" y="5365750"/>
          <p14:tracePt t="123626" x="5467350" y="5365750"/>
          <p14:tracePt t="123643" x="5480050" y="5365750"/>
          <p14:tracePt t="123659" x="5505450" y="5359400"/>
          <p14:tracePt t="123676" x="5543550" y="5334000"/>
          <p14:tracePt t="123693" x="5562600" y="5314950"/>
          <p14:tracePt t="123709" x="5588000" y="5295900"/>
          <p14:tracePt t="123726" x="5594350" y="5289550"/>
          <p14:tracePt t="123743" x="5600700" y="5289550"/>
          <p14:tracePt t="123770" x="5613400" y="5289550"/>
          <p14:tracePt t="123779" x="5619750" y="5302250"/>
          <p14:tracePt t="123795" x="5626100" y="5314950"/>
          <p14:tracePt t="123809" x="5651500" y="5353050"/>
          <p14:tracePt t="123826" x="5664200" y="5365750"/>
          <p14:tracePt t="123842" x="5676900" y="5378450"/>
          <p14:tracePt t="123859" x="5683250" y="5384800"/>
          <p14:tracePt t="123876" x="5695950" y="5384800"/>
          <p14:tracePt t="123898" x="5702300" y="5384800"/>
          <p14:tracePt t="123909" x="5708650" y="5384800"/>
          <p14:tracePt t="123926" x="5715000" y="5384800"/>
          <p14:tracePt t="123943" x="5721350" y="5384800"/>
          <p14:tracePt t="123960" x="5734050" y="5384800"/>
          <p14:tracePt t="123963" x="5746750" y="5384800"/>
          <p14:tracePt t="123976" x="5759450" y="5384800"/>
          <p14:tracePt t="123993" x="5772150" y="5384800"/>
          <p14:tracePt t="124010" x="5784850" y="5384800"/>
          <p14:tracePt t="124027" x="5822950" y="5384800"/>
          <p14:tracePt t="124043" x="5892800" y="5391150"/>
          <p14:tracePt t="124060" x="5956300" y="5391150"/>
          <p14:tracePt t="124077" x="6038850" y="5391150"/>
          <p14:tracePt t="124081" x="6076950" y="5391150"/>
          <p14:tracePt t="124092" x="6096000" y="5391150"/>
          <p14:tracePt t="124109" x="6134100" y="5391150"/>
          <p14:tracePt t="124126" x="6140450" y="5391150"/>
          <p14:tracePt t="124234" x="6146800" y="5391150"/>
          <p14:tracePt t="124248" x="6140450" y="5384800"/>
          <p14:tracePt t="124265" x="6134100" y="5378450"/>
          <p14:tracePt t="124280" x="6121400" y="5372100"/>
          <p14:tracePt t="124296" x="6115050" y="5372100"/>
          <p14:tracePt t="124304" x="6102350" y="5372100"/>
          <p14:tracePt t="124320" x="6096000" y="5372100"/>
          <p14:tracePt t="124328" x="6089650" y="5372100"/>
          <p14:tracePt t="124342" x="6083300" y="5372100"/>
          <p14:tracePt t="124359" x="6051550" y="5372100"/>
          <p14:tracePt t="124360" x="6038850" y="5372100"/>
          <p14:tracePt t="124375" x="6019800" y="5372100"/>
          <p14:tracePt t="124377" x="6000750" y="5372100"/>
          <p14:tracePt t="124392" x="5962650" y="5372100"/>
          <p14:tracePt t="124409" x="5886450" y="5372100"/>
          <p14:tracePt t="124425" x="5772150" y="5372100"/>
          <p14:tracePt t="124442" x="5613400" y="5372100"/>
          <p14:tracePt t="124459" x="5403850" y="5372100"/>
          <p14:tracePt t="124475" x="5156200" y="5372100"/>
          <p14:tracePt t="124492" x="4927600" y="5372100"/>
          <p14:tracePt t="124509" x="4749800" y="5372100"/>
          <p14:tracePt t="124525" x="4641850" y="5372100"/>
          <p14:tracePt t="124542" x="4603750" y="5372100"/>
          <p14:tracePt t="124544" x="4597400" y="5372100"/>
          <p14:tracePt t="124559" x="4591050" y="5372100"/>
          <p14:tracePt t="124689" x="4610100" y="5372100"/>
          <p14:tracePt t="124700" x="4660900" y="5372100"/>
          <p14:tracePt t="124709" x="4737100" y="5372100"/>
          <p14:tracePt t="124726" x="4921250" y="5372100"/>
          <p14:tracePt t="124742" x="5168900" y="5372100"/>
          <p14:tracePt t="124746" x="5321300" y="5372100"/>
          <p14:tracePt t="124761" x="5435600" y="5372100"/>
          <p14:tracePt t="124763" x="5530850" y="5372100"/>
          <p14:tracePt t="124778" x="5613400" y="5372100"/>
          <p14:tracePt t="124793" x="5632450" y="5372100"/>
          <p14:tracePt t="124876" x="5613400" y="5372100"/>
          <p14:tracePt t="124881" x="5581650" y="5372100"/>
          <p14:tracePt t="124892" x="5530850" y="5372100"/>
          <p14:tracePt t="124909" x="5391150" y="5372100"/>
          <p14:tracePt t="124926" x="5264150" y="5372100"/>
          <p14:tracePt t="124942" x="5207000" y="5372100"/>
          <p14:tracePt t="124959" x="5194300" y="5372100"/>
          <p14:tracePt t="124976" x="5187950" y="5372100"/>
          <p14:tracePt t="125043" x="5194300" y="5372100"/>
          <p14:tracePt t="125050" x="5219700" y="5372100"/>
          <p14:tracePt t="125059" x="5251450" y="5372100"/>
          <p14:tracePt t="125076" x="5334000" y="5372100"/>
          <p14:tracePt t="125092" x="5435600" y="5384800"/>
          <p14:tracePt t="125109" x="5530850" y="5384800"/>
          <p14:tracePt t="125125" x="5588000" y="5384800"/>
          <p14:tracePt t="125143" x="5607050" y="5384800"/>
          <p14:tracePt t="125187" x="5588000" y="5384800"/>
          <p14:tracePt t="125193" x="5537200" y="5378450"/>
          <p14:tracePt t="125209" x="5416550" y="5365750"/>
          <p14:tracePt t="125225" x="5283200" y="5340350"/>
          <p14:tracePt t="125242" x="5207000" y="5321300"/>
          <p14:tracePt t="125260" x="5194300" y="5314950"/>
          <p14:tracePt t="125276" x="5187950" y="5314950"/>
          <p14:tracePt t="125324" x="5194300" y="5314950"/>
          <p14:tracePt t="125330" x="5219700" y="5314950"/>
          <p14:tracePt t="125342" x="5251450" y="5314950"/>
          <p14:tracePt t="125359" x="5353050" y="5314950"/>
          <p14:tracePt t="125362" x="5410200" y="5314950"/>
          <p14:tracePt t="125375" x="5473700" y="5314950"/>
          <p14:tracePt t="125392" x="5537200" y="5314950"/>
          <p14:tracePt t="125409" x="5549900" y="5314950"/>
          <p14:tracePt t="126075" x="5543550" y="5314950"/>
          <p14:tracePt t="126081" x="5524500" y="5314950"/>
          <p14:tracePt t="126091" x="5492750" y="5314950"/>
          <p14:tracePt t="126108" x="5353050" y="5314950"/>
          <p14:tracePt t="126125" x="5118100" y="5314950"/>
          <p14:tracePt t="126141" x="4813300" y="5314950"/>
          <p14:tracePt t="126158" x="4559300" y="5314950"/>
          <p14:tracePt t="126175" x="4419600" y="5314950"/>
          <p14:tracePt t="126192" x="4387850" y="5314950"/>
          <p14:tracePt t="126289" x="4394200" y="5314950"/>
          <p14:tracePt t="126296" x="4438650" y="5314950"/>
          <p14:tracePt t="126305" x="4508500" y="5314950"/>
          <p14:tracePt t="126313" x="4597400" y="5314950"/>
          <p14:tracePt t="126325" x="4711700" y="5314950"/>
          <p14:tracePt t="126342" x="5010150" y="5314950"/>
          <p14:tracePt t="126358" x="5340350" y="5314950"/>
          <p14:tracePt t="126361" x="5441950" y="5314950"/>
          <p14:tracePt t="126375" x="5524500" y="5314950"/>
          <p14:tracePt t="126376" x="5581650" y="5314950"/>
          <p14:tracePt t="126391" x="5600700" y="5314950"/>
          <p14:tracePt t="126393" x="5607050" y="5314950"/>
          <p14:tracePt t="126408" x="5613400" y="5314950"/>
          <p14:tracePt t="126530" x="5607050" y="5314950"/>
          <p14:tracePt t="126537" x="5575300" y="5314950"/>
          <p14:tracePt t="126546" x="5537200" y="5314950"/>
          <p14:tracePt t="126559" x="5480050" y="5314950"/>
          <p14:tracePt t="126576" x="5276850" y="5314950"/>
          <p14:tracePt t="126591" x="5213350" y="5314950"/>
          <p14:tracePt t="126608" x="5118100" y="5314950"/>
          <p14:tracePt t="126624" x="5099050" y="5314950"/>
          <p14:tracePt t="126696" x="5111750" y="5314950"/>
          <p14:tracePt t="126704" x="5124450" y="5314950"/>
          <p14:tracePt t="126712" x="5175250" y="5314950"/>
          <p14:tracePt t="126724" x="5219700" y="5321300"/>
          <p14:tracePt t="126741" x="5308600" y="5334000"/>
          <p14:tracePt t="126758" x="5378450" y="5346700"/>
          <p14:tracePt t="126775" x="5397500" y="5353050"/>
          <p14:tracePt t="128089" x="0" y="0"/>
        </p14:tracePtLst>
        <p14:tracePtLst>
          <p14:tracePt t="128586" x="4019550" y="5289550"/>
          <p14:tracePt t="128716" x="4038600" y="5289550"/>
          <p14:tracePt t="128722" x="4070350" y="5289550"/>
          <p14:tracePt t="128731" x="4121150" y="5289550"/>
          <p14:tracePt t="128741" x="4197350" y="5289550"/>
          <p14:tracePt t="128758" x="4406900" y="5289550"/>
          <p14:tracePt t="128776" x="4705350" y="5289550"/>
          <p14:tracePt t="128779" x="4857750" y="5289550"/>
          <p14:tracePt t="128793" x="5092700" y="5289550"/>
          <p14:tracePt t="128810" x="5219700" y="5289550"/>
          <p14:tracePt t="128826" x="5251450" y="5289550"/>
          <p14:tracePt t="128842" x="5257800" y="5289550"/>
          <p14:tracePt t="128939" x="5238750" y="5289550"/>
          <p14:tracePt t="128947" x="5200650" y="5289550"/>
          <p14:tracePt t="128958" x="5143500" y="5289550"/>
          <p14:tracePt t="128974" x="4984750" y="5289550"/>
          <p14:tracePt t="128979" x="4889500" y="5289550"/>
          <p14:tracePt t="128991" x="4787900" y="5289550"/>
          <p14:tracePt t="129008" x="4483100" y="5289550"/>
          <p14:tracePt t="129026" x="4337050" y="5289550"/>
          <p14:tracePt t="129042" x="4267200" y="5289550"/>
          <p14:tracePt t="129059" x="4254500" y="5289550"/>
          <p14:tracePt t="129075" x="4248150" y="5289550"/>
          <p14:tracePt t="129161" x="4254500" y="5289550"/>
          <p14:tracePt t="129170" x="4286250" y="5289550"/>
          <p14:tracePt t="129178" x="4343400" y="5289550"/>
          <p14:tracePt t="129191" x="4406900" y="5289550"/>
          <p14:tracePt t="129208" x="4584700" y="5289550"/>
          <p14:tracePt t="129210" x="4679950" y="5289550"/>
          <p14:tracePt t="129225" x="4838700" y="5289550"/>
          <p14:tracePt t="129241" x="4902200" y="5289550"/>
          <p14:tracePt t="129258" x="4921250" y="5289550"/>
          <p14:tracePt t="129370" x="4489450" y="5289550"/>
          <p14:tracePt t="129377" x="4375150" y="5289550"/>
          <p14:tracePt t="129386" x="4260850" y="5289550"/>
          <p14:tracePt t="129393" x="4165600" y="5289550"/>
          <p14:tracePt t="129407" x="4089400" y="5289550"/>
          <p14:tracePt t="129424" x="4006850" y="5289550"/>
          <p14:tracePt t="129440" x="3994150" y="5289550"/>
          <p14:tracePt t="129500" x="4000500" y="5289550"/>
          <p14:tracePt t="129506" x="4013200" y="5289550"/>
          <p14:tracePt t="129515" x="4044950" y="5289550"/>
          <p14:tracePt t="129525" x="4108450" y="5289550"/>
          <p14:tracePt t="129542" x="4311650" y="5289550"/>
          <p14:tracePt t="129546" x="4438650" y="5289550"/>
          <p14:tracePt t="129557" x="4610100" y="5289550"/>
          <p14:tracePt t="129562" x="4806950" y="5289550"/>
          <p14:tracePt t="129575" x="5003800" y="5289550"/>
          <p14:tracePt t="129578" x="5156200" y="5289550"/>
          <p14:tracePt t="129592" x="5270500" y="5289550"/>
          <p14:tracePt t="129595" x="5353050" y="5289550"/>
          <p14:tracePt t="129608" x="5416550" y="5289550"/>
          <p14:tracePt t="129625" x="5429250" y="5289550"/>
          <p14:tracePt t="129674" x="5403850" y="5289550"/>
          <p14:tracePt t="129683" x="5359400" y="5289550"/>
          <p14:tracePt t="129691" x="5283200" y="5289550"/>
          <p14:tracePt t="129707" x="5118100" y="5289550"/>
          <p14:tracePt t="129724" x="4927600" y="5289550"/>
          <p14:tracePt t="129741" x="4768850" y="5289550"/>
          <p14:tracePt t="129758" x="4711700" y="5289550"/>
          <p14:tracePt t="129775" x="4699000" y="5289550"/>
          <p14:tracePt t="129833" x="4711700" y="5289550"/>
          <p14:tracePt t="129842" x="4743450" y="5289550"/>
          <p14:tracePt t="129849" x="4781550" y="5289550"/>
          <p14:tracePt t="129859" x="4813300" y="5289550"/>
          <p14:tracePt t="129875" x="4857750" y="5289550"/>
          <p14:tracePt t="129891" x="4876800" y="5289550"/>
          <p14:tracePt t="129947" x="4857750" y="5289550"/>
          <p14:tracePt t="129954" x="4826000" y="5289550"/>
          <p14:tracePt t="129964" x="4768850" y="5289550"/>
          <p14:tracePt t="129974" x="4705350" y="5289550"/>
          <p14:tracePt t="129991" x="4521200" y="5289550"/>
          <p14:tracePt t="129996" x="4400550" y="5289550"/>
          <p14:tracePt t="130007" x="4298950" y="5289550"/>
          <p14:tracePt t="130026" x="4095750" y="5289550"/>
          <p14:tracePt t="130042" x="4076700" y="5289550"/>
          <p14:tracePt t="130059" x="4070350" y="5289550"/>
          <p14:tracePt t="130091" x="4083050" y="5295900"/>
          <p14:tracePt t="130098" x="4102100" y="5302250"/>
          <p14:tracePt t="130108" x="4152900" y="5321300"/>
          <p14:tracePt t="130125" x="4298950" y="5334000"/>
          <p14:tracePt t="130128" x="4406900" y="5334000"/>
          <p14:tracePt t="130140" x="4533900" y="5334000"/>
          <p14:tracePt t="130157" x="4883150" y="5334000"/>
          <p14:tracePt t="130174" x="5137150" y="5334000"/>
          <p14:tracePt t="130177" x="5213350" y="5334000"/>
          <p14:tracePt t="130191" x="5238750" y="5334000"/>
          <p14:tracePt t="130207" x="5251450" y="5334000"/>
          <p14:tracePt t="130210" x="5257800" y="5334000"/>
          <p14:tracePt t="130236" x="5245100" y="5334000"/>
          <p14:tracePt t="130244" x="5213350" y="5334000"/>
          <p14:tracePt t="130257" x="5099050" y="5334000"/>
          <p14:tracePt t="130275" x="4959350" y="5334000"/>
          <p14:tracePt t="130291" x="4883150" y="5334000"/>
          <p14:tracePt t="130308" x="4857750" y="5334000"/>
          <p14:tracePt t="130325" x="4851400" y="5334000"/>
          <p14:tracePt t="130364" x="4864100" y="5334000"/>
          <p14:tracePt t="130373" x="4889500" y="5334000"/>
          <p14:tracePt t="130379" x="4927600" y="5334000"/>
          <p14:tracePt t="130391" x="5003800" y="5346700"/>
          <p14:tracePt t="130408" x="5264150" y="5384800"/>
          <p14:tracePt t="130423" x="5334000" y="5397500"/>
          <p14:tracePt t="130440" x="5422900" y="5410200"/>
          <p14:tracePt t="130499" x="5397500" y="5410200"/>
          <p14:tracePt t="130504" x="5359400" y="5410200"/>
          <p14:tracePt t="130514" x="5302250" y="5410200"/>
          <p14:tracePt t="130524" x="5257800" y="5403850"/>
          <p14:tracePt t="130540" x="5200650" y="5403850"/>
          <p14:tracePt t="130557" x="5181600" y="5403850"/>
          <p14:tracePt t="130574" x="5175250" y="5403850"/>
          <p14:tracePt t="130624" x="5181600" y="5403850"/>
          <p14:tracePt t="130633" x="5207000" y="5403850"/>
          <p14:tracePt t="130641" x="5245100" y="5403850"/>
          <p14:tracePt t="130657" x="5346700" y="5410200"/>
          <p14:tracePt t="130673" x="5397500" y="5410200"/>
          <p14:tracePt t="130690" x="5422900" y="5410200"/>
          <p14:tracePt t="130707" x="5429250" y="5410200"/>
          <p14:tracePt t="131144" x="0" y="0"/>
        </p14:tracePtLst>
        <p14:tracePtLst>
          <p14:tracePt t="131825" x="5321300" y="5194300"/>
          <p14:tracePt t="131932" x="5334000" y="5194300"/>
          <p14:tracePt t="131939" x="5346700" y="5194300"/>
          <p14:tracePt t="131957" x="5378450" y="5194300"/>
          <p14:tracePt t="131973" x="5391150" y="5194300"/>
          <p14:tracePt t="131989" x="0" y="0"/>
        </p14:tracePtLst>
        <p14:tracePtLst>
          <p14:tracePt t="132465" x="2482850" y="5238750"/>
          <p14:tracePt t="132483" x="2476500" y="5245100"/>
          <p14:tracePt t="132505" x="2476500" y="5251450"/>
          <p14:tracePt t="132648" x="0" y="0"/>
        </p14:tracePtLst>
        <p14:tracePtLst>
          <p14:tracePt t="133274" x="8166100" y="5384800"/>
          <p14:tracePt t="133409" x="8159750" y="5384800"/>
          <p14:tracePt t="133435" x="8159750" y="5391150"/>
          <p14:tracePt t="133441" x="8166100" y="5391150"/>
          <p14:tracePt t="133451" x="8178800" y="5391150"/>
          <p14:tracePt t="133457" x="8204200" y="5397500"/>
          <p14:tracePt t="133472" x="8255000" y="5403850"/>
          <p14:tracePt t="133489" x="8343900" y="5429250"/>
          <p14:tracePt t="133506" x="8445500" y="5441950"/>
          <p14:tracePt t="133522" x="8521700" y="5454650"/>
          <p14:tracePt t="133539" x="8559800" y="5461000"/>
          <p14:tracePt t="133557" x="8578850" y="5461000"/>
          <p14:tracePt t="133573" x="8585200" y="5461000"/>
          <p14:tracePt t="133626" x="8566150" y="5461000"/>
          <p14:tracePt t="133636" x="8521700" y="5461000"/>
          <p14:tracePt t="133641" x="8483600" y="5461000"/>
          <p14:tracePt t="133657" x="8382000" y="5461000"/>
          <p14:tracePt t="133673" x="8286750" y="5461000"/>
          <p14:tracePt t="133689" x="8229600" y="5461000"/>
          <p14:tracePt t="133706" x="8204200" y="5461000"/>
          <p14:tracePt t="133723" x="8197850" y="5461000"/>
          <p14:tracePt t="133817" x="8204200" y="5461000"/>
          <p14:tracePt t="133825" x="8223250" y="5461000"/>
          <p14:tracePt t="133834" x="8248650" y="5461000"/>
          <p14:tracePt t="133844" x="8299450" y="5467350"/>
          <p14:tracePt t="133857" x="8362950" y="5480050"/>
          <p14:tracePt t="133873" x="8420100" y="5480050"/>
          <p14:tracePt t="133890" x="8439150" y="5480050"/>
          <p14:tracePt t="133906" x="8445500" y="5480050"/>
          <p14:tracePt t="133947" x="8439150" y="5480050"/>
          <p14:tracePt t="133954" x="8388350" y="5480050"/>
          <p14:tracePt t="133963" x="8343900" y="5467350"/>
          <p14:tracePt t="133972" x="8286750" y="5461000"/>
          <p14:tracePt t="133989" x="8197850" y="5448300"/>
          <p14:tracePt t="134006" x="8159750" y="5448300"/>
          <p14:tracePt t="134012" x="8147050" y="5448300"/>
          <p14:tracePt t="134124" x="8159750" y="5448300"/>
          <p14:tracePt t="134129" x="8172450" y="5448300"/>
          <p14:tracePt t="134139" x="8191500" y="5448300"/>
          <p14:tracePt t="134157" x="8223250" y="5448300"/>
          <p14:tracePt t="134172" x="8242300" y="5448300"/>
          <p14:tracePt t="134457" x="0" y="0"/>
        </p14:tracePtLst>
        <p14:tracePtLst>
          <p14:tracePt t="135001" x="1574800" y="5422900"/>
          <p14:tracePt t="135074" x="1581150" y="5422900"/>
          <p14:tracePt t="135081" x="1606550" y="5422900"/>
          <p14:tracePt t="135090" x="1644650" y="5422900"/>
          <p14:tracePt t="135105" x="1771650" y="5435600"/>
          <p14:tracePt t="135122" x="1943100" y="5435600"/>
          <p14:tracePt t="135139" x="2089150" y="5435600"/>
          <p14:tracePt t="135155" x="2178050" y="5435600"/>
          <p14:tracePt t="135172" x="2203450" y="5435600"/>
          <p14:tracePt t="135188" x="2209800" y="5435600"/>
          <p14:tracePt t="135649" x="0" y="0"/>
        </p14:tracePtLst>
        <p14:tracePtLst>
          <p14:tracePt t="136310" x="7791450" y="5461000"/>
          <p14:tracePt t="136326" x="7804150" y="5467350"/>
          <p14:tracePt t="136332" x="7810500" y="5467350"/>
          <p14:tracePt t="136346" x="7829550" y="5473700"/>
          <p14:tracePt t="136357" x="7835900" y="5473700"/>
          <p14:tracePt t="136373" x="7905750" y="5486400"/>
          <p14:tracePt t="136389" x="7975600" y="5492750"/>
          <p14:tracePt t="136405" x="8102600" y="5492750"/>
          <p14:tracePt t="136421" x="8248650" y="5492750"/>
          <p14:tracePt t="136438" x="8394700" y="5492750"/>
          <p14:tracePt t="136455" x="8515350" y="5492750"/>
          <p14:tracePt t="136471" x="8591550" y="5492750"/>
          <p14:tracePt t="136472" x="8610600" y="5492750"/>
          <p14:tracePt t="136488" x="8655050" y="5492750"/>
          <p14:tracePt t="136504" x="8667750" y="5492750"/>
          <p14:tracePt t="136521" x="8674100" y="5492750"/>
          <p14:tracePt t="136546" x="8680450" y="5492750"/>
          <p14:tracePt t="136562" x="8686800" y="5492750"/>
          <p14:tracePt t="136571" x="8693150" y="5492750"/>
          <p14:tracePt t="136588" x="8705850" y="5492750"/>
          <p14:tracePt t="136604" x="8712200" y="5486400"/>
          <p14:tracePt t="136622" x="8737600" y="5480050"/>
          <p14:tracePt t="136639" x="8756650" y="5461000"/>
          <p14:tracePt t="136642" x="8769350" y="5441950"/>
          <p14:tracePt t="136654" x="8788400" y="5429250"/>
          <p14:tracePt t="136671" x="8826500" y="5403850"/>
          <p14:tracePt t="136673" x="8832850" y="5391150"/>
          <p14:tracePt t="136688" x="8851900" y="5353050"/>
          <p14:tracePt t="136704" x="8858250" y="5334000"/>
          <p14:tracePt t="136721" x="8858250" y="5302250"/>
          <p14:tracePt t="136738" x="8858250" y="5270500"/>
          <p14:tracePt t="136755" x="8845550" y="5226050"/>
          <p14:tracePt t="136771" x="8807450" y="5187950"/>
          <p14:tracePt t="136788" x="8718550" y="5149850"/>
          <p14:tracePt t="136805" x="8616950" y="5111750"/>
          <p14:tracePt t="136822" x="8534400" y="5086350"/>
          <p14:tracePt t="136838" x="8502650" y="5080000"/>
          <p14:tracePt t="136841" x="8496300" y="5080000"/>
          <p14:tracePt t="136855" x="8489950" y="5080000"/>
          <p14:tracePt t="136872" x="8483600" y="5080000"/>
          <p14:tracePt t="136889" x="8470900" y="5080000"/>
          <p14:tracePt t="136905" x="8464550" y="5092700"/>
          <p14:tracePt t="136921" x="8451850" y="5118100"/>
          <p14:tracePt t="136938" x="8439150" y="5156200"/>
          <p14:tracePt t="136955" x="8432800" y="5213350"/>
          <p14:tracePt t="136971" x="8426450" y="5264150"/>
          <p14:tracePt t="136988" x="8445500" y="5321300"/>
          <p14:tracePt t="137004" x="8489950" y="5384800"/>
          <p14:tracePt t="137021" x="8534400" y="5435600"/>
          <p14:tracePt t="137038" x="8591550" y="5467350"/>
          <p14:tracePt t="137054" x="8636000" y="5486400"/>
          <p14:tracePt t="137056" x="8642350" y="5486400"/>
          <p14:tracePt t="137071" x="8661400" y="5486400"/>
          <p14:tracePt t="137088" x="8686800" y="5486400"/>
          <p14:tracePt t="137105" x="8705850" y="5486400"/>
          <p14:tracePt t="137122" x="8731250" y="5480050"/>
          <p14:tracePt t="137138" x="8763000" y="5448300"/>
          <p14:tracePt t="137154" x="8788400" y="5397500"/>
          <p14:tracePt t="137171" x="8801100" y="5346700"/>
          <p14:tracePt t="137188" x="8801100" y="5327650"/>
          <p14:tracePt t="137204" x="8801100" y="5295900"/>
          <p14:tracePt t="137221" x="8794750" y="5276850"/>
          <p14:tracePt t="137238" x="8788400" y="5270500"/>
          <p14:tracePt t="137254" x="8782050" y="5270500"/>
          <p14:tracePt t="137271" x="8769350" y="5264150"/>
          <p14:tracePt t="137417" x="0" y="0"/>
        </p14:tracePtLst>
        <p14:tracePtLst>
          <p14:tracePt t="139178" x="9525000" y="5080000"/>
          <p14:tracePt t="139211" x="9518650" y="5086350"/>
          <p14:tracePt t="139220" x="9518650" y="5092700"/>
          <p14:tracePt t="139238" x="9512300" y="5130800"/>
          <p14:tracePt t="139243" x="9512300" y="5162550"/>
          <p14:tracePt t="139254" x="9512300" y="5194300"/>
          <p14:tracePt t="139271" x="9512300" y="5238750"/>
          <p14:tracePt t="139277" x="9512300" y="5264150"/>
          <p14:tracePt t="139288" x="9512300" y="5314950"/>
          <p14:tracePt t="139305" x="9531350" y="5346700"/>
          <p14:tracePt t="139429" x="9639300" y="5403850"/>
          <p14:tracePt t="139432" x="9645650" y="5378450"/>
          <p14:tracePt t="139441" x="9652000" y="5353050"/>
          <p14:tracePt t="139454" x="9658350" y="5340350"/>
          <p14:tracePt t="139470" x="9671050" y="5283200"/>
          <p14:tracePt t="139487" x="9671050" y="5251450"/>
          <p14:tracePt t="139489" x="9671050" y="5238750"/>
          <p14:tracePt t="139504" x="9671050" y="5207000"/>
          <p14:tracePt t="139585" x="9671050" y="5232400"/>
          <p14:tracePt t="139594" x="9671050" y="5270500"/>
          <p14:tracePt t="139605" x="9671050" y="5327650"/>
          <p14:tracePt t="139622" x="9702800" y="5435600"/>
          <p14:tracePt t="139626" x="9709150" y="5461000"/>
          <p14:tracePt t="139637" x="9709150" y="5467350"/>
          <p14:tracePt t="139655" x="9709150" y="5473700"/>
          <p14:tracePt t="139692" x="9709150" y="5480050"/>
          <p14:tracePt t="139716" x="9709150" y="5473700"/>
          <p14:tracePt t="139722" x="9709150" y="5467350"/>
          <p14:tracePt t="139731" x="9709150" y="5454650"/>
          <p14:tracePt t="139739" x="9709150" y="5448300"/>
          <p14:tracePt t="139754" x="9709150" y="5429250"/>
          <p14:tracePt t="139771" x="9709150" y="5403850"/>
          <p14:tracePt t="139787" x="9709150" y="5391150"/>
          <p14:tracePt t="139804" x="9715500" y="5384800"/>
          <p14:tracePt t="139822" x="9721850" y="5378450"/>
          <p14:tracePt t="139913" x="0" y="0"/>
        </p14:tracePtLst>
        <p14:tracePtLst>
          <p14:tracePt t="141251" x="10274300" y="5041900"/>
          <p14:tracePt t="141299" x="10274300" y="5054600"/>
          <p14:tracePt t="141309" x="10274300" y="5092700"/>
          <p14:tracePt t="141322" x="10306050" y="5187950"/>
          <p14:tracePt t="141341" x="10350500" y="5308600"/>
          <p14:tracePt t="141355" x="10420350" y="5422900"/>
          <p14:tracePt t="141372" x="10471150" y="5499100"/>
          <p14:tracePt t="141387" x="10502900" y="5537200"/>
          <p14:tracePt t="141404" x="10509250" y="5549900"/>
          <p14:tracePt t="141449" x="10515600" y="5549900"/>
          <p14:tracePt t="141456" x="10521950" y="5549900"/>
          <p14:tracePt t="141465" x="10528300" y="5549900"/>
          <p14:tracePt t="141473" x="10534650" y="5530850"/>
          <p14:tracePt t="141486" x="10547350" y="5505450"/>
          <p14:tracePt t="141503" x="10560050" y="5441950"/>
          <p14:tracePt t="141505" x="10572750" y="5397500"/>
          <p14:tracePt t="141520" x="10585450" y="5327650"/>
          <p14:tracePt t="141536" x="10585450" y="5289550"/>
          <p14:tracePt t="141553" x="10585450" y="5270500"/>
          <p14:tracePt t="141569" x="10585450" y="5264150"/>
          <p14:tracePt t="141641" x="10591800" y="5264150"/>
          <p14:tracePt t="141650" x="10598150" y="5289550"/>
          <p14:tracePt t="141656" x="10604500" y="5308600"/>
          <p14:tracePt t="141669" x="10610850" y="5327650"/>
          <p14:tracePt t="141686" x="10629900" y="5346700"/>
          <p14:tracePt t="141688" x="10642600" y="5365750"/>
          <p14:tracePt t="141703" x="10648950" y="5378450"/>
          <p14:tracePt t="141704" x="10655300" y="5384800"/>
          <p14:tracePt t="141720" x="10687050" y="5397500"/>
          <p14:tracePt t="141736" x="10712450" y="5397500"/>
          <p14:tracePt t="141753" x="10756900" y="5397500"/>
          <p14:tracePt t="141770" x="10826750" y="5397500"/>
          <p14:tracePt t="141786" x="10934700" y="5391150"/>
          <p14:tracePt t="141803" x="11049000" y="5359400"/>
          <p14:tracePt t="141820" x="11144250" y="5321300"/>
          <p14:tracePt t="141836" x="11220450" y="5302250"/>
          <p14:tracePt t="141853" x="11264900" y="5283200"/>
          <p14:tracePt t="141870" x="11290300" y="5283200"/>
          <p14:tracePt t="141872" x="11309350" y="5283200"/>
          <p14:tracePt t="141886" x="11322050" y="5276850"/>
          <p14:tracePt t="141888" x="11328400" y="5276850"/>
          <p14:tracePt t="141903" x="11334750" y="5276850"/>
          <p14:tracePt t="141906" x="11341100" y="5276850"/>
          <p14:tracePt t="142082" x="11328400" y="5276850"/>
          <p14:tracePt t="142082" x="0" y="0"/>
        </p14:tracePtLst>
        <p14:tracePtLst>
          <p14:tracePt t="142651" x="8293100" y="5334000"/>
          <p14:tracePt t="142769" x="8318500" y="5334000"/>
          <p14:tracePt t="142778" x="8369300" y="5334000"/>
          <p14:tracePt t="142787" x="8451850" y="5334000"/>
          <p14:tracePt t="142803" x="8667750" y="5334000"/>
          <p14:tracePt t="142820" x="8909050" y="5334000"/>
          <p14:tracePt t="142838" x="9137650" y="5346700"/>
          <p14:tracePt t="142843" x="9226550" y="5346700"/>
          <p14:tracePt t="142853" x="9321800" y="5346700"/>
          <p14:tracePt t="142870" x="9467850" y="5346700"/>
          <p14:tracePt t="142874" x="9537700" y="5346700"/>
          <p14:tracePt t="142887" x="9613900" y="5346700"/>
          <p14:tracePt t="142904" x="9753600" y="5346700"/>
          <p14:tracePt t="142907" x="9836150" y="5346700"/>
          <p14:tracePt t="142920" x="9918700" y="5346700"/>
          <p14:tracePt t="142922" x="10013950" y="5346700"/>
          <p14:tracePt t="142938" x="10204450" y="5346700"/>
          <p14:tracePt t="142953" x="10382250" y="5346700"/>
          <p14:tracePt t="142970" x="10521950" y="5346700"/>
          <p14:tracePt t="142986" x="10579100" y="5346700"/>
          <p14:tracePt t="143003" x="10598150" y="5346700"/>
          <p14:tracePt t="143019" x="10604500" y="5346700"/>
          <p14:tracePt t="143057" x="10610850" y="5346700"/>
          <p14:tracePt t="143257" x="0" y="0"/>
        </p14:tracePtLst>
        <p14:tracePtLst>
          <p14:tracePt t="143813" x="4095750" y="5295900"/>
          <p14:tracePt t="143897" x="4108450" y="5295900"/>
          <p14:tracePt t="143906" x="4152900" y="5295900"/>
          <p14:tracePt t="143913" x="4222750" y="5295900"/>
          <p14:tracePt t="143922" x="4330700" y="5295900"/>
          <p14:tracePt t="143937" x="4654550" y="5295900"/>
          <p14:tracePt t="143953" x="5041900" y="5295900"/>
          <p14:tracePt t="143969" x="5346700" y="5295900"/>
          <p14:tracePt t="143986" x="5505450" y="5295900"/>
          <p14:tracePt t="144002" x="5556250" y="5295900"/>
          <p14:tracePt t="144019" x="5568950" y="5295900"/>
          <p14:tracePt t="144113" x="5537200" y="5295900"/>
          <p14:tracePt t="144121" x="5473700" y="5295900"/>
          <p14:tracePt t="144130" x="5378450" y="5295900"/>
          <p14:tracePt t="144139" x="5264150" y="5295900"/>
          <p14:tracePt t="144152" x="4959350" y="5295900"/>
          <p14:tracePt t="144170" x="4591050" y="5295900"/>
          <p14:tracePt t="144187" x="4375150" y="5295900"/>
          <p14:tracePt t="144203" x="4292600" y="5295900"/>
          <p14:tracePt t="144220" x="4273550" y="5295900"/>
          <p14:tracePt t="144283" x="4292600" y="5295900"/>
          <p14:tracePt t="144291" x="4324350" y="5295900"/>
          <p14:tracePt t="144302" x="4387850" y="5295900"/>
          <p14:tracePt t="144319" x="4591050" y="5295900"/>
          <p14:tracePt t="144322" x="4718050" y="5295900"/>
          <p14:tracePt t="144336" x="5022850" y="5295900"/>
          <p14:tracePt t="144354" x="5232400" y="5295900"/>
          <p14:tracePt t="144370" x="5327650" y="5295900"/>
          <p14:tracePt t="144387" x="5340350" y="5302250"/>
          <p14:tracePt t="144403" x="5346700" y="5302250"/>
          <p14:tracePt t="144442" x="5327650" y="5302250"/>
          <p14:tracePt t="144450" x="5295900" y="5302250"/>
          <p14:tracePt t="144456" x="5232400" y="5302250"/>
          <p14:tracePt t="144468" x="5156200" y="5302250"/>
          <p14:tracePt t="144485" x="4946650" y="5302250"/>
          <p14:tracePt t="144502" x="4711700" y="5302250"/>
          <p14:tracePt t="144518" x="4565650" y="5302250"/>
          <p14:tracePt t="144521" x="4533900" y="5302250"/>
          <p14:tracePt t="144535" x="4521200" y="5302250"/>
          <p14:tracePt t="144552" x="4514850" y="5302250"/>
          <p14:tracePt t="144585" x="4546600" y="5302250"/>
          <p14:tracePt t="144593" x="4603750" y="5302250"/>
          <p14:tracePt t="144602" x="4673600" y="5302250"/>
          <p14:tracePt t="144619" x="4857750" y="5302250"/>
          <p14:tracePt t="144636" x="5035550" y="5302250"/>
          <p14:tracePt t="144652" x="5162550" y="5314950"/>
          <p14:tracePt t="144669" x="5207000" y="5327650"/>
          <p14:tracePt t="144685" x="5219700" y="5327650"/>
          <p14:tracePt t="144746" x="5219700" y="5334000"/>
          <p14:tracePt t="144753" x="5200650" y="5340350"/>
          <p14:tracePt t="144762" x="5162550" y="5340350"/>
          <p14:tracePt t="144769" x="5092700" y="5340350"/>
          <p14:tracePt t="144785" x="4902200" y="5340350"/>
          <p14:tracePt t="144802" x="4705350" y="5340350"/>
          <p14:tracePt t="144819" x="4597400" y="5340350"/>
          <p14:tracePt t="144835" x="4565650" y="5340350"/>
          <p14:tracePt t="144869" x="4572000" y="5340350"/>
          <p14:tracePt t="144885" x="4660900" y="5340350"/>
          <p14:tracePt t="144902" x="4806950" y="5340350"/>
          <p14:tracePt t="144904" x="4908550" y="5340350"/>
          <p14:tracePt t="144919" x="5041900" y="5340350"/>
          <p14:tracePt t="144936" x="5403850" y="5340350"/>
          <p14:tracePt t="144952" x="5511800" y="5340350"/>
          <p14:tracePt t="144968" x="5530850" y="5340350"/>
          <p14:tracePt t="145017" x="5505450" y="5340350"/>
          <p14:tracePt t="145026" x="5473700" y="5340350"/>
          <p14:tracePt t="145035" x="5429250" y="5340350"/>
          <p14:tracePt t="145052" x="5353050" y="5340350"/>
          <p14:tracePt t="145068" x="5302250" y="5340350"/>
          <p14:tracePt t="145085" x="5289550" y="5340350"/>
          <p14:tracePt t="145155" x="5308600" y="5340350"/>
          <p14:tracePt t="145162" x="5340350" y="5340350"/>
          <p14:tracePt t="145171" x="5397500" y="5340350"/>
          <p14:tracePt t="145186" x="5480050" y="5340350"/>
          <p14:tracePt t="145203" x="5537200" y="5340350"/>
          <p14:tracePt t="145219" x="5549900" y="5340350"/>
          <p14:tracePt t="145252" x="5556250" y="5340350"/>
          <p14:tracePt t="145266" x="5543550" y="5340350"/>
          <p14:tracePt t="145275" x="5499100" y="5340350"/>
          <p14:tracePt t="145285" x="5461000" y="5340350"/>
          <p14:tracePt t="145302" x="5340350" y="5340350"/>
          <p14:tracePt t="145305" x="5270500" y="5340350"/>
          <p14:tracePt t="145319" x="5200650" y="5340350"/>
          <p14:tracePt t="145322" x="5149850" y="5340350"/>
          <p14:tracePt t="145336" x="5124450" y="5340350"/>
          <p14:tracePt t="145353" x="5105400" y="5340350"/>
          <p14:tracePt t="145394" x="5124450" y="5340350"/>
          <p14:tracePt t="145403" x="5156200" y="5340350"/>
          <p14:tracePt t="145409" x="5213350" y="5340350"/>
          <p14:tracePt t="145419" x="5276850" y="5340350"/>
          <p14:tracePt t="145435" x="5391150" y="5340350"/>
          <p14:tracePt t="145452" x="5441950" y="5340350"/>
          <p14:tracePt t="145469" x="5448300" y="5340350"/>
          <p14:tracePt t="145489" x="5454650" y="5346700"/>
          <p14:tracePt t="145501" x="5454650" y="5353050"/>
          <p14:tracePt t="145518" x="5435600" y="5353050"/>
          <p14:tracePt t="145535" x="5391150" y="5353050"/>
          <p14:tracePt t="145537" x="5365750" y="5353050"/>
          <p14:tracePt t="145552" x="5334000" y="5353050"/>
          <p14:tracePt t="145568" x="5321300" y="5353050"/>
          <p14:tracePt t="145626" x="5327650" y="5353050"/>
          <p14:tracePt t="145634" x="5353050" y="5353050"/>
          <p14:tracePt t="145641" x="5372100" y="5353050"/>
          <p14:tracePt t="145652" x="5391150" y="5353050"/>
          <p14:tracePt t="145669" x="5416550" y="5353050"/>
          <p14:tracePt t="145685" x="5422900" y="5353050"/>
          <p14:tracePt t="145736" x="5410200" y="5353050"/>
          <p14:tracePt t="145746" x="5391150" y="5353050"/>
          <p14:tracePt t="145753" x="5359400" y="5353050"/>
          <p14:tracePt t="145768" x="5321300" y="5353050"/>
          <p14:tracePt t="145785" x="5295900" y="5353050"/>
          <p14:tracePt t="145874" x="5308600" y="5353050"/>
          <p14:tracePt t="145882" x="5314950" y="5353050"/>
          <p14:tracePt t="145891" x="5321300" y="5353050"/>
          <p14:tracePt t="145902" x="5327650" y="5353050"/>
          <p14:tracePt t="146210" x="5308600" y="5353050"/>
          <p14:tracePt t="146218" x="5276850" y="5353050"/>
          <p14:tracePt t="146226" x="5219700" y="5353050"/>
          <p14:tracePt t="146235" x="5156200" y="5353050"/>
          <p14:tracePt t="146252" x="4997450" y="5353050"/>
          <p14:tracePt t="146268" x="4851400" y="5353050"/>
          <p14:tracePt t="146285" x="4737100" y="5346700"/>
          <p14:tracePt t="146302" x="4692650" y="5346700"/>
          <p14:tracePt t="146319" x="4686300" y="5346700"/>
          <p14:tracePt t="146378" x="4705350" y="5346700"/>
          <p14:tracePt t="146388" x="4749800" y="5346700"/>
          <p14:tracePt t="146394" x="4826000" y="5346700"/>
          <p14:tracePt t="146404" x="4933950" y="5346700"/>
          <p14:tracePt t="146418" x="5143500" y="5346700"/>
          <p14:tracePt t="146436" x="5321300" y="5346700"/>
          <p14:tracePt t="146451" x="5378450" y="5346700"/>
          <p14:tracePt t="146468" x="5397500" y="5346700"/>
          <p14:tracePt t="146530" x="5378450" y="5346700"/>
          <p14:tracePt t="146538" x="5334000" y="5346700"/>
          <p14:tracePt t="146545" x="5283200" y="5346700"/>
          <p14:tracePt t="146553" x="5238750" y="5346700"/>
          <p14:tracePt t="146568" x="5162550" y="5346700"/>
          <p14:tracePt t="146585" x="5149850" y="5346700"/>
          <p14:tracePt t="146601" x="5143500" y="5346700"/>
          <p14:tracePt t="146698" x="5149850" y="5346700"/>
          <p14:tracePt t="147450" x="0" y="0"/>
        </p14:tracePtLst>
        <p14:tracePtLst>
          <p14:tracePt t="148996" x="1473200" y="5715000"/>
          <p14:tracePt t="149001" x="1466850" y="5715000"/>
          <p14:tracePt t="149012" x="1460500" y="5715000"/>
          <p14:tracePt t="149027" x="1454150" y="5715000"/>
          <p14:tracePt t="149043" x="1447800" y="5727700"/>
          <p14:tracePt t="149051" x="1441450" y="5734050"/>
          <p14:tracePt t="149067" x="1428750" y="5759450"/>
          <p14:tracePt t="149084" x="1409700" y="5791200"/>
          <p14:tracePt t="149100" x="1403350" y="5816600"/>
          <p14:tracePt t="149117" x="1403350" y="5835650"/>
          <p14:tracePt t="149135" x="1403350" y="5848350"/>
          <p14:tracePt t="149138" x="1409700" y="5867400"/>
          <p14:tracePt t="149151" x="1422400" y="5880100"/>
          <p14:tracePt t="149154" x="1447800" y="5892800"/>
          <p14:tracePt t="149168" x="1492250" y="5899150"/>
          <p14:tracePt t="149184" x="1739900" y="5949950"/>
          <p14:tracePt t="149201" x="1936750" y="5975350"/>
          <p14:tracePt t="149218" x="2120900" y="5975350"/>
          <p14:tracePt t="149234" x="2305050" y="5975350"/>
          <p14:tracePt t="149251" x="2470150" y="5975350"/>
          <p14:tracePt t="149267" x="2584450" y="5956300"/>
          <p14:tracePt t="149284" x="2686050" y="5937250"/>
          <p14:tracePt t="149301" x="2736850" y="5918200"/>
          <p14:tracePt t="149409" x="2774950" y="5873750"/>
          <p14:tracePt t="149425" x="2774950" y="5867400"/>
          <p14:tracePt t="149434" x="2774950" y="5854700"/>
          <p14:tracePt t="149441" x="2768600" y="5854700"/>
          <p14:tracePt t="149457" x="2755900" y="5854700"/>
          <p14:tracePt t="149467" x="2730500" y="5848350"/>
          <p14:tracePt t="149484" x="2717800" y="5848350"/>
          <p14:tracePt t="149500" x="2698750" y="5848350"/>
          <p14:tracePt t="149517" x="2679700" y="5848350"/>
          <p14:tracePt t="149521" x="2667000" y="5854700"/>
          <p14:tracePt t="149534" x="2660650" y="5867400"/>
          <p14:tracePt t="149550" x="2660650" y="5880100"/>
          <p14:tracePt t="149552" x="2660650" y="5892800"/>
          <p14:tracePt t="149567" x="2660650" y="5899150"/>
          <p14:tracePt t="149584" x="2667000" y="5924550"/>
          <p14:tracePt t="149601" x="2698750" y="5930900"/>
          <p14:tracePt t="149618" x="2755900" y="5930900"/>
          <p14:tracePt t="149634" x="2806700" y="5930900"/>
          <p14:tracePt t="149650" x="2857500" y="5911850"/>
          <p14:tracePt t="149667" x="2901950" y="5886450"/>
          <p14:tracePt t="149684" x="2933700" y="5854700"/>
          <p14:tracePt t="149700" x="2952750" y="5829300"/>
          <p14:tracePt t="149717" x="2965450" y="5803900"/>
          <p14:tracePt t="149733" x="2984500" y="5784850"/>
          <p14:tracePt t="149923" x="2990850" y="5784850"/>
          <p14:tracePt t="149923" x="0" y="0"/>
        </p14:tracePtLst>
        <p14:tracePtLst>
          <p14:tracePt t="150311" x="4286250" y="5308600"/>
          <p14:tracePt t="150314" x="4286250" y="5321300"/>
          <p14:tracePt t="150325" x="4286250" y="5346700"/>
          <p14:tracePt t="150334" x="4292600" y="5359400"/>
          <p14:tracePt t="150350" x="4311650" y="5397500"/>
          <p14:tracePt t="150354" x="4324350" y="5410200"/>
          <p14:tracePt t="150369" x="4343400" y="5416550"/>
          <p14:tracePt t="150385" x="4432300" y="5429250"/>
          <p14:tracePt t="150401" x="4502150" y="5429250"/>
          <p14:tracePt t="150418" x="4565650" y="5422900"/>
          <p14:tracePt t="150433" x="4616450" y="5403850"/>
          <p14:tracePt t="150450" x="4667250" y="5384800"/>
          <p14:tracePt t="150467" x="4705350" y="5365750"/>
          <p14:tracePt t="150483" x="4743450" y="5365750"/>
          <p14:tracePt t="150500" x="4800600" y="5365750"/>
          <p14:tracePt t="150516" x="4895850" y="5365750"/>
          <p14:tracePt t="150533" x="5029200" y="5378450"/>
          <p14:tracePt t="150550" x="5124450" y="5391150"/>
          <p14:tracePt t="150566" x="5162550" y="5397500"/>
          <p14:tracePt t="150583" x="5187950" y="5410200"/>
          <p14:tracePt t="150771" x="5194300" y="5416550"/>
          <p14:tracePt t="150787" x="5194300" y="5422900"/>
          <p14:tracePt t="150811" x="5194300" y="5429250"/>
          <p14:tracePt t="150817" x="5194300" y="5435600"/>
          <p14:tracePt t="150844" x="5194300" y="5441950"/>
          <p14:tracePt t="150849" x="5200650" y="5454650"/>
          <p14:tracePt t="150865" x="5213350" y="5461000"/>
          <p14:tracePt t="150873" x="5226050" y="5467350"/>
          <p14:tracePt t="150883" x="5232400" y="5467350"/>
          <p14:tracePt t="150900" x="5276850" y="5467350"/>
          <p14:tracePt t="150917" x="5327650" y="5467350"/>
          <p14:tracePt t="150933" x="5441950" y="5448300"/>
          <p14:tracePt t="150950" x="5543550" y="5403850"/>
          <p14:tracePt t="150953" x="5600700" y="5378450"/>
          <p14:tracePt t="150966" x="5657850" y="5365750"/>
          <p14:tracePt t="150969" x="5715000" y="5346700"/>
          <p14:tracePt t="150983" x="5759450" y="5321300"/>
          <p14:tracePt t="151000" x="5829300" y="5295900"/>
          <p14:tracePt t="151081" x="5829300" y="5308600"/>
          <p14:tracePt t="151091" x="5829300" y="5314950"/>
          <p14:tracePt t="151100" x="5835650" y="5334000"/>
          <p14:tracePt t="151116" x="5835650" y="5340350"/>
          <p14:tracePt t="151145" x="5842000" y="5353050"/>
          <p14:tracePt t="151153" x="5848350" y="5359400"/>
          <p14:tracePt t="151167" x="5854700" y="5365750"/>
          <p14:tracePt t="151184" x="5880100" y="5378450"/>
          <p14:tracePt t="151186" x="5886450" y="5378450"/>
          <p14:tracePt t="151201" x="5892800" y="5378450"/>
          <p14:tracePt t="151217" x="5899150" y="5378450"/>
          <p14:tracePt t="151361" x="0" y="0"/>
        </p14:tracePtLst>
        <p14:tracePtLst>
          <p14:tracePt t="151674" x="3536950" y="5562600"/>
          <p14:tracePt t="151683" x="3530600" y="5562600"/>
          <p14:tracePt t="151698" x="3524250" y="5568950"/>
          <p14:tracePt t="151714" x="3517900" y="5575300"/>
          <p14:tracePt t="151722" x="3511550" y="5581650"/>
          <p14:tracePt t="151733" x="3505200" y="5581650"/>
          <p14:tracePt t="151750" x="3505200" y="5594350"/>
          <p14:tracePt t="151766" x="3505200" y="5619750"/>
          <p14:tracePt t="151769" x="3505200" y="5638800"/>
          <p14:tracePt t="151783" x="3505200" y="5657850"/>
          <p14:tracePt t="151800" x="3581400" y="5727700"/>
          <p14:tracePt t="151817" x="3714750" y="5778500"/>
          <p14:tracePt t="151833" x="3905250" y="5822950"/>
          <p14:tracePt t="151850" x="4070350" y="5842000"/>
          <p14:tracePt t="151866" x="4165600" y="5842000"/>
          <p14:tracePt t="151883" x="4222750" y="5842000"/>
          <p14:tracePt t="151900" x="4241800" y="5822950"/>
          <p14:tracePt t="151917" x="4254500" y="5810250"/>
          <p14:tracePt t="152076" x="4254500" y="5803900"/>
          <p14:tracePt t="152081" x="4260850" y="5803900"/>
          <p14:tracePt t="152092" x="4273550" y="5803900"/>
          <p14:tracePt t="152099" x="4286250" y="5803900"/>
          <p14:tracePt t="152116" x="4324350" y="5803900"/>
          <p14:tracePt t="152134" x="4349750" y="5803900"/>
          <p14:tracePt t="152150" x="4362450" y="5803900"/>
          <p14:tracePt t="152577" x="0" y="0"/>
        </p14:tracePtLst>
        <p14:tracePtLst>
          <p14:tracePt t="153577" x="6394450" y="5930900"/>
          <p14:tracePt t="153641" x="6400800" y="5930900"/>
          <p14:tracePt t="153650" x="6407150" y="5930900"/>
          <p14:tracePt t="153657" x="6426200" y="5930900"/>
          <p14:tracePt t="153666" x="6451600" y="5930900"/>
          <p14:tracePt t="153682" x="6534150" y="5930900"/>
          <p14:tracePt t="153699" x="6680200" y="5930900"/>
          <p14:tracePt t="153716" x="6864350" y="5930900"/>
          <p14:tracePt t="153732" x="7029450" y="5930900"/>
          <p14:tracePt t="153749" x="7150100" y="5930900"/>
          <p14:tracePt t="153765" x="7207250" y="5930900"/>
          <p14:tracePt t="153782" x="7232650" y="5930900"/>
          <p14:tracePt t="153799" x="7251700" y="5930900"/>
          <p14:tracePt t="153801" x="7264400" y="5930900"/>
          <p14:tracePt t="153816" x="7289800" y="5924550"/>
          <p14:tracePt t="153832" x="7321550" y="5899150"/>
          <p14:tracePt t="153849" x="7334250" y="5873750"/>
          <p14:tracePt t="153865" x="7340600" y="5848350"/>
          <p14:tracePt t="153882" x="7340600" y="5822950"/>
          <p14:tracePt t="153899" x="7327900" y="5797550"/>
          <p14:tracePt t="153915" x="7302500" y="5765800"/>
          <p14:tracePt t="153932" x="7277100" y="5746750"/>
          <p14:tracePt t="153949" x="7245350" y="5734050"/>
          <p14:tracePt t="153966" x="7226300" y="5727700"/>
          <p14:tracePt t="153982" x="7188200" y="5715000"/>
          <p14:tracePt t="153999" x="7143750" y="5695950"/>
          <p14:tracePt t="154016" x="7073900" y="5683250"/>
          <p14:tracePt t="154032" x="7042150" y="5676900"/>
          <p14:tracePt t="154049" x="7016750" y="5676900"/>
          <p14:tracePt t="154065" x="6991350" y="5689600"/>
          <p14:tracePt t="154082" x="6978650" y="5702300"/>
          <p14:tracePt t="154098" x="6965950" y="5746750"/>
          <p14:tracePt t="154115" x="6965950" y="5778500"/>
          <p14:tracePt t="154132" x="6965950" y="5816600"/>
          <p14:tracePt t="154149" x="6985000" y="5861050"/>
          <p14:tracePt t="154166" x="7016750" y="5886450"/>
          <p14:tracePt t="154182" x="7099300" y="5918200"/>
          <p14:tracePt t="154185" x="7156450" y="5943600"/>
          <p14:tracePt t="154199" x="7207250" y="5956300"/>
          <p14:tracePt t="154201" x="7264400" y="5962650"/>
          <p14:tracePt t="154215" x="7308850" y="5962650"/>
          <p14:tracePt t="154216" x="7353300" y="5962650"/>
          <p14:tracePt t="154232" x="7404100" y="5962650"/>
          <p14:tracePt t="154248" x="7442200" y="5962650"/>
          <p14:tracePt t="154265" x="7467600" y="5937250"/>
          <p14:tracePt t="154282" x="7480300" y="5911850"/>
          <p14:tracePt t="154299" x="7486650" y="5899150"/>
          <p14:tracePt t="154315" x="7486650" y="5892800"/>
          <p14:tracePt t="154547" x="7493000" y="5892800"/>
          <p14:tracePt t="154562" x="7524750" y="5892800"/>
          <p14:tracePt t="154570" x="7575550" y="5892800"/>
          <p14:tracePt t="154582" x="7639050" y="5892800"/>
          <p14:tracePt t="154599" x="7797800" y="5892800"/>
          <p14:tracePt t="154602" x="7880350" y="5892800"/>
          <p14:tracePt t="154616" x="8051800" y="5892800"/>
          <p14:tracePt t="154632" x="8140700" y="5892800"/>
          <p14:tracePt t="154649" x="8159750" y="5892800"/>
          <p14:tracePt t="154666" x="8166100" y="5892800"/>
          <p14:tracePt t="155077" x="8178800" y="5892800"/>
          <p14:tracePt t="155084" x="8191500" y="5892800"/>
          <p14:tracePt t="155099" x="8261350" y="5899150"/>
          <p14:tracePt t="155115" x="8350250" y="5911850"/>
          <p14:tracePt t="155132" x="8483600" y="5937250"/>
          <p14:tracePt t="155149" x="8642350" y="5969000"/>
          <p14:tracePt t="155152" x="8718550" y="5988050"/>
          <p14:tracePt t="155166" x="8782050" y="5994400"/>
          <p14:tracePt t="155168" x="8826500" y="5994400"/>
          <p14:tracePt t="155182" x="8883650" y="5994400"/>
          <p14:tracePt t="155186" x="8921750" y="5994400"/>
          <p14:tracePt t="155200" x="8947150" y="5994400"/>
          <p14:tracePt t="155203" x="8966200" y="5994400"/>
          <p14:tracePt t="155218" x="8972550" y="5994400"/>
          <p14:tracePt t="155473" x="8953500" y="5994400"/>
          <p14:tracePt t="155483" x="8928100" y="5994400"/>
          <p14:tracePt t="155490" x="8915400" y="5994400"/>
          <p14:tracePt t="155499" x="8890000" y="5994400"/>
          <p14:tracePt t="155515" x="8851900" y="5994400"/>
          <p14:tracePt t="155532" x="8820150" y="5994400"/>
          <p14:tracePt t="155549" x="8801100" y="5994400"/>
          <p14:tracePt t="155565" x="8788400" y="5994400"/>
          <p14:tracePt t="155582" x="8782050" y="5994400"/>
          <p14:tracePt t="155690" x="8794750" y="5994400"/>
          <p14:tracePt t="155698" x="8813800" y="5994400"/>
          <p14:tracePt t="155706" x="8832850" y="5994400"/>
          <p14:tracePt t="155716" x="8864600" y="5994400"/>
          <p14:tracePt t="155733" x="8959850" y="5994400"/>
          <p14:tracePt t="155748" x="9099550" y="5994400"/>
          <p14:tracePt t="155766" x="9258300" y="5994400"/>
          <p14:tracePt t="155782" x="9378950" y="5994400"/>
          <p14:tracePt t="155786" x="9410700" y="5994400"/>
          <p14:tracePt t="155798" x="9429750" y="5994400"/>
          <p14:tracePt t="155815" x="9461500" y="5994400"/>
          <p14:tracePt t="155843" x="9467850" y="5994400"/>
          <p14:tracePt t="155857" x="9474200" y="5994400"/>
          <p14:tracePt t="155865" x="9480550" y="5994400"/>
          <p14:tracePt t="155882" x="9493250" y="5994400"/>
          <p14:tracePt t="155898" x="9512300" y="5994400"/>
          <p14:tracePt t="155916" x="9537700" y="5994400"/>
          <p14:tracePt t="155932" x="9563100" y="5994400"/>
          <p14:tracePt t="155949" x="9588500" y="5994400"/>
          <p14:tracePt t="155953" x="9601200" y="5994400"/>
          <p14:tracePt t="155965" x="9620250" y="5994400"/>
          <p14:tracePt t="155982" x="9664700" y="5994400"/>
          <p14:tracePt t="155986" x="9696450" y="5994400"/>
          <p14:tracePt t="155998" x="9734550" y="5994400"/>
          <p14:tracePt t="156016" x="9798050" y="5994400"/>
          <p14:tracePt t="156034" x="9804400" y="5994400"/>
          <p14:tracePt t="156341" x="9810750" y="5994400"/>
          <p14:tracePt t="156347" x="9817100" y="5994400"/>
          <p14:tracePt t="156357" x="9823450" y="5994400"/>
          <p14:tracePt t="156365" x="9848850" y="5994400"/>
          <p14:tracePt t="156381" x="9893300" y="5994400"/>
          <p14:tracePt t="156398" x="9956800" y="5994400"/>
          <p14:tracePt t="156400" x="9994900" y="5994400"/>
          <p14:tracePt t="156415" x="10013950" y="5994400"/>
          <p14:tracePt t="156418" x="10033000" y="5994400"/>
          <p14:tracePt t="156432" x="10052050" y="5994400"/>
          <p14:tracePt t="156434" x="10058400" y="5994400"/>
          <p14:tracePt t="156448" x="10077450" y="5994400"/>
          <p14:tracePt t="156938" x="0" y="0"/>
        </p14:tracePtLst>
        <p14:tracePtLst>
          <p14:tracePt t="158914" x="2114550" y="6108700"/>
          <p14:tracePt t="159004" x="2108200" y="6108700"/>
          <p14:tracePt t="159017" x="2101850" y="6108700"/>
          <p14:tracePt t="159027" x="2101850" y="6115050"/>
          <p14:tracePt t="159034" x="2101850" y="6127750"/>
          <p14:tracePt t="159048" x="2101850" y="6159500"/>
          <p14:tracePt t="159064" x="2101850" y="6191250"/>
          <p14:tracePt t="159081" x="2120900" y="6229350"/>
          <p14:tracePt t="159097" x="2139950" y="6261100"/>
          <p14:tracePt t="159114" x="2159000" y="6286500"/>
          <p14:tracePt t="159130" x="2197100" y="6318250"/>
          <p14:tracePt t="159147" x="2260600" y="6337300"/>
          <p14:tracePt t="159164" x="2349500" y="6362700"/>
          <p14:tracePt t="159181" x="2457450" y="6381750"/>
          <p14:tracePt t="159197" x="2565400" y="6381750"/>
          <p14:tracePt t="159214" x="2654300" y="6381750"/>
          <p14:tracePt t="159216" x="2698750" y="6381750"/>
          <p14:tracePt t="159230" x="2717800" y="6375400"/>
          <p14:tracePt t="159234" x="2736850" y="6362700"/>
          <p14:tracePt t="159247" x="2749550" y="6350000"/>
          <p14:tracePt t="159264" x="2762250" y="6299200"/>
          <p14:tracePt t="159280" x="2762250" y="6261100"/>
          <p14:tracePt t="159297" x="2762250" y="6216650"/>
          <p14:tracePt t="159364" x="2641600" y="6127750"/>
          <p14:tracePt t="159370" x="2616200" y="6121400"/>
          <p14:tracePt t="159380" x="2603500" y="6115050"/>
          <p14:tracePt t="159397" x="2584450" y="6115050"/>
          <p14:tracePt t="159414" x="2565400" y="6115050"/>
          <p14:tracePt t="159431" x="2552700" y="6115050"/>
          <p14:tracePt t="159448" x="2540000" y="6115050"/>
          <p14:tracePt t="159464" x="2508250" y="6140450"/>
          <p14:tracePt t="159481" x="2482850" y="6165850"/>
          <p14:tracePt t="159497" x="2476500" y="6197600"/>
          <p14:tracePt t="159514" x="2476500" y="6223000"/>
          <p14:tracePt t="159530" x="2489200" y="6267450"/>
          <p14:tracePt t="159547" x="2514600" y="6292850"/>
          <p14:tracePt t="159563" x="2552700" y="6311900"/>
          <p14:tracePt t="159580" x="2584450" y="6324600"/>
          <p14:tracePt t="159597" x="2616200" y="6324600"/>
          <p14:tracePt t="159613" x="2641600" y="6324600"/>
          <p14:tracePt t="159630" x="2660650" y="6305550"/>
          <p14:tracePt t="159647" x="2673350" y="6286500"/>
          <p14:tracePt t="159664" x="2673350" y="6273800"/>
          <p14:tracePt t="159681" x="2679700" y="6273800"/>
          <p14:tracePt t="159698" x="2679700" y="6261100"/>
          <p14:tracePt t="159714" x="2686050" y="6254750"/>
          <p14:tracePt t="159731" x="2692400" y="6235700"/>
          <p14:tracePt t="159748" x="2698750" y="6235700"/>
          <p14:tracePt t="159764" x="2705100" y="6235700"/>
          <p14:tracePt t="159801" x="2711450" y="6235700"/>
          <p14:tracePt t="159818" x="2724150" y="6235700"/>
          <p14:tracePt t="159844" x="2724150" y="6242050"/>
          <p14:tracePt t="159849" x="2724150" y="6248400"/>
          <p14:tracePt t="159864" x="2724150" y="6254750"/>
          <p14:tracePt t="159924" x="2730500" y="6267450"/>
          <p14:tracePt t="159937" x="2749550" y="6273800"/>
          <p14:tracePt t="159946" x="2768600" y="6280150"/>
          <p14:tracePt t="159954" x="2787650" y="6286500"/>
          <p14:tracePt t="159964" x="2806700" y="6292850"/>
          <p14:tracePt t="159981" x="2851150" y="6299200"/>
          <p14:tracePt t="159998" x="2876550" y="6299200"/>
          <p14:tracePt t="160000" x="2895600" y="6299200"/>
          <p14:tracePt t="160013" x="2908300" y="6299200"/>
          <p14:tracePt t="160139" x="2914650" y="6299200"/>
          <p14:tracePt t="160145" x="2921000" y="6299200"/>
          <p14:tracePt t="160161" x="2927350" y="6299200"/>
          <p14:tracePt t="160169" x="2933700" y="6299200"/>
          <p14:tracePt t="160194" x="2940050" y="6299200"/>
          <p14:tracePt t="160210" x="2946400" y="6299200"/>
          <p14:tracePt t="160259" x="2952750" y="6299200"/>
          <p14:tracePt t="160290" x="2952750" y="6292850"/>
          <p14:tracePt t="160298" x="2952750" y="6280150"/>
          <p14:tracePt t="160307" x="2940050" y="6261100"/>
          <p14:tracePt t="160314" x="2933700" y="6235700"/>
          <p14:tracePt t="160330" x="2851150" y="6146800"/>
          <p14:tracePt t="160347" x="2749550" y="6070600"/>
          <p14:tracePt t="160363" x="2654300" y="6019800"/>
          <p14:tracePt t="160380" x="2616200" y="6007100"/>
          <p14:tracePt t="160397" x="2597150" y="6000750"/>
          <p14:tracePt t="160414" x="2590800" y="6000750"/>
          <p14:tracePt t="160416" x="2584450" y="6000750"/>
          <p14:tracePt t="160430" x="2571750" y="6007100"/>
          <p14:tracePt t="160432" x="2559050" y="6019800"/>
          <p14:tracePt t="160447" x="2540000" y="6038850"/>
          <p14:tracePt t="160449" x="2520950" y="6064250"/>
          <p14:tracePt t="160463" x="2508250" y="6102350"/>
          <p14:tracePt t="160466" x="2489200" y="6134100"/>
          <p14:tracePt t="160481" x="2476500" y="6178550"/>
          <p14:tracePt t="160498" x="2476500" y="6203950"/>
          <p14:tracePt t="160514" x="2476500" y="6223000"/>
          <p14:tracePt t="160530" x="2482850" y="6235700"/>
          <p14:tracePt t="160547" x="2514600" y="6254750"/>
          <p14:tracePt t="160563" x="2559050" y="6273800"/>
          <p14:tracePt t="160580" x="2622550" y="6280150"/>
          <p14:tracePt t="160597" x="2698750" y="6280150"/>
          <p14:tracePt t="160613" x="2768600" y="6280150"/>
          <p14:tracePt t="160630" x="2806700" y="6280150"/>
          <p14:tracePt t="160635" x="2813050" y="6280150"/>
          <p14:tracePt t="160646" x="2819400" y="6280150"/>
          <p14:tracePt t="160665" x="2838450" y="6267450"/>
          <p14:tracePt t="160681" x="2838450" y="6261100"/>
          <p14:tracePt t="160698" x="2838450" y="6248400"/>
          <p14:tracePt t="160714" x="2838450" y="6242050"/>
          <p14:tracePt t="160731" x="2838450" y="6235700"/>
          <p14:tracePt t="160754" x="2838450" y="6229350"/>
          <p14:tracePt t="160763" x="2832100" y="6216650"/>
          <p14:tracePt t="160780" x="2800350" y="6197600"/>
          <p14:tracePt t="160797" x="2749550" y="6172200"/>
          <p14:tracePt t="160813" x="2686050" y="6146800"/>
          <p14:tracePt t="160830" x="2635250" y="6140450"/>
          <p14:tracePt t="160833" x="2622550" y="6140450"/>
          <p14:tracePt t="160847" x="2603500" y="6140450"/>
          <p14:tracePt t="160849" x="2590800" y="6140450"/>
          <p14:tracePt t="160863" x="2559050" y="6140450"/>
          <p14:tracePt t="160880" x="2514600" y="6165850"/>
          <p14:tracePt t="160897" x="2482850" y="6184900"/>
          <p14:tracePt t="160913" x="2476500" y="6203950"/>
          <p14:tracePt t="160930" x="2470150" y="6216650"/>
          <p14:tracePt t="160947" x="2470150" y="6229350"/>
          <p14:tracePt t="160963" x="2470150" y="6242050"/>
          <p14:tracePt t="160980" x="2470150" y="6248400"/>
          <p14:tracePt t="160996" x="2470150" y="6261100"/>
          <p14:tracePt t="161014" x="2482850" y="6286500"/>
          <p14:tracePt t="161030" x="2501900" y="6305550"/>
          <p14:tracePt t="161046" x="2533650" y="6324600"/>
          <p14:tracePt t="161063" x="2578100" y="6337300"/>
          <p14:tracePt t="161065" x="2590800" y="6337300"/>
          <p14:tracePt t="161080" x="2628900" y="6337300"/>
          <p14:tracePt t="161096" x="2660650" y="6337300"/>
          <p14:tracePt t="161113" x="2698750" y="6337300"/>
          <p14:tracePt t="161130" x="2705100" y="6318250"/>
          <p14:tracePt t="161146" x="2705100" y="6280150"/>
          <p14:tracePt t="161163" x="2705100" y="6261100"/>
          <p14:tracePt t="161180" x="2705100" y="6248400"/>
          <p14:tracePt t="161197" x="2705100" y="6235700"/>
          <p14:tracePt t="161213" x="2686050" y="6223000"/>
          <p14:tracePt t="161505" x="2698750" y="6223000"/>
          <p14:tracePt t="161505" x="0" y="0"/>
        </p14:tracePtLst>
        <p14:tracePtLst>
          <p14:tracePt t="162107" x="4165600" y="6089650"/>
          <p14:tracePt t="162130" x="4159250" y="6089650"/>
          <p14:tracePt t="162155" x="4159250" y="6102350"/>
          <p14:tracePt t="162161" x="4159250" y="6115050"/>
          <p14:tracePt t="162169" x="4159250" y="6134100"/>
          <p14:tracePt t="162179" x="4165600" y="6159500"/>
          <p14:tracePt t="162197" x="4191000" y="6191250"/>
          <p14:tracePt t="162213" x="4235450" y="6235700"/>
          <p14:tracePt t="162230" x="4298950" y="6273800"/>
          <p14:tracePt t="162247" x="4400550" y="6305550"/>
          <p14:tracePt t="162249" x="4438650" y="6311900"/>
          <p14:tracePt t="162263" x="4451350" y="6311900"/>
          <p14:tracePt t="162266" x="4476750" y="6311900"/>
          <p14:tracePt t="162280" x="4495800" y="6311900"/>
          <p14:tracePt t="162296" x="4514850" y="6311900"/>
          <p14:tracePt t="162313" x="4521200" y="6311900"/>
          <p14:tracePt t="162330" x="4527550" y="6299200"/>
          <p14:tracePt t="162346" x="4527550" y="6292850"/>
          <p14:tracePt t="162376" x="0" y="0"/>
        </p14:tracePtLst>
        <p14:tracePtLst>
          <p14:tracePt t="163274" x="6102350" y="6197600"/>
          <p14:tracePt t="163299" x="6096000" y="6197600"/>
          <p14:tracePt t="163308" x="6089650" y="6197600"/>
          <p14:tracePt t="163314" x="6083300" y="6203950"/>
          <p14:tracePt t="163329" x="6070600" y="6229350"/>
          <p14:tracePt t="163346" x="6064250" y="6273800"/>
          <p14:tracePt t="163363" x="6064250" y="6318250"/>
          <p14:tracePt t="163380" x="6070600" y="6369050"/>
          <p14:tracePt t="163396" x="6102350" y="6413500"/>
          <p14:tracePt t="163413" x="6153150" y="6445250"/>
          <p14:tracePt t="163417" x="6191250" y="6457950"/>
          <p14:tracePt t="163429" x="6229350" y="6477000"/>
          <p14:tracePt t="163446" x="6286500" y="6489700"/>
          <p14:tracePt t="163462" x="6311900" y="6489700"/>
          <p14:tracePt t="163465" x="6324600" y="6489700"/>
          <p14:tracePt t="163480" x="6356350" y="6483350"/>
          <p14:tracePt t="163496" x="6381750" y="6451600"/>
          <p14:tracePt t="163512" x="6388100" y="6426200"/>
          <p14:tracePt t="163530" x="6388100" y="6394450"/>
          <p14:tracePt t="163546" x="6388100" y="6369050"/>
          <p14:tracePt t="163562" x="6388100" y="6350000"/>
          <p14:tracePt t="163922" x="0" y="0"/>
        </p14:tracePtLst>
        <p14:tracePtLst>
          <p14:tracePt t="164170" x="6121400" y="6210300"/>
          <p14:tracePt t="164226" x="6108700" y="6210300"/>
          <p14:tracePt t="164233" x="6108700" y="6216650"/>
          <p14:tracePt t="164247" x="6108700" y="6242050"/>
          <p14:tracePt t="164250" x="6108700" y="6273800"/>
          <p14:tracePt t="164264" x="6115050" y="6299200"/>
          <p14:tracePt t="164266" x="6127750" y="6324600"/>
          <p14:tracePt t="164279" x="6146800" y="6362700"/>
          <p14:tracePt t="164298" x="6216650" y="6438900"/>
          <p14:tracePt t="164313" x="6273800" y="6464300"/>
          <p14:tracePt t="164330" x="6337300" y="6477000"/>
          <p14:tracePt t="164346" x="6356350" y="6477000"/>
          <p14:tracePt t="164362" x="6362700" y="6477000"/>
          <p14:tracePt t="164379" x="6381750" y="6477000"/>
          <p14:tracePt t="164396" x="6381750" y="6445250"/>
          <p14:tracePt t="164412" x="6381750" y="6369050"/>
          <p14:tracePt t="164429" x="6356350" y="6299200"/>
          <p14:tracePt t="164433" x="6330950" y="6273800"/>
          <p14:tracePt t="164445" x="6324600" y="6254750"/>
          <p14:tracePt t="164462" x="6305550" y="6223000"/>
          <p14:tracePt t="164464" x="6299200" y="6223000"/>
          <p14:tracePt t="164479" x="6292850" y="6216650"/>
          <p14:tracePt t="164554" x="6286500" y="6216650"/>
          <p14:tracePt t="164562" x="6280150" y="6223000"/>
          <p14:tracePt t="164570" x="6273800" y="6242050"/>
          <p14:tracePt t="164579" x="6267450" y="6261100"/>
          <p14:tracePt t="164595" x="6267450" y="6286500"/>
          <p14:tracePt t="164612" x="6267450" y="6330950"/>
          <p14:tracePt t="164629" x="6267450" y="6369050"/>
          <p14:tracePt t="164646" x="6267450" y="6388100"/>
          <p14:tracePt t="164662" x="6267450" y="6394450"/>
          <p14:tracePt t="164731" x="6267450" y="6388100"/>
          <p14:tracePt t="164738" x="6267450" y="6375400"/>
          <p14:tracePt t="164748" x="6261100" y="6337300"/>
          <p14:tracePt t="164763" x="6242050" y="6280150"/>
          <p14:tracePt t="164780" x="6216650" y="6210300"/>
          <p14:tracePt t="164796" x="6191250" y="6146800"/>
          <p14:tracePt t="164812" x="6178550" y="6127750"/>
          <p14:tracePt t="164829" x="6178550" y="6121400"/>
          <p14:tracePt t="164866" x="6172200" y="6115050"/>
          <p14:tracePt t="164891" x="6159500" y="6121400"/>
          <p14:tracePt t="164898" x="6153150" y="6140450"/>
          <p14:tracePt t="164906" x="6146800" y="6153150"/>
          <p14:tracePt t="164914" x="6140450" y="6178550"/>
          <p14:tracePt t="164929" x="6134100" y="6223000"/>
          <p14:tracePt t="164945" x="6134100" y="6267450"/>
          <p14:tracePt t="164963" x="6134100" y="6299200"/>
          <p14:tracePt t="164980" x="6134100" y="6324600"/>
          <p14:tracePt t="164996" x="6140450" y="6343650"/>
          <p14:tracePt t="165013" x="6140450" y="6350000"/>
          <p14:tracePt t="165059" x="6146800" y="6350000"/>
          <p14:tracePt t="165075" x="6153150" y="6350000"/>
          <p14:tracePt t="165082" x="6159500" y="6337300"/>
          <p14:tracePt t="165099" x="6159500" y="6311900"/>
          <p14:tracePt t="165112" x="6159500" y="6273800"/>
          <p14:tracePt t="165129" x="6165850" y="6223000"/>
          <p14:tracePt t="165145" x="6165850" y="6203950"/>
          <p14:tracePt t="165162" x="6165850" y="6184900"/>
          <p14:tracePt t="165179" x="6165850" y="6178550"/>
          <p14:tracePt t="165241" x="6159500" y="6203950"/>
          <p14:tracePt t="165249" x="6159500" y="6229350"/>
          <p14:tracePt t="165257" x="6159500" y="6267450"/>
          <p14:tracePt t="165265" x="6159500" y="6311900"/>
          <p14:tracePt t="165279" x="6159500" y="6343650"/>
          <p14:tracePt t="165295" x="6159500" y="6413500"/>
          <p14:tracePt t="165297" x="6165850" y="6432550"/>
          <p14:tracePt t="165314" x="6172200" y="6451600"/>
          <p14:tracePt t="165370" x="6178550" y="6451600"/>
          <p14:tracePt t="165385" x="6178550" y="6445250"/>
          <p14:tracePt t="165394" x="6184900" y="6419850"/>
          <p14:tracePt t="165401" x="6191250" y="6400800"/>
          <p14:tracePt t="165411" x="6191250" y="6381750"/>
          <p14:tracePt t="165428" x="6191250" y="6318250"/>
          <p14:tracePt t="165445" x="6191250" y="6248400"/>
          <p14:tracePt t="165462" x="6191250" y="6229350"/>
          <p14:tracePt t="165478" x="6184900" y="6210300"/>
          <p14:tracePt t="165546" x="6184900" y="6229350"/>
          <p14:tracePt t="165553" x="6184900" y="6261100"/>
          <p14:tracePt t="165562" x="6184900" y="6292850"/>
          <p14:tracePt t="165578" x="6184900" y="6369050"/>
          <p14:tracePt t="165595" x="6184900" y="6407150"/>
          <p14:tracePt t="165611" x="6191250" y="6445250"/>
          <p14:tracePt t="165683" x="6197600" y="6445250"/>
          <p14:tracePt t="165698" x="6197600" y="6438900"/>
          <p14:tracePt t="165704" x="6197600" y="6419850"/>
          <p14:tracePt t="165714" x="6197600" y="6394450"/>
          <p14:tracePt t="165728" x="6197600" y="6350000"/>
          <p14:tracePt t="165745" x="6197600" y="6292850"/>
          <p14:tracePt t="165762" x="6197600" y="6248400"/>
          <p14:tracePt t="165779" x="6197600" y="6216650"/>
          <p14:tracePt t="165794" x="6197600" y="6210300"/>
          <p14:tracePt t="165843" x="6197600" y="6203950"/>
          <p14:tracePt t="165849" x="6191250" y="6203950"/>
          <p14:tracePt t="165861" x="6191250" y="6216650"/>
          <p14:tracePt t="165878" x="6191250" y="6254750"/>
          <p14:tracePt t="165895" x="6191250" y="6299200"/>
          <p14:tracePt t="165911" x="6191250" y="6337300"/>
          <p14:tracePt t="165913" x="6191250" y="6343650"/>
          <p14:tracePt t="166003" x="6191250" y="6330950"/>
          <p14:tracePt t="166010" x="6191250" y="6311900"/>
          <p14:tracePt t="166017" x="6191250" y="6292850"/>
          <p14:tracePt t="166028" x="6191250" y="6267450"/>
          <p14:tracePt t="166045" x="6178550" y="6210300"/>
          <p14:tracePt t="166062" x="6165850" y="6165850"/>
          <p14:tracePt t="166078" x="6165850" y="6159500"/>
          <p14:tracePt t="166138" x="6159500" y="6165850"/>
          <p14:tracePt t="166147" x="6153150" y="6191250"/>
          <p14:tracePt t="166154" x="6153150" y="6216650"/>
          <p14:tracePt t="166162" x="6153150" y="6254750"/>
          <p14:tracePt t="166178" x="6153150" y="6330950"/>
          <p14:tracePt t="166195" x="6153150" y="6375400"/>
          <p14:tracePt t="166213" x="6153150" y="6388100"/>
          <p14:tracePt t="166229" x="6153150" y="6394450"/>
          <p14:tracePt t="166314" x="6153150" y="6375400"/>
          <p14:tracePt t="166323" x="6153150" y="6356350"/>
          <p14:tracePt t="166330" x="6153150" y="6330950"/>
          <p14:tracePt t="166345" x="6140450" y="6254750"/>
          <p14:tracePt t="166361" x="6127750" y="6203950"/>
          <p14:tracePt t="166378" x="6127750" y="6184900"/>
          <p14:tracePt t="166395" x="6127750" y="6178550"/>
          <p14:tracePt t="166458" x="6127750" y="6184900"/>
          <p14:tracePt t="166466" x="6121400" y="6203950"/>
          <p14:tracePt t="166480" x="6121400" y="6223000"/>
          <p14:tracePt t="166482" x="6121400" y="6248400"/>
          <p14:tracePt t="166496" x="6121400" y="6273800"/>
          <p14:tracePt t="166499" x="6121400" y="6299200"/>
          <p14:tracePt t="166513" x="6121400" y="6324600"/>
          <p14:tracePt t="166532" x="6121400" y="6330950"/>
          <p14:tracePt t="166544" x="6121400" y="6343650"/>
          <p14:tracePt t="166601" x="6121400" y="6337300"/>
          <p14:tracePt t="166609" x="6121400" y="6324600"/>
          <p14:tracePt t="166617" x="6121400" y="6305550"/>
          <p14:tracePt t="166628" x="6121400" y="6286500"/>
          <p14:tracePt t="166645" x="6108700" y="6242050"/>
          <p14:tracePt t="166661" x="6102350" y="6223000"/>
          <p14:tracePt t="166678" x="6102350" y="6216650"/>
          <p14:tracePt t="166746" x="6102350" y="6235700"/>
          <p14:tracePt t="166753" x="6102350" y="6261100"/>
          <p14:tracePt t="166762" x="6102350" y="6292850"/>
          <p14:tracePt t="166778" x="6102350" y="6330950"/>
          <p14:tracePt t="166794" x="6102350" y="6350000"/>
          <p14:tracePt t="166812" x="6102350" y="6362700"/>
          <p14:tracePt t="166881" x="6096000" y="6343650"/>
          <p14:tracePt t="166889" x="6096000" y="6330950"/>
          <p14:tracePt t="166897" x="6096000" y="6311900"/>
          <p14:tracePt t="166911" x="6096000" y="6299200"/>
          <p14:tracePt t="166928" x="6076950" y="6242050"/>
          <p14:tracePt t="166946" x="6076950" y="6235700"/>
          <p14:tracePt t="167017" x="6076950" y="6248400"/>
          <p14:tracePt t="167026" x="6076950" y="6267450"/>
          <p14:tracePt t="167034" x="6076950" y="6286500"/>
          <p14:tracePt t="167044" x="6076950" y="6305550"/>
          <p14:tracePt t="167062" x="6076950" y="6330950"/>
          <p14:tracePt t="167078" x="6076950" y="6343650"/>
          <p14:tracePt t="167154" x="6076950" y="6330950"/>
          <p14:tracePt t="167161" x="6076950" y="6311900"/>
          <p14:tracePt t="167170" x="6076950" y="6286500"/>
          <p14:tracePt t="167177" x="6076950" y="6254750"/>
          <p14:tracePt t="167194" x="6083300" y="6229350"/>
          <p14:tracePt t="167211" x="6083300" y="6210300"/>
          <p14:tracePt t="167274" x="6083300" y="6216650"/>
          <p14:tracePt t="167281" x="6083300" y="6248400"/>
          <p14:tracePt t="167291" x="6083300" y="6292850"/>
          <p14:tracePt t="167298" x="6083300" y="6318250"/>
          <p14:tracePt t="167312" x="6083300" y="6350000"/>
          <p14:tracePt t="167315" x="6083300" y="6369050"/>
          <p14:tracePt t="167328" x="6083300" y="6400800"/>
          <p14:tracePt t="167410" x="6083300" y="6388100"/>
          <p14:tracePt t="167417" x="6083300" y="6375400"/>
          <p14:tracePt t="167428" x="6083300" y="6350000"/>
          <p14:tracePt t="167444" x="6076950" y="6292850"/>
          <p14:tracePt t="167461" x="6064250" y="6229350"/>
          <p14:tracePt t="167478" x="6057900" y="6203950"/>
          <p14:tracePt t="167495" x="6057900" y="6197600"/>
          <p14:tracePt t="167553" x="6051550" y="6203950"/>
          <p14:tracePt t="167564" x="6051550" y="6223000"/>
          <p14:tracePt t="167574" x="6051550" y="6254750"/>
          <p14:tracePt t="167582" x="6051550" y="6286500"/>
          <p14:tracePt t="167594" x="6051550" y="6337300"/>
          <p14:tracePt t="167611" x="6051550" y="6350000"/>
          <p14:tracePt t="167683" x="6051550" y="6337300"/>
          <p14:tracePt t="167690" x="6051550" y="6324600"/>
          <p14:tracePt t="167699" x="6051550" y="6299200"/>
          <p14:tracePt t="167711" x="6051550" y="6273800"/>
          <p14:tracePt t="167729" x="6051550" y="6184900"/>
          <p14:tracePt t="167745" x="6051550" y="6153150"/>
          <p14:tracePt t="167762" x="6051550" y="6146800"/>
          <p14:tracePt t="167802" x="6045200" y="6140450"/>
          <p14:tracePt t="167827" x="6045200" y="6159500"/>
          <p14:tracePt t="167833" x="6045200" y="6191250"/>
          <p14:tracePt t="167844" x="6045200" y="6210300"/>
          <p14:tracePt t="167861" x="6051550" y="6254750"/>
          <p14:tracePt t="167877" x="6051550" y="6280150"/>
          <p14:tracePt t="167894" x="6057900" y="6292850"/>
          <p14:tracePt t="167971" x="6064250" y="6292850"/>
          <p14:tracePt t="167985" x="6064250" y="6280150"/>
          <p14:tracePt t="167995" x="6064250" y="6273800"/>
          <p14:tracePt t="168001" x="6064250" y="6261100"/>
          <p14:tracePt t="168013" x="6064250" y="6254750"/>
          <p14:tracePt t="168028" x="6064250" y="6242050"/>
          <p14:tracePt t="168091" x="6064250" y="6254750"/>
          <p14:tracePt t="168098" x="6064250" y="6286500"/>
          <p14:tracePt t="168111" x="6064250" y="6318250"/>
          <p14:tracePt t="168129" x="6064250" y="6381750"/>
          <p14:tracePt t="168225" x="6064250" y="6375400"/>
          <p14:tracePt t="168234" x="6064250" y="6369050"/>
          <p14:tracePt t="168245" x="6064250" y="6362700"/>
          <p14:tracePt t="168261" x="6064250" y="6356350"/>
          <p14:tracePt t="168278" x="6070600" y="6350000"/>
          <p14:tracePt t="168294" x="6070600" y="6343650"/>
          <p14:tracePt t="168435" x="6070600" y="6337300"/>
          <p14:tracePt t="168441" x="6070600" y="6330950"/>
          <p14:tracePt t="168450" x="6070600" y="6324600"/>
          <p14:tracePt t="168460" x="6070600" y="6311900"/>
          <p14:tracePt t="168478" x="6070600" y="6292850"/>
          <p14:tracePt t="168494" x="6070600" y="6286500"/>
          <p14:tracePt t="168561" x="6070600" y="6280150"/>
          <p14:tracePt t="168570" x="6070600" y="6273800"/>
          <p14:tracePt t="168577" x="6070600" y="6267450"/>
          <p14:tracePt t="168594" x="6070600" y="6248400"/>
          <p14:tracePt t="168610" x="6070600" y="6235700"/>
          <p14:tracePt t="168715" x="6070600" y="6242050"/>
          <p14:tracePt t="168731" x="6070600" y="6248400"/>
          <p14:tracePt t="168736" x="6070600" y="6254750"/>
          <p14:tracePt t="168746" x="6070600" y="6261100"/>
          <p14:tracePt t="168761" x="6070600" y="6273800"/>
          <p14:tracePt t="168777" x="6076950" y="6299200"/>
          <p14:tracePt t="168794" x="6076950" y="6305550"/>
          <p14:tracePt t="168810" x="6076950" y="6311900"/>
          <p14:tracePt t="168843" x="6083300" y="6311900"/>
          <p14:tracePt t="168970" x="0" y="0"/>
        </p14:tracePtLst>
        <p14:tracePtLst>
          <p14:tracePt t="169577" x="6064250" y="6127750"/>
          <p14:tracePt t="169585" x="6057900" y="6127750"/>
          <p14:tracePt t="169593" x="6051550" y="6127750"/>
          <p14:tracePt t="169610" x="6032500" y="6127750"/>
          <p14:tracePt t="169627" x="6007100" y="6127750"/>
          <p14:tracePt t="169643" x="5988050" y="6134100"/>
          <p14:tracePt t="169660" x="5975350" y="6165850"/>
          <p14:tracePt t="169676" x="5956300" y="6197600"/>
          <p14:tracePt t="169694" x="5943600" y="6242050"/>
          <p14:tracePt t="169710" x="5937250" y="6280150"/>
          <p14:tracePt t="169727" x="5937250" y="6318250"/>
          <p14:tracePt t="169728" x="5937250" y="6330950"/>
          <p14:tracePt t="169744" x="5937250" y="6343650"/>
          <p14:tracePt t="169760" x="5937250" y="6375400"/>
          <p14:tracePt t="169777" x="5943600" y="6381750"/>
          <p14:tracePt t="169794" x="5956300" y="6394450"/>
          <p14:tracePt t="169811" x="5981700" y="6400800"/>
          <p14:tracePt t="169827" x="6045200" y="6426200"/>
          <p14:tracePt t="169844" x="6121400" y="6438900"/>
          <p14:tracePt t="169860" x="6165850" y="6438900"/>
          <p14:tracePt t="169877" x="6197600" y="6438900"/>
          <p14:tracePt t="169893" x="6229350" y="6419850"/>
          <p14:tracePt t="169910" x="6248400" y="6375400"/>
          <p14:tracePt t="169913" x="6248400" y="6356350"/>
          <p14:tracePt t="169927" x="6254750" y="6324600"/>
          <p14:tracePt t="169930" x="6261100" y="6286500"/>
          <p14:tracePt t="169944" x="6261100" y="6248400"/>
          <p14:tracePt t="169960" x="6254750" y="6197600"/>
          <p14:tracePt t="169977" x="6242050" y="6159500"/>
          <p14:tracePt t="169994" x="6216650" y="6140450"/>
          <p14:tracePt t="170011" x="6165850" y="6121400"/>
          <p14:tracePt t="170027" x="6134100" y="6102350"/>
          <p14:tracePt t="170044" x="6102350" y="6102350"/>
          <p14:tracePt t="170061" x="6083300" y="6102350"/>
          <p14:tracePt t="170077" x="6064250" y="6108700"/>
          <p14:tracePt t="170094" x="6045200" y="6127750"/>
          <p14:tracePt t="170096" x="6032500" y="6146800"/>
          <p14:tracePt t="170110" x="6019800" y="6172200"/>
          <p14:tracePt t="170112" x="6013450" y="6197600"/>
          <p14:tracePt t="170127" x="6013450" y="6216650"/>
          <p14:tracePt t="170144" x="6013450" y="6292850"/>
          <p14:tracePt t="170160" x="6013450" y="6343650"/>
          <p14:tracePt t="170177" x="6032500" y="6381750"/>
          <p14:tracePt t="170193" x="6083300" y="6432550"/>
          <p14:tracePt t="170210" x="6134100" y="6464300"/>
          <p14:tracePt t="170227" x="6184900" y="6477000"/>
          <p14:tracePt t="170243" x="6203950" y="6477000"/>
          <p14:tracePt t="170261" x="6216650" y="6477000"/>
          <p14:tracePt t="170277" x="6242050" y="6464300"/>
          <p14:tracePt t="170293" x="6254750" y="6426200"/>
          <p14:tracePt t="170311" x="6254750" y="6407150"/>
          <p14:tracePt t="170327" x="6254750" y="6394450"/>
          <p14:tracePt t="170344" x="6254750" y="6381750"/>
          <p14:tracePt t="170544" x="0" y="0"/>
        </p14:tracePtLst>
        <p14:tracePtLst>
          <p14:tracePt t="171394" x="7042150" y="6381750"/>
          <p14:tracePt t="171468" x="7054850" y="6388100"/>
          <p14:tracePt t="171474" x="7092950" y="6394450"/>
          <p14:tracePt t="171484" x="7137400" y="6400800"/>
          <p14:tracePt t="171495" x="7188200" y="6413500"/>
          <p14:tracePt t="171511" x="7289800" y="6419850"/>
          <p14:tracePt t="171517" x="7359650" y="6419850"/>
          <p14:tracePt t="171529" x="7448550" y="6419850"/>
          <p14:tracePt t="171532" x="7537450" y="6419850"/>
          <p14:tracePt t="171543" x="7626350" y="6419850"/>
          <p14:tracePt t="171561" x="7867650" y="6419850"/>
          <p14:tracePt t="171577" x="7956550" y="6419850"/>
          <p14:tracePt t="171594" x="7975600" y="6419850"/>
          <p14:tracePt t="171610" x="7988300" y="6419850"/>
          <p14:tracePt t="171635" x="7994650" y="6419850"/>
          <p14:tracePt t="171658" x="8001000" y="6419850"/>
          <p14:tracePt t="172312" x="0" y="0"/>
        </p14:tracePtLst>
        <p14:tracePtLst>
          <p14:tracePt t="172923" x="2197100" y="6102350"/>
          <p14:tracePt t="172929" x="2184400" y="6102350"/>
          <p14:tracePt t="172943" x="2178050" y="6102350"/>
          <p14:tracePt t="172960" x="2152650" y="6102350"/>
          <p14:tracePt t="172977" x="2114550" y="6108700"/>
          <p14:tracePt t="172993" x="2089150" y="6134100"/>
          <p14:tracePt t="173009" x="2057400" y="6146800"/>
          <p14:tracePt t="173026" x="2038350" y="6191250"/>
          <p14:tracePt t="173043" x="2032000" y="6235700"/>
          <p14:tracePt t="173059" x="2032000" y="6280150"/>
          <p14:tracePt t="173076" x="2032000" y="6311900"/>
          <p14:tracePt t="173092" x="2057400" y="6356350"/>
          <p14:tracePt t="173109" x="2133600" y="6394450"/>
          <p14:tracePt t="173126" x="2241550" y="6419850"/>
          <p14:tracePt t="173142" x="2368550" y="6426200"/>
          <p14:tracePt t="173159" x="2489200" y="6426200"/>
          <p14:tracePt t="173176" x="2628900" y="6400800"/>
          <p14:tracePt t="173192" x="2686050" y="6362700"/>
          <p14:tracePt t="173209" x="2717800" y="6318250"/>
          <p14:tracePt t="173225" x="2736850" y="6280150"/>
          <p14:tracePt t="173242" x="2743200" y="6254750"/>
          <p14:tracePt t="173259" x="2743200" y="6235700"/>
          <p14:tracePt t="173276" x="2743200" y="6210300"/>
          <p14:tracePt t="173292" x="2743200" y="6197600"/>
          <p14:tracePt t="173309" x="2736850" y="6184900"/>
          <p14:tracePt t="173326" x="2736850" y="6178550"/>
          <p14:tracePt t="173342" x="2717800" y="6165850"/>
          <p14:tracePt t="173359" x="2717800" y="6159500"/>
          <p14:tracePt t="173376" x="2679700" y="6146800"/>
          <p14:tracePt t="173392" x="2667000" y="6146800"/>
          <p14:tracePt t="173409" x="2654300" y="6146800"/>
          <p14:tracePt t="173425" x="2641600" y="6146800"/>
          <p14:tracePt t="173442" x="2635250" y="6146800"/>
          <p14:tracePt t="173459" x="2628900" y="6146800"/>
          <p14:tracePt t="173475" x="2616200" y="6146800"/>
          <p14:tracePt t="174115" x="2609850" y="6146800"/>
          <p14:tracePt t="174123" x="2609850" y="6153150"/>
          <p14:tracePt t="174131" x="2597150" y="6159500"/>
          <p14:tracePt t="174142" x="2584450" y="6178550"/>
          <p14:tracePt t="174159" x="2559050" y="6216650"/>
          <p14:tracePt t="174163" x="2552700" y="6235700"/>
          <p14:tracePt t="174176" x="2552700" y="6248400"/>
          <p14:tracePt t="174193" x="2552700" y="6267450"/>
          <p14:tracePt t="174209" x="2552700" y="6280150"/>
          <p14:tracePt t="174225" x="2552700" y="6292850"/>
          <p14:tracePt t="174243" x="2552700" y="6305550"/>
          <p14:tracePt t="174260" x="2559050" y="6318250"/>
          <p14:tracePt t="174276" x="2597150" y="6324600"/>
          <p14:tracePt t="174293" x="2641600" y="6337300"/>
          <p14:tracePt t="174310" x="2692400" y="6337300"/>
          <p14:tracePt t="174313" x="2724150" y="6337300"/>
          <p14:tracePt t="174326" x="2755900" y="6337300"/>
          <p14:tracePt t="174342" x="2800350" y="6330950"/>
          <p14:tracePt t="174359" x="2832100" y="6292850"/>
          <p14:tracePt t="174362" x="2844800" y="6267450"/>
          <p14:tracePt t="174375" x="2851150" y="6254750"/>
          <p14:tracePt t="174393" x="2863850" y="6197600"/>
          <p14:tracePt t="174409" x="2863850" y="6178550"/>
          <p14:tracePt t="174426" x="2857500" y="6159500"/>
          <p14:tracePt t="174441" x="2838450" y="6140450"/>
          <p14:tracePt t="174458" x="2794000" y="6127750"/>
          <p14:tracePt t="174475" x="2755900" y="6121400"/>
          <p14:tracePt t="174492" x="2679700" y="6121400"/>
          <p14:tracePt t="174509" x="2571750" y="6134100"/>
          <p14:tracePt t="174526" x="2470150" y="6165850"/>
          <p14:tracePt t="174542" x="2406650" y="6191250"/>
          <p14:tracePt t="174544" x="2381250" y="6203950"/>
          <p14:tracePt t="174558" x="2362200" y="6210300"/>
          <p14:tracePt t="174576" x="2336800" y="6229350"/>
          <p14:tracePt t="174594" x="2336800" y="6235700"/>
          <p14:tracePt t="174608" x="2336800" y="6248400"/>
          <p14:tracePt t="174625" x="2336800" y="6273800"/>
          <p14:tracePt t="174642" x="2336800" y="6311900"/>
          <p14:tracePt t="174658" x="2355850" y="6350000"/>
          <p14:tracePt t="174675" x="2432050" y="6388100"/>
          <p14:tracePt t="174692" x="2533650" y="6432550"/>
          <p14:tracePt t="174708" x="2635250" y="6451600"/>
          <p14:tracePt t="174725" x="2711450" y="6451600"/>
          <p14:tracePt t="174742" x="2768600" y="6438900"/>
          <p14:tracePt t="174759" x="2800350" y="6419850"/>
          <p14:tracePt t="174762" x="2806700" y="6400800"/>
          <p14:tracePt t="174776" x="2813050" y="6381750"/>
          <p14:tracePt t="174777" x="2819400" y="6362700"/>
          <p14:tracePt t="174792" x="2819400" y="6337300"/>
          <p14:tracePt t="174809" x="2813050" y="6292850"/>
          <p14:tracePt t="174826" x="2781300" y="6248400"/>
          <p14:tracePt t="174841" x="2692400" y="6203950"/>
          <p14:tracePt t="174858" x="2603500" y="6159500"/>
          <p14:tracePt t="174875" x="2520950" y="6127750"/>
          <p14:tracePt t="174892" x="2476500" y="6121400"/>
          <p14:tracePt t="174908" x="2432050" y="6121400"/>
          <p14:tracePt t="174925" x="2381250" y="6134100"/>
          <p14:tracePt t="174941" x="2330450" y="6159500"/>
          <p14:tracePt t="174958" x="2292350" y="6184900"/>
          <p14:tracePt t="174975" x="2273300" y="6203950"/>
          <p14:tracePt t="174977" x="2254250" y="6210300"/>
          <p14:tracePt t="174992" x="2241550" y="6223000"/>
          <p14:tracePt t="175016" x="2241550" y="6229350"/>
          <p14:tracePt t="175026" x="2241550" y="6235700"/>
          <p14:tracePt t="175042" x="2241550" y="6254750"/>
          <p14:tracePt t="175059" x="2247900" y="6280150"/>
          <p14:tracePt t="175075" x="2279650" y="6305550"/>
          <p14:tracePt t="175092" x="2355850" y="6337300"/>
          <p14:tracePt t="175108" x="2463800" y="6350000"/>
          <p14:tracePt t="175126" x="2578100" y="6356350"/>
          <p14:tracePt t="175142" x="2698750" y="6350000"/>
          <p14:tracePt t="175158" x="2774950" y="6318250"/>
          <p14:tracePt t="175175" x="2800350" y="6299200"/>
          <p14:tracePt t="175177" x="2806700" y="6292850"/>
          <p14:tracePt t="175192" x="2806700" y="6280150"/>
          <p14:tracePt t="175208" x="2806700" y="6242050"/>
          <p14:tracePt t="175225" x="2774950" y="6223000"/>
          <p14:tracePt t="175241" x="2717800" y="6203950"/>
          <p14:tracePt t="175259" x="2628900" y="6184900"/>
          <p14:tracePt t="175275" x="2571750" y="6184900"/>
          <p14:tracePt t="175292" x="2495550" y="6184900"/>
          <p14:tracePt t="175309" x="2444750" y="6197600"/>
          <p14:tracePt t="175325" x="2419350" y="6216650"/>
          <p14:tracePt t="175342" x="2393950" y="6235700"/>
          <p14:tracePt t="175361" x="2393950" y="6242050"/>
          <p14:tracePt t="175375" x="2393950" y="6248400"/>
          <p14:tracePt t="175393" x="2393950" y="6254750"/>
          <p14:tracePt t="175408" x="2393950" y="6261100"/>
          <p14:tracePt t="175585" x="2393950" y="6267450"/>
          <p14:tracePt t="175609" x="2400300" y="6267450"/>
          <p14:tracePt t="175609" x="0" y="0"/>
        </p14:tracePtLst>
        <p14:tracePtLst>
          <p14:tracePt t="176787" x="6108700" y="6146800"/>
          <p14:tracePt t="176794" x="6102350" y="6146800"/>
          <p14:tracePt t="176810" x="6076950" y="6146800"/>
          <p14:tracePt t="176826" x="6064250" y="6172200"/>
          <p14:tracePt t="176843" x="6064250" y="6197600"/>
          <p14:tracePt t="176858" x="6064250" y="6242050"/>
          <p14:tracePt t="176876" x="6064250" y="6305550"/>
          <p14:tracePt t="176892" x="6089650" y="6356350"/>
          <p14:tracePt t="176908" x="6115050" y="6394450"/>
          <p14:tracePt t="176925" x="6159500" y="6426200"/>
          <p14:tracePt t="176941" x="6210300" y="6445250"/>
          <p14:tracePt t="176958" x="6261100" y="6445250"/>
          <p14:tracePt t="176964" x="6299200" y="6445250"/>
          <p14:tracePt t="176975" x="6343650" y="6445250"/>
          <p14:tracePt t="176991" x="6413500" y="6400800"/>
          <p14:tracePt t="176994" x="6426200" y="6381750"/>
          <p14:tracePt t="177010" x="6457950" y="6337300"/>
          <p14:tracePt t="177026" x="6464300" y="6311900"/>
          <p14:tracePt t="177041" x="6464300" y="6280150"/>
          <p14:tracePt t="177058" x="6457950" y="6261100"/>
          <p14:tracePt t="177074" x="6438900" y="6242050"/>
          <p14:tracePt t="177091" x="6426200" y="6242050"/>
          <p14:tracePt t="177108" x="6413500" y="6242050"/>
          <p14:tracePt t="177125" x="6407150" y="6242050"/>
          <p14:tracePt t="177706" x="6400800" y="6235700"/>
          <p14:tracePt t="177706" x="0" y="0"/>
        </p14:tracePtLst>
        <p14:tracePtLst>
          <p14:tracePt t="178298" x="8604250" y="5473700"/>
          <p14:tracePt t="178308" x="8597900" y="5473700"/>
          <p14:tracePt t="178314" x="8578850" y="5473700"/>
          <p14:tracePt t="178325" x="8559800" y="5473700"/>
          <p14:tracePt t="178342" x="8540750" y="5473700"/>
          <p14:tracePt t="178357" x="8534400" y="5473700"/>
          <p14:tracePt t="178474" x="8540750" y="5473700"/>
          <p14:tracePt t="178482" x="8572500" y="5473700"/>
          <p14:tracePt t="178490" x="8629650" y="5473700"/>
          <p14:tracePt t="178507" x="8756650" y="5473700"/>
          <p14:tracePt t="178524" x="8921750" y="5473700"/>
          <p14:tracePt t="178541" x="9080500" y="5473700"/>
          <p14:tracePt t="178557" x="9156700" y="5473700"/>
          <p14:tracePt t="178574" x="9182100" y="5473700"/>
          <p14:tracePt t="178577" x="9188450" y="5473700"/>
          <p14:tracePt t="178650" x="9194800" y="5473700"/>
          <p14:tracePt t="178666" x="9182100" y="5461000"/>
          <p14:tracePt t="178673" x="9163050" y="5435600"/>
          <p14:tracePt t="178683" x="9137650" y="5410200"/>
          <p14:tracePt t="178690" x="9099550" y="5378450"/>
          <p14:tracePt t="178707" x="9010650" y="5321300"/>
          <p14:tracePt t="178724" x="8921750" y="5264150"/>
          <p14:tracePt t="178740" x="8845550" y="5213350"/>
          <p14:tracePt t="178757" x="8794750" y="5168900"/>
          <p14:tracePt t="178774" x="8763000" y="5137150"/>
          <p14:tracePt t="178776" x="8743950" y="5124450"/>
          <p14:tracePt t="178791" x="8731250" y="5111750"/>
          <p14:tracePt t="178793" x="8712200" y="5105400"/>
          <p14:tracePt t="178810" x="8686800" y="5105400"/>
          <p14:tracePt t="178824" x="8674100" y="5099050"/>
          <p14:tracePt t="178841" x="8648700" y="5099050"/>
          <p14:tracePt t="178857" x="8610600" y="5099050"/>
          <p14:tracePt t="178874" x="8585200" y="5105400"/>
          <p14:tracePt t="178890" x="8553450" y="5124450"/>
          <p14:tracePt t="178907" x="8528050" y="5175250"/>
          <p14:tracePt t="178924" x="8509000" y="5226050"/>
          <p14:tracePt t="178940" x="8489950" y="5289550"/>
          <p14:tracePt t="178957" x="8489950" y="5346700"/>
          <p14:tracePt t="178973" x="8496300" y="5422900"/>
          <p14:tracePt t="178990" x="8534400" y="5486400"/>
          <p14:tracePt t="178993" x="8566150" y="5511800"/>
          <p14:tracePt t="179007" x="8610600" y="5556250"/>
          <p14:tracePt t="179010" x="8661400" y="5575300"/>
          <p14:tracePt t="179025" x="8782050" y="5619750"/>
          <p14:tracePt t="179041" x="8883650" y="5645150"/>
          <p14:tracePt t="179057" x="8928100" y="5645150"/>
          <p14:tracePt t="179074" x="8978900" y="5638800"/>
          <p14:tracePt t="179091" x="9004300" y="5600700"/>
          <p14:tracePt t="179107" x="9023350" y="5518150"/>
          <p14:tracePt t="179123" x="9023350" y="5454650"/>
          <p14:tracePt t="179141" x="9017000" y="5365750"/>
          <p14:tracePt t="179157" x="8978900" y="5302250"/>
          <p14:tracePt t="179174" x="8947150" y="5270500"/>
          <p14:tracePt t="179190" x="8909050" y="5245100"/>
          <p14:tracePt t="179193" x="8896350" y="5238750"/>
          <p14:tracePt t="179224" x="8883650" y="5238750"/>
          <p14:tracePt t="179402" x="0" y="0"/>
        </p14:tracePtLst>
        <p14:tracePtLst>
          <p14:tracePt t="179851" x="5613400" y="6102350"/>
          <p14:tracePt t="179858" x="5607050" y="6115050"/>
          <p14:tracePt t="179866" x="5607050" y="6127750"/>
          <p14:tracePt t="179874" x="5607050" y="6134100"/>
          <p14:tracePt t="179890" x="5607050" y="6159500"/>
          <p14:tracePt t="179908" x="5607050" y="6203950"/>
          <p14:tracePt t="179923" x="5613400" y="6267450"/>
          <p14:tracePt t="179940" x="5651500" y="6330950"/>
          <p14:tracePt t="179957" x="5702300" y="6400800"/>
          <p14:tracePt t="179973" x="5765800" y="6451600"/>
          <p14:tracePt t="179976" x="5810250" y="6470650"/>
          <p14:tracePt t="179990" x="5880100" y="6489700"/>
          <p14:tracePt t="179993" x="5962650" y="6496050"/>
          <p14:tracePt t="180007" x="6045200" y="6496050"/>
          <p14:tracePt t="180010" x="6134100" y="6496050"/>
          <p14:tracePt t="180023" x="6216650" y="6496050"/>
          <p14:tracePt t="180041" x="6388100" y="6432550"/>
          <p14:tracePt t="180058" x="6445250" y="6388100"/>
          <p14:tracePt t="180074" x="6445250" y="6362700"/>
          <p14:tracePt t="180091" x="6445250" y="6343650"/>
          <p14:tracePt t="180108" x="6445250" y="6311900"/>
          <p14:tracePt t="180125" x="6426200" y="6292850"/>
          <p14:tracePt t="180141" x="6381750" y="6267450"/>
          <p14:tracePt t="180157" x="6318250" y="6242050"/>
          <p14:tracePt t="180173" x="6286500" y="6235700"/>
          <p14:tracePt t="180190" x="6273800" y="6235700"/>
          <p14:tracePt t="180207" x="6267450" y="6235700"/>
          <p14:tracePt t="180266" x="6261100" y="6235700"/>
          <p14:tracePt t="180284" x="6261100" y="6242050"/>
          <p14:tracePt t="180290" x="6261100" y="6248400"/>
          <p14:tracePt t="180297" x="6261100" y="6254750"/>
          <p14:tracePt t="180308" x="6261100" y="6261100"/>
          <p14:tracePt t="180324" x="6261100" y="6267450"/>
          <p14:tracePt t="180650" x="6267450" y="6267450"/>
          <p14:tracePt t="180657" x="0" y="0"/>
        </p14:tracePtLst>
        <p14:tracePtLst>
          <p14:tracePt t="181483" x="8667750" y="5003800"/>
          <p14:tracePt t="181489" x="8661400" y="5010150"/>
          <p14:tracePt t="181498" x="8648700" y="5022850"/>
          <p14:tracePt t="181506" x="8642350" y="5035550"/>
          <p14:tracePt t="181523" x="8610600" y="5067300"/>
          <p14:tracePt t="181541" x="8585200" y="5130800"/>
          <p14:tracePt t="181558" x="8566150" y="5213350"/>
          <p14:tracePt t="181562" x="8566150" y="5232400"/>
          <p14:tracePt t="181574" x="8566150" y="5257800"/>
          <p14:tracePt t="181591" x="8566150" y="5314950"/>
          <p14:tracePt t="181594" x="8566150" y="5340350"/>
          <p14:tracePt t="181607" x="8566150" y="5353050"/>
          <p14:tracePt t="181610" x="8572500" y="5372100"/>
          <p14:tracePt t="181623" x="8585200" y="5391150"/>
          <p14:tracePt t="181642" x="8610600" y="5422900"/>
          <p14:tracePt t="181657" x="8629650" y="5448300"/>
          <p14:tracePt t="181673" x="8642350" y="5454650"/>
          <p14:tracePt t="181690" x="8655050" y="5467350"/>
          <p14:tracePt t="181706" x="8680450" y="5473700"/>
          <p14:tracePt t="181723" x="8718550" y="5486400"/>
          <p14:tracePt t="181740" x="8743950" y="5492750"/>
          <p14:tracePt t="181756" x="8763000" y="5492750"/>
          <p14:tracePt t="181773" x="8769350" y="5492750"/>
          <p14:tracePt t="181790" x="8775700" y="5492750"/>
          <p14:tracePt t="181807" x="8782050" y="5492750"/>
          <p14:tracePt t="181827" x="8788400" y="5492750"/>
          <p14:tracePt t="181850" x="8794750" y="5492750"/>
          <p14:tracePt t="181865" x="8801100" y="5492750"/>
          <p14:tracePt t="181913" x="8807450" y="5492750"/>
          <p14:tracePt t="181929" x="8807450" y="5486400"/>
          <p14:tracePt t="181937" x="8807450" y="5473700"/>
          <p14:tracePt t="181947" x="8807450" y="5467350"/>
          <p14:tracePt t="181956" x="8807450" y="5454650"/>
          <p14:tracePt t="181973" x="8807450" y="5416550"/>
          <p14:tracePt t="181990" x="8807450" y="5372100"/>
          <p14:tracePt t="181993" x="8807450" y="5353050"/>
          <p14:tracePt t="182006" x="8807450" y="5321300"/>
          <p14:tracePt t="182023" x="8807450" y="5270500"/>
          <p14:tracePt t="182026" x="8807450" y="5238750"/>
          <p14:tracePt t="182041" x="8801100" y="5200650"/>
          <p14:tracePt t="182058" x="8794750" y="5181600"/>
          <p14:tracePt t="182074" x="8794750" y="5175250"/>
          <p14:tracePt t="182090" x="8794750" y="5168900"/>
          <p14:tracePt t="182249" x="0" y="0"/>
        </p14:tracePtLst>
        <p14:tracePtLst>
          <p14:tracePt t="183266" x="9613900" y="4870450"/>
          <p14:tracePt t="183291" x="9607550" y="4876800"/>
          <p14:tracePt t="183298" x="9607550" y="4883150"/>
          <p14:tracePt t="183307" x="9601200" y="4902200"/>
          <p14:tracePt t="183323" x="9594850" y="4940300"/>
          <p14:tracePt t="183341" x="9594850" y="5003800"/>
          <p14:tracePt t="183357" x="9594850" y="5111750"/>
          <p14:tracePt t="183374" x="9620250" y="5232400"/>
          <p14:tracePt t="183377" x="9626600" y="5295900"/>
          <p14:tracePt t="183389" x="9645650" y="5353050"/>
          <p14:tracePt t="183406" x="9664700" y="5441950"/>
          <p14:tracePt t="183411" x="9677400" y="5467350"/>
          <p14:tracePt t="183422" x="9690100" y="5505450"/>
          <p14:tracePt t="183439" x="9702800" y="5524500"/>
          <p14:tracePt t="183442" x="9709150" y="5530850"/>
          <p14:tracePt t="183498" x="9715500" y="5530850"/>
          <p14:tracePt t="183506" x="9721850" y="5524500"/>
          <p14:tracePt t="183514" x="9734550" y="5511800"/>
          <p14:tracePt t="183523" x="9740900" y="5499100"/>
          <p14:tracePt t="183539" x="9747250" y="5454650"/>
          <p14:tracePt t="183557" x="9747250" y="5391150"/>
          <p14:tracePt t="183573" x="9747250" y="5302250"/>
          <p14:tracePt t="183576" x="9753600" y="5257800"/>
          <p14:tracePt t="183589" x="9753600" y="5245100"/>
          <p14:tracePt t="183606" x="9753600" y="5219700"/>
          <p14:tracePt t="183608" x="9753600" y="5213350"/>
          <p14:tracePt t="183622" x="9753600" y="5207000"/>
          <p14:tracePt t="183683" x="9753600" y="5232400"/>
          <p14:tracePt t="183689" x="9753600" y="5257800"/>
          <p14:tracePt t="183697" x="9753600" y="5289550"/>
          <p14:tracePt t="183705" x="9747250" y="5321300"/>
          <p14:tracePt t="183722" x="9747250" y="5359400"/>
          <p14:tracePt t="183739" x="9747250" y="5372100"/>
          <p14:tracePt t="183824" x="9747250" y="5340350"/>
          <p14:tracePt t="183833" x="9747250" y="5302250"/>
          <p14:tracePt t="183841" x="9747250" y="5270500"/>
          <p14:tracePt t="183855" x="9747250" y="5238750"/>
          <p14:tracePt t="183857" x="9747250" y="5213350"/>
          <p14:tracePt t="183873" x="9747250" y="5168900"/>
          <p14:tracePt t="183889" x="9747250" y="5149850"/>
          <p14:tracePt t="183953" x="9740900" y="5143500"/>
          <p14:tracePt t="183969" x="9740900" y="5149850"/>
          <p14:tracePt t="183977" x="9740900" y="5162550"/>
          <p14:tracePt t="183989" x="9734550" y="5181600"/>
          <p14:tracePt t="184005" x="9715500" y="5207000"/>
          <p14:tracePt t="184022" x="9709150" y="5219700"/>
          <p14:tracePt t="184039" x="9709150" y="5226050"/>
          <p14:tracePt t="184129" x="0" y="0"/>
        </p14:tracePtLst>
        <p14:tracePtLst>
          <p14:tracePt t="184576" x="5740400" y="6324600"/>
          <p14:tracePt t="184657" x="5740400" y="6330950"/>
          <p14:tracePt t="184667" x="5740400" y="6337300"/>
          <p14:tracePt t="184689" x="5753100" y="6343650"/>
          <p14:tracePt t="184698" x="5772150" y="6350000"/>
          <p14:tracePt t="184706" x="5784850" y="6356350"/>
          <p14:tracePt t="184722" x="5835650" y="6375400"/>
          <p14:tracePt t="184739" x="5899150" y="6394450"/>
          <p14:tracePt t="184755" x="5975350" y="6394450"/>
          <p14:tracePt t="184772" x="6070600" y="6394450"/>
          <p14:tracePt t="184788" x="6134100" y="6375400"/>
          <p14:tracePt t="184806" x="6159500" y="6356350"/>
          <p14:tracePt t="184809" x="6165850" y="6350000"/>
          <p14:tracePt t="184905" x="6178550" y="6350000"/>
          <p14:tracePt t="184913" x="6203950" y="6343650"/>
          <p14:tracePt t="184921" x="6261100" y="6324600"/>
          <p14:tracePt t="184922" x="0" y="0"/>
        </p14:tracePtLst>
        <p14:tracePtLst>
          <p14:tracePt t="185400" x="10801350" y="5143500"/>
          <p14:tracePt t="185456" x="10801350" y="5149850"/>
          <p14:tracePt t="185465" x="10801350" y="5175250"/>
          <p14:tracePt t="185472" x="10801350" y="5194300"/>
          <p14:tracePt t="185488" x="10801350" y="5245100"/>
          <p14:tracePt t="185504" x="10801350" y="5276850"/>
          <p14:tracePt t="185521" x="10801350" y="5289550"/>
          <p14:tracePt t="185576" x="0" y="0"/>
        </p14:tracePtLst>
        <p14:tracePtLst>
          <p14:tracePt t="186177" x="5810250" y="6153150"/>
          <p14:tracePt t="186250" x="5816600" y="6165850"/>
          <p14:tracePt t="186257" x="5835650" y="6172200"/>
          <p14:tracePt t="186265" x="5886450" y="6184900"/>
          <p14:tracePt t="186273" x="5943600" y="6210300"/>
          <p14:tracePt t="186288" x="6102350" y="6261100"/>
          <p14:tracePt t="186304" x="6318250" y="6305550"/>
          <p14:tracePt t="186321" x="6477000" y="6330950"/>
          <p14:tracePt t="186338" x="6527800" y="6330950"/>
          <p14:tracePt t="186355" x="6534150" y="6330950"/>
          <p14:tracePt t="186433" x="6521450" y="6330950"/>
          <p14:tracePt t="186443" x="6489700" y="6330950"/>
          <p14:tracePt t="186450" x="6451600" y="6330950"/>
          <p14:tracePt t="186457" x="6407150" y="6330950"/>
          <p14:tracePt t="186471" x="6362700" y="6330950"/>
          <p14:tracePt t="186488" x="6273800" y="6343650"/>
          <p14:tracePt t="186504" x="6267450" y="6343650"/>
          <p14:tracePt t="186585" x="6286500" y="6343650"/>
          <p14:tracePt t="186593" x="6324600" y="6343650"/>
          <p14:tracePt t="186602" x="6388100" y="6343650"/>
          <p14:tracePt t="186608" x="6464300" y="6343650"/>
          <p14:tracePt t="186621" x="6534150" y="6343650"/>
          <p14:tracePt t="186638" x="6654800" y="6343650"/>
          <p14:tracePt t="186640" x="6686550" y="6343650"/>
          <p14:tracePt t="186655" x="6699250" y="6343650"/>
          <p14:tracePt t="186671" x="6705600" y="6343650"/>
          <p14:tracePt t="187113" x="0" y="0"/>
        </p14:tracePtLst>
        <p14:tracePtLst>
          <p14:tracePt t="188211" x="2159000" y="6680200"/>
          <p14:tracePt t="188296" x="2171700" y="6680200"/>
          <p14:tracePt t="188304" x="2184400" y="6680200"/>
          <p14:tracePt t="188312" x="2216150" y="6680200"/>
          <p14:tracePt t="188321" x="2254250" y="6680200"/>
          <p14:tracePt t="188337" x="2355850" y="6680200"/>
          <p14:tracePt t="188354" x="2476500" y="6680200"/>
          <p14:tracePt t="188371" x="2559050" y="6680200"/>
          <p14:tracePt t="188387" x="2603500" y="6680200"/>
          <p14:tracePt t="188404" x="2616200" y="6680200"/>
          <p14:tracePt t="188420" x="2622550" y="6680200"/>
          <p14:tracePt t="188688" x="2628900" y="6686550"/>
          <p14:tracePt t="188713" x="2609850" y="6686550"/>
          <p14:tracePt t="188720" x="2584450" y="6686550"/>
          <p14:tracePt t="188730" x="2565400" y="6686550"/>
          <p14:tracePt t="188737" x="2533650" y="6686550"/>
          <p14:tracePt t="188753" x="2476500" y="6686550"/>
          <p14:tracePt t="188770" x="2432050" y="6686550"/>
          <p14:tracePt t="188787" x="2413000" y="6686550"/>
          <p14:tracePt t="188804" x="2406650" y="6686550"/>
          <p14:tracePt t="188904" x="2419350" y="6686550"/>
          <p14:tracePt t="188912" x="2438400" y="6686550"/>
          <p14:tracePt t="188921" x="2470150" y="6686550"/>
          <p14:tracePt t="188937" x="2571750" y="6686550"/>
          <p14:tracePt t="188953" x="2647950" y="6692900"/>
          <p14:tracePt t="188970" x="2686050" y="6705600"/>
          <p14:tracePt t="188987" x="2692400" y="6705600"/>
          <p14:tracePt t="189082" x="2679700" y="6718300"/>
          <p14:tracePt t="189090" x="2654300" y="6724650"/>
          <p14:tracePt t="189096" x="2622550" y="6724650"/>
          <p14:tracePt t="189105" x="2578100" y="6724650"/>
          <p14:tracePt t="189120" x="2470150" y="6724650"/>
          <p14:tracePt t="189137" x="2413000" y="6724650"/>
          <p14:tracePt t="189154" x="2400300" y="6724650"/>
          <p14:tracePt t="189170" x="2393950" y="6724650"/>
          <p14:tracePt t="189225" x="2400300" y="6724650"/>
          <p14:tracePt t="189233" x="2419350" y="6724650"/>
          <p14:tracePt t="189241" x="2451100" y="6724650"/>
          <p14:tracePt t="189253" x="2495550" y="6724650"/>
          <p14:tracePt t="189270" x="2590800" y="6724650"/>
          <p14:tracePt t="189287" x="2647950" y="6724650"/>
          <p14:tracePt t="189288" x="2673350" y="6724650"/>
          <p14:tracePt t="189304" x="2698750" y="6724650"/>
          <p14:tracePt t="189353" x="2705100" y="6724650"/>
          <p14:tracePt t="189384" x="2711450" y="6724650"/>
          <p14:tracePt t="189401" x="2711450" y="6731000"/>
          <p14:tracePt t="189408" x="2705100" y="6737350"/>
          <p14:tracePt t="189416" x="2698750" y="6737350"/>
          <p14:tracePt t="189424" x="2686050" y="6737350"/>
          <p14:tracePt t="189436" x="2679700" y="6737350"/>
          <p14:tracePt t="189453" x="2667000" y="6737350"/>
          <p14:tracePt t="189644" x="2660650" y="6737350"/>
          <p14:tracePt t="189652" x="2647950" y="6737350"/>
          <p14:tracePt t="189660" x="2622550" y="6737350"/>
          <p14:tracePt t="189670" x="2597150" y="6737350"/>
          <p14:tracePt t="189688" x="2559050" y="6737350"/>
          <p14:tracePt t="189705" x="2552700" y="6737350"/>
          <p14:tracePt t="189954" x="2546350" y="6737350"/>
          <p14:tracePt t="189963" x="2533650" y="6737350"/>
          <p14:tracePt t="189970" x="2527300" y="6737350"/>
          <p14:tracePt t="189987" x="2514600" y="6737350"/>
          <p14:tracePt t="190139" x="2520950" y="6737350"/>
          <p14:tracePt t="190146" x="2527300" y="6737350"/>
          <p14:tracePt t="190154" x="2533650" y="6737350"/>
          <p14:tracePt t="190171" x="2540000" y="6737350"/>
          <p14:tracePt t="190265" x="2527300" y="6737350"/>
          <p14:tracePt t="190274" x="2508250" y="6737350"/>
          <p14:tracePt t="190281" x="2489200" y="6737350"/>
          <p14:tracePt t="190291" x="2482850" y="6737350"/>
          <p14:tracePt t="190303" x="2476500" y="6737350"/>
          <p14:tracePt t="190320" x="2470150" y="6737350"/>
          <p14:tracePt t="190387" x="2476500" y="6737350"/>
          <p14:tracePt t="190393" x="2482850" y="6737350"/>
          <p14:tracePt t="190403" x="2495550" y="6737350"/>
          <p14:tracePt t="190420" x="2508250" y="6737350"/>
          <p14:tracePt t="190736" x="2501900" y="6737350"/>
          <p14:tracePt t="190744" x="2495550" y="6737350"/>
          <p14:tracePt t="190844" x="2501900" y="6737350"/>
          <p14:tracePt t="190850" x="2514600" y="6737350"/>
          <p14:tracePt t="190858" x="2520950" y="6737350"/>
          <p14:tracePt t="190872" x="2527300" y="6737350"/>
          <p14:tracePt t="190956" x="2514600" y="6737350"/>
          <p14:tracePt t="190964" x="2501900" y="6737350"/>
          <p14:tracePt t="190971" x="2495550" y="6737350"/>
          <p14:tracePt t="190987" x="2482850" y="6737350"/>
          <p14:tracePt t="191098" x="2476500" y="6737350"/>
          <p14:tracePt t="191113" x="2470150" y="6737350"/>
          <p14:tracePt t="191123" x="2463800" y="6737350"/>
          <p14:tracePt t="191139" x="2457450" y="6737350"/>
          <p14:tracePt t="191220" x="2470150" y="6737350"/>
          <p14:tracePt t="191230" x="2489200" y="6737350"/>
          <p14:tracePt t="191237" x="2501900" y="6737350"/>
          <p14:tracePt t="191253" x="2527300" y="6737350"/>
          <p14:tracePt t="191388" x="2533650" y="6737350"/>
          <p14:tracePt t="191404" x="2540000" y="6737350"/>
          <p14:tracePt t="191418" x="2552700" y="6737350"/>
          <p14:tracePt t="191426" x="2559050" y="6737350"/>
          <p14:tracePt t="191437" x="2571750" y="6737350"/>
          <p14:tracePt t="191453" x="2584450" y="6737350"/>
          <p14:tracePt t="191470" x="2603500" y="6737350"/>
          <p14:tracePt t="191683" x="2609850" y="6737350"/>
          <p14:tracePt t="191690" x="2616200" y="6737350"/>
          <p14:tracePt t="192026" x="0" y="0"/>
        </p14:tracePtLst>
        <p14:tracePtLst>
          <p14:tracePt t="192426" x="3873500" y="6737350"/>
          <p14:tracePt t="192489" x="3867150" y="6737350"/>
          <p14:tracePt t="192498" x="3860800" y="6737350"/>
          <p14:tracePt t="192505" x="3854450" y="6737350"/>
          <p14:tracePt t="192519" x="3848100" y="6737350"/>
          <p14:tracePt t="192536" x="3841750" y="6737350"/>
          <p14:tracePt t="192570" x="3848100" y="6737350"/>
          <p14:tracePt t="192577" x="3892550" y="6737350"/>
          <p14:tracePt t="192587" x="3975100" y="6743700"/>
          <p14:tracePt t="192603" x="4165600" y="6750050"/>
          <p14:tracePt t="192620" x="4425950" y="6750050"/>
          <p14:tracePt t="192637" x="4686300" y="6750050"/>
          <p14:tracePt t="192653" x="4876800" y="6750050"/>
          <p14:tracePt t="192656" x="4927600" y="6750050"/>
          <p14:tracePt t="192669" x="4953000" y="6750050"/>
          <p14:tracePt t="192686" x="4965700" y="6750050"/>
          <p14:tracePt t="192703" x="4972050" y="6750050"/>
          <p14:tracePt t="192785" x="4965700" y="6756400"/>
          <p14:tracePt t="192795" x="4946650" y="6756400"/>
          <p14:tracePt t="192802" x="4914900" y="6756400"/>
          <p14:tracePt t="192819" x="4794250" y="6756400"/>
          <p14:tracePt t="192835" x="4629150" y="6756400"/>
          <p14:tracePt t="192853" x="4425950" y="6756400"/>
          <p14:tracePt t="192870" x="4273550" y="6756400"/>
          <p14:tracePt t="192873" x="4235450" y="6756400"/>
          <p14:tracePt t="192886" x="4222750" y="6756400"/>
          <p14:tracePt t="192902" x="4210050" y="6756400"/>
          <p14:tracePt t="192936" x="4229100" y="6756400"/>
          <p14:tracePt t="192944" x="4260850" y="6756400"/>
          <p14:tracePt t="192952" x="4292600" y="6756400"/>
          <p14:tracePt t="192969" x="4400550" y="6756400"/>
          <p14:tracePt t="192985" x="4572000" y="6756400"/>
          <p14:tracePt t="193002" x="4787900" y="6756400"/>
          <p14:tracePt t="193018" x="5022850" y="6756400"/>
          <p14:tracePt t="193035" x="5187950" y="6756400"/>
          <p14:tracePt t="193052" x="5251450" y="6756400"/>
          <p14:tracePt t="193069" x="5264150" y="6756400"/>
          <p14:tracePt t="193146" x="5257800" y="6756400"/>
          <p14:tracePt t="193154" x="5232400" y="6756400"/>
          <p14:tracePt t="193162" x="5200650" y="6756400"/>
          <p14:tracePt t="193171" x="5143500" y="6756400"/>
          <p14:tracePt t="193187" x="5010150" y="6756400"/>
          <p14:tracePt t="193202" x="4838700" y="6756400"/>
          <p14:tracePt t="193219" x="4679950" y="6756400"/>
          <p14:tracePt t="193236" x="4584700" y="6756400"/>
          <p14:tracePt t="193253" x="4565650" y="6756400"/>
          <p14:tracePt t="193269" x="4559300" y="6756400"/>
          <p14:tracePt t="193307" x="4565650" y="6756400"/>
          <p14:tracePt t="193314" x="4584700" y="6756400"/>
          <p14:tracePt t="193324" x="4622800" y="6756400"/>
          <p14:tracePt t="193338" x="4743450" y="6756400"/>
          <p14:tracePt t="193353" x="4940300" y="6756400"/>
          <p14:tracePt t="193371" x="5200650" y="6756400"/>
          <p14:tracePt t="193387" x="5448300" y="6756400"/>
          <p14:tracePt t="193403" x="5562600" y="6756400"/>
          <p14:tracePt t="193420" x="5594350" y="6756400"/>
          <p14:tracePt t="193929" x="5581650" y="6769100"/>
          <p14:tracePt t="193937" x="5556250" y="6769100"/>
          <p14:tracePt t="193945" x="5530850" y="6769100"/>
          <p14:tracePt t="193953" x="5492750" y="6769100"/>
          <p14:tracePt t="193969" x="5397500" y="6769100"/>
          <p14:tracePt t="193985" x="5289550" y="6769100"/>
          <p14:tracePt t="194002" x="5232400" y="6769100"/>
          <p14:tracePt t="194019" x="5200650" y="6769100"/>
          <p14:tracePt t="194035" x="5181600" y="6769100"/>
          <p14:tracePt t="194113" x="5194300" y="6769100"/>
          <p14:tracePt t="194123" x="5213350" y="6769100"/>
          <p14:tracePt t="194129" x="5245100" y="6769100"/>
          <p14:tracePt t="194139" x="5289550" y="6769100"/>
          <p14:tracePt t="194153" x="5416550" y="6769100"/>
          <p14:tracePt t="194169" x="5511800" y="6769100"/>
          <p14:tracePt t="194186" x="5556250" y="6769100"/>
          <p14:tracePt t="194202" x="5562600" y="6769100"/>
          <p14:tracePt t="194828" x="5543550" y="6769100"/>
          <p14:tracePt t="194835" x="5511800" y="6769100"/>
          <p14:tracePt t="194844" x="5461000" y="6769100"/>
          <p14:tracePt t="194854" x="5397500" y="6769100"/>
          <p14:tracePt t="194870" x="5251450" y="6769100"/>
          <p14:tracePt t="194873" x="5162550" y="6769100"/>
          <p14:tracePt t="194885" x="5099050" y="6769100"/>
          <p14:tracePt t="194888" x="5048250" y="6769100"/>
          <p14:tracePt t="194902" x="4991100" y="6769100"/>
          <p14:tracePt t="194919" x="4959350" y="6769100"/>
          <p14:tracePt t="194922" x="4953000" y="6769100"/>
          <p14:tracePt t="195027" x="4959350" y="6769100"/>
          <p14:tracePt t="195034" x="4978400" y="6769100"/>
          <p14:tracePt t="195042" x="4991100" y="6769100"/>
          <p14:tracePt t="195052" x="5016500" y="6769100"/>
          <p14:tracePt t="195068" x="5099050" y="6769100"/>
          <p14:tracePt t="195085" x="5187950" y="6769100"/>
          <p14:tracePt t="195092" x="5219700" y="6769100"/>
          <p14:tracePt t="195102" x="5251450" y="6775450"/>
          <p14:tracePt t="195119" x="5270500" y="6775450"/>
          <p14:tracePt t="195361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96050" y="2467779"/>
            <a:ext cx="2379642" cy="3855903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22225" algn="ctr">
            <a:solidFill>
              <a:srgbClr val="C0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</a:p>
        </p:txBody>
      </p:sp>
      <p:sp>
        <p:nvSpPr>
          <p:cNvPr id="7" name="矩形 6"/>
          <p:cNvSpPr/>
          <p:nvPr/>
        </p:nvSpPr>
        <p:spPr>
          <a:xfrm>
            <a:off x="558728" y="1173160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数据库访问技术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67422" y="2386089"/>
            <a:ext cx="6769100" cy="3313112"/>
          </a:xfrm>
          <a:prstGeom prst="flowChartAlternateProcess">
            <a:avLst/>
          </a:prstGeom>
          <a:solidFill>
            <a:srgbClr val="CCFFFF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/>
              <a:t>                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10297" y="3616401"/>
            <a:ext cx="1873250" cy="936625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15875" algn="ctr">
            <a:solidFill>
              <a:srgbClr val="00008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客户机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应用程序</a:t>
            </a:r>
            <a:r>
              <a:rPr lang="zh-CN" altLang="en-US" dirty="0">
                <a:ea typeface="+mn-ea"/>
              </a:rPr>
              <a:t> </a:t>
            </a:r>
            <a:endParaRPr lang="en-US" dirty="0">
              <a:ea typeface="+mn-ea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683547" y="3825951"/>
            <a:ext cx="2735263" cy="360362"/>
          </a:xfrm>
          <a:prstGeom prst="leftRightArrow">
            <a:avLst>
              <a:gd name="adj1" fmla="val 50000"/>
              <a:gd name="adj2" fmla="val 151806"/>
            </a:avLst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en-US">
              <a:ea typeface="+mn-ea"/>
            </a:endParaRPr>
          </a:p>
        </p:txBody>
      </p:sp>
      <p:cxnSp>
        <p:nvCxnSpPr>
          <p:cNvPr id="12" name="AutoShape 7"/>
          <p:cNvCxnSpPr>
            <a:cxnSpLocks noChangeShapeType="1"/>
            <a:stCxn id="10" idx="0"/>
            <a:endCxn id="18" idx="1"/>
          </p:cNvCxnSpPr>
          <p:nvPr/>
        </p:nvCxnSpPr>
        <p:spPr bwMode="auto">
          <a:xfrm rot="16200000">
            <a:off x="1785022" y="2779789"/>
            <a:ext cx="790575" cy="865188"/>
          </a:xfrm>
          <a:prstGeom prst="curvedConnector2">
            <a:avLst/>
          </a:prstGeom>
          <a:noFill/>
          <a:ln w="38100">
            <a:solidFill>
              <a:srgbClr val="89BA00"/>
            </a:solidFill>
            <a:round/>
            <a:headEnd/>
            <a:tailEnd type="triangle" w="med" len="med"/>
          </a:ln>
        </p:spPr>
      </p:cxnSp>
      <p:cxnSp>
        <p:nvCxnSpPr>
          <p:cNvPr id="13" name="AutoShape 8"/>
          <p:cNvCxnSpPr>
            <a:cxnSpLocks noChangeShapeType="1"/>
            <a:stCxn id="19" idx="3"/>
            <a:endCxn id="17" idx="3"/>
          </p:cNvCxnSpPr>
          <p:nvPr/>
        </p:nvCxnSpPr>
        <p:spPr bwMode="auto">
          <a:xfrm flipV="1">
            <a:off x="5493422" y="4546676"/>
            <a:ext cx="863600" cy="719137"/>
          </a:xfrm>
          <a:prstGeom prst="curvedConnector2">
            <a:avLst/>
          </a:prstGeom>
          <a:noFill/>
          <a:ln w="38100">
            <a:solidFill>
              <a:srgbClr val="89BA00"/>
            </a:solidFill>
            <a:round/>
            <a:headEnd type="triangle" w="med" len="med"/>
            <a:tailEnd/>
          </a:ln>
        </p:spPr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393035" y="1738389"/>
            <a:ext cx="3313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数据库编程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420397" y="3610051"/>
            <a:ext cx="1873250" cy="93662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CCFF"/>
              </a:gs>
              <a:gs pos="50000">
                <a:srgbClr val="0033CC"/>
              </a:gs>
              <a:gs pos="100000">
                <a:srgbClr val="99CCFF"/>
              </a:gs>
            </a:gsLst>
            <a:lin ang="0" scaled="1"/>
          </a:gradFill>
          <a:ln w="635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数据库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12110" y="2601989"/>
            <a:ext cx="2879725" cy="430212"/>
          </a:xfrm>
          <a:prstGeom prst="rect">
            <a:avLst/>
          </a:prstGeom>
          <a:gradFill rotWithShape="1">
            <a:gsLst>
              <a:gs pos="0">
                <a:srgbClr val="99FF33">
                  <a:alpha val="79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执行 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SQL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语句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12110" y="5049914"/>
            <a:ext cx="2881313" cy="430212"/>
          </a:xfrm>
          <a:prstGeom prst="rect">
            <a:avLst/>
          </a:prstGeom>
          <a:gradFill rotWithShape="1">
            <a:gsLst>
              <a:gs pos="0">
                <a:srgbClr val="99FF33">
                  <a:alpha val="79999"/>
                </a:srgbClr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检索查询结果</a:t>
            </a:r>
            <a:r>
              <a:rPr lang="zh-CN" altLang="en-US" dirty="0"/>
              <a:t> </a:t>
            </a:r>
          </a:p>
        </p:txBody>
      </p:sp>
      <p:cxnSp>
        <p:nvCxnSpPr>
          <p:cNvPr id="20" name="AutoShape 19"/>
          <p:cNvCxnSpPr>
            <a:cxnSpLocks noChangeShapeType="1"/>
            <a:stCxn id="10" idx="2"/>
            <a:endCxn id="19" idx="1"/>
          </p:cNvCxnSpPr>
          <p:nvPr/>
        </p:nvCxnSpPr>
        <p:spPr bwMode="auto">
          <a:xfrm rot="16200000" flipH="1">
            <a:off x="1827885" y="4480001"/>
            <a:ext cx="704850" cy="865188"/>
          </a:xfrm>
          <a:prstGeom prst="curvedConnector2">
            <a:avLst/>
          </a:prstGeom>
          <a:noFill/>
          <a:ln w="38100">
            <a:solidFill>
              <a:srgbClr val="89BA00"/>
            </a:solidFill>
            <a:round/>
            <a:headEnd type="triangle" w="med" len="med"/>
            <a:tailEnd/>
          </a:ln>
        </p:spPr>
      </p:cxnSp>
      <p:cxnSp>
        <p:nvCxnSpPr>
          <p:cNvPr id="21" name="AutoShape 20"/>
          <p:cNvCxnSpPr>
            <a:cxnSpLocks noChangeShapeType="1"/>
            <a:stCxn id="18" idx="3"/>
            <a:endCxn id="17" idx="1"/>
          </p:cNvCxnSpPr>
          <p:nvPr/>
        </p:nvCxnSpPr>
        <p:spPr bwMode="auto">
          <a:xfrm>
            <a:off x="5491835" y="2817889"/>
            <a:ext cx="865188" cy="792162"/>
          </a:xfrm>
          <a:prstGeom prst="curvedConnector2">
            <a:avLst/>
          </a:prstGeom>
          <a:noFill/>
          <a:ln w="38100">
            <a:solidFill>
              <a:srgbClr val="89BA00"/>
            </a:solidFill>
            <a:round/>
            <a:headEnd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3626097" y="580024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JDBC</a:t>
            </a:r>
          </a:p>
        </p:txBody>
      </p:sp>
      <p:sp>
        <p:nvSpPr>
          <p:cNvPr id="23" name="圆角矩形标注 14">
            <a:extLst>
              <a:ext uri="{FF2B5EF4-FFF2-40B4-BE49-F238E27FC236}">
                <a16:creationId xmlns:a16="http://schemas.microsoft.com/office/drawing/2014/main" id="{2F2B7254-EC15-4E0B-A6B5-AEEF4CA4F51A}"/>
              </a:ext>
            </a:extLst>
          </p:cNvPr>
          <p:cNvSpPr/>
          <p:nvPr/>
        </p:nvSpPr>
        <p:spPr>
          <a:xfrm>
            <a:off x="7619668" y="5049914"/>
            <a:ext cx="4297964" cy="1397257"/>
          </a:xfrm>
          <a:prstGeom prst="wedgeRoundRectCallout">
            <a:avLst>
              <a:gd name="adj1" fmla="val -100129"/>
              <a:gd name="adj2" fmla="val 13995"/>
              <a:gd name="adj3" fmla="val 16667"/>
            </a:avLst>
          </a:prstGeom>
          <a:solidFill>
            <a:schemeClr val="accent4">
              <a:lumMod val="40000"/>
              <a:lumOff val="60000"/>
              <a:alpha val="41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  <a:r>
              <a:rPr lang="en-US" altLang="zh-CN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(Client)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端与数据库服务器（</a:t>
            </a:r>
            <a:r>
              <a:rPr lang="en-US" altLang="zh-CN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Server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）端的交互通过</a:t>
            </a:r>
            <a:r>
              <a:rPr lang="en-US" altLang="zh-CN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JDBC API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完成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0"/>
    </mc:Choice>
    <mc:Fallback xmlns="">
      <p:transition spd="slow" advTm="59260"/>
    </mc:Fallback>
  </mc:AlternateContent>
  <p:extLst>
    <p:ext uri="{3A86A75C-4F4B-4683-9AE1-C65F6400EC91}">
      <p14:laserTraceLst xmlns:p14="http://schemas.microsoft.com/office/powerpoint/2010/main">
        <p14:tracePtLst>
          <p14:tracePt t="2043" x="1352550" y="2000250"/>
          <p14:tracePt t="2089" x="1346200" y="2000250"/>
          <p14:tracePt t="2098" x="1339850" y="2000250"/>
          <p14:tracePt t="2115" x="1327150" y="2032000"/>
          <p14:tracePt t="2130" x="1282700" y="2114550"/>
          <p14:tracePt t="2146" x="1231900" y="2216150"/>
          <p14:tracePt t="2162" x="1181100" y="2362200"/>
          <p14:tracePt t="2179" x="1111250" y="2495550"/>
          <p14:tracePt t="2196" x="1054100" y="2660650"/>
          <p14:tracePt t="2215" x="1009650" y="2844800"/>
          <p14:tracePt t="2217" x="990600" y="2940050"/>
          <p14:tracePt t="2230" x="965200" y="3048000"/>
          <p14:tracePt t="2246" x="939800" y="3270250"/>
          <p14:tracePt t="2263" x="933450" y="3517900"/>
          <p14:tracePt t="2265" x="939800" y="3657600"/>
          <p14:tracePt t="2279" x="958850" y="3778250"/>
          <p14:tracePt t="2299" x="1028700" y="4191000"/>
          <p14:tracePt t="2313" x="1079500" y="4419600"/>
          <p14:tracePt t="2330" x="1111250" y="4635500"/>
          <p14:tracePt t="2346" x="1155700" y="4826000"/>
          <p14:tracePt t="2363" x="1200150" y="5010150"/>
          <p14:tracePt t="2379" x="1270000" y="5168900"/>
          <p14:tracePt t="2396" x="1346200" y="5283200"/>
          <p14:tracePt t="2414" x="1447800" y="5391150"/>
          <p14:tracePt t="2429" x="1600200" y="5486400"/>
          <p14:tracePt t="2446" x="1930400" y="5594350"/>
          <p14:tracePt t="2463" x="2590800" y="5740400"/>
          <p14:tracePt t="2466" x="3009900" y="5803900"/>
          <p14:tracePt t="2479" x="3441700" y="5835650"/>
          <p14:tracePt t="2497" x="4648200" y="5848350"/>
          <p14:tracePt t="2513" x="5276850" y="5848350"/>
          <p14:tracePt t="2530" x="5727700" y="5848350"/>
          <p14:tracePt t="2546" x="6070600" y="5822950"/>
          <p14:tracePt t="2562" x="6350000" y="5753100"/>
          <p14:tracePt t="2579" x="6610350" y="5638800"/>
          <p14:tracePt t="2596" x="6845300" y="5499100"/>
          <p14:tracePt t="2613" x="7131050" y="5340350"/>
          <p14:tracePt t="2629" x="7410450" y="5175250"/>
          <p14:tracePt t="2646" x="7575550" y="5060950"/>
          <p14:tracePt t="2663" x="7670800" y="4902200"/>
          <p14:tracePt t="2666" x="7708900" y="4806950"/>
          <p14:tracePt t="2679" x="7734300" y="4711700"/>
          <p14:tracePt t="2696" x="7766050" y="4400550"/>
          <p14:tracePt t="2714" x="7766050" y="4191000"/>
          <p14:tracePt t="2729" x="7721600" y="3962400"/>
          <p14:tracePt t="2745" x="7613650" y="3670300"/>
          <p14:tracePt t="2762" x="7454900" y="3378200"/>
          <p14:tracePt t="2778" x="7296150" y="3124200"/>
          <p14:tracePt t="2796" x="7156450" y="2952750"/>
          <p14:tracePt t="2812" x="7054850" y="2838450"/>
          <p14:tracePt t="2829" x="6972300" y="2768600"/>
          <p14:tracePt t="2845" x="6877050" y="2698750"/>
          <p14:tracePt t="2862" x="6769100" y="2635250"/>
          <p14:tracePt t="2878" x="6623050" y="2540000"/>
          <p14:tracePt t="2880" x="6521450" y="2495550"/>
          <p14:tracePt t="2895" x="6394450" y="2444750"/>
          <p14:tracePt t="2914" x="5740400" y="2241550"/>
          <p14:tracePt t="2930" x="5105400" y="2114550"/>
          <p14:tracePt t="2945" x="4419600" y="2025650"/>
          <p14:tracePt t="2962" x="3727450" y="2012950"/>
          <p14:tracePt t="2979" x="2978150" y="2012950"/>
          <p14:tracePt t="2997" x="2330450" y="2012950"/>
          <p14:tracePt t="3012" x="1809750" y="2019300"/>
          <p14:tracePt t="3029" x="1435100" y="2076450"/>
          <p14:tracePt t="3046" x="1162050" y="2133600"/>
          <p14:tracePt t="3062" x="946150" y="2171700"/>
          <p14:tracePt t="3066" x="857250" y="2203450"/>
          <p14:tracePt t="3079" x="781050" y="2228850"/>
          <p14:tracePt t="3097" x="596900" y="2324100"/>
          <p14:tracePt t="3116" x="520700" y="2413000"/>
          <p14:tracePt t="3131" x="457200" y="2514600"/>
          <p14:tracePt t="3146" x="406400" y="2660650"/>
          <p14:tracePt t="3162" x="361950" y="2844800"/>
          <p14:tracePt t="3179" x="342900" y="3035300"/>
          <p14:tracePt t="3196" x="342900" y="3251200"/>
          <p14:tracePt t="3212" x="355600" y="3492500"/>
          <p14:tracePt t="3229" x="381000" y="3714750"/>
          <p14:tracePt t="3246" x="450850" y="3949700"/>
          <p14:tracePt t="3262" x="539750" y="4197350"/>
          <p14:tracePt t="3266" x="590550" y="4337050"/>
          <p14:tracePt t="3279" x="666750" y="4464050"/>
          <p14:tracePt t="3297" x="901700" y="4813300"/>
          <p14:tracePt t="3313" x="1117600" y="5048250"/>
          <p14:tracePt t="3330" x="1485900" y="5302250"/>
          <p14:tracePt t="3346" x="2089150" y="5568950"/>
          <p14:tracePt t="3362" x="2863850" y="5816600"/>
          <p14:tracePt t="3379" x="3740150" y="6019800"/>
          <p14:tracePt t="3395" x="4584700" y="6178550"/>
          <p14:tracePt t="3414" x="5187950" y="6261100"/>
          <p14:tracePt t="3429" x="5480050" y="6280150"/>
          <p14:tracePt t="3446" x="5657850" y="6280150"/>
          <p14:tracePt t="3462" x="5848350" y="6280150"/>
          <p14:tracePt t="3465" x="5956300" y="6261100"/>
          <p14:tracePt t="3479" x="6096000" y="6235700"/>
          <p14:tracePt t="3495" x="6419850" y="6146800"/>
          <p14:tracePt t="3513" x="6731000" y="6000750"/>
          <p14:tracePt t="3529" x="6807200" y="5924550"/>
          <p14:tracePt t="3546" x="6838950" y="5854700"/>
          <p14:tracePt t="3562" x="6838950" y="5797550"/>
          <p14:tracePt t="3579" x="6851650" y="5708650"/>
          <p14:tracePt t="3595" x="6870700" y="5619750"/>
          <p14:tracePt t="3614" x="6883400" y="5518150"/>
          <p14:tracePt t="3629" x="6889750" y="5422900"/>
          <p14:tracePt t="3646" x="6908800" y="5302250"/>
          <p14:tracePt t="3663" x="6908800" y="5175250"/>
          <p14:tracePt t="3664" x="6908800" y="5099050"/>
          <p14:tracePt t="3678" x="6908800" y="5035550"/>
          <p14:tracePt t="3695" x="6908800" y="4933950"/>
          <p14:tracePt t="3712" x="6908800" y="4876800"/>
          <p14:tracePt t="3713" x="6908800" y="4838700"/>
          <p14:tracePt t="3728" x="6908800" y="4832350"/>
          <p14:tracePt t="3745" x="6902450" y="4787900"/>
          <p14:tracePt t="3762" x="6896100" y="4743450"/>
          <p14:tracePt t="3779" x="6889750" y="4705350"/>
          <p14:tracePt t="3795" x="6889750" y="4648200"/>
          <p14:tracePt t="3812" x="6889750" y="4572000"/>
          <p14:tracePt t="3828" x="6883400" y="4508500"/>
          <p14:tracePt t="3845" x="6864350" y="4419600"/>
          <p14:tracePt t="3862" x="6838950" y="4273550"/>
          <p14:tracePt t="3865" x="6832600" y="4191000"/>
          <p14:tracePt t="3880" x="6807200" y="4006850"/>
          <p14:tracePt t="3897" x="6807200" y="3829050"/>
          <p14:tracePt t="3913" x="6807200" y="3638550"/>
          <p14:tracePt t="3929" x="6807200" y="3486150"/>
          <p14:tracePt t="3945" x="6807200" y="3365500"/>
          <p14:tracePt t="3962" x="6807200" y="3257550"/>
          <p14:tracePt t="3978" x="6807200" y="3175000"/>
          <p14:tracePt t="3995" x="6807200" y="3105150"/>
          <p14:tracePt t="4012" x="6807200" y="3079750"/>
          <p14:tracePt t="4029" x="6807200" y="3067050"/>
          <p14:tracePt t="4045" x="6807200" y="3060700"/>
          <p14:tracePt t="4098" x="6807200" y="3054350"/>
          <p14:tracePt t="4125" x="6807200" y="3048000"/>
          <p14:tracePt t="4135" x="6807200" y="3041650"/>
          <p14:tracePt t="4147" x="6800850" y="3028950"/>
          <p14:tracePt t="4163" x="6794500" y="3022600"/>
          <p14:tracePt t="4202" x="6788150" y="3009900"/>
          <p14:tracePt t="4213" x="6781800" y="3003550"/>
          <p14:tracePt t="4230" x="6762750" y="2990850"/>
          <p14:tracePt t="4246" x="6737350" y="2971800"/>
          <p14:tracePt t="4249" x="6737350" y="2965450"/>
          <p14:tracePt t="4308" x="6731000" y="2965450"/>
          <p14:tracePt t="4323" x="6705600" y="3016250"/>
          <p14:tracePt t="4340" x="6673850" y="3149600"/>
          <p14:tracePt t="4344" x="6654800" y="3244850"/>
          <p14:tracePt t="4354" x="6642100" y="3346450"/>
          <p14:tracePt t="4365" x="6610350" y="3454400"/>
          <p14:tracePt t="4379" x="6578600" y="3638550"/>
          <p14:tracePt t="4396" x="6553200" y="3790950"/>
          <p14:tracePt t="4412" x="6521450" y="3943350"/>
          <p14:tracePt t="4429" x="6483350" y="4095750"/>
          <p14:tracePt t="4445" x="6451600" y="4203700"/>
          <p14:tracePt t="4463" x="6438900" y="4248150"/>
          <p14:tracePt t="4479" x="6438900" y="4254500"/>
          <p14:tracePt t="4522" x="6438900" y="4235450"/>
          <p14:tracePt t="4536" x="6438900" y="4191000"/>
          <p14:tracePt t="4553" x="6438900" y="3987800"/>
          <p14:tracePt t="4565" x="6432550" y="3892550"/>
          <p14:tracePt t="4579" x="6394450" y="3702050"/>
          <p14:tracePt t="4595" x="6369050" y="3498850"/>
          <p14:tracePt t="4613" x="6343650" y="3340100"/>
          <p14:tracePt t="4628" x="6330950" y="3251200"/>
          <p14:tracePt t="4645" x="6324600" y="3238500"/>
          <p14:tracePt t="4662" x="6324600" y="3232150"/>
          <p14:tracePt t="4678" x="6318250" y="3225800"/>
          <p14:tracePt t="4695" x="6318250" y="3238500"/>
          <p14:tracePt t="4713" x="6318250" y="3429000"/>
          <p14:tracePt t="4729" x="6292850" y="3721100"/>
          <p14:tracePt t="4745" x="6292850" y="4000500"/>
          <p14:tracePt t="4762" x="6292850" y="4267200"/>
          <p14:tracePt t="4778" x="6292850" y="4495800"/>
          <p14:tracePt t="4795" x="6292850" y="4686300"/>
          <p14:tracePt t="4813" x="6292850" y="4768850"/>
          <p14:tracePt t="4829" x="6292850" y="4794250"/>
          <p14:tracePt t="4874" x="6292850" y="4756150"/>
          <p14:tracePt t="4882" x="6299200" y="4699000"/>
          <p14:tracePt t="4895" x="6299200" y="4635500"/>
          <p14:tracePt t="4912" x="6299200" y="4292600"/>
          <p14:tracePt t="4929" x="6299200" y="4013200"/>
          <p14:tracePt t="4945" x="6299200" y="3771900"/>
          <p14:tracePt t="4962" x="6299200" y="3625850"/>
          <p14:tracePt t="4978" x="6299200" y="3556000"/>
          <p14:tracePt t="4995" x="6299200" y="3543300"/>
          <p14:tracePt t="5033" x="6292850" y="3543300"/>
          <p14:tracePt t="5045" x="6292850" y="3568700"/>
          <p14:tracePt t="5061" x="6292850" y="3727450"/>
          <p14:tracePt t="5078" x="6292850" y="3956050"/>
          <p14:tracePt t="5080" x="6292850" y="4076700"/>
          <p14:tracePt t="5095" x="6292850" y="4191000"/>
          <p14:tracePt t="5114" x="6292850" y="4387850"/>
          <p14:tracePt t="5129" x="6324600" y="4584700"/>
          <p14:tracePt t="5146" x="6330950" y="4616450"/>
          <p14:tracePt t="5162" x="6330950" y="4622800"/>
          <p14:tracePt t="5195" x="6337300" y="4622800"/>
          <p14:tracePt t="5211" x="6375400" y="4527550"/>
          <p14:tracePt t="5229" x="6394450" y="4318000"/>
          <p14:tracePt t="5245" x="6432550" y="4000500"/>
          <p14:tracePt t="5261" x="6477000" y="3657600"/>
          <p14:tracePt t="5278" x="6496050" y="3416300"/>
          <p14:tracePt t="5280" x="6496050" y="3321050"/>
          <p14:tracePt t="5295" x="6496050" y="3244850"/>
          <p14:tracePt t="5314" x="6496050" y="3162300"/>
          <p14:tracePt t="5315" x="6496050" y="3143250"/>
          <p14:tracePt t="5328" x="6496050" y="3130550"/>
          <p14:tracePt t="5362" x="6496050" y="3149600"/>
          <p14:tracePt t="5378" x="6496050" y="3289300"/>
          <p14:tracePt t="5395" x="6464300" y="3625850"/>
          <p14:tracePt t="5411" x="6438900" y="3981450"/>
          <p14:tracePt t="5428" x="6419850" y="4254500"/>
          <p14:tracePt t="5445" x="6419850" y="4394200"/>
          <p14:tracePt t="5462" x="6419850" y="4425950"/>
          <p14:tracePt t="5478" x="6419850" y="4445000"/>
          <p14:tracePt t="5498" x="6426200" y="4445000"/>
          <p14:tracePt t="5511" x="6426200" y="4413250"/>
          <p14:tracePt t="5528" x="6445250" y="4127500"/>
          <p14:tracePt t="5545" x="6464300" y="3860800"/>
          <p14:tracePt t="5562" x="6464300" y="3683000"/>
          <p14:tracePt t="5578" x="6464300" y="3543300"/>
          <p14:tracePt t="5594" x="6464300" y="3492500"/>
          <p14:tracePt t="5613" x="6464300" y="3473450"/>
          <p14:tracePt t="5628" x="6464300" y="3467100"/>
          <p14:tracePt t="5667" x="6464300" y="3486150"/>
          <p14:tracePt t="5686" x="6464300" y="3613150"/>
          <p14:tracePt t="5698" x="6451600" y="3784600"/>
          <p14:tracePt t="5713" x="6426200" y="3930650"/>
          <p14:tracePt t="5730" x="6426200" y="3987800"/>
          <p14:tracePt t="5746" x="6426200" y="4000500"/>
          <p14:tracePt t="5762" x="6426200" y="4006850"/>
          <p14:tracePt t="5801" x="6426200" y="4000500"/>
          <p14:tracePt t="5813" x="6426200" y="3949700"/>
          <p14:tracePt t="5829" x="6438900" y="3759200"/>
          <p14:tracePt t="5845" x="6451600" y="3581400"/>
          <p14:tracePt t="5862" x="6451600" y="3473450"/>
          <p14:tracePt t="5879" x="6451600" y="3409950"/>
          <p14:tracePt t="5881" x="6451600" y="3403600"/>
          <p14:tracePt t="5895" x="6451600" y="3397250"/>
          <p14:tracePt t="5930" x="6451600" y="3409950"/>
          <p14:tracePt t="5939" x="6451600" y="3467100"/>
          <p14:tracePt t="5949" x="6451600" y="3549650"/>
          <p14:tracePt t="5962" x="6451600" y="3778250"/>
          <p14:tracePt t="5978" x="6451600" y="3987800"/>
          <p14:tracePt t="5995" x="6451600" y="4114800"/>
          <p14:tracePt t="6011" x="6457950" y="4203700"/>
          <p14:tracePt t="6030" x="6457950" y="4216400"/>
          <p14:tracePt t="6065" x="6457950" y="4222750"/>
          <p14:tracePt t="6081" x="6464300" y="4216400"/>
          <p14:tracePt t="6096" x="6483350" y="4089400"/>
          <p14:tracePt t="6111" x="6496050" y="3981450"/>
          <p14:tracePt t="6128" x="6508750" y="3657600"/>
          <p14:tracePt t="6145" x="6508750" y="3524250"/>
          <p14:tracePt t="6161" x="6508750" y="3473450"/>
          <p14:tracePt t="6178" x="6508750" y="3454400"/>
          <p14:tracePt t="6225" x="6508750" y="3467100"/>
          <p14:tracePt t="6233" x="6508750" y="3511550"/>
          <p14:tracePt t="6244" x="6508750" y="3594100"/>
          <p14:tracePt t="6261" x="6477000" y="3867150"/>
          <p14:tracePt t="6278" x="6470650" y="4127500"/>
          <p14:tracePt t="6294" x="6470650" y="4324350"/>
          <p14:tracePt t="6311" x="6470650" y="4495800"/>
          <p14:tracePt t="6314" x="6470650" y="4546600"/>
          <p14:tracePt t="6328" x="6470650" y="4597400"/>
          <p14:tracePt t="6345" x="6470650" y="4616450"/>
          <p14:tracePt t="6409" x="6470650" y="4591050"/>
          <p14:tracePt t="6419" x="6470650" y="4527550"/>
          <p14:tracePt t="6431" x="6470650" y="4445000"/>
          <p14:tracePt t="6446" x="6470650" y="4235450"/>
          <p14:tracePt t="6462" x="6470650" y="4025900"/>
          <p14:tracePt t="6465" x="6470650" y="3930650"/>
          <p14:tracePt t="6479" x="6470650" y="3854450"/>
          <p14:tracePt t="6495" x="6470650" y="3740150"/>
          <p14:tracePt t="6513" x="6470650" y="3702050"/>
          <p14:tracePt t="6553" x="6470650" y="3708400"/>
          <p14:tracePt t="6565" x="6464300" y="3778250"/>
          <p14:tracePt t="6579" x="6445250" y="3975100"/>
          <p14:tracePt t="6594" x="6419850" y="4210050"/>
          <p14:tracePt t="6611" x="6419850" y="4381500"/>
          <p14:tracePt t="6628" x="6419850" y="4457700"/>
          <p14:tracePt t="6644" x="6419850" y="4476750"/>
          <p14:tracePt t="6661" x="6419850" y="4483100"/>
          <p14:tracePt t="6705" x="6419850" y="4470400"/>
          <p14:tracePt t="6713" x="6419850" y="4425950"/>
          <p14:tracePt t="6728" x="6426200" y="4235450"/>
          <p14:tracePt t="6746" x="6445250" y="4019550"/>
          <p14:tracePt t="6761" x="6457950" y="3822700"/>
          <p14:tracePt t="6778" x="6464300" y="3663950"/>
          <p14:tracePt t="6794" x="6464300" y="3587750"/>
          <p14:tracePt t="6811" x="6464300" y="3562350"/>
          <p14:tracePt t="6828" x="6464300" y="3556000"/>
          <p14:tracePt t="6864" x="6464300" y="3587750"/>
          <p14:tracePt t="6877" x="6464300" y="3663950"/>
          <p14:tracePt t="6894" x="6464300" y="3873500"/>
          <p14:tracePt t="6910" x="6432550" y="4127500"/>
          <p14:tracePt t="6927" x="6426200" y="4305300"/>
          <p14:tracePt t="6928" x="6426200" y="4368800"/>
          <p14:tracePt t="6945" x="6426200" y="4425950"/>
          <p14:tracePt t="6961" x="6426200" y="4438650"/>
          <p14:tracePt t="7001" x="6426200" y="4425950"/>
          <p14:tracePt t="7010" x="6432550" y="4381500"/>
          <p14:tracePt t="7028" x="6451600" y="4178300"/>
          <p14:tracePt t="7045" x="6457950" y="3879850"/>
          <p14:tracePt t="7062" x="6457950" y="3575050"/>
          <p14:tracePt t="7078" x="6457950" y="3397250"/>
          <p14:tracePt t="7081" x="6457950" y="3352800"/>
          <p14:tracePt t="7094" x="6457950" y="3340100"/>
          <p14:tracePt t="7111" x="6457950" y="3321050"/>
          <p14:tracePt t="7129" x="6457950" y="3327400"/>
          <p14:tracePt t="7145" x="6457950" y="3486150"/>
          <p14:tracePt t="7161" x="6457950" y="3829050"/>
          <p14:tracePt t="7178" x="6470650" y="4305300"/>
          <p14:tracePt t="7194" x="6483350" y="4622800"/>
          <p14:tracePt t="7211" x="6483350" y="4756150"/>
          <p14:tracePt t="7228" x="6483350" y="4787900"/>
          <p14:tracePt t="7245" x="6489700" y="4787900"/>
          <p14:tracePt t="7261" x="6496050" y="4762500"/>
          <p14:tracePt t="7278" x="6502400" y="4591050"/>
          <p14:tracePt t="7280" x="6515100" y="4425950"/>
          <p14:tracePt t="7294" x="6515100" y="4273550"/>
          <p14:tracePt t="7311" x="6508750" y="3968750"/>
          <p14:tracePt t="7329" x="6496050" y="3714750"/>
          <p14:tracePt t="7346" x="6489700" y="3663950"/>
          <p14:tracePt t="7361" x="6489700" y="3657600"/>
          <p14:tracePt t="7394" x="6489700" y="3733800"/>
          <p14:tracePt t="7411" x="6489700" y="3987800"/>
          <p14:tracePt t="7427" x="6483350" y="4362450"/>
          <p14:tracePt t="7444" x="6470650" y="4533900"/>
          <p14:tracePt t="7461" x="6470650" y="4584700"/>
          <p14:tracePt t="7478" x="6470650" y="4591050"/>
          <p14:tracePt t="7521" x="6470650" y="4565650"/>
          <p14:tracePt t="7531" x="6470650" y="4514850"/>
          <p14:tracePt t="7545" x="6470650" y="4375150"/>
          <p14:tracePt t="7561" x="6445250" y="4203700"/>
          <p14:tracePt t="7578" x="6438900" y="4108450"/>
          <p14:tracePt t="7594" x="6438900" y="4064000"/>
          <p14:tracePt t="7611" x="6438900" y="4051300"/>
          <p14:tracePt t="7627" x="6438900" y="4044950"/>
          <p14:tracePt t="7666" x="6438900" y="4057650"/>
          <p14:tracePt t="7674" x="6438900" y="4083050"/>
          <p14:tracePt t="7683" x="6438900" y="4108450"/>
          <p14:tracePt t="7694" x="6438900" y="4121150"/>
          <p14:tracePt t="7711" x="6438900" y="4146550"/>
          <p14:tracePt t="7727" x="6438900" y="4152900"/>
          <p14:tracePt t="7830" x="6432550" y="4146550"/>
          <p14:tracePt t="7849" x="6419850" y="4114800"/>
          <p14:tracePt t="7866" x="6419850" y="4089400"/>
          <p14:tracePt t="7879" x="6419850" y="4064000"/>
          <p14:tracePt t="7895" x="6419850" y="4013200"/>
          <p14:tracePt t="7897" x="6419850" y="3981450"/>
          <p14:tracePt t="7911" x="6419850" y="3949700"/>
          <p14:tracePt t="7929" x="6419850" y="3822700"/>
          <p14:tracePt t="7946" x="6419850" y="3746500"/>
          <p14:tracePt t="7962" x="6419850" y="3708400"/>
          <p14:tracePt t="7979" x="6419850" y="3676650"/>
          <p14:tracePt t="7994" x="6419850" y="3670300"/>
          <p14:tracePt t="8123" x="6413500" y="3708400"/>
          <p14:tracePt t="8143" x="6407150" y="3860800"/>
          <p14:tracePt t="8163" x="6407150" y="4311650"/>
          <p14:tracePt t="8179" x="6426200" y="4667250"/>
          <p14:tracePt t="8194" x="6438900" y="4870450"/>
          <p14:tracePt t="8210" x="6451600" y="4946650"/>
          <p14:tracePt t="8227" x="6451600" y="4959350"/>
          <p14:tracePt t="8245" x="6451600" y="4972050"/>
          <p14:tracePt t="8261" x="6457950" y="4972050"/>
          <p14:tracePt t="8277" x="6470650" y="4940300"/>
          <p14:tracePt t="8294" x="6496050" y="4826000"/>
          <p14:tracePt t="8297" x="6502400" y="4749800"/>
          <p14:tracePt t="8310" x="6521450" y="4667250"/>
          <p14:tracePt t="8327" x="6521450" y="4508500"/>
          <p14:tracePt t="8345" x="6521450" y="4337050"/>
          <p14:tracePt t="8348" x="6527800" y="4254500"/>
          <p14:tracePt t="8362" x="6527800" y="4114800"/>
          <p14:tracePt t="8378" x="6527800" y="3987800"/>
          <p14:tracePt t="8393" x="6527800" y="3892550"/>
          <p14:tracePt t="8410" x="6527800" y="3803650"/>
          <p14:tracePt t="8427" x="6527800" y="3746500"/>
          <p14:tracePt t="8444" x="6527800" y="3708400"/>
          <p14:tracePt t="8461" x="6527800" y="3695700"/>
          <p14:tracePt t="8477" x="6527800" y="3683000"/>
          <p14:tracePt t="8555" x="6527800" y="3676650"/>
          <p14:tracePt t="8574" x="6527800" y="3670300"/>
          <p14:tracePt t="8831" x="6527800" y="3683000"/>
          <p14:tracePt t="8850" x="6527800" y="3816350"/>
          <p14:tracePt t="8870" x="6527800" y="4019550"/>
          <p14:tracePt t="8873" x="6521450" y="4146550"/>
          <p14:tracePt t="8890" x="6502400" y="4362450"/>
          <p14:tracePt t="8902" x="6489700" y="4445000"/>
          <p14:tracePt t="8914" x="6489700" y="4533900"/>
          <p14:tracePt t="8928" x="6489700" y="4546600"/>
          <p14:tracePt t="8944" x="6489700" y="4559300"/>
          <p14:tracePt t="8979" x="6489700" y="4514850"/>
          <p14:tracePt t="8995" x="6489700" y="4362450"/>
          <p14:tracePt t="9011" x="6489700" y="4178300"/>
          <p14:tracePt t="9029" x="6489700" y="3975100"/>
          <p14:tracePt t="9044" x="6496050" y="3829050"/>
          <p14:tracePt t="9061" x="6496050" y="3740150"/>
          <p14:tracePt t="9078" x="6496050" y="3702050"/>
          <p14:tracePt t="9080" x="6496050" y="3695700"/>
          <p14:tracePt t="9129" x="6489700" y="3740150"/>
          <p14:tracePt t="9137" x="6477000" y="3816350"/>
          <p14:tracePt t="9146" x="6470650" y="3911600"/>
          <p14:tracePt t="9160" x="6445250" y="4146550"/>
          <p14:tracePt t="9178" x="6426200" y="4356100"/>
          <p14:tracePt t="9196" x="6426200" y="4432300"/>
          <p14:tracePt t="9211" x="6426200" y="4445000"/>
          <p14:tracePt t="9227" x="6426200" y="4451350"/>
          <p14:tracePt t="9266" x="6426200" y="4432300"/>
          <p14:tracePt t="9276" x="6426200" y="4400550"/>
          <p14:tracePt t="9293" x="6426200" y="4324350"/>
          <p14:tracePt t="9311" x="6426200" y="4222750"/>
          <p14:tracePt t="9329" x="6419850" y="4184650"/>
          <p14:tracePt t="9330" x="6419850" y="4171950"/>
          <p14:tracePt t="9343" x="6413500" y="4159250"/>
          <p14:tracePt t="9361" x="6407150" y="4146550"/>
          <p14:tracePt t="9378" x="6400800" y="4133850"/>
          <p14:tracePt t="9393" x="6388100" y="4121150"/>
          <p14:tracePt t="9411" x="6381750" y="4095750"/>
          <p14:tracePt t="9427" x="6362700" y="4070350"/>
          <p14:tracePt t="9443" x="6343650" y="4032250"/>
          <p14:tracePt t="9460" x="6324600" y="3975100"/>
          <p14:tracePt t="9477" x="6305550" y="3911600"/>
          <p14:tracePt t="9493" x="6299200" y="3860800"/>
          <p14:tracePt t="9511" x="6286500" y="3803650"/>
          <p14:tracePt t="9528" x="6286500" y="3797300"/>
          <p14:tracePt t="9569" x="6286500" y="3810000"/>
          <p14:tracePt t="9577" x="6286500" y="3867150"/>
          <p14:tracePt t="9593" x="6286500" y="4102100"/>
          <p14:tracePt t="9610" x="6286500" y="4451350"/>
          <p14:tracePt t="9626" x="6273800" y="4705350"/>
          <p14:tracePt t="9643" x="6273800" y="4781550"/>
          <p14:tracePt t="9660" x="6273800" y="4794250"/>
          <p14:tracePt t="9713" x="6273800" y="4787900"/>
          <p14:tracePt t="9722" x="6280150" y="4768850"/>
          <p14:tracePt t="9730" x="6280150" y="4749800"/>
          <p14:tracePt t="9744" x="6286500" y="4711700"/>
          <p14:tracePt t="9759" x="6286500" y="4584700"/>
          <p14:tracePt t="9778" x="6311900" y="4241800"/>
          <p14:tracePt t="9793" x="6330950" y="3962400"/>
          <p14:tracePt t="9809" x="6369050" y="3714750"/>
          <p14:tracePt t="9826" x="6388100" y="3575050"/>
          <p14:tracePt t="9843" x="6394450" y="3517900"/>
          <p14:tracePt t="9860" x="6394450" y="3511550"/>
          <p14:tracePt t="10011" x="6394450" y="3505200"/>
          <p14:tracePt t="10030" x="6394450" y="3492500"/>
          <p14:tracePt t="10203" x="6394450" y="3486150"/>
          <p14:tracePt t="10221" x="6394450" y="3479800"/>
          <p14:tracePt t="10232" x="6394450" y="3473450"/>
          <p14:tracePt t="10244" x="6394450" y="3467100"/>
          <p14:tracePt t="11339" x="6394450" y="3473450"/>
          <p14:tracePt t="11351" x="6394450" y="3479800"/>
          <p14:tracePt t="11364" x="6407150" y="3530600"/>
          <p14:tracePt t="11377" x="6407150" y="3619500"/>
          <p14:tracePt t="11394" x="6407150" y="3784600"/>
          <p14:tracePt t="11410" x="6407150" y="4025900"/>
          <p14:tracePt t="11428" x="6407150" y="4273550"/>
          <p14:tracePt t="11442" x="6407150" y="4464050"/>
          <p14:tracePt t="11459" x="6407150" y="4527550"/>
          <p14:tracePt t="11476" x="6407150" y="4540250"/>
          <p14:tracePt t="11521" x="6413500" y="4546600"/>
          <p14:tracePt t="11539" x="6426200" y="4521200"/>
          <p14:tracePt t="11548" x="6438900" y="4470400"/>
          <p14:tracePt t="11560" x="6438900" y="4419600"/>
          <p14:tracePt t="11561" x="6451600" y="4324350"/>
          <p14:tracePt t="11577" x="6464300" y="4114800"/>
          <p14:tracePt t="11595" x="6496050" y="3829050"/>
          <p14:tracePt t="11610" x="6508750" y="3613150"/>
          <p14:tracePt t="11627" x="6508750" y="3486150"/>
          <p14:tracePt t="11643" x="6508750" y="3441700"/>
          <p14:tracePt t="11659" x="6508750" y="3429000"/>
          <p14:tracePt t="11692" x="6508750" y="3435350"/>
          <p14:tracePt t="11709" x="6508750" y="3517900"/>
          <p14:tracePt t="11726" x="6508750" y="3708400"/>
          <p14:tracePt t="11729" x="6508750" y="3810000"/>
          <p14:tracePt t="11743" x="6508750" y="3924300"/>
          <p14:tracePt t="11759" x="6508750" y="4140200"/>
          <p14:tracePt t="11777" x="6508750" y="4330700"/>
          <p14:tracePt t="11793" x="6508750" y="4362450"/>
          <p14:tracePt t="11810" x="6508750" y="4375150"/>
          <p14:tracePt t="11826" x="6508750" y="4381500"/>
          <p14:tracePt t="11859" x="6508750" y="4368800"/>
          <p14:tracePt t="11876" x="6508750" y="4279900"/>
          <p14:tracePt t="11892" x="6508750" y="4140200"/>
          <p14:tracePt t="11909" x="6515100" y="3975100"/>
          <p14:tracePt t="11927" x="6515100" y="3867150"/>
          <p14:tracePt t="11930" x="6515100" y="3835400"/>
          <p14:tracePt t="11943" x="6515100" y="3810000"/>
          <p14:tracePt t="11959" x="6515100" y="3790950"/>
          <p14:tracePt t="11976" x="6515100" y="3784600"/>
          <p14:tracePt t="12020" x="6515100" y="3816350"/>
          <p14:tracePt t="12029" x="6515100" y="3892550"/>
          <p14:tracePt t="12045" x="6502400" y="4102100"/>
          <p14:tracePt t="12059" x="6496050" y="4254500"/>
          <p14:tracePt t="12076" x="6496050" y="4292600"/>
          <p14:tracePt t="12093" x="6496050" y="4298950"/>
          <p14:tracePt t="12146" x="6496050" y="4267200"/>
          <p14:tracePt t="12158" x="6496050" y="4203700"/>
          <p14:tracePt t="12178" x="6515100" y="3968750"/>
          <p14:tracePt t="12194" x="6515100" y="3848100"/>
          <p14:tracePt t="12210" x="6502400" y="3752850"/>
          <p14:tracePt t="12226" x="6496050" y="3708400"/>
          <p14:tracePt t="12243" x="6496050" y="3689350"/>
          <p14:tracePt t="12276" x="6496050" y="3683000"/>
          <p14:tracePt t="12292" x="6489700" y="3721100"/>
          <p14:tracePt t="12309" x="6477000" y="3873500"/>
          <p14:tracePt t="12326" x="6464300" y="4083050"/>
          <p14:tracePt t="12329" x="6445250" y="4171950"/>
          <p14:tracePt t="12343" x="6438900" y="4235450"/>
          <p14:tracePt t="12361" x="6438900" y="4279900"/>
          <p14:tracePt t="12376" x="6438900" y="4286250"/>
          <p14:tracePt t="12426" x="6438900" y="4279900"/>
          <p14:tracePt t="12434" x="6438900" y="4260850"/>
          <p14:tracePt t="12445" x="6438900" y="4216400"/>
          <p14:tracePt t="12459" x="6438900" y="4108450"/>
          <p14:tracePt t="12476" x="6438900" y="4006850"/>
          <p14:tracePt t="12492" x="6438900" y="3917950"/>
          <p14:tracePt t="12509" x="6438900" y="3867150"/>
          <p14:tracePt t="12526" x="6438900" y="3854450"/>
          <p14:tracePt t="12543" x="6438900" y="3848100"/>
          <p14:tracePt t="12929" x="0" y="0"/>
        </p14:tracePtLst>
        <p14:tracePtLst>
          <p14:tracePt t="14035" x="6362700" y="3498850"/>
          <p14:tracePt t="14138" x="6362700" y="3517900"/>
          <p14:tracePt t="14151" x="6362700" y="3568700"/>
          <p14:tracePt t="14164" x="6362700" y="3733800"/>
          <p14:tracePt t="14179" x="6362700" y="3975100"/>
          <p14:tracePt t="14195" x="6362700" y="4279900"/>
          <p14:tracePt t="14210" x="6337300" y="4641850"/>
          <p14:tracePt t="14227" x="6324600" y="4883150"/>
          <p14:tracePt t="14243" x="6324600" y="5029200"/>
          <p14:tracePt t="14260" x="6324600" y="5073650"/>
          <p14:tracePt t="14278" x="6324600" y="5080000"/>
          <p14:tracePt t="14297" x="6324600" y="5086350"/>
          <p14:tracePt t="14309" x="6330950" y="5086350"/>
          <p14:tracePt t="14325" x="6350000" y="5003800"/>
          <p14:tracePt t="14344" x="6375400" y="4806950"/>
          <p14:tracePt t="14359" x="6407150" y="4457700"/>
          <p14:tracePt t="14375" x="6432550" y="4038600"/>
          <p14:tracePt t="14379" x="6470650" y="3854450"/>
          <p14:tracePt t="14393" x="6502400" y="3575050"/>
          <p14:tracePt t="14409" x="6508750" y="3422650"/>
          <p14:tracePt t="14425" x="6508750" y="3365500"/>
          <p14:tracePt t="14442" x="6508750" y="3346450"/>
          <p14:tracePt t="14522" x="6508750" y="3352800"/>
          <p14:tracePt t="14534" x="6508750" y="3390900"/>
          <p14:tracePt t="14549" x="6508750" y="3581400"/>
          <p14:tracePt t="14558" x="6508750" y="3740150"/>
          <p14:tracePt t="14575" x="6508750" y="4133850"/>
          <p14:tracePt t="14579" x="6508750" y="4260850"/>
          <p14:tracePt t="14593" x="6508750" y="4400550"/>
          <p14:tracePt t="14609" x="6508750" y="4425950"/>
          <p14:tracePt t="14625" x="6508750" y="4438650"/>
          <p14:tracePt t="14642" x="6521450" y="4413250"/>
          <p14:tracePt t="14658" x="6534150" y="4330700"/>
          <p14:tracePt t="14675" x="6540500" y="4254500"/>
          <p14:tracePt t="14693" x="6540500" y="4165600"/>
          <p14:tracePt t="14709" x="6540500" y="4057650"/>
          <p14:tracePt t="14725" x="6540500" y="3962400"/>
          <p14:tracePt t="14742" x="6515100" y="3860800"/>
          <p14:tracePt t="14758" x="6502400" y="3771900"/>
          <p14:tracePt t="14760" x="6496050" y="3740150"/>
          <p14:tracePt t="14777" x="6496050" y="3695700"/>
          <p14:tracePt t="14793" x="6496050" y="3689350"/>
          <p14:tracePt t="14842" x="6496050" y="3714750"/>
          <p14:tracePt t="14850" x="6489700" y="3771900"/>
          <p14:tracePt t="14859" x="6489700" y="3816350"/>
          <p14:tracePt t="14875" x="6470650" y="3956050"/>
          <p14:tracePt t="14892" x="6464300" y="4064000"/>
          <p14:tracePt t="14909" x="6464300" y="4121150"/>
          <p14:tracePt t="14926" x="6464300" y="4159250"/>
          <p14:tracePt t="14942" x="6464300" y="4191000"/>
          <p14:tracePt t="14945" x="6464300" y="4197350"/>
          <p14:tracePt t="14958" x="6464300" y="4203700"/>
          <p14:tracePt t="14975" x="6464300" y="4210050"/>
          <p14:tracePt t="15017" x="6464300" y="4191000"/>
          <p14:tracePt t="15028" x="6464300" y="4146550"/>
          <p14:tracePt t="15044" x="6464300" y="4070350"/>
          <p14:tracePt t="15060" x="6464300" y="3962400"/>
          <p14:tracePt t="15065" x="6464300" y="3917950"/>
          <p14:tracePt t="15075" x="6464300" y="3867150"/>
          <p14:tracePt t="15091" x="6464300" y="3759200"/>
          <p14:tracePt t="15108" x="6464300" y="3638550"/>
          <p14:tracePt t="15125" x="6464300" y="3543300"/>
          <p14:tracePt t="15141" x="6470650" y="3467100"/>
          <p14:tracePt t="15158" x="6470650" y="3441700"/>
          <p14:tracePt t="15175" x="6470650" y="3435350"/>
          <p14:tracePt t="15192" x="6477000" y="3429000"/>
          <p14:tracePt t="15210" x="6477000" y="3435350"/>
          <p14:tracePt t="15227" x="6477000" y="3486150"/>
          <p14:tracePt t="15242" x="6477000" y="3530600"/>
          <p14:tracePt t="15258" x="6477000" y="3549650"/>
          <p14:tracePt t="15275" x="6477000" y="3556000"/>
          <p14:tracePt t="15379" x="6477000" y="3568700"/>
          <p14:tracePt t="15395" x="6489700" y="3695700"/>
          <p14:tracePt t="15412" x="6508750" y="3911600"/>
          <p14:tracePt t="15427" x="6540500" y="4146550"/>
          <p14:tracePt t="15442" x="6565900" y="4298950"/>
          <p14:tracePt t="15458" x="6578600" y="4349750"/>
          <p14:tracePt t="15475" x="6578600" y="4356100"/>
          <p14:tracePt t="15521" x="6578600" y="4368800"/>
          <p14:tracePt t="15530" x="6578600" y="4375150"/>
          <p14:tracePt t="15541" x="6578600" y="4381500"/>
          <p14:tracePt t="15558" x="6578600" y="4394200"/>
          <p14:tracePt t="15575" x="6578600" y="4400550"/>
          <p14:tracePt t="15617" x="6584950" y="4387850"/>
          <p14:tracePt t="15627" x="6591300" y="4375150"/>
          <p14:tracePt t="15642" x="6591300" y="4368800"/>
          <p14:tracePt t="15699" x="6591300" y="4375150"/>
          <p14:tracePt t="15714" x="6591300" y="4381500"/>
          <p14:tracePt t="15730" x="6591300" y="4387850"/>
          <p14:tracePt t="15922" x="6591300" y="4394200"/>
          <p14:tracePt t="15937" x="0" y="0"/>
        </p14:tracePtLst>
        <p14:tracePtLst>
          <p14:tracePt t="16554" x="1244600" y="3460750"/>
          <p14:tracePt t="16674" x="1244600" y="3467100"/>
          <p14:tracePt t="16686" x="1244600" y="3511550"/>
          <p14:tracePt t="16699" x="1244600" y="3676650"/>
          <p14:tracePt t="16710" x="1244600" y="3822700"/>
          <p14:tracePt t="16724" x="1219200" y="4241800"/>
          <p14:tracePt t="16741" x="1181100" y="4686300"/>
          <p14:tracePt t="16757" x="1136650" y="5073650"/>
          <p14:tracePt t="16774" x="1123950" y="5289550"/>
          <p14:tracePt t="16790" x="1123950" y="5372100"/>
          <p14:tracePt t="16807" x="1123950" y="5391150"/>
          <p14:tracePt t="16881" x="1123950" y="5397500"/>
          <p14:tracePt t="16889" x="1130300" y="5391150"/>
          <p14:tracePt t="16897" x="1143000" y="5365750"/>
          <p14:tracePt t="16907" x="1168400" y="5308600"/>
          <p14:tracePt t="16924" x="1206500" y="5175250"/>
          <p14:tracePt t="16940" x="1244600" y="4991100"/>
          <p14:tracePt t="16958" x="1276350" y="4781550"/>
          <p14:tracePt t="16974" x="1295400" y="4546600"/>
          <p14:tracePt t="16977" x="1308100" y="4432300"/>
          <p14:tracePt t="16992" x="1333500" y="4222750"/>
          <p14:tracePt t="17008" x="1339850" y="4057650"/>
          <p14:tracePt t="17024" x="1358900" y="3930650"/>
          <p14:tracePt t="17041" x="1358900" y="3841750"/>
          <p14:tracePt t="17057" x="1365250" y="3746500"/>
          <p14:tracePt t="17074" x="1365250" y="3708400"/>
          <p14:tracePt t="17091" x="1365250" y="3683000"/>
          <p14:tracePt t="17107" x="1365250" y="3670300"/>
          <p14:tracePt t="17184" x="1365250" y="3702050"/>
          <p14:tracePt t="17192" x="1365250" y="3765550"/>
          <p14:tracePt t="17209" x="1365250" y="3981450"/>
          <p14:tracePt t="17223" x="1365250" y="4121150"/>
          <p14:tracePt t="17242" x="1365250" y="4521200"/>
          <p14:tracePt t="17257" x="1365250" y="4692650"/>
          <p14:tracePt t="17274" x="1365250" y="4775200"/>
          <p14:tracePt t="17291" x="1365250" y="4787900"/>
          <p14:tracePt t="17307" x="1365250" y="4794250"/>
          <p14:tracePt t="17340" x="1371600" y="4781550"/>
          <p14:tracePt t="17357" x="1377950" y="4654550"/>
          <p14:tracePt t="17374" x="1377950" y="4445000"/>
          <p14:tracePt t="17392" x="1377950" y="4006850"/>
          <p14:tracePt t="17408" x="1377950" y="3727450"/>
          <p14:tracePt t="17425" x="1390650" y="3492500"/>
          <p14:tracePt t="17441" x="1390650" y="3346450"/>
          <p14:tracePt t="17458" x="1390650" y="3295650"/>
          <p14:tracePt t="17473" x="1390650" y="3282950"/>
          <p14:tracePt t="17520" x="1390650" y="3302000"/>
          <p14:tracePt t="17528" x="1384300" y="3359150"/>
          <p14:tracePt t="17541" x="1377950" y="3441700"/>
          <p14:tracePt t="17557" x="1371600" y="3683000"/>
          <p14:tracePt t="17573" x="1333500" y="4006850"/>
          <p14:tracePt t="17590" x="1314450" y="4298950"/>
          <p14:tracePt t="17607" x="1314450" y="4502150"/>
          <p14:tracePt t="17608" x="1314450" y="4552950"/>
          <p14:tracePt t="17623" x="1314450" y="4584700"/>
          <p14:tracePt t="17642" x="1314450" y="4622800"/>
          <p14:tracePt t="17681" x="1314450" y="4610100"/>
          <p14:tracePt t="17690" x="1314450" y="4552950"/>
          <p14:tracePt t="17706" x="1327150" y="4413250"/>
          <p14:tracePt t="17723" x="1346200" y="4197350"/>
          <p14:tracePt t="17740" x="1390650" y="3956050"/>
          <p14:tracePt t="17758" x="1397000" y="3765550"/>
          <p14:tracePt t="17774" x="1409700" y="3594100"/>
          <p14:tracePt t="17777" x="1409700" y="3543300"/>
          <p14:tracePt t="17791" x="1409700" y="3505200"/>
          <p14:tracePt t="17808" x="1409700" y="3473450"/>
          <p14:tracePt t="17824" x="1409700" y="3467100"/>
          <p14:tracePt t="17865" x="1409700" y="3473450"/>
          <p14:tracePt t="17874" x="1409700" y="3530600"/>
          <p14:tracePt t="17891" x="1397000" y="3689350"/>
          <p14:tracePt t="17907" x="1397000" y="3892550"/>
          <p14:tracePt t="17924" x="1397000" y="4089400"/>
          <p14:tracePt t="17941" x="1397000" y="4260850"/>
          <p14:tracePt t="17958" x="1397000" y="4375150"/>
          <p14:tracePt t="17974" x="1397000" y="4425950"/>
          <p14:tracePt t="17978" x="1397000" y="4438650"/>
          <p14:tracePt t="18007" x="1397000" y="4445000"/>
          <p14:tracePt t="18041" x="1397000" y="4425950"/>
          <p14:tracePt t="18049" x="1403350" y="4349750"/>
          <p14:tracePt t="18059" x="1403350" y="4286250"/>
          <p14:tracePt t="18075" x="1428750" y="4095750"/>
          <p14:tracePt t="18090" x="1435100" y="3911600"/>
          <p14:tracePt t="18107" x="1447800" y="3721100"/>
          <p14:tracePt t="18124" x="1454150" y="3613150"/>
          <p14:tracePt t="18141" x="1454150" y="3575050"/>
          <p14:tracePt t="18157" x="1454150" y="3556000"/>
          <p14:tracePt t="18173" x="1454150" y="3543300"/>
          <p14:tracePt t="18226" x="1454150" y="3562350"/>
          <p14:tracePt t="18235" x="1447800" y="3632200"/>
          <p14:tracePt t="18242" x="1435100" y="3714750"/>
          <p14:tracePt t="18257" x="1403350" y="3943350"/>
          <p14:tracePt t="18273" x="1377950" y="4165600"/>
          <p14:tracePt t="18290" x="1352550" y="4349750"/>
          <p14:tracePt t="18307" x="1352550" y="4445000"/>
          <p14:tracePt t="18324" x="1352550" y="4483100"/>
          <p14:tracePt t="18340" x="1352550" y="4489450"/>
          <p14:tracePt t="18402" x="1352550" y="4457700"/>
          <p14:tracePt t="18410" x="1371600" y="4387850"/>
          <p14:tracePt t="18425" x="1403350" y="4210050"/>
          <p14:tracePt t="18444" x="1441450" y="4006850"/>
          <p14:tracePt t="18458" x="1447800" y="3822700"/>
          <p14:tracePt t="18474" x="1447800" y="3708400"/>
          <p14:tracePt t="18491" x="1447800" y="3657600"/>
          <p14:tracePt t="18507" x="1447800" y="3638550"/>
          <p14:tracePt t="18524" x="1447800" y="3632200"/>
          <p14:tracePt t="18540" x="1447800" y="3625850"/>
          <p14:tracePt t="18557" x="1447800" y="3651250"/>
          <p14:tracePt t="18574" x="1447800" y="3803650"/>
          <p14:tracePt t="18590" x="1447800" y="4013200"/>
          <p14:tracePt t="18592" x="1447800" y="4140200"/>
          <p14:tracePt t="18607" x="1441450" y="4298950"/>
          <p14:tracePt t="18624" x="1441450" y="4495800"/>
          <p14:tracePt t="18626" x="1441450" y="4572000"/>
          <p14:tracePt t="18643" x="1441450" y="4654550"/>
          <p14:tracePt t="18660" x="1441450" y="4686300"/>
          <p14:tracePt t="18713" x="1441450" y="4654550"/>
          <p14:tracePt t="18720" x="1454150" y="4591050"/>
          <p14:tracePt t="18729" x="1473200" y="4502150"/>
          <p14:tracePt t="18740" x="1492250" y="4381500"/>
          <p14:tracePt t="18757" x="1543050" y="4095750"/>
          <p14:tracePt t="18773" x="1562100" y="3835400"/>
          <p14:tracePt t="18790" x="1587500" y="3600450"/>
          <p14:tracePt t="18807" x="1600200" y="3479800"/>
          <p14:tracePt t="18823" x="1600200" y="3429000"/>
          <p14:tracePt t="18826" x="1600200" y="3422650"/>
          <p14:tracePt t="18840" x="1600200" y="3416300"/>
          <p14:tracePt t="18890" x="1600200" y="3435350"/>
          <p14:tracePt t="18903" x="1600200" y="3492500"/>
          <p14:tracePt t="18912" x="1568450" y="3714750"/>
          <p14:tracePt t="18923" x="1549400" y="3860800"/>
          <p14:tracePt t="18940" x="1504950" y="4203700"/>
          <p14:tracePt t="18957" x="1485900" y="4438650"/>
          <p14:tracePt t="18974" x="1485900" y="4533900"/>
          <p14:tracePt t="18991" x="1485900" y="4552950"/>
          <p14:tracePt t="19007" x="1485900" y="4559300"/>
          <p14:tracePt t="19032" x="1492250" y="4527550"/>
          <p14:tracePt t="19040" x="1504950" y="4457700"/>
          <p14:tracePt t="19057" x="1530350" y="4279900"/>
          <p14:tracePt t="19074" x="1562100" y="4064000"/>
          <p14:tracePt t="19090" x="1574800" y="3867150"/>
          <p14:tracePt t="19106" x="1574800" y="3714750"/>
          <p14:tracePt t="19125" x="1587500" y="3575050"/>
          <p14:tracePt t="19139" x="1593850" y="3517900"/>
          <p14:tracePt t="19157" x="1593850" y="3498850"/>
          <p14:tracePt t="19193" x="1593850" y="3505200"/>
          <p14:tracePt t="19206" x="1593850" y="3556000"/>
          <p14:tracePt t="19223" x="1587500" y="3727450"/>
          <p14:tracePt t="19240" x="1581150" y="3937000"/>
          <p14:tracePt t="19241" x="1581150" y="4032250"/>
          <p14:tracePt t="19258" x="1581150" y="4197350"/>
          <p14:tracePt t="19273" x="1581150" y="4305300"/>
          <p14:tracePt t="19289" x="1581150" y="4362450"/>
          <p14:tracePt t="19306" x="1581150" y="4375150"/>
          <p14:tracePt t="19323" x="1581150" y="4381500"/>
          <p14:tracePt t="19361" x="1581150" y="4368800"/>
          <p14:tracePt t="19373" x="1581150" y="4343400"/>
          <p14:tracePt t="19390" x="1581150" y="4191000"/>
          <p14:tracePt t="19407" x="1600200" y="3981450"/>
          <p14:tracePt t="19409" x="1619250" y="3873500"/>
          <p14:tracePt t="19424" x="1625600" y="3765550"/>
          <p14:tracePt t="19444" x="1644650" y="3530600"/>
          <p14:tracePt t="19458" x="1644650" y="3467100"/>
          <p14:tracePt t="19474" x="1644650" y="3441700"/>
          <p14:tracePt t="19490" x="1644650" y="3435350"/>
          <p14:tracePt t="19523" x="1644650" y="3448050"/>
          <p14:tracePt t="19540" x="1638300" y="3556000"/>
          <p14:tracePt t="19558" x="1612900" y="3797300"/>
          <p14:tracePt t="19574" x="1587500" y="4095750"/>
          <p14:tracePt t="19577" x="1568450" y="4216400"/>
          <p14:tracePt t="19591" x="1562100" y="4318000"/>
          <p14:tracePt t="19608" x="1562100" y="4457700"/>
          <p14:tracePt t="19624" x="1562100" y="4533900"/>
          <p14:tracePt t="19626" x="1562100" y="4552950"/>
          <p14:tracePt t="19641" x="1562100" y="4565650"/>
          <p14:tracePt t="19690" x="1562100" y="4540250"/>
          <p14:tracePt t="19698" x="1568450" y="4489450"/>
          <p14:tracePt t="19710" x="1581150" y="4413250"/>
          <p14:tracePt t="19724" x="1606550" y="4222750"/>
          <p14:tracePt t="19740" x="1612900" y="4019550"/>
          <p14:tracePt t="19757" x="1631950" y="3829050"/>
          <p14:tracePt t="19773" x="1638300" y="3714750"/>
          <p14:tracePt t="19790" x="1644650" y="3625850"/>
          <p14:tracePt t="19806" x="1644650" y="3575050"/>
          <p14:tracePt t="19823" x="1644650" y="3556000"/>
          <p14:tracePt t="19839" x="1644650" y="3549650"/>
          <p14:tracePt t="19865" x="1638300" y="3575050"/>
          <p14:tracePt t="19875" x="1631950" y="3625850"/>
          <p14:tracePt t="19891" x="1631950" y="3784600"/>
          <p14:tracePt t="19906" x="1625600" y="3962400"/>
          <p14:tracePt t="19923" x="1625600" y="4121150"/>
          <p14:tracePt t="19940" x="1619250" y="4254500"/>
          <p14:tracePt t="19957" x="1612900" y="4311650"/>
          <p14:tracePt t="19974" x="1612900" y="4324350"/>
          <p14:tracePt t="20025" x="1612900" y="4311650"/>
          <p14:tracePt t="20034" x="1612900" y="4260850"/>
          <p14:tracePt t="20041" x="1612900" y="4197350"/>
          <p14:tracePt t="20057" x="1612900" y="4032250"/>
          <p14:tracePt t="20074" x="1619250" y="3848100"/>
          <p14:tracePt t="20090" x="1619250" y="3714750"/>
          <p14:tracePt t="20107" x="1631950" y="3594100"/>
          <p14:tracePt t="20124" x="1631950" y="3549650"/>
          <p14:tracePt t="20140" x="1631950" y="3530600"/>
          <p14:tracePt t="20208" x="1625600" y="3581400"/>
          <p14:tracePt t="20216" x="1612900" y="3644900"/>
          <p14:tracePt t="20225" x="1606550" y="3740150"/>
          <p14:tracePt t="20239" x="1587500" y="3835400"/>
          <p14:tracePt t="20256" x="1543050" y="4133850"/>
          <p14:tracePt t="20274" x="1524000" y="4286250"/>
          <p14:tracePt t="20290" x="1517650" y="4375150"/>
          <p14:tracePt t="20306" x="1517650" y="4394200"/>
          <p14:tracePt t="20322" x="1517650" y="4400550"/>
          <p14:tracePt t="20357" x="1517650" y="4394200"/>
          <p14:tracePt t="20375" x="1517650" y="4337050"/>
          <p14:tracePt t="20391" x="1517650" y="4197350"/>
          <p14:tracePt t="20392" x="1536700" y="4102100"/>
          <p14:tracePt t="20408" x="1543050" y="4019550"/>
          <p14:tracePt t="20423" x="1543050" y="3879850"/>
          <p14:tracePt t="20439" x="1543050" y="3752850"/>
          <p14:tracePt t="20441" x="1543050" y="3702050"/>
          <p14:tracePt t="20456" x="1543050" y="3625850"/>
          <p14:tracePt t="20474" x="1543050" y="3587750"/>
          <p14:tracePt t="20521" x="1543050" y="3613150"/>
          <p14:tracePt t="20530" x="1543050" y="3676650"/>
          <p14:tracePt t="20540" x="1543050" y="3759200"/>
          <p14:tracePt t="20556" x="1530350" y="3968750"/>
          <p14:tracePt t="20573" x="1530350" y="4159250"/>
          <p14:tracePt t="20590" x="1530350" y="4318000"/>
          <p14:tracePt t="20606" x="1530350" y="4406900"/>
          <p14:tracePt t="20622" x="1530350" y="4438650"/>
          <p14:tracePt t="20625" x="1530350" y="4445000"/>
          <p14:tracePt t="20675" x="1530350" y="4419600"/>
          <p14:tracePt t="20688" x="1530350" y="4356100"/>
          <p14:tracePt t="20708" x="1530350" y="4083050"/>
          <p14:tracePt t="20723" x="1530350" y="3873500"/>
          <p14:tracePt t="20739" x="1530350" y="3683000"/>
          <p14:tracePt t="20756" x="1530350" y="3556000"/>
          <p14:tracePt t="20774" x="1530350" y="3517900"/>
          <p14:tracePt t="20817" x="1524000" y="3556000"/>
          <p14:tracePt t="20828" x="1517650" y="3632200"/>
          <p14:tracePt t="20842" x="1492250" y="3816350"/>
          <p14:tracePt t="20856" x="1479550" y="4013200"/>
          <p14:tracePt t="20874" x="1479550" y="4171950"/>
          <p14:tracePt t="20890" x="1479550" y="4241800"/>
          <p14:tracePt t="20906" x="1479550" y="4254500"/>
          <p14:tracePt t="20995" x="1479550" y="4241800"/>
          <p14:tracePt t="21013" x="1479550" y="4222750"/>
          <p14:tracePt t="21029" x="1479550" y="4197350"/>
          <p14:tracePt t="21043" x="1479550" y="4184650"/>
          <p14:tracePt t="21091" x="1479550" y="4178300"/>
          <p14:tracePt t="21108" x="1479550" y="4171950"/>
          <p14:tracePt t="21115" x="0" y="0"/>
        </p14:tracePtLst>
        <p14:tracePtLst>
          <p14:tracePt t="23523" x="2717800" y="2590800"/>
          <p14:tracePt t="23540" x="2717800" y="2597150"/>
          <p14:tracePt t="23562" x="2717800" y="2794000"/>
          <p14:tracePt t="23582" x="2755900" y="3092450"/>
          <p14:tracePt t="23584" x="2774950" y="3302000"/>
          <p14:tracePt t="23597" x="2800350" y="3543300"/>
          <p14:tracePt t="23612" x="2832100" y="4070350"/>
          <p14:tracePt t="23622" x="2832100" y="4311650"/>
          <p14:tracePt t="23639" x="2832100" y="4870450"/>
          <p14:tracePt t="23640" x="2832100" y="5149850"/>
          <p14:tracePt t="23655" x="2832100" y="5410200"/>
          <p14:tracePt t="23672" x="2832100" y="5822950"/>
          <p14:tracePt t="23688" x="2832100" y="6159500"/>
          <p14:tracePt t="23705" x="2825750" y="6267450"/>
          <p14:tracePt t="23722" x="2819400" y="6311900"/>
          <p14:tracePt t="23738" x="2819400" y="6330950"/>
          <p14:tracePt t="23756" x="2806700" y="6362700"/>
          <p14:tracePt t="23771" x="2806700" y="6369050"/>
          <p14:tracePt t="23788" x="2806700" y="6375400"/>
          <p14:tracePt t="23804" x="2806700" y="6388100"/>
          <p14:tracePt t="23916" x="2806700" y="6394450"/>
          <p14:tracePt t="23931" x="2806700" y="6400800"/>
          <p14:tracePt t="23941" x="2806700" y="6413500"/>
          <p14:tracePt t="23957" x="2825750" y="6419850"/>
          <p14:tracePt t="23972" x="2882900" y="6432550"/>
          <p14:tracePt t="23989" x="2984500" y="6451600"/>
          <p14:tracePt t="24005" x="3130550" y="6464300"/>
          <p14:tracePt t="24022" x="3346450" y="6464300"/>
          <p14:tracePt t="24038" x="3778250" y="6464300"/>
          <p14:tracePt t="24041" x="4083050" y="6464300"/>
          <p14:tracePt t="24055" x="4425950" y="6464300"/>
          <p14:tracePt t="24073" x="5232400" y="6489700"/>
          <p14:tracePt t="24089" x="5410200" y="6515100"/>
          <p14:tracePt t="24105" x="5441950" y="6521450"/>
          <p14:tracePt t="24122" x="5448300" y="6521450"/>
          <p14:tracePt t="24218" x="5454650" y="6521450"/>
          <p14:tracePt t="24235" x="5454650" y="6508750"/>
          <p14:tracePt t="24252" x="5454650" y="6464300"/>
          <p14:tracePt t="24268" x="5454650" y="6445250"/>
          <p14:tracePt t="24278" x="5454650" y="6419850"/>
          <p14:tracePt t="24289" x="5454650" y="6343650"/>
          <p14:tracePt t="24306" x="5454650" y="6216650"/>
          <p14:tracePt t="24322" x="5454650" y="6051550"/>
          <p14:tracePt t="24338" x="5454650" y="5816600"/>
          <p14:tracePt t="24355" x="5454650" y="5492750"/>
          <p14:tracePt t="24372" x="5454650" y="5080000"/>
          <p14:tracePt t="24388" x="5454650" y="4730750"/>
          <p14:tracePt t="24405" x="5454650" y="4489450"/>
          <p14:tracePt t="24422" x="5454650" y="4298950"/>
          <p14:tracePt t="24425" x="5454650" y="4210050"/>
          <p14:tracePt t="24438" x="5454650" y="4146550"/>
          <p14:tracePt t="24458" x="5454650" y="4064000"/>
          <p14:tracePt t="24461" x="5454650" y="4038600"/>
          <p14:tracePt t="24471" x="5454650" y="4013200"/>
          <p14:tracePt t="24488" x="5454650" y="3975100"/>
          <p14:tracePt t="24506" x="5454650" y="3968750"/>
          <p14:tracePt t="24522" x="5454650" y="3956050"/>
          <p14:tracePt t="24538" x="5454650" y="3949700"/>
          <p14:tracePt t="24555" x="5454650" y="3937000"/>
          <p14:tracePt t="24572" x="5454650" y="3911600"/>
          <p14:tracePt t="24588" x="5454650" y="3873500"/>
          <p14:tracePt t="24605" x="5448300" y="3822700"/>
          <p14:tracePt t="24622" x="5441950" y="3759200"/>
          <p14:tracePt t="24639" x="5435600" y="3702050"/>
          <p14:tracePt t="24641" x="5435600" y="3670300"/>
          <p14:tracePt t="24657" x="5435600" y="3613150"/>
          <p14:tracePt t="24673" x="5435600" y="3562350"/>
          <p14:tracePt t="24689" x="5422900" y="3505200"/>
          <p14:tracePt t="24706" x="5410200" y="3467100"/>
          <p14:tracePt t="24723" x="5397500" y="3422650"/>
          <p14:tracePt t="24739" x="5397500" y="3403600"/>
          <p14:tracePt t="24756" x="5391150" y="3365500"/>
          <p14:tracePt t="24772" x="5391150" y="3346450"/>
          <p14:tracePt t="24788" x="5391150" y="3314700"/>
          <p14:tracePt t="24805" x="5378450" y="3289300"/>
          <p14:tracePt t="24822" x="5378450" y="3263900"/>
          <p14:tracePt t="24839" x="5372100" y="3238500"/>
          <p14:tracePt t="24855" x="5365750" y="3225800"/>
          <p14:tracePt t="25059" x="5353050" y="3219450"/>
          <p14:tracePt t="25075" x="5295900" y="3194050"/>
          <p14:tracePt t="25090" x="5111750" y="3155950"/>
          <p14:tracePt t="25106" x="4737100" y="3086100"/>
          <p14:tracePt t="25121" x="4362450" y="3016250"/>
          <p14:tracePt t="25138" x="4159250" y="2997200"/>
          <p14:tracePt t="25156" x="4114800" y="2997200"/>
          <p14:tracePt t="25172" x="4108450" y="2997200"/>
          <p14:tracePt t="25258" x="4102100" y="2997200"/>
          <p14:tracePt t="25274" x="4095750" y="2990850"/>
          <p14:tracePt t="25290" x="4089400" y="2978150"/>
          <p14:tracePt t="25307" x="4083050" y="2965450"/>
          <p14:tracePt t="25322" x="4070350" y="2952750"/>
          <p14:tracePt t="25339" x="4070350" y="2940050"/>
          <p14:tracePt t="25355" x="4057650" y="2921000"/>
          <p14:tracePt t="25372" x="4051300" y="2908300"/>
          <p14:tracePt t="25388" x="4032250" y="2895600"/>
          <p14:tracePt t="25405" x="4013200" y="2876550"/>
          <p14:tracePt t="25422" x="4006850" y="2876550"/>
          <p14:tracePt t="25441" x="4000500" y="2876550"/>
          <p14:tracePt t="25456" x="3994150" y="2876550"/>
          <p14:tracePt t="25473" x="3987800" y="2876550"/>
          <p14:tracePt t="25488" x="3981450" y="2876550"/>
          <p14:tracePt t="25505" x="3968750" y="2876550"/>
          <p14:tracePt t="25522" x="3949700" y="2876550"/>
          <p14:tracePt t="25538" x="3911600" y="2876550"/>
          <p14:tracePt t="25555" x="3854450" y="2876550"/>
          <p14:tracePt t="25572" x="3695700" y="2838450"/>
          <p14:tracePt t="25589" x="3479800" y="2794000"/>
          <p14:tracePt t="25605" x="3270250" y="2762250"/>
          <p14:tracePt t="25609" x="3181350" y="2743200"/>
          <p14:tracePt t="25622" x="3117850" y="2724150"/>
          <p14:tracePt t="25638" x="3060700" y="2717800"/>
          <p14:tracePt t="25641" x="3054350" y="2717800"/>
          <p14:tracePt t="25821" x="3035300" y="2711450"/>
          <p14:tracePt t="25842" x="2997200" y="2698750"/>
          <p14:tracePt t="25863" x="2984500" y="2692400"/>
          <p14:tracePt t="25906" x="2978150" y="2692400"/>
          <p14:tracePt t="25917" x="2965450" y="2698750"/>
          <p14:tracePt t="25932" x="2952750" y="2755900"/>
          <p14:tracePt t="25946" x="2952750" y="2908300"/>
          <p14:tracePt t="25961" x="2952750" y="2997200"/>
          <p14:tracePt t="25971" x="2946400" y="3295650"/>
          <p14:tracePt t="25988" x="2933700" y="3733800"/>
          <p14:tracePt t="26004" x="2901950" y="4343400"/>
          <p14:tracePt t="26021" x="2844800" y="5086350"/>
          <p14:tracePt t="26038" x="2813050" y="5822950"/>
          <p14:tracePt t="26054" x="2762250" y="6375400"/>
          <p14:tracePt t="26072" x="2730500" y="6635750"/>
          <p14:tracePt t="26073" x="2730500" y="6680200"/>
          <p14:tracePt t="26089" x="2730500" y="6724650"/>
          <p14:tracePt t="26194" x="2730500" y="6718300"/>
          <p14:tracePt t="26212" x="2730500" y="6711950"/>
          <p14:tracePt t="26258" x="2736850" y="6711950"/>
          <p14:tracePt t="26268" x="2755900" y="6711950"/>
          <p14:tracePt t="26281" x="2889250" y="6711950"/>
          <p14:tracePt t="26292" x="2997200" y="6711950"/>
          <p14:tracePt t="26306" x="3359150" y="6711950"/>
          <p14:tracePt t="26323" x="3917950" y="6711950"/>
          <p14:tracePt t="26339" x="4540250" y="6711950"/>
          <p14:tracePt t="26355" x="5067300" y="6686550"/>
          <p14:tracePt t="26372" x="5226050" y="6661150"/>
          <p14:tracePt t="26389" x="5257800" y="6654800"/>
          <p14:tracePt t="26406" x="5264150" y="6654800"/>
          <p14:tracePt t="26490" x="0" y="0"/>
        </p14:tracePtLst>
        <p14:tracePtLst>
          <p14:tracePt t="27012" x="8763000" y="6388100"/>
          <p14:tracePt t="27099" x="8788400" y="6388100"/>
          <p14:tracePt t="27120" x="8928100" y="6388100"/>
          <p14:tracePt t="27140" x="9429750" y="6337300"/>
          <p14:tracePt t="27154" x="9912350" y="6261100"/>
          <p14:tracePt t="27171" x="10255250" y="6216650"/>
          <p14:tracePt t="27187" x="10382250" y="6191250"/>
          <p14:tracePt t="27204" x="10401300" y="6191250"/>
          <p14:tracePt t="27309" x="10382250" y="6191250"/>
          <p14:tracePt t="27325" x="10274300" y="6184900"/>
          <p14:tracePt t="27339" x="10083800" y="6165850"/>
          <p14:tracePt t="27355" x="9848850" y="6153150"/>
          <p14:tracePt t="27373" x="9632950" y="6153150"/>
          <p14:tracePt t="27388" x="9455150" y="6153150"/>
          <p14:tracePt t="27404" x="9347200" y="6153150"/>
          <p14:tracePt t="27421" x="9309100" y="6153150"/>
          <p14:tracePt t="27530" x="9321800" y="6153150"/>
          <p14:tracePt t="27547" x="9378950" y="6153150"/>
          <p14:tracePt t="27553" x="9410700" y="6153150"/>
          <p14:tracePt t="27570" x="9518650" y="6159500"/>
          <p14:tracePt t="27588" x="9588500" y="6178550"/>
          <p14:tracePt t="27605" x="9601200" y="6184900"/>
          <p14:tracePt t="27641" x="9601200" y="6191250"/>
          <p14:tracePt t="27650" x="9575800" y="6197600"/>
          <p14:tracePt t="27659" x="9537700" y="6203950"/>
          <p14:tracePt t="27671" x="9486900" y="6216650"/>
          <p14:tracePt t="27687" x="9321800" y="6242050"/>
          <p14:tracePt t="27704" x="9112250" y="6248400"/>
          <p14:tracePt t="27721" x="9048750" y="6261100"/>
          <p14:tracePt t="27737" x="9036050" y="6261100"/>
          <p14:tracePt t="27753" x="9029700" y="6261100"/>
          <p14:tracePt t="27818" x="9055100" y="6261100"/>
          <p14:tracePt t="27833" x="9182100" y="6261100"/>
          <p14:tracePt t="27846" x="9271000" y="6261100"/>
          <p14:tracePt t="27863" x="9455150" y="6261100"/>
          <p14:tracePt t="27864" x="9544050" y="6261100"/>
          <p14:tracePt t="27873" x="9613900" y="6261100"/>
          <p14:tracePt t="27887" x="9658350" y="6261100"/>
          <p14:tracePt t="27905" x="9696450" y="6261100"/>
          <p14:tracePt t="27920" x="9709150" y="6261100"/>
          <p14:tracePt t="28235" x="9690100" y="6261100"/>
          <p14:tracePt t="28253" x="9588500" y="6261100"/>
          <p14:tracePt t="28271" x="9410700" y="6261100"/>
          <p14:tracePt t="28274" x="9302750" y="6261100"/>
          <p14:tracePt t="28291" x="9105900" y="6261100"/>
          <p14:tracePt t="28305" x="8997950" y="6261100"/>
          <p14:tracePt t="28321" x="8972550" y="6261100"/>
          <p14:tracePt t="28337" x="8966200" y="6261100"/>
          <p14:tracePt t="28412" x="8978900" y="6261100"/>
          <p14:tracePt t="28428" x="9055100" y="6273800"/>
          <p14:tracePt t="28446" x="9258300" y="6273800"/>
          <p14:tracePt t="28450" x="9372600" y="6273800"/>
          <p14:tracePt t="28467" x="9613900" y="6273800"/>
          <p14:tracePt t="28476" x="9734550" y="6273800"/>
          <p14:tracePt t="28487" x="9829800" y="6273800"/>
          <p14:tracePt t="28504" x="9912350" y="6273800"/>
          <p14:tracePt t="28506" x="9925050" y="6273800"/>
          <p14:tracePt t="28521" x="9931400" y="6273800"/>
          <p14:tracePt t="28761" x="0" y="0"/>
        </p14:tracePtLst>
        <p14:tracePtLst>
          <p14:tracePt t="29361" x="2844800" y="2514600"/>
          <p14:tracePt t="29393" x="2838450" y="2514600"/>
          <p14:tracePt t="29405" x="2838450" y="2527300"/>
          <p14:tracePt t="29421" x="2838450" y="2641600"/>
          <p14:tracePt t="29437" x="2806700" y="2895600"/>
          <p14:tracePt t="29454" x="2806700" y="3282950"/>
          <p14:tracePt t="29471" x="2806700" y="3759200"/>
          <p14:tracePt t="29474" x="2806700" y="4000500"/>
          <p14:tracePt t="29487" x="2806700" y="4216400"/>
          <p14:tracePt t="29504" x="2806700" y="4559300"/>
          <p14:tracePt t="29521" x="2806700" y="5041900"/>
          <p14:tracePt t="29538" x="2806700" y="5289550"/>
          <p14:tracePt t="29554" x="2806700" y="5486400"/>
          <p14:tracePt t="29572" x="2806700" y="5626100"/>
          <p14:tracePt t="29587" x="2806700" y="5689600"/>
          <p14:tracePt t="29605" x="2806700" y="5734050"/>
          <p14:tracePt t="29620" x="2806700" y="5746750"/>
          <p14:tracePt t="29637" x="2806700" y="5753100"/>
          <p14:tracePt t="29654" x="2806700" y="5765800"/>
          <p14:tracePt t="29671" x="2806700" y="5778500"/>
          <p14:tracePt t="29687" x="2806700" y="5791200"/>
          <p14:tracePt t="29690" x="2806700" y="5797550"/>
          <p14:tracePt t="29705" x="2806700" y="5816600"/>
          <p14:tracePt t="29720" x="2806700" y="5842000"/>
          <p14:tracePt t="29736" x="2825750" y="5873750"/>
          <p14:tracePt t="29753" x="2876550" y="5911850"/>
          <p14:tracePt t="29771" x="2965450" y="5969000"/>
          <p14:tracePt t="29786" x="3067050" y="6013450"/>
          <p14:tracePt t="29803" x="3149600" y="6051550"/>
          <p14:tracePt t="29820" x="3187700" y="6064250"/>
          <p14:tracePt t="29837" x="3238500" y="6083300"/>
          <p14:tracePt t="29853" x="3340100" y="6115050"/>
          <p14:tracePt t="29870" x="3498850" y="6146800"/>
          <p14:tracePt t="29886" x="3765550" y="6210300"/>
          <p14:tracePt t="29889" x="3956050" y="6242050"/>
          <p14:tracePt t="29903" x="4165600" y="6280150"/>
          <p14:tracePt t="29920" x="4794250" y="6400800"/>
          <p14:tracePt t="29937" x="5010150" y="6432550"/>
          <p14:tracePt t="29954" x="5067300" y="6432550"/>
          <p14:tracePt t="29970" x="5080000" y="6432550"/>
          <p14:tracePt t="29986" x="5086350" y="6432550"/>
          <p14:tracePt t="30003" x="5092700" y="6426200"/>
          <p14:tracePt t="30036" x="5099050" y="6407150"/>
          <p14:tracePt t="30053" x="5105400" y="6375400"/>
          <p14:tracePt t="30070" x="5118100" y="6324600"/>
          <p14:tracePt t="30086" x="5130800" y="6292850"/>
          <p14:tracePt t="30088" x="5137150" y="6273800"/>
          <p14:tracePt t="30103" x="5143500" y="6261100"/>
          <p14:tracePt t="30121" x="5162550" y="6191250"/>
          <p14:tracePt t="30137" x="5194300" y="6070600"/>
          <p14:tracePt t="30153" x="5207000" y="5930900"/>
          <p14:tracePt t="30170" x="5226050" y="5753100"/>
          <p14:tracePt t="30187" x="5226050" y="5543550"/>
          <p14:tracePt t="30203" x="5226050" y="5187950"/>
          <p14:tracePt t="30219" x="5219700" y="4686300"/>
          <p14:tracePt t="30236" x="5181600" y="4159250"/>
          <p14:tracePt t="30253" x="5156200" y="3733800"/>
          <p14:tracePt t="30270" x="5137150" y="3422650"/>
          <p14:tracePt t="30286" x="5137150" y="3232150"/>
          <p14:tracePt t="30289" x="5137150" y="3168650"/>
          <p14:tracePt t="30302" x="5137150" y="3124200"/>
          <p14:tracePt t="30319" x="5137150" y="3092450"/>
          <p14:tracePt t="30336" x="5137150" y="3086100"/>
          <p14:tracePt t="30498" x="5137150" y="3079750"/>
          <p14:tracePt t="30517" x="5137150" y="3073400"/>
          <p14:tracePt t="30532" x="5137150" y="3060700"/>
          <p14:tracePt t="30542" x="5130800" y="3041650"/>
          <p14:tracePt t="30555" x="5130800" y="3028950"/>
          <p14:tracePt t="30570" x="5118100" y="2997200"/>
          <p14:tracePt t="30587" x="5118100" y="2959100"/>
          <p14:tracePt t="30604" x="5105400" y="2901950"/>
          <p14:tracePt t="30620" x="5092700" y="2832100"/>
          <p14:tracePt t="30637" x="5080000" y="2774950"/>
          <p14:tracePt t="30653" x="5067300" y="2717800"/>
          <p14:tracePt t="30670" x="5060950" y="2679700"/>
          <p14:tracePt t="30673" x="5060950" y="2667000"/>
          <p14:tracePt t="30688" x="5054600" y="2647950"/>
          <p14:tracePt t="30705" x="5048250" y="2641600"/>
          <p14:tracePt t="31011" x="5041900" y="2641600"/>
          <p14:tracePt t="31027" x="5010150" y="2628900"/>
          <p14:tracePt t="31045" x="4997450" y="2628900"/>
          <p14:tracePt t="31051" x="4984750" y="2628900"/>
          <p14:tracePt t="31067" x="4959350" y="2622550"/>
          <p14:tracePt t="31087" x="4953000" y="2616200"/>
          <p14:tracePt t="31106" x="4908550" y="2609850"/>
          <p14:tracePt t="31119" x="4883150" y="2603500"/>
          <p14:tracePt t="31137" x="4749800" y="2571750"/>
          <p14:tracePt t="31154" x="4660900" y="2559050"/>
          <p14:tracePt t="31169" x="4578350" y="2546350"/>
          <p14:tracePt t="31187" x="4552950" y="2540000"/>
          <p14:tracePt t="31204" x="4546600" y="2540000"/>
          <p14:tracePt t="31313" x="0" y="0"/>
        </p14:tracePtLst>
        <p14:tracePtLst>
          <p14:tracePt t="32508" x="1212850" y="3905250"/>
          <p14:tracePt t="32546" x="1206500" y="3917950"/>
          <p14:tracePt t="32562" x="1187450" y="3943350"/>
          <p14:tracePt t="32578" x="1187450" y="3994150"/>
          <p14:tracePt t="32593" x="1187450" y="4051300"/>
          <p14:tracePt t="32608" x="1187450" y="4070350"/>
          <p14:tracePt t="32623" x="1200150" y="4121150"/>
          <p14:tracePt t="32638" x="1238250" y="4152900"/>
          <p14:tracePt t="32654" x="1289050" y="4171950"/>
          <p14:tracePt t="32670" x="1327150" y="4171950"/>
          <p14:tracePt t="32686" x="1397000" y="4159250"/>
          <p14:tracePt t="32703" x="1441450" y="4102100"/>
          <p14:tracePt t="32706" x="1460500" y="4064000"/>
          <p14:tracePt t="32721" x="1485900" y="3981450"/>
          <p14:tracePt t="32738" x="1504950" y="3892550"/>
          <p14:tracePt t="32753" x="1511300" y="3848100"/>
          <p14:tracePt t="32769" x="1511300" y="3822700"/>
          <p14:tracePt t="32786" x="1511300" y="3810000"/>
          <p14:tracePt t="33049" x="0" y="0"/>
        </p14:tracePtLst>
        <p14:tracePtLst>
          <p14:tracePt t="36418" x="3562350" y="6064250"/>
          <p14:tracePt t="36492" x="3581400" y="6064250"/>
          <p14:tracePt t="36503" x="3619500" y="6064250"/>
          <p14:tracePt t="36518" x="3733800" y="6070600"/>
          <p14:tracePt t="36535" x="3911600" y="6076950"/>
          <p14:tracePt t="36537" x="4013200" y="6089650"/>
          <p14:tracePt t="36556" x="4140200" y="6089650"/>
          <p14:tracePt t="36570" x="4216400" y="6089650"/>
          <p14:tracePt t="36585" x="4229100" y="6089650"/>
          <p14:tracePt t="36601" x="4235450" y="6089650"/>
          <p14:tracePt t="36817" x="0" y="0"/>
        </p14:tracePtLst>
        <p14:tracePtLst>
          <p14:tracePt t="37668" x="1651000" y="3790950"/>
          <p14:tracePt t="37683" x="1657350" y="3790950"/>
          <p14:tracePt t="37695" x="1657350" y="3784600"/>
          <p14:tracePt t="37706" x="1670050" y="3746500"/>
          <p14:tracePt t="37718" x="1676400" y="3721100"/>
          <p14:tracePt t="37734" x="1682750" y="3663950"/>
          <p14:tracePt t="37736" x="1689100" y="3619500"/>
          <p14:tracePt t="37750" x="1701800" y="3575050"/>
          <p14:tracePt t="37767" x="1720850" y="3486150"/>
          <p14:tracePt t="37769" x="1727200" y="3441700"/>
          <p14:tracePt t="37784" x="1733550" y="3384550"/>
          <p14:tracePt t="37801" x="1778000" y="3200400"/>
          <p14:tracePt t="37817" x="1797050" y="3079750"/>
          <p14:tracePt t="37834" x="1841500" y="2978150"/>
          <p14:tracePt t="37850" x="1866900" y="2882900"/>
          <p14:tracePt t="37867" x="1885950" y="2825750"/>
          <p14:tracePt t="37883" x="1905000" y="2787650"/>
          <p14:tracePt t="37900" x="1924050" y="2768600"/>
          <p14:tracePt t="37917" x="1936750" y="2762250"/>
          <p14:tracePt t="37934" x="1968500" y="2749550"/>
          <p14:tracePt t="37950" x="2044700" y="2736850"/>
          <p14:tracePt t="37967" x="2190750" y="2717800"/>
          <p14:tracePt t="37983" x="2413000" y="2717800"/>
          <p14:tracePt t="37985" x="2590800" y="2717800"/>
          <p14:tracePt t="38000" x="3003550" y="2717800"/>
          <p14:tracePt t="38017" x="3536950" y="2717800"/>
          <p14:tracePt t="38034" x="4121150" y="2717800"/>
          <p14:tracePt t="38050" x="4489450" y="2717800"/>
          <p14:tracePt t="38069" x="4648200" y="2717800"/>
          <p14:tracePt t="38083" x="4679950" y="2717800"/>
          <p14:tracePt t="38100" x="4686300" y="2717800"/>
          <p14:tracePt t="38224" x="4673600" y="2717800"/>
          <p14:tracePt t="38233" x="4635500" y="2717800"/>
          <p14:tracePt t="38240" x="4591050" y="2730500"/>
          <p14:tracePt t="38250" x="4514850" y="2743200"/>
          <p14:tracePt t="38267" x="4273550" y="2762250"/>
          <p14:tracePt t="38283" x="3905250" y="2762250"/>
          <p14:tracePt t="38300" x="3409950" y="2762250"/>
          <p14:tracePt t="38317" x="2959100" y="2762250"/>
          <p14:tracePt t="38334" x="2730500" y="2762250"/>
          <p14:tracePt t="38351" x="2635250" y="2762250"/>
          <p14:tracePt t="38352" x="2616200" y="2762250"/>
          <p14:tracePt t="38367" x="2609850" y="2762250"/>
          <p14:tracePt t="38384" x="2603500" y="2762250"/>
          <p14:tracePt t="38513" x="2635250" y="2762250"/>
          <p14:tracePt t="38525" x="2711450" y="2762250"/>
          <p14:tracePt t="38539" x="2965450" y="2774950"/>
          <p14:tracePt t="38556" x="3536950" y="2870200"/>
          <p14:tracePt t="38570" x="4248150" y="2971800"/>
          <p14:tracePt t="38583" x="4578350" y="3016250"/>
          <p14:tracePt t="38601" x="5162550" y="3054350"/>
          <p14:tracePt t="38617" x="5245100" y="3054350"/>
          <p14:tracePt t="38636" x="5264150" y="3054350"/>
          <p14:tracePt t="38738" x="5245100" y="3054350"/>
          <p14:tracePt t="38750" x="5200650" y="3054350"/>
          <p14:tracePt t="38769" x="4953000" y="3054350"/>
          <p14:tracePt t="38783" x="4832350" y="3054350"/>
          <p14:tracePt t="38800" x="4489450" y="3054350"/>
          <p14:tracePt t="38817" x="4292600" y="3054350"/>
          <p14:tracePt t="38833" x="4102100" y="3054350"/>
          <p14:tracePt t="38850" x="3968750" y="3028950"/>
          <p14:tracePt t="38867" x="3898900" y="3016250"/>
          <p14:tracePt t="38883" x="3892550" y="3016250"/>
          <p14:tracePt t="38978" x="3898900" y="3009900"/>
          <p14:tracePt t="38993" x="3981450" y="2997200"/>
          <p14:tracePt t="39007" x="4032250" y="2997200"/>
          <p14:tracePt t="39021" x="4203700" y="2997200"/>
          <p14:tracePt t="39034" x="4349750" y="2997200"/>
          <p14:tracePt t="39051" x="4432300" y="2997200"/>
          <p14:tracePt t="39067" x="4457700" y="2997200"/>
          <p14:tracePt t="39084" x="4464050" y="2997200"/>
          <p14:tracePt t="39217" x="0" y="0"/>
        </p14:tracePtLst>
        <p14:tracePtLst>
          <p14:tracePt t="40778" x="2019300" y="3117850"/>
          <p14:tracePt t="40785" x="2019300" y="3111500"/>
          <p14:tracePt t="40811" x="2025650" y="3111500"/>
          <p14:tracePt t="40823" x="2032000" y="3105150"/>
          <p14:tracePt t="40837" x="2038350" y="3105150"/>
          <p14:tracePt t="40850" x="2057400" y="3098800"/>
          <p14:tracePt t="40866" x="2076450" y="3086100"/>
          <p14:tracePt t="40883" x="2114550" y="3060700"/>
          <p14:tracePt t="40900" x="2178050" y="3016250"/>
          <p14:tracePt t="40916" x="2241550" y="2965450"/>
          <p14:tracePt t="40933" x="2317750" y="2921000"/>
          <p14:tracePt t="40949" x="2381250" y="2882900"/>
          <p14:tracePt t="40966" x="2444750" y="2851150"/>
          <p14:tracePt t="40983" x="2495550" y="2813050"/>
          <p14:tracePt t="40986" x="2520950" y="2800350"/>
          <p14:tracePt t="40999" x="2540000" y="2787650"/>
          <p14:tracePt t="41016" x="2584450" y="2762250"/>
          <p14:tracePt t="41033" x="2603500" y="2755900"/>
          <p14:tracePt t="41049" x="2609850" y="2755900"/>
          <p14:tracePt t="41066" x="2616200" y="2755900"/>
          <p14:tracePt t="41162" x="2622550" y="2755900"/>
          <p14:tracePt t="41281" x="2628900" y="2755900"/>
          <p14:tracePt t="41294" x="2635250" y="2755900"/>
          <p14:tracePt t="41308" x="2686050" y="2755900"/>
          <p14:tracePt t="41323" x="2794000" y="2755900"/>
          <p14:tracePt t="41342" x="2927350" y="2755900"/>
          <p14:tracePt t="41358" x="3079750" y="2755900"/>
          <p14:tracePt t="41360" x="3149600" y="2755900"/>
          <p14:tracePt t="41371" x="3213100" y="2755900"/>
          <p14:tracePt t="41383" x="3276600" y="2755900"/>
          <p14:tracePt t="41399" x="3384550" y="2755900"/>
          <p14:tracePt t="41415" x="3473450" y="2755900"/>
          <p14:tracePt t="41417" x="3517900" y="2755900"/>
          <p14:tracePt t="41433" x="3594100" y="2755900"/>
          <p14:tracePt t="41449" x="3663950" y="2755900"/>
          <p14:tracePt t="41465" x="3740150" y="2755900"/>
          <p14:tracePt t="41482" x="3829050" y="2755900"/>
          <p14:tracePt t="41499" x="3892550" y="2755900"/>
          <p14:tracePt t="41515" x="3981450" y="2755900"/>
          <p14:tracePt t="41532" x="4057650" y="2755900"/>
          <p14:tracePt t="41549" x="4121150" y="2755900"/>
          <p14:tracePt t="41566" x="4178300" y="2755900"/>
          <p14:tracePt t="41582" x="4235450" y="2755900"/>
          <p14:tracePt t="41584" x="4254500" y="2755900"/>
          <p14:tracePt t="41601" x="4279900" y="2755900"/>
          <p14:tracePt t="41601" x="4298950" y="2755900"/>
          <p14:tracePt t="41615" x="4330700" y="2755900"/>
          <p14:tracePt t="41633" x="4438650" y="2755900"/>
          <p14:tracePt t="41649" x="4521200" y="2755900"/>
          <p14:tracePt t="41665" x="4616450" y="2755900"/>
          <p14:tracePt t="41682" x="4724400" y="2755900"/>
          <p14:tracePt t="41699" x="4851400" y="2755900"/>
          <p14:tracePt t="41715" x="5022850" y="2755900"/>
          <p14:tracePt t="41732" x="5168900" y="2755900"/>
          <p14:tracePt t="41749" x="5321300" y="2768600"/>
          <p14:tracePt t="41766" x="5441950" y="2787650"/>
          <p14:tracePt t="41782" x="5518150" y="2813050"/>
          <p14:tracePt t="41800" x="5588000" y="2825750"/>
          <p14:tracePt t="41801" x="5613400" y="2832100"/>
          <p14:tracePt t="41816" x="5645150" y="2838450"/>
          <p14:tracePt t="41834" x="5670550" y="2844800"/>
          <p14:tracePt t="41850" x="5689600" y="2857500"/>
          <p14:tracePt t="41866" x="5715000" y="2863850"/>
          <p14:tracePt t="41882" x="5746750" y="2882900"/>
          <p14:tracePt t="41899" x="5784850" y="2908300"/>
          <p14:tracePt t="41916" x="5842000" y="2952750"/>
          <p14:tracePt t="41932" x="5924550" y="3028950"/>
          <p14:tracePt t="41949" x="6019800" y="3136900"/>
          <p14:tracePt t="41966" x="6108700" y="3238500"/>
          <p14:tracePt t="41982" x="6178550" y="3346450"/>
          <p14:tracePt t="42001" x="6235700" y="3435350"/>
          <p14:tracePt t="42002" x="6248400" y="3479800"/>
          <p14:tracePt t="42017" x="6273800" y="3549650"/>
          <p14:tracePt t="42033" x="6280150" y="3606800"/>
          <p14:tracePt t="42050" x="6286500" y="3676650"/>
          <p14:tracePt t="42066" x="6292850" y="3759200"/>
          <p14:tracePt t="42082" x="6299200" y="3848100"/>
          <p14:tracePt t="42099" x="6299200" y="3937000"/>
          <p14:tracePt t="42115" x="6311900" y="4032250"/>
          <p14:tracePt t="42132" x="6318250" y="4083050"/>
          <p14:tracePt t="42149" x="6318250" y="4089400"/>
          <p14:tracePt t="42166" x="6318250" y="4095750"/>
          <p14:tracePt t="42465" x="0" y="0"/>
        </p14:tracePtLst>
        <p14:tracePtLst>
          <p14:tracePt t="42883" x="6362700" y="3511550"/>
          <p14:tracePt t="42899" x="6356350" y="3511550"/>
          <p14:tracePt t="42917" x="6337300" y="3511550"/>
          <p14:tracePt t="42933" x="6299200" y="3556000"/>
          <p14:tracePt t="42949" x="6235700" y="3632200"/>
          <p14:tracePt t="42966" x="6159500" y="3727450"/>
          <p14:tracePt t="42983" x="6096000" y="3848100"/>
          <p14:tracePt t="42984" x="6070600" y="3892550"/>
          <p14:tracePt t="42999" x="6057900" y="3930650"/>
          <p14:tracePt t="43017" x="6032500" y="4032250"/>
          <p14:tracePt t="43032" x="6026150" y="4089400"/>
          <p14:tracePt t="43050" x="6026150" y="4140200"/>
          <p14:tracePt t="43065" x="6026150" y="4197350"/>
          <p14:tracePt t="43081" x="6026150" y="4260850"/>
          <p14:tracePt t="43100" x="6038850" y="4337050"/>
          <p14:tracePt t="43115" x="6076950" y="4432300"/>
          <p14:tracePt t="43132" x="6134100" y="4546600"/>
          <p14:tracePt t="43149" x="6210300" y="4648200"/>
          <p14:tracePt t="43165" x="6299200" y="4737100"/>
          <p14:tracePt t="43182" x="6369050" y="4794250"/>
          <p14:tracePt t="43198" x="6413500" y="4819650"/>
          <p14:tracePt t="43200" x="6426200" y="4826000"/>
          <p14:tracePt t="43217" x="6438900" y="4826000"/>
          <p14:tracePt t="43233" x="6470650" y="4813300"/>
          <p14:tracePt t="43249" x="6508750" y="4749800"/>
          <p14:tracePt t="43265" x="6565900" y="4667250"/>
          <p14:tracePt t="43282" x="6604000" y="4572000"/>
          <p14:tracePt t="43298" x="6635750" y="4438650"/>
          <p14:tracePt t="43315" x="6661150" y="4279900"/>
          <p14:tracePt t="43332" x="6673850" y="4121150"/>
          <p14:tracePt t="43349" x="6667500" y="3943350"/>
          <p14:tracePt t="43366" x="6642100" y="3771900"/>
          <p14:tracePt t="43382" x="6591300" y="3625850"/>
          <p14:tracePt t="43398" x="6553200" y="3524250"/>
          <p14:tracePt t="43400" x="6527800" y="3486150"/>
          <p14:tracePt t="43418" x="6496050" y="3441700"/>
          <p14:tracePt t="43434" x="6477000" y="3416300"/>
          <p14:tracePt t="43449" x="6464300" y="3409950"/>
          <p14:tracePt t="43515" x="6451600" y="3409950"/>
          <p14:tracePt t="43526" x="6445250" y="3409950"/>
          <p14:tracePt t="43539" x="6413500" y="3409950"/>
          <p14:tracePt t="43553" x="6369050" y="3441700"/>
          <p14:tracePt t="43565" x="6330950" y="3473450"/>
          <p14:tracePt t="43582" x="6261100" y="3568700"/>
          <p14:tracePt t="43586" x="6210300" y="3638550"/>
          <p14:tracePt t="43599" x="6178550" y="3702050"/>
          <p14:tracePt t="43616" x="6096000" y="3867150"/>
          <p14:tracePt t="43633" x="6019800" y="4140200"/>
          <p14:tracePt t="43651" x="6019800" y="4298950"/>
          <p14:tracePt t="43666" x="6019800" y="4476750"/>
          <p14:tracePt t="43682" x="6057900" y="4629150"/>
          <p14:tracePt t="43699" x="6115050" y="4781550"/>
          <p14:tracePt t="43715" x="6210300" y="4927600"/>
          <p14:tracePt t="43733" x="6311900" y="5041900"/>
          <p14:tracePt t="43749" x="6407150" y="5105400"/>
          <p14:tracePt t="43765" x="6483350" y="5124450"/>
          <p14:tracePt t="43781" x="6527800" y="5124450"/>
          <p14:tracePt t="43798" x="6597650" y="5086350"/>
          <p14:tracePt t="43815" x="6654800" y="4965700"/>
          <p14:tracePt t="43818" x="6680200" y="4889500"/>
          <p14:tracePt t="43832" x="6724650" y="4705350"/>
          <p14:tracePt t="43849" x="6750050" y="4502150"/>
          <p14:tracePt t="43866" x="6737350" y="4292600"/>
          <p14:tracePt t="43883" x="6692900" y="4044950"/>
          <p14:tracePt t="43899" x="6642100" y="3860800"/>
          <p14:tracePt t="43915" x="6591300" y="3695700"/>
          <p14:tracePt t="43932" x="6515100" y="3600450"/>
          <p14:tracePt t="43949" x="6477000" y="3543300"/>
          <p14:tracePt t="43965" x="6451600" y="3530600"/>
          <p14:tracePt t="43982" x="6451600" y="3524250"/>
          <p14:tracePt t="44034" x="6445250" y="3524250"/>
          <p14:tracePt t="44041" x="6432550" y="3524250"/>
          <p14:tracePt t="44051" x="6426200" y="3530600"/>
          <p14:tracePt t="44065" x="6413500" y="3594100"/>
          <p14:tracePt t="44082" x="6381750" y="3752850"/>
          <p14:tracePt t="44098" x="6337300" y="3981450"/>
          <p14:tracePt t="44115" x="6305550" y="4298950"/>
          <p14:tracePt t="44132" x="6292850" y="4572000"/>
          <p14:tracePt t="44148" x="6324600" y="4806950"/>
          <p14:tracePt t="44165" x="6337300" y="4883150"/>
          <p14:tracePt t="44182" x="6337300" y="4889500"/>
          <p14:tracePt t="44225" x="6350000" y="4876800"/>
          <p14:tracePt t="44237" x="6350000" y="4845050"/>
          <p14:tracePt t="44251" x="6350000" y="4692650"/>
          <p14:tracePt t="44266" x="6356350" y="4476750"/>
          <p14:tracePt t="44282" x="6356350" y="4241800"/>
          <p14:tracePt t="44298" x="6356350" y="4044950"/>
          <p14:tracePt t="44315" x="6356350" y="3867150"/>
          <p14:tracePt t="44331" x="6356350" y="3740150"/>
          <p14:tracePt t="44350" x="6356350" y="3651250"/>
          <p14:tracePt t="44366" x="6350000" y="3632200"/>
          <p14:tracePt t="44382" x="6350000" y="3625850"/>
          <p14:tracePt t="44426" x="6343650" y="3625850"/>
          <p14:tracePt t="44438" x="6337300" y="3657600"/>
          <p14:tracePt t="44452" x="6337300" y="3765550"/>
          <p14:tracePt t="44468" x="6324600" y="3949700"/>
          <p14:tracePt t="44484" x="6324600" y="4076700"/>
          <p14:tracePt t="44499" x="6324600" y="4140200"/>
          <p14:tracePt t="44515" x="6330950" y="4171950"/>
          <p14:tracePt t="44585" x="6330950" y="4159250"/>
          <p14:tracePt t="44594" x="6330950" y="4127500"/>
          <p14:tracePt t="44603" x="6330950" y="4083050"/>
          <p14:tracePt t="44615" x="6330950" y="4038600"/>
          <p14:tracePt t="44633" x="6330950" y="3917950"/>
          <p14:tracePt t="44650" x="6330950" y="3879850"/>
          <p14:tracePt t="44666" x="6330950" y="3854450"/>
          <p14:tracePt t="44683" x="6330950" y="3848100"/>
          <p14:tracePt t="44821" x="6330950" y="3854450"/>
          <p14:tracePt t="44837" x="6330950" y="3860800"/>
          <p14:tracePt t="44853" x="6330950" y="3867150"/>
          <p14:tracePt t="44947" x="6330950" y="3854450"/>
          <p14:tracePt t="44963" x="6330950" y="3835400"/>
          <p14:tracePt t="44985" x="6330950" y="3803650"/>
          <p14:tracePt t="45007" x="6330950" y="3797300"/>
          <p14:tracePt t="45023" x="6330950" y="3790950"/>
          <p14:tracePt t="45036" x="6330950" y="3778250"/>
          <p14:tracePt t="45050" x="6330950" y="3771900"/>
          <p14:tracePt t="45066" x="6330950" y="3759200"/>
          <p14:tracePt t="45082" x="6324600" y="3740150"/>
          <p14:tracePt t="45098" x="6318250" y="3714750"/>
          <p14:tracePt t="45131" x="6318250" y="3708400"/>
          <p14:tracePt t="46089" x="6318250" y="3714750"/>
          <p14:tracePt t="46103" x="6318250" y="3721100"/>
          <p14:tracePt t="46119" x="6318250" y="3752850"/>
          <p14:tracePt t="46136" x="6324600" y="3790950"/>
          <p14:tracePt t="46139" x="6324600" y="3810000"/>
          <p14:tracePt t="46155" x="6337300" y="3854450"/>
          <p14:tracePt t="46171" x="6343650" y="3886200"/>
          <p14:tracePt t="46187" x="6350000" y="3911600"/>
          <p14:tracePt t="46203" x="6350000" y="3937000"/>
          <p14:tracePt t="46219" x="6362700" y="3956050"/>
          <p14:tracePt t="46232" x="6369050" y="3968750"/>
          <p14:tracePt t="46247" x="6369050" y="3981450"/>
          <p14:tracePt t="46264" x="6369050" y="4025900"/>
          <p14:tracePt t="46281" x="6369050" y="4057650"/>
          <p14:tracePt t="46297" x="6369050" y="4095750"/>
          <p14:tracePt t="46314" x="6369050" y="4127500"/>
          <p14:tracePt t="46331" x="6369050" y="4159250"/>
          <p14:tracePt t="46347" x="6369050" y="4197350"/>
          <p14:tracePt t="46364" x="6369050" y="4229100"/>
          <p14:tracePt t="46381" x="6369050" y="4273550"/>
          <p14:tracePt t="46397" x="6369050" y="4318000"/>
          <p14:tracePt t="46416" x="6369050" y="4362450"/>
          <p14:tracePt t="46417" x="6369050" y="4394200"/>
          <p14:tracePt t="46430" x="6369050" y="4419600"/>
          <p14:tracePt t="46447" x="6369050" y="4457700"/>
          <p14:tracePt t="46450" x="6369050" y="4483100"/>
          <p14:tracePt t="46465" x="6369050" y="4540250"/>
          <p14:tracePt t="46481" x="6369050" y="4597400"/>
          <p14:tracePt t="46497" x="6369050" y="4641850"/>
          <p14:tracePt t="46514" x="6369050" y="4692650"/>
          <p14:tracePt t="46530" x="6369050" y="4743450"/>
          <p14:tracePt t="46547" x="6369050" y="4813300"/>
          <p14:tracePt t="46564" x="6369050" y="4851400"/>
          <p14:tracePt t="46581" x="6362700" y="4902200"/>
          <p14:tracePt t="46597" x="6356350" y="4933950"/>
          <p14:tracePt t="46616" x="6343650" y="4972050"/>
          <p14:tracePt t="46631" x="6337300" y="5003800"/>
          <p14:tracePt t="46647" x="6324600" y="5041900"/>
          <p14:tracePt t="46650" x="6318250" y="5048250"/>
          <p14:tracePt t="46664" x="6311900" y="5073650"/>
          <p14:tracePt t="46682" x="6299200" y="5086350"/>
          <p14:tracePt t="46697" x="6292850" y="5092700"/>
          <p14:tracePt t="46714" x="6292850" y="5105400"/>
          <p14:tracePt t="46731" x="6286500" y="5111750"/>
          <p14:tracePt t="46747" x="6273800" y="5143500"/>
          <p14:tracePt t="46764" x="6267450" y="5156200"/>
          <p14:tracePt t="46781" x="6254750" y="5175250"/>
          <p14:tracePt t="46797" x="6242050" y="5194300"/>
          <p14:tracePt t="46814" x="6235700" y="5207000"/>
          <p14:tracePt t="46830" x="6223000" y="5213350"/>
          <p14:tracePt t="46833" x="6216650" y="5219700"/>
          <p14:tracePt t="46848" x="6210300" y="5232400"/>
          <p14:tracePt t="46865" x="6178550" y="5264150"/>
          <p14:tracePt t="46881" x="6146800" y="5289550"/>
          <p14:tracePt t="46897" x="6115050" y="5308600"/>
          <p14:tracePt t="46915" x="6076950" y="5321300"/>
          <p14:tracePt t="46931" x="6045200" y="5327650"/>
          <p14:tracePt t="46947" x="6026150" y="5340350"/>
          <p14:tracePt t="46964" x="6007100" y="5340350"/>
          <p14:tracePt t="46981" x="5988050" y="5340350"/>
          <p14:tracePt t="46997" x="5975350" y="5346700"/>
          <p14:tracePt t="47014" x="5943600" y="5353050"/>
          <p14:tracePt t="47031" x="5918200" y="5359400"/>
          <p14:tracePt t="47034" x="5899150" y="5359400"/>
          <p14:tracePt t="47048" x="5854700" y="5365750"/>
          <p14:tracePt t="47064" x="5816600" y="5372100"/>
          <p14:tracePt t="47082" x="5759450" y="5372100"/>
          <p14:tracePt t="47098" x="5708650" y="5372100"/>
          <p14:tracePt t="47115" x="5651500" y="5372100"/>
          <p14:tracePt t="47130" x="5594350" y="5372100"/>
          <p14:tracePt t="47147" x="5530850" y="5372100"/>
          <p14:tracePt t="47163" x="5473700" y="5372100"/>
          <p14:tracePt t="47181" x="5429250" y="5372100"/>
          <p14:tracePt t="47197" x="5378450" y="5372100"/>
          <p14:tracePt t="47213" x="5340350" y="5372100"/>
          <p14:tracePt t="47230" x="5295900" y="5372100"/>
          <p14:tracePt t="47247" x="5257800" y="5372100"/>
          <p14:tracePt t="47250" x="5238750" y="5372100"/>
          <p14:tracePt t="47264" x="5226050" y="5372100"/>
          <p14:tracePt t="47281" x="5175250" y="5372100"/>
          <p14:tracePt t="47297" x="5137150" y="5372100"/>
          <p14:tracePt t="47314" x="5118100" y="5372100"/>
          <p14:tracePt t="47330" x="5092700" y="5372100"/>
          <p14:tracePt t="47347" x="5054600" y="5372100"/>
          <p14:tracePt t="47364" x="5022850" y="5372100"/>
          <p14:tracePt t="47380" x="4978400" y="5372100"/>
          <p14:tracePt t="47397" x="4933950" y="5372100"/>
          <p14:tracePt t="47415" x="4889500" y="5372100"/>
          <p14:tracePt t="47430" x="4851400" y="5372100"/>
          <p14:tracePt t="47447" x="4819650" y="5372100"/>
          <p14:tracePt t="47463" x="4794250" y="5372100"/>
          <p14:tracePt t="47466" x="4775200" y="5372100"/>
          <p14:tracePt t="47480" x="4749800" y="5372100"/>
          <p14:tracePt t="47497" x="4724400" y="5372100"/>
          <p14:tracePt t="47513" x="4692650" y="5372100"/>
          <p14:tracePt t="47530" x="4654550" y="5372100"/>
          <p14:tracePt t="47547" x="4603750" y="5372100"/>
          <p14:tracePt t="47564" x="4540250" y="5372100"/>
          <p14:tracePt t="47580" x="4483100" y="5372100"/>
          <p14:tracePt t="47597" x="4432300" y="5372100"/>
          <p14:tracePt t="47615" x="4387850" y="5372100"/>
          <p14:tracePt t="47630" x="4349750" y="5372100"/>
          <p14:tracePt t="47647" x="4311650" y="5372100"/>
          <p14:tracePt t="47663" x="4292600" y="5372100"/>
          <p14:tracePt t="47666" x="4286250" y="5372100"/>
          <p14:tracePt t="47680" x="4273550" y="5372100"/>
          <p14:tracePt t="47697" x="4260850" y="5372100"/>
          <p14:tracePt t="47713" x="4241800" y="5372100"/>
          <p14:tracePt t="47730" x="4216400" y="5372100"/>
          <p14:tracePt t="47747" x="4191000" y="5372100"/>
          <p14:tracePt t="47763" x="4165600" y="5372100"/>
          <p14:tracePt t="47780" x="4133850" y="5372100"/>
          <p14:tracePt t="47797" x="4095750" y="5372100"/>
          <p14:tracePt t="47814" x="4064000" y="5372100"/>
          <p14:tracePt t="47830" x="4019550" y="5372100"/>
          <p14:tracePt t="47846" x="3975100" y="5372100"/>
          <p14:tracePt t="47863" x="3943350" y="5372100"/>
          <p14:tracePt t="47866" x="3924300" y="5372100"/>
          <p14:tracePt t="47881" x="3905250" y="5372100"/>
          <p14:tracePt t="47897" x="3879850" y="5372100"/>
          <p14:tracePt t="47914" x="3860800" y="5372100"/>
          <p14:tracePt t="47930" x="3841750" y="5372100"/>
          <p14:tracePt t="47947" x="3829050" y="5372100"/>
          <p14:tracePt t="47963" x="3816350" y="5372100"/>
          <p14:tracePt t="47980" x="3797300" y="5372100"/>
          <p14:tracePt t="47997" x="3765550" y="5372100"/>
          <p14:tracePt t="48013" x="3733800" y="5365750"/>
          <p14:tracePt t="48030" x="3714750" y="5365750"/>
          <p14:tracePt t="48033" x="3695700" y="5365750"/>
          <p14:tracePt t="48047" x="3683000" y="5365750"/>
          <p14:tracePt t="48051" x="3670300" y="5365750"/>
          <p14:tracePt t="48063" x="3644900" y="5359400"/>
          <p14:tracePt t="48081" x="3606800" y="5353050"/>
          <p14:tracePt t="48098" x="3568700" y="5340350"/>
          <p14:tracePt t="48116" x="3562350" y="5340350"/>
          <p14:tracePt t="48130" x="3549650" y="5340350"/>
          <p14:tracePt t="48163" x="3543300" y="5340350"/>
          <p14:tracePt t="48180" x="3536950" y="5340350"/>
          <p14:tracePt t="48197" x="3524250" y="5334000"/>
          <p14:tracePt t="48213" x="3511550" y="5334000"/>
          <p14:tracePt t="48230" x="3492500" y="5334000"/>
          <p14:tracePt t="48234" x="3479800" y="5334000"/>
          <p14:tracePt t="48247" x="3467100" y="5334000"/>
          <p14:tracePt t="48263" x="3435350" y="5321300"/>
          <p14:tracePt t="48280" x="3403600" y="5314950"/>
          <p14:tracePt t="48297" x="3365500" y="5308600"/>
          <p14:tracePt t="48316" x="3333750" y="5302250"/>
          <p14:tracePt t="48331" x="3295650" y="5295900"/>
          <p14:tracePt t="48348" x="3263900" y="5289550"/>
          <p14:tracePt t="48364" x="3232150" y="5289550"/>
          <p14:tracePt t="48380" x="3175000" y="5276850"/>
          <p14:tracePt t="48397" x="3130550" y="5264150"/>
          <p14:tracePt t="48414" x="3073400" y="5257800"/>
          <p14:tracePt t="48431" x="3009900" y="5245100"/>
          <p14:tracePt t="48433" x="2984500" y="5238750"/>
          <p14:tracePt t="48448" x="2946400" y="5226050"/>
          <p14:tracePt t="48465" x="2895600" y="5219700"/>
          <p14:tracePt t="48480" x="2844800" y="5207000"/>
          <p14:tracePt t="48497" x="2774950" y="5194300"/>
          <p14:tracePt t="48513" x="2698750" y="5175250"/>
          <p14:tracePt t="48530" x="2597150" y="5156200"/>
          <p14:tracePt t="48547" x="2501900" y="5137150"/>
          <p14:tracePt t="48563" x="2413000" y="5124450"/>
          <p14:tracePt t="48580" x="2349500" y="5105400"/>
          <p14:tracePt t="48597" x="2298700" y="5080000"/>
          <p14:tracePt t="48614" x="2260600" y="5054600"/>
          <p14:tracePt t="48630" x="2228850" y="5035550"/>
          <p14:tracePt t="48646" x="2190750" y="5010150"/>
          <p14:tracePt t="48663" x="2152650" y="4972050"/>
          <p14:tracePt t="48665" x="2133600" y="4953000"/>
          <p14:tracePt t="48680" x="2101850" y="4914900"/>
          <p14:tracePt t="48697" x="2063750" y="4876800"/>
          <p14:tracePt t="48713" x="2025650" y="4838700"/>
          <p14:tracePt t="48731" x="1981200" y="4800600"/>
          <p14:tracePt t="48747" x="1936750" y="4749800"/>
          <p14:tracePt t="48763" x="1898650" y="4699000"/>
          <p14:tracePt t="48780" x="1860550" y="4635500"/>
          <p14:tracePt t="48797" x="1835150" y="4565650"/>
          <p14:tracePt t="48815" x="1803400" y="4483100"/>
          <p14:tracePt t="48817" x="1790700" y="4451350"/>
          <p14:tracePt t="48831" x="1771650" y="4413250"/>
          <p14:tracePt t="48847" x="1739900" y="4330700"/>
          <p14:tracePt t="48864" x="1714500" y="4241800"/>
          <p14:tracePt t="48867" x="1708150" y="4197350"/>
          <p14:tracePt t="48880" x="1695450" y="4127500"/>
          <p14:tracePt t="48898" x="1682750" y="4038600"/>
          <p14:tracePt t="48914" x="1682750" y="3962400"/>
          <p14:tracePt t="48931" x="1682750" y="3886200"/>
          <p14:tracePt t="48947" x="1682750" y="3822700"/>
          <p14:tracePt t="48963" x="1682750" y="3733800"/>
          <p14:tracePt t="48980" x="1682750" y="3657600"/>
          <p14:tracePt t="48996" x="1701800" y="3587750"/>
          <p14:tracePt t="49013" x="1714500" y="3536950"/>
          <p14:tracePt t="49031" x="1714500" y="3517900"/>
          <p14:tracePt t="49034" x="1720850" y="3498850"/>
          <p14:tracePt t="49047" x="1727200" y="3492500"/>
          <p14:tracePt t="49063" x="1727200" y="3479800"/>
          <p14:tracePt t="49080" x="1727200" y="3473450"/>
          <p14:tracePt t="50466" x="0" y="0"/>
        </p14:tracePtLst>
        <p14:tracePtLst>
          <p14:tracePt t="51516" x="3816350" y="2406650"/>
          <p14:tracePt t="51531" x="3727450" y="2413000"/>
          <p14:tracePt t="51548" x="3657600" y="2457450"/>
          <p14:tracePt t="51553" x="3600450" y="2489200"/>
          <p14:tracePt t="51570" x="3460750" y="2590800"/>
          <p14:tracePt t="51584" x="3289300" y="2736850"/>
          <p14:tracePt t="51597" x="3200400" y="2800350"/>
          <p14:tracePt t="51614" x="3028950" y="2933700"/>
          <p14:tracePt t="51616" x="2959100" y="3003550"/>
          <p14:tracePt t="51630" x="2895600" y="3086100"/>
          <p14:tracePt t="51646" x="2800350" y="3238500"/>
          <p14:tracePt t="51649" x="2755900" y="3308350"/>
          <p14:tracePt t="51663" x="2724150" y="3384550"/>
          <p14:tracePt t="51681" x="2654300" y="3524250"/>
          <p14:tracePt t="51697" x="2559050" y="3784600"/>
          <p14:tracePt t="51714" x="2495550" y="3968750"/>
          <p14:tracePt t="51731" x="2444750" y="4197350"/>
          <p14:tracePt t="51746" x="2425700" y="4445000"/>
          <p14:tracePt t="51763" x="2425700" y="4705350"/>
          <p14:tracePt t="51779" x="2495550" y="5003800"/>
          <p14:tracePt t="51797" x="2628900" y="5270500"/>
          <p14:tracePt t="51814" x="2813050" y="5511800"/>
          <p14:tracePt t="51816" x="2952750" y="5645150"/>
          <p14:tracePt t="51831" x="3149600" y="5791200"/>
          <p14:tracePt t="51850" x="4133850" y="6267450"/>
          <p14:tracePt t="51862" x="4521200" y="6381750"/>
          <p14:tracePt t="51879" x="5372100" y="6584950"/>
          <p14:tracePt t="51881" x="5772150" y="6661150"/>
          <p14:tracePt t="51896" x="6419850" y="6762750"/>
          <p14:tracePt t="51915" x="6737350" y="6750050"/>
          <p14:tracePt t="51929" x="6896100" y="6642100"/>
          <p14:tracePt t="51946" x="7061200" y="6356350"/>
          <p14:tracePt t="51962" x="7219950" y="5892800"/>
          <p14:tracePt t="51979" x="7346950" y="5321300"/>
          <p14:tracePt t="51995" x="7416800" y="4743450"/>
          <p14:tracePt t="52013" x="7429500" y="4286250"/>
          <p14:tracePt t="52030" x="7410450" y="3860800"/>
          <p14:tracePt t="52034" x="7359650" y="3651250"/>
          <p14:tracePt t="52050" x="7213600" y="3270250"/>
          <p14:tracePt t="52063" x="7118350" y="3105150"/>
          <p14:tracePt t="52079" x="6858000" y="2768600"/>
          <p14:tracePt t="52082" x="6718300" y="2641600"/>
          <p14:tracePt t="52097" x="6381750" y="2393950"/>
          <p14:tracePt t="52116" x="6013450" y="2209800"/>
          <p14:tracePt t="52129" x="5632450" y="2120900"/>
          <p14:tracePt t="52146" x="5270500" y="2089150"/>
          <p14:tracePt t="52163" x="4857750" y="2089150"/>
          <p14:tracePt t="52179" x="4432300" y="2133600"/>
          <p14:tracePt t="52196" x="4083050" y="2235200"/>
          <p14:tracePt t="52213" x="3822700" y="2393950"/>
          <p14:tracePt t="52231" x="3676650" y="2546350"/>
          <p14:tracePt t="52234" x="3632200" y="2622550"/>
          <p14:tracePt t="52249" x="3587750" y="2819400"/>
          <p14:tracePt t="52263" x="3581400" y="2901950"/>
          <p14:tracePt t="52280" x="3568700" y="3098800"/>
          <p14:tracePt t="52297" x="3575050" y="3130550"/>
          <p14:tracePt t="52315" x="3575050" y="3143250"/>
          <p14:tracePt t="52370" x="3581400" y="3143250"/>
          <p14:tracePt t="52378" x="0" y="0"/>
        </p14:tracePtLst>
        <p14:tracePtLst>
          <p14:tracePt t="53714" x="8528050" y="6254750"/>
          <p14:tracePt t="53726" x="8528050" y="6261100"/>
          <p14:tracePt t="53747" x="8547100" y="6280150"/>
          <p14:tracePt t="53765" x="8597900" y="6286500"/>
          <p14:tracePt t="53779" x="8686800" y="6286500"/>
          <p14:tracePt t="53795" x="8851900" y="6286500"/>
          <p14:tracePt t="53812" x="9131300" y="6286500"/>
          <p14:tracePt t="53828" x="9518650" y="6286500"/>
          <p14:tracePt t="53845" x="9893300" y="6299200"/>
          <p14:tracePt t="53862" x="10147300" y="6299200"/>
          <p14:tracePt t="53878" x="10280650" y="6299200"/>
          <p14:tracePt t="53881" x="10299700" y="6299200"/>
          <p14:tracePt t="53895" x="10312400" y="6299200"/>
          <p14:tracePt t="53912" x="10318750" y="6299200"/>
          <p14:tracePt t="53988" x="10293350" y="6299200"/>
          <p14:tracePt t="53998" x="10229850" y="6299200"/>
          <p14:tracePt t="54013" x="10020300" y="6261100"/>
          <p14:tracePt t="54029" x="9626600" y="6203950"/>
          <p14:tracePt t="54033" x="9404350" y="6191250"/>
          <p14:tracePt t="54051" x="9029700" y="6178550"/>
          <p14:tracePt t="54070" x="8813800" y="6178550"/>
          <p14:tracePt t="54082" x="8743950" y="6178550"/>
          <p14:tracePt t="54099" x="8731250" y="6178550"/>
          <p14:tracePt t="54170" x="8743950" y="6178550"/>
          <p14:tracePt t="54182" x="8794750" y="6178550"/>
          <p14:tracePt t="54196" x="8985250" y="6178550"/>
          <p14:tracePt t="54213" x="9264650" y="6178550"/>
          <p14:tracePt t="54217" x="9398000" y="6178550"/>
          <p14:tracePt t="54228" x="9550400" y="6178550"/>
          <p14:tracePt t="54245" x="9779000" y="6191250"/>
          <p14:tracePt t="54262" x="9906000" y="6197600"/>
          <p14:tracePt t="54278" x="9950450" y="6197600"/>
          <p14:tracePt t="54281" x="9956800" y="6197600"/>
          <p14:tracePt t="54295" x="9963150" y="6197600"/>
          <p14:tracePt t="54346" x="9956800" y="6197600"/>
          <p14:tracePt t="54361" x="9861550" y="6203950"/>
          <p14:tracePt t="54379" x="9709150" y="6216650"/>
          <p14:tracePt t="54396" x="9493250" y="6216650"/>
          <p14:tracePt t="54411" x="9290050" y="6216650"/>
          <p14:tracePt t="54429" x="9194800" y="6216650"/>
          <p14:tracePt t="54444" x="9175750" y="6216650"/>
          <p14:tracePt t="54461" x="9169400" y="6216650"/>
          <p14:tracePt t="54538" x="9175750" y="6216650"/>
          <p14:tracePt t="54553" x="9264650" y="6216650"/>
          <p14:tracePt t="54570" x="9410700" y="6216650"/>
          <p14:tracePt t="54585" x="9550400" y="6216650"/>
          <p14:tracePt t="54597" x="9594850" y="6216650"/>
          <p14:tracePt t="54611" x="9613900" y="6216650"/>
          <p14:tracePt t="54629" x="9620250" y="6216650"/>
          <p14:tracePt t="54682" x="9594850" y="6216650"/>
          <p14:tracePt t="54701" x="9493250" y="6235700"/>
          <p14:tracePt t="54717" x="9353550" y="6235700"/>
          <p14:tracePt t="54721" x="9290050" y="6235700"/>
          <p14:tracePt t="54740" x="9182100" y="6235700"/>
          <p14:tracePt t="54756" x="9137650" y="6235700"/>
          <p14:tracePt t="54769" x="9131300" y="6235700"/>
          <p14:tracePt t="54842" x="9156700" y="6235700"/>
          <p14:tracePt t="54849" x="9207500" y="6235700"/>
          <p14:tracePt t="54861" x="9283700" y="6235700"/>
          <p14:tracePt t="54878" x="9448800" y="6235700"/>
          <p14:tracePt t="54894" x="9620250" y="6235700"/>
          <p14:tracePt t="54897" x="9671050" y="6235700"/>
          <p14:tracePt t="54911" x="9696450" y="6235700"/>
          <p14:tracePt t="54928" x="9709150" y="6235700"/>
          <p14:tracePt t="54978" x="9683750" y="6235700"/>
          <p14:tracePt t="54987" x="9632950" y="6235700"/>
          <p14:tracePt t="54998" x="9563100" y="6235700"/>
          <p14:tracePt t="55011" x="9359900" y="6235700"/>
          <p14:tracePt t="55028" x="9118600" y="6235700"/>
          <p14:tracePt t="55045" x="8915400" y="6235700"/>
          <p14:tracePt t="55062" x="8839200" y="6235700"/>
          <p14:tracePt t="55077" x="8826500" y="6235700"/>
          <p14:tracePt t="55139" x="8851900" y="6242050"/>
          <p14:tracePt t="55151" x="8909050" y="6248400"/>
          <p14:tracePt t="55163" x="9099550" y="6292850"/>
          <p14:tracePt t="55180" x="9398000" y="6343650"/>
          <p14:tracePt t="55196" x="9639300" y="6350000"/>
          <p14:tracePt t="55213" x="9766300" y="6350000"/>
          <p14:tracePt t="55217" x="9785350" y="6350000"/>
          <p14:tracePt t="55228" x="9798050" y="6350000"/>
          <p14:tracePt t="55308" x="9772650" y="6350000"/>
          <p14:tracePt t="55322" x="9696450" y="6350000"/>
          <p14:tracePt t="55333" x="9645650" y="6350000"/>
          <p14:tracePt t="55345" x="9550400" y="6350000"/>
          <p14:tracePt t="55361" x="9461500" y="6350000"/>
          <p14:tracePt t="55378" x="9442450" y="6350000"/>
          <p14:tracePt t="55394" x="9436100" y="6350000"/>
          <p14:tracePt t="55441" x="9455150" y="6350000"/>
          <p14:tracePt t="55450" x="9486900" y="6350000"/>
          <p14:tracePt t="55461" x="9550400" y="6350000"/>
          <p14:tracePt t="55478" x="9740900" y="6350000"/>
          <p14:tracePt t="55494" x="9963150" y="6350000"/>
          <p14:tracePt t="55497" x="10045700" y="6350000"/>
          <p14:tracePt t="55511" x="10109200" y="6350000"/>
          <p14:tracePt t="55528" x="10179050" y="6350000"/>
          <p14:tracePt t="55545" x="10204450" y="6350000"/>
          <p14:tracePt t="55921" x="0" y="0"/>
        </p14:tracePtLst>
        <p14:tracePtLst>
          <p14:tracePt t="56419" x="3949700" y="546100"/>
          <p14:tracePt t="56435" x="3835400" y="603250"/>
          <p14:tracePt t="56450" x="3708400" y="685800"/>
          <p14:tracePt t="56467" x="3581400" y="787400"/>
          <p14:tracePt t="56481" x="3441700" y="895350"/>
          <p14:tracePt t="56495" x="3371850" y="946150"/>
          <p14:tracePt t="56511" x="3282950" y="1041400"/>
          <p14:tracePt t="56514" x="3257550" y="1079500"/>
          <p14:tracePt t="56528" x="3232150" y="1117600"/>
          <p14:tracePt t="56545" x="3213100" y="1168400"/>
          <p14:tracePt t="56562" x="3232150" y="1225550"/>
          <p14:tracePt t="56578" x="3308350" y="1289050"/>
          <p14:tracePt t="56595" x="3498850" y="1358900"/>
          <p14:tracePt t="56611" x="3829050" y="1397000"/>
          <p14:tracePt t="56627" x="4222750" y="1409700"/>
          <p14:tracePt t="56644" x="4572000" y="1403350"/>
          <p14:tracePt t="56661" x="4794250" y="1358900"/>
          <p14:tracePt t="56678" x="4933950" y="1257300"/>
          <p14:tracePt t="56680" x="4972050" y="1206500"/>
          <p14:tracePt t="56695" x="4997450" y="1130300"/>
          <p14:tracePt t="56712" x="5003800" y="927100"/>
          <p14:tracePt t="56727" x="4984750" y="863600"/>
          <p14:tracePt t="56744" x="4883150" y="692150"/>
          <p14:tracePt t="56762" x="4781550" y="596900"/>
          <p14:tracePt t="56779" x="4622800" y="514350"/>
          <p14:tracePt t="56794" x="4438650" y="444500"/>
          <p14:tracePt t="56812" x="4267200" y="406400"/>
          <p14:tracePt t="56828" x="4178300" y="393700"/>
          <p14:tracePt t="56845" x="4171950" y="393700"/>
          <p14:tracePt t="56862" x="4165600" y="393700"/>
          <p14:tracePt t="56897" x="4159250" y="393700"/>
          <p14:tracePt t="56910" x="4152900" y="393700"/>
          <p14:tracePt t="56927" x="4089400" y="381000"/>
          <p14:tracePt t="56943" x="3994150" y="355600"/>
          <p14:tracePt t="56946" x="3924300" y="349250"/>
          <p14:tracePt t="56961" x="3752850" y="311150"/>
          <p14:tracePt t="56978" x="3524250" y="260350"/>
          <p14:tracePt t="56994" x="3263900" y="222250"/>
          <p14:tracePt t="57011" x="2984500" y="190500"/>
          <p14:tracePt t="57027" x="2774950" y="177800"/>
          <p14:tracePt t="57045" x="2565400" y="177800"/>
          <p14:tracePt t="57048" x="2457450" y="177800"/>
          <p14:tracePt t="57060" x="2374900" y="177800"/>
          <p14:tracePt t="57077" x="2247900" y="177800"/>
          <p14:tracePt t="57094" x="2190750" y="177800"/>
          <p14:tracePt t="57112" x="2159000" y="177800"/>
          <p14:tracePt t="57127" x="2146300" y="177800"/>
          <p14:tracePt t="57146" x="2133600" y="184150"/>
          <p14:tracePt t="57161" x="2120900" y="196850"/>
          <p14:tracePt t="57179" x="2095500" y="209550"/>
          <p14:tracePt t="57194" x="2082800" y="234950"/>
          <p14:tracePt t="57211" x="2063750" y="260350"/>
          <p14:tracePt t="57227" x="2044700" y="292100"/>
          <p14:tracePt t="57244" x="2032000" y="330200"/>
          <p14:tracePt t="57261" x="2032000" y="374650"/>
          <p14:tracePt t="57277" x="2025650" y="431800"/>
          <p14:tracePt t="57297" x="2044700" y="558800"/>
          <p14:tracePt t="57311" x="2057400" y="596900"/>
          <p14:tracePt t="57327" x="2101850" y="660400"/>
          <p14:tracePt t="57330" x="2120900" y="698500"/>
          <p14:tracePt t="57344" x="2203450" y="787400"/>
          <p14:tracePt t="57361" x="2330450" y="889000"/>
          <p14:tracePt t="57377" x="2559050" y="1028700"/>
          <p14:tracePt t="57394" x="2901950" y="1168400"/>
          <p14:tracePt t="57412" x="3244850" y="1257300"/>
          <p14:tracePt t="57427" x="3435350" y="1270000"/>
          <p14:tracePt t="57443" x="3556000" y="1250950"/>
          <p14:tracePt t="57460" x="3625850" y="1174750"/>
          <p14:tracePt t="57477" x="3676650" y="1047750"/>
          <p14:tracePt t="57493" x="3708400" y="920750"/>
          <p14:tracePt t="57511" x="3714750" y="768350"/>
          <p14:tracePt t="57527" x="3714750" y="660400"/>
          <p14:tracePt t="57530" x="3714750" y="622300"/>
          <p14:tracePt t="57545" x="3708400" y="539750"/>
          <p14:tracePt t="57561" x="3663950" y="476250"/>
          <p14:tracePt t="57578" x="3530600" y="419100"/>
          <p14:tracePt t="57595" x="3314700" y="374650"/>
          <p14:tracePt t="57611" x="3086100" y="361950"/>
          <p14:tracePt t="57627" x="2825750" y="361950"/>
          <p14:tracePt t="57644" x="2622550" y="381000"/>
          <p14:tracePt t="57660" x="2463800" y="406400"/>
          <p14:tracePt t="57677" x="2381250" y="438150"/>
          <p14:tracePt t="57694" x="2343150" y="463550"/>
          <p14:tracePt t="57698" x="2330450" y="476250"/>
          <p14:tracePt t="57712" x="2324100" y="501650"/>
          <p14:tracePt t="57729" x="2324100" y="533400"/>
          <p14:tracePt t="57747" x="2324100" y="558800"/>
          <p14:tracePt t="57749" x="2336800" y="584200"/>
          <p14:tracePt t="57761" x="2393950" y="641350"/>
          <p14:tracePt t="57777" x="2565400" y="723900"/>
          <p14:tracePt t="57794" x="2774950" y="768350"/>
          <p14:tracePt t="57811" x="2946400" y="768350"/>
          <p14:tracePt t="57828" x="3048000" y="742950"/>
          <p14:tracePt t="57843" x="3079750" y="704850"/>
          <p14:tracePt t="57860" x="3086100" y="679450"/>
          <p14:tracePt t="57877" x="3086100" y="647700"/>
          <p14:tracePt t="57894" x="3086100" y="628650"/>
          <p14:tracePt t="5803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9132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260653" y="1281681"/>
            <a:ext cx="11846466" cy="12325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JDBC是访问关系型数据库的Java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API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Java程序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API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JDBC驱动程序和关系数据库之间的关系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如下图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29357"/>
              </p:ext>
            </p:extLst>
          </p:nvPr>
        </p:nvGraphicFramePr>
        <p:xfrm>
          <a:off x="3637018" y="2615323"/>
          <a:ext cx="7394529" cy="408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r:id="rId4" imgW="7258106" imgH="6257925" progId="">
                  <p:embed/>
                </p:oleObj>
              </mc:Choice>
              <mc:Fallback>
                <p:oleObj r:id="rId4" imgW="7258106" imgH="62579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018" y="2615323"/>
                        <a:ext cx="7394529" cy="4083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4788726"/>
            <a:ext cx="3929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每个数据库厂商都会提供数据库的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Driver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Driver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实现了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API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中定义的接口</a:t>
            </a:r>
            <a:endParaRPr 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7ED25BD-248F-4F63-9023-1BB011478D98}"/>
              </a:ext>
            </a:extLst>
          </p:cNvPr>
          <p:cNvSpPr/>
          <p:nvPr/>
        </p:nvSpPr>
        <p:spPr>
          <a:xfrm rot="20918953">
            <a:off x="2057103" y="4411931"/>
            <a:ext cx="1422284" cy="459709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4CA33-5342-49B4-A2FF-5FFFA3E0653B}"/>
              </a:ext>
            </a:extLst>
          </p:cNvPr>
          <p:cNvSpPr/>
          <p:nvPr/>
        </p:nvSpPr>
        <p:spPr>
          <a:xfrm>
            <a:off x="1134226" y="3332693"/>
            <a:ext cx="3929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Sun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公司定义好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API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中的接口</a:t>
            </a:r>
            <a:endParaRPr 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95B831E-5CA1-4E92-9A39-E703E2DDD398}"/>
              </a:ext>
            </a:extLst>
          </p:cNvPr>
          <p:cNvSpPr/>
          <p:nvPr/>
        </p:nvSpPr>
        <p:spPr>
          <a:xfrm>
            <a:off x="4712748" y="3287504"/>
            <a:ext cx="1422284" cy="459709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C8FFE-588D-46B4-8691-E121D490C611}"/>
              </a:ext>
            </a:extLst>
          </p:cNvPr>
          <p:cNvSpPr/>
          <p:nvPr/>
        </p:nvSpPr>
        <p:spPr>
          <a:xfrm>
            <a:off x="760359" y="2705963"/>
            <a:ext cx="3929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我们编写的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应用程序（客户端）</a:t>
            </a:r>
            <a:endParaRPr 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3BDA97-6486-40D1-8CE4-1D66E95A9B8D}"/>
              </a:ext>
            </a:extLst>
          </p:cNvPr>
          <p:cNvSpPr/>
          <p:nvPr/>
        </p:nvSpPr>
        <p:spPr>
          <a:xfrm>
            <a:off x="0" y="6039652"/>
            <a:ext cx="1944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Server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端进程</a:t>
            </a:r>
            <a:endParaRPr lang="en-US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4EA7CE7-AF43-4F94-93EF-BBA0BB2D60A2}"/>
              </a:ext>
            </a:extLst>
          </p:cNvPr>
          <p:cNvSpPr/>
          <p:nvPr/>
        </p:nvSpPr>
        <p:spPr>
          <a:xfrm>
            <a:off x="4689598" y="2638493"/>
            <a:ext cx="1422284" cy="459709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083B04D-10D2-44AA-910E-F16963C2CFAF}"/>
              </a:ext>
            </a:extLst>
          </p:cNvPr>
          <p:cNvSpPr/>
          <p:nvPr/>
        </p:nvSpPr>
        <p:spPr>
          <a:xfrm>
            <a:off x="2013836" y="5949275"/>
            <a:ext cx="1422284" cy="459709"/>
          </a:xfrm>
          <a:prstGeom prst="right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94"/>
    </mc:Choice>
    <mc:Fallback xmlns="">
      <p:transition spd="slow" advTm="166094"/>
    </mc:Fallback>
  </mc:AlternateContent>
  <p:extLst>
    <p:ext uri="{3A86A75C-4F4B-4683-9AE1-C65F6400EC91}">
      <p14:laserTraceLst xmlns:p14="http://schemas.microsoft.com/office/powerpoint/2010/main">
        <p14:tracePtLst>
          <p14:tracePt t="2671" x="946150" y="2019300"/>
          <p14:tracePt t="2709" x="933450" y="2019300"/>
          <p14:tracePt t="2717" x="927100" y="2025650"/>
          <p14:tracePt t="2729" x="927100" y="2032000"/>
          <p14:tracePt t="2746" x="895350" y="2076450"/>
          <p14:tracePt t="2762" x="863600" y="2152650"/>
          <p14:tracePt t="2780" x="844550" y="2241550"/>
          <p14:tracePt t="2781" x="844550" y="2266950"/>
          <p14:tracePt t="2797" x="844550" y="2298700"/>
          <p14:tracePt t="2798" x="844550" y="2330450"/>
          <p14:tracePt t="2814" x="857250" y="2387600"/>
          <p14:tracePt t="2829" x="901700" y="2438400"/>
          <p14:tracePt t="2846" x="977900" y="2482850"/>
          <p14:tracePt t="2862" x="1085850" y="2514600"/>
          <p14:tracePt t="2879" x="1257300" y="2527300"/>
          <p14:tracePt t="2896" x="1466850" y="2527300"/>
          <p14:tracePt t="2914" x="1689100" y="2527300"/>
          <p14:tracePt t="2929" x="1847850" y="2527300"/>
          <p14:tracePt t="2945" x="1924050" y="2527300"/>
          <p14:tracePt t="2962" x="1943100" y="2520950"/>
          <p14:tracePt t="2979" x="1943100" y="2514600"/>
          <p14:tracePt t="2996" x="1943100" y="2501900"/>
          <p14:tracePt t="3012" x="1943100" y="2463800"/>
          <p14:tracePt t="3015" x="1936750" y="2432050"/>
          <p14:tracePt t="3029" x="1911350" y="2374900"/>
          <p14:tracePt t="3046" x="1847850" y="2292350"/>
          <p14:tracePt t="3062" x="1771650" y="2216150"/>
          <p14:tracePt t="3079" x="1682750" y="2139950"/>
          <p14:tracePt t="3097" x="1638300" y="2108200"/>
          <p14:tracePt t="3113" x="1612900" y="2095500"/>
          <p14:tracePt t="3129" x="1612900" y="2089150"/>
          <p14:tracePt t="3318" x="0" y="0"/>
        </p14:tracePtLst>
        <p14:tracePtLst>
          <p14:tracePt t="3864" x="2901950" y="2012950"/>
          <p14:tracePt t="3878" x="2844800" y="2000250"/>
          <p14:tracePt t="3897" x="2819400" y="2000250"/>
          <p14:tracePt t="3913" x="2781300" y="2000250"/>
          <p14:tracePt t="3929" x="2743200" y="2000250"/>
          <p14:tracePt t="3946" x="2698750" y="2012950"/>
          <p14:tracePt t="3951" x="2673350" y="2032000"/>
          <p14:tracePt t="3962" x="2635250" y="2051050"/>
          <p14:tracePt t="3979" x="2578100" y="2101850"/>
          <p14:tracePt t="3996" x="2546350" y="2146300"/>
          <p14:tracePt t="3999" x="2540000" y="2165350"/>
          <p14:tracePt t="4013" x="2533650" y="2203450"/>
          <p14:tracePt t="4029" x="2533650" y="2254250"/>
          <p14:tracePt t="4046" x="2559050" y="2292350"/>
          <p14:tracePt t="4062" x="2635250" y="2336800"/>
          <p14:tracePt t="4079" x="2781300" y="2387600"/>
          <p14:tracePt t="4095" x="2952750" y="2400300"/>
          <p14:tracePt t="4113" x="3149600" y="2400300"/>
          <p14:tracePt t="4129" x="3371850" y="2381250"/>
          <p14:tracePt t="4145" x="3543300" y="2330450"/>
          <p14:tracePt t="4162" x="3632200" y="2286000"/>
          <p14:tracePt t="4178" x="3663950" y="2241550"/>
          <p14:tracePt t="4195" x="3670300" y="2203450"/>
          <p14:tracePt t="4211" x="3670300" y="2165350"/>
          <p14:tracePt t="4214" x="3663950" y="2146300"/>
          <p14:tracePt t="4229" x="3651250" y="2120900"/>
          <p14:tracePt t="4246" x="3651250" y="2114550"/>
          <p14:tracePt t="4389" x="0" y="0"/>
        </p14:tracePtLst>
        <p14:tracePtLst>
          <p14:tracePt t="5031" x="4629150" y="1981200"/>
          <p14:tracePt t="5045" x="4622800" y="1981200"/>
          <p14:tracePt t="5062" x="4616450" y="1981200"/>
          <p14:tracePt t="5079" x="4584700" y="1981200"/>
          <p14:tracePt t="5095" x="4546600" y="2006600"/>
          <p14:tracePt t="5112" x="4508500" y="2051050"/>
          <p14:tracePt t="5128" x="4483100" y="2095500"/>
          <p14:tracePt t="5145" x="4464050" y="2127250"/>
          <p14:tracePt t="5162" x="4464050" y="2159000"/>
          <p14:tracePt t="5165" x="4464050" y="2171700"/>
          <p14:tracePt t="5178" x="4464050" y="2190750"/>
          <p14:tracePt t="5194" x="4470400" y="2235200"/>
          <p14:tracePt t="5213" x="4495800" y="2266950"/>
          <p14:tracePt t="5228" x="4559300" y="2311400"/>
          <p14:tracePt t="5247" x="4800600" y="2387600"/>
          <p14:tracePt t="5262" x="5022850" y="2425700"/>
          <p14:tracePt t="5279" x="5289550" y="2444750"/>
          <p14:tracePt t="5295" x="5492750" y="2444750"/>
          <p14:tracePt t="5312" x="5651500" y="2413000"/>
          <p14:tracePt t="5329" x="5734050" y="2368550"/>
          <p14:tracePt t="5346" x="5772150" y="2336800"/>
          <p14:tracePt t="5362" x="5784850" y="2317750"/>
          <p14:tracePt t="5365" x="5784850" y="2311400"/>
          <p14:tracePt t="5395" x="5784850" y="2305050"/>
          <p14:tracePt t="5412" x="5784850" y="2298700"/>
          <p14:tracePt t="5429" x="5784850" y="2292350"/>
          <p14:tracePt t="5567" x="5791200" y="2286000"/>
          <p14:tracePt t="5581" x="5822950" y="2286000"/>
          <p14:tracePt t="5598" x="5930900" y="2286000"/>
          <p14:tracePt t="5612" x="5981700" y="2286000"/>
          <p14:tracePt t="5629" x="6146800" y="2273300"/>
          <p14:tracePt t="5646" x="6191250" y="2254250"/>
          <p14:tracePt t="5662" x="6216650" y="2235200"/>
          <p14:tracePt t="5679" x="6229350" y="2209800"/>
          <p14:tracePt t="5695" x="6242050" y="2171700"/>
          <p14:tracePt t="5714" x="6242050" y="2152650"/>
          <p14:tracePt t="5729" x="6242050" y="2127250"/>
          <p14:tracePt t="5745" x="6242050" y="2108200"/>
          <p14:tracePt t="5761" x="6242050" y="2082800"/>
          <p14:tracePt t="5778" x="6229350" y="2057400"/>
          <p14:tracePt t="5795" x="6216650" y="2044700"/>
          <p14:tracePt t="5798" x="6203950" y="2044700"/>
          <p14:tracePt t="5812" x="6191250" y="2038350"/>
          <p14:tracePt t="5830" x="6172200" y="2038350"/>
          <p14:tracePt t="5847" x="6165850" y="2038350"/>
          <p14:tracePt t="5862" x="6153150" y="2038350"/>
          <p14:tracePt t="5878" x="6134100" y="2051050"/>
          <p14:tracePt t="5895" x="6127750" y="2070100"/>
          <p14:tracePt t="5912" x="6127750" y="2095500"/>
          <p14:tracePt t="5929" x="6134100" y="2127250"/>
          <p14:tracePt t="5945" x="6146800" y="2146300"/>
          <p14:tracePt t="5962" x="6184900" y="2165350"/>
          <p14:tracePt t="5978" x="6197600" y="2171700"/>
          <p14:tracePt t="5981" x="6203950" y="2171700"/>
          <p14:tracePt t="6254" x="0" y="0"/>
        </p14:tracePtLst>
        <p14:tracePtLst>
          <p14:tracePt t="6734" x="7512050" y="1955800"/>
          <p14:tracePt t="6745" x="7505700" y="1955800"/>
          <p14:tracePt t="6761" x="7480300" y="1955800"/>
          <p14:tracePt t="6778" x="7467600" y="1968500"/>
          <p14:tracePt t="6795" x="7448550" y="2000250"/>
          <p14:tracePt t="6798" x="7442200" y="2025650"/>
          <p14:tracePt t="6811" x="7429500" y="2051050"/>
          <p14:tracePt t="6829" x="7416800" y="2114550"/>
          <p14:tracePt t="6845" x="7416800" y="2146300"/>
          <p14:tracePt t="6862" x="7435850" y="2190750"/>
          <p14:tracePt t="6878" x="7512050" y="2235200"/>
          <p14:tracePt t="6895" x="7664450" y="2298700"/>
          <p14:tracePt t="6911" x="7842250" y="2362200"/>
          <p14:tracePt t="6928" x="8020050" y="2406650"/>
          <p14:tracePt t="6945" x="8159750" y="2413000"/>
          <p14:tracePt t="6961" x="8248650" y="2413000"/>
          <p14:tracePt t="6978" x="8293100" y="2400300"/>
          <p14:tracePt t="6994" x="8318500" y="2374900"/>
          <p14:tracePt t="6998" x="8318500" y="2362200"/>
          <p14:tracePt t="7012" x="8318500" y="2355850"/>
          <p14:tracePt t="7029" x="8318500" y="2311400"/>
          <p14:tracePt t="7045" x="8318500" y="2286000"/>
          <p14:tracePt t="7062" x="8318500" y="2273300"/>
          <p14:tracePt t="7079" x="8318500" y="2266950"/>
          <p14:tracePt t="7318" x="0" y="0"/>
        </p14:tracePtLst>
        <p14:tracePtLst>
          <p14:tracePt t="7720" x="10115550" y="2165350"/>
          <p14:tracePt t="7730" x="10109200" y="2165350"/>
          <p14:tracePt t="7745" x="10090150" y="2165350"/>
          <p14:tracePt t="7762" x="10058400" y="2171700"/>
          <p14:tracePt t="7765" x="10045700" y="2184400"/>
          <p14:tracePt t="7780" x="10026650" y="2197100"/>
          <p14:tracePt t="7796" x="10013950" y="2222500"/>
          <p14:tracePt t="7798" x="10007600" y="2241550"/>
          <p14:tracePt t="7814" x="10007600" y="2254250"/>
          <p14:tracePt t="7829" x="10001250" y="2298700"/>
          <p14:tracePt t="7845" x="9975850" y="2374900"/>
          <p14:tracePt t="7863" x="9950450" y="2527300"/>
          <p14:tracePt t="7880" x="9925050" y="2749550"/>
          <p14:tracePt t="7896" x="9906000" y="3022600"/>
          <p14:tracePt t="7912" x="9906000" y="3244850"/>
          <p14:tracePt t="7928" x="9906000" y="3448050"/>
          <p14:tracePt t="7944" x="9906000" y="3594100"/>
          <p14:tracePt t="7962" x="9899650" y="3733800"/>
          <p14:tracePt t="7965" x="9893300" y="3803650"/>
          <p14:tracePt t="7979" x="9880600" y="3879850"/>
          <p14:tracePt t="7996" x="9848850" y="4076700"/>
          <p14:tracePt t="7998" x="9829800" y="4191000"/>
          <p14:tracePt t="8012" x="9798050" y="4318000"/>
          <p14:tracePt t="8029" x="9702800" y="4762500"/>
          <p14:tracePt t="8045" x="9652000" y="4984750"/>
          <p14:tracePt t="8063" x="9613900" y="5124450"/>
          <p14:tracePt t="8080" x="9607550" y="5207000"/>
          <p14:tracePt t="8096" x="9601200" y="5238750"/>
          <p14:tracePt t="8111" x="9588500" y="5270500"/>
          <p14:tracePt t="8128" x="9588500" y="5283200"/>
          <p14:tracePt t="8144" x="9582150" y="5302250"/>
          <p14:tracePt t="8160" x="9582150" y="5314950"/>
          <p14:tracePt t="8178" x="9582150" y="5321300"/>
          <p14:tracePt t="8461" x="0" y="0"/>
        </p14:tracePtLst>
        <p14:tracePtLst>
          <p14:tracePt t="10663" x="6311900" y="3441700"/>
          <p14:tracePt t="10694" x="6311900" y="3435350"/>
          <p14:tracePt t="10710" x="6330950" y="3435350"/>
          <p14:tracePt t="10723" x="6381750" y="3435350"/>
          <p14:tracePt t="10735" x="6521450" y="3454400"/>
          <p14:tracePt t="10749" x="6762750" y="3486150"/>
          <p14:tracePt t="10760" x="6921500" y="3498850"/>
          <p14:tracePt t="10777" x="7213600" y="3517900"/>
          <p14:tracePt t="10793" x="7410450" y="3517900"/>
          <p14:tracePt t="10810" x="7518400" y="3517900"/>
          <p14:tracePt t="10815" x="7531100" y="3517900"/>
          <p14:tracePt t="10829" x="7537450" y="3517900"/>
          <p14:tracePt t="10942" x="7524750" y="3517900"/>
          <p14:tracePt t="10954" x="7486650" y="3517900"/>
          <p14:tracePt t="10966" x="7359650" y="3517900"/>
          <p14:tracePt t="10976" x="7283450" y="3517900"/>
          <p14:tracePt t="10993" x="7143750" y="3517900"/>
          <p14:tracePt t="11010" x="7067550" y="3517900"/>
          <p14:tracePt t="11028" x="7054850" y="3517900"/>
          <p14:tracePt t="11029" x="7048500" y="3517900"/>
          <p14:tracePt t="11086" x="7061200" y="3524250"/>
          <p14:tracePt t="11098" x="7099300" y="3530600"/>
          <p14:tracePt t="11112" x="7194550" y="3543300"/>
          <p14:tracePt t="11126" x="7315200" y="3562350"/>
          <p14:tracePt t="11143" x="7397750" y="3568700"/>
          <p14:tracePt t="11160" x="7423150" y="3568700"/>
          <p14:tracePt t="11177" x="7429500" y="3568700"/>
          <p14:tracePt t="11221" x="7416800" y="3568700"/>
          <p14:tracePt t="11229" x="7378700" y="3568700"/>
          <p14:tracePt t="11243" x="7321550" y="3568700"/>
          <p14:tracePt t="11261" x="7169150" y="3549650"/>
          <p14:tracePt t="11277" x="7112000" y="3549650"/>
          <p14:tracePt t="11294" x="7092950" y="3549650"/>
          <p14:tracePt t="11390" x="7112000" y="3549650"/>
          <p14:tracePt t="11402" x="7131050" y="3549650"/>
          <p14:tracePt t="11414" x="7188200" y="3549650"/>
          <p14:tracePt t="11427" x="7232650" y="3549650"/>
          <p14:tracePt t="11445" x="7353300" y="3549650"/>
          <p14:tracePt t="11462" x="7385050" y="3549650"/>
          <p14:tracePt t="11478" x="7391400" y="3549650"/>
          <p14:tracePt t="11799" x="7397750" y="3549650"/>
          <p14:tracePt t="11815" x="7416800" y="3549650"/>
          <p14:tracePt t="11830" x="7480300" y="3549650"/>
          <p14:tracePt t="11845" x="7588250" y="3562350"/>
          <p14:tracePt t="11861" x="7639050" y="3562350"/>
          <p14:tracePt t="11877" x="7658100" y="3562350"/>
          <p14:tracePt t="12008" x="7651750" y="3562350"/>
          <p14:tracePt t="12021" x="7639050" y="3562350"/>
          <p14:tracePt t="12035" x="7626350" y="3562350"/>
          <p14:tracePt t="12270" x="0" y="0"/>
        </p14:tracePtLst>
        <p14:tracePtLst>
          <p14:tracePt t="13446" x="1384300" y="1568450"/>
          <p14:tracePt t="13538" x="1409700" y="1568450"/>
          <p14:tracePt t="13554" x="1498600" y="1587500"/>
          <p14:tracePt t="13561" x="1593850" y="1606550"/>
          <p14:tracePt t="13576" x="1866900" y="1663700"/>
          <p14:tracePt t="13593" x="2305050" y="1752600"/>
          <p14:tracePt t="13609" x="2743200" y="1828800"/>
          <p14:tracePt t="13625" x="2971800" y="1860550"/>
          <p14:tracePt t="13643" x="3022600" y="1866900"/>
          <p14:tracePt t="13644" x="3035300" y="1866900"/>
          <p14:tracePt t="13660" x="3041650" y="1866900"/>
          <p14:tracePt t="13783" x="3035300" y="1866900"/>
          <p14:tracePt t="13799" x="2959100" y="1866900"/>
          <p14:tracePt t="13819" x="2844800" y="1866900"/>
          <p14:tracePt t="13837" x="2559050" y="1866900"/>
          <p14:tracePt t="13853" x="2362200" y="1866900"/>
          <p14:tracePt t="13865" x="2286000" y="1866900"/>
          <p14:tracePt t="13877" x="2203450" y="1866900"/>
          <p14:tracePt t="13894" x="2178050" y="1866900"/>
          <p14:tracePt t="13909" x="2171700" y="1866900"/>
          <p14:tracePt t="13992" x="2203450" y="1866900"/>
          <p14:tracePt t="14008" x="2368550" y="1892300"/>
          <p14:tracePt t="14026" x="2641600" y="1949450"/>
          <p14:tracePt t="14029" x="2774950" y="1962150"/>
          <p14:tracePt t="14043" x="2895600" y="1968500"/>
          <p14:tracePt t="14061" x="3067050" y="1968500"/>
          <p14:tracePt t="14077" x="3079750" y="1968500"/>
          <p14:tracePt t="14126" x="3067050" y="1968500"/>
          <p14:tracePt t="14136" x="3016250" y="1968500"/>
          <p14:tracePt t="14146" x="2952750" y="1962150"/>
          <p14:tracePt t="14160" x="2755900" y="1924050"/>
          <p14:tracePt t="14177" x="2533650" y="1898650"/>
          <p14:tracePt t="14193" x="2317750" y="1860550"/>
          <p14:tracePt t="14208" x="2178050" y="1835150"/>
          <p14:tracePt t="14225" x="2152650" y="1835150"/>
          <p14:tracePt t="14301" x="2178050" y="1835150"/>
          <p14:tracePt t="14309" x="2241550" y="1835150"/>
          <p14:tracePt t="14325" x="2451100" y="1854200"/>
          <p14:tracePt t="14342" x="2768600" y="1879600"/>
          <p14:tracePt t="14359" x="2978150" y="1879600"/>
          <p14:tracePt t="14376" x="3073400" y="1879600"/>
          <p14:tracePt t="14393" x="3086100" y="1879600"/>
          <p14:tracePt t="14409" x="3092450" y="1879600"/>
          <p14:tracePt t="14445" x="3079750" y="1879600"/>
          <p14:tracePt t="14458" x="3022600" y="1879600"/>
          <p14:tracePt t="14478" x="2736850" y="1860550"/>
          <p14:tracePt t="14493" x="2438400" y="1860550"/>
          <p14:tracePt t="14509" x="2228850" y="1860550"/>
          <p14:tracePt t="14525" x="2139950" y="1854200"/>
          <p14:tracePt t="14541" x="2127250" y="1847850"/>
          <p14:tracePt t="14599" x="2120900" y="1841500"/>
          <p14:tracePt t="14615" x="2146300" y="1835150"/>
          <p14:tracePt t="14632" x="2254250" y="1828800"/>
          <p14:tracePt t="14650" x="2482850" y="1828800"/>
          <p14:tracePt t="14654" x="2660650" y="1828800"/>
          <p14:tracePt t="14670" x="3092450" y="1828800"/>
          <p14:tracePt t="14679" x="3289300" y="1835150"/>
          <p14:tracePt t="14693" x="3479800" y="1835150"/>
          <p14:tracePt t="14710" x="3543300" y="1841500"/>
          <p14:tracePt t="14727" x="3562350" y="1841500"/>
          <p14:tracePt t="14759" x="3536950" y="1841500"/>
          <p14:tracePt t="14775" x="3378200" y="1822450"/>
          <p14:tracePt t="14793" x="3086100" y="1765300"/>
          <p14:tracePt t="14810" x="2654300" y="1701800"/>
          <p14:tracePt t="14825" x="2368550" y="1689100"/>
          <p14:tracePt t="14829" x="2298700" y="1689100"/>
          <p14:tracePt t="14842" x="2254250" y="1689100"/>
          <p14:tracePt t="14859" x="2228850" y="1689100"/>
          <p14:tracePt t="14863" x="2222500" y="1689100"/>
          <p14:tracePt t="14919" x="2247900" y="1689100"/>
          <p14:tracePt t="14928" x="2298700" y="1689100"/>
          <p14:tracePt t="14942" x="2482850" y="1689100"/>
          <p14:tracePt t="14959" x="2698750" y="1689100"/>
          <p14:tracePt t="14975" x="2914650" y="1701800"/>
          <p14:tracePt t="14992" x="2971800" y="1708150"/>
          <p14:tracePt t="15009" x="2978150" y="1708150"/>
          <p14:tracePt t="15030" x="2971800" y="1720850"/>
          <p14:tracePt t="15041" x="2921000" y="1720850"/>
          <p14:tracePt t="15059" x="2686050" y="1720850"/>
          <p14:tracePt t="15075" x="2343150" y="1720850"/>
          <p14:tracePt t="15079" x="2190750" y="1720850"/>
          <p14:tracePt t="15093" x="2038350" y="1720850"/>
          <p14:tracePt t="15109" x="2006600" y="1720850"/>
          <p14:tracePt t="15125" x="2000250" y="1720850"/>
          <p14:tracePt t="15166" x="2006600" y="1720850"/>
          <p14:tracePt t="15175" x="2038350" y="1720850"/>
          <p14:tracePt t="15192" x="2159000" y="1720850"/>
          <p14:tracePt t="15208" x="2406650" y="1720850"/>
          <p14:tracePt t="15224" x="2730500" y="1720850"/>
          <p14:tracePt t="15243" x="2990850" y="1720850"/>
          <p14:tracePt t="15258" x="3067050" y="1720850"/>
          <p14:tracePt t="15275" x="3079750" y="1720850"/>
          <p14:tracePt t="15311" x="3073400" y="1720850"/>
          <p14:tracePt t="15326" x="2959100" y="1720850"/>
          <p14:tracePt t="15342" x="2794000" y="1714500"/>
          <p14:tracePt t="15359" x="2641600" y="1714500"/>
          <p14:tracePt t="15377" x="2533650" y="1714500"/>
          <p14:tracePt t="15392" x="2495550" y="1714500"/>
          <p14:tracePt t="15409" x="2489200" y="1714500"/>
          <p14:tracePt t="15454" x="2501900" y="1714500"/>
          <p14:tracePt t="15464" x="2533650" y="1714500"/>
          <p14:tracePt t="15475" x="2584450" y="1714500"/>
          <p14:tracePt t="15494" x="2781300" y="1714500"/>
          <p14:tracePt t="15510" x="2851150" y="1714500"/>
          <p14:tracePt t="15526" x="2863850" y="1714500"/>
          <p14:tracePt t="15574" x="2832100" y="1714500"/>
          <p14:tracePt t="15584" x="2755900" y="1714500"/>
          <p14:tracePt t="15597" x="2578100" y="1701800"/>
          <p14:tracePt t="15610" x="2470150" y="1701800"/>
          <p14:tracePt t="15625" x="2324100" y="1701800"/>
          <p14:tracePt t="15641" x="2254250" y="1701800"/>
          <p14:tracePt t="15658" x="2235200" y="1701800"/>
          <p14:tracePt t="15711" x="2254250" y="1701800"/>
          <p14:tracePt t="15722" x="2298700" y="1701800"/>
          <p14:tracePt t="15735" x="2489200" y="1701800"/>
          <p14:tracePt t="15748" x="2635250" y="1701800"/>
          <p14:tracePt t="15763" x="3022600" y="1701800"/>
          <p14:tracePt t="15776" x="3251200" y="1701800"/>
          <p14:tracePt t="15794" x="3340100" y="1701800"/>
          <p14:tracePt t="15809" x="3352800" y="1701800"/>
          <p14:tracePt t="15825" x="3359150" y="1701800"/>
          <p14:tracePt t="15950" x="3340100" y="1701800"/>
          <p14:tracePt t="15961" x="3302000" y="1701800"/>
          <p14:tracePt t="15976" x="3187700" y="1701800"/>
          <p14:tracePt t="15993" x="3048000" y="1701800"/>
          <p14:tracePt t="16010" x="2933700" y="1701800"/>
          <p14:tracePt t="16014" x="2876550" y="1701800"/>
          <p14:tracePt t="16026" x="2832100" y="1701800"/>
          <p14:tracePt t="16042" x="2800350" y="1701800"/>
          <p14:tracePt t="16046" x="2787650" y="1701800"/>
          <p14:tracePt t="16151" x="2794000" y="1701800"/>
          <p14:tracePt t="16170" x="2895600" y="1701800"/>
          <p14:tracePt t="16193" x="3238500" y="1701800"/>
          <p14:tracePt t="16210" x="3498850" y="1701800"/>
          <p14:tracePt t="16225" x="3727450" y="1701800"/>
          <p14:tracePt t="16241" x="3886200" y="1701800"/>
          <p14:tracePt t="16258" x="3981450" y="1701800"/>
          <p14:tracePt t="16275" x="4013200" y="1701800"/>
          <p14:tracePt t="16291" x="4019550" y="1701800"/>
          <p14:tracePt t="16503" x="3987800" y="1701800"/>
          <p14:tracePt t="16521" x="3848100" y="1701800"/>
          <p14:tracePt t="16541" x="3556000" y="1701800"/>
          <p14:tracePt t="16561" x="3397250" y="1701800"/>
          <p14:tracePt t="16575" x="3327400" y="1701800"/>
          <p14:tracePt t="16591" x="3308350" y="1701800"/>
          <p14:tracePt t="16662" x="3314700" y="1701800"/>
          <p14:tracePt t="16682" x="3397250" y="1701800"/>
          <p14:tracePt t="16700" x="3568700" y="1701800"/>
          <p14:tracePt t="16701" x="3670300" y="1701800"/>
          <p14:tracePt t="16713" x="3765550" y="1701800"/>
          <p14:tracePt t="16725" x="3943350" y="1701800"/>
          <p14:tracePt t="16741" x="4044950" y="1701800"/>
          <p14:tracePt t="16757" x="4076700" y="1701800"/>
          <p14:tracePt t="16774" x="4083050" y="1701800"/>
          <p14:tracePt t="16994" x="4076700" y="1701800"/>
          <p14:tracePt t="17014" x="4064000" y="1701800"/>
          <p14:tracePt t="17062" x="4089400" y="1708150"/>
          <p14:tracePt t="17070" x="4159250" y="1727200"/>
          <p14:tracePt t="17079" x="4241800" y="1739900"/>
          <p14:tracePt t="17091" x="4381500" y="1771650"/>
          <p14:tracePt t="17108" x="4737100" y="1841500"/>
          <p14:tracePt t="17125" x="5238750" y="1898650"/>
          <p14:tracePt t="17141" x="5448300" y="1898650"/>
          <p14:tracePt t="17158" x="5594350" y="1898650"/>
          <p14:tracePt t="17174" x="5695950" y="1898650"/>
          <p14:tracePt t="17190" x="5772150" y="1898650"/>
          <p14:tracePt t="17207" x="5816600" y="1898650"/>
          <p14:tracePt t="17224" x="5848350" y="1898650"/>
          <p14:tracePt t="17519" x="5835650" y="1898650"/>
          <p14:tracePt t="17535" x="5759450" y="1885950"/>
          <p14:tracePt t="17556" x="5651500" y="1885950"/>
          <p14:tracePt t="17559" x="5568950" y="1885950"/>
          <p14:tracePt t="17576" x="5391150" y="1885950"/>
          <p14:tracePt t="17592" x="5232400" y="1885950"/>
          <p14:tracePt t="17607" x="5156200" y="1885950"/>
          <p14:tracePt t="17624" x="5130800" y="1885950"/>
          <p14:tracePt t="17643" x="5118100" y="1885950"/>
          <p14:tracePt t="17784" x="5130800" y="1885950"/>
          <p14:tracePt t="17801" x="5207000" y="1879600"/>
          <p14:tracePt t="17813" x="5384800" y="1879600"/>
          <p14:tracePt t="17825" x="5499100" y="1879600"/>
          <p14:tracePt t="17842" x="5759450" y="1879600"/>
          <p14:tracePt t="17857" x="5994400" y="1879600"/>
          <p14:tracePt t="17874" x="6121400" y="1879600"/>
          <p14:tracePt t="17890" x="6146800" y="1879600"/>
          <p14:tracePt t="17907" x="6153150" y="1879600"/>
          <p14:tracePt t="17967" x="6127750" y="1873250"/>
          <p14:tracePt t="17988" x="6032500" y="1854200"/>
          <p14:tracePt t="17991" x="5943600" y="1841500"/>
          <p14:tracePt t="18014" x="5607050" y="1822450"/>
          <p14:tracePt t="18028" x="5511800" y="1822450"/>
          <p14:tracePt t="18042" x="5397500" y="1822450"/>
          <p14:tracePt t="18058" x="5378450" y="1822450"/>
          <p14:tracePt t="18074" x="5372100" y="1822450"/>
          <p14:tracePt t="18142" x="5384800" y="1822450"/>
          <p14:tracePt t="18152" x="5422900" y="1822450"/>
          <p14:tracePt t="18163" x="5480050" y="1822450"/>
          <p14:tracePt t="18175" x="5613400" y="1822450"/>
          <p14:tracePt t="18191" x="5753100" y="1822450"/>
          <p14:tracePt t="18206" x="5829300" y="1822450"/>
          <p14:tracePt t="18224" x="5842000" y="1822450"/>
          <p14:tracePt t="18240" x="5848350" y="1822450"/>
          <p14:tracePt t="18621" x="0" y="0"/>
        </p14:tracePtLst>
        <p14:tracePtLst>
          <p14:tracePt t="21376" x="2419350" y="2641600"/>
          <p14:tracePt t="21390" x="2400300" y="2641600"/>
          <p14:tracePt t="21406" x="2381250" y="2641600"/>
          <p14:tracePt t="21422" x="2343150" y="2647950"/>
          <p14:tracePt t="21441" x="2324100" y="2667000"/>
          <p14:tracePt t="21458" x="2298700" y="2692400"/>
          <p14:tracePt t="21473" x="2286000" y="2724150"/>
          <p14:tracePt t="21490" x="2286000" y="2762250"/>
          <p14:tracePt t="21506" x="2286000" y="2800350"/>
          <p14:tracePt t="21523" x="2286000" y="2857500"/>
          <p14:tracePt t="21526" x="2292350" y="2882900"/>
          <p14:tracePt t="21541" x="2330450" y="2933700"/>
          <p14:tracePt t="21558" x="2438400" y="3016250"/>
          <p14:tracePt t="21573" x="2635250" y="3086100"/>
          <p14:tracePt t="21590" x="2997200" y="3168650"/>
          <p14:tracePt t="21606" x="3327400" y="3225800"/>
          <p14:tracePt t="21622" x="3486150" y="3232150"/>
          <p14:tracePt t="21639" x="3549650" y="3232150"/>
          <p14:tracePt t="21658" x="3587750" y="3232150"/>
          <p14:tracePt t="21672" x="3606800" y="3219450"/>
          <p14:tracePt t="21689" x="3619500" y="3206750"/>
          <p14:tracePt t="21706" x="3632200" y="3181350"/>
          <p14:tracePt t="21722" x="3632200" y="3155950"/>
          <p14:tracePt t="21739" x="3632200" y="3111500"/>
          <p14:tracePt t="21756" x="3613150" y="3054350"/>
          <p14:tracePt t="21758" x="3600450" y="3016250"/>
          <p14:tracePt t="21773" x="3549650" y="2952750"/>
          <p14:tracePt t="21790" x="3441700" y="2876550"/>
          <p14:tracePt t="21806" x="3270250" y="2787650"/>
          <p14:tracePt t="21823" x="3060700" y="2730500"/>
          <p14:tracePt t="21839" x="2851150" y="2673350"/>
          <p14:tracePt t="21856" x="2667000" y="2654300"/>
          <p14:tracePt t="21873" x="2571750" y="2654300"/>
          <p14:tracePt t="21889" x="2501900" y="2660650"/>
          <p14:tracePt t="21906" x="2476500" y="2667000"/>
          <p14:tracePt t="21923" x="2451100" y="2692400"/>
          <p14:tracePt t="21926" x="2444750" y="2705100"/>
          <p14:tracePt t="21940" x="2438400" y="2717800"/>
          <p14:tracePt t="21958" x="2425700" y="2774950"/>
          <p14:tracePt t="21973" x="2425700" y="2832100"/>
          <p14:tracePt t="21990" x="2463800" y="2895600"/>
          <p14:tracePt t="22007" x="2540000" y="2990850"/>
          <p14:tracePt t="22023" x="2667000" y="3086100"/>
          <p14:tracePt t="22039" x="2844800" y="3155950"/>
          <p14:tracePt t="22056" x="3028950" y="3181350"/>
          <p14:tracePt t="22073" x="3130550" y="3187700"/>
          <p14:tracePt t="22090" x="3200400" y="3181350"/>
          <p14:tracePt t="22105" x="3232150" y="3162300"/>
          <p14:tracePt t="22122" x="3238500" y="3149600"/>
          <p14:tracePt t="22139" x="3238500" y="3130550"/>
          <p14:tracePt t="22158" x="3238500" y="3098800"/>
          <p14:tracePt t="22159" x="3238500" y="3086100"/>
          <p14:tracePt t="22173" x="3238500" y="3048000"/>
          <p14:tracePt t="22189" x="3238500" y="3022600"/>
          <p14:tracePt t="22205" x="3238500" y="3009900"/>
          <p14:tracePt t="22222" x="3238500" y="3003550"/>
          <p14:tracePt t="22406" x="0" y="0"/>
        </p14:tracePtLst>
        <p14:tracePtLst>
          <p14:tracePt t="22792" x="2317750" y="285750"/>
          <p14:tracePt t="22807" x="2171700" y="260350"/>
          <p14:tracePt t="22825" x="2012950" y="228600"/>
          <p14:tracePt t="22841" x="1847850" y="196850"/>
          <p14:tracePt t="22857" x="1739900" y="184150"/>
          <p14:tracePt t="22873" x="1676400" y="190500"/>
          <p14:tracePt t="22890" x="1631950" y="203200"/>
          <p14:tracePt t="22906" x="1606550" y="247650"/>
          <p14:tracePt t="22910" x="1600200" y="285750"/>
          <p14:tracePt t="22923" x="1587500" y="330200"/>
          <p14:tracePt t="22942" x="1568450" y="520700"/>
          <p14:tracePt t="22956" x="1568450" y="584200"/>
          <p14:tracePt t="22973" x="1606550" y="774700"/>
          <p14:tracePt t="22990" x="1689100" y="889000"/>
          <p14:tracePt t="23006" x="1835150" y="990600"/>
          <p14:tracePt t="23023" x="2120900" y="1085850"/>
          <p14:tracePt t="23039" x="2667000" y="1181100"/>
          <p14:tracePt t="23056" x="3251200" y="1206500"/>
          <p14:tracePt t="23072" x="3752850" y="1200150"/>
          <p14:tracePt t="23089" x="4025900" y="1155700"/>
          <p14:tracePt t="23106" x="4127500" y="1098550"/>
          <p14:tracePt t="23123" x="4152900" y="1016000"/>
          <p14:tracePt t="23125" x="4152900" y="971550"/>
          <p14:tracePt t="23140" x="4146550" y="876300"/>
          <p14:tracePt t="23159" x="4025900" y="628650"/>
          <p14:tracePt t="23173" x="3905250" y="476250"/>
          <p14:tracePt t="23190" x="3746500" y="355600"/>
          <p14:tracePt t="23206" x="3543300" y="241300"/>
          <p14:tracePt t="23223" x="3289300" y="152400"/>
          <p14:tracePt t="23239" x="3035300" y="95250"/>
          <p14:tracePt t="23255" x="2857500" y="76200"/>
          <p14:tracePt t="23273" x="2730500" y="76200"/>
          <p14:tracePt t="23289" x="2673350" y="82550"/>
          <p14:tracePt t="23305" x="2609850" y="114300"/>
          <p14:tracePt t="23322" x="2546350" y="171450"/>
          <p14:tracePt t="23338" x="2476500" y="247650"/>
          <p14:tracePt t="23357" x="2393950" y="349250"/>
          <p14:tracePt t="23358" x="2349500" y="406400"/>
          <p14:tracePt t="23373" x="2286000" y="508000"/>
          <p14:tracePt t="23390" x="2247900" y="622300"/>
          <p14:tracePt t="23406" x="2216150" y="755650"/>
          <p14:tracePt t="23422" x="2203450" y="882650"/>
          <p14:tracePt t="23439" x="2241550" y="1003300"/>
          <p14:tracePt t="23455" x="2298700" y="1092200"/>
          <p14:tracePt t="23474" x="2419350" y="1155700"/>
          <p14:tracePt t="23490" x="2622550" y="1193800"/>
          <p14:tracePt t="23494" x="2755900" y="1200150"/>
          <p14:tracePt t="23509" x="3136900" y="1206500"/>
          <p14:tracePt t="23522" x="3340100" y="1181100"/>
          <p14:tracePt t="23539" x="3689350" y="1079500"/>
          <p14:tracePt t="23542" x="3790950" y="1022350"/>
          <p14:tracePt t="23558" x="3860800" y="965200"/>
          <p14:tracePt t="23573" x="3937000" y="755650"/>
          <p14:tracePt t="23589" x="3898900" y="577850"/>
          <p14:tracePt t="23606" x="3784600" y="419100"/>
          <p14:tracePt t="23622" x="3619500" y="285750"/>
          <p14:tracePt t="23639" x="3327400" y="146050"/>
          <p14:tracePt t="23655" x="2978150" y="57150"/>
          <p14:tracePt t="23672" x="2578100" y="0"/>
          <p14:tracePt t="23689" x="2266950" y="0"/>
          <p14:tracePt t="23705" x="2044700" y="6350"/>
          <p14:tracePt t="23722" x="1898650" y="44450"/>
          <p14:tracePt t="23740" x="1803400" y="101600"/>
          <p14:tracePt t="23742" x="1778000" y="139700"/>
          <p14:tracePt t="23755" x="1752600" y="196850"/>
          <p14:tracePt t="23773" x="1727200" y="381000"/>
          <p14:tracePt t="23789" x="1727200" y="520700"/>
          <p14:tracePt t="23806" x="1771650" y="654050"/>
          <p14:tracePt t="23822" x="1841500" y="755650"/>
          <p14:tracePt t="23839" x="1949450" y="850900"/>
          <p14:tracePt t="23858" x="2095500" y="933450"/>
          <p14:tracePt t="23873" x="2260600" y="996950"/>
          <p14:tracePt t="23889" x="2444750" y="1022350"/>
          <p14:tracePt t="23905" x="2565400" y="1009650"/>
          <p14:tracePt t="23922" x="2647950" y="946150"/>
          <p14:tracePt t="23939" x="2692400" y="882650"/>
          <p14:tracePt t="23942" x="2698750" y="838200"/>
          <p14:tracePt t="23956" x="2705100" y="812800"/>
          <p14:tracePt t="23974" x="2711450" y="755650"/>
          <p14:tracePt t="23989" x="2711450" y="736600"/>
          <p14:tracePt t="24126" x="0" y="0"/>
        </p14:tracePtLst>
        <p14:tracePtLst>
          <p14:tracePt t="27529" x="6521450" y="3282950"/>
          <p14:tracePt t="27583" x="6521450" y="3289300"/>
          <p14:tracePt t="27595" x="6521450" y="3302000"/>
          <p14:tracePt t="27607" x="6521450" y="3346450"/>
          <p14:tracePt t="27621" x="6521450" y="3390900"/>
          <p14:tracePt t="27638" x="6521450" y="3441700"/>
          <p14:tracePt t="27654" x="6540500" y="3492500"/>
          <p14:tracePt t="27673" x="6565900" y="3524250"/>
          <p14:tracePt t="27688" x="6610350" y="3575050"/>
          <p14:tracePt t="27704" x="6718300" y="3638550"/>
          <p14:tracePt t="27721" x="6870700" y="3689350"/>
          <p14:tracePt t="27737" x="7112000" y="3714750"/>
          <p14:tracePt t="27754" x="7416800" y="3714750"/>
          <p14:tracePt t="27771" x="7696200" y="3695700"/>
          <p14:tracePt t="27774" x="7791450" y="3676650"/>
          <p14:tracePt t="27787" x="7867650" y="3657600"/>
          <p14:tracePt t="27805" x="7962900" y="3625850"/>
          <p14:tracePt t="27821" x="7988300" y="3619500"/>
          <p14:tracePt t="27837" x="7988300" y="3613150"/>
          <p14:tracePt t="27854" x="8001000" y="3606800"/>
          <p14:tracePt t="27872" x="8020050" y="3600450"/>
          <p14:tracePt t="27887" x="8039100" y="3581400"/>
          <p14:tracePt t="27904" x="8051800" y="3568700"/>
          <p14:tracePt t="27921" x="8070850" y="3556000"/>
          <p14:tracePt t="27937" x="8083550" y="3530600"/>
          <p14:tracePt t="27954" x="8089900" y="3511550"/>
          <p14:tracePt t="27971" x="8089900" y="3479800"/>
          <p14:tracePt t="27974" x="8089900" y="3454400"/>
          <p14:tracePt t="27987" x="8089900" y="3435350"/>
          <p14:tracePt t="28004" x="8089900" y="3403600"/>
          <p14:tracePt t="28021" x="8083550" y="3365500"/>
          <p14:tracePt t="28038" x="8064500" y="3333750"/>
          <p14:tracePt t="28054" x="8026400" y="3314700"/>
          <p14:tracePt t="28071" x="7937500" y="3276600"/>
          <p14:tracePt t="28087" x="7823200" y="3244850"/>
          <p14:tracePt t="28104" x="7727950" y="3219450"/>
          <p14:tracePt t="28121" x="7645400" y="3206750"/>
          <p14:tracePt t="28137" x="7581900" y="3200400"/>
          <p14:tracePt t="28154" x="7473950" y="3200400"/>
          <p14:tracePt t="28173" x="7346950" y="3200400"/>
          <p14:tracePt t="28176" x="7264400" y="3200400"/>
          <p14:tracePt t="28187" x="7175500" y="3200400"/>
          <p14:tracePt t="28205" x="6902450" y="3200400"/>
          <p14:tracePt t="28221" x="6743700" y="3200400"/>
          <p14:tracePt t="28238" x="6616700" y="3206750"/>
          <p14:tracePt t="28254" x="6553200" y="3238500"/>
          <p14:tracePt t="28271" x="6515100" y="3257550"/>
          <p14:tracePt t="28287" x="6483350" y="3276600"/>
          <p14:tracePt t="28304" x="6451600" y="3295650"/>
          <p14:tracePt t="28320" x="6432550" y="3327400"/>
          <p14:tracePt t="28338" x="6407150" y="3346450"/>
          <p14:tracePt t="28354" x="6394450" y="3378200"/>
          <p14:tracePt t="28371" x="6394450" y="3403600"/>
          <p14:tracePt t="28387" x="6394450" y="3422650"/>
          <p14:tracePt t="28404" x="6394450" y="3441700"/>
          <p14:tracePt t="28421" x="6419850" y="3492500"/>
          <p14:tracePt t="28437" x="6496050" y="3536950"/>
          <p14:tracePt t="28454" x="6629400" y="3594100"/>
          <p14:tracePt t="28470" x="6838950" y="3676650"/>
          <p14:tracePt t="28487" x="7124700" y="3759200"/>
          <p14:tracePt t="28503" x="7429500" y="3810000"/>
          <p14:tracePt t="28520" x="7645400" y="3822700"/>
          <p14:tracePt t="28536" x="7791450" y="3810000"/>
          <p14:tracePt t="28553" x="7874000" y="3784600"/>
          <p14:tracePt t="28570" x="7905750" y="3759200"/>
          <p14:tracePt t="28586" x="7924800" y="3727450"/>
          <p14:tracePt t="28589" x="7931150" y="3714750"/>
          <p14:tracePt t="28603" x="7937500" y="3695700"/>
          <p14:tracePt t="28621" x="7937500" y="3663950"/>
          <p14:tracePt t="28638" x="7937500" y="3632200"/>
          <p14:tracePt t="28654" x="7924800" y="3587750"/>
          <p14:tracePt t="28673" x="7912100" y="3562350"/>
          <p14:tracePt t="28846" x="0" y="0"/>
        </p14:tracePtLst>
        <p14:tracePtLst>
          <p14:tracePt t="29456" x="1498600" y="3479800"/>
          <p14:tracePt t="29549" x="1492250" y="3479800"/>
          <p14:tracePt t="29565" x="1517650" y="3492500"/>
          <p14:tracePt t="29574" x="1562100" y="3511550"/>
          <p14:tracePt t="29586" x="1625600" y="3517900"/>
          <p14:tracePt t="29604" x="1917700" y="3581400"/>
          <p14:tracePt t="29620" x="2089150" y="3613150"/>
          <p14:tracePt t="29637" x="2209800" y="3638550"/>
          <p14:tracePt t="29654" x="2273300" y="3644900"/>
          <p14:tracePt t="29670" x="2330450" y="3644900"/>
          <p14:tracePt t="29687" x="2368550" y="3632200"/>
          <p14:tracePt t="29703" x="2387600" y="3587750"/>
          <p14:tracePt t="29719" x="2393950" y="3549650"/>
          <p14:tracePt t="29737" x="2393950" y="3498850"/>
          <p14:tracePt t="29754" x="2387600" y="3454400"/>
          <p14:tracePt t="29770" x="2368550" y="3416300"/>
          <p14:tracePt t="29774" x="2349500" y="3397250"/>
          <p14:tracePt t="29788" x="2330450" y="3378200"/>
          <p14:tracePt t="29805" x="2222500" y="3327400"/>
          <p14:tracePt t="29821" x="2089150" y="3302000"/>
          <p14:tracePt t="29838" x="1943100" y="3270250"/>
          <p14:tracePt t="29854" x="1822450" y="3244850"/>
          <p14:tracePt t="29873" x="1739900" y="3232150"/>
          <p14:tracePt t="29888" x="1708150" y="3225800"/>
          <p14:tracePt t="29904" x="1676400" y="3225800"/>
          <p14:tracePt t="29920" x="1657350" y="3225800"/>
          <p14:tracePt t="29937" x="1631950" y="3225800"/>
          <p14:tracePt t="29953" x="1612900" y="3225800"/>
          <p14:tracePt t="29970" x="1562100" y="3238500"/>
          <p14:tracePt t="29988" x="1530350" y="3251200"/>
          <p14:tracePt t="29989" x="1511300" y="3263900"/>
          <p14:tracePt t="30005" x="1498600" y="3276600"/>
          <p14:tracePt t="30021" x="1460500" y="3302000"/>
          <p14:tracePt t="30038" x="1441450" y="3333750"/>
          <p14:tracePt t="30054" x="1422400" y="3359150"/>
          <p14:tracePt t="30073" x="1416050" y="3384550"/>
          <p14:tracePt t="30088" x="1403350" y="3429000"/>
          <p14:tracePt t="30103" x="1403350" y="3454400"/>
          <p14:tracePt t="30121" x="1403350" y="3486150"/>
          <p14:tracePt t="30137" x="1403350" y="3517900"/>
          <p14:tracePt t="30153" x="1416050" y="3536950"/>
          <p14:tracePt t="30170" x="1441450" y="3562350"/>
          <p14:tracePt t="30188" x="1485900" y="3587750"/>
          <p14:tracePt t="30189" x="1524000" y="3606800"/>
          <p14:tracePt t="30204" x="1568450" y="3619500"/>
          <p14:tracePt t="30221" x="1682750" y="3638550"/>
          <p14:tracePt t="30238" x="1733550" y="3638550"/>
          <p14:tracePt t="30254" x="1771650" y="3638550"/>
          <p14:tracePt t="30271" x="1822450" y="3632200"/>
          <p14:tracePt t="30288" x="1860550" y="3619500"/>
          <p14:tracePt t="30304" x="1905000" y="3600450"/>
          <p14:tracePt t="30320" x="1936750" y="3587750"/>
          <p14:tracePt t="30336" x="1962150" y="3568700"/>
          <p14:tracePt t="30353" x="1987550" y="3549650"/>
          <p14:tracePt t="30369" x="2012950" y="3536950"/>
          <p14:tracePt t="30386" x="2038350" y="3517900"/>
          <p14:tracePt t="30403" x="2063750" y="3492500"/>
          <p14:tracePt t="30405" x="2082800" y="3479800"/>
          <p14:tracePt t="30420" x="2101850" y="3473450"/>
          <p14:tracePt t="30437" x="2146300" y="3435350"/>
          <p14:tracePt t="30453" x="2165350" y="3409950"/>
          <p14:tracePt t="30470" x="2171700" y="3378200"/>
          <p14:tracePt t="30486" x="2171700" y="3359150"/>
          <p14:tracePt t="30503" x="2171700" y="3340100"/>
          <p14:tracePt t="30519" x="2171700" y="3321050"/>
          <p14:tracePt t="30552" x="2165350" y="3308350"/>
          <p14:tracePt t="30572" x="2127250" y="3295650"/>
          <p14:tracePt t="30588" x="2038350" y="3270250"/>
          <p14:tracePt t="30592" x="1981200" y="3263900"/>
          <p14:tracePt t="30605" x="1860550" y="3238500"/>
          <p14:tracePt t="30622" x="1784350" y="3238500"/>
          <p14:tracePt t="30637" x="1733550" y="3238500"/>
          <p14:tracePt t="30653" x="1701800" y="3238500"/>
          <p14:tracePt t="30670" x="1670050" y="3238500"/>
          <p14:tracePt t="30687" x="1657350" y="3244850"/>
          <p14:tracePt t="30704" x="1631950" y="3257550"/>
          <p14:tracePt t="30720" x="1612900" y="3289300"/>
          <p14:tracePt t="30736" x="1606550" y="3327400"/>
          <p14:tracePt t="30754" x="1593850" y="3378200"/>
          <p14:tracePt t="30770" x="1593850" y="3422650"/>
          <p14:tracePt t="30787" x="1593850" y="3473450"/>
          <p14:tracePt t="30788" x="1593850" y="3498850"/>
          <p14:tracePt t="30804" x="1612900" y="3575050"/>
          <p14:tracePt t="30821" x="1657350" y="3651250"/>
          <p14:tracePt t="30837" x="1714500" y="3702050"/>
          <p14:tracePt t="30852" x="1784350" y="3746500"/>
          <p14:tracePt t="30869" x="1892300" y="3784600"/>
          <p14:tracePt t="30886" x="2032000" y="3810000"/>
          <p14:tracePt t="30903" x="2171700" y="3816350"/>
          <p14:tracePt t="30920" x="2317750" y="3816350"/>
          <p14:tracePt t="30937" x="2413000" y="3816350"/>
          <p14:tracePt t="30953" x="2482850" y="3803650"/>
          <p14:tracePt t="30970" x="2527300" y="3790950"/>
          <p14:tracePt t="30987" x="2552700" y="3778250"/>
          <p14:tracePt t="30989" x="2565400" y="3771900"/>
          <p14:tracePt t="31005" x="2590800" y="3759200"/>
          <p14:tracePt t="31021" x="2603500" y="3759200"/>
          <p14:tracePt t="31037" x="2609850" y="3759200"/>
          <p14:tracePt t="31263" x="2609850" y="3752850"/>
          <p14:tracePt t="31274" x="2609850" y="3740150"/>
          <p14:tracePt t="31288" x="2584450" y="3733800"/>
          <p14:tracePt t="31302" x="2559050" y="3727450"/>
          <p14:tracePt t="31319" x="2533650" y="3714750"/>
          <p14:tracePt t="31336" x="2520950" y="3714750"/>
          <p14:tracePt t="31353" x="2508250" y="3714750"/>
          <p14:tracePt t="31369" x="2501900" y="3714750"/>
          <p14:tracePt t="32029" x="2514600" y="3714750"/>
          <p14:tracePt t="32037" x="2540000" y="3714750"/>
          <p14:tracePt t="32054" x="2616200" y="3714750"/>
          <p14:tracePt t="32070" x="2730500" y="3714750"/>
          <p14:tracePt t="32086" x="2870200" y="3714750"/>
          <p14:tracePt t="32103" x="3041650" y="3714750"/>
          <p14:tracePt t="32119" x="3225800" y="3714750"/>
          <p14:tracePt t="32136" x="3429000" y="3714750"/>
          <p14:tracePt t="32153" x="3594100" y="3714750"/>
          <p14:tracePt t="32170" x="3695700" y="3708400"/>
          <p14:tracePt t="32173" x="3708400" y="3708400"/>
          <p14:tracePt t="32186" x="3721100" y="3708400"/>
          <p14:tracePt t="32203" x="3740150" y="3708400"/>
          <p14:tracePt t="32219" x="3752850" y="3702050"/>
          <p14:tracePt t="32358" x="3752850" y="3695700"/>
          <p14:tracePt t="32374" x="3746500" y="3695700"/>
          <p14:tracePt t="32386" x="3740150" y="3695700"/>
          <p14:tracePt t="32403" x="3727450" y="3695700"/>
          <p14:tracePt t="32420" x="3714750" y="3695700"/>
          <p14:tracePt t="32438" x="3695700" y="3695700"/>
          <p14:tracePt t="32454" x="3689350" y="3695700"/>
          <p14:tracePt t="32470" x="3683000" y="3695700"/>
          <p14:tracePt t="32741" x="3689350" y="3695700"/>
          <p14:tracePt t="32741" x="0" y="0"/>
        </p14:tracePtLst>
        <p14:tracePtLst>
          <p14:tracePt t="33275" x="6629400" y="3187700"/>
          <p14:tracePt t="33287" x="6610350" y="3187700"/>
          <p14:tracePt t="33303" x="6578600" y="3187700"/>
          <p14:tracePt t="33319" x="6534150" y="3194050"/>
          <p14:tracePt t="33335" x="6502400" y="3213100"/>
          <p14:tracePt t="33352" x="6470650" y="3244850"/>
          <p14:tracePt t="33368" x="6445250" y="3282950"/>
          <p14:tracePt t="33385" x="6419850" y="3333750"/>
          <p14:tracePt t="33403" x="6400800" y="3378200"/>
          <p14:tracePt t="33419" x="6394450" y="3416300"/>
          <p14:tracePt t="33422" x="6394450" y="3435350"/>
          <p14:tracePt t="33436" x="6394450" y="3460750"/>
          <p14:tracePt t="33453" x="6432550" y="3536950"/>
          <p14:tracePt t="33469" x="6508750" y="3600450"/>
          <p14:tracePt t="33487" x="6661150" y="3663950"/>
          <p14:tracePt t="33502" x="6838950" y="3721100"/>
          <p14:tracePt t="33519" x="7016750" y="3746500"/>
          <p14:tracePt t="33536" x="7188200" y="3759200"/>
          <p14:tracePt t="33552" x="7359650" y="3759200"/>
          <p14:tracePt t="33569" x="7524750" y="3759200"/>
          <p14:tracePt t="33586" x="7632700" y="3752850"/>
          <p14:tracePt t="33602" x="7747000" y="3727450"/>
          <p14:tracePt t="33606" x="7791450" y="3714750"/>
          <p14:tracePt t="33619" x="7835900" y="3695700"/>
          <p14:tracePt t="33636" x="7912100" y="3663950"/>
          <p14:tracePt t="33653" x="7956550" y="3625850"/>
          <p14:tracePt t="33669" x="7962900" y="3619500"/>
          <p14:tracePt t="33688" x="7969250" y="3613150"/>
          <p14:tracePt t="33702" x="7969250" y="3600450"/>
          <p14:tracePt t="33719" x="7969250" y="3562350"/>
          <p14:tracePt t="33734" x="7956550" y="3543300"/>
          <p14:tracePt t="33751" x="7943850" y="3505200"/>
          <p14:tracePt t="33768" x="7918450" y="3479800"/>
          <p14:tracePt t="33785" x="7905750" y="3460750"/>
          <p14:tracePt t="33819" x="7905750" y="3454400"/>
          <p14:tracePt t="33984" x="7899400" y="3448050"/>
          <p14:tracePt t="34006" x="7893050" y="3448050"/>
          <p14:tracePt t="34022" x="7880350" y="3441700"/>
          <p14:tracePt t="34040" x="7874000" y="3435350"/>
          <p14:tracePt t="34088" x="7867650" y="3435350"/>
          <p14:tracePt t="34106" x="7854950" y="3435350"/>
          <p14:tracePt t="34135" x="7848600" y="3435350"/>
          <p14:tracePt t="34154" x="7835900" y="3435350"/>
          <p14:tracePt t="34171" x="7797800" y="3422650"/>
          <p14:tracePt t="34187" x="7734300" y="3390900"/>
          <p14:tracePt t="34189" x="7696200" y="3378200"/>
          <p14:tracePt t="34203" x="7651750" y="3365500"/>
          <p14:tracePt t="34219" x="7569200" y="3333750"/>
          <p14:tracePt t="34236" x="7499350" y="3314700"/>
          <p14:tracePt t="34238" x="7467600" y="3308350"/>
          <p14:tracePt t="34253" x="7410450" y="3308350"/>
          <p14:tracePt t="34270" x="7334250" y="3308350"/>
          <p14:tracePt t="34286" x="7226300" y="3308350"/>
          <p14:tracePt t="34302" x="7099300" y="3308350"/>
          <p14:tracePt t="34319" x="6965950" y="3308350"/>
          <p14:tracePt t="34335" x="6845300" y="3308350"/>
          <p14:tracePt t="34351" x="6781800" y="3308350"/>
          <p14:tracePt t="34369" x="6705600" y="3308350"/>
          <p14:tracePt t="34387" x="6642100" y="3321050"/>
          <p14:tracePt t="34403" x="6597650" y="3333750"/>
          <p14:tracePt t="34406" x="6578600" y="3346450"/>
          <p14:tracePt t="34419" x="6553200" y="3352800"/>
          <p14:tracePt t="34435" x="6502400" y="3378200"/>
          <p14:tracePt t="34452" x="6451600" y="3403600"/>
          <p14:tracePt t="34455" x="6432550" y="3409950"/>
          <p14:tracePt t="34469" x="6388100" y="3422650"/>
          <p14:tracePt t="34487" x="6369050" y="3429000"/>
          <p14:tracePt t="34503" x="6362700" y="3429000"/>
          <p14:tracePt t="34519" x="6350000" y="3435350"/>
          <p14:tracePt t="34535" x="6343650" y="3441700"/>
          <p14:tracePt t="34552" x="6337300" y="3448050"/>
          <p14:tracePt t="34569" x="6330950" y="3460750"/>
          <p14:tracePt t="34585" x="6318250" y="3492500"/>
          <p14:tracePt t="34603" x="6318250" y="3517900"/>
          <p14:tracePt t="34604" x="6318250" y="3543300"/>
          <p14:tracePt t="34619" x="6324600" y="3562350"/>
          <p14:tracePt t="34635" x="6337300" y="3594100"/>
          <p14:tracePt t="34652" x="6350000" y="3613150"/>
          <p14:tracePt t="34655" x="6350000" y="3632200"/>
          <p14:tracePt t="34670" x="6369050" y="3657600"/>
          <p14:tracePt t="34688" x="6394450" y="3670300"/>
          <p14:tracePt t="34703" x="6426200" y="3689350"/>
          <p14:tracePt t="34719" x="6464300" y="3695700"/>
          <p14:tracePt t="34735" x="6508750" y="3695700"/>
          <p14:tracePt t="34752" x="6546850" y="3695700"/>
          <p14:tracePt t="34768" x="6616700" y="3695700"/>
          <p14:tracePt t="34786" x="6673850" y="3683000"/>
          <p14:tracePt t="34802" x="6724650" y="3657600"/>
          <p14:tracePt t="34805" x="6750050" y="3651250"/>
          <p14:tracePt t="34819" x="6769100" y="3644900"/>
          <p14:tracePt t="34836" x="6788150" y="3632200"/>
          <p14:tracePt t="34852" x="6794500" y="3625850"/>
          <p14:tracePt t="34855" x="6800850" y="3625850"/>
          <p14:tracePt t="34869" x="6813550" y="3619500"/>
          <p14:tracePt t="34887" x="6819900" y="3613150"/>
          <p14:tracePt t="34903" x="6832600" y="3613150"/>
          <p14:tracePt t="34919" x="6845300" y="3613150"/>
          <p14:tracePt t="34935" x="6858000" y="3606800"/>
          <p14:tracePt t="34952" x="6870700" y="3606800"/>
          <p14:tracePt t="34969" x="6877050" y="3606800"/>
          <p14:tracePt t="34985" x="6896100" y="3600450"/>
          <p14:tracePt t="35002" x="6927850" y="3594100"/>
          <p14:tracePt t="35019" x="6959600" y="3581400"/>
          <p14:tracePt t="35023" x="6978650" y="3581400"/>
          <p14:tracePt t="35035" x="7010400" y="3575050"/>
          <p14:tracePt t="35052" x="7067550" y="3562350"/>
          <p14:tracePt t="35069" x="7156450" y="3543300"/>
          <p14:tracePt t="35087" x="7207250" y="3536950"/>
          <p14:tracePt t="35103" x="7245350" y="3524250"/>
          <p14:tracePt t="35119" x="7251700" y="3524250"/>
          <p14:tracePt t="35135" x="7264400" y="3524250"/>
          <p14:tracePt t="35182" x="7264400" y="3517900"/>
          <p14:tracePt t="35198" x="7264400" y="3511550"/>
          <p14:tracePt t="35210" x="7264400" y="3505200"/>
          <p14:tracePt t="35222" x="7264400" y="3498850"/>
          <p14:tracePt t="35235" x="7264400" y="3492500"/>
          <p14:tracePt t="35253" x="7264400" y="3467100"/>
          <p14:tracePt t="35269" x="7251700" y="3448050"/>
          <p14:tracePt t="35286" x="7213600" y="3416300"/>
          <p14:tracePt t="35304" x="7131050" y="3371850"/>
          <p14:tracePt t="35319" x="7048500" y="3346450"/>
          <p14:tracePt t="35336" x="7004050" y="3333750"/>
          <p14:tracePt t="35353" x="6985000" y="3333750"/>
          <p14:tracePt t="35369" x="6953250" y="3333750"/>
          <p14:tracePt t="35386" x="6927850" y="3333750"/>
          <p14:tracePt t="35403" x="6889750" y="3333750"/>
          <p14:tracePt t="35405" x="6870700" y="3333750"/>
          <p14:tracePt t="35418" x="6858000" y="3333750"/>
          <p14:tracePt t="35435" x="6813550" y="3352800"/>
          <p14:tracePt t="35453" x="6775450" y="3371850"/>
          <p14:tracePt t="35454" x="6756400" y="3384550"/>
          <p14:tracePt t="35469" x="6718300" y="3403600"/>
          <p14:tracePt t="35487" x="6686550" y="3429000"/>
          <p14:tracePt t="35504" x="6648450" y="3441700"/>
          <p14:tracePt t="35519" x="6629400" y="3454400"/>
          <p14:tracePt t="35536" x="6623050" y="3460750"/>
          <p14:tracePt t="35861" x="0" y="0"/>
        </p14:tracePtLst>
        <p14:tracePtLst>
          <p14:tracePt t="36185" x="6515100" y="3486150"/>
          <p14:tracePt t="36311" x="6534150" y="3486150"/>
          <p14:tracePt t="36331" x="6648450" y="3486150"/>
          <p14:tracePt t="36335" x="6718300" y="3486150"/>
          <p14:tracePt t="36347" x="6826250" y="3486150"/>
          <p14:tracePt t="36359" x="7067550" y="3486150"/>
          <p14:tracePt t="36370" x="7219950" y="3486150"/>
          <p14:tracePt t="36384" x="7454900" y="3486150"/>
          <p14:tracePt t="36400" x="7626350" y="3486150"/>
          <p14:tracePt t="36417" x="7715250" y="3486150"/>
          <p14:tracePt t="36434" x="7753350" y="3486150"/>
          <p14:tracePt t="36451" x="7778750" y="3492500"/>
          <p14:tracePt t="36454" x="7785100" y="3492500"/>
          <p14:tracePt t="36468" x="7797800" y="3492500"/>
          <p14:tracePt t="36484" x="7810500" y="3505200"/>
          <p14:tracePt t="36559" x="7804150" y="3505200"/>
          <p14:tracePt t="36571" x="7772400" y="3505200"/>
          <p14:tracePt t="36585" x="7670800" y="3505200"/>
          <p14:tracePt t="36601" x="7467600" y="3486150"/>
          <p14:tracePt t="36605" x="7334250" y="3467100"/>
          <p14:tracePt t="36620" x="7143750" y="3429000"/>
          <p14:tracePt t="36637" x="6648450" y="3397250"/>
          <p14:tracePt t="36653" x="6464300" y="3397250"/>
          <p14:tracePt t="36669" x="6419850" y="3397250"/>
          <p14:tracePt t="36685" x="6407150" y="3397250"/>
          <p14:tracePt t="36800" x="6432550" y="3403600"/>
          <p14:tracePt t="36811" x="6489700" y="3429000"/>
          <p14:tracePt t="36822" x="6667500" y="3473450"/>
          <p14:tracePt t="36836" x="6769100" y="3492500"/>
          <p14:tracePt t="36853" x="7067550" y="3498850"/>
          <p14:tracePt t="36869" x="7162800" y="3498850"/>
          <p14:tracePt t="36885" x="7175500" y="3498850"/>
          <p14:tracePt t="36901" x="7181850" y="3498850"/>
          <p14:tracePt t="36985" x="7175500" y="3498850"/>
          <p14:tracePt t="37002" x="7118350" y="3498850"/>
          <p14:tracePt t="37022" x="6959600" y="3498850"/>
          <p14:tracePt t="37036" x="6896100" y="3498850"/>
          <p14:tracePt t="37053" x="6762750" y="3498850"/>
          <p14:tracePt t="37069" x="6731000" y="3498850"/>
          <p14:tracePt t="37085" x="6724650" y="3498850"/>
          <p14:tracePt t="37143" x="6724650" y="3505200"/>
          <p14:tracePt t="37162" x="6750050" y="3505200"/>
          <p14:tracePt t="37184" x="6870700" y="3517900"/>
          <p14:tracePt t="37206" x="7080250" y="3517900"/>
          <p14:tracePt t="37219" x="7156450" y="3517900"/>
          <p14:tracePt t="37235" x="7283450" y="3517900"/>
          <p14:tracePt t="37239" x="7327900" y="3517900"/>
          <p14:tracePt t="37253" x="7410450" y="3517900"/>
          <p14:tracePt t="37269" x="7467600" y="3517900"/>
          <p14:tracePt t="37285" x="7505700" y="3517900"/>
          <p14:tracePt t="37302" x="7524750" y="3517900"/>
          <p14:tracePt t="37365" x="7499350" y="3517900"/>
          <p14:tracePt t="37373" x="7461250" y="3517900"/>
          <p14:tracePt t="37384" x="7404100" y="3517900"/>
          <p14:tracePt t="37400" x="7264400" y="3517900"/>
          <p14:tracePt t="37416" x="7162800" y="3517900"/>
          <p14:tracePt t="37434" x="7124700" y="3517900"/>
          <p14:tracePt t="37451" x="7118350" y="3517900"/>
          <p14:tracePt t="37485" x="7194550" y="3524250"/>
          <p14:tracePt t="37502" x="7334250" y="3524250"/>
          <p14:tracePt t="37519" x="7543800" y="3530600"/>
          <p14:tracePt t="37534" x="7727950" y="3556000"/>
          <p14:tracePt t="37552" x="7804150" y="3575050"/>
          <p14:tracePt t="37568" x="7810500" y="3575050"/>
          <p14:tracePt t="37584" x="7816850" y="3575050"/>
          <p14:tracePt t="37629" x="7810500" y="3575050"/>
          <p14:tracePt t="37639" x="7766050" y="3575050"/>
          <p14:tracePt t="37651" x="7683500" y="3562350"/>
          <p14:tracePt t="37670" x="7359650" y="3517900"/>
          <p14:tracePt t="37686" x="7118350" y="3479800"/>
          <p14:tracePt t="37702" x="6927850" y="3448050"/>
          <p14:tracePt t="37719" x="6838950" y="3429000"/>
          <p14:tracePt t="37734" x="6819900" y="3422650"/>
          <p14:tracePt t="37751" x="6813550" y="3422650"/>
          <p14:tracePt t="37789" x="6838950" y="3422650"/>
          <p14:tracePt t="37800" x="6877050" y="3429000"/>
          <p14:tracePt t="37817" x="7016750" y="3454400"/>
          <p14:tracePt t="37835" x="7207250" y="3492500"/>
          <p14:tracePt t="37839" x="7315200" y="3517900"/>
          <p14:tracePt t="37851" x="7404100" y="3524250"/>
          <p14:tracePt t="37869" x="7493000" y="3543300"/>
          <p14:tracePt t="37885" x="7505700" y="3543300"/>
          <p14:tracePt t="37917" x="7454900" y="3543300"/>
          <p14:tracePt t="37935" x="7296150" y="3543300"/>
          <p14:tracePt t="37951" x="7112000" y="3543300"/>
          <p14:tracePt t="37968" x="6985000" y="3543300"/>
          <p14:tracePt t="37985" x="6921500" y="3543300"/>
          <p14:tracePt t="38003" x="6908800" y="3543300"/>
          <p14:tracePt t="38072" x="6940550" y="3543300"/>
          <p14:tracePt t="38087" x="7016750" y="3549650"/>
          <p14:tracePt t="38105" x="7099300" y="3556000"/>
          <p14:tracePt t="38109" x="7156450" y="3556000"/>
          <p14:tracePt t="38121" x="7207250" y="3556000"/>
          <p14:tracePt t="38135" x="7264400" y="3556000"/>
          <p14:tracePt t="38151" x="7277100" y="3556000"/>
          <p14:tracePt t="38168" x="7283450" y="3556000"/>
          <p14:tracePt t="38201" x="7251700" y="3556000"/>
          <p14:tracePt t="38218" x="7143750" y="3536950"/>
          <p14:tracePt t="38234" x="6991350" y="3511550"/>
          <p14:tracePt t="38237" x="6921500" y="3505200"/>
          <p14:tracePt t="38252" x="6851650" y="3492500"/>
          <p14:tracePt t="38269" x="6775450" y="3479800"/>
          <p14:tracePt t="38288" x="6762750" y="3479800"/>
          <p14:tracePt t="38349" x="6775450" y="3479800"/>
          <p14:tracePt t="38357" x="6788150" y="3479800"/>
          <p14:tracePt t="38367" x="6838950" y="3486150"/>
          <p14:tracePt t="38383" x="6946900" y="3505200"/>
          <p14:tracePt t="38400" x="7054850" y="3505200"/>
          <p14:tracePt t="38417" x="7162800" y="3505200"/>
          <p14:tracePt t="38433" x="7194550" y="3505200"/>
          <p14:tracePt t="38450" x="7213600" y="3511550"/>
          <p14:tracePt t="38467" x="7219950" y="3511550"/>
          <p14:tracePt t="38529" x="7213600" y="3511550"/>
          <p14:tracePt t="38543" x="7143750" y="3511550"/>
          <p14:tracePt t="38559" x="7035800" y="3511550"/>
          <p14:tracePt t="38571" x="6978650" y="3511550"/>
          <p14:tracePt t="38584" x="6883400" y="3511550"/>
          <p14:tracePt t="38601" x="6826250" y="3511550"/>
          <p14:tracePt t="38617" x="6813550" y="3511550"/>
          <p14:tracePt t="38622" x="6807200" y="3511550"/>
          <p14:tracePt t="38698" x="6813550" y="3511550"/>
          <p14:tracePt t="38716" x="6864350" y="3511550"/>
          <p14:tracePt t="38735" x="7004050" y="3511550"/>
          <p14:tracePt t="38751" x="7143750" y="3511550"/>
          <p14:tracePt t="38767" x="7264400" y="3511550"/>
          <p14:tracePt t="38784" x="7327900" y="3511550"/>
          <p14:tracePt t="38801" x="7340600" y="3511550"/>
          <p14:tracePt t="39301" x="0" y="0"/>
        </p14:tracePtLst>
        <p14:tracePtLst>
          <p14:tracePt t="42007" x="6477000" y="3321050"/>
          <p14:tracePt t="42087" x="6477000" y="3333750"/>
          <p14:tracePt t="42098" x="6477000" y="3359150"/>
          <p14:tracePt t="42119" x="6508750" y="3454400"/>
          <p14:tracePt t="42137" x="6565900" y="3530600"/>
          <p14:tracePt t="42152" x="6623050" y="3587750"/>
          <p14:tracePt t="42169" x="6673850" y="3638550"/>
          <p14:tracePt t="42183" x="6731000" y="3663950"/>
          <p14:tracePt t="42199" x="6788150" y="3695700"/>
          <p14:tracePt t="42216" x="6870700" y="3708400"/>
          <p14:tracePt t="42232" x="6959600" y="3714750"/>
          <p14:tracePt t="42249" x="7073900" y="3714750"/>
          <p14:tracePt t="42267" x="7194550" y="3714750"/>
          <p14:tracePt t="42282" x="7327900" y="3714750"/>
          <p14:tracePt t="42299" x="7480300" y="3714750"/>
          <p14:tracePt t="42317" x="7639050" y="3714750"/>
          <p14:tracePt t="42319" x="7721600" y="3714750"/>
          <p14:tracePt t="42332" x="7886700" y="3714750"/>
          <p14:tracePt t="42350" x="8013700" y="3714750"/>
          <p14:tracePt t="42366" x="8089900" y="3714750"/>
          <p14:tracePt t="42382" x="8140700" y="3714750"/>
          <p14:tracePt t="42399" x="8166100" y="3714750"/>
          <p14:tracePt t="42415" x="8172450" y="3714750"/>
          <p14:tracePt t="42449" x="8178800" y="3714750"/>
          <p14:tracePt t="42466" x="8185150" y="3714750"/>
          <p14:tracePt t="42519" x="8191500" y="3714750"/>
          <p14:tracePt t="42536" x="8197850" y="3708400"/>
          <p14:tracePt t="42551" x="8204200" y="3695700"/>
          <p14:tracePt t="42567" x="8216900" y="3670300"/>
          <p14:tracePt t="42583" x="8223250" y="3657600"/>
          <p14:tracePt t="42599" x="8223250" y="3632200"/>
          <p14:tracePt t="42617" x="8223250" y="3600450"/>
          <p14:tracePt t="42632" x="8223250" y="3562350"/>
          <p14:tracePt t="42649" x="8223250" y="3530600"/>
          <p14:tracePt t="42667" x="8223250" y="3498850"/>
          <p14:tracePt t="42668" x="8223250" y="3479800"/>
          <p14:tracePt t="42682" x="8210550" y="3460750"/>
          <p14:tracePt t="42699" x="8191500" y="3429000"/>
          <p14:tracePt t="42702" x="8185150" y="3422650"/>
          <p14:tracePt t="42716" x="8178800" y="3409950"/>
          <p14:tracePt t="42733" x="8159750" y="3397250"/>
          <p14:tracePt t="42750" x="8140700" y="3390900"/>
          <p14:tracePt t="42767" x="8121650" y="3384550"/>
          <p14:tracePt t="42783" x="8115300" y="3384550"/>
          <p14:tracePt t="42799" x="8083550" y="3371850"/>
          <p14:tracePt t="42817" x="8051800" y="3365500"/>
          <p14:tracePt t="42832" x="7994650" y="3352800"/>
          <p14:tracePt t="42849" x="7912100" y="3333750"/>
          <p14:tracePt t="42866" x="7791450" y="3308350"/>
          <p14:tracePt t="42883" x="7651750" y="3282950"/>
          <p14:tracePt t="42899" x="7480300" y="3244850"/>
          <p14:tracePt t="42902" x="7391400" y="3238500"/>
          <p14:tracePt t="42915" x="7308850" y="3232150"/>
          <p14:tracePt t="42932" x="7169150" y="3232150"/>
          <p14:tracePt t="42949" x="7023100" y="3232150"/>
          <p14:tracePt t="42966" x="6946900" y="3232150"/>
          <p14:tracePt t="42983" x="6870700" y="3232150"/>
          <p14:tracePt t="43000" x="6800850" y="3244850"/>
          <p14:tracePt t="43016" x="6731000" y="3257550"/>
          <p14:tracePt t="43033" x="6661150" y="3270250"/>
          <p14:tracePt t="43050" x="6610350" y="3282950"/>
          <p14:tracePt t="43053" x="6584950" y="3289300"/>
          <p14:tracePt t="43067" x="6572250" y="3289300"/>
          <p14:tracePt t="43085" x="6553200" y="3295650"/>
          <p14:tracePt t="43100" x="6540500" y="3302000"/>
          <p14:tracePt t="43117" x="6534150" y="3321050"/>
          <p14:tracePt t="43133" x="6534150" y="3346450"/>
          <p14:tracePt t="43151" x="6527800" y="3365500"/>
          <p14:tracePt t="43168" x="6521450" y="3390900"/>
          <p14:tracePt t="43184" x="6521450" y="3403600"/>
          <p14:tracePt t="43200" x="6521450" y="3429000"/>
          <p14:tracePt t="43216" x="6521450" y="3441700"/>
          <p14:tracePt t="43232" x="6521450" y="3454400"/>
          <p14:tracePt t="43249" x="6521450" y="3467100"/>
          <p14:tracePt t="43267" x="6521450" y="3492500"/>
          <p14:tracePt t="43283" x="6521450" y="3505200"/>
          <p14:tracePt t="43285" x="6521450" y="3511550"/>
          <p14:tracePt t="43300" x="6521450" y="3517900"/>
          <p14:tracePt t="43326" x="6527800" y="3530600"/>
          <p14:tracePt t="43341" x="6534150" y="3536950"/>
          <p14:tracePt t="43352" x="6546850" y="3543300"/>
          <p14:tracePt t="43367" x="6578600" y="3568700"/>
          <p14:tracePt t="43382" x="6616700" y="3587750"/>
          <p14:tracePt t="43399" x="6654800" y="3606800"/>
          <p14:tracePt t="43415" x="6705600" y="3625850"/>
          <p14:tracePt t="43432" x="6775450" y="3638550"/>
          <p14:tracePt t="43448" x="6877050" y="3657600"/>
          <p14:tracePt t="43465" x="7016750" y="3683000"/>
          <p14:tracePt t="43482" x="7200900" y="3721100"/>
          <p14:tracePt t="43500" x="7372350" y="3727450"/>
          <p14:tracePt t="43501" x="7442200" y="3727450"/>
          <p14:tracePt t="43515" x="7518400" y="3727450"/>
          <p14:tracePt t="43531" x="7607300" y="3727450"/>
          <p14:tracePt t="43549" x="7708900" y="3721100"/>
          <p14:tracePt t="43566" x="7740650" y="3714750"/>
          <p14:tracePt t="43582" x="7785100" y="3702050"/>
          <p14:tracePt t="43599" x="7804150" y="3695700"/>
          <p14:tracePt t="43617" x="7810500" y="3695700"/>
          <p14:tracePt t="43632" x="7829550" y="3695700"/>
          <p14:tracePt t="43648" x="7854950" y="3695700"/>
          <p14:tracePt t="43665" x="7880350" y="3683000"/>
          <p14:tracePt t="43681" x="7899400" y="3676650"/>
          <p14:tracePt t="43699" x="7924800" y="3663950"/>
          <p14:tracePt t="43701" x="7937500" y="3663950"/>
          <p14:tracePt t="43715" x="7950200" y="3657600"/>
          <p14:tracePt t="43731" x="7981950" y="3651250"/>
          <p14:tracePt t="43749" x="8007350" y="3638550"/>
          <p14:tracePt t="43767" x="8013700" y="3632200"/>
          <p14:tracePt t="43783" x="8020050" y="3613150"/>
          <p14:tracePt t="43800" x="8026400" y="3600450"/>
          <p14:tracePt t="43818" x="8039100" y="3587750"/>
          <p14:tracePt t="43822" x="8045450" y="3587750"/>
          <p14:tracePt t="43849" x="8045450" y="3568700"/>
          <p14:tracePt t="43866" x="8051800" y="3549650"/>
          <p14:tracePt t="43882" x="8051800" y="3543300"/>
          <p14:tracePt t="43902" x="8051800" y="3511550"/>
          <p14:tracePt t="43916" x="8051800" y="3492500"/>
          <p14:tracePt t="43933" x="8051800" y="3479800"/>
          <p14:tracePt t="43949" x="8051800" y="3467100"/>
          <p14:tracePt t="43966" x="8051800" y="3460750"/>
          <p14:tracePt t="44000" x="8051800" y="3454400"/>
          <p14:tracePt t="44018" x="8051800" y="3448050"/>
          <p14:tracePt t="44046" x="8045450" y="3435350"/>
          <p14:tracePt t="44056" x="8039100" y="3435350"/>
          <p14:tracePt t="44068" x="8032750" y="3429000"/>
          <p14:tracePt t="44082" x="8032750" y="3422650"/>
          <p14:tracePt t="44100" x="8020050" y="3409950"/>
          <p14:tracePt t="44116" x="8007350" y="3397250"/>
          <p14:tracePt t="44133" x="7956550" y="3359150"/>
          <p14:tracePt t="44150" x="7924800" y="3340100"/>
          <p14:tracePt t="44166" x="7886700" y="3333750"/>
          <p14:tracePt t="44183" x="7848600" y="3321050"/>
          <p14:tracePt t="44199" x="7804150" y="3308350"/>
          <p14:tracePt t="44216" x="7753350" y="3295650"/>
          <p14:tracePt t="44232" x="7696200" y="3289300"/>
          <p14:tracePt t="44249" x="7607300" y="3263900"/>
          <p14:tracePt t="44266" x="7499350" y="3251200"/>
          <p14:tracePt t="44269" x="7454900" y="3251200"/>
          <p14:tracePt t="44283" x="7391400" y="3244850"/>
          <p14:tracePt t="44301" x="7219950" y="3232150"/>
          <p14:tracePt t="44315" x="7143750" y="3232150"/>
          <p14:tracePt t="44332" x="7010400" y="3232150"/>
          <p14:tracePt t="44350" x="6858000" y="3232150"/>
          <p14:tracePt t="44367" x="6800850" y="3232150"/>
          <p14:tracePt t="44384" x="6756400" y="3232150"/>
          <p14:tracePt t="44398" x="6705600" y="3232150"/>
          <p14:tracePt t="44416" x="6667500" y="3232150"/>
          <p14:tracePt t="44433" x="6610350" y="3232150"/>
          <p14:tracePt t="44448" x="6565900" y="3244850"/>
          <p14:tracePt t="44465" x="6534150" y="3276600"/>
          <p14:tracePt t="44482" x="6477000" y="3302000"/>
          <p14:tracePt t="44499" x="6457950" y="3333750"/>
          <p14:tracePt t="44518" x="6432550" y="3359150"/>
          <p14:tracePt t="44519" x="6426200" y="3371850"/>
          <p14:tracePt t="44532" x="6419850" y="3384550"/>
          <p14:tracePt t="44549" x="6413500" y="3409950"/>
          <p14:tracePt t="44566" x="6413500" y="3422650"/>
          <p14:tracePt t="44582" x="6413500" y="3448050"/>
          <p14:tracePt t="44598" x="6419850" y="3473450"/>
          <p14:tracePt t="44615" x="6445250" y="3498850"/>
          <p14:tracePt t="44632" x="6508750" y="3536950"/>
          <p14:tracePt t="44648" x="6604000" y="3594100"/>
          <p14:tracePt t="44665" x="6769100" y="3657600"/>
          <p14:tracePt t="44682" x="6940550" y="3695700"/>
          <p14:tracePt t="44699" x="7112000" y="3708400"/>
          <p14:tracePt t="44718" x="7289800" y="3708400"/>
          <p14:tracePt t="44719" x="7353300" y="3708400"/>
          <p14:tracePt t="44731" x="7404100" y="3708400"/>
          <p14:tracePt t="44749" x="7531100" y="3683000"/>
          <p14:tracePt t="44766" x="7620000" y="3670300"/>
          <p14:tracePt t="44782" x="7708900" y="3657600"/>
          <p14:tracePt t="44799" x="7759700" y="3632200"/>
          <p14:tracePt t="44815" x="7791450" y="3619500"/>
          <p14:tracePt t="44832" x="7810500" y="3600450"/>
          <p14:tracePt t="44848" x="7810500" y="3587750"/>
          <p14:tracePt t="44881" x="7810500" y="3575050"/>
          <p14:tracePt t="44898" x="7810500" y="3568700"/>
          <p14:tracePt t="45101" x="0" y="0"/>
        </p14:tracePtLst>
        <p14:tracePtLst>
          <p14:tracePt t="46096" x="6896100" y="3105150"/>
          <p14:tracePt t="46109" x="6838950" y="3111500"/>
          <p14:tracePt t="46122" x="6819900" y="3117850"/>
          <p14:tracePt t="46136" x="6737350" y="3136900"/>
          <p14:tracePt t="46153" x="6680200" y="3155950"/>
          <p14:tracePt t="46169" x="6616700" y="3181350"/>
          <p14:tracePt t="46184" x="6553200" y="3219450"/>
          <p14:tracePt t="46198" x="6508750" y="3257550"/>
          <p14:tracePt t="46215" x="6464300" y="3282950"/>
          <p14:tracePt t="46232" x="6438900" y="3314700"/>
          <p14:tracePt t="46248" x="6413500" y="3346450"/>
          <p14:tracePt t="46265" x="6413500" y="3371850"/>
          <p14:tracePt t="46281" x="6413500" y="3409950"/>
          <p14:tracePt t="46298" x="6432550" y="3448050"/>
          <p14:tracePt t="46315" x="6521450" y="3511550"/>
          <p14:tracePt t="46318" x="6578600" y="3543300"/>
          <p14:tracePt t="46333" x="6750050" y="3613150"/>
          <p14:tracePt t="46349" x="7099300" y="3752850"/>
          <p14:tracePt t="46364" x="7315200" y="3816350"/>
          <p14:tracePt t="46381" x="7969250" y="3956050"/>
          <p14:tracePt t="46398" x="8235950" y="3987800"/>
          <p14:tracePt t="46416" x="8356600" y="3987800"/>
          <p14:tracePt t="46431" x="8394700" y="3956050"/>
          <p14:tracePt t="46448" x="8401050" y="3924300"/>
          <p14:tracePt t="46464" x="8401050" y="3848100"/>
          <p14:tracePt t="46481" x="8375650" y="3771900"/>
          <p14:tracePt t="46498" x="8331200" y="3689350"/>
          <p14:tracePt t="46515" x="8280400" y="3613150"/>
          <p14:tracePt t="46516" x="8248650" y="3575050"/>
          <p14:tracePt t="46531" x="8210550" y="3536950"/>
          <p14:tracePt t="46547" x="8134350" y="3486150"/>
          <p14:tracePt t="46565" x="8064500" y="3448050"/>
          <p14:tracePt t="46581" x="8051800" y="3429000"/>
          <p14:tracePt t="46709" x="0" y="0"/>
        </p14:tracePtLst>
        <p14:tracePtLst>
          <p14:tracePt t="47159" x="4838700" y="4457700"/>
          <p14:tracePt t="47190" x="4832350" y="4457700"/>
          <p14:tracePt t="47205" x="4851400" y="4451350"/>
          <p14:tracePt t="47221" x="4889500" y="4432300"/>
          <p14:tracePt t="47236" x="5022850" y="4362450"/>
          <p14:tracePt t="47247" x="5264150" y="4267200"/>
          <p14:tracePt t="47264" x="5613400" y="4083050"/>
          <p14:tracePt t="47280" x="5937250" y="3879850"/>
          <p14:tracePt t="47297" x="6203950" y="3727450"/>
          <p14:tracePt t="47314" x="6356350" y="3632200"/>
          <p14:tracePt t="47331" x="6438900" y="3562350"/>
          <p14:tracePt t="47347" x="6483350" y="3530600"/>
          <p14:tracePt t="47349" x="6496050" y="3524250"/>
          <p14:tracePt t="47364" x="6502400" y="3517900"/>
          <p14:tracePt t="47462" x="0" y="0"/>
        </p14:tracePtLst>
        <p14:tracePtLst>
          <p14:tracePt t="47729" x="7366000" y="4514850"/>
          <p14:tracePt t="47745" x="7366000" y="4445000"/>
          <p14:tracePt t="47767" x="7366000" y="4248150"/>
          <p14:tracePt t="47786" x="7353300" y="4089400"/>
          <p14:tracePt t="47801" x="7334250" y="3917950"/>
          <p14:tracePt t="47815" x="7308850" y="3778250"/>
          <p14:tracePt t="47832" x="7302500" y="3683000"/>
          <p14:tracePt t="47849" x="7302500" y="3632200"/>
          <p14:tracePt t="47865" x="7302500" y="3613150"/>
          <p14:tracePt t="47882" x="7302500" y="3606800"/>
          <p14:tracePt t="47981" x="0" y="0"/>
        </p14:tracePtLst>
        <p14:tracePtLst>
          <p14:tracePt t="48337" x="9842500" y="4438650"/>
          <p14:tracePt t="48369" x="9829800" y="4432300"/>
          <p14:tracePt t="48378" x="9810750" y="4413250"/>
          <p14:tracePt t="48398" x="9639300" y="4318000"/>
          <p14:tracePt t="48415" x="9410700" y="4178300"/>
          <p14:tracePt t="48430" x="9074150" y="3981450"/>
          <p14:tracePt t="48447" x="8693150" y="3752850"/>
          <p14:tracePt t="48463" x="8274050" y="3517900"/>
          <p14:tracePt t="48480" x="7874000" y="3314700"/>
          <p14:tracePt t="48499" x="7556500" y="3175000"/>
          <p14:tracePt t="48514" x="7359650" y="3105150"/>
          <p14:tracePt t="48517" x="7289800" y="3079750"/>
          <p14:tracePt t="48531" x="7232650" y="3060700"/>
          <p14:tracePt t="48548" x="7175500" y="3041650"/>
          <p14:tracePt t="48567" x="7150100" y="3041650"/>
          <p14:tracePt t="48582" x="7143750" y="3041650"/>
          <p14:tracePt t="48711" x="7137400" y="3041650"/>
          <p14:tracePt t="48728" x="7137400" y="3067050"/>
          <p14:tracePt t="48751" x="7137400" y="3251200"/>
          <p14:tracePt t="48769" x="7143750" y="3429000"/>
          <p14:tracePt t="48775" x="7150100" y="3505200"/>
          <p14:tracePt t="48796" x="7162800" y="3587750"/>
          <p14:tracePt t="48816" x="7175500" y="3606800"/>
          <p14:tracePt t="49694" x="0" y="0"/>
        </p14:tracePtLst>
        <p14:tracePtLst>
          <p14:tracePt t="50680" x="495300" y="4387850"/>
          <p14:tracePt t="50694" x="450850" y="4419600"/>
          <p14:tracePt t="50714" x="431800" y="4457700"/>
          <p14:tracePt t="50731" x="419100" y="4521200"/>
          <p14:tracePt t="50735" x="412750" y="4552950"/>
          <p14:tracePt t="50752" x="412750" y="4629150"/>
          <p14:tracePt t="50763" x="412750" y="4686300"/>
          <p14:tracePt t="50779" x="444500" y="4787900"/>
          <p14:tracePt t="50797" x="565150" y="4933950"/>
          <p14:tracePt t="50813" x="742950" y="5022850"/>
          <p14:tracePt t="50831" x="1028700" y="5092700"/>
          <p14:tracePt t="50846" x="1270000" y="5099050"/>
          <p14:tracePt t="50863" x="1428750" y="5080000"/>
          <p14:tracePt t="50880" x="1517650" y="5029200"/>
          <p14:tracePt t="50896" x="1555750" y="4953000"/>
          <p14:tracePt t="50913" x="1574800" y="4883150"/>
          <p14:tracePt t="50930" x="1581150" y="4851400"/>
          <p14:tracePt t="50946" x="1587500" y="4838700"/>
          <p14:tracePt t="50963" x="1587500" y="4832350"/>
          <p14:tracePt t="51125" x="0" y="0"/>
        </p14:tracePtLst>
        <p14:tracePtLst>
          <p14:tracePt t="51649" x="4432300" y="4184650"/>
          <p14:tracePt t="51694" x="4432300" y="4191000"/>
          <p14:tracePt t="51710" x="4425950" y="4216400"/>
          <p14:tracePt t="51723" x="4419600" y="4241800"/>
          <p14:tracePt t="51738" x="4419600" y="4318000"/>
          <p14:tracePt t="51754" x="4419600" y="4413250"/>
          <p14:tracePt t="51757" x="4438650" y="4457700"/>
          <p14:tracePt t="51769" x="4470400" y="4508500"/>
          <p14:tracePt t="51779" x="4495800" y="4546600"/>
          <p14:tracePt t="51797" x="4622800" y="4635500"/>
          <p14:tracePt t="51814" x="4737100" y="4679950"/>
          <p14:tracePt t="51830" x="4832350" y="4686300"/>
          <p14:tracePt t="51847" x="4914900" y="4667250"/>
          <p14:tracePt t="51864" x="4978400" y="4629150"/>
          <p14:tracePt t="51879" x="5016500" y="4552950"/>
          <p14:tracePt t="51895" x="5022850" y="4445000"/>
          <p14:tracePt t="51912" x="5022850" y="4318000"/>
          <p14:tracePt t="51930" x="5010150" y="4210050"/>
          <p14:tracePt t="51946" x="5003800" y="4171950"/>
          <p14:tracePt t="51962" x="4997450" y="4171950"/>
          <p14:tracePt t="52079" x="4997450" y="4178300"/>
          <p14:tracePt t="52093" x="5048250" y="4216400"/>
          <p14:tracePt t="52108" x="5105400" y="4241800"/>
          <p14:tracePt t="52125" x="5524500" y="4292600"/>
          <p14:tracePt t="52144" x="6026150" y="4305300"/>
          <p14:tracePt t="52163" x="6578600" y="4254500"/>
          <p14:tracePt t="52180" x="6934200" y="4127500"/>
          <p14:tracePt t="52181" x="7042150" y="4057650"/>
          <p14:tracePt t="52197" x="7162800" y="3911600"/>
          <p14:tracePt t="52213" x="7219950" y="3759200"/>
          <p14:tracePt t="52232" x="7232650" y="3625850"/>
          <p14:tracePt t="52247" x="7232650" y="3543300"/>
          <p14:tracePt t="52263" x="7232650" y="3473450"/>
          <p14:tracePt t="52279" x="7226300" y="3429000"/>
          <p14:tracePt t="52296" x="7213600" y="3416300"/>
          <p14:tracePt t="52313" x="7213600" y="3409950"/>
          <p14:tracePt t="52374" x="7207250" y="3403600"/>
          <p14:tracePt t="52390" x="7200900" y="3422650"/>
          <p14:tracePt t="52398" x="7200900" y="3429000"/>
          <p14:tracePt t="52413" x="7194550" y="3473450"/>
          <p14:tracePt t="52429" x="7194550" y="3543300"/>
          <p14:tracePt t="52447" x="7194550" y="3651250"/>
          <p14:tracePt t="52462" x="7194550" y="3778250"/>
          <p14:tracePt t="52478" x="7213600" y="3930650"/>
          <p14:tracePt t="52495" x="7251700" y="4044950"/>
          <p14:tracePt t="52512" x="7277100" y="4089400"/>
          <p14:tracePt t="52529" x="7296150" y="4108450"/>
          <p14:tracePt t="52546" x="7302500" y="4108450"/>
          <p14:tracePt t="52562" x="7315200" y="4076700"/>
          <p14:tracePt t="52579" x="7340600" y="4000500"/>
          <p14:tracePt t="52595" x="7353300" y="3917950"/>
          <p14:tracePt t="52598" x="7359650" y="3892550"/>
          <p14:tracePt t="52614" x="7359650" y="3886200"/>
          <p14:tracePt t="52647" x="7359650" y="3898900"/>
          <p14:tracePt t="52653" x="7353300" y="3956050"/>
          <p14:tracePt t="52662" x="7334250" y="4038600"/>
          <p14:tracePt t="52678" x="7296150" y="4279900"/>
          <p14:tracePt t="52695" x="7283450" y="4470400"/>
          <p14:tracePt t="52712" x="7283450" y="4552950"/>
          <p14:tracePt t="52730" x="7283450" y="4565650"/>
          <p14:tracePt t="52746" x="7283450" y="4572000"/>
          <p14:tracePt t="52779" x="7302500" y="4527550"/>
          <p14:tracePt t="52795" x="7372350" y="4400550"/>
          <p14:tracePt t="52798" x="7423150" y="4324350"/>
          <p14:tracePt t="52813" x="7512050" y="4146550"/>
          <p14:tracePt t="52829" x="7581900" y="3981450"/>
          <p14:tracePt t="52847" x="7607300" y="3867150"/>
          <p14:tracePt t="52863" x="7626350" y="3816350"/>
          <p14:tracePt t="52879" x="7626350" y="3810000"/>
          <p14:tracePt t="52896" x="7626350" y="3797300"/>
          <p14:tracePt t="52912" x="7626350" y="3790950"/>
          <p14:tracePt t="52930" x="7626350" y="3778250"/>
          <p14:tracePt t="52946" x="7626350" y="3765550"/>
          <p14:tracePt t="52962" x="7626350" y="3759200"/>
          <p14:tracePt t="52998" x="7632700" y="3759200"/>
          <p14:tracePt t="53006" x="7651750" y="3759200"/>
          <p14:tracePt t="53015" x="7740650" y="3816350"/>
          <p14:tracePt t="53029" x="8191500" y="4019550"/>
          <p14:tracePt t="53046" x="9150350" y="4394200"/>
          <p14:tracePt t="53062" x="10210800" y="4819650"/>
          <p14:tracePt t="53079" x="11061700" y="5124450"/>
          <p14:tracePt t="53095" x="11341100" y="5238750"/>
          <p14:tracePt t="53112" x="11385550" y="5257800"/>
          <p14:tracePt t="53129" x="11391900" y="5257800"/>
          <p14:tracePt t="53162" x="11360150" y="5251450"/>
          <p14:tracePt t="53179" x="11315700" y="5226050"/>
          <p14:tracePt t="53195" x="11233150" y="5181600"/>
          <p14:tracePt t="53198" x="11176000" y="5149850"/>
          <p14:tracePt t="53212" x="11093450" y="5105400"/>
          <p14:tracePt t="53231" x="10756900" y="4908550"/>
          <p14:tracePt t="53247" x="10426700" y="4730750"/>
          <p14:tracePt t="53262" x="9969500" y="4502150"/>
          <p14:tracePt t="53279" x="9410700" y="4254500"/>
          <p14:tracePt t="53295" x="8839200" y="4025900"/>
          <p14:tracePt t="53312" x="8477250" y="3898900"/>
          <p14:tracePt t="53329" x="8318500" y="3835400"/>
          <p14:tracePt t="53346" x="8261350" y="3816350"/>
          <p14:tracePt t="53363" x="8248650" y="3810000"/>
          <p14:tracePt t="53582" x="0" y="0"/>
        </p14:tracePtLst>
        <p14:tracePtLst>
          <p14:tracePt t="54082" x="4457700" y="3949700"/>
          <p14:tracePt t="54096" x="4394200" y="3968750"/>
          <p14:tracePt t="54112" x="4343400" y="3987800"/>
          <p14:tracePt t="54129" x="4305300" y="4006850"/>
          <p14:tracePt t="54146" x="4267200" y="4025900"/>
          <p14:tracePt t="54164" x="4216400" y="4057650"/>
          <p14:tracePt t="54180" x="4146550" y="4108450"/>
          <p14:tracePt t="54181" x="4108450" y="4140200"/>
          <p14:tracePt t="54196" x="4064000" y="4216400"/>
          <p14:tracePt t="54213" x="4038600" y="4286250"/>
          <p14:tracePt t="54229" x="4038600" y="4343400"/>
          <p14:tracePt t="54247" x="4038600" y="4400550"/>
          <p14:tracePt t="54262" x="4070350" y="4451350"/>
          <p14:tracePt t="54280" x="4178300" y="4527550"/>
          <p14:tracePt t="54296" x="4387850" y="4616450"/>
          <p14:tracePt t="54311" x="4667250" y="4679950"/>
          <p14:tracePt t="54328" x="4895850" y="4718050"/>
          <p14:tracePt t="54344" x="5067300" y="4724400"/>
          <p14:tracePt t="54363" x="5207000" y="4692650"/>
          <p14:tracePt t="54378" x="5295900" y="4622800"/>
          <p14:tracePt t="54395" x="5346700" y="4508500"/>
          <p14:tracePt t="54411" x="5359400" y="4387850"/>
          <p14:tracePt t="54414" x="5359400" y="4298950"/>
          <p14:tracePt t="54428" x="5334000" y="4222750"/>
          <p14:tracePt t="54445" x="5200650" y="4013200"/>
          <p14:tracePt t="54462" x="5092700" y="3911600"/>
          <p14:tracePt t="54479" x="4978400" y="3841750"/>
          <p14:tracePt t="54495" x="4908550" y="3822700"/>
          <p14:tracePt t="54512" x="4876800" y="3822700"/>
          <p14:tracePt t="54528" x="4864100" y="3822700"/>
          <p14:tracePt t="54646" x="0" y="0"/>
        </p14:tracePtLst>
        <p14:tracePtLst>
          <p14:tracePt t="55215" x="5257800" y="4013200"/>
          <p14:tracePt t="55264" x="5283200" y="4006850"/>
          <p14:tracePt t="55280" x="5441950" y="4006850"/>
          <p14:tracePt t="55298" x="5765800" y="4006850"/>
          <p14:tracePt t="55302" x="6026150" y="3994150"/>
          <p14:tracePt t="55320" x="6540500" y="3943350"/>
          <p14:tracePt t="55334" x="6978650" y="3867150"/>
          <p14:tracePt t="55345" x="7105650" y="3841750"/>
          <p14:tracePt t="55363" x="7245350" y="3803650"/>
          <p14:tracePt t="55366" x="7270750" y="3790950"/>
          <p14:tracePt t="55379" x="7283450" y="3784600"/>
          <p14:tracePt t="55526" x="0" y="0"/>
        </p14:tracePtLst>
        <p14:tracePtLst>
          <p14:tracePt t="55791" x="7302500" y="3892550"/>
          <p14:tracePt t="55799" x="7264400" y="3886200"/>
          <p14:tracePt t="55815" x="7137400" y="3886200"/>
          <p14:tracePt t="55830" x="6985000" y="3937000"/>
          <p14:tracePt t="55847" x="6858000" y="4019550"/>
          <p14:tracePt t="55863" x="6769100" y="4121150"/>
          <p14:tracePt t="55879" x="6718300" y="4235450"/>
          <p14:tracePt t="55897" x="6711950" y="4292600"/>
          <p14:tracePt t="55913" x="6724650" y="4356100"/>
          <p14:tracePt t="55929" x="6807200" y="4438650"/>
          <p14:tracePt t="55945" x="6965950" y="4533900"/>
          <p14:tracePt t="55962" x="7239000" y="4660900"/>
          <p14:tracePt t="55979" x="7524750" y="4756150"/>
          <p14:tracePt t="55983" x="7613650" y="4775200"/>
          <p14:tracePt t="55999" x="7670800" y="4775200"/>
          <p14:tracePt t="56013" x="7702550" y="4749800"/>
          <p14:tracePt t="56030" x="7702550" y="4641850"/>
          <p14:tracePt t="56046" x="7670800" y="4521200"/>
          <p14:tracePt t="56062" x="7632700" y="4419600"/>
          <p14:tracePt t="56079" x="7600950" y="4362450"/>
          <p14:tracePt t="56095" x="7594600" y="4349750"/>
          <p14:tracePt t="56113" x="7588250" y="4343400"/>
          <p14:tracePt t="56198" x="0" y="0"/>
        </p14:tracePtLst>
        <p14:tracePtLst>
          <p14:tracePt t="56504" x="9505950" y="3994150"/>
          <p14:tracePt t="56518" x="9493250" y="3994150"/>
          <p14:tracePt t="56531" x="9467850" y="3994150"/>
          <p14:tracePt t="56544" x="9410700" y="4051300"/>
          <p14:tracePt t="56561" x="9353550" y="4152900"/>
          <p14:tracePt t="56578" x="9328150" y="4286250"/>
          <p14:tracePt t="56595" x="9347200" y="4406900"/>
          <p14:tracePt t="56598" x="9359900" y="4451350"/>
          <p14:tracePt t="56612" x="9391650" y="4489450"/>
          <p14:tracePt t="56629" x="9556750" y="4578350"/>
          <p14:tracePt t="56647" x="9683750" y="4597400"/>
          <p14:tracePt t="56663" x="9823450" y="4578350"/>
          <p14:tracePt t="56678" x="9937750" y="4502150"/>
          <p14:tracePt t="56695" x="9988550" y="4387850"/>
          <p14:tracePt t="56711" x="10001250" y="4311650"/>
          <p14:tracePt t="56728" x="10001250" y="4273550"/>
          <p14:tracePt t="56744" x="9988550" y="4254500"/>
          <p14:tracePt t="56761" x="9931400" y="4210050"/>
          <p14:tracePt t="56777" x="9798050" y="4171950"/>
          <p14:tracePt t="56778" x="0" y="0"/>
        </p14:tracePtLst>
        <p14:tracePtLst>
          <p14:tracePt t="57311" x="4267200" y="4146550"/>
          <p14:tracePt t="57327" x="4260850" y="4152900"/>
          <p14:tracePt t="57346" x="4229100" y="4191000"/>
          <p14:tracePt t="57361" x="4191000" y="4286250"/>
          <p14:tracePt t="57378" x="4184650" y="4375150"/>
          <p14:tracePt t="57393" x="4197350" y="4470400"/>
          <p14:tracePt t="57410" x="4254500" y="4546600"/>
          <p14:tracePt t="57426" x="4368800" y="4603750"/>
          <p14:tracePt t="57443" x="4508500" y="4641850"/>
          <p14:tracePt t="57462" x="4705350" y="4648200"/>
          <p14:tracePt t="57479" x="4826000" y="4641850"/>
          <p14:tracePt t="57494" x="4895850" y="4603750"/>
          <p14:tracePt t="57511" x="4946650" y="4546600"/>
          <p14:tracePt t="57527" x="4991100" y="4470400"/>
          <p14:tracePt t="57546" x="5029200" y="4394200"/>
          <p14:tracePt t="57561" x="5048250" y="4324350"/>
          <p14:tracePt t="57577" x="5048250" y="4286250"/>
          <p14:tracePt t="57595" x="5041900" y="4229100"/>
          <p14:tracePt t="57598" x="5029200" y="4210050"/>
          <p14:tracePt t="57611" x="5010150" y="4184650"/>
          <p14:tracePt t="57628" x="4933950" y="4121150"/>
          <p14:tracePt t="57630" x="4876800" y="4102100"/>
          <p14:tracePt t="57645" x="4730750" y="4032250"/>
          <p14:tracePt t="57663" x="4597400" y="3987800"/>
          <p14:tracePt t="57679" x="4508500" y="3968750"/>
          <p14:tracePt t="57694" x="4457700" y="3962400"/>
          <p14:tracePt t="57711" x="4419600" y="3962400"/>
          <p14:tracePt t="57727" x="4368800" y="3962400"/>
          <p14:tracePt t="57744" x="4286250" y="3975100"/>
          <p14:tracePt t="57761" x="4191000" y="4000500"/>
          <p14:tracePt t="57777" x="4108450" y="4051300"/>
          <p14:tracePt t="57794" x="4044950" y="4102100"/>
          <p14:tracePt t="57811" x="4019550" y="4178300"/>
          <p14:tracePt t="57814" x="4006850" y="4203700"/>
          <p14:tracePt t="57827" x="4006850" y="4222750"/>
          <p14:tracePt t="57847" x="4025900" y="4349750"/>
          <p14:tracePt t="57861" x="4076700" y="4419600"/>
          <p14:tracePt t="57879" x="4197350" y="4521200"/>
          <p14:tracePt t="57895" x="4400550" y="4635500"/>
          <p14:tracePt t="57912" x="4743450" y="4724400"/>
          <p14:tracePt t="57927" x="5092700" y="4781550"/>
          <p14:tracePt t="57944" x="5295900" y="4794250"/>
          <p14:tracePt t="57960" x="5416550" y="4775200"/>
          <p14:tracePt t="57977" x="5486400" y="4705350"/>
          <p14:tracePt t="57994" x="5499100" y="4597400"/>
          <p14:tracePt t="58010" x="5473700" y="4432300"/>
          <p14:tracePt t="58027" x="5397500" y="4286250"/>
          <p14:tracePt t="58045" x="5295900" y="4171950"/>
          <p14:tracePt t="58047" x="5213350" y="4108450"/>
          <p14:tracePt t="58061" x="5048250" y="4006850"/>
          <p14:tracePt t="58077" x="4914900" y="3943350"/>
          <p14:tracePt t="58094" x="4826000" y="3930650"/>
          <p14:tracePt t="58110" x="4749800" y="3930650"/>
          <p14:tracePt t="58127" x="4660900" y="3975100"/>
          <p14:tracePt t="58143" x="4559300" y="4089400"/>
          <p14:tracePt t="58160" x="4483100" y="4222750"/>
          <p14:tracePt t="58178" x="4432300" y="4343400"/>
          <p14:tracePt t="58194" x="4406900" y="4457700"/>
          <p14:tracePt t="58197" x="4406900" y="4476750"/>
          <p14:tracePt t="58212" x="4406900" y="4521200"/>
          <p14:tracePt t="58228" x="4406900" y="4610100"/>
          <p14:tracePt t="58246" x="4445000" y="4660900"/>
          <p14:tracePt t="58248" x="4464050" y="4679950"/>
          <p14:tracePt t="58262" x="4552950" y="4711700"/>
          <p14:tracePt t="58279" x="4711700" y="4737100"/>
          <p14:tracePt t="58295" x="4914900" y="4730750"/>
          <p14:tracePt t="58311" x="5086350" y="4692650"/>
          <p14:tracePt t="58328" x="5194300" y="4641850"/>
          <p14:tracePt t="58344" x="5232400" y="4584700"/>
          <p14:tracePt t="58362" x="5238750" y="4533900"/>
          <p14:tracePt t="58378" x="5207000" y="4445000"/>
          <p14:tracePt t="58395" x="5111750" y="4337050"/>
          <p14:tracePt t="58397" x="5029200" y="4286250"/>
          <p14:tracePt t="58414" x="4845050" y="4197350"/>
          <p14:tracePt t="58427" x="4730750" y="4146550"/>
          <p14:tracePt t="58443" x="4546600" y="4108450"/>
          <p14:tracePt t="58445" x="4470400" y="4095750"/>
          <p14:tracePt t="58461" x="4387850" y="4095750"/>
          <p14:tracePt t="58477" x="4349750" y="4114800"/>
          <p14:tracePt t="58494" x="4330700" y="4152900"/>
          <p14:tracePt t="58510" x="4324350" y="4197350"/>
          <p14:tracePt t="58526" x="4324350" y="4273550"/>
          <p14:tracePt t="58545" x="4368800" y="4368800"/>
          <p14:tracePt t="58560" x="4432300" y="4445000"/>
          <p14:tracePt t="58576" x="4521200" y="4489450"/>
          <p14:tracePt t="58593" x="4629150" y="4521200"/>
          <p14:tracePt t="58610" x="4749800" y="4521200"/>
          <p14:tracePt t="58626" x="4813300" y="4464050"/>
          <p14:tracePt t="58643" x="4857750" y="4356100"/>
          <p14:tracePt t="58646" x="4864100" y="4292600"/>
          <p14:tracePt t="58661" x="4864100" y="4197350"/>
          <p14:tracePt t="58677" x="4826000" y="4114800"/>
          <p14:tracePt t="58693" x="4775200" y="4070350"/>
          <p14:tracePt t="58710" x="4730750" y="4051300"/>
          <p14:tracePt t="58726" x="4679950" y="4051300"/>
          <p14:tracePt t="58745" x="4584700" y="4108450"/>
          <p14:tracePt t="58760" x="4495800" y="4216400"/>
          <p14:tracePt t="58777" x="4438650" y="4330700"/>
          <p14:tracePt t="58793" x="4425950" y="4406900"/>
          <p14:tracePt t="58810" x="4451350" y="4502150"/>
          <p14:tracePt t="58826" x="4559300" y="4565650"/>
          <p14:tracePt t="58843" x="4699000" y="4603750"/>
          <p14:tracePt t="58846" x="4787900" y="4616450"/>
          <p14:tracePt t="58862" x="4933950" y="4610100"/>
          <p14:tracePt t="58878" x="5029200" y="4572000"/>
          <p14:tracePt t="58894" x="5073650" y="4508500"/>
          <p14:tracePt t="58911" x="5073650" y="4438650"/>
          <p14:tracePt t="58927" x="5054600" y="4368800"/>
          <p14:tracePt t="58944" x="5010150" y="4305300"/>
          <p14:tracePt t="58961" x="4965700" y="4279900"/>
          <p14:tracePt t="58977" x="4940300" y="4273550"/>
          <p14:tracePt t="58994" x="4895850" y="4273550"/>
          <p14:tracePt t="59010" x="4864100" y="4298950"/>
          <p14:tracePt t="59027" x="4819650" y="4368800"/>
          <p14:tracePt t="59029" x="4813300" y="4400550"/>
          <p14:tracePt t="59045" x="4813300" y="4425950"/>
          <p14:tracePt t="59047" x="4813300" y="4457700"/>
          <p14:tracePt t="59061" x="4826000" y="4489450"/>
          <p14:tracePt t="59077" x="4851400" y="4502150"/>
          <p14:tracePt t="59094" x="4889500" y="4502150"/>
          <p14:tracePt t="59110" x="4940300" y="4489450"/>
          <p14:tracePt t="59126" x="4965700" y="4406900"/>
          <p14:tracePt t="59143" x="4972050" y="4330700"/>
          <p14:tracePt t="59162" x="4972050" y="4260850"/>
          <p14:tracePt t="59165" x="4965700" y="4241800"/>
          <p14:tracePt t="59177" x="4959350" y="4229100"/>
          <p14:tracePt t="59195" x="4921250" y="4216400"/>
          <p14:tracePt t="59197" x="4902200" y="4216400"/>
          <p14:tracePt t="59212" x="4889500" y="4216400"/>
          <p14:tracePt t="59227" x="4826000" y="4235450"/>
          <p14:tracePt t="59245" x="4768850" y="4375150"/>
          <p14:tracePt t="59261" x="4749800" y="4451350"/>
          <p14:tracePt t="59277" x="4749800" y="4495800"/>
          <p14:tracePt t="59294" x="4775200" y="4521200"/>
          <p14:tracePt t="59310" x="4826000" y="4533900"/>
          <p14:tracePt t="59327" x="4883150" y="4533900"/>
          <p14:tracePt t="59343" x="4946650" y="4502150"/>
          <p14:tracePt t="59360" x="4984750" y="4451350"/>
          <p14:tracePt t="59377" x="5003800" y="4432300"/>
          <p14:tracePt t="59393" x="5010150" y="4425950"/>
          <p14:tracePt t="59409" x="5010150" y="4419600"/>
          <p14:tracePt t="59509" x="0" y="0"/>
        </p14:tracePtLst>
        <p14:tracePtLst>
          <p14:tracePt t="60201" x="4660900" y="4451350"/>
          <p14:tracePt t="60216" x="4635500" y="4451350"/>
          <p14:tracePt t="60230" x="4610100" y="4464050"/>
          <p14:tracePt t="60246" x="4591050" y="4489450"/>
          <p14:tracePt t="60262" x="4591050" y="4514850"/>
          <p14:tracePt t="60279" x="4591050" y="4540250"/>
          <p14:tracePt t="60295" x="4603750" y="4572000"/>
          <p14:tracePt t="60312" x="4667250" y="4603750"/>
          <p14:tracePt t="60327" x="4806950" y="4629150"/>
          <p14:tracePt t="60344" x="4978400" y="4641850"/>
          <p14:tracePt t="60361" x="5137150" y="4641850"/>
          <p14:tracePt t="60378" x="5245100" y="4622800"/>
          <p14:tracePt t="60381" x="5270500" y="4610100"/>
          <p14:tracePt t="60395" x="5283200" y="4597400"/>
          <p14:tracePt t="60414" x="5295900" y="4572000"/>
          <p14:tracePt t="60427" x="5295900" y="4552950"/>
          <p14:tracePt t="60443" x="5276850" y="4495800"/>
          <p14:tracePt t="60459" x="5213350" y="4438650"/>
          <p14:tracePt t="60461" x="5162550" y="4406900"/>
          <p14:tracePt t="60477" x="5105400" y="4381500"/>
          <p14:tracePt t="60493" x="4927600" y="4337050"/>
          <p14:tracePt t="60510" x="4813300" y="4343400"/>
          <p14:tracePt t="60526" x="4692650" y="4381500"/>
          <p14:tracePt t="60542" x="4616450" y="4425950"/>
          <p14:tracePt t="60559" x="4578350" y="4464050"/>
          <p14:tracePt t="60577" x="4565650" y="4502150"/>
          <p14:tracePt t="60593" x="4565650" y="4514850"/>
          <p14:tracePt t="60610" x="4572000" y="4540250"/>
          <p14:tracePt t="60626" x="4629150" y="4552950"/>
          <p14:tracePt t="60629" x="4679950" y="4572000"/>
          <p14:tracePt t="60643" x="4768850" y="4578350"/>
          <p14:tracePt t="60660" x="5060950" y="4578350"/>
          <p14:tracePt t="60677" x="5207000" y="4546600"/>
          <p14:tracePt t="60694" x="5257800" y="4514850"/>
          <p14:tracePt t="60710" x="5270500" y="4502150"/>
          <p14:tracePt t="60726" x="5270500" y="4476750"/>
          <p14:tracePt t="60743" x="5207000" y="4432300"/>
          <p14:tracePt t="60759" x="5080000" y="4387850"/>
          <p14:tracePt t="60776" x="4940300" y="4349750"/>
          <p14:tracePt t="60793" x="4876800" y="4343400"/>
          <p14:tracePt t="60810" x="4838700" y="4349750"/>
          <p14:tracePt t="60826" x="4832350" y="4356100"/>
          <p14:tracePt t="60843" x="4832350" y="4387850"/>
          <p14:tracePt t="60860" x="4851400" y="4432300"/>
          <p14:tracePt t="60861" x="4876800" y="4464050"/>
          <p14:tracePt t="60878" x="4984750" y="4521200"/>
          <p14:tracePt t="60894" x="5143500" y="4572000"/>
          <p14:tracePt t="60910" x="5327650" y="4597400"/>
          <p14:tracePt t="60927" x="5410200" y="4603750"/>
          <p14:tracePt t="60943" x="5429250" y="4597400"/>
          <p14:tracePt t="60959" x="5416550" y="4546600"/>
          <p14:tracePt t="60976" x="5365750" y="4489450"/>
          <p14:tracePt t="60993" x="5270500" y="4445000"/>
          <p14:tracePt t="61010" x="5149850" y="4419600"/>
          <p14:tracePt t="61026" x="5086350" y="4419600"/>
          <p14:tracePt t="61029" x="5048250" y="4425950"/>
          <p14:tracePt t="61043" x="5022850" y="4445000"/>
          <p14:tracePt t="61061" x="4991100" y="4508500"/>
          <p14:tracePt t="61078" x="4991100" y="4546600"/>
          <p14:tracePt t="61094" x="5016500" y="4578350"/>
          <p14:tracePt t="61111" x="5060950" y="4591050"/>
          <p14:tracePt t="61126" x="5105400" y="4597400"/>
          <p14:tracePt t="61143" x="5149850" y="4591050"/>
          <p14:tracePt t="61160" x="5168900" y="4565650"/>
          <p14:tracePt t="61179" x="5168900" y="4527550"/>
          <p14:tracePt t="61194" x="5162550" y="4514850"/>
          <p14:tracePt t="61210" x="5137150" y="4502150"/>
          <p14:tracePt t="61226" x="5099050" y="4489450"/>
          <p14:tracePt t="61229" x="5086350" y="4489450"/>
          <p14:tracePt t="61243" x="5080000" y="4489450"/>
          <p14:tracePt t="61260" x="5073650" y="4489450"/>
          <p14:tracePt t="61389" x="0" y="0"/>
        </p14:tracePtLst>
        <p14:tracePtLst>
          <p14:tracePt t="61912" x="4292600" y="4540250"/>
          <p14:tracePt t="62008" x="4305300" y="4540250"/>
          <p14:tracePt t="62022" x="4451350" y="4546600"/>
          <p14:tracePt t="62037" x="4673600" y="4546600"/>
          <p14:tracePt t="62048" x="4800600" y="4546600"/>
          <p14:tracePt t="62059" x="4933950" y="4546600"/>
          <p14:tracePt t="62077" x="5124450" y="4546600"/>
          <p14:tracePt t="62079" x="5175250" y="4546600"/>
          <p14:tracePt t="62093" x="5213350" y="4546600"/>
          <p14:tracePt t="62169" x="5200650" y="4546600"/>
          <p14:tracePt t="62183" x="5124450" y="4546600"/>
          <p14:tracePt t="62198" x="5010150" y="4546600"/>
          <p14:tracePt t="62209" x="4946650" y="4546600"/>
          <p14:tracePt t="62226" x="4781550" y="4527550"/>
          <p14:tracePt t="62229" x="4711700" y="4521200"/>
          <p14:tracePt t="62246" x="4610100" y="4495800"/>
          <p14:tracePt t="62260" x="4572000" y="4489450"/>
          <p14:tracePt t="62277" x="4559300" y="4489450"/>
          <p14:tracePt t="62368" x="4572000" y="4489450"/>
          <p14:tracePt t="62384" x="4699000" y="4489450"/>
          <p14:tracePt t="62399" x="4895850" y="4533900"/>
          <p14:tracePt t="62409" x="4991100" y="4552950"/>
          <p14:tracePt t="62426" x="5099050" y="4578350"/>
          <p14:tracePt t="62443" x="5111750" y="4578350"/>
          <p14:tracePt t="62459" x="5118100" y="4578350"/>
          <p14:tracePt t="62494" x="5073650" y="4578350"/>
          <p14:tracePt t="62502" x="5016500" y="4565650"/>
          <p14:tracePt t="62511" x="4953000" y="4559300"/>
          <p14:tracePt t="62526" x="4794250" y="4533900"/>
          <p14:tracePt t="62543" x="4654550" y="4521200"/>
          <p14:tracePt t="62559" x="4603750" y="4521200"/>
          <p14:tracePt t="62576" x="4591050" y="4521200"/>
          <p14:tracePt t="62592" x="4584700" y="4521200"/>
          <p14:tracePt t="62638" x="4591050" y="4521200"/>
          <p14:tracePt t="62647" x="4622800" y="4521200"/>
          <p14:tracePt t="62659" x="4673600" y="4521200"/>
          <p14:tracePt t="62676" x="4800600" y="4521200"/>
          <p14:tracePt t="62679" x="4876800" y="4521200"/>
          <p14:tracePt t="62693" x="4940300" y="4521200"/>
          <p14:tracePt t="62709" x="5022850" y="4521200"/>
          <p14:tracePt t="62726" x="5035550" y="4521200"/>
          <p14:tracePt t="62774" x="5016500" y="4508500"/>
          <p14:tracePt t="62783" x="4984750" y="4502150"/>
          <p14:tracePt t="62792" x="4914900" y="4483100"/>
          <p14:tracePt t="62809" x="4775200" y="4457700"/>
          <p14:tracePt t="62826" x="4699000" y="4451350"/>
          <p14:tracePt t="62842" x="4673600" y="4451350"/>
          <p14:tracePt t="62860" x="4667250" y="4451350"/>
          <p14:tracePt t="62919" x="4679950" y="4451350"/>
          <p14:tracePt t="62934" x="4756150" y="4451350"/>
          <p14:tracePt t="62950" x="4832350" y="4451350"/>
          <p14:tracePt t="62966" x="4864100" y="4451350"/>
          <p14:tracePt t="62979" x="4870450" y="4451350"/>
          <p14:tracePt t="63205" x="0" y="0"/>
        </p14:tracePtLst>
        <p14:tracePtLst>
          <p14:tracePt t="64705" x="374650" y="4965700"/>
          <p14:tracePt t="64822" x="381000" y="4965700"/>
          <p14:tracePt t="64837" x="508000" y="4965700"/>
          <p14:tracePt t="64852" x="622300" y="4965700"/>
          <p14:tracePt t="64863" x="1041400" y="4965700"/>
          <p14:tracePt t="64875" x="1320800" y="4965700"/>
          <p14:tracePt t="64891" x="1752600" y="4965700"/>
          <p14:tracePt t="64908" x="2012950" y="4959350"/>
          <p14:tracePt t="64925" x="2025650" y="4959350"/>
          <p14:tracePt t="64941" x="2032000" y="4959350"/>
          <p14:tracePt t="64998" x="2019300" y="4953000"/>
          <p14:tracePt t="65011" x="1968500" y="4946650"/>
          <p14:tracePt t="65027" x="1790700" y="4946650"/>
          <p14:tracePt t="65041" x="1492250" y="4946650"/>
          <p14:tracePt t="65046" x="1295400" y="4946650"/>
          <p14:tracePt t="65059" x="1054100" y="4933950"/>
          <p14:tracePt t="65075" x="673100" y="4914900"/>
          <p14:tracePt t="65078" x="571500" y="4914900"/>
          <p14:tracePt t="65092" x="495300" y="4914900"/>
          <p14:tracePt t="65108" x="444500" y="4914900"/>
          <p14:tracePt t="65125" x="438150" y="4914900"/>
          <p14:tracePt t="65182" x="457200" y="4914900"/>
          <p14:tracePt t="65191" x="495300" y="4914900"/>
          <p14:tracePt t="65208" x="666750" y="4946650"/>
          <p14:tracePt t="65225" x="977900" y="5010150"/>
          <p14:tracePt t="65242" x="1295400" y="5073650"/>
          <p14:tracePt t="65259" x="1454150" y="5111750"/>
          <p14:tracePt t="65261" x="1492250" y="5118100"/>
          <p14:tracePt t="65275" x="1498600" y="5118100"/>
          <p14:tracePt t="65292" x="1504950" y="5118100"/>
          <p14:tracePt t="65327" x="1498600" y="5118100"/>
          <p14:tracePt t="65341" x="1416050" y="5118100"/>
          <p14:tracePt t="65358" x="1289050" y="5118100"/>
          <p14:tracePt t="65375" x="1162050" y="5118100"/>
          <p14:tracePt t="65391" x="1047750" y="5118100"/>
          <p14:tracePt t="65407" x="990600" y="5118100"/>
          <p14:tracePt t="65424" x="965200" y="5118100"/>
          <p14:tracePt t="65511" x="977900" y="5118100"/>
          <p14:tracePt t="65526" x="1041400" y="5118100"/>
          <p14:tracePt t="65543" x="1098550" y="5118100"/>
          <p14:tracePt t="65559" x="1130300" y="5118100"/>
          <p14:tracePt t="65576" x="1136650" y="5118100"/>
          <p14:tracePt t="65654" x="1143000" y="5118100"/>
          <p14:tracePt t="65663" x="1149350" y="5118100"/>
          <p14:tracePt t="65676" x="1155700" y="5118100"/>
          <p14:tracePt t="65702" x="1162050" y="5118100"/>
          <p14:tracePt t="65887" x="1168400" y="5118100"/>
          <p14:tracePt t="65902" x="1181100" y="5118100"/>
          <p14:tracePt t="65919" x="1212850" y="5118100"/>
          <p14:tracePt t="65936" x="1257300" y="5118100"/>
          <p14:tracePt t="65947" x="1289050" y="5118100"/>
          <p14:tracePt t="65958" x="1422400" y="5124450"/>
          <p14:tracePt t="65975" x="1606550" y="5149850"/>
          <p14:tracePt t="65992" x="1809750" y="5194300"/>
          <p14:tracePt t="66009" x="1949450" y="5219700"/>
          <p14:tracePt t="66025" x="2000250" y="5219700"/>
          <p14:tracePt t="66041" x="2012950" y="5219700"/>
          <p14:tracePt t="66158" x="2000250" y="5219700"/>
          <p14:tracePt t="66172" x="1962150" y="5213350"/>
          <p14:tracePt t="66194" x="1797050" y="5181600"/>
          <p14:tracePt t="66212" x="1695450" y="5162550"/>
          <p14:tracePt t="66215" x="1651000" y="5149850"/>
          <p14:tracePt t="66229" x="1631950" y="5149850"/>
          <p14:tracePt t="66312" x="1638300" y="5149850"/>
          <p14:tracePt t="66327" x="1714500" y="5149850"/>
          <p14:tracePt t="66342" x="1841500" y="5149850"/>
          <p14:tracePt t="66358" x="2019300" y="5149850"/>
          <p14:tracePt t="66375" x="2228850" y="5149850"/>
          <p14:tracePt t="66392" x="2451100" y="5149850"/>
          <p14:tracePt t="66408" x="2616200" y="5149850"/>
          <p14:tracePt t="66424" x="2711450" y="5149850"/>
          <p14:tracePt t="66440" x="2755900" y="5149850"/>
          <p14:tracePt t="66457" x="2762250" y="5149850"/>
          <p14:tracePt t="66542" x="2730500" y="5149850"/>
          <p14:tracePt t="66551" x="2667000" y="5143500"/>
          <p14:tracePt t="66561" x="2597150" y="5124450"/>
          <p14:tracePt t="66576" x="2438400" y="5099050"/>
          <p14:tracePt t="66592" x="2305050" y="5080000"/>
          <p14:tracePt t="66608" x="2260600" y="5073650"/>
          <p14:tracePt t="66625" x="2254250" y="5073650"/>
          <p14:tracePt t="66670" x="2266950" y="5073650"/>
          <p14:tracePt t="66681" x="2286000" y="5073650"/>
          <p14:tracePt t="66693" x="2298700" y="5073650"/>
          <p14:tracePt t="66709" x="2400300" y="5073650"/>
          <p14:tracePt t="66725" x="2533650" y="5073650"/>
          <p14:tracePt t="66741" x="2724150" y="5073650"/>
          <p14:tracePt t="66758" x="2933700" y="5073650"/>
          <p14:tracePt t="66776" x="3086100" y="5073650"/>
          <p14:tracePt t="66792" x="3143250" y="5073650"/>
          <p14:tracePt t="66808" x="3155950" y="5073650"/>
          <p14:tracePt t="66958" x="3162300" y="5073650"/>
          <p14:tracePt t="66969" x="3168650" y="5073650"/>
          <p14:tracePt t="66987" x="3200400" y="5073650"/>
          <p14:tracePt t="66999" x="3282950" y="5073650"/>
          <p14:tracePt t="67011" x="3352800" y="5073650"/>
          <p14:tracePt t="67023" x="3505200" y="5073650"/>
          <p14:tracePt t="67040" x="3644900" y="5073650"/>
          <p14:tracePt t="67057" x="3702050" y="5073650"/>
          <p14:tracePt t="67073" x="3714750" y="5073650"/>
          <p14:tracePt t="67090" x="3721100" y="5073650"/>
          <p14:tracePt t="67383" x="3702050" y="5073650"/>
          <p14:tracePt t="67400" x="3581400" y="5073650"/>
          <p14:tracePt t="67415" x="3327400" y="5073650"/>
          <p14:tracePt t="67429" x="2857500" y="5073650"/>
          <p14:tracePt t="67440" x="2597150" y="5073650"/>
          <p14:tracePt t="67457" x="2012950" y="5073650"/>
          <p14:tracePt t="67473" x="1517650" y="5073650"/>
          <p14:tracePt t="67490" x="1193800" y="5073650"/>
          <p14:tracePt t="67507" x="1016000" y="5073650"/>
          <p14:tracePt t="67508" x="946150" y="5073650"/>
          <p14:tracePt t="67524" x="831850" y="5073650"/>
          <p14:tracePt t="67541" x="692150" y="5073650"/>
          <p14:tracePt t="67557" x="527050" y="5073650"/>
          <p14:tracePt t="67574" x="400050" y="5073650"/>
          <p14:tracePt t="67590" x="336550" y="5073650"/>
          <p14:tracePt t="67608" x="330200" y="5073650"/>
          <p14:tracePt t="67735" x="323850" y="5073650"/>
          <p14:tracePt t="67751" x="311150" y="5073650"/>
          <p14:tracePt t="67770" x="298450" y="5086350"/>
          <p14:tracePt t="67774" x="292100" y="5099050"/>
          <p14:tracePt t="67790" x="241300" y="5137150"/>
          <p14:tracePt t="67809" x="177800" y="5175250"/>
          <p14:tracePt t="67825" x="133350" y="5213350"/>
          <p14:tracePt t="67841" x="101600" y="5226050"/>
          <p14:tracePt t="67857" x="88900" y="5238750"/>
          <p14:tracePt t="68006" x="95250" y="5238750"/>
          <p14:tracePt t="68016" x="114300" y="5238750"/>
          <p14:tracePt t="68027" x="158750" y="5238750"/>
          <p14:tracePt t="68040" x="285750" y="5238750"/>
          <p14:tracePt t="68056" x="444500" y="5238750"/>
          <p14:tracePt t="68073" x="641350" y="5238750"/>
          <p14:tracePt t="68090" x="819150" y="5238750"/>
          <p14:tracePt t="68107" x="914400" y="5238750"/>
          <p14:tracePt t="68109" x="927100" y="5238750"/>
          <p14:tracePt t="68124" x="933450" y="5238750"/>
          <p14:tracePt t="68273" x="927100" y="5238750"/>
          <p14:tracePt t="68291" x="882650" y="5238750"/>
          <p14:tracePt t="68311" x="781050" y="5238750"/>
          <p14:tracePt t="68325" x="742950" y="5238750"/>
          <p14:tracePt t="68342" x="723900" y="5238750"/>
          <p14:tracePt t="68422" x="742950" y="5245100"/>
          <p14:tracePt t="68430" x="755650" y="5245100"/>
          <p14:tracePt t="68440" x="800100" y="5245100"/>
          <p14:tracePt t="68457" x="882650" y="5245100"/>
          <p14:tracePt t="68475" x="996950" y="5264150"/>
          <p14:tracePt t="68490" x="1022350" y="5264150"/>
          <p14:tracePt t="68507" x="1028700" y="5264150"/>
          <p14:tracePt t="68661" x="0" y="0"/>
        </p14:tracePtLst>
        <p14:tracePtLst>
          <p14:tracePt t="69195" x="4222750" y="3790950"/>
          <p14:tracePt t="69197" x="4216400" y="3790950"/>
          <p14:tracePt t="69207" x="4210050" y="3790950"/>
          <p14:tracePt t="69224" x="4191000" y="3790950"/>
          <p14:tracePt t="69240" x="4178300" y="3829050"/>
          <p14:tracePt t="69257" x="4146550" y="3924300"/>
          <p14:tracePt t="69274" x="4114800" y="4057650"/>
          <p14:tracePt t="69290" x="4108450" y="4191000"/>
          <p14:tracePt t="69293" x="4108450" y="4267200"/>
          <p14:tracePt t="69307" x="4121150" y="4356100"/>
          <p14:tracePt t="69323" x="4184650" y="4495800"/>
          <p14:tracePt t="69343" x="4375150" y="4699000"/>
          <p14:tracePt t="69358" x="4565650" y="4794250"/>
          <p14:tracePt t="69375" x="4749800" y="4851400"/>
          <p14:tracePt t="69391" x="4876800" y="4864100"/>
          <p14:tracePt t="69407" x="4997450" y="4857750"/>
          <p14:tracePt t="69424" x="5067300" y="4775200"/>
          <p14:tracePt t="69441" x="5099050" y="4667250"/>
          <p14:tracePt t="69458" x="5099050" y="4572000"/>
          <p14:tracePt t="69462" x="5099050" y="4527550"/>
          <p14:tracePt t="69473" x="5092700" y="4483100"/>
          <p14:tracePt t="69489" x="5067300" y="4419600"/>
          <p14:tracePt t="69506" x="5022850" y="4362450"/>
          <p14:tracePt t="69523" x="4997450" y="4337050"/>
          <p14:tracePt t="69526" x="4984750" y="4324350"/>
          <p14:tracePt t="69540" x="4984750" y="4318000"/>
          <p14:tracePt t="69654" x="4978400" y="4311650"/>
          <p14:tracePt t="69670" x="4959350" y="4292600"/>
          <p14:tracePt t="69687" x="4914900" y="4248150"/>
          <p14:tracePt t="69703" x="4845050" y="4159250"/>
          <p14:tracePt t="69715" x="4806950" y="4121150"/>
          <p14:tracePt t="69727" x="4699000" y="4038600"/>
          <p14:tracePt t="69742" x="4591050" y="3956050"/>
          <p14:tracePt t="69758" x="4508500" y="3905250"/>
          <p14:tracePt t="69775" x="4457700" y="3879850"/>
          <p14:tracePt t="69791" x="4425950" y="3873500"/>
          <p14:tracePt t="69807" x="4400550" y="3873500"/>
          <p14:tracePt t="69824" x="4356100" y="3873500"/>
          <p14:tracePt t="69840" x="4273550" y="3886200"/>
          <p14:tracePt t="69857" x="4197350" y="3937000"/>
          <p14:tracePt t="69874" x="4133850" y="4006850"/>
          <p14:tracePt t="69877" x="4121150" y="4044950"/>
          <p14:tracePt t="69891" x="4108450" y="4089400"/>
          <p14:tracePt t="69907" x="4095750" y="4178300"/>
          <p14:tracePt t="69909" x="4102100" y="4241800"/>
          <p14:tracePt t="69925" x="4121150" y="4349750"/>
          <p14:tracePt t="69941" x="4210050" y="4476750"/>
          <p14:tracePt t="69958" x="4318000" y="4603750"/>
          <p14:tracePt t="69976" x="4445000" y="4679950"/>
          <p14:tracePt t="69991" x="4552950" y="4737100"/>
          <p14:tracePt t="70007" x="4610100" y="4749800"/>
          <p14:tracePt t="70024" x="4622800" y="4749800"/>
          <p14:tracePt t="70040" x="4641850" y="4724400"/>
          <p14:tracePt t="70056" x="4654550" y="4667250"/>
          <p14:tracePt t="70073" x="4660900" y="4578350"/>
          <p14:tracePt t="70089" x="4660900" y="4514850"/>
          <p14:tracePt t="70106" x="4660900" y="4470400"/>
          <p14:tracePt t="70123" x="4660900" y="4451350"/>
          <p14:tracePt t="70139" x="4660900" y="4445000"/>
          <p14:tracePt t="70262" x="0" y="0"/>
        </p14:tracePtLst>
        <p14:tracePtLst>
          <p14:tracePt t="71122" x="4476750" y="3886200"/>
          <p14:tracePt t="71139" x="4470400" y="3886200"/>
          <p14:tracePt t="71156" x="4464050" y="3892550"/>
          <p14:tracePt t="71173" x="4438650" y="3917950"/>
          <p14:tracePt t="71190" x="4419600" y="3943350"/>
          <p14:tracePt t="71206" x="4400550" y="4006850"/>
          <p14:tracePt t="71222" x="4381500" y="4095750"/>
          <p14:tracePt t="71239" x="4368800" y="4203700"/>
          <p14:tracePt t="71256" x="4368800" y="4311650"/>
          <p14:tracePt t="71272" x="4368800" y="4387850"/>
          <p14:tracePt t="71289" x="4368800" y="4445000"/>
          <p14:tracePt t="71305" x="4387850" y="4502150"/>
          <p14:tracePt t="71322" x="4425950" y="4546600"/>
          <p14:tracePt t="71325" x="4457700" y="4578350"/>
          <p14:tracePt t="71339" x="4483100" y="4603750"/>
          <p14:tracePt t="71357" x="4648200" y="4692650"/>
          <p14:tracePt t="71375" x="4756150" y="4737100"/>
          <p14:tracePt t="71390" x="4902200" y="4768850"/>
          <p14:tracePt t="71406" x="5016500" y="4775200"/>
          <p14:tracePt t="71422" x="5118100" y="4768850"/>
          <p14:tracePt t="71439" x="5162550" y="4737100"/>
          <p14:tracePt t="71456" x="5181600" y="4686300"/>
          <p14:tracePt t="71472" x="5194300" y="4641850"/>
          <p14:tracePt t="71489" x="5194300" y="4597400"/>
          <p14:tracePt t="71506" x="5194300" y="4533900"/>
          <p14:tracePt t="71522" x="5187950" y="4438650"/>
          <p14:tracePt t="71539" x="5168900" y="4349750"/>
          <p14:tracePt t="71542" x="5156200" y="4305300"/>
          <p14:tracePt t="71556" x="5143500" y="4273550"/>
          <p14:tracePt t="71575" x="5086350" y="4159250"/>
          <p14:tracePt t="71590" x="5060950" y="4127500"/>
          <p14:tracePt t="71606" x="5029200" y="4102100"/>
          <p14:tracePt t="71622" x="5016500" y="4083050"/>
          <p14:tracePt t="71639" x="5003800" y="4083050"/>
          <p14:tracePt t="71656" x="4991100" y="4076700"/>
          <p14:tracePt t="71672" x="4984750" y="4070350"/>
          <p14:tracePt t="71689" x="4978400" y="4064000"/>
          <p14:tracePt t="71709" x="4972050" y="4064000"/>
          <p14:tracePt t="71855" x="4965700" y="4064000"/>
          <p14:tracePt t="71874" x="4959350" y="4064000"/>
          <p14:tracePt t="71893" x="4921250" y="4051300"/>
          <p14:tracePt t="71912" x="4762500" y="4025900"/>
          <p14:tracePt t="71927" x="4603750" y="4000500"/>
          <p14:tracePt t="71939" x="4508500" y="3987800"/>
          <p14:tracePt t="71957" x="4254500" y="3987800"/>
          <p14:tracePt t="71973" x="4133850" y="4000500"/>
          <p14:tracePt t="71990" x="4070350" y="4025900"/>
          <p14:tracePt t="72007" x="4044950" y="4051300"/>
          <p14:tracePt t="72023" x="4013200" y="4064000"/>
          <p14:tracePt t="72040" x="4006850" y="4095750"/>
          <p14:tracePt t="72056" x="3987800" y="4127500"/>
          <p14:tracePt t="72075" x="3975100" y="4178300"/>
          <p14:tracePt t="72078" x="3975100" y="4203700"/>
          <p14:tracePt t="72090" x="3975100" y="4235450"/>
          <p14:tracePt t="72106" x="3975100" y="4311650"/>
          <p14:tracePt t="72124" x="3994150" y="4381500"/>
          <p14:tracePt t="72126" x="4019550" y="4419600"/>
          <p14:tracePt t="72140" x="4038600" y="4457700"/>
          <p14:tracePt t="72157" x="4146550" y="4565650"/>
          <p14:tracePt t="72173" x="4267200" y="4635500"/>
          <p14:tracePt t="72191" x="4406900" y="4705350"/>
          <p14:tracePt t="72206" x="4565650" y="4756150"/>
          <p14:tracePt t="72223" x="4686300" y="4781550"/>
          <p14:tracePt t="72240" x="4749800" y="4781550"/>
          <p14:tracePt t="72256" x="4794250" y="4749800"/>
          <p14:tracePt t="72275" x="4819650" y="4692650"/>
          <p14:tracePt t="72290" x="4845050" y="4616450"/>
          <p14:tracePt t="72292" x="4851400" y="4572000"/>
          <p14:tracePt t="72306" x="4851400" y="4540250"/>
          <p14:tracePt t="72309" x="4851400" y="4476750"/>
          <p14:tracePt t="72323" x="4851400" y="4419600"/>
          <p14:tracePt t="72339" x="4851400" y="4305300"/>
          <p14:tracePt t="72342" x="4845050" y="4260850"/>
          <p14:tracePt t="72356" x="4832350" y="4222750"/>
          <p14:tracePt t="72373" x="4826000" y="4178300"/>
          <p14:tracePt t="72391" x="4826000" y="4159250"/>
          <p14:tracePt t="72406" x="4819650" y="4146550"/>
          <p14:tracePt t="72423" x="4806950" y="4133850"/>
          <p14:tracePt t="72440" x="4794250" y="4127500"/>
          <p14:tracePt t="72455" x="4743450" y="4114800"/>
          <p14:tracePt t="72472" x="4692650" y="4083050"/>
          <p14:tracePt t="72490" x="4641850" y="4064000"/>
          <p14:tracePt t="72506" x="4622800" y="4057650"/>
          <p14:tracePt t="72522" x="4603750" y="4057650"/>
          <p14:tracePt t="72540" x="4591050" y="4057650"/>
          <p14:tracePt t="72556" x="4572000" y="4089400"/>
          <p14:tracePt t="72559" x="4565650" y="4114800"/>
          <p14:tracePt t="72576" x="4540250" y="4191000"/>
          <p14:tracePt t="72591" x="4533900" y="4273550"/>
          <p14:tracePt t="72606" x="4533900" y="4337050"/>
          <p14:tracePt t="72623" x="4533900" y="4387850"/>
          <p14:tracePt t="72639" x="4552950" y="4419600"/>
          <p14:tracePt t="72656" x="4584700" y="4445000"/>
          <p14:tracePt t="72673" x="4616450" y="4451350"/>
          <p14:tracePt t="72691" x="4641850" y="4451350"/>
          <p14:tracePt t="72693" x="4660900" y="4451350"/>
          <p14:tracePt t="72706" x="4692650" y="4451350"/>
          <p14:tracePt t="72722" x="4730750" y="4438650"/>
          <p14:tracePt t="72741" x="4787900" y="4413250"/>
          <p14:tracePt t="72743" x="4800600" y="4400550"/>
          <p14:tracePt t="72757" x="4857750" y="4368800"/>
          <p14:tracePt t="72774" x="4927600" y="4324350"/>
          <p14:tracePt t="72790" x="5010150" y="4292600"/>
          <p14:tracePt t="72807" x="5092700" y="4273550"/>
          <p14:tracePt t="72824" x="5143500" y="4260850"/>
          <p14:tracePt t="72840" x="5168900" y="4248150"/>
          <p14:tracePt t="72856" x="5181600" y="4248150"/>
          <p14:tracePt t="72872" x="5200650" y="4248150"/>
          <p14:tracePt t="73062" x="5194300" y="4254500"/>
          <p14:tracePt t="73077" x="5149850" y="4267200"/>
          <p14:tracePt t="73089" x="5118100" y="4286250"/>
          <p14:tracePt t="73106" x="5022850" y="4324350"/>
          <p14:tracePt t="73123" x="4927600" y="4362450"/>
          <p14:tracePt t="73125" x="4883150" y="4375150"/>
          <p14:tracePt t="73139" x="4851400" y="4394200"/>
          <p14:tracePt t="73155" x="4819650" y="4400550"/>
          <p14:tracePt t="73172" x="4813300" y="4400550"/>
          <p14:tracePt t="73259" x="4826000" y="4400550"/>
          <p14:tracePt t="73278" x="4889500" y="4400550"/>
          <p14:tracePt t="73300" x="5080000" y="4400550"/>
          <p14:tracePt t="73303" x="5156200" y="4400550"/>
          <p14:tracePt t="73322" x="5270500" y="4400550"/>
          <p14:tracePt t="73340" x="5302250" y="4400550"/>
          <p14:tracePt t="73342" x="5308600" y="4400550"/>
          <p14:tracePt t="73356" x="5314950" y="4400550"/>
          <p14:tracePt t="73487" x="5314950" y="4406900"/>
          <p14:tracePt t="73487" x="0" y="0"/>
        </p14:tracePtLst>
        <p14:tracePtLst>
          <p14:tracePt t="74405" x="6832600" y="3968750"/>
          <p14:tracePt t="74423" x="6756400" y="4057650"/>
          <p14:tracePt t="74440" x="6680200" y="4165600"/>
          <p14:tracePt t="74455" x="6642100" y="4298950"/>
          <p14:tracePt t="74471" x="6616700" y="4394200"/>
          <p14:tracePt t="74488" x="6616700" y="4470400"/>
          <p14:tracePt t="74504" x="6629400" y="4552950"/>
          <p14:tracePt t="74521" x="6667500" y="4616450"/>
          <p14:tracePt t="74538" x="6743700" y="4679950"/>
          <p14:tracePt t="74554" x="6877050" y="4756150"/>
          <p14:tracePt t="74571" x="7061200" y="4826000"/>
          <p14:tracePt t="74574" x="7162800" y="4870450"/>
          <p14:tracePt t="74588" x="7353300" y="4921250"/>
          <p14:tracePt t="74605" x="7493000" y="4946650"/>
          <p14:tracePt t="74621" x="7562850" y="4946650"/>
          <p14:tracePt t="74638" x="7594600" y="4927600"/>
          <p14:tracePt t="74654" x="7620000" y="4895850"/>
          <p14:tracePt t="74671" x="7645400" y="4838700"/>
          <p14:tracePt t="74688" x="7670800" y="4768850"/>
          <p14:tracePt t="74704" x="7683500" y="4679950"/>
          <p14:tracePt t="74721" x="7683500" y="4603750"/>
          <p14:tracePt t="74738" x="7683500" y="4508500"/>
          <p14:tracePt t="74754" x="7658100" y="4425950"/>
          <p14:tracePt t="74771" x="7620000" y="4362450"/>
          <p14:tracePt t="74774" x="7594600" y="4337050"/>
          <p14:tracePt t="74788" x="7581900" y="4318000"/>
          <p14:tracePt t="74808" x="7442200" y="4222750"/>
          <p14:tracePt t="74822" x="7321550" y="4159250"/>
          <p14:tracePt t="74839" x="7194550" y="4108450"/>
          <p14:tracePt t="74855" x="7112000" y="4076700"/>
          <p14:tracePt t="74872" x="7073900" y="4057650"/>
          <p14:tracePt t="74888" x="7061200" y="4057650"/>
          <p14:tracePt t="74921" x="7054850" y="4057650"/>
          <p14:tracePt t="74938" x="7042150" y="4057650"/>
          <p14:tracePt t="74955" x="7029450" y="4057650"/>
          <p14:tracePt t="74972" x="7016750" y="4057650"/>
          <p14:tracePt t="74977" x="6997700" y="4057650"/>
          <p14:tracePt t="74989" x="6953250" y="4057650"/>
          <p14:tracePt t="75005" x="6908800" y="4076700"/>
          <p14:tracePt t="75022" x="6864350" y="4108450"/>
          <p14:tracePt t="75039" x="6819900" y="4146550"/>
          <p14:tracePt t="75055" x="6775450" y="4203700"/>
          <p14:tracePt t="75072" x="6750050" y="4273550"/>
          <p14:tracePt t="75088" x="6718300" y="4343400"/>
          <p14:tracePt t="75105" x="6699250" y="4394200"/>
          <p14:tracePt t="75122" x="6692900" y="4438650"/>
          <p14:tracePt t="75139" x="6692900" y="4483100"/>
          <p14:tracePt t="75142" x="6692900" y="4508500"/>
          <p14:tracePt t="75155" x="6692900" y="4540250"/>
          <p14:tracePt t="75171" x="6692900" y="4584700"/>
          <p14:tracePt t="75190" x="6737350" y="4622800"/>
          <p14:tracePt t="75208" x="6788150" y="4641850"/>
          <p14:tracePt t="75222" x="6877050" y="4654550"/>
          <p14:tracePt t="75239" x="6991350" y="4667250"/>
          <p14:tracePt t="75255" x="7156450" y="4648200"/>
          <p14:tracePt t="75271" x="7308850" y="4603750"/>
          <p14:tracePt t="75288" x="7429500" y="4533900"/>
          <p14:tracePt t="75305" x="7499350" y="4457700"/>
          <p14:tracePt t="75321" x="7537450" y="4387850"/>
          <p14:tracePt t="75326" x="7543800" y="4362450"/>
          <p14:tracePt t="75339" x="7543800" y="4337050"/>
          <p14:tracePt t="75355" x="7543800" y="4279900"/>
          <p14:tracePt t="75371" x="7537450" y="4235450"/>
          <p14:tracePt t="75376" x="7524750" y="4216400"/>
          <p14:tracePt t="75389" x="7493000" y="4178300"/>
          <p14:tracePt t="75407" x="7442200" y="4146550"/>
          <p14:tracePt t="75422" x="7359650" y="4108450"/>
          <p14:tracePt t="75437" x="7277100" y="4083050"/>
          <p14:tracePt t="75454" x="7200900" y="4064000"/>
          <p14:tracePt t="75471" x="7175500" y="4064000"/>
          <p14:tracePt t="75487" x="7150100" y="4064000"/>
          <p14:tracePt t="75504" x="7131050" y="4064000"/>
          <p14:tracePt t="75521" x="7118350" y="4064000"/>
          <p14:tracePt t="75537" x="7092950" y="4083050"/>
          <p14:tracePt t="75554" x="7086600" y="4108450"/>
          <p14:tracePt t="75571" x="7073900" y="4152900"/>
          <p14:tracePt t="75588" x="7073900" y="4203700"/>
          <p14:tracePt t="75589" x="7073900" y="4248150"/>
          <p14:tracePt t="75606" x="7124700" y="4324350"/>
          <p14:tracePt t="75622" x="7194550" y="4394200"/>
          <p14:tracePt t="75638" x="7289800" y="4457700"/>
          <p14:tracePt t="75654" x="7372350" y="4483100"/>
          <p14:tracePt t="75671" x="7410450" y="4489450"/>
          <p14:tracePt t="75689" x="7454900" y="4489450"/>
          <p14:tracePt t="75694" x="7467600" y="4489450"/>
          <p14:tracePt t="75704" x="7493000" y="4483100"/>
          <p14:tracePt t="75722" x="7531100" y="4470400"/>
          <p14:tracePt t="75738" x="7569200" y="4451350"/>
          <p14:tracePt t="75742" x="7594600" y="4438650"/>
          <p14:tracePt t="75754" x="7632700" y="4432300"/>
          <p14:tracePt t="75772" x="7683500" y="4406900"/>
          <p14:tracePt t="75788" x="7753350" y="4375150"/>
          <p14:tracePt t="75789" x="7791450" y="4368800"/>
          <p14:tracePt t="75805" x="7848600" y="4349750"/>
          <p14:tracePt t="75823" x="7874000" y="4330700"/>
          <p14:tracePt t="75838" x="7880350" y="4330700"/>
          <p14:tracePt t="75855" x="7886700" y="4330700"/>
          <p14:tracePt t="75871" x="7893050" y="4330700"/>
          <p14:tracePt t="75888" x="7905750" y="4330700"/>
          <p14:tracePt t="75904" x="7918450" y="4330700"/>
          <p14:tracePt t="75921" x="7931150" y="4330700"/>
          <p14:tracePt t="76048" x="7937500" y="4330700"/>
          <p14:tracePt t="76064" x="7937500" y="4337050"/>
          <p14:tracePt t="76078" x="7931150" y="4343400"/>
          <p14:tracePt t="76088" x="7924800" y="4349750"/>
          <p14:tracePt t="76104" x="7912100" y="4362450"/>
          <p14:tracePt t="76120" x="7880350" y="4394200"/>
          <p14:tracePt t="76137" x="7835900" y="4419600"/>
          <p14:tracePt t="76154" x="7804150" y="4438650"/>
          <p14:tracePt t="76171" x="7772400" y="4451350"/>
          <p14:tracePt t="76187" x="7753350" y="4451350"/>
          <p14:tracePt t="76188" x="7734300" y="4451350"/>
          <p14:tracePt t="76205" x="7721600" y="4451350"/>
          <p14:tracePt t="76221" x="7645400" y="4457700"/>
          <p14:tracePt t="76237" x="7613650" y="4464050"/>
          <p14:tracePt t="76509" x="0" y="0"/>
        </p14:tracePtLst>
        <p14:tracePtLst>
          <p14:tracePt t="78520" x="9677400" y="5067300"/>
          <p14:tracePt t="78538" x="9658350" y="5067300"/>
          <p14:tracePt t="78554" x="9639300" y="5080000"/>
          <p14:tracePt t="78570" x="9607550" y="5124450"/>
          <p14:tracePt t="78586" x="9563100" y="5194300"/>
          <p14:tracePt t="78603" x="9531350" y="5270500"/>
          <p14:tracePt t="78605" x="9525000" y="5314950"/>
          <p14:tracePt t="78622" x="9518650" y="5378450"/>
          <p14:tracePt t="78637" x="9525000" y="5441950"/>
          <p14:tracePt t="78654" x="9563100" y="5505450"/>
          <p14:tracePt t="78670" x="9639300" y="5575300"/>
          <p14:tracePt t="78686" x="9766300" y="5632450"/>
          <p14:tracePt t="78703" x="9944100" y="5676900"/>
          <p14:tracePt t="78720" x="10109200" y="5702300"/>
          <p14:tracePt t="78737" x="10223500" y="5702300"/>
          <p14:tracePt t="78754" x="10337800" y="5676900"/>
          <p14:tracePt t="78770" x="10426700" y="5638800"/>
          <p14:tracePt t="78786" x="10502900" y="5588000"/>
          <p14:tracePt t="78805" x="10553700" y="5537200"/>
          <p14:tracePt t="78807" x="10566400" y="5518150"/>
          <p14:tracePt t="78822" x="10579100" y="5486400"/>
          <p14:tracePt t="78838" x="10579100" y="5441950"/>
          <p14:tracePt t="78854" x="10579100" y="5378450"/>
          <p14:tracePt t="78870" x="10553700" y="5321300"/>
          <p14:tracePt t="78886" x="10534650" y="5283200"/>
          <p14:tracePt t="78903" x="10502900" y="5245100"/>
          <p14:tracePt t="78920" x="10458450" y="5187950"/>
          <p14:tracePt t="78937" x="10388600" y="5137150"/>
          <p14:tracePt t="78954" x="10274300" y="5086350"/>
          <p14:tracePt t="78970" x="10160000" y="5035550"/>
          <p14:tracePt t="78973" x="10121900" y="5016500"/>
          <p14:tracePt t="78987" x="10083800" y="5003800"/>
          <p14:tracePt t="79005" x="10001250" y="4965700"/>
          <p14:tracePt t="79021" x="9956800" y="4953000"/>
          <p14:tracePt t="79038" x="9925050" y="4953000"/>
          <p14:tracePt t="79054" x="9874250" y="4953000"/>
          <p14:tracePt t="79070" x="9810750" y="4959350"/>
          <p14:tracePt t="79087" x="9759950" y="4972050"/>
          <p14:tracePt t="79103" x="9715500" y="4997450"/>
          <p14:tracePt t="79119" x="9683750" y="5029200"/>
          <p14:tracePt t="79138" x="9652000" y="5073650"/>
          <p14:tracePt t="79153" x="9620250" y="5137150"/>
          <p14:tracePt t="79171" x="9601200" y="5194300"/>
          <p14:tracePt t="79187" x="9601200" y="5245100"/>
          <p14:tracePt t="79189" x="9601200" y="5276850"/>
          <p14:tracePt t="79204" x="9601200" y="5308600"/>
          <p14:tracePt t="79222" x="9620250" y="5391150"/>
          <p14:tracePt t="79238" x="9658350" y="5435600"/>
          <p14:tracePt t="79255" x="9734550" y="5499100"/>
          <p14:tracePt t="79271" x="9829800" y="5543550"/>
          <p14:tracePt t="79287" x="9918700" y="5568950"/>
          <p14:tracePt t="79303" x="9969500" y="5568950"/>
          <p14:tracePt t="79320" x="10007600" y="5568950"/>
          <p14:tracePt t="79337" x="10045700" y="5537200"/>
          <p14:tracePt t="79354" x="10077450" y="5499100"/>
          <p14:tracePt t="79370" x="10090150" y="5461000"/>
          <p14:tracePt t="79374" x="10096500" y="5435600"/>
          <p14:tracePt t="79387" x="10102850" y="5422900"/>
          <p14:tracePt t="79404" x="10109200" y="5397500"/>
          <p14:tracePt t="79423" x="10109200" y="5359400"/>
          <p14:tracePt t="79439" x="10102850" y="5340350"/>
          <p14:tracePt t="79549" x="0" y="0"/>
        </p14:tracePtLst>
        <p14:tracePtLst>
          <p14:tracePt t="80073" x="9391650" y="6026150"/>
          <p14:tracePt t="80089" x="9385300" y="6026150"/>
          <p14:tracePt t="80104" x="9366250" y="6051550"/>
          <p14:tracePt t="80121" x="9340850" y="6102350"/>
          <p14:tracePt t="80125" x="9334500" y="6134100"/>
          <p14:tracePt t="80142" x="9321800" y="6197600"/>
          <p14:tracePt t="80153" x="9321800" y="6235700"/>
          <p14:tracePt t="80171" x="9321800" y="6311900"/>
          <p14:tracePt t="80172" x="9334500" y="6337300"/>
          <p14:tracePt t="80188" x="9347200" y="6362700"/>
          <p14:tracePt t="80191" x="9372600" y="6394450"/>
          <p14:tracePt t="80203" x="9398000" y="6419850"/>
          <p14:tracePt t="80222" x="9588500" y="6496050"/>
          <p14:tracePt t="80237" x="9772650" y="6521450"/>
          <p14:tracePt t="80253" x="9950450" y="6527800"/>
          <p14:tracePt t="80272" x="10121900" y="6521450"/>
          <p14:tracePt t="80287" x="10223500" y="6470650"/>
          <p14:tracePt t="80305" x="10280650" y="6407150"/>
          <p14:tracePt t="80320" x="10312400" y="6324600"/>
          <p14:tracePt t="80336" x="10318750" y="6248400"/>
          <p14:tracePt t="80353" x="10318750" y="6172200"/>
          <p14:tracePt t="80370" x="10306050" y="6108700"/>
          <p14:tracePt t="80387" x="10274300" y="6064250"/>
          <p14:tracePt t="80389" x="10255250" y="6045200"/>
          <p14:tracePt t="80403" x="10229850" y="6026150"/>
          <p14:tracePt t="80421" x="10121900" y="5975350"/>
          <p14:tracePt t="80438" x="10045700" y="5949950"/>
          <p14:tracePt t="80454" x="10026650" y="5943600"/>
          <p14:tracePt t="80469" x="10013950" y="5943600"/>
          <p14:tracePt t="80487" x="10001250" y="5943600"/>
          <p14:tracePt t="80599" x="9994900" y="5943600"/>
          <p14:tracePt t="80613" x="9982200" y="5943600"/>
          <p14:tracePt t="80628" x="9950450" y="5962650"/>
          <p14:tracePt t="80642" x="9925050" y="5975350"/>
          <p14:tracePt t="80653" x="9842500" y="6000750"/>
          <p14:tracePt t="80670" x="9772650" y="6032500"/>
          <p14:tracePt t="80689" x="9709150" y="6076950"/>
          <p14:tracePt t="80706" x="9652000" y="6115050"/>
          <p14:tracePt t="80720" x="9601200" y="6140450"/>
          <p14:tracePt t="80736" x="9582150" y="6172200"/>
          <p14:tracePt t="80753" x="9563100" y="6203950"/>
          <p14:tracePt t="80770" x="9563100" y="6235700"/>
          <p14:tracePt t="80786" x="9563100" y="6267450"/>
          <p14:tracePt t="80789" x="9563100" y="6286500"/>
          <p14:tracePt t="80803" x="9563100" y="6299200"/>
          <p14:tracePt t="80820" x="9563100" y="6337300"/>
          <p14:tracePt t="80823" x="9563100" y="6362700"/>
          <p14:tracePt t="80838" x="9607550" y="6413500"/>
          <p14:tracePt t="80853" x="9702800" y="6470650"/>
          <p14:tracePt t="80870" x="9855200" y="6521450"/>
          <p14:tracePt t="80886" x="10026650" y="6546850"/>
          <p14:tracePt t="80903" x="10147300" y="6546850"/>
          <p14:tracePt t="80920" x="10255250" y="6534150"/>
          <p14:tracePt t="80936" x="10312400" y="6483350"/>
          <p14:tracePt t="80953" x="10356850" y="6400800"/>
          <p14:tracePt t="80969" x="10382250" y="6305550"/>
          <p14:tracePt t="80987" x="10382250" y="6261100"/>
          <p14:tracePt t="80990" x="10363200" y="6223000"/>
          <p14:tracePt t="81003" x="10344150" y="6197600"/>
          <p14:tracePt t="81020" x="10248900" y="6115050"/>
          <p14:tracePt t="81037" x="9937750" y="5962650"/>
          <p14:tracePt t="81053" x="9753600" y="5905500"/>
          <p14:tracePt t="81070" x="9620250" y="5873750"/>
          <p14:tracePt t="81087" x="9569450" y="5861050"/>
          <p14:tracePt t="81103" x="9531350" y="5861050"/>
          <p14:tracePt t="81119" x="9486900" y="5886450"/>
          <p14:tracePt t="81136" x="9442450" y="5943600"/>
          <p14:tracePt t="81153" x="9404350" y="6000750"/>
          <p14:tracePt t="81169" x="9366250" y="6070600"/>
          <p14:tracePt t="81187" x="9347200" y="6140450"/>
          <p14:tracePt t="81206" x="9334500" y="6203950"/>
          <p14:tracePt t="81208" x="9334500" y="6223000"/>
          <p14:tracePt t="81220" x="9334500" y="6254750"/>
          <p14:tracePt t="81237" x="9340850" y="6350000"/>
          <p14:tracePt t="81253" x="9372600" y="6381750"/>
          <p14:tracePt t="81270" x="9442450" y="6419850"/>
          <p14:tracePt t="81287" x="9525000" y="6445250"/>
          <p14:tracePt t="81303" x="9582150" y="6451600"/>
          <p14:tracePt t="81319" x="9645650" y="6451600"/>
          <p14:tracePt t="81336" x="9715500" y="6438900"/>
          <p14:tracePt t="81353" x="9779000" y="6407150"/>
          <p14:tracePt t="81369" x="9804400" y="6375400"/>
          <p14:tracePt t="81386" x="9823450" y="6343650"/>
          <p14:tracePt t="81388" x="9829800" y="6324600"/>
          <p14:tracePt t="81403" x="9836150" y="6311900"/>
          <p14:tracePt t="81420" x="9836150" y="6292850"/>
          <p14:tracePt t="81437" x="9836150" y="6248400"/>
          <p14:tracePt t="81453" x="9823450" y="6210300"/>
          <p14:tracePt t="81470" x="9791700" y="6178550"/>
          <p14:tracePt t="81486" x="9753600" y="6153150"/>
          <p14:tracePt t="81502" x="9702800" y="6121400"/>
          <p14:tracePt t="81520" x="9639300" y="6102350"/>
          <p14:tracePt t="81536" x="9588500" y="6089650"/>
          <p14:tracePt t="81553" x="9563100" y="6083300"/>
          <p14:tracePt t="81570" x="9518650" y="6076950"/>
          <p14:tracePt t="81587" x="9499600" y="6076950"/>
          <p14:tracePt t="81589" x="9480550" y="6076950"/>
          <p14:tracePt t="81603" x="9467850" y="6076950"/>
          <p14:tracePt t="81620" x="9448800" y="6076950"/>
          <p14:tracePt t="81637" x="9391650" y="6083300"/>
          <p14:tracePt t="81653" x="9372600" y="6096000"/>
          <p14:tracePt t="81670" x="9366250" y="6121400"/>
          <p14:tracePt t="81687" x="9366250" y="6146800"/>
          <p14:tracePt t="81705" x="9378950" y="6197600"/>
          <p14:tracePt t="81709" x="9410700" y="6223000"/>
          <p14:tracePt t="81720" x="9448800" y="6254750"/>
          <p14:tracePt t="81736" x="9518650" y="6299200"/>
          <p14:tracePt t="81752" x="9626600" y="6350000"/>
          <p14:tracePt t="81769" x="9658350" y="6362700"/>
          <p14:tracePt t="81786" x="9664700" y="6362700"/>
          <p14:tracePt t="81830" x="9671050" y="6369050"/>
          <p14:tracePt t="81848" x="9671050" y="6375400"/>
          <p14:tracePt t="81855" x="9664700" y="6375400"/>
          <p14:tracePt t="81869" x="9613900" y="6375400"/>
          <p14:tracePt t="81885" x="9525000" y="6375400"/>
          <p14:tracePt t="81905" x="9448800" y="6375400"/>
          <p14:tracePt t="81921" x="9404350" y="6375400"/>
          <p14:tracePt t="81936" x="9378950" y="6375400"/>
          <p14:tracePt t="81953" x="9372600" y="6375400"/>
          <p14:tracePt t="81970" x="9359900" y="6369050"/>
          <p14:tracePt t="82039" x="9359900" y="6362700"/>
          <p14:tracePt t="82110" x="9366250" y="6362700"/>
          <p14:tracePt t="82126" x="9372600" y="6362700"/>
          <p14:tracePt t="82139" x="9391650" y="6362700"/>
          <p14:tracePt t="82152" x="9442450" y="6362700"/>
          <p14:tracePt t="82168" x="9537700" y="6362700"/>
          <p14:tracePt t="82185" x="9658350" y="6350000"/>
          <p14:tracePt t="82204" x="9753600" y="6337300"/>
          <p14:tracePt t="82207" x="9791700" y="6324600"/>
          <p14:tracePt t="82219" x="9817100" y="6318250"/>
          <p14:tracePt t="82236" x="9848850" y="6299200"/>
          <p14:tracePt t="82253" x="9880600" y="6267450"/>
          <p14:tracePt t="82269" x="9886950" y="6248400"/>
          <p14:tracePt t="82286" x="9886950" y="6242050"/>
          <p14:tracePt t="82302" x="9886950" y="6229350"/>
          <p14:tracePt t="82319" x="9880600" y="6197600"/>
          <p14:tracePt t="82335" x="9848850" y="6159500"/>
          <p14:tracePt t="82352" x="9804400" y="6140450"/>
          <p14:tracePt t="82369" x="9728200" y="6096000"/>
          <p14:tracePt t="82385" x="9671050" y="6070600"/>
          <p14:tracePt t="82404" x="9632950" y="6057900"/>
          <p14:tracePt t="82418" x="9620250" y="6051550"/>
          <p14:tracePt t="82435" x="9601200" y="6051550"/>
          <p14:tracePt t="82452" x="9588500" y="6051550"/>
          <p14:tracePt t="82469" x="9575800" y="6089650"/>
          <p14:tracePt t="82486" x="9563100" y="6153150"/>
          <p14:tracePt t="82502" x="9563100" y="6197600"/>
          <p14:tracePt t="82518" x="9563100" y="6267450"/>
          <p14:tracePt t="82535" x="9588500" y="6318250"/>
          <p14:tracePt t="82551" x="9626600" y="6356350"/>
          <p14:tracePt t="82568" x="9645650" y="6375400"/>
          <p14:tracePt t="82585" x="9683750" y="6388100"/>
          <p14:tracePt t="82602" x="9702800" y="6388100"/>
          <p14:tracePt t="82622" x="9728200" y="6388100"/>
          <p14:tracePt t="82637" x="9747250" y="6388100"/>
          <p14:tracePt t="82669" x="9753600" y="6375400"/>
          <p14:tracePt t="82686" x="9753600" y="6356350"/>
          <p14:tracePt t="82704" x="9753600" y="6337300"/>
          <p14:tracePt t="82719" x="9747250" y="6299200"/>
          <p14:tracePt t="82735" x="9740900" y="6286500"/>
          <p14:tracePt t="82752" x="9728200" y="6273800"/>
          <p14:tracePt t="82769" x="9728200" y="6267450"/>
          <p14:tracePt t="82871" x="9728200" y="6261100"/>
          <p14:tracePt t="82885" x="9759950" y="6267450"/>
          <p14:tracePt t="82905" x="9855200" y="6299200"/>
          <p14:tracePt t="82920" x="9994900" y="6337300"/>
          <p14:tracePt t="82936" x="10090150" y="6362700"/>
          <p14:tracePt t="82952" x="10115550" y="6362700"/>
          <p14:tracePt t="82969" x="10121900" y="6362700"/>
          <p14:tracePt t="82986" x="10140950" y="6356350"/>
          <p14:tracePt t="83002" x="10140950" y="6330950"/>
          <p14:tracePt t="83006" x="10140950" y="6318250"/>
          <p14:tracePt t="83019" x="10140950" y="6305550"/>
          <p14:tracePt t="83035" x="10140950" y="6280150"/>
          <p14:tracePt t="83052" x="10128250" y="6261100"/>
          <p14:tracePt t="83055" x="10115550" y="6248400"/>
          <p14:tracePt t="83070" x="10083800" y="6229350"/>
          <p14:tracePt t="83086" x="10039350" y="6203950"/>
          <p14:tracePt t="83104" x="9994900" y="6178550"/>
          <p14:tracePt t="83120" x="9969500" y="6159500"/>
          <p14:tracePt t="83152" x="9956800" y="6153150"/>
          <p14:tracePt t="83238" x="9950450" y="6153150"/>
          <p14:tracePt t="83253" x="9950450" y="6172200"/>
          <p14:tracePt t="83270" x="9950450" y="6235700"/>
          <p14:tracePt t="83285" x="9950450" y="6343650"/>
          <p14:tracePt t="83302" x="9963150" y="6419850"/>
          <p14:tracePt t="83320" x="9969500" y="6451600"/>
          <p14:tracePt t="83336" x="9982200" y="6477000"/>
          <p14:tracePt t="83353" x="9988550" y="6483350"/>
          <p14:tracePt t="83386" x="9994900" y="6483350"/>
          <p14:tracePt t="83403" x="10026650" y="6483350"/>
          <p14:tracePt t="83419" x="10071100" y="6483350"/>
          <p14:tracePt t="83421" x="10102850" y="6483350"/>
          <p14:tracePt t="83435" x="10134600" y="6483350"/>
          <p14:tracePt t="83453" x="10210800" y="6483350"/>
          <p14:tracePt t="83469" x="10274300" y="6457950"/>
          <p14:tracePt t="83486" x="10312400" y="6445250"/>
          <p14:tracePt t="83503" x="10331450" y="6438900"/>
          <p14:tracePt t="83519" x="10337800" y="6438900"/>
          <p14:tracePt t="83765" x="0" y="0"/>
        </p14:tracePtLst>
        <p14:tracePtLst>
          <p14:tracePt t="86057" x="9086850" y="4235450"/>
          <p14:tracePt t="86174" x="9112250" y="4235450"/>
          <p14:tracePt t="86188" x="9150350" y="4235450"/>
          <p14:tracePt t="86205" x="9334500" y="4235450"/>
          <p14:tracePt t="86218" x="9385300" y="4235450"/>
          <p14:tracePt t="86234" x="9480550" y="4235450"/>
          <p14:tracePt t="86237" x="9525000" y="4235450"/>
          <p14:tracePt t="86251" x="9550400" y="4235450"/>
          <p14:tracePt t="86267" x="9569450" y="4235450"/>
          <p14:tracePt t="86284" x="9575800" y="4235450"/>
          <p14:tracePt t="86429" x="0" y="0"/>
        </p14:tracePtLst>
        <p14:tracePtLst>
          <p14:tracePt t="87271" x="4889500" y="1892300"/>
          <p14:tracePt t="87294" x="4902200" y="1892300"/>
          <p14:tracePt t="87309" x="4991100" y="1905000"/>
          <p14:tracePt t="87324" x="5067300" y="1917700"/>
          <p14:tracePt t="87339" x="5378450" y="1981200"/>
          <p14:tracePt t="87343" x="5613400" y="2032000"/>
          <p14:tracePt t="87360" x="6108700" y="2114550"/>
          <p14:tracePt t="87370" x="6337300" y="2139950"/>
          <p14:tracePt t="87384" x="6591300" y="2159000"/>
          <p14:tracePt t="87401" x="6654800" y="2159000"/>
          <p14:tracePt t="87417" x="6673850" y="2159000"/>
          <p14:tracePt t="87566" x="0" y="0"/>
        </p14:tracePtLst>
        <p14:tracePtLst>
          <p14:tracePt t="88743" x="9759950" y="5245100"/>
          <p14:tracePt t="88798" x="9759950" y="5251450"/>
          <p14:tracePt t="88811" x="9766300" y="5251450"/>
          <p14:tracePt t="88825" x="9798050" y="5251450"/>
          <p14:tracePt t="88838" x="9893300" y="5264150"/>
          <p14:tracePt t="88851" x="9956800" y="5276850"/>
          <p14:tracePt t="88867" x="10090150" y="5276850"/>
          <p14:tracePt t="88884" x="10242550" y="5276850"/>
          <p14:tracePt t="88887" x="10325100" y="5276850"/>
          <p14:tracePt t="88902" x="10445750" y="5276850"/>
          <p14:tracePt t="88918" x="10509250" y="5276850"/>
          <p14:tracePt t="88935" x="10547350" y="5289550"/>
          <p14:tracePt t="89096" x="10541000" y="5289550"/>
          <p14:tracePt t="89109" x="10477500" y="5289550"/>
          <p14:tracePt t="89124" x="10433050" y="5276850"/>
          <p14:tracePt t="89140" x="10375900" y="5276850"/>
          <p14:tracePt t="89142" x="10344150" y="5276850"/>
          <p14:tracePt t="89159" x="10261600" y="5276850"/>
          <p14:tracePt t="89173" x="10153650" y="5276850"/>
          <p14:tracePt t="89189" x="10026650" y="5276850"/>
          <p14:tracePt t="89210" x="9899650" y="5276850"/>
          <p14:tracePt t="89223" x="9823450" y="5276850"/>
          <p14:tracePt t="89236" x="9804400" y="5276850"/>
          <p14:tracePt t="89251" x="9798050" y="5276850"/>
          <p14:tracePt t="89336" x="9829800" y="5276850"/>
          <p14:tracePt t="89350" x="9918700" y="5283200"/>
          <p14:tracePt t="89367" x="10026650" y="5295900"/>
          <p14:tracePt t="89384" x="10115550" y="5295900"/>
          <p14:tracePt t="89400" x="10172700" y="5295900"/>
          <p14:tracePt t="89416" x="10198100" y="5295900"/>
          <p14:tracePt t="89494" x="10166350" y="5295900"/>
          <p14:tracePt t="89509" x="10045700" y="5295900"/>
          <p14:tracePt t="89522" x="9975850" y="5295900"/>
          <p14:tracePt t="89534" x="9798050" y="5295900"/>
          <p14:tracePt t="89551" x="9645650" y="5295900"/>
          <p14:tracePt t="89567" x="9594850" y="5295900"/>
          <p14:tracePt t="89583" x="9588500" y="5295900"/>
          <p14:tracePt t="89616" x="9594850" y="5295900"/>
          <p14:tracePt t="89633" x="9658350" y="5308600"/>
          <p14:tracePt t="89650" x="9734550" y="5321300"/>
          <p14:tracePt t="89667" x="9836150" y="5346700"/>
          <p14:tracePt t="89669" x="9893300" y="5353050"/>
          <p14:tracePt t="89684" x="10013950" y="5378450"/>
          <p14:tracePt t="89701" x="10153650" y="5403850"/>
          <p14:tracePt t="89717" x="10229850" y="5403850"/>
          <p14:tracePt t="89734" x="10255250" y="5403850"/>
          <p14:tracePt t="89749" x="10261600" y="5403850"/>
          <p14:tracePt t="89799" x="10255250" y="5403850"/>
          <p14:tracePt t="89810" x="10236200" y="5403850"/>
          <p14:tracePt t="89824" x="10179050" y="5397500"/>
          <p14:tracePt t="89836" x="10153650" y="5397500"/>
          <p14:tracePt t="89851" x="10096500" y="5397500"/>
          <p14:tracePt t="89867" x="10071100" y="5397500"/>
          <p14:tracePt t="89869" x="10058400" y="5397500"/>
          <p14:tracePt t="89883" x="10045700" y="5397500"/>
          <p14:tracePt t="89991" x="10058400" y="5397500"/>
          <p14:tracePt t="90006" x="10096500" y="5397500"/>
          <p14:tracePt t="90022" x="10153650" y="5397500"/>
          <p14:tracePt t="90037" x="10204450" y="5397500"/>
          <p14:tracePt t="90067" x="10210800" y="5397500"/>
          <p14:tracePt t="90094" x="10217150" y="5391150"/>
          <p14:tracePt t="90105" x="10204450" y="5391150"/>
          <p14:tracePt t="90117" x="10153650" y="5378450"/>
          <p14:tracePt t="90134" x="10064750" y="5353050"/>
          <p14:tracePt t="90151" x="9963150" y="5340350"/>
          <p14:tracePt t="90167" x="9880600" y="5334000"/>
          <p14:tracePt t="90185" x="9798050" y="5314950"/>
          <p14:tracePt t="90189" x="9791700" y="5314950"/>
          <p14:tracePt t="90201" x="9779000" y="5314950"/>
          <p14:tracePt t="90217" x="9772650" y="5314950"/>
          <p14:tracePt t="90287" x="9791700" y="5314950"/>
          <p14:tracePt t="90302" x="9855200" y="5314950"/>
          <p14:tracePt t="90319" x="9982200" y="5314950"/>
          <p14:tracePt t="90337" x="10140950" y="5314950"/>
          <p14:tracePt t="90359" x="10350500" y="5314950"/>
          <p14:tracePt t="90371" x="10375900" y="5314950"/>
          <p14:tracePt t="90384" x="10388600" y="5314950"/>
          <p14:tracePt t="90400" x="10394950" y="5314950"/>
          <p14:tracePt t="90453" x="10350500" y="5308600"/>
          <p14:tracePt t="90463" x="10293350" y="5302250"/>
          <p14:tracePt t="90475" x="10210800" y="5283200"/>
          <p14:tracePt t="90486" x="9994900" y="5251450"/>
          <p14:tracePt t="90500" x="9893300" y="5238750"/>
          <p14:tracePt t="90516" x="9734550" y="5238750"/>
          <p14:tracePt t="90518" x="9677400" y="5238750"/>
          <p14:tracePt t="90532" x="9645650" y="5238750"/>
          <p14:tracePt t="90549" x="9639300" y="5238750"/>
          <p14:tracePt t="90624" x="9652000" y="5238750"/>
          <p14:tracePt t="90638" x="9690100" y="5238750"/>
          <p14:tracePt t="90650" x="9721850" y="5238750"/>
          <p14:tracePt t="90668" x="9842500" y="5238750"/>
          <p14:tracePt t="90669" x="9906000" y="5238750"/>
          <p14:tracePt t="90687" x="10052050" y="5238750"/>
          <p14:tracePt t="90701" x="10198100" y="5238750"/>
          <p14:tracePt t="90717" x="10293350" y="5238750"/>
          <p14:tracePt t="90733" x="10331450" y="5238750"/>
          <p14:tracePt t="91069" x="0" y="0"/>
        </p14:tracePtLst>
        <p14:tracePtLst>
          <p14:tracePt t="93951" x="9842500" y="5245100"/>
          <p14:tracePt t="94038" x="9842500" y="5251450"/>
          <p14:tracePt t="94050" x="9848850" y="5251450"/>
          <p14:tracePt t="94066" x="9906000" y="5251450"/>
          <p14:tracePt t="94081" x="10058400" y="5264150"/>
          <p14:tracePt t="94085" x="10153650" y="5283200"/>
          <p14:tracePt t="94098" x="10248900" y="5308600"/>
          <p14:tracePt t="94115" x="10452100" y="5346700"/>
          <p14:tracePt t="94118" x="10528300" y="5353050"/>
          <p14:tracePt t="94132" x="10636250" y="5378450"/>
          <p14:tracePt t="94149" x="10661650" y="5384800"/>
          <p14:tracePt t="94398" x="0" y="0"/>
        </p14:tracePtLst>
        <p14:tracePtLst>
          <p14:tracePt t="99105" x="6483350" y="2406650"/>
          <p14:tracePt t="99118" x="6470650" y="2406650"/>
          <p14:tracePt t="99131" x="6464300" y="2406650"/>
          <p14:tracePt t="99147" x="6432550" y="2470150"/>
          <p14:tracePt t="99149" x="6419850" y="2520950"/>
          <p14:tracePt t="99165" x="6375400" y="2673350"/>
          <p14:tracePt t="99183" x="6362700" y="2857500"/>
          <p14:tracePt t="99197" x="6362700" y="3035300"/>
          <p14:tracePt t="99214" x="6394450" y="3200400"/>
          <p14:tracePt t="99230" x="6451600" y="3314700"/>
          <p14:tracePt t="99248" x="6565900" y="3429000"/>
          <p14:tracePt t="99263" x="6711950" y="3543300"/>
          <p14:tracePt t="99280" x="6889750" y="3644900"/>
          <p14:tracePt t="99296" x="7086600" y="3721100"/>
          <p14:tracePt t="99313" x="7213600" y="3746500"/>
          <p14:tracePt t="99330" x="7283450" y="3721100"/>
          <p14:tracePt t="99346" x="7334250" y="3613150"/>
          <p14:tracePt t="99365" x="7359650" y="3378200"/>
          <p14:tracePt t="99382" x="7359650" y="3187700"/>
          <p14:tracePt t="99398" x="7346950" y="2997200"/>
          <p14:tracePt t="99415" x="7315200" y="2844800"/>
          <p14:tracePt t="99431" x="7264400" y="2717800"/>
          <p14:tracePt t="99449" x="7219950" y="2635250"/>
          <p14:tracePt t="99464" x="7188200" y="2590800"/>
          <p14:tracePt t="99481" x="7169150" y="2571750"/>
          <p14:tracePt t="99514" x="7169150" y="2565400"/>
          <p14:tracePt t="99646" x="0" y="0"/>
        </p14:tracePtLst>
        <p14:tracePtLst>
          <p14:tracePt t="100503" x="9601200" y="5848350"/>
          <p14:tracePt t="100511" x="9594850" y="5854700"/>
          <p14:tracePt t="100530" x="9569450" y="5873750"/>
          <p14:tracePt t="100546" x="9531350" y="5924550"/>
          <p14:tracePt t="100562" x="9499600" y="5988050"/>
          <p14:tracePt t="100579" x="9480550" y="6032500"/>
          <p14:tracePt t="100596" x="9461500" y="6076950"/>
          <p14:tracePt t="100598" x="9461500" y="6096000"/>
          <p14:tracePt t="100614" x="9455150" y="6153150"/>
          <p14:tracePt t="100630" x="9455150" y="6203950"/>
          <p14:tracePt t="100646" x="9467850" y="6280150"/>
          <p14:tracePt t="100663" x="9499600" y="6356350"/>
          <p14:tracePt t="100680" x="9569450" y="6432550"/>
          <p14:tracePt t="100696" x="9677400" y="6502400"/>
          <p14:tracePt t="100713" x="9829800" y="6572250"/>
          <p14:tracePt t="100729" x="10026650" y="6635750"/>
          <p14:tracePt t="100748" x="10236200" y="6680200"/>
          <p14:tracePt t="100749" x="10344150" y="6699250"/>
          <p14:tracePt t="100764" x="10420350" y="6705600"/>
          <p14:tracePt t="100780" x="10541000" y="6699250"/>
          <p14:tracePt t="100796" x="10553700" y="6673850"/>
          <p14:tracePt t="100813" x="10585450" y="6546850"/>
          <p14:tracePt t="100830" x="10579100" y="6438900"/>
          <p14:tracePt t="100846" x="10541000" y="6324600"/>
          <p14:tracePt t="100863" x="10477500" y="6229350"/>
          <p14:tracePt t="100880" x="10407650" y="6146800"/>
          <p14:tracePt t="100896" x="10312400" y="6064250"/>
          <p14:tracePt t="100912" x="10204450" y="6000750"/>
          <p14:tracePt t="100929" x="10102850" y="5956300"/>
          <p14:tracePt t="100948" x="10039350" y="5937250"/>
          <p14:tracePt t="100965" x="10026650" y="5930900"/>
          <p14:tracePt t="100989" x="10020300" y="5930900"/>
          <p14:tracePt t="100999" x="10013950" y="5930900"/>
          <p14:tracePt t="101214" x="0" y="0"/>
        </p14:tracePtLst>
        <p14:tracePtLst>
          <p14:tracePt t="101839" x="9156700" y="3790950"/>
          <p14:tracePt t="101858" x="9150350" y="3790950"/>
          <p14:tracePt t="101873" x="9144000" y="3790950"/>
          <p14:tracePt t="101886" x="9131300" y="3803650"/>
          <p14:tracePt t="101897" x="9124950" y="3829050"/>
          <p14:tracePt t="101914" x="9105900" y="3892550"/>
          <p14:tracePt t="101918" x="9093200" y="3937000"/>
          <p14:tracePt t="101930" x="9086850" y="3987800"/>
          <p14:tracePt t="101946" x="9086850" y="4095750"/>
          <p14:tracePt t="101963" x="9105900" y="4260850"/>
          <p14:tracePt t="101967" x="9131300" y="4337050"/>
          <p14:tracePt t="101979" x="9169400" y="4413250"/>
          <p14:tracePt t="101997" x="9321800" y="4635500"/>
          <p14:tracePt t="102015" x="9461500" y="4768850"/>
          <p14:tracePt t="102031" x="9620250" y="4864100"/>
          <p14:tracePt t="102046" x="9766300" y="4933950"/>
          <p14:tracePt t="102063" x="9874250" y="4959350"/>
          <p14:tracePt t="102080" x="9969500" y="4959350"/>
          <p14:tracePt t="102098" x="10090150" y="4927600"/>
          <p14:tracePt t="102113" x="10229850" y="4864100"/>
          <p14:tracePt t="102131" x="10356850" y="4781550"/>
          <p14:tracePt t="102146" x="10439400" y="4673600"/>
          <p14:tracePt t="102149" x="10471150" y="4622800"/>
          <p14:tracePt t="102163" x="10483850" y="4578350"/>
          <p14:tracePt t="102179" x="10502900" y="4495800"/>
          <p14:tracePt t="102183" x="10515600" y="4451350"/>
          <p14:tracePt t="102197" x="10521950" y="4381500"/>
          <p14:tracePt t="102213" x="10521950" y="4324350"/>
          <p14:tracePt t="102230" x="10496550" y="4260850"/>
          <p14:tracePt t="102246" x="10445750" y="4184650"/>
          <p14:tracePt t="102262" x="10369550" y="4102100"/>
          <p14:tracePt t="102279" x="10236200" y="3981450"/>
          <p14:tracePt t="102296" x="10077450" y="3867150"/>
          <p14:tracePt t="102314" x="9925050" y="3771900"/>
          <p14:tracePt t="102329" x="9798050" y="3708400"/>
          <p14:tracePt t="102346" x="9728200" y="3683000"/>
          <p14:tracePt t="102364" x="9696450" y="3676650"/>
          <p14:tracePt t="102367" x="9683750" y="3676650"/>
          <p14:tracePt t="102378" x="9664700" y="3676650"/>
          <p14:tracePt t="102396" x="9613900" y="3689350"/>
          <p14:tracePt t="102414" x="9512300" y="3746500"/>
          <p14:tracePt t="102429" x="9429750" y="3816350"/>
          <p14:tracePt t="102446" x="9340850" y="3898900"/>
          <p14:tracePt t="102462" x="9271000" y="3975100"/>
          <p14:tracePt t="102479" x="9232900" y="4044950"/>
          <p14:tracePt t="102496" x="9213850" y="4133850"/>
          <p14:tracePt t="102515" x="9201150" y="4216400"/>
          <p14:tracePt t="102517" x="9207500" y="4267200"/>
          <p14:tracePt t="102534" x="9220200" y="4349750"/>
          <p14:tracePt t="102547" x="9232900" y="4381500"/>
          <p14:tracePt t="102563" x="9271000" y="4438650"/>
          <p14:tracePt t="102566" x="9283700" y="4464050"/>
          <p14:tracePt t="102578" x="9296400" y="4489450"/>
          <p14:tracePt t="102595" x="9315450" y="4508500"/>
          <p14:tracePt t="102612" x="9321800" y="4514850"/>
          <p14:tracePt t="102718" x="9315450" y="4514850"/>
          <p14:tracePt t="102743" x="9302750" y="4508500"/>
          <p14:tracePt t="102757" x="9277350" y="4495800"/>
          <p14:tracePt t="102772" x="9264650" y="4489450"/>
          <p14:tracePt t="102788" x="9245600" y="4483100"/>
          <p14:tracePt t="102790" x="9226550" y="4476750"/>
          <p14:tracePt t="102808" x="9220200" y="4476750"/>
          <p14:tracePt t="102823" x="9207500" y="4470400"/>
          <p14:tracePt t="102838" x="9194800" y="4464050"/>
          <p14:tracePt t="102850" x="9188450" y="4457700"/>
          <p14:tracePt t="102862" x="9175750" y="4457700"/>
          <p14:tracePt t="102879" x="9156700" y="4445000"/>
          <p14:tracePt t="102895" x="9131300" y="4425950"/>
          <p14:tracePt t="102912" x="9118600" y="4419600"/>
          <p14:tracePt t="102929" x="9112250" y="4413250"/>
          <p14:tracePt t="103023" x="9105900" y="4406900"/>
          <p14:tracePt t="103040" x="9112250" y="4394200"/>
          <p14:tracePt t="103057" x="9131300" y="4362450"/>
          <p14:tracePt t="103073" x="9194800" y="4330700"/>
          <p14:tracePt t="103077" x="9220200" y="4305300"/>
          <p14:tracePt t="103095" x="9309100" y="4260850"/>
          <p14:tracePt t="103114" x="9372600" y="4216400"/>
          <p14:tracePt t="103129" x="9410700" y="4191000"/>
          <p14:tracePt t="103146" x="9429750" y="4178300"/>
          <p14:tracePt t="103162" x="9442450" y="4171950"/>
          <p14:tracePt t="103180" x="9455150" y="4171950"/>
          <p14:tracePt t="103196" x="9467850" y="4171950"/>
          <p14:tracePt t="103198" x="9480550" y="4171950"/>
          <p14:tracePt t="103248" x="9486900" y="4165600"/>
          <p14:tracePt t="103430" x="9499600" y="4165600"/>
          <p14:tracePt t="103446" x="9518650" y="4171950"/>
          <p14:tracePt t="103464" x="9544050" y="4178300"/>
          <p14:tracePt t="103480" x="9613900" y="4210050"/>
          <p14:tracePt t="103496" x="9702800" y="4222750"/>
          <p14:tracePt t="103512" x="9772650" y="4241800"/>
          <p14:tracePt t="103528" x="9798050" y="4241800"/>
          <p14:tracePt t="103545" x="9804400" y="4241800"/>
          <p14:tracePt t="103952" x="9810750" y="4241800"/>
          <p14:tracePt t="103964" x="9817100" y="4241800"/>
          <p14:tracePt t="103980" x="9861550" y="4241800"/>
          <p14:tracePt t="103996" x="9931400" y="4241800"/>
          <p14:tracePt t="103999" x="9975850" y="4241800"/>
          <p14:tracePt t="104013" x="10064750" y="4241800"/>
          <p14:tracePt t="104030" x="10121900" y="4241800"/>
          <p14:tracePt t="104047" x="10153650" y="4241800"/>
          <p14:tracePt t="104063" x="10179050" y="4241800"/>
          <p14:tracePt t="104078" x="10204450" y="4241800"/>
          <p14:tracePt t="104095" x="10217150" y="4241800"/>
          <p14:tracePt t="104111" x="10236200" y="4241800"/>
          <p14:tracePt t="104128" x="10242550" y="4241800"/>
          <p14:tracePt t="104145" x="10255250" y="4241800"/>
          <p14:tracePt t="104162" x="10261600" y="4241800"/>
          <p14:tracePt t="104178" x="10274300" y="4241800"/>
          <p14:tracePt t="104181" x="10287000" y="4241800"/>
          <p14:tracePt t="104195" x="10306050" y="4241800"/>
          <p14:tracePt t="104200" x="10318750" y="4241800"/>
          <p14:tracePt t="104211" x="10331450" y="4235450"/>
          <p14:tracePt t="104229" x="10356850" y="4222750"/>
          <p14:tracePt t="104265" x="10363200" y="4216400"/>
          <p14:tracePt t="104317" x="10363200" y="4197350"/>
          <p14:tracePt t="104325" x="10363200" y="4191000"/>
          <p14:tracePt t="104333" x="10331450" y="4159250"/>
          <p14:tracePt t="104344" x="10293350" y="4133850"/>
          <p14:tracePt t="104362" x="10179050" y="4064000"/>
          <p14:tracePt t="104377" x="10064750" y="4006850"/>
          <p14:tracePt t="104394" x="9963150" y="3975100"/>
          <p14:tracePt t="104411" x="9906000" y="3962400"/>
          <p14:tracePt t="104429" x="9861550" y="3962400"/>
          <p14:tracePt t="104445" x="9810750" y="3962400"/>
          <p14:tracePt t="104461" x="9740900" y="3981450"/>
          <p14:tracePt t="104478" x="9658350" y="4019550"/>
          <p14:tracePt t="104494" x="9575800" y="4057650"/>
          <p14:tracePt t="104511" x="9512300" y="4089400"/>
          <p14:tracePt t="104528" x="9474200" y="4108450"/>
          <p14:tracePt t="104545" x="9455150" y="4152900"/>
          <p14:tracePt t="104562" x="9442450" y="4210050"/>
          <p14:tracePt t="104578" x="9442450" y="4260850"/>
          <p14:tracePt t="104581" x="9442450" y="4292600"/>
          <p14:tracePt t="104594" x="9448800" y="4311650"/>
          <p14:tracePt t="104611" x="9455150" y="4356100"/>
          <p14:tracePt t="104613" x="9474200" y="4381500"/>
          <p14:tracePt t="104629" x="9512300" y="4432300"/>
          <p14:tracePt t="104645" x="9575800" y="4483100"/>
          <p14:tracePt t="104662" x="9671050" y="4527550"/>
          <p14:tracePt t="104678" x="9779000" y="4552950"/>
          <p14:tracePt t="104695" x="9886950" y="4565650"/>
          <p14:tracePt t="104711" x="10001250" y="4552950"/>
          <p14:tracePt t="104728" x="10064750" y="4489450"/>
          <p14:tracePt t="104744" x="10096500" y="4425950"/>
          <p14:tracePt t="104763" x="10102850" y="4387850"/>
          <p14:tracePt t="104778" x="10102850" y="4349750"/>
          <p14:tracePt t="104781" x="10102850" y="4330700"/>
          <p14:tracePt t="104795" x="10090150" y="4311650"/>
          <p14:tracePt t="104812" x="10052050" y="4286250"/>
          <p14:tracePt t="104815" x="10007600" y="4260850"/>
          <p14:tracePt t="104829" x="9906000" y="4229100"/>
          <p14:tracePt t="104847" x="9804400" y="4210050"/>
          <p14:tracePt t="104862" x="9734550" y="4203700"/>
          <p14:tracePt t="104879" x="9709150" y="4203700"/>
          <p14:tracePt t="104895" x="9702800" y="4203700"/>
          <p14:tracePt t="104950" x="9696450" y="4203700"/>
          <p14:tracePt t="105214" x="0" y="0"/>
        </p14:tracePtLst>
        <p14:tracePtLst>
          <p14:tracePt t="105897" x="8870950" y="4508500"/>
          <p14:tracePt t="106005" x="8877300" y="4508500"/>
          <p14:tracePt t="106014" x="8902700" y="4508500"/>
          <p14:tracePt t="106030" x="8997950" y="4508500"/>
          <p14:tracePt t="106044" x="9061450" y="4508500"/>
          <p14:tracePt t="106061" x="9334500" y="4508500"/>
          <p14:tracePt t="106078" x="9588500" y="4540250"/>
          <p14:tracePt t="106095" x="9810750" y="4578350"/>
          <p14:tracePt t="106111" x="9918700" y="4591050"/>
          <p14:tracePt t="106128" x="9950450" y="4591050"/>
          <p14:tracePt t="106144" x="9956800" y="4597400"/>
          <p14:tracePt t="106222" x="9944100" y="4597400"/>
          <p14:tracePt t="106230" x="9912350" y="4597400"/>
          <p14:tracePt t="106245" x="9779000" y="4597400"/>
          <p14:tracePt t="106262" x="9569450" y="4597400"/>
          <p14:tracePt t="106279" x="9366250" y="4597400"/>
          <p14:tracePt t="106294" x="9258300" y="4597400"/>
          <p14:tracePt t="106310" x="9239250" y="4597400"/>
          <p14:tracePt t="106327" x="9232900" y="4597400"/>
          <p14:tracePt t="106389" x="9251950" y="4597400"/>
          <p14:tracePt t="106396" x="9283700" y="4591050"/>
          <p14:tracePt t="106413" x="9429750" y="4591050"/>
          <p14:tracePt t="106427" x="9550400" y="4591050"/>
          <p14:tracePt t="106444" x="9779000" y="4591050"/>
          <p14:tracePt t="106446" x="9893300" y="4591050"/>
          <p14:tracePt t="106462" x="10033000" y="4591050"/>
          <p14:tracePt t="106478" x="10071100" y="4591050"/>
          <p14:tracePt t="106495" x="10083800" y="4591050"/>
          <p14:tracePt t="106527" x="10077450" y="4584700"/>
          <p14:tracePt t="106544" x="10052050" y="4584700"/>
          <p14:tracePt t="106560" x="9950450" y="4565650"/>
          <p14:tracePt t="106578" x="9848850" y="4559300"/>
          <p14:tracePt t="106594" x="9740900" y="4559300"/>
          <p14:tracePt t="106610" x="9696450" y="4559300"/>
          <p14:tracePt t="106627" x="9677400" y="4559300"/>
          <p14:tracePt t="106662" x="9683750" y="4559300"/>
          <p14:tracePt t="106679" x="9766300" y="4559300"/>
          <p14:tracePt t="106694" x="9912350" y="4559300"/>
          <p14:tracePt t="106711" x="10134600" y="4559300"/>
          <p14:tracePt t="106727" x="10337800" y="4559300"/>
          <p14:tracePt t="106744" x="10433050" y="4559300"/>
          <p14:tracePt t="106760" x="10452100" y="4559300"/>
          <p14:tracePt t="106778" x="10458450" y="4559300"/>
          <p14:tracePt t="106974" x="0" y="0"/>
        </p14:tracePtLst>
        <p14:tracePtLst>
          <p14:tracePt t="110089" x="9467850" y="3498850"/>
          <p14:tracePt t="110126" x="9461500" y="3498850"/>
          <p14:tracePt t="110138" x="9461500" y="3511550"/>
          <p14:tracePt t="110150" x="9442450" y="3587750"/>
          <p14:tracePt t="110163" x="9442450" y="3632200"/>
          <p14:tracePt t="110176" x="9436100" y="3790950"/>
          <p14:tracePt t="110193" x="9436100" y="4013200"/>
          <p14:tracePt t="110209" x="9436100" y="4330700"/>
          <p14:tracePt t="110226" x="9423400" y="4660900"/>
          <p14:tracePt t="110242" x="9378950" y="5048250"/>
          <p14:tracePt t="110245" x="9353550" y="5251450"/>
          <p14:tracePt t="110260" x="9340850" y="5429250"/>
          <p14:tracePt t="110278" x="9302750" y="5854700"/>
          <p14:tracePt t="110293" x="9277350" y="6013450"/>
          <p14:tracePt t="110310" x="9277350" y="6108700"/>
          <p14:tracePt t="110326" x="9277350" y="6165850"/>
          <p14:tracePt t="110342" x="9277350" y="6210300"/>
          <p14:tracePt t="110359" x="9290050" y="6235700"/>
          <p14:tracePt t="110393" x="9290050" y="6242050"/>
          <p14:tracePt t="110640" x="9302750" y="6254750"/>
          <p14:tracePt t="110650" x="9328150" y="6267450"/>
          <p14:tracePt t="110664" x="9505950" y="6324600"/>
          <p14:tracePt t="110677" x="9931400" y="6426200"/>
          <p14:tracePt t="110695" x="10604500" y="6572250"/>
          <p14:tracePt t="110711" x="11303000" y="6692900"/>
          <p14:tracePt t="110727" x="11684000" y="6731000"/>
          <p14:tracePt t="110744" x="11741150" y="6731000"/>
          <p14:tracePt t="110760" x="11760200" y="6731000"/>
          <p14:tracePt t="110793" x="11760200" y="6711950"/>
          <p14:tracePt t="110811" x="11741150" y="6699250"/>
          <p14:tracePt t="110827" x="11728450" y="6686550"/>
          <p14:tracePt t="110829" x="11715750" y="6686550"/>
          <p14:tracePt t="110845" x="11703050" y="6673850"/>
          <p14:tracePt t="110859" x="11696700" y="6667500"/>
          <p14:tracePt t="110877" x="11671300" y="6635750"/>
          <p14:tracePt t="110893" x="11639550" y="6572250"/>
          <p14:tracePt t="110909" x="11588750" y="6464300"/>
          <p14:tracePt t="110926" x="11537950" y="6330950"/>
          <p14:tracePt t="110942" x="11480800" y="6172200"/>
          <p14:tracePt t="110959" x="11417300" y="6019800"/>
          <p14:tracePt t="110977" x="11366500" y="5873750"/>
          <p14:tracePt t="110993" x="11315700" y="5740400"/>
          <p14:tracePt t="111011" x="11296650" y="5645150"/>
          <p14:tracePt t="111026" x="11283950" y="5581650"/>
          <p14:tracePt t="111029" x="11277600" y="5562600"/>
          <p14:tracePt t="111043" x="11277600" y="5549900"/>
          <p14:tracePt t="111060" x="11277600" y="5530850"/>
          <p14:tracePt t="111063" x="11277600" y="5524500"/>
          <p14:tracePt t="111076" x="11277600" y="5518150"/>
          <p14:tracePt t="111093" x="11277600" y="5499100"/>
          <p14:tracePt t="111110" x="11277600" y="5486400"/>
          <p14:tracePt t="111126" x="11277600" y="5473700"/>
          <p14:tracePt t="111143" x="11277600" y="5461000"/>
          <p14:tracePt t="111159" x="11277600" y="5454650"/>
          <p14:tracePt t="111176" x="11277600" y="5448300"/>
          <p14:tracePt t="111209" x="11277600" y="5441950"/>
          <p14:tracePt t="111226" x="11277600" y="5435600"/>
          <p14:tracePt t="111242" x="11277600" y="5429250"/>
          <p14:tracePt t="111656" x="11277600" y="5416550"/>
          <p14:tracePt t="111667" x="11277600" y="5410200"/>
          <p14:tracePt t="111683" x="11277600" y="5334000"/>
          <p14:tracePt t="111688" x="11277600" y="5270500"/>
          <p14:tracePt t="111701" x="11277600" y="5130800"/>
          <p14:tracePt t="111715" x="11277600" y="5035550"/>
          <p14:tracePt t="111727" x="11277600" y="4826000"/>
          <p14:tracePt t="111744" x="11283950" y="4622800"/>
          <p14:tracePt t="111759" x="11277600" y="4464050"/>
          <p14:tracePt t="111775" x="11271250" y="4368800"/>
          <p14:tracePt t="111792" x="11271250" y="4292600"/>
          <p14:tracePt t="111809" x="11271250" y="4241800"/>
          <p14:tracePt t="111825" x="11258550" y="4203700"/>
          <p14:tracePt t="111842" x="11258550" y="4184650"/>
          <p14:tracePt t="111859" x="11252200" y="4165600"/>
          <p14:tracePt t="111875" x="11252200" y="4152900"/>
          <p14:tracePt t="111896" x="11252200" y="4140200"/>
          <p14:tracePt t="111918" x="11245850" y="4133850"/>
          <p14:tracePt t="111933" x="11239500" y="4127500"/>
          <p14:tracePt t="111943" x="11239500" y="4121150"/>
          <p14:tracePt t="111959" x="11239500" y="4102100"/>
          <p14:tracePt t="111975" x="11233150" y="4083050"/>
          <p14:tracePt t="111992" x="11226800" y="4064000"/>
          <p14:tracePt t="112009" x="11226800" y="4051300"/>
          <p14:tracePt t="112027" x="11226800" y="4044950"/>
          <p14:tracePt t="112174" x="11220450" y="4044950"/>
          <p14:tracePt t="112192" x="11207750" y="4038600"/>
          <p14:tracePt t="112205" x="11156950" y="4025900"/>
          <p14:tracePt t="112219" x="11112500" y="4019550"/>
          <p14:tracePt t="112230" x="10972800" y="4000500"/>
          <p14:tracePt t="112242" x="10877550" y="3994150"/>
          <p14:tracePt t="112259" x="10642600" y="3975100"/>
          <p14:tracePt t="112275" x="10382250" y="3975100"/>
          <p14:tracePt t="112278" x="10229850" y="3975100"/>
          <p14:tracePt t="112292" x="10077450" y="3975100"/>
          <p14:tracePt t="112309" x="9728200" y="3975100"/>
          <p14:tracePt t="112326" x="9563100" y="3975100"/>
          <p14:tracePt t="112342" x="9429750" y="3975100"/>
          <p14:tracePt t="112359" x="9328150" y="3975100"/>
          <p14:tracePt t="112375" x="9239250" y="3975100"/>
          <p14:tracePt t="112392" x="9163050" y="3975100"/>
          <p14:tracePt t="112408" x="9112250" y="3975100"/>
          <p14:tracePt t="112425" x="9099550" y="3975100"/>
          <p14:tracePt t="112442" x="9093200" y="3975100"/>
          <p14:tracePt t="112459" x="9086850" y="3975100"/>
          <p14:tracePt t="112475" x="9067800" y="3968750"/>
          <p14:tracePt t="112478" x="9042400" y="3962400"/>
          <p14:tracePt t="112492" x="9017000" y="3956050"/>
          <p14:tracePt t="112510" x="8940800" y="3937000"/>
          <p14:tracePt t="112527" x="8915400" y="3937000"/>
          <p14:tracePt t="112542" x="8883650" y="3930650"/>
          <p14:tracePt t="112727" x="8877300" y="3930650"/>
          <p14:tracePt t="112739" x="8870950" y="3930650"/>
          <p14:tracePt t="112761" x="8858250" y="3930650"/>
          <p14:tracePt t="112776" x="8826500" y="3924300"/>
          <p14:tracePt t="112792" x="8756650" y="3911600"/>
          <p14:tracePt t="112809" x="8699500" y="3898900"/>
          <p14:tracePt t="112826" x="8648700" y="3886200"/>
          <p14:tracePt t="112828" x="8642350" y="3886200"/>
          <p14:tracePt t="112846" x="8636000" y="3886200"/>
          <p14:tracePt t="112859" x="8629650" y="3886200"/>
          <p14:tracePt t="112875" x="8623300" y="3886200"/>
          <p14:tracePt t="112985" x="8616950" y="3886200"/>
          <p14:tracePt t="112997" x="8616950" y="3911600"/>
          <p14:tracePt t="113014" x="8616950" y="3962400"/>
          <p14:tracePt t="113030" x="8616950" y="4070350"/>
          <p14:tracePt t="113046" x="8616950" y="4191000"/>
          <p14:tracePt t="113059" x="8616950" y="4260850"/>
          <p14:tracePt t="113075" x="8616950" y="4419600"/>
          <p14:tracePt t="113077" x="8616950" y="4502150"/>
          <p14:tracePt t="113094" x="8616950" y="4692650"/>
          <p14:tracePt t="113109" x="8616950" y="4902200"/>
          <p14:tracePt t="113127" x="8610600" y="5111750"/>
          <p14:tracePt t="113143" x="8610600" y="5321300"/>
          <p14:tracePt t="113160" x="8610600" y="5492750"/>
          <p14:tracePt t="113175" x="8610600" y="5619750"/>
          <p14:tracePt t="113194" x="8616950" y="5727700"/>
          <p14:tracePt t="113201" x="8616950" y="5753100"/>
          <p14:tracePt t="113213" x="8623300" y="5803900"/>
          <p14:tracePt t="113225" x="8623300" y="5816600"/>
          <p14:tracePt t="113243" x="8636000" y="5835650"/>
          <p14:tracePt t="113399" x="8636000" y="5848350"/>
          <p14:tracePt t="113414" x="8636000" y="5861050"/>
          <p14:tracePt t="113426" x="8636000" y="5880100"/>
          <p14:tracePt t="113444" x="8636000" y="5905500"/>
          <p14:tracePt t="113461" x="8636000" y="5956300"/>
          <p14:tracePt t="113480" x="8636000" y="6019800"/>
          <p14:tracePt t="113496" x="8636000" y="6096000"/>
          <p14:tracePt t="113509" x="8636000" y="6146800"/>
          <p14:tracePt t="113525" x="8642350" y="6165850"/>
          <p14:tracePt t="113689" x="8642350" y="6172200"/>
          <p14:tracePt t="113704" x="8655050" y="6172200"/>
          <p14:tracePt t="113720" x="8705850" y="6172200"/>
          <p14:tracePt t="113733" x="8794750" y="6146800"/>
          <p14:tracePt t="113744" x="8870950" y="6140450"/>
          <p14:tracePt t="113759" x="9061450" y="6108700"/>
          <p14:tracePt t="113775" x="9340850" y="6076950"/>
          <p14:tracePt t="113791" x="9645650" y="6076950"/>
          <p14:tracePt t="113808" x="10083800" y="6096000"/>
          <p14:tracePt t="113825" x="10496550" y="6159500"/>
          <p14:tracePt t="113841" x="10718800" y="6197600"/>
          <p14:tracePt t="113859" x="10782300" y="6216650"/>
          <p14:tracePt t="113875" x="10788650" y="6216650"/>
          <p14:tracePt t="114016" x="10795000" y="6216650"/>
          <p14:tracePt t="114033" x="10839450" y="6229350"/>
          <p14:tracePt t="114050" x="10890250" y="6242050"/>
          <p14:tracePt t="114054" x="10915650" y="6242050"/>
          <p14:tracePt t="114073" x="10953750" y="6242050"/>
          <p14:tracePt t="114095" x="11029950" y="6254750"/>
          <p14:tracePt t="114118" x="11150600" y="6273800"/>
          <p14:tracePt t="114133" x="11245850" y="6299200"/>
          <p14:tracePt t="114142" x="11258550" y="6299200"/>
          <p14:tracePt t="114158" x="11296650" y="6299200"/>
          <p14:tracePt t="114174" x="11303000" y="6299200"/>
          <p14:tracePt t="114333" x="11309350" y="6299200"/>
          <p14:tracePt t="114341" x="11309350" y="6292850"/>
          <p14:tracePt t="114358" x="11309350" y="6235700"/>
          <p14:tracePt t="114375" x="11309350" y="6096000"/>
          <p14:tracePt t="114393" x="11309350" y="5918200"/>
          <p14:tracePt t="114397" x="11309350" y="5803900"/>
          <p14:tracePt t="114408" x="11315700" y="5657850"/>
          <p14:tracePt t="114425" x="11328400" y="5384800"/>
          <p14:tracePt t="114441" x="11315700" y="5111750"/>
          <p14:tracePt t="114458" x="11290300" y="4902200"/>
          <p14:tracePt t="114475" x="11252200" y="4711700"/>
          <p14:tracePt t="114478" x="11233150" y="4635500"/>
          <p14:tracePt t="114491" x="11226800" y="4578350"/>
          <p14:tracePt t="114509" x="11214100" y="4489450"/>
          <p14:tracePt t="114525" x="11201400" y="4451350"/>
          <p14:tracePt t="114543" x="11195050" y="4432300"/>
          <p14:tracePt t="114647" x="11195050" y="4425950"/>
          <p14:tracePt t="114654" x="11188700" y="4413250"/>
          <p14:tracePt t="114662" x="11188700" y="4406900"/>
          <p14:tracePt t="114674" x="11182350" y="4394200"/>
          <p14:tracePt t="114693" x="11176000" y="4375150"/>
          <p14:tracePt t="114708" x="11163300" y="4343400"/>
          <p14:tracePt t="114710" x="11156950" y="4337050"/>
          <p14:tracePt t="114725" x="11150600" y="4311650"/>
          <p14:tracePt t="114743" x="11137900" y="4286250"/>
          <p14:tracePt t="114758" x="11125200" y="4254500"/>
          <p14:tracePt t="114774" x="11106150" y="4222750"/>
          <p14:tracePt t="114791" x="11099800" y="4191000"/>
          <p14:tracePt t="114808" x="11080750" y="4165600"/>
          <p14:tracePt t="114824" x="11068050" y="4146550"/>
          <p14:tracePt t="114841" x="11061700" y="4133850"/>
          <p14:tracePt t="114858" x="11042650" y="4114800"/>
          <p14:tracePt t="114874" x="11029950" y="4089400"/>
          <p14:tracePt t="114877" x="11023600" y="4089400"/>
          <p14:tracePt t="114891" x="11010900" y="4076700"/>
          <p14:tracePt t="114908" x="11004550" y="4070350"/>
          <p14:tracePt t="114925" x="10985500" y="4057650"/>
          <p14:tracePt t="114942" x="10972800" y="4051300"/>
          <p14:tracePt t="114958" x="10960100" y="4044950"/>
          <p14:tracePt t="114974" x="10941050" y="4032250"/>
          <p14:tracePt t="114991" x="10896600" y="4013200"/>
          <p14:tracePt t="115008" x="10833100" y="3987800"/>
          <p14:tracePt t="115024" x="10756900" y="3968750"/>
          <p14:tracePt t="115041" x="10655300" y="3937000"/>
          <p14:tracePt t="115058" x="10534650" y="3911600"/>
          <p14:tracePt t="115074" x="10369550" y="3886200"/>
          <p14:tracePt t="115093" x="10198100" y="3854450"/>
          <p14:tracePt t="115095" x="10115550" y="3835400"/>
          <p14:tracePt t="115108" x="10026650" y="3816350"/>
          <p14:tracePt t="115125" x="9779000" y="3784600"/>
          <p14:tracePt t="115142" x="9652000" y="3759200"/>
          <p14:tracePt t="115158" x="9518650" y="3746500"/>
          <p14:tracePt t="115174" x="9404350" y="3721100"/>
          <p14:tracePt t="115191" x="9290050" y="3695700"/>
          <p14:tracePt t="115209" x="9182100" y="3683000"/>
          <p14:tracePt t="115213" x="9156700" y="3683000"/>
          <p14:tracePt t="115230" x="9093200" y="3683000"/>
          <p14:tracePt t="115245" x="9055100" y="3683000"/>
          <p14:tracePt t="115258" x="9036050" y="3683000"/>
          <p14:tracePt t="115275" x="9017000" y="3683000"/>
          <p14:tracePt t="115278" x="9010650" y="3683000"/>
          <p14:tracePt t="115294" x="8997950" y="3683000"/>
          <p14:tracePt t="115308" x="8985250" y="3683000"/>
          <p14:tracePt t="115325" x="8953500" y="3683000"/>
          <p14:tracePt t="115341" x="8934450" y="3683000"/>
          <p14:tracePt t="115358" x="8909050" y="3683000"/>
          <p14:tracePt t="115374" x="8883650" y="3695700"/>
          <p14:tracePt t="115392" x="8858250" y="3708400"/>
          <p14:tracePt t="115408" x="8839200" y="3721100"/>
          <p14:tracePt t="115424" x="8807450" y="3727450"/>
          <p14:tracePt t="115440" x="8775700" y="3746500"/>
          <p14:tracePt t="115457" x="8750300" y="3765550"/>
          <p14:tracePt t="115474" x="8724900" y="3784600"/>
          <p14:tracePt t="115490" x="8705850" y="3816350"/>
          <p14:tracePt t="115507" x="8680450" y="3841750"/>
          <p14:tracePt t="115508" x="8674100" y="3860800"/>
          <p14:tracePt t="115524" x="8655050" y="3898900"/>
          <p14:tracePt t="115541" x="8642350" y="3930650"/>
          <p14:tracePt t="115557" x="8623300" y="3981450"/>
          <p14:tracePt t="115574" x="8604250" y="4044950"/>
          <p14:tracePt t="115593" x="8597900" y="4083050"/>
          <p14:tracePt t="115609" x="8585200" y="4133850"/>
          <p14:tracePt t="115624" x="8578850" y="4159250"/>
          <p14:tracePt t="115641" x="8578850" y="4191000"/>
          <p14:tracePt t="115657" x="8578850" y="4216400"/>
          <p14:tracePt t="115674" x="8578850" y="4235450"/>
          <p14:tracePt t="115691" x="8578850" y="4273550"/>
          <p14:tracePt t="115694" x="8578850" y="4292600"/>
          <p14:tracePt t="115707" x="8578850" y="4318000"/>
          <p14:tracePt t="115724" x="8578850" y="4362450"/>
          <p14:tracePt t="115741" x="8578850" y="4445000"/>
          <p14:tracePt t="115757" x="8578850" y="4489450"/>
          <p14:tracePt t="115774" x="8578850" y="4559300"/>
          <p14:tracePt t="115792" x="8578850" y="4603750"/>
          <p14:tracePt t="115808" x="8578850" y="4660900"/>
          <p14:tracePt t="115824" x="8585200" y="4737100"/>
          <p14:tracePt t="115841" x="8604250" y="4813300"/>
          <p14:tracePt t="115857" x="8610600" y="4870450"/>
          <p14:tracePt t="115874" x="8623300" y="4927600"/>
          <p14:tracePt t="115891" x="8629650" y="4965700"/>
          <p14:tracePt t="115893" x="8636000" y="4997450"/>
          <p14:tracePt t="115907" x="8642350" y="5022850"/>
          <p14:tracePt t="115926" x="8655050" y="5099050"/>
          <p14:tracePt t="115941" x="8667750" y="5156200"/>
          <p14:tracePt t="115958" x="8686800" y="5226050"/>
          <p14:tracePt t="115974" x="8705850" y="5302250"/>
          <p14:tracePt t="115990" x="8712200" y="5353050"/>
          <p14:tracePt t="116007" x="8724900" y="5422900"/>
          <p14:tracePt t="116024" x="8731250" y="5454650"/>
          <p14:tracePt t="116041" x="8737600" y="5499100"/>
          <p14:tracePt t="116057" x="8750300" y="5524500"/>
          <p14:tracePt t="116074" x="8750300" y="5537200"/>
          <p14:tracePt t="116092" x="8763000" y="5575300"/>
          <p14:tracePt t="116095" x="8769350" y="5588000"/>
          <p14:tracePt t="116107" x="8769350" y="5600700"/>
          <p14:tracePt t="116125" x="8788400" y="5651500"/>
          <p14:tracePt t="116141" x="8807450" y="5676900"/>
          <p14:tracePt t="116158" x="8826500" y="5715000"/>
          <p14:tracePt t="116174" x="8858250" y="5759450"/>
          <p14:tracePt t="116191" x="8896350" y="5810250"/>
          <p14:tracePt t="116207" x="8934450" y="5854700"/>
          <p14:tracePt t="116223" x="8966200" y="5892800"/>
          <p14:tracePt t="116240" x="9029700" y="5937250"/>
          <p14:tracePt t="116257" x="9124950" y="5981700"/>
          <p14:tracePt t="116274" x="9277350" y="6045200"/>
          <p14:tracePt t="116293" x="9499600" y="6108700"/>
          <p14:tracePt t="116295" x="9626600" y="6134100"/>
          <p14:tracePt t="116307" x="9772650" y="6165850"/>
          <p14:tracePt t="116325" x="10248900" y="6254750"/>
          <p14:tracePt t="116341" x="10521950" y="6305550"/>
          <p14:tracePt t="116358" x="10674350" y="6324600"/>
          <p14:tracePt t="116374" x="10769600" y="6324600"/>
          <p14:tracePt t="116390" x="10871200" y="6305550"/>
          <p14:tracePt t="116407" x="10966450" y="6267450"/>
          <p14:tracePt t="116424" x="11042650" y="6178550"/>
          <p14:tracePt t="116441" x="11118850" y="6045200"/>
          <p14:tracePt t="116457" x="11188700" y="5886450"/>
          <p14:tracePt t="116474" x="11233150" y="5734050"/>
          <p14:tracePt t="116490" x="11264900" y="5594350"/>
          <p14:tracePt t="116493" x="11283950" y="5530850"/>
          <p14:tracePt t="116507" x="11290300" y="5473700"/>
          <p14:tracePt t="116525" x="11309350" y="5327650"/>
          <p14:tracePt t="116541" x="11309350" y="5257800"/>
          <p14:tracePt t="116558" x="11309350" y="5168900"/>
          <p14:tracePt t="116574" x="11309350" y="5105400"/>
          <p14:tracePt t="116592" x="11309350" y="5048250"/>
          <p14:tracePt t="116607" x="11309350" y="4997450"/>
          <p14:tracePt t="116623" x="11309350" y="4965700"/>
          <p14:tracePt t="116642" x="11309350" y="4946650"/>
          <p14:tracePt t="116656" x="11309350" y="4933950"/>
          <p14:tracePt t="116674" x="11309350" y="4927600"/>
          <p14:tracePt t="116691" x="11309350" y="4902200"/>
          <p14:tracePt t="116694" x="11303000" y="4883150"/>
          <p14:tracePt t="116708" x="11303000" y="4876800"/>
          <p14:tracePt t="116725" x="11283950" y="4813300"/>
          <p14:tracePt t="116741" x="11277600" y="4794250"/>
          <p14:tracePt t="116759" x="11258550" y="4768850"/>
          <p14:tracePt t="116774" x="11245850" y="4743450"/>
          <p14:tracePt t="116793" x="11226800" y="4711700"/>
          <p14:tracePt t="116808" x="11195050" y="4654550"/>
          <p14:tracePt t="116824" x="11150600" y="4584700"/>
          <p14:tracePt t="116841" x="11068050" y="4495800"/>
          <p14:tracePt t="116857" x="10998200" y="4419600"/>
          <p14:tracePt t="116874" x="10909300" y="4330700"/>
          <p14:tracePt t="116891" x="10814050" y="4248150"/>
          <p14:tracePt t="116894" x="10763250" y="4216400"/>
          <p14:tracePt t="116908" x="10718800" y="4171950"/>
          <p14:tracePt t="116925" x="10547350" y="4083050"/>
          <p14:tracePt t="116941" x="10420350" y="4032250"/>
          <p14:tracePt t="116958" x="10248900" y="3962400"/>
          <p14:tracePt t="116975" x="10045700" y="3911600"/>
          <p14:tracePt t="116991" x="9779000" y="3860800"/>
          <p14:tracePt t="117006" x="9512300" y="3822700"/>
          <p14:tracePt t="117024" x="9302750" y="3816350"/>
          <p14:tracePt t="117040" x="9105900" y="3816350"/>
          <p14:tracePt t="117057" x="8934450" y="3829050"/>
          <p14:tracePt t="117073" x="8813800" y="3873500"/>
          <p14:tracePt t="117091" x="8705850" y="3930650"/>
          <p14:tracePt t="117106" x="8610600" y="4019550"/>
          <p14:tracePt t="117108" x="8566150" y="4076700"/>
          <p14:tracePt t="117123" x="8528050" y="4140200"/>
          <p14:tracePt t="117141" x="8432800" y="4368800"/>
          <p14:tracePt t="117157" x="8388350" y="4533900"/>
          <p14:tracePt t="117174" x="8362950" y="4705350"/>
          <p14:tracePt t="117190" x="8362950" y="4870450"/>
          <p14:tracePt t="117208" x="8362950" y="5029200"/>
          <p14:tracePt t="117224" x="8382000" y="5200650"/>
          <p14:tracePt t="117241" x="8426450" y="5353050"/>
          <p14:tracePt t="117245" x="8451850" y="5441950"/>
          <p14:tracePt t="117258" x="8477250" y="5530850"/>
          <p14:tracePt t="117275" x="8547100" y="5695950"/>
          <p14:tracePt t="117278" x="8591550" y="5772150"/>
          <p14:tracePt t="117296" x="8686800" y="5949950"/>
          <p14:tracePt t="117310" x="8832850" y="6121400"/>
          <p14:tracePt t="117326" x="9010650" y="6267450"/>
          <p14:tracePt t="117342" x="9188450" y="6381750"/>
          <p14:tracePt t="117359" x="9378950" y="6464300"/>
          <p14:tracePt t="117375" x="9544050" y="6521450"/>
          <p14:tracePt t="117392" x="9702800" y="6546850"/>
          <p14:tracePt t="117408" x="9899650" y="6546850"/>
          <p14:tracePt t="117425" x="10179050" y="6515100"/>
          <p14:tracePt t="117441" x="10490200" y="6457950"/>
          <p14:tracePt t="117458" x="10712450" y="6413500"/>
          <p14:tracePt t="117461" x="10807700" y="6394450"/>
          <p14:tracePt t="117474" x="10883900" y="6381750"/>
          <p14:tracePt t="117494" x="11004550" y="6330950"/>
          <p14:tracePt t="117495" x="11055350" y="6299200"/>
          <p14:tracePt t="117509" x="11137900" y="6203950"/>
          <p14:tracePt t="117526" x="11207750" y="6038850"/>
          <p14:tracePt t="117542" x="11271250" y="5816600"/>
          <p14:tracePt t="117559" x="11303000" y="5613400"/>
          <p14:tracePt t="117575" x="11322050" y="5435600"/>
          <p14:tracePt t="117592" x="11315700" y="5251450"/>
          <p14:tracePt t="117609" x="11283950" y="5073650"/>
          <p14:tracePt t="117626" x="11201400" y="4883150"/>
          <p14:tracePt t="117629" x="11169650" y="4787900"/>
          <p14:tracePt t="117642" x="11125200" y="4699000"/>
          <p14:tracePt t="117656" x="11036300" y="4546600"/>
          <p14:tracePt t="117673" x="10953750" y="4438650"/>
          <p14:tracePt t="117690" x="10883900" y="4362450"/>
          <p14:tracePt t="117708" x="10782300" y="4260850"/>
          <p14:tracePt t="117723" x="10744200" y="4229100"/>
          <p14:tracePt t="117740" x="10648950" y="4165600"/>
          <p14:tracePt t="117757" x="10483850" y="4076700"/>
          <p14:tracePt t="117774" x="10369550" y="4032250"/>
          <p14:tracePt t="117792" x="10255250" y="3987800"/>
          <p14:tracePt t="117808" x="10160000" y="3968750"/>
          <p14:tracePt t="117823" x="10033000" y="3968750"/>
          <p14:tracePt t="117840" x="9836150" y="3987800"/>
          <p14:tracePt t="117856" x="9645650" y="4057650"/>
          <p14:tracePt t="117873" x="9467850" y="4127500"/>
          <p14:tracePt t="117890" x="9302750" y="4178300"/>
          <p14:tracePt t="117907" x="9213850" y="4235450"/>
          <p14:tracePt t="117908" x="9182100" y="4254500"/>
          <p14:tracePt t="117924" x="9156700" y="4273550"/>
          <p14:tracePt t="117940" x="9105900" y="4330700"/>
          <p14:tracePt t="117957" x="9042400" y="4470400"/>
          <p14:tracePt t="117974" x="9004300" y="4591050"/>
          <p14:tracePt t="117992" x="8959850" y="4737100"/>
          <p14:tracePt t="118007" x="8928100" y="4908550"/>
          <p14:tracePt t="118023" x="8902700" y="5060950"/>
          <p14:tracePt t="118040" x="8896350" y="5175250"/>
          <p14:tracePt t="118056" x="8896350" y="5327650"/>
          <p14:tracePt t="118073" x="8915400" y="5454650"/>
          <p14:tracePt t="118090" x="8953500" y="5600700"/>
          <p14:tracePt t="118108" x="9055100" y="5810250"/>
          <p14:tracePt t="118123" x="9105900" y="5892800"/>
          <p14:tracePt t="118139" x="9251950" y="6032500"/>
          <p14:tracePt t="118143" x="9340850" y="6102350"/>
          <p14:tracePt t="118157" x="9588500" y="6235700"/>
          <p14:tracePt t="118175" x="9931400" y="6375400"/>
          <p14:tracePt t="118190" x="10261600" y="6477000"/>
          <p14:tracePt t="118208" x="10483850" y="6508750"/>
          <p14:tracePt t="118223" x="10642600" y="6515100"/>
          <p14:tracePt t="118240" x="10775950" y="6496050"/>
          <p14:tracePt t="118256" x="10839450" y="6445250"/>
          <p14:tracePt t="118274" x="10902950" y="6362700"/>
          <p14:tracePt t="118290" x="10928350" y="6223000"/>
          <p14:tracePt t="118292" x="10947400" y="6146800"/>
          <p14:tracePt t="118307" x="10966450" y="6051550"/>
          <p14:tracePt t="118324" x="10998200" y="5867400"/>
          <p14:tracePt t="118326" x="11004550" y="5772150"/>
          <p14:tracePt t="118340" x="11004550" y="5683250"/>
          <p14:tracePt t="118357" x="11004550" y="5391150"/>
          <p14:tracePt t="118374" x="10979150" y="5207000"/>
          <p14:tracePt t="118390" x="10972800" y="5073650"/>
          <p14:tracePt t="118407" x="10953750" y="4933950"/>
          <p14:tracePt t="118424" x="10922000" y="4806950"/>
          <p14:tracePt t="118439" x="10890250" y="4718050"/>
          <p14:tracePt t="118456" x="10864850" y="4629150"/>
          <p14:tracePt t="118473" x="10826750" y="4533900"/>
          <p14:tracePt t="118489" x="10795000" y="4483100"/>
          <p14:tracePt t="118506" x="10756900" y="4438650"/>
          <p14:tracePt t="118523" x="10699750" y="4394200"/>
          <p14:tracePt t="118524" x="10674350" y="4375150"/>
          <p14:tracePt t="118541" x="10598150" y="4337050"/>
          <p14:tracePt t="118557" x="10496550" y="4298950"/>
          <p14:tracePt t="118574" x="10356850" y="4267200"/>
          <p14:tracePt t="118590" x="10166350" y="4229100"/>
          <p14:tracePt t="118607" x="9982200" y="4197350"/>
          <p14:tracePt t="118624" x="9829800" y="4178300"/>
          <p14:tracePt t="118639" x="9728200" y="4178300"/>
          <p14:tracePt t="118656" x="9658350" y="4178300"/>
          <p14:tracePt t="118673" x="9607550" y="4178300"/>
          <p14:tracePt t="118690" x="9569450" y="4197350"/>
          <p14:tracePt t="118709" x="9480550" y="4229100"/>
          <p14:tracePt t="118724" x="9448800" y="4235450"/>
          <p14:tracePt t="118741" x="9372600" y="4267200"/>
          <p14:tracePt t="118757" x="9321800" y="4298950"/>
          <p14:tracePt t="118773" x="9283700" y="4324350"/>
          <p14:tracePt t="118790" x="9245600" y="4356100"/>
          <p14:tracePt t="118807" x="9213850" y="4394200"/>
          <p14:tracePt t="118823" x="9188450" y="4445000"/>
          <p14:tracePt t="118840" x="9156700" y="4527550"/>
          <p14:tracePt t="118856" x="9144000" y="4648200"/>
          <p14:tracePt t="118873" x="9137650" y="4794250"/>
          <p14:tracePt t="118890" x="9124950" y="4933950"/>
          <p14:tracePt t="118907" x="9131300" y="5092700"/>
          <p14:tracePt t="118909" x="9144000" y="5181600"/>
          <p14:tracePt t="118924" x="9163050" y="5327650"/>
          <p14:tracePt t="118941" x="9194800" y="5467350"/>
          <p14:tracePt t="118957" x="9220200" y="5600700"/>
          <p14:tracePt t="118974" x="9264650" y="5753100"/>
          <p14:tracePt t="118990" x="9315450" y="5886450"/>
          <p14:tracePt t="119007" x="9366250" y="5994400"/>
          <p14:tracePt t="119023" x="9442450" y="6070600"/>
          <p14:tracePt t="119040" x="9505950" y="6121400"/>
          <p14:tracePt t="119057" x="9652000" y="6178550"/>
          <p14:tracePt t="119073" x="9842500" y="6235700"/>
          <p14:tracePt t="119090" x="10071100" y="6280150"/>
          <p14:tracePt t="119107" x="10293350" y="6286500"/>
          <p14:tracePt t="119124" x="10623550" y="6261100"/>
          <p14:tracePt t="119140" x="10718800" y="6223000"/>
          <p14:tracePt t="119157" x="10890250" y="6127750"/>
          <p14:tracePt t="119173" x="10960100" y="6038850"/>
          <p14:tracePt t="119190" x="11029950" y="5924550"/>
          <p14:tracePt t="119209" x="11061700" y="5803900"/>
          <p14:tracePt t="119224" x="11074400" y="5683250"/>
          <p14:tracePt t="119240" x="11074400" y="5543550"/>
          <p14:tracePt t="119256" x="11074400" y="5403850"/>
          <p14:tracePt t="119272" x="11049000" y="5257800"/>
          <p14:tracePt t="119290" x="11017250" y="5105400"/>
          <p14:tracePt t="119307" x="10953750" y="4940300"/>
          <p14:tracePt t="119309" x="10922000" y="4870450"/>
          <p14:tracePt t="119324" x="10877550" y="4794250"/>
          <p14:tracePt t="119340" x="10782300" y="4654550"/>
          <p14:tracePt t="119357" x="10629900" y="4470400"/>
          <p14:tracePt t="119373" x="10534650" y="4368800"/>
          <p14:tracePt t="119390" x="10433050" y="4273550"/>
          <p14:tracePt t="119407" x="10337800" y="4191000"/>
          <p14:tracePt t="119424" x="10242550" y="4133850"/>
          <p14:tracePt t="119440" x="10140950" y="4095750"/>
          <p14:tracePt t="119456" x="10013950" y="4057650"/>
          <p14:tracePt t="119473" x="9899650" y="4038600"/>
          <p14:tracePt t="119490" x="9823450" y="4038600"/>
          <p14:tracePt t="119507" x="9734550" y="4051300"/>
          <p14:tracePt t="119509" x="9696450" y="4064000"/>
          <p14:tracePt t="119524" x="9658350" y="4076700"/>
          <p14:tracePt t="119541" x="9556750" y="4159250"/>
          <p14:tracePt t="119557" x="9486900" y="4235450"/>
          <p14:tracePt t="119574" x="9410700" y="4343400"/>
          <p14:tracePt t="119590" x="9359900" y="4476750"/>
          <p14:tracePt t="119607" x="9309100" y="4622800"/>
          <p14:tracePt t="119624" x="9251950" y="4775200"/>
          <p14:tracePt t="119640" x="9220200" y="4933950"/>
          <p14:tracePt t="119656" x="9194800" y="5086350"/>
          <p14:tracePt t="119673" x="9169400" y="5238750"/>
          <p14:tracePt t="119689" x="9169400" y="5378450"/>
          <p14:tracePt t="119709" x="9169400" y="5537200"/>
          <p14:tracePt t="119723" x="9169400" y="5581650"/>
          <p14:tracePt t="119739" x="9175750" y="5657850"/>
          <p14:tracePt t="119757" x="9194800" y="5753100"/>
          <p14:tracePt t="119774" x="9245600" y="5848350"/>
          <p14:tracePt t="119790" x="9290050" y="5937250"/>
          <p14:tracePt t="119807" x="9366250" y="6045200"/>
          <p14:tracePt t="119824" x="9461500" y="6153150"/>
          <p14:tracePt t="119840" x="9588500" y="6248400"/>
          <p14:tracePt t="119856" x="9747250" y="6330950"/>
          <p14:tracePt t="119872" x="9918700" y="6375400"/>
          <p14:tracePt t="119889" x="10115550" y="6419850"/>
          <p14:tracePt t="119907" x="10287000" y="6457950"/>
          <p14:tracePt t="119923" x="10375900" y="6464300"/>
          <p14:tracePt t="119925" x="10407650" y="6464300"/>
          <p14:tracePt t="119941" x="10433050" y="6445250"/>
          <p14:tracePt t="119957" x="10464800" y="6400800"/>
          <p14:tracePt t="119973" x="10490200" y="6299200"/>
          <p14:tracePt t="119990" x="10541000" y="6140450"/>
          <p14:tracePt t="120007" x="10585450" y="5943600"/>
          <p14:tracePt t="120023" x="10591800" y="5784850"/>
          <p14:tracePt t="120040" x="10591800" y="5626100"/>
          <p14:tracePt t="120056" x="10591800" y="5480050"/>
          <p14:tracePt t="120072" x="10591800" y="5353050"/>
          <p14:tracePt t="120089" x="10591800" y="5232400"/>
          <p14:tracePt t="120109" x="10604500" y="5060950"/>
          <p14:tracePt t="120123" x="10598150" y="4991100"/>
          <p14:tracePt t="120140" x="10579100" y="4870450"/>
          <p14:tracePt t="120142" x="10566400" y="4813300"/>
          <p14:tracePt t="120157" x="10534650" y="4711700"/>
          <p14:tracePt t="120173" x="10496550" y="4616450"/>
          <p14:tracePt t="120190" x="10458450" y="4527550"/>
          <p14:tracePt t="120209" x="10407650" y="4451350"/>
          <p14:tracePt t="120223" x="10356850" y="4387850"/>
          <p14:tracePt t="120239" x="10280650" y="4324350"/>
          <p14:tracePt t="120256" x="10198100" y="4279900"/>
          <p14:tracePt t="120273" x="10102850" y="4241800"/>
          <p14:tracePt t="120289" x="10013950" y="4210050"/>
          <p14:tracePt t="120307" x="9944100" y="4197350"/>
          <p14:tracePt t="120308" x="9918700" y="4191000"/>
          <p14:tracePt t="120324" x="9899650" y="4191000"/>
          <p14:tracePt t="120340" x="9861550" y="4191000"/>
          <p14:tracePt t="120355" x="9785350" y="4222750"/>
          <p14:tracePt t="120358" x="9740900" y="4248150"/>
          <p14:tracePt t="120373" x="9652000" y="4330700"/>
          <p14:tracePt t="120390" x="9569450" y="4419600"/>
          <p14:tracePt t="120406" x="9505950" y="4533900"/>
          <p14:tracePt t="120423" x="9455150" y="4667250"/>
          <p14:tracePt t="120440" x="9417050" y="4819650"/>
          <p14:tracePt t="120456" x="9385300" y="4997450"/>
          <p14:tracePt t="120472" x="9378950" y="5200650"/>
          <p14:tracePt t="120489" x="9378950" y="5422900"/>
          <p14:tracePt t="120505" x="9429750" y="5645150"/>
          <p14:tracePt t="120522" x="9505950" y="5835650"/>
          <p14:tracePt t="120540" x="9588500" y="5956300"/>
          <p14:tracePt t="120556" x="9658350" y="6038850"/>
          <p14:tracePt t="120573" x="9747250" y="6076950"/>
          <p14:tracePt t="120590" x="9791700" y="6083300"/>
          <p14:tracePt t="120607" x="9861550" y="6064250"/>
          <p14:tracePt t="120623" x="9937750" y="5981700"/>
          <p14:tracePt t="120639" x="10020300" y="5867400"/>
          <p14:tracePt t="120655" x="10090150" y="5734050"/>
          <p14:tracePt t="120672" x="10147300" y="5594350"/>
          <p14:tracePt t="120689" x="10185400" y="5448300"/>
          <p14:tracePt t="120705" x="10210800" y="5295900"/>
          <p14:tracePt t="120723" x="10217150" y="5156200"/>
          <p14:tracePt t="120725" x="10217150" y="5073650"/>
          <p14:tracePt t="120741" x="10217150" y="4921250"/>
          <p14:tracePt t="120757" x="10217150" y="4806950"/>
          <p14:tracePt t="120773" x="10210800" y="4762500"/>
          <p14:tracePt t="120790" x="10210800" y="4743450"/>
          <p14:tracePt t="121015" x="10198100" y="4724400"/>
          <p14:tracePt t="121026" x="10179050" y="4711700"/>
          <p14:tracePt t="121041" x="10090150" y="4654550"/>
          <p14:tracePt t="121057" x="9918700" y="4559300"/>
          <p14:tracePt t="121074" x="9721850" y="4476750"/>
          <p14:tracePt t="121091" x="9537700" y="4413250"/>
          <p14:tracePt t="121093" x="9474200" y="4406900"/>
          <p14:tracePt t="121111" x="9398000" y="4394200"/>
          <p14:tracePt t="121125" x="9378950" y="4394200"/>
          <p14:tracePt t="121141" x="9372600" y="4394200"/>
          <p14:tracePt t="121222" x="9372600" y="4381500"/>
          <p14:tracePt t="121234" x="9398000" y="4368800"/>
          <p14:tracePt t="121246" x="9493250" y="4349750"/>
          <p14:tracePt t="121260" x="9556750" y="4337050"/>
          <p14:tracePt t="121274" x="9709150" y="4311650"/>
          <p14:tracePt t="121289" x="9798050" y="4292600"/>
          <p14:tracePt t="121306" x="9817100" y="4286250"/>
          <p14:tracePt t="121349" x="9798050" y="4286250"/>
          <p14:tracePt t="121359" x="9747250" y="4286250"/>
          <p14:tracePt t="121374" x="9569450" y="4286250"/>
          <p14:tracePt t="121390" x="9347200" y="4286250"/>
          <p14:tracePt t="121406" x="9150350" y="4286250"/>
          <p14:tracePt t="121424" x="9061450" y="4286250"/>
          <p14:tracePt t="121440" x="9048750" y="4286250"/>
          <p14:tracePt t="121455" x="9042400" y="4286250"/>
          <p14:tracePt t="121486" x="9055100" y="4286250"/>
          <p14:tracePt t="121495" x="9099550" y="4286250"/>
          <p14:tracePt t="121505" x="9169400" y="4286250"/>
          <p14:tracePt t="121522" x="9372600" y="4286250"/>
          <p14:tracePt t="121539" x="9632950" y="4286250"/>
          <p14:tracePt t="121540" x="9747250" y="4286250"/>
          <p14:tracePt t="121556" x="9829800" y="4286250"/>
          <p14:tracePt t="121572" x="9912350" y="4286250"/>
          <p14:tracePt t="121613" x="9906000" y="4286250"/>
          <p14:tracePt t="121623" x="9855200" y="4279900"/>
          <p14:tracePt t="121639" x="9728200" y="4267200"/>
          <p14:tracePt t="121657" x="9601200" y="4267200"/>
          <p14:tracePt t="121672" x="9544050" y="4267200"/>
          <p14:tracePt t="121688" x="9531350" y="4267200"/>
          <p14:tracePt t="121718" x="9537700" y="4267200"/>
          <p14:tracePt t="121725" x="9594850" y="4273550"/>
          <p14:tracePt t="121739" x="9683750" y="4286250"/>
          <p14:tracePt t="121757" x="10058400" y="4362450"/>
          <p14:tracePt t="121773" x="10185400" y="4387850"/>
          <p14:tracePt t="121789" x="10198100" y="4387850"/>
          <p14:tracePt t="121805" x="10204450" y="4387850"/>
          <p14:tracePt t="121830" x="10185400" y="4387850"/>
          <p14:tracePt t="121839" x="10153650" y="4387850"/>
          <p14:tracePt t="121856" x="10058400" y="4387850"/>
          <p14:tracePt t="121872" x="10001250" y="4387850"/>
          <p14:tracePt t="121889" x="9988550" y="4387850"/>
          <p14:tracePt t="121905" x="9982200" y="4387850"/>
          <p14:tracePt t="121925" x="9994900" y="4387850"/>
          <p14:tracePt t="121939" x="10039350" y="4387850"/>
          <p14:tracePt t="121957" x="10299700" y="4400550"/>
          <p14:tracePt t="121972" x="10420350" y="4413250"/>
          <p14:tracePt t="121989" x="10433050" y="4413250"/>
          <p14:tracePt t="122007" x="10439400" y="4413250"/>
          <p14:tracePt t="122046" x="10426700" y="4413250"/>
          <p14:tracePt t="122056" x="10407650" y="4413250"/>
          <p14:tracePt t="122072" x="10375900" y="4413250"/>
          <p14:tracePt t="122088" x="10369550" y="4413250"/>
          <p14:tracePt t="122140" x="10388600" y="4413250"/>
          <p14:tracePt t="122148" x="10433050" y="4413250"/>
          <p14:tracePt t="122156" x="10464800" y="4413250"/>
          <p14:tracePt t="122173" x="10496550" y="4413250"/>
          <p14:tracePt t="122189" x="10502900" y="4413250"/>
          <p14:tracePt t="122224" x="10483850" y="4413250"/>
          <p14:tracePt t="122238" x="10407650" y="4413250"/>
          <p14:tracePt t="122257" x="10299700" y="4413250"/>
          <p14:tracePt t="122272" x="10242550" y="4413250"/>
          <p14:tracePt t="122288" x="10229850" y="4413250"/>
          <p14:tracePt t="122324" x="10236200" y="4413250"/>
          <p14:tracePt t="122338" x="10261600" y="4406900"/>
          <p14:tracePt t="122357" x="10375900" y="4406900"/>
          <p14:tracePt t="122374" x="10426700" y="4406900"/>
          <p14:tracePt t="122389" x="10433050" y="4406900"/>
          <p14:tracePt t="122792" x="10407650" y="4406900"/>
          <p14:tracePt t="122811" x="10267950" y="4413250"/>
          <p14:tracePt t="122830" x="9779000" y="4413250"/>
          <p14:tracePt t="122846" x="9347200" y="4413250"/>
          <p14:tracePt t="122859" x="9194800" y="4413250"/>
          <p14:tracePt t="122873" x="9017000" y="4413250"/>
          <p14:tracePt t="122890" x="8978900" y="4413250"/>
          <p14:tracePt t="122893" x="8972550" y="4413250"/>
          <p14:tracePt t="122960" x="8985250" y="4413250"/>
          <p14:tracePt t="122970" x="9017000" y="4413250"/>
          <p14:tracePt t="122990" x="9258300" y="4413250"/>
          <p14:tracePt t="123008" x="9499600" y="4413250"/>
          <p14:tracePt t="123023" x="9747250" y="4413250"/>
          <p14:tracePt t="123039" x="9886950" y="4413250"/>
          <p14:tracePt t="123056" x="9918700" y="4413250"/>
          <p14:tracePt t="123072" x="9931400" y="4413250"/>
          <p14:tracePt t="123126" x="9925050" y="4413250"/>
          <p14:tracePt t="123134" x="9899650" y="4413250"/>
          <p14:tracePt t="123143" x="9867900" y="4413250"/>
          <p14:tracePt t="123155" x="9817100" y="4413250"/>
          <p14:tracePt t="123171" x="9671050" y="4413250"/>
          <p14:tracePt t="123190" x="9429750" y="4413250"/>
          <p14:tracePt t="123205" x="9264650" y="4400550"/>
          <p14:tracePt t="123222" x="9239250" y="4400550"/>
          <p14:tracePt t="123238" x="9232900" y="4400550"/>
          <p14:tracePt t="123269" x="9251950" y="4400550"/>
          <p14:tracePt t="123287" x="9391650" y="4413250"/>
          <p14:tracePt t="123306" x="9632950" y="4457700"/>
          <p14:tracePt t="123308" x="9804400" y="4489450"/>
          <p14:tracePt t="123322" x="9969500" y="4527550"/>
          <p14:tracePt t="123339" x="10191750" y="4572000"/>
          <p14:tracePt t="123355" x="10267950" y="4584700"/>
          <p14:tracePt t="123372" x="10274300" y="4584700"/>
          <p14:tracePt t="123415" x="10255250" y="4584700"/>
          <p14:tracePt t="123425" x="10217150" y="4584700"/>
          <p14:tracePt t="123439" x="10102850" y="4578350"/>
          <p14:tracePt t="123455" x="10020300" y="4578350"/>
          <p14:tracePt t="123472" x="10001250" y="4578350"/>
          <p14:tracePt t="123488" x="9994900" y="4578350"/>
          <p14:tracePt t="123534" x="10001250" y="4578350"/>
          <p14:tracePt t="123544" x="10033000" y="4578350"/>
          <p14:tracePt t="123555" x="10090150" y="4578350"/>
          <p14:tracePt t="123571" x="10191750" y="4578350"/>
          <p14:tracePt t="123589" x="10274300" y="4578350"/>
          <p14:tracePt t="123648" x="10267950" y="4572000"/>
          <p14:tracePt t="123664" x="10166350" y="4552950"/>
          <p14:tracePt t="123687" x="9918700" y="4508500"/>
          <p14:tracePt t="123706" x="9829800" y="4483100"/>
          <p14:tracePt t="123721" x="9823450" y="4483100"/>
          <p14:tracePt t="123738" x="9817100" y="4483100"/>
          <p14:tracePt t="123765" x="9836150" y="4483100"/>
          <p14:tracePt t="123774" x="9886950" y="4483100"/>
          <p14:tracePt t="123787" x="9937750" y="4483100"/>
          <p14:tracePt t="123805" x="10121900" y="4483100"/>
          <p14:tracePt t="123821" x="10160000" y="4483100"/>
          <p14:tracePt t="123837" x="10172700" y="4483100"/>
          <p14:tracePt t="123886" x="10153650" y="4483100"/>
          <p14:tracePt t="123899" x="10121900" y="4476750"/>
          <p14:tracePt t="123911" x="10090150" y="4470400"/>
          <p14:tracePt t="123925" x="10083800" y="4470400"/>
          <p14:tracePt t="123982" x="10102850" y="4470400"/>
          <p14:tracePt t="123989" x="10134600" y="4470400"/>
          <p14:tracePt t="124005" x="10229850" y="4470400"/>
          <p14:tracePt t="124022" x="10299700" y="4476750"/>
          <p14:tracePt t="124038" x="10306050" y="4476750"/>
          <p14:tracePt t="124055" x="10312400" y="4476750"/>
          <p14:tracePt t="124453" x="0" y="0"/>
        </p14:tracePtLst>
        <p14:tracePtLst>
          <p14:tracePt t="124888" x="7632700" y="4254500"/>
          <p14:tracePt t="124959" x="7651750" y="4254500"/>
          <p14:tracePt t="124979" x="7677150" y="4254500"/>
          <p14:tracePt t="124999" x="7696200" y="4254500"/>
          <p14:tracePt t="125064" x="7677150" y="4254500"/>
          <p14:tracePt t="125082" x="7550150" y="4229100"/>
          <p14:tracePt t="125101" x="7302500" y="4191000"/>
          <p14:tracePt t="125115" x="7239000" y="4184650"/>
          <p14:tracePt t="125128" x="7188200" y="4184650"/>
          <p14:tracePt t="125142" x="7181850" y="4184650"/>
          <p14:tracePt t="125208" x="7200900" y="4184650"/>
          <p14:tracePt t="125225" x="7289800" y="4184650"/>
          <p14:tracePt t="125233" x="7353300" y="4184650"/>
          <p14:tracePt t="125251" x="7512050" y="4184650"/>
          <p14:tracePt t="125262" x="7632700" y="4184650"/>
          <p14:tracePt t="125276" x="7670800" y="4184650"/>
          <p14:tracePt t="125288" x="7727950" y="4184650"/>
          <p14:tracePt t="125305" x="7747000" y="4184650"/>
          <p14:tracePt t="125391" x="7734300" y="4184650"/>
          <p14:tracePt t="125407" x="7677150" y="4184650"/>
          <p14:tracePt t="125422" x="7600950" y="4184650"/>
          <p14:tracePt t="125439" x="7550150" y="4184650"/>
          <p14:tracePt t="125455" x="7537450" y="4184650"/>
          <p14:tracePt t="125510" x="7556500" y="4184650"/>
          <p14:tracePt t="125522" x="7594600" y="4184650"/>
          <p14:tracePt t="125539" x="7696200" y="4184650"/>
          <p14:tracePt t="125555" x="7721600" y="4184650"/>
          <p14:tracePt t="125558" x="7727950" y="4184650"/>
          <p14:tracePt t="125821" x="0" y="0"/>
        </p14:tracePtLst>
        <p14:tracePtLst>
          <p14:tracePt t="129473" x="3822700" y="2368550"/>
          <p14:tracePt t="129486" x="4064000" y="2368550"/>
          <p14:tracePt t="129502" x="4533900" y="2400300"/>
          <p14:tracePt t="129519" x="5207000" y="2533650"/>
          <p14:tracePt t="129536" x="6013450" y="2692400"/>
          <p14:tracePt t="129552" x="6762750" y="2901950"/>
          <p14:tracePt t="129570" x="7162800" y="3054350"/>
          <p14:tracePt t="129586" x="7258050" y="3105150"/>
          <p14:tracePt t="129603" x="7289800" y="3149600"/>
          <p14:tracePt t="129605" x="7296150" y="3194050"/>
          <p14:tracePt t="129621" x="7302500" y="3238500"/>
          <p14:tracePt t="129637" x="7302500" y="3416300"/>
          <p14:tracePt t="129653" x="7302500" y="3543300"/>
          <p14:tracePt t="129670" x="7302500" y="3613150"/>
          <p14:tracePt t="129686" x="7302500" y="3625850"/>
          <p14:tracePt t="129702" x="7302500" y="3632200"/>
          <p14:tracePt t="129798" x="7302500" y="3625850"/>
          <p14:tracePt t="129806" x="0" y="0"/>
        </p14:tracePtLst>
        <p14:tracePtLst>
          <p14:tracePt t="130288" x="10420350" y="3702050"/>
          <p14:tracePt t="130303" x="10325100" y="3714750"/>
          <p14:tracePt t="130322" x="10229850" y="3771900"/>
          <p14:tracePt t="130336" x="10160000" y="3841750"/>
          <p14:tracePt t="130353" x="10090150" y="3937000"/>
          <p14:tracePt t="130369" x="10026650" y="4057650"/>
          <p14:tracePt t="130386" x="9994900" y="4210050"/>
          <p14:tracePt t="130403" x="10007600" y="4349750"/>
          <p14:tracePt t="130405" x="10033000" y="4419600"/>
          <p14:tracePt t="130420" x="10102850" y="4514850"/>
          <p14:tracePt t="130437" x="10179050" y="4578350"/>
          <p14:tracePt t="130453" x="10242550" y="4597400"/>
          <p14:tracePt t="130469" x="10261600" y="4603750"/>
          <p14:tracePt t="130486" x="10306050" y="4591050"/>
          <p14:tracePt t="130502" x="10337800" y="4514850"/>
          <p14:tracePt t="130519" x="10369550" y="4394200"/>
          <p14:tracePt t="130536" x="10382250" y="4273550"/>
          <p14:tracePt t="130552" x="10382250" y="4178300"/>
          <p14:tracePt t="130569" x="10375900" y="4102100"/>
          <p14:tracePt t="130585" x="10363200" y="4070350"/>
          <p14:tracePt t="130602" x="10344150" y="4057650"/>
          <p14:tracePt t="130622" x="10337800" y="4057650"/>
          <p14:tracePt t="130758" x="0" y="0"/>
        </p14:tracePtLst>
        <p14:tracePtLst>
          <p14:tracePt t="131201" x="10007600" y="5022850"/>
          <p14:tracePt t="131218" x="9994900" y="5022850"/>
          <p14:tracePt t="131240" x="9969500" y="5022850"/>
          <p14:tracePt t="131245" x="9956800" y="5022850"/>
          <p14:tracePt t="131262" x="9925050" y="5041900"/>
          <p14:tracePt t="131274" x="9918700" y="5067300"/>
          <p14:tracePt t="131286" x="9899650" y="5118100"/>
          <p14:tracePt t="131303" x="9880600" y="5168900"/>
          <p14:tracePt t="131319" x="9880600" y="5200650"/>
          <p14:tracePt t="131336" x="9880600" y="5257800"/>
          <p14:tracePt t="131353" x="9893300" y="5308600"/>
          <p14:tracePt t="131369" x="9937750" y="5353050"/>
          <p14:tracePt t="131386" x="10039350" y="5416550"/>
          <p14:tracePt t="131403" x="10179050" y="5454650"/>
          <p14:tracePt t="131406" x="10261600" y="5461000"/>
          <p14:tracePt t="131419" x="10369550" y="5467350"/>
          <p14:tracePt t="131438" x="10642600" y="5461000"/>
          <p14:tracePt t="131454" x="10718800" y="5441950"/>
          <p14:tracePt t="131470" x="10737850" y="5429250"/>
          <p14:tracePt t="131486" x="10744200" y="5403850"/>
          <p14:tracePt t="131503" x="10731500" y="5365750"/>
          <p14:tracePt t="131519" x="10699750" y="5321300"/>
          <p14:tracePt t="131537" x="10642600" y="5264150"/>
          <p14:tracePt t="131553" x="10579100" y="5207000"/>
          <p14:tracePt t="131569" x="10496550" y="5143500"/>
          <p14:tracePt t="131586" x="10414000" y="5099050"/>
          <p14:tracePt t="131602" x="10350500" y="5060950"/>
          <p14:tracePt t="131619" x="10299700" y="5041900"/>
          <p14:tracePt t="131623" x="10267950" y="5035550"/>
          <p14:tracePt t="131638" x="10210800" y="5035550"/>
          <p14:tracePt t="131654" x="10102850" y="5048250"/>
          <p14:tracePt t="131670" x="10013950" y="5073650"/>
          <p14:tracePt t="131686" x="9906000" y="5130800"/>
          <p14:tracePt t="131703" x="9842500" y="5194300"/>
          <p14:tracePt t="131719" x="9798050" y="5257800"/>
          <p14:tracePt t="131739" x="9791700" y="5295900"/>
          <p14:tracePt t="131742" x="9791700" y="5314950"/>
          <p14:tracePt t="131754" x="9791700" y="5340350"/>
          <p14:tracePt t="131769" x="9804400" y="5365750"/>
          <p14:tracePt t="131785" x="9829800" y="5384800"/>
          <p14:tracePt t="131802" x="9874250" y="5391150"/>
          <p14:tracePt t="131818" x="9944100" y="5391150"/>
          <p14:tracePt t="131835" x="10013950" y="5378450"/>
          <p14:tracePt t="131839" x="10045700" y="5353050"/>
          <p14:tracePt t="131853" x="10064750" y="5314950"/>
          <p14:tracePt t="131869" x="10071100" y="5264150"/>
          <p14:tracePt t="131886" x="10071100" y="5226050"/>
          <p14:tracePt t="131902" x="10071100" y="5207000"/>
          <p14:tracePt t="132029" x="0" y="0"/>
        </p14:tracePtLst>
        <p14:tracePtLst>
          <p14:tracePt t="136383" x="3663950" y="5784850"/>
          <p14:tracePt t="136395" x="3657600" y="5784850"/>
          <p14:tracePt t="136407" x="3657600" y="5810250"/>
          <p14:tracePt t="136422" x="3657600" y="5867400"/>
          <p14:tracePt t="136437" x="3657600" y="5899150"/>
          <p14:tracePt t="136453" x="3663950" y="6000750"/>
          <p14:tracePt t="136470" x="3702050" y="6127750"/>
          <p14:tracePt t="136486" x="3752850" y="6210300"/>
          <p14:tracePt t="136501" x="3829050" y="6261100"/>
          <p14:tracePt t="136518" x="3924300" y="6311900"/>
          <p14:tracePt t="136533" x="4076700" y="6343650"/>
          <p14:tracePt t="136551" x="4273550" y="6362700"/>
          <p14:tracePt t="136567" x="4521200" y="6362700"/>
          <p14:tracePt t="136584" x="4781550" y="6362700"/>
          <p14:tracePt t="136600" x="5041900" y="6362700"/>
          <p14:tracePt t="136616" x="5264150" y="6362700"/>
          <p14:tracePt t="136636" x="5454650" y="6362700"/>
          <p14:tracePt t="136650" x="5632450" y="6362700"/>
          <p14:tracePt t="136667" x="5810250" y="6362700"/>
          <p14:tracePt t="136668" x="5892800" y="6362700"/>
          <p14:tracePt t="136683" x="5981700" y="6362700"/>
          <p14:tracePt t="136700" x="6115050" y="6362700"/>
          <p14:tracePt t="136717" x="6267450" y="6375400"/>
          <p14:tracePt t="136734" x="6381750" y="6400800"/>
          <p14:tracePt t="136752" x="6502400" y="6426200"/>
          <p14:tracePt t="136767" x="6661150" y="6451600"/>
          <p14:tracePt t="136784" x="6832600" y="6451600"/>
          <p14:tracePt t="136799" x="7042150" y="6451600"/>
          <p14:tracePt t="136816" x="7283450" y="6451600"/>
          <p14:tracePt t="136833" x="7543800" y="6451600"/>
          <p14:tracePt t="136850" x="7753350" y="6451600"/>
          <p14:tracePt t="136867" x="7905750" y="6451600"/>
          <p14:tracePt t="136868" x="7956550" y="6451600"/>
          <p14:tracePt t="136883" x="7988300" y="6451600"/>
          <p14:tracePt t="136899" x="8026400" y="6451600"/>
          <p14:tracePt t="137022" x="8007350" y="6451600"/>
          <p14:tracePt t="137034" x="7931150" y="6445250"/>
          <p14:tracePt t="137053" x="7524750" y="6400800"/>
          <p14:tracePt t="137069" x="7156450" y="6388100"/>
          <p14:tracePt t="137085" x="6724650" y="6388100"/>
          <p14:tracePt t="137102" x="6311900" y="6388100"/>
          <p14:tracePt t="137118" x="5943600" y="6388100"/>
          <p14:tracePt t="137137" x="5657850" y="6388100"/>
          <p14:tracePt t="137152" x="5397500" y="6388100"/>
          <p14:tracePt t="137169" x="5137150" y="6388100"/>
          <p14:tracePt t="137184" x="4895850" y="6388100"/>
          <p14:tracePt t="137201" x="4730750" y="6388100"/>
          <p14:tracePt t="137218" x="4654550" y="6388100"/>
          <p14:tracePt t="137221" x="4641850" y="6388100"/>
          <p14:tracePt t="137237" x="4635500" y="6388100"/>
          <p14:tracePt t="137344" x="4629150" y="6388100"/>
          <p14:tracePt t="137354" x="4616450" y="6381750"/>
          <p14:tracePt t="137368" x="4559300" y="6375400"/>
          <p14:tracePt t="137384" x="4464050" y="6350000"/>
          <p14:tracePt t="137400" x="4343400" y="6330950"/>
          <p14:tracePt t="137417" x="4241800" y="6305550"/>
          <p14:tracePt t="137433" x="4216400" y="6299200"/>
          <p14:tracePt t="137526" x="4229100" y="6292850"/>
          <p14:tracePt t="137537" x="4254500" y="6292850"/>
          <p14:tracePt t="137552" x="4413250" y="6292850"/>
          <p14:tracePt t="137568" x="4737100" y="6292850"/>
          <p14:tracePt t="137585" x="5232400" y="6292850"/>
          <p14:tracePt t="137602" x="5727700" y="6292850"/>
          <p14:tracePt t="137605" x="5988050" y="6292850"/>
          <p14:tracePt t="137618" x="6203950" y="6292850"/>
          <p14:tracePt t="137634" x="6483350" y="6292850"/>
          <p14:tracePt t="137638" x="6546850" y="6292850"/>
          <p14:tracePt t="137652" x="6578600" y="6292850"/>
          <p14:tracePt t="137666" x="6597650" y="6292850"/>
          <p14:tracePt t="137750" x="6572250" y="6286500"/>
          <p14:tracePt t="137762" x="6515100" y="6280150"/>
          <p14:tracePt t="137775" x="6330950" y="6248400"/>
          <p14:tracePt t="137787" x="6197600" y="6229350"/>
          <p14:tracePt t="137801" x="5886450" y="6172200"/>
          <p14:tracePt t="137816" x="5689600" y="6146800"/>
          <p14:tracePt t="137833" x="5619750" y="6140450"/>
          <p14:tracePt t="137851" x="5607050" y="6140450"/>
          <p14:tracePt t="137894" x="5613400" y="6140450"/>
          <p14:tracePt t="137907" x="5632450" y="6140450"/>
          <p14:tracePt t="137921" x="5765800" y="6140450"/>
          <p14:tracePt t="137934" x="6000750" y="6140450"/>
          <p14:tracePt t="137950" x="6343650" y="6140450"/>
          <p14:tracePt t="137966" x="6711950" y="6140450"/>
          <p14:tracePt t="137984" x="6959600" y="6140450"/>
          <p14:tracePt t="138000" x="7131050" y="6140450"/>
          <p14:tracePt t="138017" x="7194550" y="6140450"/>
          <p14:tracePt t="138033" x="7213600" y="6140450"/>
          <p14:tracePt t="138319" x="7207250" y="6140450"/>
          <p14:tracePt t="138334" x="7143750" y="6140450"/>
          <p14:tracePt t="138351" x="7048500" y="6140450"/>
          <p14:tracePt t="138368" x="6940550" y="6140450"/>
          <p14:tracePt t="138384" x="6870700" y="6140450"/>
          <p14:tracePt t="138389" x="6858000" y="6140450"/>
          <p14:tracePt t="138406" x="6845300" y="6140450"/>
          <p14:tracePt t="138462" x="6858000" y="6140450"/>
          <p14:tracePt t="138478" x="6959600" y="6153150"/>
          <p14:tracePt t="138494" x="7124700" y="6178550"/>
          <p14:tracePt t="138506" x="7219950" y="6191250"/>
          <p14:tracePt t="138517" x="7429500" y="6191250"/>
          <p14:tracePt t="138535" x="7670800" y="6191250"/>
          <p14:tracePt t="138552" x="7975600" y="6191250"/>
          <p14:tracePt t="138566" x="8305800" y="6191250"/>
          <p14:tracePt t="138583" x="8566150" y="6191250"/>
          <p14:tracePt t="138599" x="8775700" y="6191250"/>
          <p14:tracePt t="138616" x="8902700" y="6191250"/>
          <p14:tracePt t="138633" x="8953500" y="6191250"/>
          <p14:tracePt t="138650" x="8959850" y="6191250"/>
          <p14:tracePt t="138704" x="8940800" y="6191250"/>
          <p14:tracePt t="138711" x="8877300" y="6191250"/>
          <p14:tracePt t="138719" x="8788400" y="6172200"/>
          <p14:tracePt t="138734" x="8445500" y="6115050"/>
          <p14:tracePt t="138750" x="7854950" y="6000750"/>
          <p14:tracePt t="138766" x="7353300" y="5911850"/>
          <p14:tracePt t="138783" x="7137400" y="5861050"/>
          <p14:tracePt t="138800" x="7112000" y="5854700"/>
          <p14:tracePt t="138816" x="7105650" y="5854700"/>
          <p14:tracePt t="138835" x="7118350" y="5854700"/>
          <p14:tracePt t="138851" x="7258050" y="5867400"/>
          <p14:tracePt t="138853" x="7340600" y="5886450"/>
          <p14:tracePt t="138867" x="7448550" y="5892800"/>
          <p14:tracePt t="138883" x="7670800" y="5892800"/>
          <p14:tracePt t="138900" x="7912100" y="5892800"/>
          <p14:tracePt t="138904" x="8045450" y="5892800"/>
          <p14:tracePt t="138917" x="8242300" y="5892800"/>
          <p14:tracePt t="138933" x="8331200" y="5892800"/>
          <p14:tracePt t="138950" x="8343900" y="5892800"/>
          <p14:tracePt t="138966" x="8350250" y="5892800"/>
          <p14:tracePt t="138999" x="8305800" y="5892800"/>
          <p14:tracePt t="139016" x="8147050" y="5892800"/>
          <p14:tracePt t="139033" x="7924800" y="5892800"/>
          <p14:tracePt t="139051" x="7702550" y="5892800"/>
          <p14:tracePt t="139066" x="7550150" y="5892800"/>
          <p14:tracePt t="139068" x="7512050" y="5892800"/>
          <p14:tracePt t="139083" x="7505700" y="5892800"/>
          <p14:tracePt t="139099" x="7493000" y="5892800"/>
          <p14:tracePt t="139141" x="7499350" y="5892800"/>
          <p14:tracePt t="139150" x="7524750" y="5892800"/>
          <p14:tracePt t="139166" x="7620000" y="5899150"/>
          <p14:tracePt t="139183" x="7772400" y="5924550"/>
          <p14:tracePt t="139199" x="7969250" y="5962650"/>
          <p14:tracePt t="139216" x="8166100" y="6007100"/>
          <p14:tracePt t="139233" x="8286750" y="6032500"/>
          <p14:tracePt t="139252" x="8318500" y="6038850"/>
          <p14:tracePt t="139311" x="8318500" y="6045200"/>
          <p14:tracePt t="139327" x="8274050" y="6057900"/>
          <p14:tracePt t="139344" x="8229600" y="6070600"/>
          <p14:tracePt t="139364" x="8223250" y="6076950"/>
          <p14:tracePt t="139392" x="8223250" y="6083300"/>
          <p14:tracePt t="139408" x="8305800" y="6096000"/>
          <p14:tracePt t="139429" x="8572500" y="6127750"/>
          <p14:tracePt t="139442" x="8655050" y="6127750"/>
          <p14:tracePt t="139453" x="8801100" y="6127750"/>
          <p14:tracePt t="139466" x="8832850" y="6127750"/>
          <p14:tracePt t="139483" x="8851900" y="6127750"/>
          <p14:tracePt t="139647" x="8826500" y="6127750"/>
          <p14:tracePt t="139661" x="8743950" y="6127750"/>
          <p14:tracePt t="139662" x="0" y="0"/>
        </p14:tracePtLst>
        <p14:tracePtLst>
          <p14:tracePt t="140118" x="4413250" y="5708650"/>
          <p14:tracePt t="140133" x="4375150" y="5715000"/>
          <p14:tracePt t="140150" x="4349750" y="5740400"/>
          <p14:tracePt t="140166" x="4330700" y="5784850"/>
          <p14:tracePt t="140183" x="4318000" y="5829300"/>
          <p14:tracePt t="140199" x="4311650" y="5886450"/>
          <p14:tracePt t="140216" x="4292600" y="5975350"/>
          <p14:tracePt t="140233" x="4311650" y="6096000"/>
          <p14:tracePt t="140252" x="4368800" y="6223000"/>
          <p14:tracePt t="140255" x="4419600" y="6280150"/>
          <p14:tracePt t="140266" x="4483100" y="6343650"/>
          <p14:tracePt t="140283" x="4641850" y="6438900"/>
          <p14:tracePt t="140299" x="4819650" y="6483350"/>
          <p14:tracePt t="140302" x="4914900" y="6489700"/>
          <p14:tracePt t="140317" x="5054600" y="6496050"/>
          <p14:tracePt t="140333" x="5156200" y="6483350"/>
          <p14:tracePt t="140350" x="5187950" y="6438900"/>
          <p14:tracePt t="140366" x="5200650" y="6350000"/>
          <p14:tracePt t="140382" x="5213350" y="6248400"/>
          <p14:tracePt t="140399" x="5207000" y="6140450"/>
          <p14:tracePt t="140416" x="5162550" y="6038850"/>
          <p14:tracePt t="140433" x="5111750" y="5943600"/>
          <p14:tracePt t="140449" x="5054600" y="5861050"/>
          <p14:tracePt t="140466" x="5003800" y="5791200"/>
          <p14:tracePt t="140482" x="4965700" y="5765800"/>
          <p14:tracePt t="140499" x="4946650" y="5753100"/>
          <p14:tracePt t="140733" x="0" y="0"/>
        </p14:tracePtLst>
        <p14:tracePtLst>
          <p14:tracePt t="141160" x="7327900" y="5778500"/>
          <p14:tracePt t="141174" x="7315200" y="5772150"/>
          <p14:tracePt t="141191" x="7289800" y="5772150"/>
          <p14:tracePt t="141202" x="7277100" y="5784850"/>
          <p14:tracePt t="141216" x="7239000" y="5822950"/>
          <p14:tracePt t="141232" x="7200900" y="5886450"/>
          <p14:tracePt t="141249" x="7169150" y="5969000"/>
          <p14:tracePt t="141266" x="7143750" y="6057900"/>
          <p14:tracePt t="141283" x="7131050" y="6146800"/>
          <p14:tracePt t="141286" x="7131050" y="6178550"/>
          <p14:tracePt t="141299" x="7131050" y="6223000"/>
          <p14:tracePt t="141316" x="7131050" y="6318250"/>
          <p14:tracePt t="141333" x="7188200" y="6419850"/>
          <p14:tracePt t="141349" x="7251700" y="6477000"/>
          <p14:tracePt t="141366" x="7302500" y="6502400"/>
          <p14:tracePt t="141383" x="7321550" y="6508750"/>
          <p14:tracePt t="141429" x="7327900" y="6508750"/>
          <p14:tracePt t="141445" x="7334250" y="6508750"/>
          <p14:tracePt t="141469" x="7334250" y="6496050"/>
          <p14:tracePt t="141469" x="0" y="0"/>
        </p14:tracePtLst>
        <p14:tracePtLst>
          <p14:tracePt t="141847" x="4552950" y="5816600"/>
          <p14:tracePt t="141857" x="4521200" y="5816600"/>
          <p14:tracePt t="141869" x="4451350" y="5816600"/>
          <p14:tracePt t="141883" x="4419600" y="5816600"/>
          <p14:tracePt t="141899" x="4368800" y="5842000"/>
          <p14:tracePt t="141902" x="4349750" y="5854700"/>
          <p14:tracePt t="141916" x="4330700" y="5873750"/>
          <p14:tracePt t="141933" x="4292600" y="5930900"/>
          <p14:tracePt t="141949" x="4292600" y="5975350"/>
          <p14:tracePt t="141966" x="4292600" y="6038850"/>
          <p14:tracePt t="141982" x="4305300" y="6115050"/>
          <p14:tracePt t="141998" x="4349750" y="6210300"/>
          <p14:tracePt t="142015" x="4438650" y="6292850"/>
          <p14:tracePt t="142032" x="4603750" y="6375400"/>
          <p14:tracePt t="142049" x="4845050" y="6464300"/>
          <p14:tracePt t="142067" x="5010150" y="6508750"/>
          <p14:tracePt t="142083" x="5060950" y="6515100"/>
          <p14:tracePt t="142098" x="5099050" y="6496050"/>
          <p14:tracePt t="142115" x="5118100" y="6445250"/>
          <p14:tracePt t="142118" x="5118100" y="6426200"/>
          <p14:tracePt t="142132" x="5118100" y="6394450"/>
          <p14:tracePt t="142149" x="5111750" y="6299200"/>
          <p14:tracePt t="142166" x="5105400" y="6267450"/>
          <p14:tracePt t="142182" x="5092700" y="6242050"/>
          <p14:tracePt t="142199" x="5086350" y="6229350"/>
          <p14:tracePt t="142215" x="5080000" y="6223000"/>
          <p14:tracePt t="142231" x="5073650" y="6216650"/>
          <p14:tracePt t="142249" x="5073650" y="6210300"/>
          <p14:tracePt t="142294" x="0" y="0"/>
        </p14:tracePtLst>
        <p14:tracePtLst>
          <p14:tracePt t="143505" x="381000" y="5988050"/>
          <p14:tracePt t="143521" x="342900" y="5988050"/>
          <p14:tracePt t="143541" x="311150" y="6007100"/>
          <p14:tracePt t="143557" x="304800" y="6026150"/>
          <p14:tracePt t="143570" x="298450" y="6051550"/>
          <p14:tracePt t="143582" x="298450" y="6089650"/>
          <p14:tracePt t="143599" x="304800" y="6121400"/>
          <p14:tracePt t="143615" x="336550" y="6159500"/>
          <p14:tracePt t="143633" x="400050" y="6184900"/>
          <p14:tracePt t="143650" x="488950" y="6216650"/>
          <p14:tracePt t="143665" x="609600" y="6242050"/>
          <p14:tracePt t="143669" x="673100" y="6248400"/>
          <p14:tracePt t="143682" x="717550" y="6248400"/>
          <p14:tracePt t="143702" x="787400" y="6242050"/>
          <p14:tracePt t="143718" x="800100" y="6223000"/>
          <p14:tracePt t="143733" x="800100" y="6203950"/>
          <p14:tracePt t="143750" x="800100" y="6184900"/>
          <p14:tracePt t="143767" x="800100" y="6178550"/>
          <p14:tracePt t="143782" x="800100" y="6172200"/>
          <p14:tracePt t="143845" x="800100" y="6165850"/>
          <p14:tracePt t="143862" x="787400" y="6165850"/>
          <p14:tracePt t="143874" x="774700" y="6184900"/>
          <p14:tracePt t="143888" x="749300" y="6235700"/>
          <p14:tracePt t="143902" x="742950" y="6273800"/>
          <p14:tracePt t="143914" x="742950" y="6286500"/>
          <p14:tracePt t="143931" x="742950" y="6305550"/>
          <p14:tracePt t="143948" x="742950" y="6311900"/>
          <p14:tracePt t="143982" x="755650" y="6311900"/>
          <p14:tracePt t="143995" x="762000" y="6299200"/>
          <p14:tracePt t="144010" x="762000" y="6273800"/>
          <p14:tracePt t="144022" x="762000" y="6254750"/>
          <p14:tracePt t="144034" x="762000" y="6248400"/>
          <p14:tracePt t="144781" x="0" y="0"/>
        </p14:tracePtLst>
        <p14:tracePtLst>
          <p14:tracePt t="145487" x="7188200" y="2387600"/>
          <p14:tracePt t="145501" x="7169150" y="2400300"/>
          <p14:tracePt t="145516" x="7156450" y="2425700"/>
          <p14:tracePt t="145533" x="7080250" y="2597150"/>
          <p14:tracePt t="145549" x="7048500" y="2749550"/>
          <p14:tracePt t="145565" x="7035800" y="2876550"/>
          <p14:tracePt t="145581" x="7048500" y="3003550"/>
          <p14:tracePt t="145598" x="7086600" y="3079750"/>
          <p14:tracePt t="145614" x="7150100" y="3130550"/>
          <p14:tracePt t="145630" x="7245350" y="3162300"/>
          <p14:tracePt t="145647" x="7353300" y="3168650"/>
          <p14:tracePt t="145664" x="7442200" y="3136900"/>
          <p14:tracePt t="145680" x="7499350" y="3098800"/>
          <p14:tracePt t="145697" x="7543800" y="3028950"/>
          <p14:tracePt t="145714" x="7556500" y="2940050"/>
          <p14:tracePt t="145730" x="7562850" y="2863850"/>
          <p14:tracePt t="145747" x="7562850" y="2800350"/>
          <p14:tracePt t="145749" x="7562850" y="2774950"/>
          <p14:tracePt t="145766" x="7562850" y="2749550"/>
          <p14:tracePt t="145781" x="7562850" y="2711450"/>
          <p14:tracePt t="145797" x="7562850" y="2705100"/>
          <p14:tracePt t="145813" x="7562850" y="2698750"/>
          <p14:tracePt t="145830" x="7562850" y="2692400"/>
          <p14:tracePt t="145965" x="0" y="0"/>
        </p14:tracePtLst>
        <p14:tracePtLst>
          <p14:tracePt t="146482" x="6883400" y="3244850"/>
          <p14:tracePt t="146497" x="6851650" y="3276600"/>
          <p14:tracePt t="146517" x="6819900" y="3333750"/>
          <p14:tracePt t="146535" x="6794500" y="3378200"/>
          <p14:tracePt t="146547" x="6781800" y="3403600"/>
          <p14:tracePt t="146564" x="6775450" y="3448050"/>
          <p14:tracePt t="146566" x="6775450" y="3467100"/>
          <p14:tracePt t="146581" x="6775450" y="3536950"/>
          <p14:tracePt t="146598" x="6800850" y="3606800"/>
          <p14:tracePt t="146614" x="6851650" y="3670300"/>
          <p14:tracePt t="146631" x="6946900" y="3727450"/>
          <p14:tracePt t="146647" x="7112000" y="3784600"/>
          <p14:tracePt t="146663" x="7315200" y="3803650"/>
          <p14:tracePt t="146680" x="7486650" y="3790950"/>
          <p14:tracePt t="146697" x="7607300" y="3746500"/>
          <p14:tracePt t="146714" x="7670800" y="3676650"/>
          <p14:tracePt t="146730" x="7689850" y="3600450"/>
          <p14:tracePt t="146733" x="7689850" y="3562350"/>
          <p14:tracePt t="146747" x="7689850" y="3530600"/>
          <p14:tracePt t="146767" x="7689850" y="3454400"/>
          <p14:tracePt t="146780" x="7683500" y="3429000"/>
          <p14:tracePt t="146797" x="7683500" y="3422650"/>
          <p14:tracePt t="146813" x="7677150" y="3416300"/>
          <p14:tracePt t="147022" x="0" y="0"/>
        </p14:tracePtLst>
        <p14:tracePtLst>
          <p14:tracePt t="147479" x="7372350" y="2609850"/>
          <p14:tracePt t="147502" x="7366000" y="2609850"/>
          <p14:tracePt t="147511" x="7359650" y="2622550"/>
          <p14:tracePt t="147519" x="7359650" y="2647950"/>
          <p14:tracePt t="147531" x="7359650" y="2686050"/>
          <p14:tracePt t="147546" x="7359650" y="2813050"/>
          <p14:tracePt t="147563" x="7359650" y="2978150"/>
          <p14:tracePt t="147566" x="7359650" y="3086100"/>
          <p14:tracePt t="147581" x="7359650" y="3365500"/>
          <p14:tracePt t="147597" x="7359650" y="3695700"/>
          <p14:tracePt t="147614" x="7359650" y="3956050"/>
          <p14:tracePt t="147631" x="7359650" y="4203700"/>
          <p14:tracePt t="147646" x="7378700" y="4413250"/>
          <p14:tracePt t="147665" x="7404100" y="4578350"/>
          <p14:tracePt t="147681" x="7429500" y="4737100"/>
          <p14:tracePt t="147698" x="7448550" y="4889500"/>
          <p14:tracePt t="147713" x="7473950" y="5029200"/>
          <p14:tracePt t="147729" x="7499350" y="5137150"/>
          <p14:tracePt t="147746" x="7505700" y="5194300"/>
          <p14:tracePt t="147748" x="7505700" y="5219700"/>
          <p14:tracePt t="147763" x="7505700" y="5245100"/>
          <p14:tracePt t="147781" x="7505700" y="5314950"/>
          <p14:tracePt t="147798" x="7505700" y="5359400"/>
          <p14:tracePt t="147814" x="7505700" y="5397500"/>
          <p14:tracePt t="147829" x="7505700" y="5429250"/>
          <p14:tracePt t="147846" x="7505700" y="5461000"/>
          <p14:tracePt t="147863" x="7505700" y="5486400"/>
          <p14:tracePt t="147881" x="7505700" y="5511800"/>
          <p14:tracePt t="147898" x="7505700" y="5543550"/>
          <p14:tracePt t="147914" x="7505700" y="5575300"/>
          <p14:tracePt t="147930" x="7505700" y="5607050"/>
          <p14:tracePt t="147947" x="7505700" y="5626100"/>
          <p14:tracePt t="147949" x="7505700" y="5638800"/>
          <p14:tracePt t="147963" x="7505700" y="5645150"/>
          <p14:tracePt t="147981" x="7505700" y="5683250"/>
          <p14:tracePt t="147998" x="7505700" y="5708650"/>
          <p14:tracePt t="148014" x="7505700" y="5740400"/>
          <p14:tracePt t="148030" x="7505700" y="5765800"/>
          <p14:tracePt t="148047" x="7505700" y="5816600"/>
          <p14:tracePt t="148063" x="7499350" y="5873750"/>
          <p14:tracePt t="148081" x="7493000" y="5905500"/>
          <p14:tracePt t="148098" x="7486650" y="5911850"/>
          <p14:tracePt t="148130" x="7480300" y="5918200"/>
          <p14:tracePt t="148147" x="7467600" y="5930900"/>
          <p14:tracePt t="148164" x="7423150" y="5956300"/>
          <p14:tracePt t="148181" x="7321550" y="5988050"/>
          <p14:tracePt t="148198" x="7226300" y="6019800"/>
          <p14:tracePt t="148214" x="7137400" y="6045200"/>
          <p14:tracePt t="148231" x="7054850" y="6057900"/>
          <p14:tracePt t="148247" x="7010400" y="6057900"/>
          <p14:tracePt t="148264" x="6940550" y="6057900"/>
          <p14:tracePt t="148280" x="6870700" y="6057900"/>
          <p14:tracePt t="148297" x="6769100" y="6057900"/>
          <p14:tracePt t="148313" x="6623050" y="6045200"/>
          <p14:tracePt t="148330" x="6451600" y="6013450"/>
          <p14:tracePt t="148333" x="6343650" y="5988050"/>
          <p14:tracePt t="148347" x="6223000" y="5956300"/>
          <p14:tracePt t="148364" x="6007100" y="5924550"/>
          <p14:tracePt t="148366" x="5918200" y="5905500"/>
          <p14:tracePt t="148383" x="5772150" y="5873750"/>
          <p14:tracePt t="148398" x="5651500" y="5848350"/>
          <p14:tracePt t="148416" x="5537200" y="5822950"/>
          <p14:tracePt t="148431" x="5448300" y="5803900"/>
          <p14:tracePt t="148448" x="5340350" y="5784850"/>
          <p14:tracePt t="148463" x="5232400" y="5784850"/>
          <p14:tracePt t="148480" x="5086350" y="5784850"/>
          <p14:tracePt t="148497" x="4927600" y="5784850"/>
          <p14:tracePt t="148513" x="4800600" y="5784850"/>
          <p14:tracePt t="148518" x="4756150" y="5784850"/>
          <p14:tracePt t="148530" x="4730750" y="5784850"/>
          <p14:tracePt t="148547" x="4718050" y="5784850"/>
          <p14:tracePt t="148563" x="4711700" y="5784850"/>
          <p14:tracePt t="148583" x="4699000" y="5784850"/>
          <p14:tracePt t="148597" x="4686300" y="5803900"/>
          <p14:tracePt t="148614" x="4673600" y="5842000"/>
          <p14:tracePt t="148630" x="4660900" y="5880100"/>
          <p14:tracePt t="148647" x="4654550" y="5924550"/>
          <p14:tracePt t="148663" x="4654550" y="5981700"/>
          <p14:tracePt t="148681" x="4654550" y="6026150"/>
          <p14:tracePt t="148696" x="4654550" y="6076950"/>
          <p14:tracePt t="148713" x="4654550" y="6108700"/>
          <p14:tracePt t="148730" x="4654550" y="6127750"/>
          <p14:tracePt t="148746" x="4654550" y="6140450"/>
          <p14:tracePt t="148872" x="4654550" y="6127750"/>
          <p14:tracePt t="148885" x="4654550" y="6051550"/>
          <p14:tracePt t="148901" x="4654550" y="5937250"/>
          <p14:tracePt t="148919" x="4654550" y="5816600"/>
          <p14:tracePt t="148933" x="4654550" y="5734050"/>
          <p14:tracePt t="148947" x="4654550" y="5702300"/>
          <p14:tracePt t="148962" x="4641850" y="5638800"/>
          <p14:tracePt t="148979" x="4641850" y="5632450"/>
          <p14:tracePt t="149054" x="4641850" y="5638800"/>
          <p14:tracePt t="149069" x="4641850" y="5734050"/>
          <p14:tracePt t="149080" x="4641850" y="5810250"/>
          <p14:tracePt t="149096" x="4635500" y="5949950"/>
          <p14:tracePt t="149113" x="4635500" y="5994400"/>
          <p14:tracePt t="149131" x="4635500" y="6013450"/>
          <p14:tracePt t="149190" x="4635500" y="6000750"/>
          <p14:tracePt t="149198" x="4635500" y="5981700"/>
          <p14:tracePt t="149217" x="4622800" y="5911850"/>
          <p14:tracePt t="149233" x="4616450" y="5861050"/>
          <p14:tracePt t="149248" x="4616450" y="5835650"/>
          <p14:tracePt t="149264" x="4616450" y="5816600"/>
          <p14:tracePt t="149280" x="4616450" y="5803900"/>
          <p14:tracePt t="149351" x="4616450" y="5816600"/>
          <p14:tracePt t="149369" x="4616450" y="5854700"/>
          <p14:tracePt t="149379" x="4616450" y="5873750"/>
          <p14:tracePt t="149381" x="4616450" y="5880100"/>
          <p14:tracePt t="149396" x="4616450" y="5886450"/>
          <p14:tracePt t="149430" x="4622800" y="5911850"/>
          <p14:tracePt t="149447" x="4622800" y="5924550"/>
          <p14:tracePt t="149464" x="4629150" y="5949950"/>
          <p14:tracePt t="149480" x="4635500" y="5956300"/>
          <p14:tracePt t="149541" x="4641850" y="5943600"/>
          <p14:tracePt t="149553" x="4641850" y="5924550"/>
          <p14:tracePt t="149565" x="4641850" y="5892800"/>
          <p14:tracePt t="149580" x="4641850" y="5873750"/>
          <p14:tracePt t="149597" x="4641850" y="5829300"/>
          <p14:tracePt t="149612" x="4641850" y="5803900"/>
          <p14:tracePt t="149631" x="4641850" y="5784850"/>
          <p14:tracePt t="149645" x="4641850" y="5765800"/>
          <p14:tracePt t="149662" x="4641850" y="5746750"/>
          <p14:tracePt t="149758" x="4648200" y="5778500"/>
          <p14:tracePt t="149769" x="4654550" y="5816600"/>
          <p14:tracePt t="149783" x="4673600" y="5924550"/>
          <p14:tracePt t="149797" x="4692650" y="6026150"/>
          <p14:tracePt t="149815" x="4705350" y="6083300"/>
          <p14:tracePt t="149831" x="4711700" y="6102350"/>
          <p14:tracePt t="149862" x="4718050" y="6108700"/>
          <p14:tracePt t="149894" x="4724400" y="6089650"/>
          <p14:tracePt t="149905" x="4724400" y="6064250"/>
          <p14:tracePt t="149917" x="4724400" y="5962650"/>
          <p14:tracePt t="149930" x="4730750" y="5911850"/>
          <p14:tracePt t="149947" x="4737100" y="5822950"/>
          <p14:tracePt t="149949" x="4737100" y="5797550"/>
          <p14:tracePt t="149968" x="4737100" y="5740400"/>
          <p14:tracePt t="149981" x="4737100" y="5721350"/>
          <p14:tracePt t="149997" x="4737100" y="5708650"/>
          <p14:tracePt t="150072" x="4737100" y="5734050"/>
          <p14:tracePt t="150090" x="4737100" y="5791200"/>
          <p14:tracePt t="150109" x="4737100" y="5848350"/>
          <p14:tracePt t="150126" x="4737100" y="5854700"/>
          <p14:tracePt t="150223" x="4737100" y="5829300"/>
          <p14:tracePt t="150239" x="4737100" y="5791200"/>
          <p14:tracePt t="150258" x="4737100" y="5740400"/>
          <p14:tracePt t="150261" x="4737100" y="5727700"/>
          <p14:tracePt t="150280" x="4737100" y="5695950"/>
          <p14:tracePt t="150383" x="4730750" y="5695950"/>
          <p14:tracePt t="150402" x="4730750" y="5715000"/>
          <p14:tracePt t="150420" x="4730750" y="5734050"/>
          <p14:tracePt t="150573" x="0" y="0"/>
        </p14:tracePtLst>
        <p14:tracePtLst>
          <p14:tracePt t="150814" x="4413250" y="5651500"/>
          <p14:tracePt t="150879" x="4413250" y="5657850"/>
          <p14:tracePt t="150894" x="4413250" y="5708650"/>
          <p14:tracePt t="150914" x="4413250" y="5784850"/>
          <p14:tracePt t="150917" x="4413250" y="5829300"/>
          <p14:tracePt t="150934" x="4413250" y="5918200"/>
          <p14:tracePt t="150946" x="4419600" y="5969000"/>
          <p14:tracePt t="150962" x="4432300" y="6051550"/>
          <p14:tracePt t="150966" x="4438650" y="6083300"/>
          <p14:tracePt t="150979" x="4451350" y="6108700"/>
          <p14:tracePt t="150997" x="4483100" y="6165850"/>
          <p14:tracePt t="151013" x="4502150" y="6191250"/>
          <p14:tracePt t="151030" x="4521200" y="6223000"/>
          <p14:tracePt t="151046" x="4565650" y="6254750"/>
          <p14:tracePt t="151063" x="4616450" y="6280150"/>
          <p14:tracePt t="151081" x="4679950" y="6311900"/>
          <p14:tracePt t="151096" x="4743450" y="6330950"/>
          <p14:tracePt t="151112" x="4800600" y="6350000"/>
          <p14:tracePt t="151129" x="4838700" y="6356350"/>
          <p14:tracePt t="151146" x="4876800" y="6356350"/>
          <p14:tracePt t="151149" x="4889500" y="6356350"/>
          <p14:tracePt t="151162" x="4908550" y="6356350"/>
          <p14:tracePt t="151179" x="4927600" y="6356350"/>
          <p14:tracePt t="151195" x="4940300" y="6356350"/>
          <p14:tracePt t="151247" x="4946650" y="6356350"/>
          <p14:tracePt t="151263" x="4953000" y="6356350"/>
          <p14:tracePt t="151303" x="4959350" y="6356350"/>
          <p14:tracePt t="151323" x="4984750" y="6356350"/>
          <p14:tracePt t="151336" x="5029200" y="6356350"/>
          <p14:tracePt t="151350" x="5124450" y="6362700"/>
          <p14:tracePt t="151363" x="5187950" y="6375400"/>
          <p14:tracePt t="151381" x="5518150" y="6445250"/>
          <p14:tracePt t="151397" x="5835650" y="6508750"/>
          <p14:tracePt t="151413" x="6172200" y="6572250"/>
          <p14:tracePt t="151430" x="6432550" y="6610350"/>
          <p14:tracePt t="151447" x="6673850" y="6642100"/>
          <p14:tracePt t="151463" x="6889750" y="6648450"/>
          <p14:tracePt t="151482" x="7137400" y="6648450"/>
          <p14:tracePt t="151497" x="7359650" y="6629400"/>
          <p14:tracePt t="151513" x="7518400" y="6597650"/>
          <p14:tracePt t="151530" x="7632700" y="6565900"/>
          <p14:tracePt t="151534" x="7670800" y="6540500"/>
          <p14:tracePt t="151550" x="7715250" y="6496050"/>
          <p14:tracePt t="151567" x="7778750" y="6388100"/>
          <p14:tracePt t="151579" x="7823200" y="6299200"/>
          <p14:tracePt t="151596" x="7886700" y="6096000"/>
          <p14:tracePt t="151598" x="7918450" y="5949950"/>
          <p14:tracePt t="151613" x="7981950" y="5632450"/>
          <p14:tracePt t="151629" x="8039100" y="5283200"/>
          <p14:tracePt t="151646" x="8077200" y="4921250"/>
          <p14:tracePt t="151661" x="8083550" y="4591050"/>
          <p14:tracePt t="151678" x="8083550" y="4279900"/>
          <p14:tracePt t="151695" x="8045450" y="3994150"/>
          <p14:tracePt t="151711" x="8001000" y="3790950"/>
          <p14:tracePt t="151728" x="7975600" y="3657600"/>
          <p14:tracePt t="151745" x="7950200" y="3581400"/>
          <p14:tracePt t="151761" x="7924800" y="3505200"/>
          <p14:tracePt t="151779" x="7893050" y="3435350"/>
          <p14:tracePt t="151795" x="7854950" y="3340100"/>
          <p14:tracePt t="151796" x="7842250" y="3295650"/>
          <p14:tracePt t="151811" x="7816850" y="3238500"/>
          <p14:tracePt t="151828" x="7734300" y="3048000"/>
          <p14:tracePt t="151845" x="7689850" y="2914650"/>
          <p14:tracePt t="151862" x="7651750" y="2794000"/>
          <p14:tracePt t="151878" x="7613650" y="2692400"/>
          <p14:tracePt t="151896" x="7575550" y="2609850"/>
          <p14:tracePt t="151913" x="7537450" y="2552700"/>
          <p14:tracePt t="151929" x="7531100" y="2533650"/>
          <p14:tracePt t="152903" x="7531100" y="2540000"/>
          <p14:tracePt t="152915" x="7531100" y="2559050"/>
          <p14:tracePt t="152933" x="7531100" y="2603500"/>
          <p14:tracePt t="152945" x="7531100" y="2609850"/>
          <p14:tracePt t="152963" x="7531100" y="2622550"/>
          <p14:tracePt t="152966" x="7524750" y="2635250"/>
          <p14:tracePt t="153341" x="0" y="0"/>
        </p14:tracePtLst>
        <p14:tracePtLst>
          <p14:tracePt t="157687" x="7245350" y="2419350"/>
          <p14:tracePt t="157701" x="7188200" y="2457450"/>
          <p14:tracePt t="157715" x="7143750" y="2476500"/>
          <p14:tracePt t="157726" x="7035800" y="2546350"/>
          <p14:tracePt t="157743" x="6940550" y="2622550"/>
          <p14:tracePt t="157759" x="6858000" y="2711450"/>
          <p14:tracePt t="157776" x="6813550" y="2813050"/>
          <p14:tracePt t="157793" x="6788150" y="2927350"/>
          <p14:tracePt t="157809" x="6800850" y="3048000"/>
          <p14:tracePt t="157826" x="6845300" y="3149600"/>
          <p14:tracePt t="157843" x="6927850" y="3219450"/>
          <p14:tracePt t="157859" x="7023100" y="3251200"/>
          <p14:tracePt t="157862" x="7061200" y="3251200"/>
          <p14:tracePt t="157876" x="7150100" y="3238500"/>
          <p14:tracePt t="157894" x="7213600" y="3187700"/>
          <p14:tracePt t="157910" x="7258050" y="3098800"/>
          <p14:tracePt t="157926" x="7283450" y="3003550"/>
          <p14:tracePt t="157943" x="7283450" y="2952750"/>
          <p14:tracePt t="157959" x="7283450" y="2895600"/>
          <p14:tracePt t="157976" x="7283450" y="2882900"/>
          <p14:tracePt t="158055" x="0" y="0"/>
        </p14:tracePtLst>
        <p14:tracePtLst>
          <p14:tracePt t="158763" x="9950450" y="4940300"/>
          <p14:tracePt t="158776" x="9944100" y="4940300"/>
          <p14:tracePt t="158795" x="9937750" y="4959350"/>
          <p14:tracePt t="158810" x="9931400" y="4997450"/>
          <p14:tracePt t="158813" x="9931400" y="5029200"/>
          <p14:tracePt t="158827" x="9931400" y="5073650"/>
          <p14:tracePt t="158843" x="9937750" y="5175250"/>
          <p14:tracePt t="158859" x="9994900" y="5257800"/>
          <p14:tracePt t="158861" x="10045700" y="5302250"/>
          <p14:tracePt t="158877" x="10166350" y="5359400"/>
          <p14:tracePt t="158893" x="10299700" y="5391150"/>
          <p14:tracePt t="158911" x="10407650" y="5391150"/>
          <p14:tracePt t="158927" x="10477500" y="5359400"/>
          <p14:tracePt t="158943" x="10521950" y="5314950"/>
          <p14:tracePt t="158960" x="10528300" y="5276850"/>
          <p14:tracePt t="158977" x="10528300" y="5226050"/>
          <p14:tracePt t="158995" x="10509250" y="5181600"/>
          <p14:tracePt t="158997" x="10496550" y="5162550"/>
          <p14:tracePt t="159010" x="10483850" y="5143500"/>
          <p14:tracePt t="159026" x="10464800" y="5130800"/>
          <p14:tracePt t="159028" x="10464800" y="5124450"/>
          <p14:tracePt t="159043" x="10458450" y="5118100"/>
          <p14:tracePt t="159070" x="10452100" y="5111750"/>
          <p14:tracePt t="159070" x="0" y="0"/>
        </p14:tracePtLst>
        <p14:tracePtLst>
          <p14:tracePt t="159550" x="6896100" y="2635250"/>
          <p14:tracePt t="159598" x="6896100" y="2647950"/>
          <p14:tracePt t="159607" x="6896100" y="2679700"/>
          <p14:tracePt t="159627" x="6902450" y="2794000"/>
          <p14:tracePt t="159643" x="6927850" y="2914650"/>
          <p14:tracePt t="159647" x="6934200" y="2959100"/>
          <p14:tracePt t="159661" x="6946900" y="2997200"/>
          <p14:tracePt t="159678" x="6946900" y="3003550"/>
          <p14:tracePt t="159829" x="6953250" y="3009900"/>
          <p14:tracePt t="159842" x="6959600" y="3009900"/>
          <p14:tracePt t="159863" x="6959600" y="2984500"/>
          <p14:tracePt t="159877" x="6959600" y="2946400"/>
          <p14:tracePt t="159893" x="6959600" y="2895600"/>
          <p14:tracePt t="159909" x="6972300" y="2794000"/>
          <p14:tracePt t="159926" x="6978650" y="2736850"/>
          <p14:tracePt t="159943" x="6978650" y="2686050"/>
          <p14:tracePt t="159960" x="6978650" y="2673350"/>
          <p14:tracePt t="160030" x="6978650" y="2698750"/>
          <p14:tracePt t="160047" x="6985000" y="2825750"/>
          <p14:tracePt t="160063" x="7010400" y="2978150"/>
          <p14:tracePt t="160077" x="7035800" y="3079750"/>
          <p14:tracePt t="160092" x="7048500" y="3124200"/>
          <p14:tracePt t="160110" x="7054850" y="3136900"/>
          <p14:tracePt t="160148" x="7054850" y="3130550"/>
          <p14:tracePt t="160159" x="7067550" y="3111500"/>
          <p14:tracePt t="160176" x="7105650" y="3054350"/>
          <p14:tracePt t="160193" x="7112000" y="2978150"/>
          <p14:tracePt t="160210" x="7124700" y="2876550"/>
          <p14:tracePt t="160225" x="7131050" y="2813050"/>
          <p14:tracePt t="160242" x="7131050" y="2755900"/>
          <p14:tracePt t="160260" x="7131050" y="2717800"/>
          <p14:tracePt t="160276" x="7131050" y="2711450"/>
          <p14:tracePt t="160376" x="7131050" y="2724150"/>
          <p14:tracePt t="160391" x="7131050" y="2794000"/>
          <p14:tracePt t="160412" x="7150100" y="2882900"/>
          <p14:tracePt t="160414" x="7150100" y="2901950"/>
          <p14:tracePt t="160427" x="7150100" y="2914650"/>
          <p14:tracePt t="160443" x="7162800" y="2940050"/>
          <p14:tracePt t="160493" x="7169150" y="2933700"/>
          <p14:tracePt t="160501" x="7169150" y="2914650"/>
          <p14:tracePt t="160509" x="7169150" y="2882900"/>
          <p14:tracePt t="160525" x="7169150" y="2800350"/>
          <p14:tracePt t="160542" x="7169150" y="2724150"/>
          <p14:tracePt t="160559" x="7169150" y="2667000"/>
          <p14:tracePt t="160576" x="7169150" y="2647950"/>
          <p14:tracePt t="160592" x="7169150" y="2641600"/>
          <p14:tracePt t="160631" x="7169150" y="2654300"/>
          <p14:tracePt t="160646" x="7169150" y="2768600"/>
          <p14:tracePt t="160661" x="7169150" y="2933700"/>
          <p14:tracePt t="160678" x="7181850" y="3073400"/>
          <p14:tracePt t="160694" x="7200900" y="3130550"/>
          <p14:tracePt t="160711" x="7200900" y="3143250"/>
          <p14:tracePt t="160744" x="7207250" y="3143250"/>
          <p14:tracePt t="160758" x="7213600" y="3111500"/>
          <p14:tracePt t="160775" x="7219950" y="3022600"/>
          <p14:tracePt t="160792" x="7219950" y="2908300"/>
          <p14:tracePt t="160809" x="7219950" y="2787650"/>
          <p14:tracePt t="160825" x="7219950" y="2692400"/>
          <p14:tracePt t="160842" x="7219950" y="2654300"/>
          <p14:tracePt t="160859" x="7219950" y="2641600"/>
          <p14:tracePt t="160912" x="7219950" y="2647950"/>
          <p14:tracePt t="160918" x="7219950" y="2679700"/>
          <p14:tracePt t="160926" x="7213600" y="2705100"/>
          <p14:tracePt t="160942" x="7207250" y="2762250"/>
          <p14:tracePt t="160958" x="7207250" y="2794000"/>
          <p14:tracePt t="160976" x="7207250" y="2813050"/>
          <p14:tracePt t="161119" x="7207250" y="2806700"/>
          <p14:tracePt t="161134" x="7207250" y="2800350"/>
          <p14:tracePt t="161151" x="7207250" y="2794000"/>
          <p14:tracePt t="161165" x="7207250" y="2787650"/>
          <p14:tracePt t="161182" x="7207250" y="2781300"/>
          <p14:tracePt t="161198" x="7207250" y="2768600"/>
          <p14:tracePt t="161215" x="7207250" y="2762250"/>
          <p14:tracePt t="161226" x="7207250" y="2755900"/>
          <p14:tracePt t="161243" x="7207250" y="2743200"/>
          <p14:tracePt t="161260" x="7207250" y="2736850"/>
          <p14:tracePt t="161941" x="0" y="0"/>
        </p14:tracePtLst>
        <p14:tracePtLst>
          <p14:tracePt t="162533" x="4603750" y="5822950"/>
          <p14:tracePt t="162548" x="4597400" y="5842000"/>
          <p14:tracePt t="162556" x="4578350" y="5873750"/>
          <p14:tracePt t="162565" x="4572000" y="5918200"/>
          <p14:tracePt t="162574" x="4559300" y="5975350"/>
          <p14:tracePt t="162591" x="4533900" y="6089650"/>
          <p14:tracePt t="162608" x="4521200" y="6165850"/>
          <p14:tracePt t="162624" x="4521200" y="6210300"/>
          <p14:tracePt t="162641" x="4521200" y="6248400"/>
          <p14:tracePt t="162658" x="4521200" y="6261100"/>
          <p14:tracePt t="162674" x="4521200" y="6267450"/>
          <p14:tracePt t="162742" x="4521200" y="6248400"/>
          <p14:tracePt t="162755" x="4540250" y="6216650"/>
          <p14:tracePt t="162769" x="4578350" y="6121400"/>
          <p14:tracePt t="162784" x="4616450" y="6019800"/>
          <p14:tracePt t="162794" x="4629150" y="5975350"/>
          <p14:tracePt t="162809" x="4654550" y="5905500"/>
          <p14:tracePt t="162825" x="4667250" y="5861050"/>
          <p14:tracePt t="162841" x="4667250" y="5854700"/>
          <p14:tracePt t="162989" x="0" y="0"/>
        </p14:tracePtLst>
        <p14:tracePtLst>
          <p14:tracePt t="163463" x="6965950" y="2940050"/>
          <p14:tracePt t="163542" x="6965950" y="2946400"/>
          <p14:tracePt t="163555" x="6965950" y="2971800"/>
          <p14:tracePt t="163568" x="6934200" y="3041650"/>
          <p14:tracePt t="163584" x="6877050" y="3175000"/>
          <p14:tracePt t="163594" x="6858000" y="3263900"/>
          <p14:tracePt t="163608" x="6775450" y="3473450"/>
          <p14:tracePt t="163625" x="6629400" y="3778250"/>
          <p14:tracePt t="163641" x="6451600" y="4108450"/>
          <p14:tracePt t="163657" x="6280150" y="4425950"/>
          <p14:tracePt t="163674" x="6115050" y="4737100"/>
          <p14:tracePt t="163691" x="5956300" y="4991100"/>
          <p14:tracePt t="163692" x="5886450" y="5099050"/>
          <p14:tracePt t="163708" x="5803900" y="5207000"/>
          <p14:tracePt t="163725" x="5613400" y="5461000"/>
          <p14:tracePt t="163743" x="5499100" y="5613400"/>
          <p14:tracePt t="163758" x="5403850" y="5765800"/>
          <p14:tracePt t="163774" x="5308600" y="5892800"/>
          <p14:tracePt t="163790" x="5245100" y="5988050"/>
          <p14:tracePt t="163808" x="5213350" y="6038850"/>
          <p14:tracePt t="163824" x="5194300" y="6070600"/>
          <p14:tracePt t="163840" x="5175250" y="6096000"/>
          <p14:tracePt t="163857" x="5156200" y="6134100"/>
          <p14:tracePt t="163874" x="5124450" y="6172200"/>
          <p14:tracePt t="163890" x="5105400" y="6203950"/>
          <p14:tracePt t="163908" x="5099050" y="6210300"/>
          <p14:tracePt t="163966" x="5099050" y="6216650"/>
          <p14:tracePt t="163975" x="5092700" y="6223000"/>
          <p14:tracePt t="163991" x="5080000" y="6235700"/>
          <p14:tracePt t="164009" x="5080000" y="6242050"/>
          <p14:tracePt t="164094" x="5080000" y="6248400"/>
          <p14:tracePt t="164107" x="5086350" y="6242050"/>
          <p14:tracePt t="164126" x="5181600" y="6096000"/>
          <p14:tracePt t="164144" x="5378450" y="5842000"/>
          <p14:tracePt t="164158" x="5715000" y="5441950"/>
          <p14:tracePt t="164175" x="6076950" y="4978400"/>
          <p14:tracePt t="164191" x="6356350" y="4565650"/>
          <p14:tracePt t="164208" x="6534150" y="4286250"/>
          <p14:tracePt t="164224" x="6654800" y="4089400"/>
          <p14:tracePt t="164242" x="6743700" y="3937000"/>
          <p14:tracePt t="164258" x="6794500" y="3822700"/>
          <p14:tracePt t="164274" x="6832600" y="3740150"/>
          <p14:tracePt t="164277" x="6845300" y="3714750"/>
          <p14:tracePt t="164291" x="6851650" y="3695700"/>
          <p14:tracePt t="164309" x="6870700" y="3638550"/>
          <p14:tracePt t="164325" x="6915150" y="3568700"/>
          <p14:tracePt t="164341" x="6965950" y="3505200"/>
          <p14:tracePt t="164358" x="6997700" y="3460750"/>
          <p14:tracePt t="164374" x="7010400" y="3448050"/>
          <p14:tracePt t="164413" x="7010400" y="3441700"/>
          <p14:tracePt t="164424" x="7016750" y="3429000"/>
          <p14:tracePt t="164445" x="7023100" y="3416300"/>
          <p14:tracePt t="164458" x="7023100" y="3409950"/>
          <p14:tracePt t="164474" x="7035800" y="3378200"/>
          <p14:tracePt t="164491" x="7042150" y="3378200"/>
          <p14:tracePt t="164509" x="7042150" y="3371850"/>
          <p14:tracePt t="164614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3"/>
          <p:cNvSpPr txBox="1">
            <a:spLocks noChangeArrowheads="1"/>
          </p:cNvSpPr>
          <p:nvPr/>
        </p:nvSpPr>
        <p:spPr>
          <a:xfrm>
            <a:off x="654872" y="1546083"/>
            <a:ext cx="10494197" cy="3855769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/>
          </p:cNvSpPr>
          <p:nvPr/>
        </p:nvSpPr>
        <p:spPr>
          <a:xfrm>
            <a:off x="7327621" y="3305647"/>
            <a:ext cx="3182471" cy="3581400"/>
          </a:xfrm>
          <a:prstGeom prst="rect">
            <a:avLst/>
          </a:prstGeom>
        </p:spPr>
        <p:txBody>
          <a:bodyPr vert="horz" wrap="square" lIns="92075" tIns="46038" rIns="92075" bIns="46038" anchor="t"/>
          <a:lstStyle/>
          <a:p>
            <a:pPr marL="117475" marR="0" lvl="0" indent="-1174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加载驱动程序</a:t>
            </a:r>
          </a:p>
          <a:p>
            <a:pPr marL="117475" marR="0" lvl="0" indent="-1174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建立连接</a:t>
            </a:r>
          </a:p>
          <a:p>
            <a:pPr marL="117475" marR="0" lvl="0" indent="-117475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创建与执行语句</a:t>
            </a:r>
          </a:p>
          <a:p>
            <a:pPr marL="117475" marR="0" lvl="0" indent="-1174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4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处理结果集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ResultSet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Line 6"/>
          <p:cNvSpPr/>
          <p:nvPr/>
        </p:nvSpPr>
        <p:spPr>
          <a:xfrm flipH="1">
            <a:off x="5041621" y="3489260"/>
            <a:ext cx="22860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9" name="Line 7"/>
          <p:cNvSpPr/>
          <p:nvPr/>
        </p:nvSpPr>
        <p:spPr>
          <a:xfrm flipH="1">
            <a:off x="6314988" y="4546879"/>
            <a:ext cx="9906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0" name="Line 8"/>
          <p:cNvSpPr/>
          <p:nvPr/>
        </p:nvSpPr>
        <p:spPr>
          <a:xfrm flipH="1">
            <a:off x="6946621" y="5394260"/>
            <a:ext cx="4572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1" name="Line 9"/>
          <p:cNvSpPr/>
          <p:nvPr/>
        </p:nvSpPr>
        <p:spPr>
          <a:xfrm flipH="1">
            <a:off x="6946621" y="6384860"/>
            <a:ext cx="457200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2" name="文本框 1"/>
          <p:cNvSpPr txBox="1"/>
          <p:nvPr/>
        </p:nvSpPr>
        <p:spPr>
          <a:xfrm>
            <a:off x="237439" y="1208974"/>
            <a:ext cx="11499290" cy="1918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API由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接口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和类构成，用于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建立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数据库的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连接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、把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SQL语句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发送到数据库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执行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处理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SQL语句的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结果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以及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获取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数据库的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元数据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4个主要接口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: Driver, Connection, Statement 和 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ResultSet</a:t>
            </a:r>
            <a:endParaRPr lang="en-US" altLang="zh-CN" sz="2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API定义了这些接口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JDBC驱动程序开发商为这些接口提供实现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zh-CN" sz="20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程序员使用这些接口</a:t>
            </a:r>
            <a:r>
              <a:rPr lang="en-US" altLang="zh-CN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。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接口的关系如图：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17364" y="3297490"/>
          <a:ext cx="6261100" cy="335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r:id="rId4" imgW="7810426" imgH="4248224" progId="">
                  <p:embed/>
                </p:oleObj>
              </mc:Choice>
              <mc:Fallback>
                <p:oleObj r:id="rId4" imgW="7810426" imgH="424822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64" y="3297490"/>
                        <a:ext cx="6261100" cy="3354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46B504EE-7E83-47A9-96F6-11A06C441B96}"/>
              </a:ext>
            </a:extLst>
          </p:cNvPr>
          <p:cNvSpPr/>
          <p:nvPr/>
        </p:nvSpPr>
        <p:spPr>
          <a:xfrm>
            <a:off x="7731889" y="3750197"/>
            <a:ext cx="381964" cy="474562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36FFE7D-DC14-465F-8728-9F2CA48E2A0F}"/>
              </a:ext>
            </a:extLst>
          </p:cNvPr>
          <p:cNvSpPr/>
          <p:nvPr/>
        </p:nvSpPr>
        <p:spPr>
          <a:xfrm>
            <a:off x="7731889" y="4798559"/>
            <a:ext cx="381964" cy="474562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819912-2B45-47F4-901E-67A363576DDB}"/>
              </a:ext>
            </a:extLst>
          </p:cNvPr>
          <p:cNvSpPr/>
          <p:nvPr/>
        </p:nvSpPr>
        <p:spPr>
          <a:xfrm>
            <a:off x="7731889" y="5656075"/>
            <a:ext cx="381964" cy="474562"/>
          </a:xfrm>
          <a:prstGeom prst="downArrow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80"/>
    </mc:Choice>
    <mc:Fallback xmlns="">
      <p:transition spd="slow" advTm="117780"/>
    </mc:Fallback>
  </mc:AlternateContent>
  <p:extLst>
    <p:ext uri="{3A86A75C-4F4B-4683-9AE1-C65F6400EC91}">
      <p14:laserTraceLst xmlns:p14="http://schemas.microsoft.com/office/powerpoint/2010/main">
        <p14:tracePtLst>
          <p14:tracePt t="2858" x="1847850" y="698500"/>
          <p14:tracePt t="2952" x="1847850" y="704850"/>
          <p14:tracePt t="2960" x="1854200" y="711200"/>
          <p14:tracePt t="2968" x="1885950" y="717550"/>
          <p14:tracePt t="2981" x="1943100" y="730250"/>
          <p14:tracePt t="2999" x="2355850" y="812800"/>
          <p14:tracePt t="3015" x="2832100" y="876300"/>
          <p14:tracePt t="3031" x="3244850" y="889000"/>
          <p14:tracePt t="3048" x="3511550" y="889000"/>
          <p14:tracePt t="3065" x="3644900" y="882650"/>
          <p14:tracePt t="3081" x="3670300" y="863600"/>
          <p14:tracePt t="3099" x="3689350" y="838200"/>
          <p14:tracePt t="3114" x="3689350" y="812800"/>
          <p14:tracePt t="3131" x="3702050" y="787400"/>
          <p14:tracePt t="3148" x="3702050" y="755650"/>
          <p14:tracePt t="3152" x="3702050" y="742950"/>
          <p14:tracePt t="3165" x="3702050" y="717550"/>
          <p14:tracePt t="3181" x="3702050" y="673100"/>
          <p14:tracePt t="3198" x="3657600" y="571500"/>
          <p14:tracePt t="3215" x="3613150" y="508000"/>
          <p14:tracePt t="3231" x="3556000" y="457200"/>
          <p14:tracePt t="3248" x="3511550" y="419100"/>
          <p14:tracePt t="3264" x="3460750" y="393700"/>
          <p14:tracePt t="3281" x="3409950" y="374650"/>
          <p14:tracePt t="3298" x="3365500" y="361950"/>
          <p14:tracePt t="3314" x="3302000" y="361950"/>
          <p14:tracePt t="3331" x="3168650" y="361950"/>
          <p14:tracePt t="3348" x="2978150" y="361950"/>
          <p14:tracePt t="3351" x="2870200" y="361950"/>
          <p14:tracePt t="3364" x="2768600" y="361950"/>
          <p14:tracePt t="3381" x="2559050" y="361950"/>
          <p14:tracePt t="3384" x="2476500" y="361950"/>
          <p14:tracePt t="3399" x="2324100" y="361950"/>
          <p14:tracePt t="3415" x="2241550" y="361950"/>
          <p14:tracePt t="3431" x="2184400" y="361950"/>
          <p14:tracePt t="3447" x="2133600" y="361950"/>
          <p14:tracePt t="3464" x="2089150" y="368300"/>
          <p14:tracePt t="3481" x="2038350" y="387350"/>
          <p14:tracePt t="3498" x="1981200" y="412750"/>
          <p14:tracePt t="3514" x="1936750" y="444500"/>
          <p14:tracePt t="3519" x="1911350" y="457200"/>
          <p14:tracePt t="3531" x="1885950" y="476250"/>
          <p14:tracePt t="3548" x="1854200" y="533400"/>
          <p14:tracePt t="3564" x="1816100" y="584200"/>
          <p14:tracePt t="3581" x="1790700" y="654050"/>
          <p14:tracePt t="3583" x="1784350" y="698500"/>
          <p14:tracePt t="3599" x="1765300" y="749300"/>
          <p14:tracePt t="3614" x="1758950" y="831850"/>
          <p14:tracePt t="3630" x="1758950" y="857250"/>
          <p14:tracePt t="3647" x="1771650" y="876300"/>
          <p14:tracePt t="3664" x="1778000" y="889000"/>
          <p14:tracePt t="3681" x="1803400" y="895350"/>
          <p14:tracePt t="3697" x="1866900" y="914400"/>
          <p14:tracePt t="3714" x="1974850" y="939800"/>
          <p14:tracePt t="3731" x="2165350" y="977900"/>
          <p14:tracePt t="3747" x="2400300" y="1003300"/>
          <p14:tracePt t="3764" x="2647950" y="1003300"/>
          <p14:tracePt t="3781" x="2889250" y="1003300"/>
          <p14:tracePt t="3784" x="2984500" y="1003300"/>
          <p14:tracePt t="3798" x="3048000" y="1003300"/>
          <p14:tracePt t="3802" x="3117850" y="1003300"/>
          <p14:tracePt t="3814" x="3168650" y="971550"/>
          <p14:tracePt t="3830" x="3194050" y="952500"/>
          <p14:tracePt t="3847" x="3206750" y="914400"/>
          <p14:tracePt t="3864" x="3219450" y="882650"/>
          <p14:tracePt t="3880" x="3225800" y="844550"/>
          <p14:tracePt t="3897" x="3225800" y="819150"/>
          <p14:tracePt t="3914" x="3225800" y="787400"/>
          <p14:tracePt t="3931" x="3213100" y="742950"/>
          <p14:tracePt t="3947" x="3181350" y="704850"/>
          <p14:tracePt t="3964" x="3136900" y="654050"/>
          <p14:tracePt t="3981" x="3067050" y="584200"/>
          <p14:tracePt t="3983" x="3028950" y="552450"/>
          <p14:tracePt t="3997" x="3003550" y="533400"/>
          <p14:tracePt t="4014" x="2940050" y="482600"/>
          <p14:tracePt t="4030" x="2901950" y="457200"/>
          <p14:tracePt t="4047" x="2882900" y="444500"/>
          <p14:tracePt t="4063" x="2863850" y="444500"/>
          <p14:tracePt t="4080" x="2832100" y="431800"/>
          <p14:tracePt t="4097" x="2800350" y="431800"/>
          <p14:tracePt t="4113" x="2743200" y="431800"/>
          <p14:tracePt t="4130" x="2667000" y="431800"/>
          <p14:tracePt t="4147" x="2571750" y="431800"/>
          <p14:tracePt t="4163" x="2463800" y="431800"/>
          <p14:tracePt t="4180" x="2381250" y="431800"/>
          <p14:tracePt t="4197" x="2324100" y="431800"/>
          <p14:tracePt t="4214" x="2286000" y="431800"/>
          <p14:tracePt t="4231" x="2266950" y="431800"/>
          <p14:tracePt t="4247" x="2254250" y="431800"/>
          <p14:tracePt t="4264" x="2228850" y="431800"/>
          <p14:tracePt t="4281" x="2197100" y="444500"/>
          <p14:tracePt t="4298" x="2159000" y="476250"/>
          <p14:tracePt t="4314" x="2120900" y="508000"/>
          <p14:tracePt t="4331" x="2082800" y="546100"/>
          <p14:tracePt t="4347" x="2051050" y="577850"/>
          <p14:tracePt t="4364" x="2019300" y="615950"/>
          <p14:tracePt t="4367" x="2006600" y="635000"/>
          <p14:tracePt t="4380" x="2000250" y="654050"/>
          <p14:tracePt t="4397" x="1987550" y="685800"/>
          <p14:tracePt t="4414" x="1974850" y="730250"/>
          <p14:tracePt t="4431" x="1974850" y="774700"/>
          <p14:tracePt t="4447" x="1974850" y="793750"/>
          <p14:tracePt t="4464" x="1974850" y="819150"/>
          <p14:tracePt t="4480" x="1981200" y="850900"/>
          <p14:tracePt t="4497" x="2006600" y="869950"/>
          <p14:tracePt t="4514" x="2051050" y="901700"/>
          <p14:tracePt t="4530" x="2108200" y="920750"/>
          <p14:tracePt t="4547" x="2209800" y="946150"/>
          <p14:tracePt t="4564" x="2349500" y="971550"/>
          <p14:tracePt t="4580" x="2520950" y="977900"/>
          <p14:tracePt t="4583" x="2603500" y="977900"/>
          <p14:tracePt t="4597" x="2711450" y="977900"/>
          <p14:tracePt t="4615" x="2997200" y="933450"/>
          <p14:tracePt t="4631" x="3143250" y="901700"/>
          <p14:tracePt t="4647" x="3232150" y="876300"/>
          <p14:tracePt t="4664" x="3282950" y="850900"/>
          <p14:tracePt t="4680" x="3302000" y="831850"/>
          <p14:tracePt t="4697" x="3314700" y="800100"/>
          <p14:tracePt t="4714" x="3314700" y="774700"/>
          <p14:tracePt t="4730" x="3314700" y="730250"/>
          <p14:tracePt t="4747" x="3308350" y="692150"/>
          <p14:tracePt t="4764" x="3263900" y="628650"/>
          <p14:tracePt t="4780" x="3194050" y="552450"/>
          <p14:tracePt t="4797" x="3130550" y="488950"/>
          <p14:tracePt t="4799" x="3067050" y="457200"/>
          <p14:tracePt t="4814" x="2971800" y="393700"/>
          <p14:tracePt t="4830" x="2882900" y="349250"/>
          <p14:tracePt t="4847" x="2800350" y="317500"/>
          <p14:tracePt t="4864" x="2705100" y="285750"/>
          <p14:tracePt t="4880" x="2609850" y="266700"/>
          <p14:tracePt t="4897" x="2463800" y="241300"/>
          <p14:tracePt t="4914" x="2305050" y="203200"/>
          <p14:tracePt t="4930" x="2146300" y="177800"/>
          <p14:tracePt t="4947" x="2006600" y="177800"/>
          <p14:tracePt t="4964" x="1879600" y="177800"/>
          <p14:tracePt t="4967" x="1835150" y="177800"/>
          <p14:tracePt t="4980" x="1803400" y="177800"/>
          <p14:tracePt t="4997" x="1746250" y="177800"/>
          <p14:tracePt t="5000" x="1727200" y="190500"/>
          <p14:tracePt t="5015" x="1695450" y="222250"/>
          <p14:tracePt t="5031" x="1657350" y="260350"/>
          <p14:tracePt t="5047" x="1619250" y="330200"/>
          <p14:tracePt t="5063" x="1587500" y="425450"/>
          <p14:tracePt t="5080" x="1581150" y="520700"/>
          <p14:tracePt t="5096" x="1581150" y="615950"/>
          <p14:tracePt t="5113" x="1600200" y="717550"/>
          <p14:tracePt t="5130" x="1625600" y="806450"/>
          <p14:tracePt t="5146" x="1676400" y="901700"/>
          <p14:tracePt t="5163" x="1746250" y="977900"/>
          <p14:tracePt t="5180" x="1828800" y="1041400"/>
          <p14:tracePt t="5196" x="1943100" y="1092200"/>
          <p14:tracePt t="5213" x="2095500" y="1130300"/>
          <p14:tracePt t="5214" x="2190750" y="1143000"/>
          <p14:tracePt t="5230" x="2381250" y="1143000"/>
          <p14:tracePt t="5246" x="2584450" y="1130300"/>
          <p14:tracePt t="5263" x="2768600" y="1079500"/>
          <p14:tracePt t="5280" x="2908300" y="1009650"/>
          <p14:tracePt t="5296" x="3028950" y="933450"/>
          <p14:tracePt t="5313" x="3098800" y="863600"/>
          <p14:tracePt t="5330" x="3130550" y="800100"/>
          <p14:tracePt t="5346" x="3149600" y="730250"/>
          <p14:tracePt t="5363" x="3155950" y="679450"/>
          <p14:tracePt t="5380" x="3155950" y="628650"/>
          <p14:tracePt t="5396" x="3155950" y="590550"/>
          <p14:tracePt t="5413" x="3155950" y="565150"/>
          <p14:tracePt t="5430" x="3155950" y="552450"/>
          <p14:tracePt t="5703" x="0" y="0"/>
        </p14:tracePtLst>
        <p14:tracePtLst>
          <p14:tracePt t="7488" x="698500" y="1479550"/>
          <p14:tracePt t="7575" x="698500" y="1492250"/>
          <p14:tracePt t="7583" x="711200" y="1492250"/>
          <p14:tracePt t="7591" x="742950" y="1492250"/>
          <p14:tracePt t="7598" x="793750" y="1492250"/>
          <p14:tracePt t="7612" x="857250" y="1492250"/>
          <p14:tracePt t="7629" x="1041400" y="1492250"/>
          <p14:tracePt t="7646" x="1301750" y="1492250"/>
          <p14:tracePt t="7662" x="1409700" y="1492250"/>
          <p14:tracePt t="7679" x="1441450" y="1492250"/>
          <p14:tracePt t="7696" x="1454150" y="1492250"/>
          <p14:tracePt t="7742" x="1460500" y="1492250"/>
          <p14:tracePt t="7751" x="1466850" y="1492250"/>
          <p14:tracePt t="7762" x="1473200" y="1492250"/>
          <p14:tracePt t="7779" x="1485900" y="1492250"/>
          <p14:tracePt t="7796" x="1504950" y="1504950"/>
          <p14:tracePt t="7856" x="1511300" y="1504950"/>
          <p14:tracePt t="7864" x="1517650" y="1504950"/>
          <p14:tracePt t="7871" x="1524000" y="1504950"/>
          <p14:tracePt t="7881" x="1543050" y="1504950"/>
          <p14:tracePt t="7897" x="1574800" y="1504950"/>
          <p14:tracePt t="7913" x="1625600" y="1504950"/>
          <p14:tracePt t="7929" x="1663700" y="1504950"/>
          <p14:tracePt t="7946" x="1682750" y="1504950"/>
          <p14:tracePt t="7963" x="1689100" y="1504950"/>
          <p14:tracePt t="8000" x="1695450" y="1504950"/>
          <p14:tracePt t="8351" x="0" y="0"/>
        </p14:tracePtLst>
        <p14:tracePtLst>
          <p14:tracePt t="8767" x="2051050" y="1530350"/>
          <p14:tracePt t="8870" x="2070100" y="1536700"/>
          <p14:tracePt t="8878" x="2114550" y="1543050"/>
          <p14:tracePt t="8886" x="2178050" y="1543050"/>
          <p14:tracePt t="8895" x="2260600" y="1543050"/>
          <p14:tracePt t="8913" x="2482850" y="1543050"/>
          <p14:tracePt t="8929" x="2711450" y="1543050"/>
          <p14:tracePt t="8946" x="2901950" y="1543050"/>
          <p14:tracePt t="8963" x="3009900" y="1543050"/>
          <p14:tracePt t="8979" x="3028950" y="1543050"/>
          <p14:tracePt t="8996" x="3035300" y="1543050"/>
          <p14:tracePt t="9352" x="3041650" y="1543050"/>
          <p14:tracePt t="9360" x="3054350" y="1543050"/>
          <p14:tracePt t="9368" x="3079750" y="1549400"/>
          <p14:tracePt t="9379" x="3105150" y="1555750"/>
          <p14:tracePt t="9396" x="3143250" y="1555750"/>
          <p14:tracePt t="9413" x="3200400" y="1555750"/>
          <p14:tracePt t="9415" x="3225800" y="1555750"/>
          <p14:tracePt t="9429" x="3232150" y="1555750"/>
          <p14:tracePt t="9446" x="3244850" y="1555750"/>
          <p14:tracePt t="9815" x="0" y="0"/>
        </p14:tracePtLst>
        <p14:tracePtLst>
          <p14:tracePt t="10177" x="2254250" y="1206500"/>
          <p14:tracePt t="10183" x="2241550" y="1206500"/>
          <p14:tracePt t="10195" x="2216150" y="1206500"/>
          <p14:tracePt t="10212" x="2184400" y="1206500"/>
          <p14:tracePt t="10229" x="2139950" y="1212850"/>
          <p14:tracePt t="10232" x="2114550" y="1219200"/>
          <p14:tracePt t="10246" x="2108200" y="1225550"/>
          <p14:tracePt t="10263" x="2051050" y="1263650"/>
          <p14:tracePt t="10279" x="2025650" y="1308100"/>
          <p14:tracePt t="10295" x="2006600" y="1390650"/>
          <p14:tracePt t="10312" x="2006600" y="1441450"/>
          <p14:tracePt t="10328" x="2006600" y="1492250"/>
          <p14:tracePt t="10346" x="2006600" y="1524000"/>
          <p14:tracePt t="10362" x="2006600" y="1555750"/>
          <p14:tracePt t="10379" x="2012950" y="1562100"/>
          <p14:tracePt t="10396" x="2044700" y="1581150"/>
          <p14:tracePt t="10399" x="2057400" y="1593850"/>
          <p14:tracePt t="10413" x="2095500" y="1606550"/>
          <p14:tracePt t="10429" x="2216150" y="1631950"/>
          <p14:tracePt t="10445" x="2330450" y="1638300"/>
          <p14:tracePt t="10448" x="2393950" y="1638300"/>
          <p14:tracePt t="10463" x="2508250" y="1625600"/>
          <p14:tracePt t="10479" x="2559050" y="1600200"/>
          <p14:tracePt t="10495" x="2578100" y="1574800"/>
          <p14:tracePt t="10512" x="2590800" y="1562100"/>
          <p14:tracePt t="10528" x="2590800" y="1543050"/>
          <p14:tracePt t="10545" x="2590800" y="1504950"/>
          <p14:tracePt t="10562" x="2584450" y="1485900"/>
          <p14:tracePt t="10578" x="2565400" y="1466850"/>
          <p14:tracePt t="10595" x="2552700" y="1460500"/>
          <p14:tracePt t="10612" x="2540000" y="1447800"/>
          <p14:tracePt t="10628" x="2514600" y="1435100"/>
          <p14:tracePt t="10631" x="2501900" y="1422400"/>
          <p14:tracePt t="10645" x="2501900" y="1416050"/>
          <p14:tracePt t="10662" x="2476500" y="1409700"/>
          <p14:tracePt t="10678" x="2476500" y="1403350"/>
          <p14:tracePt t="10839" x="0" y="0"/>
        </p14:tracePtLst>
        <p14:tracePtLst>
          <p14:tracePt t="11353" x="2730500" y="1219200"/>
          <p14:tracePt t="11378" x="2724150" y="1219200"/>
          <p14:tracePt t="11386" x="2717800" y="1219200"/>
          <p14:tracePt t="11410" x="2705100" y="1219200"/>
          <p14:tracePt t="11416" x="2698750" y="1231900"/>
          <p14:tracePt t="11428" x="2692400" y="1257300"/>
          <p14:tracePt t="11445" x="2679700" y="1301750"/>
          <p14:tracePt t="11462" x="2679700" y="1333500"/>
          <p14:tracePt t="11464" x="2686050" y="1352550"/>
          <p14:tracePt t="11479" x="2717800" y="1403350"/>
          <p14:tracePt t="11495" x="2806700" y="1466850"/>
          <p14:tracePt t="11512" x="2933700" y="1543050"/>
          <p14:tracePt t="11528" x="3054350" y="1600200"/>
          <p14:tracePt t="11545" x="3149600" y="1631950"/>
          <p14:tracePt t="11561" x="3168650" y="1638300"/>
          <p14:tracePt t="11628" x="3175000" y="1638300"/>
          <p14:tracePt t="11640" x="3175000" y="1619250"/>
          <p14:tracePt t="11648" x="3168650" y="1606550"/>
          <p14:tracePt t="11662" x="3155950" y="1581150"/>
          <p14:tracePt t="11679" x="3149600" y="1568450"/>
          <p14:tracePt t="11696" x="3143250" y="1555750"/>
          <p14:tracePt t="11746" x="3130550" y="1549400"/>
          <p14:tracePt t="11769" x="3130550" y="1543050"/>
          <p14:tracePt t="11783" x="3111500" y="1536700"/>
          <p14:tracePt t="11783" x="0" y="0"/>
        </p14:tracePtLst>
        <p14:tracePtLst>
          <p14:tracePt t="12158" x="1993900" y="1238250"/>
          <p14:tracePt t="12166" x="1987550" y="1238250"/>
          <p14:tracePt t="12240" x="1987550" y="1244600"/>
          <p14:tracePt t="12249" x="1987550" y="1257300"/>
          <p14:tracePt t="12256" x="1987550" y="1282700"/>
          <p14:tracePt t="12265" x="1987550" y="1314450"/>
          <p14:tracePt t="12279" x="1987550" y="1390650"/>
          <p14:tracePt t="12295" x="1993900" y="1498600"/>
          <p14:tracePt t="12311" x="2025650" y="1593850"/>
          <p14:tracePt t="12329" x="2070100" y="1663700"/>
          <p14:tracePt t="12345" x="2139950" y="1733550"/>
          <p14:tracePt t="12361" x="2235200" y="1790700"/>
          <p14:tracePt t="12378" x="2305050" y="1816100"/>
          <p14:tracePt t="12395" x="2355850" y="1828800"/>
          <p14:tracePt t="12400" x="2362200" y="1828800"/>
          <p14:tracePt t="12411" x="2387600" y="1828800"/>
          <p14:tracePt t="12429" x="2438400" y="1828800"/>
          <p14:tracePt t="12433" x="2470150" y="1822450"/>
          <p14:tracePt t="12445" x="2495550" y="1809750"/>
          <p14:tracePt t="12461" x="2552700" y="1752600"/>
          <p14:tracePt t="12478" x="2628900" y="1701800"/>
          <p14:tracePt t="12479" x="2654300" y="1670050"/>
          <p14:tracePt t="12494" x="2692400" y="1606550"/>
          <p14:tracePt t="12511" x="2698750" y="1587500"/>
          <p14:tracePt t="12528" x="2698750" y="1568450"/>
          <p14:tracePt t="12544" x="2698750" y="1562100"/>
          <p14:tracePt t="12767" x="0" y="0"/>
        </p14:tracePtLst>
        <p14:tracePtLst>
          <p14:tracePt t="14576" x="990600" y="1568450"/>
          <p14:tracePt t="14673" x="1009650" y="1568450"/>
          <p14:tracePt t="14679" x="1047750" y="1568450"/>
          <p14:tracePt t="14695" x="1193800" y="1568450"/>
          <p14:tracePt t="14711" x="1384300" y="1568450"/>
          <p14:tracePt t="14728" x="1562100" y="1568450"/>
          <p14:tracePt t="14744" x="1695450" y="1568450"/>
          <p14:tracePt t="14760" x="1739900" y="1568450"/>
          <p14:tracePt t="14777" x="1758950" y="1568450"/>
          <p14:tracePt t="15016" x="0" y="0"/>
        </p14:tracePtLst>
        <p14:tracePtLst>
          <p14:tracePt t="16096" x="4343400" y="1619250"/>
          <p14:tracePt t="16275" x="4349750" y="1619250"/>
          <p14:tracePt t="16281" x="4368800" y="1619250"/>
          <p14:tracePt t="16293" x="4400550" y="1619250"/>
          <p14:tracePt t="16311" x="4546600" y="1619250"/>
          <p14:tracePt t="16327" x="4699000" y="1619250"/>
          <p14:tracePt t="16343" x="4832350" y="1619250"/>
          <p14:tracePt t="16360" x="4959350" y="1619250"/>
          <p14:tracePt t="16377" x="5080000" y="1619250"/>
          <p14:tracePt t="16393" x="5162550" y="1619250"/>
          <p14:tracePt t="16410" x="5251450" y="1619250"/>
          <p14:tracePt t="16428" x="5334000" y="1619250"/>
          <p14:tracePt t="16443" x="5410200" y="1619250"/>
          <p14:tracePt t="16460" x="5486400" y="1619250"/>
          <p14:tracePt t="16477" x="5530850" y="1619250"/>
          <p14:tracePt t="16493" x="5537200" y="1619250"/>
          <p14:tracePt t="16567" x="5537200" y="1625600"/>
          <p14:tracePt t="16575" x="5524500" y="1631950"/>
          <p14:tracePt t="16584" x="5499100" y="1631950"/>
          <p14:tracePt t="16593" x="5454650" y="1631950"/>
          <p14:tracePt t="16609" x="5283200" y="1631950"/>
          <p14:tracePt t="16627" x="5041900" y="1631950"/>
          <p14:tracePt t="16643" x="4832350" y="1631950"/>
          <p14:tracePt t="16660" x="4692650" y="1631950"/>
          <p14:tracePt t="16677" x="4622800" y="1631950"/>
          <p14:tracePt t="16680" x="4610100" y="1631950"/>
          <p14:tracePt t="16693" x="4597400" y="1631950"/>
          <p14:tracePt t="16710" x="4591050" y="1631950"/>
          <p14:tracePt t="16906" x="4603750" y="1631950"/>
          <p14:tracePt t="16912" x="4616450" y="1631950"/>
          <p14:tracePt t="16928" x="4692650" y="1631950"/>
          <p14:tracePt t="16943" x="4813300" y="1631950"/>
          <p14:tracePt t="16960" x="4959350" y="1631950"/>
          <p14:tracePt t="16977" x="5130800" y="1631950"/>
          <p14:tracePt t="16993" x="5276850" y="1631950"/>
          <p14:tracePt t="17010" x="5372100" y="1631950"/>
          <p14:tracePt t="17027" x="5397500" y="1631950"/>
          <p14:tracePt t="17043" x="5403850" y="1631950"/>
          <p14:tracePt t="17108" x="5391150" y="1631950"/>
          <p14:tracePt t="17113" x="5378450" y="1631950"/>
          <p14:tracePt t="17128" x="5283200" y="1619250"/>
          <p14:tracePt t="17144" x="5137150" y="1606550"/>
          <p14:tracePt t="17159" x="4914900" y="1606550"/>
          <p14:tracePt t="17176" x="4724400" y="1606550"/>
          <p14:tracePt t="17193" x="4597400" y="1606550"/>
          <p14:tracePt t="17209" x="4540250" y="1606550"/>
          <p14:tracePt t="17226" x="4533900" y="1606550"/>
          <p14:tracePt t="17339" x="4527550" y="1606550"/>
          <p14:tracePt t="17352" x="4578350" y="1593850"/>
          <p14:tracePt t="17362" x="4635500" y="1587500"/>
          <p14:tracePt t="17376" x="4813300" y="1587500"/>
          <p14:tracePt t="17393" x="5073650" y="1587500"/>
          <p14:tracePt t="17410" x="5378450" y="1587500"/>
          <p14:tracePt t="17426" x="5588000" y="1587500"/>
          <p14:tracePt t="17444" x="5683250" y="1587500"/>
          <p14:tracePt t="17447" x="5695950" y="1587500"/>
          <p14:tracePt t="17464" x="5702300" y="1587500"/>
          <p14:tracePt t="17568" x="5676900" y="1581150"/>
          <p14:tracePt t="17575" x="5645150" y="1581150"/>
          <p14:tracePt t="17583" x="5568950" y="1574800"/>
          <p14:tracePt t="17592" x="5492750" y="1568450"/>
          <p14:tracePt t="17609" x="5321300" y="1568450"/>
          <p14:tracePt t="17626" x="5124450" y="1568450"/>
          <p14:tracePt t="17644" x="4953000" y="1568450"/>
          <p14:tracePt t="17660" x="4857750" y="1568450"/>
          <p14:tracePt t="17663" x="4845050" y="1568450"/>
          <p14:tracePt t="17677" x="4838700" y="1568450"/>
          <p14:tracePt t="17693" x="4832350" y="1568450"/>
          <p14:tracePt t="17737" x="4851400" y="1568450"/>
          <p14:tracePt t="17746" x="4895850" y="1568450"/>
          <p14:tracePt t="17752" x="4959350" y="1568450"/>
          <p14:tracePt t="17761" x="5041900" y="1568450"/>
          <p14:tracePt t="17777" x="5232400" y="1568450"/>
          <p14:tracePt t="17793" x="5429250" y="1568450"/>
          <p14:tracePt t="17810" x="5549900" y="1568450"/>
          <p14:tracePt t="17826" x="5575300" y="1568450"/>
          <p14:tracePt t="17843" x="5581650" y="1568450"/>
          <p14:tracePt t="17921" x="5568950" y="1568450"/>
          <p14:tracePt t="17928" x="5518150" y="1562100"/>
          <p14:tracePt t="17937" x="5441950" y="1543050"/>
          <p14:tracePt t="17945" x="5359400" y="1536700"/>
          <p14:tracePt t="17960" x="5187950" y="1536700"/>
          <p14:tracePt t="17976" x="4972050" y="1536700"/>
          <p14:tracePt t="17993" x="4794250" y="1536700"/>
          <p14:tracePt t="18009" x="4730750" y="1536700"/>
          <p14:tracePt t="18026" x="4718050" y="1536700"/>
          <p14:tracePt t="18065" x="4749800" y="1536700"/>
          <p14:tracePt t="18077" x="4806950" y="1536700"/>
          <p14:tracePt t="18093" x="4965700" y="1536700"/>
          <p14:tracePt t="18111" x="5295900" y="1536700"/>
          <p14:tracePt t="18127" x="5505450" y="1536700"/>
          <p14:tracePt t="18143" x="5594350" y="1536700"/>
          <p14:tracePt t="18160" x="5613400" y="1536700"/>
          <p14:tracePt t="18200" x="5588000" y="1536700"/>
          <p14:tracePt t="18209" x="5524500" y="1536700"/>
          <p14:tracePt t="18226" x="5334000" y="1536700"/>
          <p14:tracePt t="18243" x="5124450" y="1536700"/>
          <p14:tracePt t="18259" x="4978400" y="1536700"/>
          <p14:tracePt t="18276" x="4927600" y="1536700"/>
          <p14:tracePt t="18279" x="4921250" y="1536700"/>
          <p14:tracePt t="18340" x="4927600" y="1536700"/>
          <p14:tracePt t="18346" x="4959350" y="1536700"/>
          <p14:tracePt t="18359" x="5080000" y="1536700"/>
          <p14:tracePt t="18376" x="5207000" y="1536700"/>
          <p14:tracePt t="18392" x="5264150" y="1536700"/>
          <p14:tracePt t="18409" x="5276850" y="1536700"/>
          <p14:tracePt t="18457" x="5245100" y="1536700"/>
          <p14:tracePt t="18465" x="5187950" y="1536700"/>
          <p14:tracePt t="18477" x="5124450" y="1536700"/>
          <p14:tracePt t="18493" x="4978400" y="1536700"/>
          <p14:tracePt t="18497" x="4927600" y="1536700"/>
          <p14:tracePt t="18509" x="4870450" y="1536700"/>
          <p14:tracePt t="18513" x="4838700" y="1536700"/>
          <p14:tracePt t="18527" x="4813300" y="1536700"/>
          <p14:tracePt t="18543" x="4806950" y="1536700"/>
          <p14:tracePt t="18635" x="4819650" y="1536700"/>
          <p14:tracePt t="18640" x="4845050" y="1536700"/>
          <p14:tracePt t="18649" x="4889500" y="1536700"/>
          <p14:tracePt t="18659" x="4921250" y="1543050"/>
          <p14:tracePt t="18677" x="5010150" y="1549400"/>
          <p14:tracePt t="18693" x="5092700" y="1549400"/>
          <p14:tracePt t="18697" x="5130800" y="1555750"/>
          <p14:tracePt t="18710" x="5143500" y="1562100"/>
          <p14:tracePt t="18726" x="5156200" y="1562100"/>
          <p14:tracePt t="18762" x="5149850" y="1562100"/>
          <p14:tracePt t="18777" x="5067300" y="1562100"/>
          <p14:tracePt t="18793" x="4965700" y="1555750"/>
          <p14:tracePt t="18810" x="4864100" y="1555750"/>
          <p14:tracePt t="18826" x="4787900" y="1555750"/>
          <p14:tracePt t="18843" x="4768850" y="1555750"/>
          <p14:tracePt t="18913" x="4787900" y="1555750"/>
          <p14:tracePt t="18920" x="4845050" y="1555750"/>
          <p14:tracePt t="18929" x="4927600" y="1555750"/>
          <p14:tracePt t="18943" x="5137150" y="1555750"/>
          <p14:tracePt t="18959" x="5378450" y="1555750"/>
          <p14:tracePt t="18976" x="5562600" y="1555750"/>
          <p14:tracePt t="18993" x="5607050" y="1555750"/>
          <p14:tracePt t="19010" x="5619750" y="1555750"/>
          <p14:tracePt t="19073" x="5613400" y="1555750"/>
          <p14:tracePt t="19081" x="5588000" y="1549400"/>
          <p14:tracePt t="19095" x="5530850" y="1530350"/>
          <p14:tracePt t="19112" x="5435600" y="1517650"/>
          <p14:tracePt t="19126" x="5346700" y="1498600"/>
          <p14:tracePt t="19143" x="5111750" y="1485900"/>
          <p14:tracePt t="19159" x="5016500" y="1485900"/>
          <p14:tracePt t="19176" x="4991100" y="1485900"/>
          <p14:tracePt t="19192" x="4984750" y="1485900"/>
          <p14:tracePt t="19248" x="4997450" y="1485900"/>
          <p14:tracePt t="19256" x="5016500" y="1485900"/>
          <p14:tracePt t="19265" x="5054600" y="1485900"/>
          <p14:tracePt t="19276" x="5099050" y="1485900"/>
          <p14:tracePt t="19293" x="5226050" y="1485900"/>
          <p14:tracePt t="19296" x="5308600" y="1485900"/>
          <p14:tracePt t="19309" x="5372100" y="1485900"/>
          <p14:tracePt t="19313" x="5429250" y="1485900"/>
          <p14:tracePt t="19326" x="5467350" y="1485900"/>
          <p14:tracePt t="19343" x="5518150" y="1485900"/>
          <p14:tracePt t="19384" x="5524500" y="1485900"/>
          <p14:tracePt t="19505" x="5530850" y="1485900"/>
          <p14:tracePt t="19521" x="5543550" y="1485900"/>
          <p14:tracePt t="19529" x="5549900" y="1485900"/>
          <p14:tracePt t="19543" x="5594350" y="1485900"/>
          <p14:tracePt t="19559" x="5651500" y="1485900"/>
          <p14:tracePt t="19575" x="5727700" y="1485900"/>
          <p14:tracePt t="19592" x="5791200" y="1485900"/>
          <p14:tracePt t="19610" x="5848350" y="1485900"/>
          <p14:tracePt t="19625" x="5886450" y="1485900"/>
          <p14:tracePt t="19642" x="5899150" y="1485900"/>
          <p14:tracePt t="19659" x="5905500" y="1485900"/>
          <p14:tracePt t="20583" x="0" y="0"/>
        </p14:tracePtLst>
        <p14:tracePtLst>
          <p14:tracePt t="21690" x="4895850" y="1231900"/>
          <p14:tracePt t="21720" x="4889500" y="1231900"/>
          <p14:tracePt t="21729" x="4883150" y="1231900"/>
          <p14:tracePt t="21739" x="4870450" y="1244600"/>
          <p14:tracePt t="21746" x="4864100" y="1263650"/>
          <p14:tracePt t="21758" x="4845050" y="1314450"/>
          <p14:tracePt t="21775" x="4838700" y="1365250"/>
          <p14:tracePt t="21791" x="4838700" y="1422400"/>
          <p14:tracePt t="21808" x="4876800" y="1492250"/>
          <p14:tracePt t="21825" x="4953000" y="1549400"/>
          <p14:tracePt t="21841" x="5099050" y="1606550"/>
          <p14:tracePt t="21858" x="5327650" y="1663700"/>
          <p14:tracePt t="21875" x="5638800" y="1682750"/>
          <p14:tracePt t="21891" x="5861050" y="1670050"/>
          <p14:tracePt t="21908" x="6007100" y="1619250"/>
          <p14:tracePt t="21925" x="6064250" y="1568450"/>
          <p14:tracePt t="21927" x="6070600" y="1536700"/>
          <p14:tracePt t="21943" x="6076950" y="1479550"/>
          <p14:tracePt t="21958" x="6076950" y="1428750"/>
          <p14:tracePt t="21974" x="6064250" y="1384300"/>
          <p14:tracePt t="21991" x="6051550" y="1358900"/>
          <p14:tracePt t="22008" x="6032500" y="1339850"/>
          <p14:tracePt t="22024" x="6013450" y="1327150"/>
          <p14:tracePt t="22058" x="6007100" y="1320800"/>
          <p14:tracePt t="22080" x="6000750" y="1320800"/>
          <p14:tracePt t="22351" x="0" y="0"/>
        </p14:tracePtLst>
        <p14:tracePtLst>
          <p14:tracePt t="23258" x="6807200" y="1612900"/>
          <p14:tracePt t="23392" x="6813550" y="1612900"/>
          <p14:tracePt t="23401" x="6838950" y="1612900"/>
          <p14:tracePt t="23408" x="6870700" y="1612900"/>
          <p14:tracePt t="23424" x="6953250" y="1612900"/>
          <p14:tracePt t="23442" x="7105650" y="1612900"/>
          <p14:tracePt t="23458" x="7264400" y="1612900"/>
          <p14:tracePt t="23474" x="7391400" y="1612900"/>
          <p14:tracePt t="23491" x="7448550" y="1612900"/>
          <p14:tracePt t="23507" x="7461250" y="1612900"/>
          <p14:tracePt t="23524" x="7467600" y="1612900"/>
          <p14:tracePt t="23544" x="7473950" y="1612900"/>
          <p14:tracePt t="23558" x="7480300" y="1612900"/>
          <p14:tracePt t="23574" x="7493000" y="1612900"/>
          <p14:tracePt t="24175" x="0" y="0"/>
        </p14:tracePtLst>
        <p14:tracePtLst>
          <p14:tracePt t="24758" x="7702550" y="1581150"/>
          <p14:tracePt t="24846" x="7721600" y="1581150"/>
          <p14:tracePt t="24854" x="7740650" y="1587500"/>
          <p14:tracePt t="24862" x="7772400" y="1600200"/>
          <p14:tracePt t="24873" x="7810500" y="1606550"/>
          <p14:tracePt t="24890" x="7912100" y="1631950"/>
          <p14:tracePt t="24906" x="8007350" y="1644650"/>
          <p14:tracePt t="24923" x="8077200" y="1651000"/>
          <p14:tracePt t="24940" x="8108950" y="1651000"/>
          <p14:tracePt t="24956" x="8115300" y="1651000"/>
          <p14:tracePt t="25302" x="8121650" y="1651000"/>
          <p14:tracePt t="25318" x="8134350" y="1651000"/>
          <p14:tracePt t="25326" x="8159750" y="1651000"/>
          <p14:tracePt t="25334" x="8191500" y="1651000"/>
          <p14:tracePt t="25343" x="8223250" y="1651000"/>
          <p14:tracePt t="25356" x="8267700" y="1651000"/>
          <p14:tracePt t="25373" x="8350250" y="1651000"/>
          <p14:tracePt t="25390" x="8509000" y="1651000"/>
          <p14:tracePt t="25406" x="8616950" y="1651000"/>
          <p14:tracePt t="25423" x="8705850" y="1651000"/>
          <p14:tracePt t="25439" x="8763000" y="1651000"/>
          <p14:tracePt t="25456" x="8794750" y="1651000"/>
          <p14:tracePt t="25473" x="8813800" y="1651000"/>
          <p14:tracePt t="25490" x="8826500" y="1651000"/>
          <p14:tracePt t="25506" x="8832850" y="1651000"/>
          <p14:tracePt t="25523" x="8845550" y="1651000"/>
          <p14:tracePt t="25539" x="8851900" y="1651000"/>
          <p14:tracePt t="25556" x="8864600" y="1651000"/>
          <p14:tracePt t="25573" x="8890000" y="1651000"/>
          <p14:tracePt t="25575" x="8902700" y="1651000"/>
          <p14:tracePt t="25589" x="8921750" y="1651000"/>
          <p14:tracePt t="25606" x="8959850" y="1644650"/>
          <p14:tracePt t="25623" x="8997950" y="1644650"/>
          <p14:tracePt t="25639" x="9029700" y="1644650"/>
          <p14:tracePt t="25656" x="9048750" y="1644650"/>
          <p14:tracePt t="25673" x="9074150" y="1644650"/>
          <p14:tracePt t="25706" x="9080500" y="1644650"/>
          <p14:tracePt t="25723" x="9086850" y="1644650"/>
          <p14:tracePt t="25739" x="9093200" y="1644650"/>
          <p14:tracePt t="25756" x="9099550" y="1644650"/>
          <p14:tracePt t="25773" x="9105900" y="1644650"/>
          <p14:tracePt t="26144" x="9093200" y="1644650"/>
          <p14:tracePt t="26152" x="9080500" y="1644650"/>
          <p14:tracePt t="26160" x="9067800" y="1638300"/>
          <p14:tracePt t="26174" x="9036050" y="1631950"/>
          <p14:tracePt t="26190" x="8985250" y="1631950"/>
          <p14:tracePt t="26207" x="8883650" y="1631950"/>
          <p14:tracePt t="26224" x="8820150" y="1631950"/>
          <p14:tracePt t="26240" x="8769350" y="1631950"/>
          <p14:tracePt t="26257" x="8737600" y="1638300"/>
          <p14:tracePt t="26274" x="8724900" y="1638300"/>
          <p14:tracePt t="26290" x="8712200" y="1638300"/>
          <p14:tracePt t="26296" x="8705850" y="1638300"/>
          <p14:tracePt t="26307" x="8699500" y="1638300"/>
          <p14:tracePt t="26324" x="8693150" y="1638300"/>
          <p14:tracePt t="26410" x="8705850" y="1638300"/>
          <p14:tracePt t="26416" x="8731250" y="1638300"/>
          <p14:tracePt t="26426" x="8750300" y="1638300"/>
          <p14:tracePt t="26440" x="8826500" y="1638300"/>
          <p14:tracePt t="26457" x="8947150" y="1638300"/>
          <p14:tracePt t="26474" x="9105900" y="1638300"/>
          <p14:tracePt t="26490" x="9251950" y="1638300"/>
          <p14:tracePt t="26507" x="9391650" y="1638300"/>
          <p14:tracePt t="26523" x="9486900" y="1638300"/>
          <p14:tracePt t="26529" x="9531350" y="1638300"/>
          <p14:tracePt t="26540" x="9550400" y="1638300"/>
          <p14:tracePt t="26557" x="9569450" y="1638300"/>
          <p14:tracePt t="27784" x="0" y="0"/>
        </p14:tracePtLst>
        <p14:tracePtLst>
          <p14:tracePt t="28680" x="10223500" y="1625600"/>
          <p14:tracePt t="28872" x="10236200" y="1625600"/>
          <p14:tracePt t="28879" x="10261600" y="1625600"/>
          <p14:tracePt t="28889" x="10267950" y="1625600"/>
          <p14:tracePt t="28905" x="10318750" y="1631950"/>
          <p14:tracePt t="28922" x="10401300" y="1651000"/>
          <p14:tracePt t="28939" x="10509250" y="1670050"/>
          <p14:tracePt t="28955" x="10598150" y="1670050"/>
          <p14:tracePt t="28972" x="10680700" y="1670050"/>
          <p14:tracePt t="28988" x="10725150" y="1670050"/>
          <p14:tracePt t="29005" x="10744200" y="1670050"/>
          <p14:tracePt t="29006" x="10750550" y="1670050"/>
          <p14:tracePt t="29022" x="10756900" y="1670050"/>
          <p14:tracePt t="29054" x="10763250" y="1670050"/>
          <p14:tracePt t="29078" x="10769600" y="1670050"/>
          <p14:tracePt t="29094" x="10775950" y="1670050"/>
          <p14:tracePt t="29110" x="10782300" y="1670050"/>
          <p14:tracePt t="29118" x="10788650" y="1670050"/>
          <p14:tracePt t="29126" x="10807700" y="1670050"/>
          <p14:tracePt t="29138" x="10826750" y="1670050"/>
          <p14:tracePt t="29155" x="10845800" y="1670050"/>
          <p14:tracePt t="29172" x="10877550" y="1670050"/>
          <p14:tracePt t="29188" x="10922000" y="1663700"/>
          <p14:tracePt t="29205" x="10953750" y="1651000"/>
          <p14:tracePt t="29222" x="10991850" y="1644650"/>
          <p14:tracePt t="29239" x="11004550" y="1638300"/>
          <p14:tracePt t="29360" x="10991850" y="1638300"/>
          <p14:tracePt t="29368" x="10941050" y="1631950"/>
          <p14:tracePt t="29376" x="10877550" y="1612900"/>
          <p14:tracePt t="29389" x="10788650" y="1600200"/>
          <p14:tracePt t="29406" x="10471150" y="1562100"/>
          <p14:tracePt t="29423" x="10306050" y="1562100"/>
          <p14:tracePt t="29439" x="10185400" y="1562100"/>
          <p14:tracePt t="29456" x="10140950" y="1562100"/>
          <p14:tracePt t="29472" x="10121900" y="1562100"/>
          <p14:tracePt t="29616" x="10153650" y="1562100"/>
          <p14:tracePt t="29624" x="10185400" y="1568450"/>
          <p14:tracePt t="29634" x="10210800" y="1568450"/>
          <p14:tracePt t="29640" x="10255250" y="1574800"/>
          <p14:tracePt t="29656" x="10388600" y="1606550"/>
          <p14:tracePt t="29672" x="10521950" y="1631950"/>
          <p14:tracePt t="29689" x="10629900" y="1657350"/>
          <p14:tracePt t="29706" x="10712450" y="1670050"/>
          <p14:tracePt t="29722" x="10744200" y="1676400"/>
          <p14:tracePt t="29739" x="10750550" y="1676400"/>
          <p14:tracePt t="29928" x="10756900" y="1676400"/>
          <p14:tracePt t="29937" x="10763250" y="1676400"/>
          <p14:tracePt t="29944" x="10782300" y="1682750"/>
          <p14:tracePt t="29956" x="10801350" y="1682750"/>
          <p14:tracePt t="29972" x="10883900" y="1682750"/>
          <p14:tracePt t="29989" x="10998200" y="1682750"/>
          <p14:tracePt t="29991" x="11061700" y="1682750"/>
          <p14:tracePt t="30006" x="11131550" y="1682750"/>
          <p14:tracePt t="30022" x="11322050" y="1682750"/>
          <p14:tracePt t="30039" x="11430000" y="1682750"/>
          <p14:tracePt t="30055" x="11506200" y="1663700"/>
          <p14:tracePt t="30072" x="11537950" y="1657350"/>
          <p14:tracePt t="30089" x="11544300" y="1638300"/>
          <p14:tracePt t="30105" x="11557000" y="1612900"/>
          <p14:tracePt t="30122" x="11563350" y="1587500"/>
          <p14:tracePt t="30139" x="11563350" y="1543050"/>
          <p14:tracePt t="30156" x="11563350" y="1517650"/>
          <p14:tracePt t="30173" x="11563350" y="1485900"/>
          <p14:tracePt t="30176" x="11563350" y="1473200"/>
          <p14:tracePt t="30188" x="11563350" y="1454150"/>
          <p14:tracePt t="30205" x="11563350" y="1435100"/>
          <p14:tracePt t="30223" x="11563350" y="1397000"/>
          <p14:tracePt t="30239" x="11563350" y="1384300"/>
          <p14:tracePt t="30308" x="11563350" y="1371600"/>
          <p14:tracePt t="30314" x="11557000" y="1371600"/>
          <p14:tracePt t="30322" x="11544300" y="1371600"/>
          <p14:tracePt t="30338" x="11506200" y="1352550"/>
          <p14:tracePt t="30356" x="11449050" y="1333500"/>
          <p14:tracePt t="30373" x="11366500" y="1301750"/>
          <p14:tracePt t="30376" x="11328400" y="1289050"/>
          <p14:tracePt t="30389" x="11283950" y="1270000"/>
          <p14:tracePt t="30405" x="11214100" y="1244600"/>
          <p14:tracePt t="30409" x="11176000" y="1238250"/>
          <p14:tracePt t="30422" x="11163300" y="1238250"/>
          <p14:tracePt t="30439" x="11087100" y="1231900"/>
          <p14:tracePt t="30455" x="11068050" y="1231900"/>
          <p14:tracePt t="30472" x="11042650" y="1231900"/>
          <p14:tracePt t="30489" x="11023600" y="1231900"/>
          <p14:tracePt t="30505" x="11010900" y="1231900"/>
          <p14:tracePt t="30522" x="10998200" y="1238250"/>
          <p14:tracePt t="30539" x="10991850" y="1244600"/>
          <p14:tracePt t="30555" x="10979150" y="1270000"/>
          <p14:tracePt t="30572" x="10966450" y="1308100"/>
          <p14:tracePt t="30575" x="10966450" y="1320800"/>
          <p14:tracePt t="30589" x="10966450" y="1346200"/>
          <p14:tracePt t="30605" x="10966450" y="1390650"/>
          <p14:tracePt t="30621" x="10966450" y="1447800"/>
          <p14:tracePt t="30623" x="10966450" y="1473200"/>
          <p14:tracePt t="30638" x="10985500" y="1524000"/>
          <p14:tracePt t="30655" x="10998200" y="1568450"/>
          <p14:tracePt t="30672" x="11023600" y="1600200"/>
          <p14:tracePt t="30689" x="11055350" y="1638300"/>
          <p14:tracePt t="30705" x="11093450" y="1670050"/>
          <p14:tracePt t="30721" x="11156950" y="1695450"/>
          <p14:tracePt t="30738" x="11239500" y="1720850"/>
          <p14:tracePt t="30755" x="11328400" y="1739900"/>
          <p14:tracePt t="30772" x="11398250" y="1746250"/>
          <p14:tracePt t="30789" x="11442700" y="1746250"/>
          <p14:tracePt t="30792" x="11461750" y="1746250"/>
          <p14:tracePt t="30805" x="11474450" y="1739900"/>
          <p14:tracePt t="30821" x="11487150" y="1714500"/>
          <p14:tracePt t="30838" x="11493500" y="1682750"/>
          <p14:tracePt t="30855" x="11493500" y="1651000"/>
          <p14:tracePt t="30872" x="11493500" y="1619250"/>
          <p14:tracePt t="30888" x="11487150" y="1562100"/>
          <p14:tracePt t="30905" x="11442700" y="1492250"/>
          <p14:tracePt t="30921" x="11366500" y="1428750"/>
          <p14:tracePt t="30938" x="11271250" y="1371600"/>
          <p14:tracePt t="30955" x="11201400" y="1333500"/>
          <p14:tracePt t="30972" x="11156950" y="1314450"/>
          <p14:tracePt t="30989" x="11144250" y="1308100"/>
          <p14:tracePt t="30992" x="11137900" y="1308100"/>
          <p14:tracePt t="31005" x="11131550" y="1308100"/>
          <p14:tracePt t="31022" x="11125200" y="1308100"/>
          <p14:tracePt t="31039" x="11118850" y="1308100"/>
          <p14:tracePt t="31080" x="11112500" y="1308100"/>
          <p14:tracePt t="31199" x="0" y="0"/>
        </p14:tracePtLst>
        <p14:tracePtLst>
          <p14:tracePt t="32010" x="787400" y="1803400"/>
          <p14:tracePt t="32088" x="787400" y="1816100"/>
          <p14:tracePt t="32095" x="800100" y="1828800"/>
          <p14:tracePt t="32104" x="819150" y="1841500"/>
          <p14:tracePt t="32121" x="908050" y="1866900"/>
          <p14:tracePt t="32138" x="1047750" y="1905000"/>
          <p14:tracePt t="32155" x="1174750" y="1917700"/>
          <p14:tracePt t="32172" x="1244600" y="1917700"/>
          <p14:tracePt t="32188" x="1282700" y="1917700"/>
          <p14:tracePt t="32193" x="1295400" y="1917700"/>
          <p14:tracePt t="32205" x="1301750" y="1917700"/>
          <p14:tracePt t="32221" x="1314450" y="1892300"/>
          <p14:tracePt t="32225" x="1327150" y="1879600"/>
          <p14:tracePt t="32247" x="1327150" y="1873250"/>
          <p14:tracePt t="33551" x="0" y="0"/>
        </p14:tracePtLst>
        <p14:tracePtLst>
          <p14:tracePt t="34993" x="869950" y="1143000"/>
          <p14:tracePt t="35000" x="863600" y="1143000"/>
          <p14:tracePt t="35008" x="857250" y="1143000"/>
          <p14:tracePt t="35020" x="838200" y="1143000"/>
          <p14:tracePt t="35037" x="812800" y="1155700"/>
          <p14:tracePt t="35053" x="793750" y="1181100"/>
          <p14:tracePt t="35056" x="787400" y="1193800"/>
          <p14:tracePt t="35070" x="774700" y="1225550"/>
          <p14:tracePt t="35087" x="755650" y="1263650"/>
          <p14:tracePt t="35103" x="755650" y="1282700"/>
          <p14:tracePt t="35120" x="755650" y="1314450"/>
          <p14:tracePt t="35137" x="755650" y="1346200"/>
          <p14:tracePt t="35154" x="781050" y="1377950"/>
          <p14:tracePt t="35170" x="838200" y="1422400"/>
          <p14:tracePt t="35187" x="946150" y="1466850"/>
          <p14:tracePt t="35204" x="1111250" y="1517650"/>
          <p14:tracePt t="35207" x="1231900" y="1549400"/>
          <p14:tracePt t="35220" x="1358900" y="1574800"/>
          <p14:tracePt t="35237" x="1581150" y="1606550"/>
          <p14:tracePt t="35243" x="1663700" y="1612900"/>
          <p14:tracePt t="35254" x="1758950" y="1612900"/>
          <p14:tracePt t="35272" x="1803400" y="1606550"/>
          <p14:tracePt t="35287" x="1822450" y="1587500"/>
          <p14:tracePt t="35303" x="1828800" y="1568450"/>
          <p14:tracePt t="35320" x="1828800" y="1555750"/>
          <p14:tracePt t="35337" x="1828800" y="1543050"/>
          <p14:tracePt t="35354" x="1828800" y="1524000"/>
          <p14:tracePt t="35370" x="1828800" y="1492250"/>
          <p14:tracePt t="35387" x="1828800" y="1460500"/>
          <p14:tracePt t="35404" x="1809750" y="1428750"/>
          <p14:tracePt t="35407" x="1797050" y="1422400"/>
          <p14:tracePt t="35420" x="1790700" y="1409700"/>
          <p14:tracePt t="35437" x="1784350" y="1397000"/>
          <p14:tracePt t="35454" x="1778000" y="1397000"/>
          <p14:tracePt t="35679" x="0" y="0"/>
        </p14:tracePtLst>
        <p14:tracePtLst>
          <p14:tracePt t="36440" x="2311400" y="1657350"/>
          <p14:tracePt t="36467" x="2305050" y="1657350"/>
          <p14:tracePt t="36480" x="2305050" y="1670050"/>
          <p14:tracePt t="36488" x="2305050" y="1682750"/>
          <p14:tracePt t="36503" x="2305050" y="1714500"/>
          <p14:tracePt t="36520" x="2311400" y="1752600"/>
          <p14:tracePt t="36536" x="2330450" y="1797050"/>
          <p14:tracePt t="36553" x="2368550" y="1854200"/>
          <p14:tracePt t="36569" x="2432050" y="1917700"/>
          <p14:tracePt t="36586" x="2482850" y="1968500"/>
          <p14:tracePt t="36603" x="2540000" y="2006600"/>
          <p14:tracePt t="36619" x="2584450" y="2025650"/>
          <p14:tracePt t="36636" x="2628900" y="2038350"/>
          <p14:tracePt t="36653" x="2692400" y="2044700"/>
          <p14:tracePt t="36656" x="2736850" y="2044700"/>
          <p14:tracePt t="36669" x="2787650" y="2044700"/>
          <p14:tracePt t="36686" x="3041650" y="2044700"/>
          <p14:tracePt t="36703" x="3244850" y="2044700"/>
          <p14:tracePt t="36719" x="3422650" y="2044700"/>
          <p14:tracePt t="36736" x="3562350" y="2019300"/>
          <p14:tracePt t="36753" x="3670300" y="2006600"/>
          <p14:tracePt t="36769" x="3740150" y="2006600"/>
          <p14:tracePt t="36786" x="3790950" y="2006600"/>
          <p14:tracePt t="36803" x="3841750" y="2006600"/>
          <p14:tracePt t="36807" x="3867150" y="2006600"/>
          <p14:tracePt t="36819" x="3898900" y="2006600"/>
          <p14:tracePt t="36836" x="3943350" y="2006600"/>
          <p14:tracePt t="36853" x="3994150" y="2006600"/>
          <p14:tracePt t="36856" x="4006850" y="2006600"/>
          <p14:tracePt t="36869" x="4025900" y="2006600"/>
          <p14:tracePt t="36887" x="4076700" y="2006600"/>
          <p14:tracePt t="36903" x="4102100" y="2006600"/>
          <p14:tracePt t="36919" x="4114800" y="2006600"/>
          <p14:tracePt t="37106" x="4114800" y="2000250"/>
          <p14:tracePt t="37122" x="4114800" y="1993900"/>
          <p14:tracePt t="37128" x="4114800" y="1987550"/>
          <p14:tracePt t="37136" x="4114800" y="1981200"/>
          <p14:tracePt t="37153" x="4114800" y="1949450"/>
          <p14:tracePt t="37170" x="4114800" y="1911350"/>
          <p14:tracePt t="37187" x="4114800" y="1885950"/>
          <p14:tracePt t="37203" x="4108450" y="1866900"/>
          <p14:tracePt t="37208" x="4102100" y="1854200"/>
          <p14:tracePt t="37219" x="4095750" y="1847850"/>
          <p14:tracePt t="37236" x="4089400" y="1841500"/>
          <p14:tracePt t="37253" x="4089400" y="1835150"/>
          <p14:tracePt t="37270" x="4089400" y="1822450"/>
          <p14:tracePt t="37287" x="4083050" y="1816100"/>
          <p14:tracePt t="37304" x="4076700" y="1809750"/>
          <p14:tracePt t="37320" x="4070350" y="1803400"/>
          <p14:tracePt t="37337" x="4064000" y="1797050"/>
          <p14:tracePt t="37353" x="4057650" y="1784350"/>
          <p14:tracePt t="37370" x="4044950" y="1778000"/>
          <p14:tracePt t="37387" x="4038600" y="1771650"/>
          <p14:tracePt t="37403" x="4025900" y="1765300"/>
          <p14:tracePt t="37419" x="4006850" y="1752600"/>
          <p14:tracePt t="37436" x="3975100" y="1746250"/>
          <p14:tracePt t="37453" x="3924300" y="1727200"/>
          <p14:tracePt t="37456" x="3898900" y="1714500"/>
          <p14:tracePt t="37470" x="3873500" y="1701800"/>
          <p14:tracePt t="37487" x="3759200" y="1676400"/>
          <p14:tracePt t="37502" x="3683000" y="1676400"/>
          <p14:tracePt t="37519" x="3581400" y="1676400"/>
          <p14:tracePt t="37535" x="3448050" y="1676400"/>
          <p14:tracePt t="37552" x="3295650" y="1676400"/>
          <p14:tracePt t="37569" x="3149600" y="1676400"/>
          <p14:tracePt t="37585" x="3003550" y="1676400"/>
          <p14:tracePt t="37602" x="2895600" y="1676400"/>
          <p14:tracePt t="37619" x="2794000" y="1682750"/>
          <p14:tracePt t="37636" x="2730500" y="1689100"/>
          <p14:tracePt t="37652" x="2622550" y="1708150"/>
          <p14:tracePt t="37669" x="2520950" y="1714500"/>
          <p14:tracePt t="37672" x="2457450" y="1720850"/>
          <p14:tracePt t="37687" x="2368550" y="1746250"/>
          <p14:tracePt t="37703" x="2330450" y="1746250"/>
          <p14:tracePt t="37719" x="2305050" y="1746250"/>
          <p14:tracePt t="37736" x="2298700" y="1746250"/>
          <p14:tracePt t="37753" x="2292350" y="1746250"/>
          <p14:tracePt t="37769" x="2286000" y="1752600"/>
          <p14:tracePt t="37803" x="2279650" y="1758950"/>
          <p14:tracePt t="37819" x="2273300" y="1765300"/>
          <p14:tracePt t="37836" x="2266950" y="1771650"/>
          <p14:tracePt t="37853" x="2260600" y="1803400"/>
          <p14:tracePt t="37857" x="2260600" y="1816100"/>
          <p14:tracePt t="37870" x="2260600" y="1841500"/>
          <p14:tracePt t="37888" x="2260600" y="1879600"/>
          <p14:tracePt t="37905" x="2260600" y="1911350"/>
          <p14:tracePt t="37920" x="2260600" y="1924050"/>
          <p14:tracePt t="37936" x="2266950" y="1936750"/>
          <p14:tracePt t="37953" x="2305050" y="1943100"/>
          <p14:tracePt t="37969" x="2362200" y="1943100"/>
          <p14:tracePt t="37987" x="2495550" y="1943100"/>
          <p14:tracePt t="38003" x="2679700" y="1943100"/>
          <p14:tracePt t="38020" x="2895600" y="1943100"/>
          <p14:tracePt t="38023" x="3022600" y="1943100"/>
          <p14:tracePt t="38036" x="3155950" y="1943100"/>
          <p14:tracePt t="38052" x="3403600" y="1943100"/>
          <p14:tracePt t="38069" x="3657600" y="1974850"/>
          <p14:tracePt t="38071" x="3752850" y="1993900"/>
          <p14:tracePt t="38086" x="3848100" y="2000250"/>
          <p14:tracePt t="38102" x="4051300" y="2006600"/>
          <p14:tracePt t="38119" x="4108450" y="2006600"/>
          <p14:tracePt t="38135" x="4133850" y="2006600"/>
          <p14:tracePt t="38152" x="4140200" y="2006600"/>
          <p14:tracePt t="38529" x="4133850" y="2006600"/>
          <p14:tracePt t="38537" x="4127500" y="2006600"/>
          <p14:tracePt t="38544" x="4121150" y="2006600"/>
          <p14:tracePt t="38554" x="4108450" y="2006600"/>
          <p14:tracePt t="38569" x="4083050" y="2006600"/>
          <p14:tracePt t="38586" x="4070350" y="2000250"/>
          <p14:tracePt t="38603" x="4057650" y="2000250"/>
          <p14:tracePt t="38619" x="0" y="0"/>
        </p14:tracePtLst>
        <p14:tracePtLst>
          <p14:tracePt t="39232" x="1924050" y="1898650"/>
          <p14:tracePt t="39296" x="1936750" y="1898650"/>
          <p14:tracePt t="39304" x="1962150" y="1898650"/>
          <p14:tracePt t="39313" x="2019300" y="1898650"/>
          <p14:tracePt t="39320" x="2082800" y="1898650"/>
          <p14:tracePt t="39335" x="2292350" y="1898650"/>
          <p14:tracePt t="39352" x="2609850" y="1898650"/>
          <p14:tracePt t="39370" x="2997200" y="1898650"/>
          <p14:tracePt t="39387" x="3327400" y="1898650"/>
          <p14:tracePt t="39402" x="3536950" y="1898650"/>
          <p14:tracePt t="39419" x="3644900" y="1898650"/>
          <p14:tracePt t="39436" x="3708400" y="1898650"/>
          <p14:tracePt t="39452" x="3752850" y="1898650"/>
          <p14:tracePt t="39457" x="3759200" y="1898650"/>
          <p14:tracePt t="39470" x="3771900" y="1898650"/>
          <p14:tracePt t="39472" x="3778250" y="1898650"/>
          <p14:tracePt t="39487" x="3797300" y="1898650"/>
          <p14:tracePt t="39519" x="3810000" y="1898650"/>
          <p14:tracePt t="39791" x="0" y="0"/>
        </p14:tracePtLst>
        <p14:tracePtLst>
          <p14:tracePt t="40762" x="2463800" y="1854200"/>
          <p14:tracePt t="40800" x="2476500" y="1854200"/>
          <p14:tracePt t="40808" x="2501900" y="1854200"/>
          <p14:tracePt t="40818" x="2533650" y="1854200"/>
          <p14:tracePt t="40835" x="2647950" y="1854200"/>
          <p14:tracePt t="40852" x="2825750" y="1854200"/>
          <p14:tracePt t="40856" x="2933700" y="1854200"/>
          <p14:tracePt t="40869" x="3035300" y="1854200"/>
          <p14:tracePt t="40885" x="3238500" y="1854200"/>
          <p14:tracePt t="40889" x="3308350" y="1854200"/>
          <p14:tracePt t="40903" x="3429000" y="1854200"/>
          <p14:tracePt t="40919" x="3505200" y="1854200"/>
          <p14:tracePt t="40935" x="3543300" y="1854200"/>
          <p14:tracePt t="40951" x="3568700" y="1854200"/>
          <p14:tracePt t="40968" x="3606800" y="1854200"/>
          <p14:tracePt t="40985" x="3644900" y="1854200"/>
          <p14:tracePt t="41001" x="3676650" y="1854200"/>
          <p14:tracePt t="41018" x="3714750" y="1860550"/>
          <p14:tracePt t="41035" x="3721100" y="1860550"/>
          <p14:tracePt t="41052" x="3727450" y="1860550"/>
          <p14:tracePt t="41068" x="3733800" y="1860550"/>
          <p14:tracePt t="41085" x="3740150" y="1860550"/>
          <p14:tracePt t="41101" x="3759200" y="1860550"/>
          <p14:tracePt t="41104" x="3765550" y="1860550"/>
          <p14:tracePt t="41118" x="3784600" y="1860550"/>
          <p14:tracePt t="41134" x="3803650" y="1860550"/>
          <p14:tracePt t="41191" x="3810000" y="1860550"/>
          <p14:tracePt t="41200" x="3816350" y="1860550"/>
          <p14:tracePt t="41377" x="0" y="0"/>
        </p14:tracePtLst>
        <p14:tracePtLst>
          <p14:tracePt t="41803" x="2546350" y="1828800"/>
          <p14:tracePt t="41865" x="2565400" y="1828800"/>
          <p14:tracePt t="41872" x="2603500" y="1828800"/>
          <p14:tracePt t="41885" x="2679700" y="1828800"/>
          <p14:tracePt t="41901" x="2876550" y="1828800"/>
          <p14:tracePt t="41919" x="3346450" y="1828800"/>
          <p14:tracePt t="41935" x="3619500" y="1835150"/>
          <p14:tracePt t="41951" x="3778250" y="1841500"/>
          <p14:tracePt t="41968" x="3810000" y="1841500"/>
          <p14:tracePt t="41985" x="3822700" y="1841500"/>
          <p14:tracePt t="42234" x="3803650" y="1841500"/>
          <p14:tracePt t="42240" x="3771900" y="1841500"/>
          <p14:tracePt t="42251" x="3714750" y="1841500"/>
          <p14:tracePt t="42268" x="3581400" y="1841500"/>
          <p14:tracePt t="42273" x="3505200" y="1841500"/>
          <p14:tracePt t="42286" x="3409950" y="1841500"/>
          <p14:tracePt t="42301" x="3213100" y="1841500"/>
          <p14:tracePt t="42302" x="3130550" y="1841500"/>
          <p14:tracePt t="42318" x="2971800" y="1841500"/>
          <p14:tracePt t="42334" x="2863850" y="1841500"/>
          <p14:tracePt t="42351" x="2806700" y="1841500"/>
          <p14:tracePt t="42368" x="2794000" y="1841500"/>
          <p14:tracePt t="42384" x="2774950" y="1841500"/>
          <p14:tracePt t="42552" x="2787650" y="1841500"/>
          <p14:tracePt t="42560" x="2800350" y="1841500"/>
          <p14:tracePt t="42569" x="2832100" y="1841500"/>
          <p14:tracePt t="42585" x="2940050" y="1841500"/>
          <p14:tracePt t="42601" x="3098800" y="1841500"/>
          <p14:tracePt t="42618" x="3244850" y="1841500"/>
          <p14:tracePt t="42635" x="3365500" y="1841500"/>
          <p14:tracePt t="42651" x="3403600" y="1841500"/>
          <p14:tracePt t="42656" x="3416300" y="1841500"/>
          <p14:tracePt t="42668" x="3422650" y="1841500"/>
          <p14:tracePt t="42784" x="3429000" y="1841500"/>
          <p14:tracePt t="43399" x="0" y="0"/>
        </p14:tracePtLst>
        <p14:tracePtLst>
          <p14:tracePt t="43864" x="2717800" y="1828800"/>
          <p14:tracePt t="43929" x="2749550" y="1828800"/>
          <p14:tracePt t="43938" x="2825750" y="1828800"/>
          <p14:tracePt t="43952" x="3105150" y="1841500"/>
          <p14:tracePt t="43968" x="3606800" y="1854200"/>
          <p14:tracePt t="43984" x="4013200" y="1854200"/>
          <p14:tracePt t="44001" x="4216400" y="1854200"/>
          <p14:tracePt t="44017" x="4254500" y="1854200"/>
          <p14:tracePt t="44033" x="4267200" y="1854200"/>
          <p14:tracePt t="44206" x="0" y="0"/>
        </p14:tracePtLst>
        <p14:tracePtLst>
          <p14:tracePt t="46496" x="806450" y="1301750"/>
          <p14:tracePt t="46585" x="819150" y="1314450"/>
          <p14:tracePt t="46592" x="825500" y="1320800"/>
          <p14:tracePt t="46600" x="838200" y="1327150"/>
          <p14:tracePt t="46616" x="889000" y="1365250"/>
          <p14:tracePt t="46633" x="996950" y="1409700"/>
          <p14:tracePt t="46649" x="1123950" y="1441450"/>
          <p14:tracePt t="46667" x="1276350" y="1466850"/>
          <p14:tracePt t="46683" x="1428750" y="1504950"/>
          <p14:tracePt t="46686" x="1460500" y="1511300"/>
          <p14:tracePt t="46699" x="1498600" y="1524000"/>
          <p14:tracePt t="46716" x="1511300" y="1530350"/>
          <p14:tracePt t="46733" x="1517650" y="1530350"/>
          <p14:tracePt t="46758" x="1524000" y="1530350"/>
          <p14:tracePt t="46783" x="1530350" y="1530350"/>
          <p14:tracePt t="46807" x="1536700" y="1524000"/>
          <p14:tracePt t="46824" x="1543050" y="1511300"/>
          <p14:tracePt t="46831" x="1543050" y="1504950"/>
          <p14:tracePt t="46840" x="1549400" y="1498600"/>
          <p14:tracePt t="46849" x="1549400" y="1492250"/>
          <p14:tracePt t="46866" x="1562100" y="1485900"/>
          <p14:tracePt t="46883" x="1568450" y="1485900"/>
          <p14:tracePt t="47207" x="0" y="0"/>
        </p14:tracePtLst>
        <p14:tracePtLst>
          <p14:tracePt t="47978" x="984250" y="2159000"/>
          <p14:tracePt t="48040" x="1003300" y="2159000"/>
          <p14:tracePt t="48048" x="1041400" y="2165350"/>
          <p14:tracePt t="48056" x="1092200" y="2178050"/>
          <p14:tracePt t="48066" x="1168400" y="2184400"/>
          <p14:tracePt t="48083" x="1339850" y="2209800"/>
          <p14:tracePt t="48099" x="1524000" y="2235200"/>
          <p14:tracePt t="48116" x="1606550" y="2241550"/>
          <p14:tracePt t="48120" x="1631950" y="2241550"/>
          <p14:tracePt t="48132" x="1644650" y="2241550"/>
          <p14:tracePt t="48344" x="0" y="0"/>
        </p14:tracePtLst>
        <p14:tracePtLst>
          <p14:tracePt t="48952" x="2387600" y="2038350"/>
          <p14:tracePt t="49003" x="2387600" y="2063750"/>
          <p14:tracePt t="49008" x="2387600" y="2082800"/>
          <p14:tracePt t="49017" x="2393950" y="2108200"/>
          <p14:tracePt t="49032" x="2406650" y="2146300"/>
          <p14:tracePt t="49049" x="2425700" y="2184400"/>
          <p14:tracePt t="49065" x="2463800" y="2216150"/>
          <p14:tracePt t="49082" x="2495550" y="2228850"/>
          <p14:tracePt t="49099" x="2533650" y="2247900"/>
          <p14:tracePt t="49117" x="2540000" y="2247900"/>
          <p14:tracePt t="49132" x="2552700" y="2247900"/>
          <p14:tracePt t="49166" x="2565400" y="2235200"/>
          <p14:tracePt t="49183" x="2565400" y="2209800"/>
          <p14:tracePt t="49199" x="2565400" y="2190750"/>
          <p14:tracePt t="49216" x="2565400" y="2184400"/>
          <p14:tracePt t="49232" x="2565400" y="2178050"/>
          <p14:tracePt t="49366" x="0" y="0"/>
        </p14:tracePtLst>
        <p14:tracePtLst>
          <p14:tracePt t="49743" x="3371850" y="2101850"/>
          <p14:tracePt t="49816" x="3371850" y="2108200"/>
          <p14:tracePt t="49824" x="3371850" y="2133600"/>
          <p14:tracePt t="49833" x="3390900" y="2171700"/>
          <p14:tracePt t="49849" x="3416300" y="2247900"/>
          <p14:tracePt t="49865" x="3479800" y="2311400"/>
          <p14:tracePt t="49882" x="3530600" y="2336800"/>
          <p14:tracePt t="49899" x="3581400" y="2349500"/>
          <p14:tracePt t="49915" x="3625850" y="2349500"/>
          <p14:tracePt t="49932" x="3695700" y="2336800"/>
          <p14:tracePt t="49937" x="3708400" y="2324100"/>
          <p14:tracePt t="49950" x="3740150" y="2286000"/>
          <p14:tracePt t="49966" x="3752850" y="2235200"/>
          <p14:tracePt t="49983" x="3752850" y="2209800"/>
          <p14:tracePt t="49999" x="3752850" y="2178050"/>
          <p14:tracePt t="50015" x="3752850" y="2146300"/>
          <p14:tracePt t="50032" x="3752850" y="2139950"/>
          <p14:tracePt t="50158" x="0" y="0"/>
        </p14:tracePtLst>
        <p14:tracePtLst>
          <p14:tracePt t="51906" x="4959350" y="1987550"/>
          <p14:tracePt t="51920" x="4953000" y="1987550"/>
          <p14:tracePt t="51944" x="4946650" y="1987550"/>
          <p14:tracePt t="51952" x="4940300" y="1987550"/>
          <p14:tracePt t="51968" x="4940300" y="2006600"/>
          <p14:tracePt t="51975" x="4940300" y="2025650"/>
          <p14:tracePt t="51984" x="4940300" y="2044700"/>
          <p14:tracePt t="51999" x="4959350" y="2108200"/>
          <p14:tracePt t="52015" x="4997450" y="2159000"/>
          <p14:tracePt t="52031" x="5073650" y="2222500"/>
          <p14:tracePt t="52048" x="5168900" y="2260600"/>
          <p14:tracePt t="52064" x="5238750" y="2273300"/>
          <p14:tracePt t="52081" x="5270500" y="2273300"/>
          <p14:tracePt t="52098" x="5276850" y="2273300"/>
          <p14:tracePt t="52115" x="5302250" y="2266950"/>
          <p14:tracePt t="52131" x="5308600" y="2216150"/>
          <p14:tracePt t="52148" x="5308600" y="2178050"/>
          <p14:tracePt t="52164" x="5308600" y="2139950"/>
          <p14:tracePt t="52167" x="5295900" y="2120900"/>
          <p14:tracePt t="52181" x="5289550" y="2101850"/>
          <p14:tracePt t="52198" x="5276850" y="2082800"/>
          <p14:tracePt t="52214" x="5270500" y="2076450"/>
          <p14:tracePt t="52335" x="0" y="0"/>
        </p14:tracePtLst>
        <p14:tracePtLst>
          <p14:tracePt t="52768" x="6197600" y="2000250"/>
          <p14:tracePt t="52775" x="6191250" y="2000250"/>
          <p14:tracePt t="52792" x="6178550" y="2000250"/>
          <p14:tracePt t="52800" x="6172200" y="2012950"/>
          <p14:tracePt t="52815" x="6165850" y="2051050"/>
          <p14:tracePt t="52830" x="6165850" y="2108200"/>
          <p14:tracePt t="52847" x="6178550" y="2190750"/>
          <p14:tracePt t="52864" x="6248400" y="2266950"/>
          <p14:tracePt t="52881" x="6362700" y="2336800"/>
          <p14:tracePt t="52897" x="6496050" y="2400300"/>
          <p14:tracePt t="52914" x="6616700" y="2432050"/>
          <p14:tracePt t="52931" x="6686550" y="2438400"/>
          <p14:tracePt t="52947" x="6731000" y="2438400"/>
          <p14:tracePt t="52964" x="6750050" y="2419350"/>
          <p14:tracePt t="52980" x="6762750" y="2387600"/>
          <p14:tracePt t="52983" x="6762750" y="2343150"/>
          <p14:tracePt t="52998" x="6756400" y="2311400"/>
          <p14:tracePt t="53014" x="6718300" y="2203450"/>
          <p14:tracePt t="53030" x="6686550" y="2152650"/>
          <p14:tracePt t="53047" x="6654800" y="2114550"/>
          <p14:tracePt t="53064" x="6616700" y="2076450"/>
          <p14:tracePt t="53081" x="6597650" y="2063750"/>
          <p14:tracePt t="53278" x="0" y="0"/>
        </p14:tracePtLst>
        <p14:tracePtLst>
          <p14:tracePt t="56040" x="857250" y="2597150"/>
          <p14:tracePt t="56080" x="876300" y="2597150"/>
          <p14:tracePt t="56087" x="908050" y="2597150"/>
          <p14:tracePt t="56096" x="958850" y="2597150"/>
          <p14:tracePt t="56114" x="1098550" y="2597150"/>
          <p14:tracePt t="56130" x="1295400" y="2597150"/>
          <p14:tracePt t="56147" x="1543050" y="2597150"/>
          <p14:tracePt t="56153" x="1670050" y="2597150"/>
          <p14:tracePt t="56163" x="1803400" y="2597150"/>
          <p14:tracePt t="56180" x="2006600" y="2597150"/>
          <p14:tracePt t="56184" x="2089150" y="2597150"/>
          <p14:tracePt t="56196" x="2159000" y="2597150"/>
          <p14:tracePt t="56213" x="2247900" y="2597150"/>
          <p14:tracePt t="56229" x="2279650" y="2597150"/>
          <p14:tracePt t="56232" x="2286000" y="2597150"/>
          <p14:tracePt t="56246" x="2292350" y="2597150"/>
          <p14:tracePt t="56271" x="2298700" y="2597150"/>
          <p14:tracePt t="56279" x="2311400" y="2597150"/>
          <p14:tracePt t="56297" x="2317750" y="2597150"/>
          <p14:tracePt t="56419" x="2311400" y="2597150"/>
          <p14:tracePt t="56424" x="2279650" y="2597150"/>
          <p14:tracePt t="56432" x="2222500" y="2597150"/>
          <p14:tracePt t="56447" x="2108200" y="2597150"/>
          <p14:tracePt t="56463" x="1917700" y="2597150"/>
          <p14:tracePt t="56480" x="1708150" y="2597150"/>
          <p14:tracePt t="56496" x="1504950" y="2597150"/>
          <p14:tracePt t="56513" x="1390650" y="2597150"/>
          <p14:tracePt t="56529" x="1358900" y="2597150"/>
          <p14:tracePt t="56547" x="1352550" y="2597150"/>
          <p14:tracePt t="56580" x="1346200" y="2590800"/>
          <p14:tracePt t="56632" x="1371600" y="2590800"/>
          <p14:tracePt t="56642" x="1435100" y="2590800"/>
          <p14:tracePt t="56648" x="1504950" y="2603500"/>
          <p14:tracePt t="56663" x="1689100" y="2603500"/>
          <p14:tracePt t="56679" x="1892300" y="2603500"/>
          <p14:tracePt t="56696" x="2038350" y="2603500"/>
          <p14:tracePt t="56713" x="2089150" y="2603500"/>
          <p14:tracePt t="56730" x="2095500" y="2603500"/>
          <p14:tracePt t="56967" x="0" y="0"/>
        </p14:tracePtLst>
        <p14:tracePtLst>
          <p14:tracePt t="57992" x="711200" y="2527300"/>
          <p14:tracePt t="58024" x="717550" y="2527300"/>
          <p14:tracePt t="58032" x="730250" y="2527300"/>
          <p14:tracePt t="58040" x="742950" y="2527300"/>
          <p14:tracePt t="58048" x="749300" y="2527300"/>
          <p14:tracePt t="58063" x="762000" y="2527300"/>
          <p14:tracePt t="58079" x="768350" y="2527300"/>
          <p14:tracePt t="58121" x="774700" y="2527300"/>
          <p14:tracePt t="58133" x="781050" y="2527300"/>
          <p14:tracePt t="58137" x="787400" y="2527300"/>
          <p14:tracePt t="58146" x="793750" y="2527300"/>
          <p14:tracePt t="58163" x="844550" y="2527300"/>
          <p14:tracePt t="58179" x="1003300" y="2527300"/>
          <p14:tracePt t="58184" x="1130300" y="2527300"/>
          <p14:tracePt t="58196" x="1327150" y="2527300"/>
          <p14:tracePt t="58213" x="1720850" y="2527300"/>
          <p14:tracePt t="58216" x="1847850" y="2527300"/>
          <p14:tracePt t="58229" x="1943100" y="2527300"/>
          <p14:tracePt t="58246" x="2019300" y="2527300"/>
          <p14:tracePt t="58263" x="2038350" y="2527300"/>
          <p14:tracePt t="58346" x="2032000" y="2533650"/>
          <p14:tracePt t="58353" x="2012950" y="2533650"/>
          <p14:tracePt t="58362" x="1974850" y="2533650"/>
          <p14:tracePt t="58379" x="1835150" y="2533650"/>
          <p14:tracePt t="58396" x="1657350" y="2533650"/>
          <p14:tracePt t="58399" x="1562100" y="2533650"/>
          <p14:tracePt t="58412" x="1466850" y="2533650"/>
          <p14:tracePt t="58429" x="1327150" y="2533650"/>
          <p14:tracePt t="58446" x="1238250" y="2533650"/>
          <p14:tracePt t="58463" x="1219200" y="2533650"/>
          <p14:tracePt t="58584" x="1225550" y="2533650"/>
          <p14:tracePt t="58593" x="1263650" y="2540000"/>
          <p14:tracePt t="58600" x="1320800" y="2546350"/>
          <p14:tracePt t="58612" x="1384300" y="2565400"/>
          <p14:tracePt t="58631" x="1568450" y="2590800"/>
          <p14:tracePt t="58635" x="1676400" y="2609850"/>
          <p14:tracePt t="58646" x="1784350" y="2635250"/>
          <p14:tracePt t="58663" x="1955800" y="2667000"/>
          <p14:tracePt t="58679" x="1987550" y="2673350"/>
          <p14:tracePt t="58810" x="1981200" y="2673350"/>
          <p14:tracePt t="58816" x="1968500" y="2673350"/>
          <p14:tracePt t="58830" x="1917700" y="2673350"/>
          <p14:tracePt t="58845" x="1892300" y="2673350"/>
          <p14:tracePt t="58849" x="1879600" y="2673350"/>
          <p14:tracePt t="58863" x="1866900" y="2673350"/>
          <p14:tracePt t="58936" x="1885950" y="2673350"/>
          <p14:tracePt t="58943" x="1917700" y="2673350"/>
          <p14:tracePt t="58951" x="1974850" y="2673350"/>
          <p14:tracePt t="58962" x="2038350" y="2673350"/>
          <p14:tracePt t="58979" x="2203450" y="2673350"/>
          <p14:tracePt t="58995" x="2374900" y="2673350"/>
          <p14:tracePt t="59013" x="2438400" y="2673350"/>
          <p14:tracePt t="59016" x="2451100" y="2673350"/>
          <p14:tracePt t="59029" x="2457450" y="2673350"/>
          <p14:tracePt t="59361" x="2444750" y="2673350"/>
          <p14:tracePt t="59368" x="2413000" y="2673350"/>
          <p14:tracePt t="59379" x="2368550" y="2673350"/>
          <p14:tracePt t="59395" x="2235200" y="2673350"/>
          <p14:tracePt t="59412" x="2000250" y="2673350"/>
          <p14:tracePt t="59415" x="1866900" y="2673350"/>
          <p14:tracePt t="59429" x="1752600" y="2673350"/>
          <p14:tracePt t="59448" x="1479550" y="2673350"/>
          <p14:tracePt t="59463" x="1422400" y="2673350"/>
          <p14:tracePt t="59480" x="1409700" y="2673350"/>
          <p14:tracePt t="59552" x="1422400" y="2673350"/>
          <p14:tracePt t="59560" x="1454150" y="2673350"/>
          <p14:tracePt t="59568" x="1498600" y="2673350"/>
          <p14:tracePt t="59579" x="1562100" y="2673350"/>
          <p14:tracePt t="59595" x="1720850" y="2673350"/>
          <p14:tracePt t="59612" x="1930400" y="2673350"/>
          <p14:tracePt t="59616" x="2038350" y="2673350"/>
          <p14:tracePt t="59631" x="2235200" y="2673350"/>
          <p14:tracePt t="59647" x="2343150" y="2673350"/>
          <p14:tracePt t="59663" x="2362200" y="2673350"/>
          <p14:tracePt t="59678" x="2368550" y="2673350"/>
          <p14:tracePt t="60440" x="2355850" y="2673350"/>
          <p14:tracePt t="60448" x="2324100" y="2673350"/>
          <p14:tracePt t="60448" x="0" y="0"/>
        </p14:tracePtLst>
        <p14:tracePtLst>
          <p14:tracePt t="60633" x="1339850" y="2667000"/>
          <p14:tracePt t="60705" x="1365250" y="2667000"/>
          <p14:tracePt t="60712" x="1428750" y="2667000"/>
          <p14:tracePt t="60720" x="1524000" y="2667000"/>
          <p14:tracePt t="60728" x="1638300" y="2667000"/>
          <p14:tracePt t="60745" x="1981200" y="2667000"/>
          <p14:tracePt t="60761" x="2286000" y="2667000"/>
          <p14:tracePt t="60778" x="2432050" y="2667000"/>
          <p14:tracePt t="60794" x="2463800" y="2667000"/>
          <p14:tracePt t="60812" x="2476500" y="2667000"/>
          <p14:tracePt t="60983" x="0" y="0"/>
        </p14:tracePtLst>
        <p14:tracePtLst>
          <p14:tracePt t="61530" x="2152650" y="2266950"/>
          <p14:tracePt t="61624" x="2178050" y="2273300"/>
          <p14:tracePt t="61633" x="2209800" y="2279650"/>
          <p14:tracePt t="61645" x="2266950" y="2286000"/>
          <p14:tracePt t="61661" x="2425700" y="2286000"/>
          <p14:tracePt t="61666" x="2527300" y="2286000"/>
          <p14:tracePt t="61679" x="2749550" y="2286000"/>
          <p14:tracePt t="61695" x="2959100" y="2286000"/>
          <p14:tracePt t="61712" x="3181350" y="2286000"/>
          <p14:tracePt t="61728" x="3397250" y="2286000"/>
          <p14:tracePt t="61744" x="3644900" y="2286000"/>
          <p14:tracePt t="61761" x="3886200" y="2286000"/>
          <p14:tracePt t="61778" x="4133850" y="2286000"/>
          <p14:tracePt t="61794" x="4356100" y="2286000"/>
          <p14:tracePt t="61811" x="4533900" y="2286000"/>
          <p14:tracePt t="61816" x="4616450" y="2286000"/>
          <p14:tracePt t="61828" x="4692650" y="2286000"/>
          <p14:tracePt t="61845" x="4838700" y="2286000"/>
          <p14:tracePt t="61861" x="4978400" y="2286000"/>
          <p14:tracePt t="61864" x="5041900" y="2286000"/>
          <p14:tracePt t="61878" x="5137150" y="2286000"/>
          <p14:tracePt t="61895" x="5232400" y="2286000"/>
          <p14:tracePt t="61911" x="5321300" y="2286000"/>
          <p14:tracePt t="61928" x="5403850" y="2286000"/>
          <p14:tracePt t="61945" x="5473700" y="2286000"/>
          <p14:tracePt t="61961" x="5518150" y="2286000"/>
          <p14:tracePt t="61978" x="5568950" y="2286000"/>
          <p14:tracePt t="61994" x="5594350" y="2286000"/>
          <p14:tracePt t="62011" x="5613400" y="2286000"/>
          <p14:tracePt t="62028" x="5619750" y="2286000"/>
          <p14:tracePt t="62177" x="5600700" y="2286000"/>
          <p14:tracePt t="62185" x="5568950" y="2286000"/>
          <p14:tracePt t="62195" x="5480050" y="2286000"/>
          <p14:tracePt t="62211" x="5251450" y="2247900"/>
          <p14:tracePt t="62228" x="4730750" y="2152650"/>
          <p14:tracePt t="62232" x="4413250" y="2095500"/>
          <p14:tracePt t="62245" x="4083050" y="2070100"/>
          <p14:tracePt t="62261" x="3473450" y="2044700"/>
          <p14:tracePt t="62264" x="3232150" y="2044700"/>
          <p14:tracePt t="62277" x="2997200" y="2044700"/>
          <p14:tracePt t="62294" x="2451100" y="2044700"/>
          <p14:tracePt t="62311" x="2235200" y="2044700"/>
          <p14:tracePt t="62327" x="2082800" y="2044700"/>
          <p14:tracePt t="62345" x="1987550" y="2044700"/>
          <p14:tracePt t="62361" x="1911350" y="2044700"/>
          <p14:tracePt t="62378" x="1854200" y="2044700"/>
          <p14:tracePt t="62394" x="1841500" y="2044700"/>
          <p14:tracePt t="62411" x="1835150" y="2044700"/>
          <p14:tracePt t="62504" x="1847850" y="2044700"/>
          <p14:tracePt t="62512" x="1885950" y="2044700"/>
          <p14:tracePt t="62520" x="1962150" y="2044700"/>
          <p14:tracePt t="62529" x="2057400" y="2051050"/>
          <p14:tracePt t="62545" x="2317750" y="2051050"/>
          <p14:tracePt t="62561" x="2730500" y="2051050"/>
          <p14:tracePt t="62578" x="3162300" y="2051050"/>
          <p14:tracePt t="62595" x="3549650" y="2051050"/>
          <p14:tracePt t="62611" x="3854450" y="2051050"/>
          <p14:tracePt t="62617" x="3962400" y="2051050"/>
          <p14:tracePt t="62628" x="4057650" y="2051050"/>
          <p14:tracePt t="62645" x="4184650" y="2051050"/>
          <p14:tracePt t="62648" x="4235450" y="2051050"/>
          <p14:tracePt t="62661" x="4286250" y="2051050"/>
          <p14:tracePt t="62679" x="4483100" y="2051050"/>
          <p14:tracePt t="62695" x="4629150" y="2051050"/>
          <p14:tracePt t="62711" x="4794250" y="2051050"/>
          <p14:tracePt t="62728" x="5016500" y="2063750"/>
          <p14:tracePt t="62745" x="5219700" y="2089150"/>
          <p14:tracePt t="62761" x="5378450" y="2095500"/>
          <p14:tracePt t="62777" x="5486400" y="2114550"/>
          <p14:tracePt t="62794" x="5562600" y="2114550"/>
          <p14:tracePt t="62810" x="5651500" y="2114550"/>
          <p14:tracePt t="62827" x="5715000" y="2114550"/>
          <p14:tracePt t="62844" x="5746750" y="2114550"/>
          <p14:tracePt t="62861" x="5759450" y="2114550"/>
          <p14:tracePt t="62946" x="5765800" y="2114550"/>
          <p14:tracePt t="62977" x="5772150" y="2114550"/>
          <p14:tracePt t="62988" x="5784850" y="2114550"/>
          <p14:tracePt t="62994" x="5810250" y="2120900"/>
          <p14:tracePt t="63011" x="5892800" y="2139950"/>
          <p14:tracePt t="63028" x="5981700" y="2152650"/>
          <p14:tracePt t="63035" x="6013450" y="2159000"/>
          <p14:tracePt t="63044" x="6038850" y="2165350"/>
          <p14:tracePt t="63061" x="6070600" y="2171700"/>
          <p14:tracePt t="63079" x="6089650" y="2171700"/>
          <p14:tracePt t="63104" x="6096000" y="2171700"/>
          <p14:tracePt t="63112" x="6102350" y="2171700"/>
          <p14:tracePt t="63127" x="6121400" y="2171700"/>
          <p14:tracePt t="63144" x="6140450" y="2171700"/>
          <p14:tracePt t="63161" x="6146800" y="2171700"/>
          <p14:tracePt t="63178" x="6159500" y="2171700"/>
          <p14:tracePt t="63496" x="6153150" y="2171700"/>
          <p14:tracePt t="63496" x="0" y="0"/>
        </p14:tracePtLst>
        <p14:tracePtLst>
          <p14:tracePt t="64225" x="2222500" y="2222500"/>
          <p14:tracePt t="64361" x="2235200" y="2222500"/>
          <p14:tracePt t="64368" x="2286000" y="2222500"/>
          <p14:tracePt t="64377" x="2362200" y="2222500"/>
          <p14:tracePt t="64394" x="2571750" y="2222500"/>
          <p14:tracePt t="64410" x="2889250" y="2222500"/>
          <p14:tracePt t="64427" x="3321050" y="2222500"/>
          <p14:tracePt t="64432" x="3581400" y="2222500"/>
          <p14:tracePt t="64445" x="3841750" y="2222500"/>
          <p14:tracePt t="64460" x="4292600" y="2222500"/>
          <p14:tracePt t="64477" x="4584700" y="2222500"/>
          <p14:tracePt t="64480" x="4667250" y="2222500"/>
          <p14:tracePt t="64495" x="4743450" y="2222500"/>
          <p14:tracePt t="64511" x="4762500" y="2222500"/>
          <p14:tracePt t="64527" x="4768850" y="2222500"/>
          <p14:tracePt t="64577" x="4756150" y="2222500"/>
          <p14:tracePt t="64584" x="4711700" y="2222500"/>
          <p14:tracePt t="64594" x="4648200" y="2222500"/>
          <p14:tracePt t="64610" x="4451350" y="2222500"/>
          <p14:tracePt t="64627" x="4051300" y="2222500"/>
          <p14:tracePt t="64632" x="3771900" y="2222500"/>
          <p14:tracePt t="64644" x="3492500" y="2222500"/>
          <p14:tracePt t="64651" x="3213100" y="2222500"/>
          <p14:tracePt t="64661" x="2978150" y="2222500"/>
          <p14:tracePt t="64677" x="2705100" y="2222500"/>
          <p14:tracePt t="64681" x="2635250" y="2222500"/>
          <p14:tracePt t="64695" x="2584450" y="2222500"/>
          <p14:tracePt t="64711" x="2571750" y="2222500"/>
          <p14:tracePt t="64777" x="2578100" y="2222500"/>
          <p14:tracePt t="64783" x="2609850" y="2216150"/>
          <p14:tracePt t="64793" x="2673350" y="2216150"/>
          <p14:tracePt t="64810" x="2952750" y="2216150"/>
          <p14:tracePt t="64827" x="3517900" y="2216150"/>
          <p14:tracePt t="64845" x="4222750" y="2216150"/>
          <p14:tracePt t="64850" x="4591050" y="2216150"/>
          <p14:tracePt t="64860" x="4914900" y="2216150"/>
          <p14:tracePt t="64877" x="5429250" y="2216150"/>
          <p14:tracePt t="64881" x="5607050" y="2216150"/>
          <p14:tracePt t="64895" x="5803900" y="2216150"/>
          <p14:tracePt t="64911" x="5911850" y="2216150"/>
          <p14:tracePt t="64927" x="5949950" y="2216150"/>
          <p14:tracePt t="64943" x="5962650" y="2216150"/>
          <p14:tracePt t="65016" x="5956300" y="2209800"/>
          <p14:tracePt t="65024" x="5918200" y="2203450"/>
          <p14:tracePt t="65033" x="5829300" y="2184400"/>
          <p14:tracePt t="65043" x="5708650" y="2159000"/>
          <p14:tracePt t="65060" x="5251450" y="2082800"/>
          <p14:tracePt t="65076" x="4756150" y="2032000"/>
          <p14:tracePt t="65079" x="4540250" y="2019300"/>
          <p14:tracePt t="65093" x="4387850" y="2019300"/>
          <p14:tracePt t="65110" x="4165600" y="2019300"/>
          <p14:tracePt t="65126" x="4133850" y="2019300"/>
          <p14:tracePt t="65201" x="4140200" y="2019300"/>
          <p14:tracePt t="65210" x="4191000" y="2019300"/>
          <p14:tracePt t="65217" x="4267200" y="2038350"/>
          <p14:tracePt t="65227" x="4368800" y="2044700"/>
          <p14:tracePt t="65243" x="4730750" y="2057400"/>
          <p14:tracePt t="65260" x="5270500" y="2057400"/>
          <p14:tracePt t="65263" x="5549900" y="2057400"/>
          <p14:tracePt t="65276" x="5784850" y="2057400"/>
          <p14:tracePt t="65293" x="6096000" y="2057400"/>
          <p14:tracePt t="65295" x="6159500" y="2057400"/>
          <p14:tracePt t="65309" x="6191250" y="2057400"/>
          <p14:tracePt t="65326" x="6210300" y="2057400"/>
          <p14:tracePt t="65359" x="6197600" y="2057400"/>
          <p14:tracePt t="65376" x="6083300" y="2057400"/>
          <p14:tracePt t="65393" x="5861050" y="2057400"/>
          <p14:tracePt t="65410" x="5511800" y="2057400"/>
          <p14:tracePt t="65427" x="5035550" y="2057400"/>
          <p14:tracePt t="65443" x="4565650" y="2057400"/>
          <p14:tracePt t="65460" x="4292600" y="2057400"/>
          <p14:tracePt t="65464" x="4229100" y="2057400"/>
          <p14:tracePt t="65477" x="4210050" y="2057400"/>
          <p14:tracePt t="65493" x="4191000" y="2057400"/>
          <p14:tracePt t="65536" x="4203700" y="2057400"/>
          <p14:tracePt t="65544" x="4241800" y="2057400"/>
          <p14:tracePt t="65560" x="4394200" y="2070100"/>
          <p14:tracePt t="65577" x="4667250" y="2101850"/>
          <p14:tracePt t="65593" x="5054600" y="2133600"/>
          <p14:tracePt t="65610" x="5499100" y="2171700"/>
          <p14:tracePt t="65626" x="5867400" y="2171700"/>
          <p14:tracePt t="65643" x="6076950" y="2171700"/>
          <p14:tracePt t="65647" x="6153150" y="2171700"/>
          <p14:tracePt t="65660" x="6197600" y="2171700"/>
          <p14:tracePt t="65677" x="6216650" y="2171700"/>
          <p14:tracePt t="65693" x="6223000" y="2171700"/>
          <p14:tracePt t="65720" x="6216650" y="2171700"/>
          <p14:tracePt t="65728" x="6191250" y="2171700"/>
          <p14:tracePt t="65743" x="6102350" y="2171700"/>
          <p14:tracePt t="65760" x="5994400" y="2171700"/>
          <p14:tracePt t="65776" x="5924550" y="2171700"/>
          <p14:tracePt t="65793" x="5911850" y="2171700"/>
          <p14:tracePt t="65841" x="5924550" y="2171700"/>
          <p14:tracePt t="65851" x="5949950" y="2171700"/>
          <p14:tracePt t="65860" x="6000750" y="2171700"/>
          <p14:tracePt t="65876" x="6140450" y="2171700"/>
          <p14:tracePt t="65893" x="6273800" y="2171700"/>
          <p14:tracePt t="65895" x="6330950" y="2171700"/>
          <p14:tracePt t="65909" x="6350000" y="2171700"/>
          <p14:tracePt t="65926" x="6369050" y="2171700"/>
          <p14:tracePt t="66087" x="0" y="0"/>
        </p14:tracePtLst>
        <p14:tracePtLst>
          <p14:tracePt t="67368" x="3714750" y="2635250"/>
          <p14:tracePt t="67415" x="3714750" y="2641600"/>
          <p14:tracePt t="67432" x="3746500" y="2647950"/>
          <p14:tracePt t="67439" x="3765550" y="2654300"/>
          <p14:tracePt t="67447" x="3803650" y="2654300"/>
          <p14:tracePt t="67459" x="3854450" y="2654300"/>
          <p14:tracePt t="67476" x="4000500" y="2654300"/>
          <p14:tracePt t="67492" x="4203700" y="2654300"/>
          <p14:tracePt t="67495" x="4305300" y="2654300"/>
          <p14:tracePt t="67509" x="4419600" y="2654300"/>
          <p14:tracePt t="67527" x="4737100" y="2654300"/>
          <p14:tracePt t="67544" x="4864100" y="2654300"/>
          <p14:tracePt t="67560" x="4914900" y="2654300"/>
          <p14:tracePt t="67576" x="4927600" y="2654300"/>
          <p14:tracePt t="67593" x="4933950" y="2654300"/>
          <p14:tracePt t="67688" x="4921250" y="2654300"/>
          <p14:tracePt t="67697" x="4876800" y="2654300"/>
          <p14:tracePt t="67710" x="4768850" y="2654300"/>
          <p14:tracePt t="67726" x="4622800" y="2654300"/>
          <p14:tracePt t="67743" x="4425950" y="2654300"/>
          <p14:tracePt t="67759" x="4248150" y="2654300"/>
          <p14:tracePt t="67776" x="4140200" y="2654300"/>
          <p14:tracePt t="67792" x="4114800" y="2654300"/>
          <p14:tracePt t="67905" x="4127500" y="2654300"/>
          <p14:tracePt t="67913" x="4133850" y="2654300"/>
          <p14:tracePt t="67927" x="4171950" y="2654300"/>
          <p14:tracePt t="67943" x="4203700" y="2660650"/>
          <p14:tracePt t="67959" x="4254500" y="2673350"/>
          <p14:tracePt t="67976" x="4330700" y="2686050"/>
          <p14:tracePt t="67993" x="4413250" y="2698750"/>
          <p14:tracePt t="68009" x="4451350" y="2705100"/>
          <p14:tracePt t="68026" x="4464050" y="2711450"/>
          <p14:tracePt t="68095" x="4451350" y="2711450"/>
          <p14:tracePt t="68103" x="4406900" y="2711450"/>
          <p14:tracePt t="68112" x="4368800" y="2711450"/>
          <p14:tracePt t="68126" x="4279900" y="2711450"/>
          <p14:tracePt t="68142" x="4197350" y="2711450"/>
          <p14:tracePt t="68159" x="4121150" y="2711450"/>
          <p14:tracePt t="68175" x="4089400" y="2711450"/>
          <p14:tracePt t="68192" x="4083050" y="2711450"/>
          <p14:tracePt t="68296" x="4108450" y="2711450"/>
          <p14:tracePt t="68304" x="4146550" y="2711450"/>
          <p14:tracePt t="68312" x="4216400" y="2711450"/>
          <p14:tracePt t="68326" x="4286250" y="2711450"/>
          <p14:tracePt t="68343" x="4470400" y="2711450"/>
          <p14:tracePt t="68358" x="4502150" y="2711450"/>
          <p14:tracePt t="68375" x="4508500" y="2711450"/>
          <p14:tracePt t="68402" x="4502150" y="2711450"/>
          <p14:tracePt t="68409" x="4476750" y="2711450"/>
          <p14:tracePt t="68426" x="4387850" y="2711450"/>
          <p14:tracePt t="68443" x="4235450" y="2711450"/>
          <p14:tracePt t="68460" x="4089400" y="2711450"/>
          <p14:tracePt t="68464" x="4025900" y="2711450"/>
          <p14:tracePt t="68476" x="3994150" y="2711450"/>
          <p14:tracePt t="68493" x="3975100" y="2711450"/>
          <p14:tracePt t="68509" x="3968750" y="2711450"/>
          <p14:tracePt t="68544" x="4000500" y="2717800"/>
          <p14:tracePt t="68553" x="4032250" y="2717800"/>
          <p14:tracePt t="68560" x="4108450" y="2717800"/>
          <p14:tracePt t="68575" x="4343400" y="2717800"/>
          <p14:tracePt t="68592" x="4667250" y="2717800"/>
          <p14:tracePt t="68609" x="4927600" y="2717800"/>
          <p14:tracePt t="68625" x="5029200" y="2717800"/>
          <p14:tracePt t="68642" x="5048250" y="2717800"/>
          <p14:tracePt t="68670" x="5041900" y="2717800"/>
          <p14:tracePt t="68678" x="5010150" y="2717800"/>
          <p14:tracePt t="68691" x="4946650" y="2717800"/>
          <p14:tracePt t="68708" x="4826000" y="2705100"/>
          <p14:tracePt t="68725" x="4686300" y="2705100"/>
          <p14:tracePt t="68726" x="4622800" y="2705100"/>
          <p14:tracePt t="68742" x="4540250" y="2705100"/>
          <p14:tracePt t="68758" x="4489450" y="2705100"/>
          <p14:tracePt t="68775" x="4476750" y="2705100"/>
          <p14:tracePt t="68834" x="4502150" y="2705100"/>
          <p14:tracePt t="68840" x="4546600" y="2705100"/>
          <p14:tracePt t="68851" x="4591050" y="2705100"/>
          <p14:tracePt t="68859" x="4673600" y="2717800"/>
          <p14:tracePt t="68876" x="4819650" y="2717800"/>
          <p14:tracePt t="68893" x="4940300" y="2717800"/>
          <p14:tracePt t="68896" x="4953000" y="2717800"/>
          <p14:tracePt t="68909" x="4959350" y="2717800"/>
          <p14:tracePt t="68926" x="4965700" y="2717800"/>
          <p14:tracePt t="68943" x="4914900" y="2717800"/>
          <p14:tracePt t="68960" x="4749800" y="2717800"/>
          <p14:tracePt t="68976" x="4546600" y="2717800"/>
          <p14:tracePt t="68992" x="4406900" y="2717800"/>
          <p14:tracePt t="69009" x="4375150" y="2717800"/>
          <p14:tracePt t="69026" x="4368800" y="2717800"/>
          <p14:tracePt t="69059" x="4394200" y="2724150"/>
          <p14:tracePt t="69075" x="4470400" y="2730500"/>
          <p14:tracePt t="69093" x="4616450" y="2730500"/>
          <p14:tracePt t="69096" x="4711700" y="2730500"/>
          <p14:tracePt t="69109" x="4826000" y="2730500"/>
          <p14:tracePt t="69126" x="5080000" y="2730500"/>
          <p14:tracePt t="69143" x="5124450" y="2730500"/>
          <p14:tracePt t="69159" x="5137150" y="2730500"/>
          <p14:tracePt t="69680" x="5156200" y="2736850"/>
          <p14:tracePt t="69699" x="5187950" y="2736850"/>
          <p14:tracePt t="69705" x="5213350" y="2743200"/>
          <p14:tracePt t="69712" x="5257800" y="2755900"/>
          <p14:tracePt t="69725" x="5308600" y="2762250"/>
          <p14:tracePt t="69742" x="5524500" y="2800350"/>
          <p14:tracePt t="69758" x="5702300" y="2838450"/>
          <p14:tracePt t="69775" x="5842000" y="2870200"/>
          <p14:tracePt t="69792" x="5949950" y="2895600"/>
          <p14:tracePt t="69808" x="6000750" y="2895600"/>
          <p14:tracePt t="69825" x="6013450" y="2895600"/>
          <p14:tracePt t="69912" x="6019800" y="2895600"/>
          <p14:tracePt t="69921" x="6032500" y="2895600"/>
          <p14:tracePt t="69928" x="6032500" y="2889250"/>
          <p14:tracePt t="69942" x="6038850" y="2889250"/>
          <p14:tracePt t="69960" x="6070600" y="2851150"/>
          <p14:tracePt t="69975" x="6083300" y="2825750"/>
          <p14:tracePt t="69992" x="6096000" y="2806700"/>
          <p14:tracePt t="70009" x="6108700" y="2768600"/>
          <p14:tracePt t="70025" x="6115050" y="2736850"/>
          <p14:tracePt t="70042" x="6115050" y="2698750"/>
          <p14:tracePt t="70059" x="6115050" y="2673350"/>
          <p14:tracePt t="70075" x="6115050" y="2647950"/>
          <p14:tracePt t="70092" x="6102350" y="2616200"/>
          <p14:tracePt t="70095" x="6089650" y="2603500"/>
          <p14:tracePt t="70109" x="6070600" y="2597150"/>
          <p14:tracePt t="70125" x="6038850" y="2571750"/>
          <p14:tracePt t="70143" x="5949950" y="2527300"/>
          <p14:tracePt t="70159" x="5867400" y="2501900"/>
          <p14:tracePt t="70176" x="5772150" y="2463800"/>
          <p14:tracePt t="70192" x="5651500" y="2432050"/>
          <p14:tracePt t="70208" x="5499100" y="2393950"/>
          <p14:tracePt t="70225" x="5353050" y="2368550"/>
          <p14:tracePt t="70242" x="5232400" y="2349500"/>
          <p14:tracePt t="70259" x="5181600" y="2349500"/>
          <p14:tracePt t="70275" x="5162550" y="2349500"/>
          <p14:tracePt t="70292" x="5156200" y="2349500"/>
          <p14:tracePt t="70308" x="5143500" y="2355850"/>
          <p14:tracePt t="70312" x="5137150" y="2381250"/>
          <p14:tracePt t="70325" x="5130800" y="2400300"/>
          <p14:tracePt t="70343" x="5124450" y="2463800"/>
          <p14:tracePt t="70359" x="5130800" y="2501900"/>
          <p14:tracePt t="70375" x="5168900" y="2546350"/>
          <p14:tracePt t="70392" x="5264150" y="2597150"/>
          <p14:tracePt t="70408" x="5429250" y="2660650"/>
          <p14:tracePt t="70425" x="5619750" y="2717800"/>
          <p14:tracePt t="70441" x="5784850" y="2743200"/>
          <p14:tracePt t="70458" x="5854700" y="2749550"/>
          <p14:tracePt t="70474" x="5873750" y="2749550"/>
          <p14:tracePt t="70491" x="5880100" y="2749550"/>
          <p14:tracePt t="70518" x="5886450" y="2749550"/>
          <p14:tracePt t="70543" x="5886450" y="2736850"/>
          <p14:tracePt t="70558" x="5886450" y="2730500"/>
          <p14:tracePt t="70566" x="5880100" y="2724150"/>
          <p14:tracePt t="70575" x="5880100" y="2717800"/>
          <p14:tracePt t="70591" x="5854700" y="2698750"/>
          <p14:tracePt t="70608" x="5842000" y="2673350"/>
          <p14:tracePt t="70624" x="5822950" y="2647950"/>
          <p14:tracePt t="70641" x="5803900" y="2616200"/>
          <p14:tracePt t="70658" x="5791200" y="2603500"/>
          <p14:tracePt t="70675" x="5784850" y="2597150"/>
          <p14:tracePt t="70691" x="5784850" y="2590800"/>
          <p14:tracePt t="70708" x="5778500" y="2584450"/>
          <p14:tracePt t="70724" x="5765800" y="2578100"/>
          <p14:tracePt t="70741" x="5765800" y="2565400"/>
          <p14:tracePt t="70758" x="5746750" y="2546350"/>
          <p14:tracePt t="70775" x="5727700" y="2527300"/>
          <p14:tracePt t="70792" x="5715000" y="2514600"/>
          <p14:tracePt t="70808" x="5702300" y="2495550"/>
          <p14:tracePt t="70825" x="5689600" y="2489200"/>
          <p14:tracePt t="70841" x="5676900" y="2482850"/>
          <p14:tracePt t="70858" x="5651500" y="2470150"/>
          <p14:tracePt t="70875" x="5626100" y="2451100"/>
          <p14:tracePt t="70891" x="5594350" y="2438400"/>
          <p14:tracePt t="70908" x="5562600" y="2432050"/>
          <p14:tracePt t="70924" x="5524500" y="2419350"/>
          <p14:tracePt t="70928" x="5511800" y="2413000"/>
          <p14:tracePt t="70941" x="5499100" y="2406650"/>
          <p14:tracePt t="70958" x="5480050" y="2400300"/>
          <p14:tracePt t="70975" x="5454650" y="2400300"/>
          <p14:tracePt t="70991" x="5435600" y="2400300"/>
          <p14:tracePt t="71008" x="5416550" y="2400300"/>
          <p14:tracePt t="71024" x="5384800" y="2400300"/>
          <p14:tracePt t="71041" x="5340350" y="2400300"/>
          <p14:tracePt t="71058" x="5295900" y="2400300"/>
          <p14:tracePt t="71075" x="5207000" y="2393950"/>
          <p14:tracePt t="71091" x="5092700" y="2374900"/>
          <p14:tracePt t="71095" x="5003800" y="2343150"/>
          <p14:tracePt t="71108" x="4876800" y="2305050"/>
          <p14:tracePt t="71124" x="4533900" y="2209800"/>
          <p14:tracePt t="71127" x="4368800" y="2178050"/>
          <p14:tracePt t="71141" x="4216400" y="2146300"/>
          <p14:tracePt t="71158" x="3943350" y="2095500"/>
          <p14:tracePt t="71174" x="3835400" y="2095500"/>
          <p14:tracePt t="71191" x="3746500" y="2095500"/>
          <p14:tracePt t="71208" x="3689350" y="2095500"/>
          <p14:tracePt t="71224" x="3594100" y="2095500"/>
          <p14:tracePt t="71241" x="3505200" y="2120900"/>
          <p14:tracePt t="71258" x="3403600" y="2139950"/>
          <p14:tracePt t="71276" x="3295650" y="2165350"/>
          <p14:tracePt t="71278" x="3251200" y="2171700"/>
          <p14:tracePt t="71291" x="3206750" y="2178050"/>
          <p14:tracePt t="71308" x="3143250" y="2190750"/>
          <p14:tracePt t="71310" x="3136900" y="2190750"/>
          <p14:tracePt t="71325" x="3117850" y="2190750"/>
          <p14:tracePt t="71342" x="3098800" y="2190750"/>
          <p14:tracePt t="71358" x="3073400" y="2197100"/>
          <p14:tracePt t="71375" x="3041650" y="2197100"/>
          <p14:tracePt t="71391" x="3003550" y="2197100"/>
          <p14:tracePt t="71407" x="2959100" y="2197100"/>
          <p14:tracePt t="71424" x="2914650" y="2197100"/>
          <p14:tracePt t="71441" x="2889250" y="2197100"/>
          <p14:tracePt t="71458" x="2876550" y="2197100"/>
          <p14:tracePt t="71475" x="2870200" y="2197100"/>
          <p14:tracePt t="71560" x="2882900" y="2197100"/>
          <p14:tracePt t="71569" x="2921000" y="2197100"/>
          <p14:tracePt t="71578" x="2990850" y="2197100"/>
          <p14:tracePt t="71592" x="3244850" y="2197100"/>
          <p14:tracePt t="71608" x="3702050" y="2222500"/>
          <p14:tracePt t="71624" x="4279900" y="2266950"/>
          <p14:tracePt t="71641" x="4838700" y="2266950"/>
          <p14:tracePt t="71657" x="5207000" y="2266950"/>
          <p14:tracePt t="71674" x="5403850" y="2266950"/>
          <p14:tracePt t="71691" x="5524500" y="2266950"/>
          <p14:tracePt t="71707" x="5619750" y="2266950"/>
          <p14:tracePt t="71724" x="5708650" y="2266950"/>
          <p14:tracePt t="71740" x="5810250" y="2266950"/>
          <p14:tracePt t="71743" x="5873750" y="2266950"/>
          <p14:tracePt t="71757" x="5937250" y="2266950"/>
          <p14:tracePt t="71774" x="6140450" y="2266950"/>
          <p14:tracePt t="71791" x="6229350" y="2266950"/>
          <p14:tracePt t="71807" x="6261100" y="2266950"/>
          <p14:tracePt t="71824" x="6273800" y="2266950"/>
          <p14:tracePt t="71841" x="6286500" y="2266950"/>
          <p14:tracePt t="71857" x="6311900" y="2266950"/>
          <p14:tracePt t="71874" x="6337300" y="2266950"/>
          <p14:tracePt t="71891" x="6350000" y="2266950"/>
          <p14:tracePt t="71908" x="6356350" y="2266950"/>
          <p14:tracePt t="72032" x="6350000" y="2266950"/>
          <p14:tracePt t="72041" x="6318250" y="2266950"/>
          <p14:tracePt t="72048" x="6280150" y="2266950"/>
          <p14:tracePt t="72057" x="6216650" y="2266950"/>
          <p14:tracePt t="72074" x="6045200" y="2266950"/>
          <p14:tracePt t="72091" x="5822950" y="2266950"/>
          <p14:tracePt t="72107" x="5568950" y="2266950"/>
          <p14:tracePt t="72124" x="5353050" y="2266950"/>
          <p14:tracePt t="72141" x="5175250" y="2266950"/>
          <p14:tracePt t="72158" x="4933950" y="2266950"/>
          <p14:tracePt t="72174" x="4787900" y="2266950"/>
          <p14:tracePt t="72191" x="4648200" y="2266950"/>
          <p14:tracePt t="72208" x="4533900" y="2266950"/>
          <p14:tracePt t="72224" x="4457700" y="2266950"/>
          <p14:tracePt t="72241" x="4432300" y="2266950"/>
          <p14:tracePt t="72257" x="4425950" y="2266950"/>
          <p14:tracePt t="72304" x="4432300" y="2266950"/>
          <p14:tracePt t="72312" x="4464050" y="2266950"/>
          <p14:tracePt t="72325" x="4514850" y="2266950"/>
          <p14:tracePt t="72341" x="4718050" y="2266950"/>
          <p14:tracePt t="72345" x="4857750" y="2266950"/>
          <p14:tracePt t="72359" x="5334000" y="2266950"/>
          <p14:tracePt t="72375" x="5873750" y="2266950"/>
          <p14:tracePt t="72391" x="6394450" y="2266950"/>
          <p14:tracePt t="72409" x="6781800" y="2266950"/>
          <p14:tracePt t="72425" x="6959600" y="2266950"/>
          <p14:tracePt t="72441" x="7004050" y="2266950"/>
          <p14:tracePt t="72458" x="7016750" y="2266950"/>
          <p14:tracePt t="73767" x="0" y="0"/>
        </p14:tracePtLst>
        <p14:tracePtLst>
          <p14:tracePt t="75608" x="4737100" y="2768600"/>
          <p14:tracePt t="75624" x="4743450" y="2762250"/>
          <p14:tracePt t="75641" x="4756150" y="2762250"/>
          <p14:tracePt t="75650" x="4775200" y="2762250"/>
          <p14:tracePt t="75656" x="4787900" y="2762250"/>
          <p14:tracePt t="75673" x="4838700" y="2762250"/>
          <p14:tracePt t="75690" x="4933950" y="2762250"/>
          <p14:tracePt t="75707" x="5067300" y="2762250"/>
          <p14:tracePt t="75723" x="5270500" y="2762250"/>
          <p14:tracePt t="75740" x="5568950" y="2762250"/>
          <p14:tracePt t="75743" x="5784850" y="2762250"/>
          <p14:tracePt t="75757" x="6026150" y="2762250"/>
          <p14:tracePt t="75774" x="6756400" y="2762250"/>
          <p14:tracePt t="75790" x="7086600" y="2762250"/>
          <p14:tracePt t="75806" x="7251700" y="2762250"/>
          <p14:tracePt t="75823" x="7296150" y="2762250"/>
          <p14:tracePt t="75840" x="7302500" y="2762250"/>
          <p14:tracePt t="75944" x="7308850" y="2762250"/>
          <p14:tracePt t="75951" x="7315200" y="2762250"/>
          <p14:tracePt t="75986" x="7321550" y="2762250"/>
          <p14:tracePt t="76007" x="7327900" y="2762250"/>
          <p14:tracePt t="76018" x="7334250" y="2762250"/>
          <p14:tracePt t="76135" x="0" y="0"/>
        </p14:tracePtLst>
        <p14:tracePtLst>
          <p14:tracePt t="76587" x="5765800" y="1765300"/>
          <p14:tracePt t="76593" x="5753100" y="1765300"/>
          <p14:tracePt t="76607" x="5734050" y="1765300"/>
          <p14:tracePt t="76623" x="5695950" y="1771650"/>
          <p14:tracePt t="76640" x="5657850" y="1790700"/>
          <p14:tracePt t="76656" x="5619750" y="1822450"/>
          <p14:tracePt t="76674" x="5581650" y="1860550"/>
          <p14:tracePt t="76690" x="5562600" y="1911350"/>
          <p14:tracePt t="76706" x="5556250" y="1936750"/>
          <p14:tracePt t="76723" x="5556250" y="1974850"/>
          <p14:tracePt t="76727" x="5556250" y="1993900"/>
          <p14:tracePt t="76739" x="5562600" y="2012950"/>
          <p14:tracePt t="76756" x="5594350" y="2057400"/>
          <p14:tracePt t="76773" x="5657850" y="2114550"/>
          <p14:tracePt t="76776" x="5708650" y="2146300"/>
          <p14:tracePt t="76791" x="5880100" y="2228850"/>
          <p14:tracePt t="76806" x="6096000" y="2279650"/>
          <p14:tracePt t="76822" x="6286500" y="2305050"/>
          <p14:tracePt t="76839" x="6407150" y="2305050"/>
          <p14:tracePt t="76856" x="6483350" y="2305050"/>
          <p14:tracePt t="76873" x="6515100" y="2305050"/>
          <p14:tracePt t="76889" x="6527800" y="2292350"/>
          <p14:tracePt t="76906" x="6527800" y="2266950"/>
          <p14:tracePt t="76923" x="6527800" y="2235200"/>
          <p14:tracePt t="76939" x="6521450" y="2197100"/>
          <p14:tracePt t="76944" x="6515100" y="2184400"/>
          <p14:tracePt t="76956" x="6502400" y="2178050"/>
          <p14:tracePt t="76973" x="6451600" y="2146300"/>
          <p14:tracePt t="76989" x="6388100" y="2108200"/>
          <p14:tracePt t="76992" x="6350000" y="2095500"/>
          <p14:tracePt t="77006" x="6311900" y="2082800"/>
          <p14:tracePt t="77022" x="6286500" y="2070100"/>
          <p14:tracePt t="77270" x="0" y="0"/>
        </p14:tracePtLst>
        <p14:tracePtLst>
          <p14:tracePt t="77800" x="7448550" y="2298700"/>
          <p14:tracePt t="77807" x="7442200" y="2298700"/>
          <p14:tracePt t="77823" x="7435850" y="2298700"/>
          <p14:tracePt t="77839" x="7423150" y="2311400"/>
          <p14:tracePt t="77856" x="7423150" y="2330450"/>
          <p14:tracePt t="77872" x="7423150" y="2362200"/>
          <p14:tracePt t="77889" x="7423150" y="2406650"/>
          <p14:tracePt t="77906" x="7442200" y="2451100"/>
          <p14:tracePt t="77922" x="7499350" y="2508250"/>
          <p14:tracePt t="77939" x="7588250" y="2578100"/>
          <p14:tracePt t="77956" x="7740650" y="2647950"/>
          <p14:tracePt t="77973" x="7918450" y="2698750"/>
          <p14:tracePt t="77976" x="8001000" y="2717800"/>
          <p14:tracePt t="77990" x="8077200" y="2736850"/>
          <p14:tracePt t="78007" x="8248650" y="2743200"/>
          <p14:tracePt t="78023" x="8312150" y="2736850"/>
          <p14:tracePt t="78039" x="8331200" y="2717800"/>
          <p14:tracePt t="78055" x="8337550" y="2705100"/>
          <p14:tracePt t="78072" x="8337550" y="2673350"/>
          <p14:tracePt t="78089" x="8337550" y="2654300"/>
          <p14:tracePt t="78106" x="8331200" y="2628900"/>
          <p14:tracePt t="78122" x="8331200" y="2622550"/>
          <p14:tracePt t="78463" x="0" y="0"/>
        </p14:tracePtLst>
        <p14:tracePtLst>
          <p14:tracePt t="79018" x="7537450" y="2311400"/>
          <p14:tracePt t="79025" x="7518400" y="2311400"/>
          <p14:tracePt t="79039" x="7499350" y="2311400"/>
          <p14:tracePt t="79056" x="7467600" y="2311400"/>
          <p14:tracePt t="79072" x="7442200" y="2317750"/>
          <p14:tracePt t="79089" x="7429500" y="2330450"/>
          <p14:tracePt t="79106" x="7423150" y="2336800"/>
          <p14:tracePt t="79123" x="7416800" y="2355850"/>
          <p14:tracePt t="79139" x="7404100" y="2368550"/>
          <p14:tracePt t="79143" x="7404100" y="2374900"/>
          <p14:tracePt t="79155" x="7404100" y="2387600"/>
          <p14:tracePt t="79172" x="7404100" y="2419350"/>
          <p14:tracePt t="79189" x="7416800" y="2470150"/>
          <p14:tracePt t="79193" x="7442200" y="2501900"/>
          <p14:tracePt t="79207" x="7524750" y="2552700"/>
          <p14:tracePt t="79223" x="7645400" y="2603500"/>
          <p14:tracePt t="79239" x="7810500" y="2673350"/>
          <p14:tracePt t="79256" x="7975600" y="2698750"/>
          <p14:tracePt t="79272" x="8128000" y="2724150"/>
          <p14:tracePt t="79289" x="8178800" y="2724150"/>
          <p14:tracePt t="79305" x="8204200" y="2724150"/>
          <p14:tracePt t="79323" x="8210550" y="2724150"/>
          <p14:tracePt t="79339" x="8216900" y="2724150"/>
          <p14:tracePt t="79355" x="8216900" y="2717800"/>
          <p14:tracePt t="79372" x="8216900" y="2705100"/>
          <p14:tracePt t="79389" x="8210550" y="2686050"/>
          <p14:tracePt t="79393" x="8204200" y="2679700"/>
          <p14:tracePt t="79407" x="8185150" y="2667000"/>
          <p14:tracePt t="79423" x="8172450" y="2654300"/>
          <p14:tracePt t="79439" x="8153400" y="2647950"/>
          <p14:tracePt t="79456" x="8134350" y="2635250"/>
          <p14:tracePt t="79472" x="8128000" y="2628900"/>
          <p14:tracePt t="79489" x="8115300" y="2628900"/>
          <p14:tracePt t="79505" x="8089900" y="2616200"/>
          <p14:tracePt t="79523" x="8039100" y="2609850"/>
          <p14:tracePt t="79541" x="7981950" y="2609850"/>
          <p14:tracePt t="79543" x="7937500" y="2609850"/>
          <p14:tracePt t="79555" x="7886700" y="2609850"/>
          <p14:tracePt t="79572" x="7753350" y="2616200"/>
          <p14:tracePt t="79589" x="7607300" y="2641600"/>
          <p14:tracePt t="79593" x="7518400" y="2647950"/>
          <p14:tracePt t="79606" x="7423150" y="2654300"/>
          <p14:tracePt t="79623" x="7162800" y="2654300"/>
          <p14:tracePt t="79639" x="6940550" y="2654300"/>
          <p14:tracePt t="79656" x="6661150" y="2654300"/>
          <p14:tracePt t="79672" x="6248400" y="2654300"/>
          <p14:tracePt t="79688" x="5772150" y="2654300"/>
          <p14:tracePt t="79705" x="5340350" y="2654300"/>
          <p14:tracePt t="79722" x="5035550" y="2654300"/>
          <p14:tracePt t="79739" x="4870450" y="2654300"/>
          <p14:tracePt t="79743" x="4806950" y="2654300"/>
          <p14:tracePt t="79755" x="4749800" y="2654300"/>
          <p14:tracePt t="79772" x="4667250" y="2654300"/>
          <p14:tracePt t="79775" x="4610100" y="2654300"/>
          <p14:tracePt t="79789" x="4559300" y="2654300"/>
          <p14:tracePt t="79805" x="4432300" y="2654300"/>
          <p14:tracePt t="79822" x="4260850" y="2673350"/>
          <p14:tracePt t="79838" x="4191000" y="2686050"/>
          <p14:tracePt t="79855" x="4146550" y="2698750"/>
          <p14:tracePt t="79871" x="4133850" y="2698750"/>
          <p14:tracePt t="79889" x="4108450" y="2705100"/>
          <p14:tracePt t="79905" x="4102100" y="2711450"/>
          <p14:tracePt t="79922" x="4089400" y="2711450"/>
          <p14:tracePt t="79938" x="4070350" y="2724150"/>
          <p14:tracePt t="79955" x="4064000" y="2724150"/>
          <p14:tracePt t="79975" x="4057650" y="2724150"/>
          <p14:tracePt t="80026" x="4057650" y="2730500"/>
          <p14:tracePt t="80032" x="4089400" y="2743200"/>
          <p14:tracePt t="80042" x="4140200" y="2755900"/>
          <p14:tracePt t="80056" x="4337050" y="2781300"/>
          <p14:tracePt t="80072" x="4521200" y="2781300"/>
          <p14:tracePt t="80088" x="4692650" y="2781300"/>
          <p14:tracePt t="80105" x="4787900" y="2781300"/>
          <p14:tracePt t="80123" x="4845050" y="2781300"/>
          <p14:tracePt t="80139" x="4870450" y="2781300"/>
          <p14:tracePt t="80143" x="4889500" y="2781300"/>
          <p14:tracePt t="80155" x="4902200" y="2781300"/>
          <p14:tracePt t="80172" x="4914900" y="2768600"/>
          <p14:tracePt t="80241" x="4914900" y="2762250"/>
          <p14:tracePt t="80257" x="4883150" y="2755900"/>
          <p14:tracePt t="80264" x="4851400" y="2749550"/>
          <p14:tracePt t="80273" x="4794250" y="2743200"/>
          <p14:tracePt t="80288" x="4686300" y="2743200"/>
          <p14:tracePt t="80305" x="4527550" y="2743200"/>
          <p14:tracePt t="80322" x="4362450" y="2743200"/>
          <p14:tracePt t="80338" x="4203700" y="2743200"/>
          <p14:tracePt t="80355" x="4076700" y="2730500"/>
          <p14:tracePt t="80371" x="3994150" y="2717800"/>
          <p14:tracePt t="80389" x="3937000" y="2717800"/>
          <p14:tracePt t="80405" x="3905250" y="2717800"/>
          <p14:tracePt t="80409" x="3886200" y="2717800"/>
          <p14:tracePt t="80423" x="3860800" y="2717800"/>
          <p14:tracePt t="80439" x="3854450" y="2717800"/>
          <p14:tracePt t="80455" x="3848100" y="2717800"/>
          <p14:tracePt t="80536" x="3873500" y="2717800"/>
          <p14:tracePt t="80544" x="3937000" y="2717800"/>
          <p14:tracePt t="80555" x="4013200" y="2717800"/>
          <p14:tracePt t="80571" x="4222750" y="2717800"/>
          <p14:tracePt t="80588" x="4464050" y="2717800"/>
          <p14:tracePt t="80604" x="4686300" y="2717800"/>
          <p14:tracePt t="80621" x="4826000" y="2717800"/>
          <p14:tracePt t="80626" x="4857750" y="2717800"/>
          <p14:tracePt t="80638" x="4889500" y="2717800"/>
          <p14:tracePt t="80655" x="4902200" y="2717800"/>
          <p14:tracePt t="80672" x="4914900" y="2717800"/>
          <p14:tracePt t="80688" x="4933950" y="2717800"/>
          <p14:tracePt t="80705" x="4946650" y="2717800"/>
          <p14:tracePt t="80722" x="4959350" y="2717800"/>
          <p14:tracePt t="80738" x="4972050" y="2717800"/>
          <p14:tracePt t="80792" x="4946650" y="2717800"/>
          <p14:tracePt t="80799" x="4908550" y="2717800"/>
          <p14:tracePt t="80809" x="4851400" y="2717800"/>
          <p14:tracePt t="80821" x="4787900" y="2717800"/>
          <p14:tracePt t="80838" x="4565650" y="2717800"/>
          <p14:tracePt t="80854" x="4489450" y="2717800"/>
          <p14:tracePt t="80871" x="4476750" y="2717800"/>
          <p14:tracePt t="80944" x="4483100" y="2717800"/>
          <p14:tracePt t="80952" x="4514850" y="2717800"/>
          <p14:tracePt t="80960" x="4578350" y="2717800"/>
          <p14:tracePt t="80973" x="4667250" y="2717800"/>
          <p14:tracePt t="80988" x="4895850" y="2717800"/>
          <p14:tracePt t="81005" x="5086350" y="2717800"/>
          <p14:tracePt t="81008" x="5149850" y="2717800"/>
          <p14:tracePt t="81021" x="5187950" y="2717800"/>
          <p14:tracePt t="81039" x="5226050" y="2717800"/>
          <p14:tracePt t="81055" x="5232400" y="2717800"/>
          <p14:tracePt t="82030" x="0" y="0"/>
        </p14:tracePtLst>
        <p14:tracePtLst>
          <p14:tracePt t="83456" x="7156450" y="1187450"/>
          <p14:tracePt t="83499" x="7150100" y="1187450"/>
          <p14:tracePt t="83503" x="7143750" y="1187450"/>
          <p14:tracePt t="83520" x="7131050" y="1225550"/>
          <p14:tracePt t="83537" x="7112000" y="1301750"/>
          <p14:tracePt t="83554" x="7112000" y="1403350"/>
          <p14:tracePt t="83570" x="7131050" y="1524000"/>
          <p14:tracePt t="83587" x="7175500" y="1612900"/>
          <p14:tracePt t="83604" x="7226300" y="1670050"/>
          <p14:tracePt t="83620" x="7289800" y="1708150"/>
          <p14:tracePt t="83624" x="7321550" y="1720850"/>
          <p14:tracePt t="83637" x="7346950" y="1727200"/>
          <p14:tracePt t="83654" x="7410450" y="1733550"/>
          <p14:tracePt t="83670" x="7442200" y="1714500"/>
          <p14:tracePt t="83687" x="7473950" y="1676400"/>
          <p14:tracePt t="83704" x="7493000" y="1638300"/>
          <p14:tracePt t="83720" x="7512050" y="1600200"/>
          <p14:tracePt t="83737" x="7512050" y="1581150"/>
          <p14:tracePt t="83754" x="7512050" y="1568450"/>
          <p14:tracePt t="83838" x="0" y="0"/>
        </p14:tracePtLst>
        <p14:tracePtLst>
          <p14:tracePt t="84514" x="4648200" y="1530350"/>
          <p14:tracePt t="84521" x="4635500" y="1543050"/>
          <p14:tracePt t="84537" x="4610100" y="1587500"/>
          <p14:tracePt t="84554" x="4603750" y="1625600"/>
          <p14:tracePt t="84570" x="4591050" y="1682750"/>
          <p14:tracePt t="84587" x="4591050" y="1720850"/>
          <p14:tracePt t="84603" x="4591050" y="1746250"/>
          <p14:tracePt t="84607" x="4591050" y="1752600"/>
          <p14:tracePt t="84620" x="4591050" y="1765300"/>
          <p14:tracePt t="84637" x="4597400" y="1771650"/>
          <p14:tracePt t="84654" x="4616450" y="1784350"/>
          <p14:tracePt t="84670" x="4667250" y="1803400"/>
          <p14:tracePt t="84688" x="4768850" y="1828800"/>
          <p14:tracePt t="84704" x="4959350" y="1854200"/>
          <p14:tracePt t="84720" x="5194300" y="1860550"/>
          <p14:tracePt t="84737" x="5384800" y="1860550"/>
          <p14:tracePt t="84754" x="5461000" y="1860550"/>
          <p14:tracePt t="84770" x="5486400" y="1860550"/>
          <p14:tracePt t="84787" x="5492750" y="1860550"/>
          <p14:tracePt t="85064" x="5499100" y="1860550"/>
          <p14:tracePt t="85064" x="0" y="0"/>
        </p14:tracePtLst>
        <p14:tracePtLst>
          <p14:tracePt t="85642" x="8788400" y="2235200"/>
          <p14:tracePt t="85664" x="8782050" y="2235200"/>
          <p14:tracePt t="85673" x="8775700" y="2241550"/>
          <p14:tracePt t="85687" x="8756650" y="2279650"/>
          <p14:tracePt t="85703" x="8737600" y="2374900"/>
          <p14:tracePt t="85721" x="8712200" y="2489200"/>
          <p14:tracePt t="85736" x="8699500" y="2584450"/>
          <p14:tracePt t="85753" x="8699500" y="2641600"/>
          <p14:tracePt t="85770" x="8699500" y="2698750"/>
          <p14:tracePt t="85786" x="8699500" y="2730500"/>
          <p14:tracePt t="85803" x="8699500" y="2743200"/>
          <p14:tracePt t="85820" x="8705850" y="2755900"/>
          <p14:tracePt t="85836" x="8718550" y="2762250"/>
          <p14:tracePt t="85853" x="8750300" y="2787650"/>
          <p14:tracePt t="85855" x="8788400" y="2806700"/>
          <p14:tracePt t="85869" x="8826500" y="2819400"/>
          <p14:tracePt t="85886" x="9004300" y="2870200"/>
          <p14:tracePt t="85902" x="9182100" y="2895600"/>
          <p14:tracePt t="85919" x="9391650" y="2908300"/>
          <p14:tracePt t="85936" x="9677400" y="2908300"/>
          <p14:tracePt t="85953" x="9956800" y="2908300"/>
          <p14:tracePt t="85969" x="10217150" y="2908300"/>
          <p14:tracePt t="85986" x="10439400" y="2908300"/>
          <p14:tracePt t="86003" x="10642600" y="2895600"/>
          <p14:tracePt t="86020" x="10801350" y="2882900"/>
          <p14:tracePt t="86024" x="10864850" y="2882900"/>
          <p14:tracePt t="86036" x="10915650" y="2882900"/>
          <p14:tracePt t="86053" x="10998200" y="2870200"/>
          <p14:tracePt t="86069" x="11017250" y="2863850"/>
          <p14:tracePt t="86072" x="11023600" y="2857500"/>
          <p14:tracePt t="86087" x="11029950" y="2851150"/>
          <p14:tracePt t="86112" x="11029950" y="2844800"/>
          <p14:tracePt t="86121" x="11029950" y="2838450"/>
          <p14:tracePt t="86137" x="11029950" y="2825750"/>
          <p14:tracePt t="86153" x="11036300" y="2819400"/>
          <p14:tracePt t="86169" x="11042650" y="2794000"/>
          <p14:tracePt t="86186" x="11042650" y="2774950"/>
          <p14:tracePt t="86203" x="11042650" y="2755900"/>
          <p14:tracePt t="86220" x="11049000" y="2743200"/>
          <p14:tracePt t="86236" x="11049000" y="2724150"/>
          <p14:tracePt t="86253" x="11049000" y="2686050"/>
          <p14:tracePt t="86255" x="11049000" y="2673350"/>
          <p14:tracePt t="86270" x="11036300" y="2622550"/>
          <p14:tracePt t="86286" x="11004550" y="2571750"/>
          <p14:tracePt t="86303" x="10960100" y="2527300"/>
          <p14:tracePt t="86319" x="10934700" y="2501900"/>
          <p14:tracePt t="86337" x="10902950" y="2482850"/>
          <p14:tracePt t="86353" x="10877550" y="2470150"/>
          <p14:tracePt t="86369" x="10833100" y="2451100"/>
          <p14:tracePt t="86386" x="10782300" y="2419350"/>
          <p14:tracePt t="86403" x="10699750" y="2368550"/>
          <p14:tracePt t="86420" x="10604500" y="2330450"/>
          <p14:tracePt t="86423" x="10560050" y="2317750"/>
          <p14:tracePt t="86436" x="10515600" y="2292350"/>
          <p14:tracePt t="86453" x="10420350" y="2273300"/>
          <p14:tracePt t="86469" x="10299700" y="2247900"/>
          <p14:tracePt t="86471" x="10223500" y="2228850"/>
          <p14:tracePt t="86486" x="10052050" y="2197100"/>
          <p14:tracePt t="86502" x="9906000" y="2171700"/>
          <p14:tracePt t="86519" x="9766300" y="2165350"/>
          <p14:tracePt t="86536" x="9626600" y="2165350"/>
          <p14:tracePt t="86553" x="9480550" y="2165350"/>
          <p14:tracePt t="86569" x="9328150" y="2178050"/>
          <p14:tracePt t="86586" x="9175750" y="2203450"/>
          <p14:tracePt t="86603" x="9023350" y="2241550"/>
          <p14:tracePt t="86619" x="8915400" y="2266950"/>
          <p14:tracePt t="86624" x="8877300" y="2279650"/>
          <p14:tracePt t="86638" x="8851900" y="2286000"/>
          <p14:tracePt t="86642" x="8845550" y="2292350"/>
          <p14:tracePt t="86653" x="8839200" y="2292350"/>
          <p14:tracePt t="86671" x="8820150" y="2330450"/>
          <p14:tracePt t="86687" x="8807450" y="2374900"/>
          <p14:tracePt t="86703" x="8788400" y="2425700"/>
          <p14:tracePt t="86719" x="8788400" y="2482850"/>
          <p14:tracePt t="86736" x="8788400" y="2546350"/>
          <p14:tracePt t="86753" x="8788400" y="2603500"/>
          <p14:tracePt t="86770" x="8801100" y="2647950"/>
          <p14:tracePt t="86786" x="8832850" y="2692400"/>
          <p14:tracePt t="86803" x="8877300" y="2724150"/>
          <p14:tracePt t="86819" x="8991600" y="2774950"/>
          <p14:tracePt t="86823" x="9074150" y="2787650"/>
          <p14:tracePt t="86836" x="9182100" y="2819400"/>
          <p14:tracePt t="86852" x="9486900" y="2876550"/>
          <p14:tracePt t="86856" x="9709150" y="2889250"/>
          <p14:tracePt t="86869" x="9931400" y="2901950"/>
          <p14:tracePt t="86885" x="10382250" y="2901950"/>
          <p14:tracePt t="86887" x="10579100" y="2901950"/>
          <p14:tracePt t="86902" x="10826750" y="2901950"/>
          <p14:tracePt t="86919" x="10953750" y="2901950"/>
          <p14:tracePt t="86936" x="11004550" y="2889250"/>
          <p14:tracePt t="86953" x="11036300" y="2870200"/>
          <p14:tracePt t="86970" x="11049000" y="2857500"/>
          <p14:tracePt t="86986" x="11055350" y="2844800"/>
          <p14:tracePt t="87003" x="11068050" y="2813050"/>
          <p14:tracePt t="87008" x="11068050" y="2806700"/>
          <p14:tracePt t="87019" x="11068050" y="2794000"/>
          <p14:tracePt t="87036" x="11068050" y="2768600"/>
          <p14:tracePt t="87040" x="11068050" y="2749550"/>
          <p14:tracePt t="87054" x="11068050" y="2730500"/>
          <p14:tracePt t="87069" x="11061700" y="2698750"/>
          <p14:tracePt t="87087" x="11042650" y="2667000"/>
          <p14:tracePt t="87103" x="11023600" y="2641600"/>
          <p14:tracePt t="87119" x="11004550" y="2622550"/>
          <p14:tracePt t="87136" x="10960100" y="2597150"/>
          <p14:tracePt t="87154" x="10890250" y="2571750"/>
          <p14:tracePt t="87159" x="10839450" y="2546350"/>
          <p14:tracePt t="87170" x="10775950" y="2520950"/>
          <p14:tracePt t="87186" x="10642600" y="2470150"/>
          <p14:tracePt t="87204" x="10521950" y="2419350"/>
          <p14:tracePt t="87219" x="10394950" y="2374900"/>
          <p14:tracePt t="87223" x="10344150" y="2362200"/>
          <p14:tracePt t="87236" x="10287000" y="2349500"/>
          <p14:tracePt t="87254" x="10128250" y="2317750"/>
          <p14:tracePt t="87270" x="10007600" y="2292350"/>
          <p14:tracePt t="87287" x="9906000" y="2292350"/>
          <p14:tracePt t="87303" x="9817100" y="2292350"/>
          <p14:tracePt t="87319" x="9728200" y="2298700"/>
          <p14:tracePt t="87336" x="9658350" y="2330450"/>
          <p14:tracePt t="87354" x="9594850" y="2362200"/>
          <p14:tracePt t="87369" x="9531350" y="2406650"/>
          <p14:tracePt t="87386" x="9467850" y="2463800"/>
          <p14:tracePt t="87403" x="9436100" y="2540000"/>
          <p14:tracePt t="87419" x="9404350" y="2609850"/>
          <p14:tracePt t="87426" x="9398000" y="2635250"/>
          <p14:tracePt t="87436" x="9391650" y="2660650"/>
          <p14:tracePt t="87453" x="9391650" y="2686050"/>
          <p14:tracePt t="87469" x="9391650" y="2717800"/>
          <p14:tracePt t="87473" x="9391650" y="2736850"/>
          <p14:tracePt t="87486" x="9410700" y="2755900"/>
          <p14:tracePt t="87503" x="9436100" y="2768600"/>
          <p14:tracePt t="87519" x="9505950" y="2787650"/>
          <p14:tracePt t="87536" x="9658350" y="2800350"/>
          <p14:tracePt t="87553" x="9886950" y="2800350"/>
          <p14:tracePt t="87569" x="10134600" y="2800350"/>
          <p14:tracePt t="87586" x="10337800" y="2787650"/>
          <p14:tracePt t="87602" x="10420350" y="2755900"/>
          <p14:tracePt t="87619" x="10439400" y="2724150"/>
          <p14:tracePt t="87636" x="10445750" y="2705100"/>
          <p14:tracePt t="87653" x="10445750" y="2686050"/>
          <p14:tracePt t="87669" x="10445750" y="2673350"/>
          <p14:tracePt t="87671" x="10445750" y="2667000"/>
          <p14:tracePt t="87686" x="10445750" y="2654300"/>
          <p14:tracePt t="87703" x="10439400" y="2647950"/>
          <p14:tracePt t="87719" x="10433050" y="2628900"/>
          <p14:tracePt t="87736" x="10414000" y="2622550"/>
          <p14:tracePt t="87753" x="10388600" y="2603500"/>
          <p14:tracePt t="87769" x="10350500" y="2578100"/>
          <p14:tracePt t="87785" x="10325100" y="2565400"/>
          <p14:tracePt t="87802" x="10299700" y="2552700"/>
          <p14:tracePt t="87835" x="10293350" y="2552700"/>
          <p14:tracePt t="88000" x="10280650" y="2546350"/>
          <p14:tracePt t="88009" x="10274300" y="2540000"/>
          <p14:tracePt t="88025" x="10255250" y="2540000"/>
          <p14:tracePt t="88036" x="10229850" y="2527300"/>
          <p14:tracePt t="88053" x="10160000" y="2501900"/>
          <p14:tracePt t="88071" x="10026650" y="2463800"/>
          <p14:tracePt t="88087" x="9969500" y="2451100"/>
          <p14:tracePt t="88103" x="9937750" y="2451100"/>
          <p14:tracePt t="88119" x="9931400" y="2451100"/>
          <p14:tracePt t="88135" x="9918700" y="2451100"/>
          <p14:tracePt t="88152" x="9912350" y="2451100"/>
          <p14:tracePt t="88471" x="0" y="0"/>
        </p14:tracePtLst>
        <p14:tracePtLst>
          <p14:tracePt t="90585" x="2482850" y="2203450"/>
          <p14:tracePt t="90672" x="2514600" y="2203450"/>
          <p14:tracePt t="90680" x="2578100" y="2203450"/>
          <p14:tracePt t="90688" x="2673350" y="2203450"/>
          <p14:tracePt t="90702" x="2800350" y="2203450"/>
          <p14:tracePt t="90718" x="3473450" y="2203450"/>
          <p14:tracePt t="90735" x="3949700" y="2203450"/>
          <p14:tracePt t="90751" x="4318000" y="2203450"/>
          <p14:tracePt t="90768" x="4514850" y="2203450"/>
          <p14:tracePt t="90785" x="4591050" y="2203450"/>
          <p14:tracePt t="90802" x="4622800" y="2203450"/>
          <p14:tracePt t="90818" x="4635500" y="2203450"/>
          <p14:tracePt t="90834" x="4641850" y="2203450"/>
          <p14:tracePt t="90851" x="4673600" y="2203450"/>
          <p14:tracePt t="90868" x="4705350" y="2203450"/>
          <p14:tracePt t="90884" x="4737100" y="2203450"/>
          <p14:tracePt t="90901" x="4756150" y="2203450"/>
          <p14:tracePt t="90904" x="4768850" y="2203450"/>
          <p14:tracePt t="90918" x="4787900" y="2203450"/>
          <p14:tracePt t="90935" x="4832350" y="2203450"/>
          <p14:tracePt t="90951" x="4914900" y="2203450"/>
          <p14:tracePt t="90968" x="5041900" y="2203450"/>
          <p14:tracePt t="90985" x="5200650" y="2203450"/>
          <p14:tracePt t="91002" x="5359400" y="2203450"/>
          <p14:tracePt t="91017" x="5505450" y="2203450"/>
          <p14:tracePt t="91034" x="5695950" y="2209800"/>
          <p14:tracePt t="91051" x="5848350" y="2235200"/>
          <p14:tracePt t="91068" x="5981700" y="2260600"/>
          <p14:tracePt t="91084" x="6070600" y="2273300"/>
          <p14:tracePt t="91087" x="6089650" y="2273300"/>
          <p14:tracePt t="91101" x="6134100" y="2273300"/>
          <p14:tracePt t="91118" x="6280150" y="2273300"/>
          <p14:tracePt t="91135" x="6432550" y="2273300"/>
          <p14:tracePt t="91151" x="6578600" y="2273300"/>
          <p14:tracePt t="91168" x="6724650" y="2292350"/>
          <p14:tracePt t="91185" x="6800850" y="2311400"/>
          <p14:tracePt t="91201" x="6807200" y="2311400"/>
          <p14:tracePt t="91218" x="6813550" y="2311400"/>
          <p14:tracePt t="91463" x="0" y="0"/>
        </p14:tracePtLst>
        <p14:tracePtLst>
          <p14:tracePt t="92625" x="3454400" y="3276600"/>
          <p14:tracePt t="92634" x="3441700" y="3276600"/>
          <p14:tracePt t="92640" x="3435350" y="3276600"/>
          <p14:tracePt t="92651" x="3429000" y="3276600"/>
          <p14:tracePt t="92667" x="3416300" y="3276600"/>
          <p14:tracePt t="92684" x="3397250" y="3289300"/>
          <p14:tracePt t="92701" x="3390900" y="3340100"/>
          <p14:tracePt t="92703" x="3390900" y="3371850"/>
          <p14:tracePt t="92717" x="3378200" y="3429000"/>
          <p14:tracePt t="92734" x="3390900" y="3536950"/>
          <p14:tracePt t="92750" x="3454400" y="3632200"/>
          <p14:tracePt t="92767" x="3530600" y="3695700"/>
          <p14:tracePt t="92784" x="3670300" y="3746500"/>
          <p14:tracePt t="92801" x="3867150" y="3778250"/>
          <p14:tracePt t="92817" x="4064000" y="3790950"/>
          <p14:tracePt t="92834" x="4235450" y="3771900"/>
          <p14:tracePt t="92850" x="4324350" y="3714750"/>
          <p14:tracePt t="92867" x="4349750" y="3651250"/>
          <p14:tracePt t="92884" x="4356100" y="3587750"/>
          <p14:tracePt t="92900" x="4356100" y="3511550"/>
          <p14:tracePt t="92917" x="4337050" y="3441700"/>
          <p14:tracePt t="92918" x="4324350" y="3422650"/>
          <p14:tracePt t="92934" x="4286250" y="3384550"/>
          <p14:tracePt t="92950" x="4248150" y="3359150"/>
          <p14:tracePt t="92967" x="4197350" y="3340100"/>
          <p14:tracePt t="92984" x="4121150" y="3321050"/>
          <p14:tracePt t="93000" x="4051300" y="3314700"/>
          <p14:tracePt t="93018" x="4013200" y="3314700"/>
          <p14:tracePt t="93034" x="3987800" y="3314700"/>
          <p14:tracePt t="93240" x="3975100" y="3314700"/>
          <p14:tracePt t="93249" x="3956050" y="3314700"/>
          <p14:tracePt t="93256" x="3943350" y="3314700"/>
          <p14:tracePt t="93267" x="3924300" y="3321050"/>
          <p14:tracePt t="93284" x="3879850" y="3346450"/>
          <p14:tracePt t="93301" x="3848100" y="3378200"/>
          <p14:tracePt t="93304" x="3835400" y="3390900"/>
          <p14:tracePt t="93319" x="3810000" y="3422650"/>
          <p14:tracePt t="93335" x="3797300" y="3479800"/>
          <p14:tracePt t="93351" x="3778250" y="3530600"/>
          <p14:tracePt t="93367" x="3778250" y="3568700"/>
          <p14:tracePt t="93384" x="3778250" y="3587750"/>
          <p14:tracePt t="93400" x="3778250" y="3606800"/>
          <p14:tracePt t="93418" x="3778250" y="3619500"/>
          <p14:tracePt t="93456" x="3784600" y="3619500"/>
          <p14:tracePt t="93465" x="3790950" y="3619500"/>
          <p14:tracePt t="93472" x="3797300" y="3619500"/>
          <p14:tracePt t="93484" x="3803650" y="3619500"/>
          <p14:tracePt t="93500" x="3816350" y="3613150"/>
          <p14:tracePt t="93775" x="0" y="0"/>
        </p14:tracePtLst>
        <p14:tracePtLst>
          <p14:tracePt t="94388" x="7747000" y="3181350"/>
          <p14:tracePt t="94393" x="7734300" y="3181350"/>
          <p14:tracePt t="94400" x="7708900" y="3181350"/>
          <p14:tracePt t="94417" x="7664450" y="3181350"/>
          <p14:tracePt t="94434" x="7607300" y="3187700"/>
          <p14:tracePt t="94450" x="7556500" y="3213100"/>
          <p14:tracePt t="94455" x="7537450" y="3232150"/>
          <p14:tracePt t="94467" x="7512050" y="3251200"/>
          <p14:tracePt t="94471" x="7493000" y="3270250"/>
          <p14:tracePt t="94484" x="7473950" y="3302000"/>
          <p14:tracePt t="94500" x="7448550" y="3352800"/>
          <p14:tracePt t="94503" x="7442200" y="3371850"/>
          <p14:tracePt t="94517" x="7429500" y="3384550"/>
          <p14:tracePt t="94535" x="7423150" y="3416300"/>
          <p14:tracePt t="94551" x="7423150" y="3460750"/>
          <p14:tracePt t="94568" x="7454900" y="3505200"/>
          <p14:tracePt t="94584" x="7518400" y="3549650"/>
          <p14:tracePt t="94600" x="7620000" y="3594100"/>
          <p14:tracePt t="94617" x="7797800" y="3657600"/>
          <p14:tracePt t="94634" x="8083550" y="3721100"/>
          <p14:tracePt t="94650" x="8426450" y="3752850"/>
          <p14:tracePt t="94654" x="8578850" y="3752850"/>
          <p14:tracePt t="94668" x="8750300" y="3752850"/>
          <p14:tracePt t="94684" x="9118600" y="3752850"/>
          <p14:tracePt t="94700" x="9359900" y="3752850"/>
          <p14:tracePt t="94703" x="9423400" y="3752850"/>
          <p14:tracePt t="94717" x="9461500" y="3752850"/>
          <p14:tracePt t="94734" x="9512300" y="3740150"/>
          <p14:tracePt t="94751" x="9518650" y="3733800"/>
          <p14:tracePt t="94768" x="9525000" y="3714750"/>
          <p14:tracePt t="94784" x="9525000" y="3683000"/>
          <p14:tracePt t="94800" x="9525000" y="3651250"/>
          <p14:tracePt t="94817" x="9518650" y="3606800"/>
          <p14:tracePt t="94834" x="9486900" y="3575050"/>
          <p14:tracePt t="94850" x="9410700" y="3511550"/>
          <p14:tracePt t="94855" x="9353550" y="3473450"/>
          <p14:tracePt t="94866" x="9283700" y="3435350"/>
          <p14:tracePt t="94883" x="9099550" y="3365500"/>
          <p14:tracePt t="94900" x="8890000" y="3282950"/>
          <p14:tracePt t="94917" x="8674100" y="3232150"/>
          <p14:tracePt t="94933" x="8483600" y="3194050"/>
          <p14:tracePt t="94937" x="8401050" y="3181350"/>
          <p14:tracePt t="94951" x="8267700" y="3162300"/>
          <p14:tracePt t="94968" x="8153400" y="3162300"/>
          <p14:tracePt t="94984" x="8032750" y="3162300"/>
          <p14:tracePt t="95000" x="7931150" y="3206750"/>
          <p14:tracePt t="95017" x="7816850" y="3251200"/>
          <p14:tracePt t="95034" x="7721600" y="3302000"/>
          <p14:tracePt t="95050" x="7651750" y="3346450"/>
          <p14:tracePt t="95056" x="7620000" y="3365500"/>
          <p14:tracePt t="95068" x="7607300" y="3384550"/>
          <p14:tracePt t="95084" x="7588250" y="3416300"/>
          <p14:tracePt t="95100" x="7581900" y="3454400"/>
          <p14:tracePt t="95103" x="7581900" y="3473450"/>
          <p14:tracePt t="95117" x="7581900" y="3498850"/>
          <p14:tracePt t="95134" x="7575550" y="3549650"/>
          <p14:tracePt t="95150" x="7575550" y="3594100"/>
          <p14:tracePt t="95169" x="7581900" y="3613150"/>
          <p14:tracePt t="95184" x="7594600" y="3644900"/>
          <p14:tracePt t="95200" x="7632700" y="3676650"/>
          <p14:tracePt t="95217" x="7696200" y="3708400"/>
          <p14:tracePt t="95233" x="7804150" y="3733800"/>
          <p14:tracePt t="95238" x="7880350" y="3746500"/>
          <p14:tracePt t="95250" x="7956550" y="3746500"/>
          <p14:tracePt t="95267" x="8153400" y="3746500"/>
          <p14:tracePt t="95284" x="8382000" y="3746500"/>
          <p14:tracePt t="95288" x="8502650" y="3746500"/>
          <p14:tracePt t="95300" x="8604250" y="3746500"/>
          <p14:tracePt t="95317" x="8756650" y="3740150"/>
          <p14:tracePt t="95334" x="8807450" y="3721100"/>
          <p14:tracePt t="95338" x="8813800" y="3714750"/>
          <p14:tracePt t="95350" x="8826500" y="3676650"/>
          <p14:tracePt t="95367" x="8839200" y="3644900"/>
          <p14:tracePt t="95384" x="8870950" y="3600450"/>
          <p14:tracePt t="95400" x="8909050" y="3543300"/>
          <p14:tracePt t="95417" x="8928100" y="3492500"/>
          <p14:tracePt t="95433" x="8934450" y="3460750"/>
          <p14:tracePt t="95440" x="8934450" y="3435350"/>
          <p14:tracePt t="95450" x="8934450" y="3409950"/>
          <p14:tracePt t="95468" x="8934450" y="3371850"/>
          <p14:tracePt t="95484" x="8921750" y="3327400"/>
          <p14:tracePt t="95488" x="8902700" y="3308350"/>
          <p14:tracePt t="95500" x="8883650" y="3289300"/>
          <p14:tracePt t="95517" x="8807450" y="3244850"/>
          <p14:tracePt t="95534" x="8686800" y="3200400"/>
          <p14:tracePt t="95539" x="8597900" y="3175000"/>
          <p14:tracePt t="95551" x="8407400" y="3136900"/>
          <p14:tracePt t="95567" x="8204200" y="3117850"/>
          <p14:tracePt t="95583" x="8026400" y="3117850"/>
          <p14:tracePt t="95599" x="7842250" y="3136900"/>
          <p14:tracePt t="95616" x="7702550" y="3175000"/>
          <p14:tracePt t="95633" x="7569200" y="3232150"/>
          <p14:tracePt t="95649" x="7448550" y="3282950"/>
          <p14:tracePt t="95666" x="7378700" y="3321050"/>
          <p14:tracePt t="95683" x="7334250" y="3371850"/>
          <p14:tracePt t="95699" x="7302500" y="3416300"/>
          <p14:tracePt t="95703" x="7296150" y="3441700"/>
          <p14:tracePt t="95716" x="7296150" y="3454400"/>
          <p14:tracePt t="95733" x="7296150" y="3492500"/>
          <p14:tracePt t="95737" x="7296150" y="3505200"/>
          <p14:tracePt t="95749" x="7296150" y="3524250"/>
          <p14:tracePt t="95766" x="7321550" y="3581400"/>
          <p14:tracePt t="95783" x="7378700" y="3625850"/>
          <p14:tracePt t="95799" x="7499350" y="3676650"/>
          <p14:tracePt t="95816" x="7721600" y="3727450"/>
          <p14:tracePt t="95833" x="8121650" y="3816350"/>
          <p14:tracePt t="95850" x="8604250" y="3892550"/>
          <p14:tracePt t="95866" x="8985250" y="3930650"/>
          <p14:tracePt t="95882" x="9220200" y="3937000"/>
          <p14:tracePt t="95899" x="9372600" y="3905250"/>
          <p14:tracePt t="95916" x="9455150" y="3854450"/>
          <p14:tracePt t="95933" x="9486900" y="3803650"/>
          <p14:tracePt t="95936" x="9493250" y="3765550"/>
          <p14:tracePt t="95949" x="9505950" y="3740150"/>
          <p14:tracePt t="95966" x="9512300" y="3657600"/>
          <p14:tracePt t="95982" x="9512300" y="3600450"/>
          <p14:tracePt t="95999" x="9486900" y="3530600"/>
          <p14:tracePt t="96016" x="9442450" y="3473450"/>
          <p14:tracePt t="96033" x="9404350" y="3429000"/>
          <p14:tracePt t="96049" x="9347200" y="3378200"/>
          <p14:tracePt t="96066" x="9251950" y="3333750"/>
          <p14:tracePt t="96083" x="9118600" y="3276600"/>
          <p14:tracePt t="96088" x="9042400" y="3251200"/>
          <p14:tracePt t="96100" x="8966200" y="3225800"/>
          <p14:tracePt t="96116" x="8775700" y="3168650"/>
          <p14:tracePt t="96133" x="8572500" y="3143250"/>
          <p14:tracePt t="96136" x="8496300" y="3143250"/>
          <p14:tracePt t="96149" x="8413750" y="3143250"/>
          <p14:tracePt t="96166" x="8229600" y="3162300"/>
          <p14:tracePt t="96183" x="8134350" y="3206750"/>
          <p14:tracePt t="96200" x="8070850" y="3244850"/>
          <p14:tracePt t="96217" x="8026400" y="3276600"/>
          <p14:tracePt t="96233" x="7988300" y="3321050"/>
          <p14:tracePt t="96249" x="7969250" y="3352800"/>
          <p14:tracePt t="96266" x="7956550" y="3378200"/>
          <p14:tracePt t="96283" x="7956550" y="3390900"/>
          <p14:tracePt t="96299" x="7956550" y="3429000"/>
          <p14:tracePt t="96304" x="7956550" y="3441700"/>
          <p14:tracePt t="96316" x="7956550" y="3460750"/>
          <p14:tracePt t="96333" x="7956550" y="3505200"/>
          <p14:tracePt t="96350" x="7981950" y="3543300"/>
          <p14:tracePt t="96352" x="8001000" y="3562350"/>
          <p14:tracePt t="96366" x="8064500" y="3625850"/>
          <p14:tracePt t="96382" x="8185150" y="3695700"/>
          <p14:tracePt t="96399" x="8369300" y="3778250"/>
          <p14:tracePt t="96416" x="8642350" y="3848100"/>
          <p14:tracePt t="96433" x="8909050" y="3898900"/>
          <p14:tracePt t="96449" x="9112250" y="3917950"/>
          <p14:tracePt t="96466" x="9251950" y="3917950"/>
          <p14:tracePt t="96483" x="9315450" y="3911600"/>
          <p14:tracePt t="96499" x="9353550" y="3886200"/>
          <p14:tracePt t="96504" x="9359900" y="3867150"/>
          <p14:tracePt t="96516" x="9366250" y="3848100"/>
          <p14:tracePt t="96533" x="9372600" y="3822700"/>
          <p14:tracePt t="96549" x="9372600" y="3778250"/>
          <p14:tracePt t="96552" x="9372600" y="3746500"/>
          <p14:tracePt t="96566" x="9347200" y="3632200"/>
          <p14:tracePt t="96583" x="9302750" y="3549650"/>
          <p14:tracePt t="96599" x="9258300" y="3473450"/>
          <p14:tracePt t="96616" x="9207500" y="3409950"/>
          <p14:tracePt t="96633" x="9163050" y="3359150"/>
          <p14:tracePt t="96649" x="9099550" y="3321050"/>
          <p14:tracePt t="96666" x="9004300" y="3263900"/>
          <p14:tracePt t="96683" x="8870950" y="3194050"/>
          <p14:tracePt t="96699" x="8718550" y="3143250"/>
          <p14:tracePt t="96703" x="8642350" y="3117850"/>
          <p14:tracePt t="96716" x="8547100" y="3092450"/>
          <p14:tracePt t="96733" x="8362950" y="3048000"/>
          <p14:tracePt t="96749" x="8172450" y="3041650"/>
          <p14:tracePt t="96751" x="8058150" y="3041650"/>
          <p14:tracePt t="96766" x="7867650" y="3041650"/>
          <p14:tracePt t="96783" x="7727950" y="3067050"/>
          <p14:tracePt t="96799" x="7620000" y="3105150"/>
          <p14:tracePt t="96816" x="7518400" y="3136900"/>
          <p14:tracePt t="96833" x="7435850" y="3187700"/>
          <p14:tracePt t="96849" x="7372350" y="3225800"/>
          <p14:tracePt t="96866" x="7308850" y="3270250"/>
          <p14:tracePt t="96883" x="7277100" y="3302000"/>
          <p14:tracePt t="96899" x="7245350" y="3333750"/>
          <p14:tracePt t="96916" x="7239000" y="3359150"/>
          <p14:tracePt t="96933" x="7232650" y="3365500"/>
          <p14:tracePt t="96935" x="7226300" y="3378200"/>
          <p14:tracePt t="96949" x="7219950" y="3384550"/>
          <p14:tracePt t="96966" x="7219950" y="3403600"/>
          <p14:tracePt t="96983" x="7219950" y="3416300"/>
          <p14:tracePt t="96999" x="7219950" y="3429000"/>
          <p14:tracePt t="97016" x="7219950" y="3448050"/>
          <p14:tracePt t="97033" x="7226300" y="3492500"/>
          <p14:tracePt t="97049" x="7264400" y="3543300"/>
          <p14:tracePt t="97066" x="7346950" y="3625850"/>
          <p14:tracePt t="97083" x="7473950" y="3727450"/>
          <p14:tracePt t="97099" x="7639050" y="3810000"/>
          <p14:tracePt t="97104" x="7727950" y="3848100"/>
          <p14:tracePt t="97116" x="7816850" y="3879850"/>
          <p14:tracePt t="97132" x="7988300" y="3924300"/>
          <p14:tracePt t="97135" x="8077200" y="3943350"/>
          <p14:tracePt t="97149" x="8159750" y="3962400"/>
          <p14:tracePt t="97166" x="8382000" y="3975100"/>
          <p14:tracePt t="97183" x="8534400" y="3956050"/>
          <p14:tracePt t="97199" x="8655050" y="3917950"/>
          <p14:tracePt t="97216" x="8794750" y="3841750"/>
          <p14:tracePt t="97233" x="8928100" y="3759200"/>
          <p14:tracePt t="97249" x="9023350" y="3695700"/>
          <p14:tracePt t="97266" x="9074150" y="3638550"/>
          <p14:tracePt t="97283" x="9099550" y="3606800"/>
          <p14:tracePt t="97299" x="9112250" y="3581400"/>
          <p14:tracePt t="97316" x="9112250" y="3568700"/>
          <p14:tracePt t="97333" x="9112250" y="3549650"/>
          <p14:tracePt t="97336" x="9112250" y="3536950"/>
          <p14:tracePt t="97349" x="9105900" y="3511550"/>
          <p14:tracePt t="97367" x="9042400" y="3429000"/>
          <p14:tracePt t="97383" x="8947150" y="3346450"/>
          <p14:tracePt t="97399" x="8801100" y="3257550"/>
          <p14:tracePt t="97416" x="8655050" y="3194050"/>
          <p14:tracePt t="97432" x="8534400" y="3130550"/>
          <p14:tracePt t="97449" x="8420100" y="3092450"/>
          <p14:tracePt t="97466" x="8318500" y="3067050"/>
          <p14:tracePt t="97482" x="8210550" y="3054350"/>
          <p14:tracePt t="97499" x="8115300" y="3048000"/>
          <p14:tracePt t="97515" x="7975600" y="3048000"/>
          <p14:tracePt t="97532" x="7848600" y="3048000"/>
          <p14:tracePt t="97548" x="7715250" y="3054350"/>
          <p14:tracePt t="97565" x="7607300" y="3073400"/>
          <p14:tracePt t="97566" x="7562850" y="3086100"/>
          <p14:tracePt t="97582" x="7493000" y="3105150"/>
          <p14:tracePt t="97599" x="7429500" y="3143250"/>
          <p14:tracePt t="97616" x="7372350" y="3194050"/>
          <p14:tracePt t="97632" x="7327900" y="3276600"/>
          <p14:tracePt t="97649" x="7283450" y="3359150"/>
          <p14:tracePt t="97665" x="7258050" y="3429000"/>
          <p14:tracePt t="97682" x="7245350" y="3479800"/>
          <p14:tracePt t="97699" x="7245350" y="3498850"/>
          <p14:tracePt t="97716" x="7245350" y="3517900"/>
          <p14:tracePt t="97732" x="7245350" y="3543300"/>
          <p14:tracePt t="97749" x="7251700" y="3549650"/>
          <p14:tracePt t="97766" x="7283450" y="3568700"/>
          <p14:tracePt t="97782" x="7346950" y="3587750"/>
          <p14:tracePt t="97799" x="7435850" y="3619500"/>
          <p14:tracePt t="97816" x="7594600" y="3644900"/>
          <p14:tracePt t="97833" x="7810500" y="3651250"/>
          <p14:tracePt t="97849" x="8026400" y="3651250"/>
          <p14:tracePt t="97866" x="8185150" y="3651250"/>
          <p14:tracePt t="97882" x="8318500" y="3644900"/>
          <p14:tracePt t="97899" x="8413750" y="3619500"/>
          <p14:tracePt t="97915" x="8496300" y="3606800"/>
          <p14:tracePt t="97932" x="8591550" y="3587750"/>
          <p14:tracePt t="97949" x="8705850" y="3575050"/>
          <p14:tracePt t="97952" x="8756650" y="3556000"/>
          <p14:tracePt t="97966" x="8858250" y="3536950"/>
          <p14:tracePt t="97983" x="8921750" y="3517900"/>
          <p14:tracePt t="97999" x="8940800" y="3505200"/>
          <p14:tracePt t="98016" x="8953500" y="3498850"/>
          <p14:tracePt t="98040" x="8953500" y="3492500"/>
          <p14:tracePt t="98049" x="8959850" y="3473450"/>
          <p14:tracePt t="98066" x="8959850" y="3460750"/>
          <p14:tracePt t="98082" x="8959850" y="3422650"/>
          <p14:tracePt t="98099" x="8947150" y="3378200"/>
          <p14:tracePt t="98116" x="8921750" y="3346450"/>
          <p14:tracePt t="98132" x="8890000" y="3314700"/>
          <p14:tracePt t="98135" x="8864600" y="3302000"/>
          <p14:tracePt t="98149" x="8832850" y="3282950"/>
          <p14:tracePt t="98166" x="8737600" y="3232150"/>
          <p14:tracePt t="98182" x="8636000" y="3187700"/>
          <p14:tracePt t="98199" x="8521700" y="3155950"/>
          <p14:tracePt t="98215" x="8401050" y="3136900"/>
          <p14:tracePt t="98232" x="8305800" y="3124200"/>
          <p14:tracePt t="98249" x="8185150" y="3124200"/>
          <p14:tracePt t="98266" x="8045450" y="3130550"/>
          <p14:tracePt t="98282" x="7905750" y="3155950"/>
          <p14:tracePt t="98299" x="7785100" y="3175000"/>
          <p14:tracePt t="98316" x="7696200" y="3206750"/>
          <p14:tracePt t="98332" x="7620000" y="3251200"/>
          <p14:tracePt t="98335" x="7594600" y="3270250"/>
          <p14:tracePt t="98349" x="7562850" y="3295650"/>
          <p14:tracePt t="98366" x="7518400" y="3346450"/>
          <p14:tracePt t="98382" x="7499350" y="3397250"/>
          <p14:tracePt t="98399" x="7486650" y="3441700"/>
          <p14:tracePt t="98415" x="7480300" y="3467100"/>
          <p14:tracePt t="98432" x="7480300" y="3486150"/>
          <p14:tracePt t="98449" x="7480300" y="3505200"/>
          <p14:tracePt t="98465" x="7480300" y="3536950"/>
          <p14:tracePt t="98482" x="7499350" y="3575050"/>
          <p14:tracePt t="98499" x="7562850" y="3632200"/>
          <p14:tracePt t="98515" x="7696200" y="3708400"/>
          <p14:tracePt t="98532" x="7937500" y="3771900"/>
          <p14:tracePt t="98535" x="8121650" y="3803650"/>
          <p14:tracePt t="98549" x="8312150" y="3841750"/>
          <p14:tracePt t="98566" x="8801100" y="3867150"/>
          <p14:tracePt t="98582" x="9023350" y="3860800"/>
          <p14:tracePt t="98598" x="9156700" y="3835400"/>
          <p14:tracePt t="98615" x="9207500" y="3810000"/>
          <p14:tracePt t="98632" x="9226550" y="3778250"/>
          <p14:tracePt t="98648" x="9245600" y="3740150"/>
          <p14:tracePt t="98665" x="9251950" y="3721100"/>
          <p14:tracePt t="98682" x="9251950" y="3708400"/>
          <p14:tracePt t="98698" x="9251950" y="3695700"/>
          <p14:tracePt t="98715" x="9239250" y="3670300"/>
          <p14:tracePt t="98732" x="9207500" y="3625850"/>
          <p14:tracePt t="98749" x="9144000" y="3575050"/>
          <p14:tracePt t="98752" x="9105900" y="3543300"/>
          <p14:tracePt t="98766" x="8991600" y="3479800"/>
          <p14:tracePt t="98783" x="8896350" y="3422650"/>
          <p14:tracePt t="98799" x="8801100" y="3384550"/>
          <p14:tracePt t="98816" x="8712200" y="3346450"/>
          <p14:tracePt t="98832" x="8616950" y="3308350"/>
          <p14:tracePt t="98849" x="8515350" y="3276600"/>
          <p14:tracePt t="98866" x="8407400" y="3257550"/>
          <p14:tracePt t="98882" x="8299450" y="3251200"/>
          <p14:tracePt t="98898" x="8159750" y="3251200"/>
          <p14:tracePt t="98915" x="8013700" y="3251200"/>
          <p14:tracePt t="98932" x="7880350" y="3276600"/>
          <p14:tracePt t="98949" x="7759700" y="3302000"/>
          <p14:tracePt t="98953" x="7715250" y="3314700"/>
          <p14:tracePt t="98966" x="7651750" y="3352800"/>
          <p14:tracePt t="98983" x="7607300" y="3371850"/>
          <p14:tracePt t="98999" x="7575550" y="3390900"/>
          <p14:tracePt t="99016" x="7550150" y="3403600"/>
          <p14:tracePt t="99031" x="7531100" y="3429000"/>
          <p14:tracePt t="99048" x="7518400" y="3460750"/>
          <p14:tracePt t="99065" x="7499350" y="3492500"/>
          <p14:tracePt t="99082" x="7493000" y="3505200"/>
          <p14:tracePt t="99099" x="7486650" y="3517900"/>
          <p14:tracePt t="99115" x="7486650" y="3530600"/>
          <p14:tracePt t="99132" x="7486650" y="3536950"/>
          <p14:tracePt t="99148" x="7486650" y="3549650"/>
          <p14:tracePt t="99165" x="7486650" y="3562350"/>
          <p14:tracePt t="99168" x="7486650" y="3568700"/>
          <p14:tracePt t="99182" x="7486650" y="3594100"/>
          <p14:tracePt t="99199" x="7518400" y="3613150"/>
          <p14:tracePt t="99215" x="7556500" y="3632200"/>
          <p14:tracePt t="99232" x="7639050" y="3663950"/>
          <p14:tracePt t="99249" x="7759700" y="3695700"/>
          <p14:tracePt t="99265" x="7931150" y="3721100"/>
          <p14:tracePt t="99282" x="8153400" y="3746500"/>
          <p14:tracePt t="99299" x="8401050" y="3759200"/>
          <p14:tracePt t="99316" x="8642350" y="3759200"/>
          <p14:tracePt t="99331" x="8832850" y="3752850"/>
          <p14:tracePt t="99334" x="8909050" y="3740150"/>
          <p14:tracePt t="99348" x="8966200" y="3727450"/>
          <p14:tracePt t="99353" x="9023350" y="3714750"/>
          <p14:tracePt t="99365" x="9055100" y="3702050"/>
          <p14:tracePt t="99382" x="9144000" y="3663950"/>
          <p14:tracePt t="99399" x="9182100" y="3632200"/>
          <p14:tracePt t="99415" x="9207500" y="3600450"/>
          <p14:tracePt t="99432" x="9213850" y="3568700"/>
          <p14:tracePt t="99448" x="9213850" y="3562350"/>
          <p14:tracePt t="99465" x="9213850" y="3549650"/>
          <p14:tracePt t="99481" x="9213850" y="3536950"/>
          <p14:tracePt t="99498" x="9207500" y="3511550"/>
          <p14:tracePt t="99516" x="9175750" y="3486150"/>
          <p14:tracePt t="99531" x="9112250" y="3448050"/>
          <p14:tracePt t="99535" x="9074150" y="3422650"/>
          <p14:tracePt t="99548" x="9017000" y="3397250"/>
          <p14:tracePt t="99551" x="8953500" y="3371850"/>
          <p14:tracePt t="99565" x="8883650" y="3346450"/>
          <p14:tracePt t="99582" x="8699500" y="3289300"/>
          <p14:tracePt t="99599" x="8566150" y="3270250"/>
          <p14:tracePt t="99615" x="8413750" y="3232150"/>
          <p14:tracePt t="99632" x="8267700" y="3219450"/>
          <p14:tracePt t="99648" x="8128000" y="3219450"/>
          <p14:tracePt t="99665" x="7981950" y="3219450"/>
          <p14:tracePt t="99681" x="7829550" y="3225800"/>
          <p14:tracePt t="99698" x="7708900" y="3244850"/>
          <p14:tracePt t="99715" x="7607300" y="3263900"/>
          <p14:tracePt t="99731" x="7518400" y="3289300"/>
          <p14:tracePt t="99734" x="7505700" y="3295650"/>
          <p14:tracePt t="99748" x="7486650" y="3302000"/>
          <p14:tracePt t="99765" x="7448550" y="3321050"/>
          <p14:tracePt t="99768" x="7442200" y="3321050"/>
          <p14:tracePt t="99782" x="7410450" y="3333750"/>
          <p14:tracePt t="99799" x="7404100" y="3346450"/>
          <p14:tracePt t="99815" x="7391400" y="3378200"/>
          <p14:tracePt t="99832" x="7385050" y="3390900"/>
          <p14:tracePt t="99848" x="7385050" y="3416300"/>
          <p14:tracePt t="99865" x="7385050" y="3441700"/>
          <p14:tracePt t="99881" x="7385050" y="3460750"/>
          <p14:tracePt t="99898" x="7385050" y="3486150"/>
          <p14:tracePt t="99915" x="7397750" y="3511550"/>
          <p14:tracePt t="99931" x="7429500" y="3536950"/>
          <p14:tracePt t="99948" x="7473950" y="3568700"/>
          <p14:tracePt t="99951" x="7518400" y="3587750"/>
          <p14:tracePt t="99965" x="7575550" y="3600450"/>
          <p14:tracePt t="99981" x="7727950" y="3632200"/>
          <p14:tracePt t="99984" x="7835900" y="3663950"/>
          <p14:tracePt t="99998" x="8159750" y="3714750"/>
          <p14:tracePt t="100015" x="8521700" y="3752850"/>
          <p14:tracePt t="100032" x="8826500" y="3752850"/>
          <p14:tracePt t="100048" x="9061450" y="3752850"/>
          <p14:tracePt t="100065" x="9201150" y="3752850"/>
          <p14:tracePt t="100081" x="9251950" y="3752850"/>
          <p14:tracePt t="100098" x="9296400" y="3752850"/>
          <p14:tracePt t="100115" x="9334500" y="3733800"/>
          <p14:tracePt t="100132" x="9372600" y="3714750"/>
          <p14:tracePt t="100136" x="9398000" y="3702050"/>
          <p14:tracePt t="100148" x="9429750" y="3683000"/>
          <p14:tracePt t="100165" x="9455150" y="3644900"/>
          <p14:tracePt t="100182" x="9474200" y="3606800"/>
          <p14:tracePt t="100184" x="9474200" y="3600450"/>
          <p14:tracePt t="100199" x="9474200" y="3556000"/>
          <p14:tracePt t="100215" x="9461500" y="3524250"/>
          <p14:tracePt t="100231" x="9429750" y="3486150"/>
          <p14:tracePt t="100248" x="9359900" y="3435350"/>
          <p14:tracePt t="100265" x="9239250" y="3365500"/>
          <p14:tracePt t="100281" x="9074150" y="3308350"/>
          <p14:tracePt t="100298" x="8902700" y="3257550"/>
          <p14:tracePt t="100316" x="8718550" y="3213100"/>
          <p14:tracePt t="100332" x="8521700" y="3175000"/>
          <p14:tracePt t="100348" x="8375650" y="3168650"/>
          <p14:tracePt t="100351" x="8299450" y="3168650"/>
          <p14:tracePt t="100365" x="8229600" y="3168650"/>
          <p14:tracePt t="100367" x="8166100" y="3168650"/>
          <p14:tracePt t="100381" x="8108950" y="3168650"/>
          <p14:tracePt t="100398" x="7969250" y="3168650"/>
          <p14:tracePt t="100415" x="7899400" y="3181350"/>
          <p14:tracePt t="100432" x="7829550" y="3213100"/>
          <p14:tracePt t="100448" x="7766050" y="3244850"/>
          <p14:tracePt t="100464" x="7702550" y="3289300"/>
          <p14:tracePt t="100481" x="7664450" y="3321050"/>
          <p14:tracePt t="100498" x="7639050" y="3346450"/>
          <p14:tracePt t="100516" x="7626350" y="3365500"/>
          <p14:tracePt t="100531" x="7620000" y="3371850"/>
          <p14:tracePt t="100548" x="7613650" y="3371850"/>
          <p14:tracePt t="100568" x="7613650" y="3378200"/>
          <p14:tracePt t="100583" x="7613650" y="3384550"/>
          <p14:tracePt t="100598" x="7613650" y="3397250"/>
          <p14:tracePt t="100615" x="7620000" y="3416300"/>
          <p14:tracePt t="100632" x="7645400" y="3448050"/>
          <p14:tracePt t="100648" x="7689850" y="3486150"/>
          <p14:tracePt t="100664" x="7740650" y="3511550"/>
          <p14:tracePt t="100681" x="7778750" y="3524250"/>
          <p14:tracePt t="100698" x="7804150" y="3536950"/>
          <p14:tracePt t="100715" x="7823200" y="3543300"/>
          <p14:tracePt t="100731" x="7835900" y="3543300"/>
          <p14:tracePt t="100748" x="7854950" y="3543300"/>
          <p14:tracePt t="100751" x="7867650" y="3543300"/>
          <p14:tracePt t="100765" x="7874000" y="3543300"/>
          <p14:tracePt t="100781" x="7886700" y="3543300"/>
          <p14:tracePt t="101032" x="0" y="0"/>
        </p14:tracePtLst>
        <p14:tracePtLst>
          <p14:tracePt t="102146" x="4806950" y="4184650"/>
          <p14:tracePt t="102153" x="4775200" y="4184650"/>
          <p14:tracePt t="102165" x="4743450" y="4184650"/>
          <p14:tracePt t="102183" x="4635500" y="4184650"/>
          <p14:tracePt t="102199" x="4591050" y="4184650"/>
          <p14:tracePt t="102215" x="4572000" y="4191000"/>
          <p14:tracePt t="102231" x="4552950" y="4203700"/>
          <p14:tracePt t="102247" x="4552950" y="4222750"/>
          <p14:tracePt t="102264" x="4540250" y="4273550"/>
          <p14:tracePt t="102281" x="4540250" y="4318000"/>
          <p14:tracePt t="102298" x="4540250" y="4400550"/>
          <p14:tracePt t="102314" x="4559300" y="4470400"/>
          <p14:tracePt t="102331" x="4622800" y="4540250"/>
          <p14:tracePt t="102348" x="4705350" y="4603750"/>
          <p14:tracePt t="102352" x="4762500" y="4622800"/>
          <p14:tracePt t="102364" x="4832350" y="4648200"/>
          <p14:tracePt t="102381" x="4984750" y="4692650"/>
          <p14:tracePt t="102399" x="5175250" y="4718050"/>
          <p14:tracePt t="102415" x="5295900" y="4718050"/>
          <p14:tracePt t="102431" x="5365750" y="4686300"/>
          <p14:tracePt t="102447" x="5403850" y="4641850"/>
          <p14:tracePt t="102464" x="5429250" y="4572000"/>
          <p14:tracePt t="102481" x="5429250" y="4508500"/>
          <p14:tracePt t="102498" x="5422900" y="4438650"/>
          <p14:tracePt t="102514" x="5416550" y="4387850"/>
          <p14:tracePt t="102531" x="5384800" y="4356100"/>
          <p14:tracePt t="102548" x="5340350" y="4330700"/>
          <p14:tracePt t="102554" x="5314950" y="4324350"/>
          <p14:tracePt t="102564" x="5289550" y="4318000"/>
          <p14:tracePt t="102580" x="5251450" y="4318000"/>
          <p14:tracePt t="102598" x="5207000" y="4318000"/>
          <p14:tracePt t="102614" x="5187950" y="4318000"/>
          <p14:tracePt t="102630" x="5156200" y="4324350"/>
          <p14:tracePt t="102647" x="5124450" y="4362450"/>
          <p14:tracePt t="102664" x="5111750" y="4406900"/>
          <p14:tracePt t="102680" x="5111750" y="4451350"/>
          <p14:tracePt t="102697" x="5111750" y="4483100"/>
          <p14:tracePt t="102714" x="5111750" y="4508500"/>
          <p14:tracePt t="102731" x="5118100" y="4514850"/>
          <p14:tracePt t="102871" x="0" y="0"/>
        </p14:tracePtLst>
        <p14:tracePtLst>
          <p14:tracePt t="103345" x="7581900" y="4311650"/>
          <p14:tracePt t="103354" x="7569200" y="4311650"/>
          <p14:tracePt t="103364" x="7556500" y="4311650"/>
          <p14:tracePt t="103380" x="7505700" y="4318000"/>
          <p14:tracePt t="103385" x="7486650" y="4330700"/>
          <p14:tracePt t="103398" x="7461250" y="4349750"/>
          <p14:tracePt t="103416" x="7391400" y="4406900"/>
          <p14:tracePt t="103432" x="7359650" y="4464050"/>
          <p14:tracePt t="103447" x="7346950" y="4508500"/>
          <p14:tracePt t="103464" x="7327900" y="4552950"/>
          <p14:tracePt t="103480" x="7327900" y="4578350"/>
          <p14:tracePt t="103497" x="7327900" y="4616450"/>
          <p14:tracePt t="103515" x="7340600" y="4629150"/>
          <p14:tracePt t="103530" x="7366000" y="4654550"/>
          <p14:tracePt t="103547" x="7448550" y="4699000"/>
          <p14:tracePt t="103564" x="7600950" y="4730750"/>
          <p14:tracePt t="103569" x="7696200" y="4749800"/>
          <p14:tracePt t="103580" x="7791450" y="4768850"/>
          <p14:tracePt t="103597" x="7994650" y="4775200"/>
          <p14:tracePt t="103616" x="8331200" y="4775200"/>
          <p14:tracePt t="103631" x="8528050" y="4775200"/>
          <p14:tracePt t="103647" x="8636000" y="4775200"/>
          <p14:tracePt t="103664" x="8661400" y="4775200"/>
          <p14:tracePt t="103680" x="8667750" y="4768850"/>
          <p14:tracePt t="103697" x="8667750" y="4730750"/>
          <p14:tracePt t="103715" x="8655050" y="4679950"/>
          <p14:tracePt t="103720" x="8636000" y="4654550"/>
          <p14:tracePt t="103730" x="8604250" y="4622800"/>
          <p14:tracePt t="103747" x="8515350" y="4552950"/>
          <p14:tracePt t="103764" x="8413750" y="4470400"/>
          <p14:tracePt t="103769" x="8343900" y="4432300"/>
          <p14:tracePt t="103780" x="8274050" y="4394200"/>
          <p14:tracePt t="103797" x="8121650" y="4337050"/>
          <p14:tracePt t="103815" x="7912100" y="4267200"/>
          <p14:tracePt t="103831" x="7785100" y="4241800"/>
          <p14:tracePt t="103847" x="7696200" y="4235450"/>
          <p14:tracePt t="103864" x="7607300" y="4235450"/>
          <p14:tracePt t="103880" x="7543800" y="4235450"/>
          <p14:tracePt t="103897" x="7499350" y="4241800"/>
          <p14:tracePt t="103914" x="7461250" y="4260850"/>
          <p14:tracePt t="103930" x="7435850" y="4286250"/>
          <p14:tracePt t="103947" x="7410450" y="4305300"/>
          <p14:tracePt t="103963" x="7397750" y="4337050"/>
          <p14:tracePt t="103980" x="7397750" y="4349750"/>
          <p14:tracePt t="103996" x="7397750" y="4381500"/>
          <p14:tracePt t="103999" x="7397750" y="4406900"/>
          <p14:tracePt t="104013" x="7397750" y="4425950"/>
          <p14:tracePt t="104030" x="7410450" y="4508500"/>
          <p14:tracePt t="104046" x="7454900" y="4572000"/>
          <p14:tracePt t="104063" x="7543800" y="4641850"/>
          <p14:tracePt t="104080" x="7664450" y="4692650"/>
          <p14:tracePt t="104097" x="7804150" y="4724400"/>
          <p14:tracePt t="104113" x="7956550" y="4743450"/>
          <p14:tracePt t="104132" x="8045450" y="4730750"/>
          <p14:tracePt t="104138" x="8070850" y="4718050"/>
          <p14:tracePt t="104147" x="8096250" y="4705350"/>
          <p14:tracePt t="104164" x="8121650" y="4673600"/>
          <p14:tracePt t="104180" x="8128000" y="4641850"/>
          <p14:tracePt t="104183" x="8128000" y="4635500"/>
          <p14:tracePt t="104197" x="8128000" y="4616450"/>
          <p14:tracePt t="104214" x="8134350" y="4565650"/>
          <p14:tracePt t="104231" x="8134350" y="4546600"/>
          <p14:tracePt t="104247" x="8140700" y="4521200"/>
          <p14:tracePt t="104263" x="8147050" y="4514850"/>
          <p14:tracePt t="104280" x="8147050" y="4508500"/>
          <p14:tracePt t="104505" x="0" y="0"/>
        </p14:tracePtLst>
        <p14:tracePtLst>
          <p14:tracePt t="105394" x="7708900" y="4349750"/>
          <p14:tracePt t="105400" x="7696200" y="4349750"/>
          <p14:tracePt t="105413" x="7683500" y="4349750"/>
          <p14:tracePt t="105429" x="7645400" y="4349750"/>
          <p14:tracePt t="105433" x="7620000" y="4356100"/>
          <p14:tracePt t="105446" x="7550150" y="4381500"/>
          <p14:tracePt t="105463" x="7461250" y="4419600"/>
          <p14:tracePt t="105479" x="7391400" y="4445000"/>
          <p14:tracePt t="105496" x="7359650" y="4470400"/>
          <p14:tracePt t="105513" x="7334250" y="4495800"/>
          <p14:tracePt t="105530" x="7315200" y="4521200"/>
          <p14:tracePt t="105546" x="7308850" y="4540250"/>
          <p14:tracePt t="105563" x="7308850" y="4552950"/>
          <p14:tracePt t="105580" x="7308850" y="4572000"/>
          <p14:tracePt t="105584" x="7308850" y="4578350"/>
          <p14:tracePt t="105596" x="7308850" y="4591050"/>
          <p14:tracePt t="105613" x="7315200" y="4622800"/>
          <p14:tracePt t="105632" x="7378700" y="4686300"/>
          <p14:tracePt t="105647" x="7467600" y="4737100"/>
          <p14:tracePt t="105663" x="7594600" y="4787900"/>
          <p14:tracePt t="105680" x="7747000" y="4851400"/>
          <p14:tracePt t="105696" x="7931150" y="4889500"/>
          <p14:tracePt t="105713" x="8115300" y="4921250"/>
          <p14:tracePt t="105730" x="8261350" y="4921250"/>
          <p14:tracePt t="105746" x="8369300" y="4908550"/>
          <p14:tracePt t="105763" x="8439150" y="4883150"/>
          <p14:tracePt t="105767" x="8470900" y="4857750"/>
          <p14:tracePt t="105780" x="8489950" y="4851400"/>
          <p14:tracePt t="105796" x="8521700" y="4819650"/>
          <p14:tracePt t="105799" x="8534400" y="4800600"/>
          <p14:tracePt t="105814" x="8540750" y="4781550"/>
          <p14:tracePt t="105831" x="8540750" y="4749800"/>
          <p14:tracePt t="105847" x="8547100" y="4705350"/>
          <p14:tracePt t="105863" x="8547100" y="4686300"/>
          <p14:tracePt t="105880" x="8540750" y="4648200"/>
          <p14:tracePt t="105896" x="8528050" y="4629150"/>
          <p14:tracePt t="105912" x="8509000" y="4610100"/>
          <p14:tracePt t="105929" x="8489950" y="4597400"/>
          <p14:tracePt t="105946" x="8477250" y="4578350"/>
          <p14:tracePt t="105962" x="8451850" y="4565650"/>
          <p14:tracePt t="105979" x="8439150" y="4552950"/>
          <p14:tracePt t="105996" x="8420100" y="4540250"/>
          <p14:tracePt t="106013" x="8407400" y="4533900"/>
          <p14:tracePt t="106111" x="0" y="0"/>
        </p14:tracePtLst>
        <p14:tracePtLst>
          <p14:tracePt t="106730" x="6108700" y="5111750"/>
          <p14:tracePt t="106737" x="6089650" y="5118100"/>
          <p14:tracePt t="106746" x="6070600" y="5124450"/>
          <p14:tracePt t="106763" x="6019800" y="5143500"/>
          <p14:tracePt t="106779" x="5975350" y="5175250"/>
          <p14:tracePt t="106784" x="5949950" y="5194300"/>
          <p14:tracePt t="106796" x="5930900" y="5207000"/>
          <p14:tracePt t="106812" x="5911850" y="5238750"/>
          <p14:tracePt t="106815" x="5899150" y="5257800"/>
          <p14:tracePt t="106829" x="5892800" y="5270500"/>
          <p14:tracePt t="106846" x="5886450" y="5346700"/>
          <p14:tracePt t="106865" x="5886450" y="5422900"/>
          <p14:tracePt t="106879" x="5892800" y="5518150"/>
          <p14:tracePt t="106896" x="5930900" y="5607050"/>
          <p14:tracePt t="106912" x="5981700" y="5657850"/>
          <p14:tracePt t="106929" x="6032500" y="5683250"/>
          <p14:tracePt t="106946" x="6096000" y="5708650"/>
          <p14:tracePt t="106963" x="6140450" y="5708650"/>
          <p14:tracePt t="106979" x="6216650" y="5708650"/>
          <p14:tracePt t="106996" x="6299200" y="5702300"/>
          <p14:tracePt t="107000" x="6324600" y="5689600"/>
          <p14:tracePt t="107013" x="6350000" y="5670550"/>
          <p14:tracePt t="107029" x="6400800" y="5613400"/>
          <p14:tracePt t="107032" x="6419850" y="5575300"/>
          <p14:tracePt t="107047" x="6451600" y="5454650"/>
          <p14:tracePt t="107063" x="6477000" y="5353050"/>
          <p14:tracePt t="107079" x="6477000" y="5302250"/>
          <p14:tracePt t="107096" x="6477000" y="5251450"/>
          <p14:tracePt t="107113" x="6470650" y="5226050"/>
          <p14:tracePt t="107146" x="6457950" y="5213350"/>
          <p14:tracePt t="107163" x="6457950" y="5207000"/>
          <p14:tracePt t="107196" x="6438900" y="5200650"/>
          <p14:tracePt t="107348" x="6419850" y="5194300"/>
          <p14:tracePt t="107360" x="6400800" y="5187950"/>
          <p14:tracePt t="107370" x="6381750" y="5181600"/>
          <p14:tracePt t="107379" x="6350000" y="5175250"/>
          <p14:tracePt t="107396" x="6286500" y="5162550"/>
          <p14:tracePt t="107413" x="6242050" y="5156200"/>
          <p14:tracePt t="107416" x="6216650" y="5156200"/>
          <p14:tracePt t="107429" x="6197600" y="5156200"/>
          <p14:tracePt t="107447" x="6153150" y="5156200"/>
          <p14:tracePt t="107464" x="6127750" y="5156200"/>
          <p14:tracePt t="107480" x="6089650" y="5156200"/>
          <p14:tracePt t="107496" x="6051550" y="5175250"/>
          <p14:tracePt t="107513" x="6013450" y="5207000"/>
          <p14:tracePt t="107529" x="5981700" y="5232400"/>
          <p14:tracePt t="107547" x="5956300" y="5264150"/>
          <p14:tracePt t="107563" x="5949950" y="5295900"/>
          <p14:tracePt t="107567" x="5943600" y="5327650"/>
          <p14:tracePt t="107580" x="5943600" y="5353050"/>
          <p14:tracePt t="107596" x="5943600" y="5416550"/>
          <p14:tracePt t="107613" x="5962650" y="5499100"/>
          <p14:tracePt t="107617" x="5975350" y="5524500"/>
          <p14:tracePt t="107629" x="5994400" y="5562600"/>
          <p14:tracePt t="107646" x="6032500" y="5607050"/>
          <p14:tracePt t="107663" x="6134100" y="5670550"/>
          <p14:tracePt t="107679" x="6235700" y="5715000"/>
          <p14:tracePt t="107695" x="6350000" y="5753100"/>
          <p14:tracePt t="107712" x="6432550" y="5772150"/>
          <p14:tracePt t="107729" x="6457950" y="5772150"/>
          <p14:tracePt t="107745" x="6483350" y="5772150"/>
          <p14:tracePt t="107763" x="6515100" y="5759450"/>
          <p14:tracePt t="107779" x="6540500" y="5695950"/>
          <p14:tracePt t="107795" x="6565900" y="5607050"/>
          <p14:tracePt t="107812" x="6584950" y="5505450"/>
          <p14:tracePt t="107829" x="6584950" y="5441950"/>
          <p14:tracePt t="107832" x="6584950" y="5397500"/>
          <p14:tracePt t="107846" x="6578600" y="5321300"/>
          <p14:tracePt t="107863" x="6565900" y="5283200"/>
          <p14:tracePt t="107879" x="6553200" y="5257800"/>
          <p14:tracePt t="107895" x="6527800" y="5226050"/>
          <p14:tracePt t="107912" x="6515100" y="5219700"/>
          <p14:tracePt t="107929" x="6483350" y="5200650"/>
          <p14:tracePt t="107946" x="6451600" y="5181600"/>
          <p14:tracePt t="107963" x="6381750" y="5168900"/>
          <p14:tracePt t="107979" x="6305550" y="5156200"/>
          <p14:tracePt t="107983" x="6261100" y="5156200"/>
          <p14:tracePt t="107995" x="6203950" y="5156200"/>
          <p14:tracePt t="108012" x="6076950" y="5156200"/>
          <p14:tracePt t="108015" x="6026150" y="5156200"/>
          <p14:tracePt t="108029" x="5975350" y="5156200"/>
          <p14:tracePt t="108046" x="5867400" y="5175250"/>
          <p14:tracePt t="108063" x="5829300" y="5194300"/>
          <p14:tracePt t="108079" x="5797550" y="5232400"/>
          <p14:tracePt t="108096" x="5778500" y="5283200"/>
          <p14:tracePt t="108112" x="5753100" y="5353050"/>
          <p14:tracePt t="108128" x="5746750" y="5416550"/>
          <p14:tracePt t="108146" x="5746750" y="5505450"/>
          <p14:tracePt t="108163" x="5753100" y="5607050"/>
          <p14:tracePt t="108179" x="5784850" y="5695950"/>
          <p14:tracePt t="108195" x="5829300" y="5759450"/>
          <p14:tracePt t="108212" x="5867400" y="5784850"/>
          <p14:tracePt t="108215" x="5892800" y="5791200"/>
          <p14:tracePt t="108229" x="5924550" y="5797550"/>
          <p14:tracePt t="108246" x="6045200" y="5784850"/>
          <p14:tracePt t="108263" x="6172200" y="5708650"/>
          <p14:tracePt t="108279" x="6292850" y="5581650"/>
          <p14:tracePt t="108295" x="6369050" y="5422900"/>
          <p14:tracePt t="108312" x="6400800" y="5283200"/>
          <p14:tracePt t="108329" x="6400800" y="5194300"/>
          <p14:tracePt t="108346" x="6400800" y="5149850"/>
          <p14:tracePt t="108362" x="6394450" y="5130800"/>
          <p14:tracePt t="108687" x="0" y="0"/>
        </p14:tracePtLst>
        <p14:tracePtLst>
          <p14:tracePt t="109251" x="7594600" y="5232400"/>
          <p14:tracePt t="109258" x="7575550" y="5232400"/>
          <p14:tracePt t="109265" x="7550150" y="5232400"/>
          <p14:tracePt t="109278" x="7512050" y="5232400"/>
          <p14:tracePt t="109295" x="7467600" y="5232400"/>
          <p14:tracePt t="109311" x="7442200" y="5251450"/>
          <p14:tracePt t="109328" x="7416800" y="5264150"/>
          <p14:tracePt t="109345" x="7410450" y="5289550"/>
          <p14:tracePt t="109362" x="7397750" y="5302250"/>
          <p14:tracePt t="109378" x="7397750" y="5314950"/>
          <p14:tracePt t="109395" x="7397750" y="5327650"/>
          <p14:tracePt t="109412" x="7397750" y="5346700"/>
          <p14:tracePt t="109416" x="7410450" y="5359400"/>
          <p14:tracePt t="109428" x="7416800" y="5365750"/>
          <p14:tracePt t="109445" x="7454900" y="5403850"/>
          <p14:tracePt t="109462" x="7594600" y="5473700"/>
          <p14:tracePt t="109478" x="7696200" y="5505450"/>
          <p14:tracePt t="109495" x="7747000" y="5511800"/>
          <p14:tracePt t="109511" x="7772400" y="5511800"/>
          <p14:tracePt t="109528" x="7785100" y="5511800"/>
          <p14:tracePt t="109545" x="7791450" y="5511800"/>
          <p14:tracePt t="109562" x="7791450" y="5486400"/>
          <p14:tracePt t="109578" x="7791450" y="5473700"/>
          <p14:tracePt t="109595" x="7778750" y="5448300"/>
          <p14:tracePt t="109611" x="7778750" y="5435600"/>
          <p14:tracePt t="109630" x="7772400" y="5422900"/>
          <p14:tracePt t="109648" x="7766050" y="5410200"/>
          <p14:tracePt t="109663" x="7753350" y="5403850"/>
          <p14:tracePt t="109807" x="0" y="0"/>
        </p14:tracePtLst>
        <p14:tracePtLst>
          <p14:tracePt t="110225" x="8216900" y="5562600"/>
          <p14:tracePt t="110320" x="8235950" y="5562600"/>
          <p14:tracePt t="110328" x="8280400" y="5562600"/>
          <p14:tracePt t="110336" x="8356600" y="5562600"/>
          <p14:tracePt t="110345" x="8464550" y="5562600"/>
          <p14:tracePt t="110362" x="8680450" y="5562600"/>
          <p14:tracePt t="110378" x="8870950" y="5562600"/>
          <p14:tracePt t="110395" x="8997950" y="5562600"/>
          <p14:tracePt t="110411" x="9048750" y="5562600"/>
          <p14:tracePt t="110418" x="9061450" y="5562600"/>
          <p14:tracePt t="110433" x="9067800" y="5562600"/>
          <p14:tracePt t="110560" x="9074150" y="5562600"/>
          <p14:tracePt t="110568" x="9074150" y="5568950"/>
          <p14:tracePt t="110578" x="9061450" y="5568950"/>
          <p14:tracePt t="110595" x="8991600" y="5568950"/>
          <p14:tracePt t="110611" x="8851900" y="5568950"/>
          <p14:tracePt t="110615" x="8756650" y="5568950"/>
          <p14:tracePt t="110628" x="8661400" y="5568950"/>
          <p14:tracePt t="110645" x="8464550" y="5568950"/>
          <p14:tracePt t="110647" x="8375650" y="5568950"/>
          <p14:tracePt t="110662" x="8305800" y="5568950"/>
          <p14:tracePt t="110679" x="8210550" y="5568950"/>
          <p14:tracePt t="110695" x="8197850" y="5568950"/>
          <p14:tracePt t="110819" x="8204200" y="5568950"/>
          <p14:tracePt t="110824" x="8255000" y="5568950"/>
          <p14:tracePt t="110833" x="8305800" y="5568950"/>
          <p14:tracePt t="110845" x="8394700" y="5568950"/>
          <p14:tracePt t="110861" x="8610600" y="5568950"/>
          <p14:tracePt t="110877" x="8858250" y="5568950"/>
          <p14:tracePt t="110879" x="8940800" y="5568950"/>
          <p14:tracePt t="110894" x="9036050" y="5568950"/>
          <p14:tracePt t="110911" x="9061450" y="5568950"/>
          <p14:tracePt t="111048" x="9042400" y="5568950"/>
          <p14:tracePt t="111057" x="9010650" y="5568950"/>
          <p14:tracePt t="111064" x="8978900" y="5568950"/>
          <p14:tracePt t="111078" x="8890000" y="5568950"/>
          <p14:tracePt t="111095" x="8826500" y="5568950"/>
          <p14:tracePt t="111111" x="8801100" y="5568950"/>
          <p14:tracePt t="111128" x="8788400" y="5568950"/>
          <p14:tracePt t="111208" x="8801100" y="5562600"/>
          <p14:tracePt t="111216" x="8807450" y="5562600"/>
          <p14:tracePt t="111228" x="8839200" y="5562600"/>
          <p14:tracePt t="111245" x="8915400" y="5562600"/>
          <p14:tracePt t="111261" x="8985250" y="5562600"/>
          <p14:tracePt t="111265" x="8997950" y="5562600"/>
          <p14:tracePt t="111279" x="9017000" y="5562600"/>
          <p14:tracePt t="111736" x="0" y="0"/>
        </p14:tracePtLst>
        <p14:tracePtLst>
          <p14:tracePt t="113242" x="6083300" y="5010150"/>
          <p14:tracePt t="113248" x="6064250" y="5035550"/>
          <p14:tracePt t="113260" x="6057900" y="5060950"/>
          <p14:tracePt t="113277" x="6032500" y="5124450"/>
          <p14:tracePt t="113280" x="6032500" y="5143500"/>
          <p14:tracePt t="113294" x="6019800" y="5207000"/>
          <p14:tracePt t="113311" x="6019800" y="5276850"/>
          <p14:tracePt t="113327" x="6038850" y="5378450"/>
          <p14:tracePt t="113344" x="6102350" y="5473700"/>
          <p14:tracePt t="113362" x="6223000" y="5575300"/>
          <p14:tracePt t="113377" x="6407150" y="5651500"/>
          <p14:tracePt t="113394" x="6578600" y="5695950"/>
          <p14:tracePt t="113410" x="6661150" y="5708650"/>
          <p14:tracePt t="113427" x="6705600" y="5708650"/>
          <p14:tracePt t="113431" x="6711950" y="5695950"/>
          <p14:tracePt t="113444" x="6724650" y="5676900"/>
          <p14:tracePt t="113460" x="6731000" y="5613400"/>
          <p14:tracePt t="113463" x="6731000" y="5556250"/>
          <p14:tracePt t="113477" x="6724650" y="5511800"/>
          <p14:tracePt t="113494" x="6686550" y="5365750"/>
          <p14:tracePt t="113510" x="6661150" y="5321300"/>
          <p14:tracePt t="113527" x="6635750" y="5295900"/>
          <p14:tracePt t="113544" x="6629400" y="5289550"/>
          <p14:tracePt t="113655" x="0" y="0"/>
        </p14:tracePtLst>
        <p14:tracePtLst>
          <p14:tracePt t="114656" x="6400800" y="6191250"/>
          <p14:tracePt t="114681" x="6394450" y="6197600"/>
          <p14:tracePt t="114688" x="6388100" y="6203950"/>
          <p14:tracePt t="114698" x="6381750" y="6203950"/>
          <p14:tracePt t="114710" x="6375400" y="6223000"/>
          <p14:tracePt t="114727" x="6356350" y="6242050"/>
          <p14:tracePt t="114743" x="6350000" y="6267450"/>
          <p14:tracePt t="114760" x="6350000" y="6299200"/>
          <p14:tracePt t="114777" x="6343650" y="6318250"/>
          <p14:tracePt t="114793" x="6343650" y="6343650"/>
          <p14:tracePt t="114811" x="6343650" y="6375400"/>
          <p14:tracePt t="114827" x="6362700" y="6394450"/>
          <p14:tracePt t="114831" x="6381750" y="6407150"/>
          <p14:tracePt t="114843" x="6394450" y="6413500"/>
          <p14:tracePt t="114860" x="6445250" y="6432550"/>
          <p14:tracePt t="114866" x="6457950" y="6432550"/>
          <p14:tracePt t="114877" x="6470650" y="6432550"/>
          <p14:tracePt t="114895" x="6489700" y="6432550"/>
          <p14:tracePt t="114911" x="6496050" y="6432550"/>
          <p14:tracePt t="114927" x="6508750" y="6432550"/>
          <p14:tracePt t="114943" x="6508750" y="6419850"/>
          <p14:tracePt t="115183" x="0" y="0"/>
        </p14:tracePtLst>
        <p14:tracePtLst>
          <p14:tracePt t="115737" x="8121650" y="6432550"/>
          <p14:tracePt t="115746" x="8115300" y="6432550"/>
          <p14:tracePt t="115754" x="8108950" y="6432550"/>
          <p14:tracePt t="115760" x="8102600" y="6432550"/>
          <p14:tracePt t="115776" x="8096250" y="6445250"/>
          <p14:tracePt t="115793" x="8096250" y="6451600"/>
          <p14:tracePt t="115809" x="8096250" y="6470650"/>
          <p14:tracePt t="115827" x="8108950" y="6508750"/>
          <p14:tracePt t="115843" x="8166100" y="6540500"/>
          <p14:tracePt t="115847" x="8223250" y="6559550"/>
          <p14:tracePt t="115860" x="8293100" y="6578600"/>
          <p14:tracePt t="115876" x="8451850" y="6584950"/>
          <p14:tracePt t="115879" x="8521700" y="6584950"/>
          <p14:tracePt t="115893" x="8597900" y="6584950"/>
          <p14:tracePt t="115909" x="8693150" y="6584950"/>
          <p14:tracePt t="115926" x="8756650" y="6565900"/>
          <p14:tracePt t="115942" x="8775700" y="6546850"/>
          <p14:tracePt t="115959" x="8794750" y="6534150"/>
          <p14:tracePt t="11615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JDBC- API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6922" y="1380034"/>
            <a:ext cx="10774060" cy="504031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JDBC API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的类和接口定义都在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java.sql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java.sql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包也是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内置的包，其中包含了一系列用于与数据库进行通信的类和接口；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如果要使用到这些类和接口的话，则必须显式地声明如下语句：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	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import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java.sql.*;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32"/>
    </mc:Choice>
    <mc:Fallback xmlns="">
      <p:transition spd="slow" advTm="35032"/>
    </mc:Fallback>
  </mc:AlternateContent>
  <p:extLst>
    <p:ext uri="{3A86A75C-4F4B-4683-9AE1-C65F6400EC91}">
      <p14:laserTraceLst xmlns:p14="http://schemas.microsoft.com/office/powerpoint/2010/main">
        <p14:tracePtLst>
          <p14:tracePt t="1806" x="1289050" y="1968500"/>
          <p14:tracePt t="1884" x="1301750" y="1968500"/>
          <p14:tracePt t="1897" x="1333500" y="1968500"/>
          <p14:tracePt t="1912" x="1447800" y="1968500"/>
          <p14:tracePt t="1927" x="1651000" y="1968500"/>
          <p14:tracePt t="1944" x="1911350" y="1968500"/>
          <p14:tracePt t="1960" x="2190750" y="1968500"/>
          <p14:tracePt t="1978" x="2413000" y="1968500"/>
          <p14:tracePt t="1981" x="2495550" y="1968500"/>
          <p14:tracePt t="1994" x="2552700" y="1968500"/>
          <p14:tracePt t="2011" x="2597150" y="1968500"/>
          <p14:tracePt t="2103" x="2590800" y="1968500"/>
          <p14:tracePt t="2119" x="2489200" y="1955800"/>
          <p14:tracePt t="2134" x="2330450" y="1955800"/>
          <p14:tracePt t="2149" x="2146300" y="1955800"/>
          <p14:tracePt t="2165" x="1987550" y="1955800"/>
          <p14:tracePt t="2183" x="1930400" y="1955800"/>
          <p14:tracePt t="2194" x="1917700" y="1955800"/>
          <p14:tracePt t="2277" x="1943100" y="1955800"/>
          <p14:tracePt t="2292" x="2076450" y="1955800"/>
          <p14:tracePt t="2314" x="2286000" y="1955800"/>
          <p14:tracePt t="2328" x="2546350" y="1955800"/>
          <p14:tracePt t="2344" x="2755900" y="1955800"/>
          <p14:tracePt t="2360" x="2857500" y="1955800"/>
          <p14:tracePt t="2376" x="2882900" y="1955800"/>
          <p14:tracePt t="2393" x="2889250" y="1955800"/>
          <p14:tracePt t="2428" x="2876550" y="1955800"/>
          <p14:tracePt t="2443" x="2838450" y="1955800"/>
          <p14:tracePt t="2460" x="2794000" y="1955800"/>
          <p14:tracePt t="2476" x="2768600" y="1955800"/>
          <p14:tracePt t="2493" x="2762250" y="1955800"/>
          <p14:tracePt t="2541" x="2794000" y="1955800"/>
          <p14:tracePt t="2552" x="2851150" y="1955800"/>
          <p14:tracePt t="2564" x="3003550" y="1955800"/>
          <p14:tracePt t="2578" x="3111500" y="1955800"/>
          <p14:tracePt t="2596" x="3321050" y="1955800"/>
          <p14:tracePt t="2613" x="3505200" y="1955800"/>
          <p14:tracePt t="2627" x="3530600" y="1955800"/>
          <p14:tracePt t="2869" x="3511550" y="1949450"/>
          <p14:tracePt t="2887" x="3448050" y="1936750"/>
          <p14:tracePt t="2901" x="3308350" y="1936750"/>
          <p14:tracePt t="2913" x="3225800" y="1936750"/>
          <p14:tracePt t="2927" x="3035300" y="1936750"/>
          <p14:tracePt t="2944" x="2863850" y="1936750"/>
          <p14:tracePt t="2960" x="2768600" y="1936750"/>
          <p14:tracePt t="2977" x="2736850" y="1936750"/>
          <p14:tracePt t="2993" x="2730500" y="1936750"/>
          <p14:tracePt t="3070" x="2743200" y="1936750"/>
          <p14:tracePt t="3085" x="2825750" y="1936750"/>
          <p14:tracePt t="3101" x="2978150" y="1936750"/>
          <p14:tracePt t="3113" x="3060700" y="1936750"/>
          <p14:tracePt t="3128" x="3251200" y="1936750"/>
          <p14:tracePt t="3144" x="3397250" y="1936750"/>
          <p14:tracePt t="3161" x="3460750" y="1936750"/>
          <p14:tracePt t="3164" x="3467100" y="1936750"/>
          <p14:tracePt t="3177" x="3473450" y="1936750"/>
          <p14:tracePt t="3238" x="3467100" y="1936750"/>
          <p14:tracePt t="3253" x="3416300" y="1936750"/>
          <p14:tracePt t="3270" x="3295650" y="1936750"/>
          <p14:tracePt t="3289" x="3187700" y="1936750"/>
          <p14:tracePt t="3292" x="3149600" y="1936750"/>
          <p14:tracePt t="3303" x="3124200" y="1936750"/>
          <p14:tracePt t="3313" x="3105150" y="1936750"/>
          <p14:tracePt t="3327" x="3098800" y="1936750"/>
          <p14:tracePt t="3356" x="3092450" y="1936750"/>
          <p14:tracePt t="3373" x="3105150" y="1930400"/>
          <p14:tracePt t="3382" x="3111500" y="1930400"/>
          <p14:tracePt t="3394" x="3155950" y="1930400"/>
          <p14:tracePt t="3410" x="3289300" y="1930400"/>
          <p14:tracePt t="3429" x="3625850" y="1930400"/>
          <p14:tracePt t="3445" x="3860800" y="1930400"/>
          <p14:tracePt t="3461" x="4019550" y="1930400"/>
          <p14:tracePt t="3477" x="4070350" y="1930400"/>
          <p14:tracePt t="3494" x="4076700" y="1930400"/>
          <p14:tracePt t="4142" x="4057650" y="1930400"/>
          <p14:tracePt t="4157" x="3981450" y="1917700"/>
          <p14:tracePt t="4178" x="3892550" y="1898650"/>
          <p14:tracePt t="4194" x="3803650" y="1885950"/>
          <p14:tracePt t="4196" x="3778250" y="1885950"/>
          <p14:tracePt t="4211" x="3746500" y="1885950"/>
          <p14:tracePt t="4227" x="3702050" y="1885950"/>
          <p14:tracePt t="4244" x="3695700" y="1885950"/>
          <p14:tracePt t="4334" x="3695700" y="1879600"/>
          <p14:tracePt t="4344" x="3702050" y="1879600"/>
          <p14:tracePt t="4361" x="3752850" y="1879600"/>
          <p14:tracePt t="4378" x="3848100" y="1879600"/>
          <p14:tracePt t="4382" x="3911600" y="1879600"/>
          <p14:tracePt t="4396" x="4070350" y="1879600"/>
          <p14:tracePt t="4409" x="4146550" y="1879600"/>
          <p14:tracePt t="4426" x="4273550" y="1879600"/>
          <p14:tracePt t="4429" x="4324350" y="1879600"/>
          <p14:tracePt t="4444" x="4381500" y="1879600"/>
          <p14:tracePt t="4460" x="4419600" y="1879600"/>
          <p14:tracePt t="4477" x="4432300" y="1879600"/>
          <p14:tracePt t="4494" x="4438650" y="1879600"/>
          <p14:tracePt t="4896" x="4445000" y="1879600"/>
          <p14:tracePt t="4909" x="4476750" y="1879600"/>
          <p14:tracePt t="4927" x="4552950" y="1879600"/>
          <p14:tracePt t="4942" x="4692650" y="1879600"/>
          <p14:tracePt t="4959" x="4889500" y="1879600"/>
          <p14:tracePt t="4976" x="5111750" y="1879600"/>
          <p14:tracePt t="4992" x="5308600" y="1879600"/>
          <p14:tracePt t="5011" x="5435600" y="1879600"/>
          <p14:tracePt t="5013" x="5454650" y="1879600"/>
          <p14:tracePt t="5026" x="5467350" y="1879600"/>
          <p14:tracePt t="5221" x="5441950" y="1879600"/>
          <p14:tracePt t="5233" x="5410200" y="1879600"/>
          <p14:tracePt t="5250" x="5321300" y="1879600"/>
          <p14:tracePt t="5260" x="5194300" y="1879600"/>
          <p14:tracePt t="5276" x="5048250" y="1879600"/>
          <p14:tracePt t="5293" x="4908550" y="1879600"/>
          <p14:tracePt t="5309" x="4845050" y="1879600"/>
          <p14:tracePt t="5326" x="4819650" y="1879600"/>
          <p14:tracePt t="5343" x="4813300" y="1879600"/>
          <p14:tracePt t="5428" x="4826000" y="1879600"/>
          <p14:tracePt t="5436" x="4851400" y="1879600"/>
          <p14:tracePt t="5445" x="4889500" y="1879600"/>
          <p14:tracePt t="5458" x="4953000" y="1879600"/>
          <p14:tracePt t="5476" x="5156200" y="1879600"/>
          <p14:tracePt t="5492" x="5295900" y="1879600"/>
          <p14:tracePt t="5510" x="5359400" y="1879600"/>
          <p14:tracePt t="5526" x="5372100" y="1879600"/>
          <p14:tracePt t="5543" x="5378450" y="1879600"/>
          <p14:tracePt t="6196" x="0" y="0"/>
        </p14:tracePtLst>
        <p14:tracePtLst>
          <p14:tracePt t="6726" x="5683250" y="1847850"/>
          <p14:tracePt t="6837" x="5708650" y="1847850"/>
          <p14:tracePt t="6849" x="5734050" y="1847850"/>
          <p14:tracePt t="6863" x="5835650" y="1860550"/>
          <p14:tracePt t="6876" x="5969000" y="1885950"/>
          <p14:tracePt t="6893" x="6127750" y="1898650"/>
          <p14:tracePt t="6911" x="6286500" y="1917700"/>
          <p14:tracePt t="6926" x="6407150" y="1917700"/>
          <p14:tracePt t="6942" x="6470650" y="1917700"/>
          <p14:tracePt t="6959" x="6483350" y="1917700"/>
          <p14:tracePt t="7340" x="0" y="0"/>
        </p14:tracePtLst>
        <p14:tracePtLst>
          <p14:tracePt t="7855" x="6648450" y="1898650"/>
          <p14:tracePt t="7966" x="6654800" y="1898650"/>
          <p14:tracePt t="7981" x="6737350" y="1898650"/>
          <p14:tracePt t="7997" x="6908800" y="1898650"/>
          <p14:tracePt t="8008" x="7035800" y="1898650"/>
          <p14:tracePt t="8026" x="7359650" y="1898650"/>
          <p14:tracePt t="8029" x="7537450" y="1898650"/>
          <p14:tracePt t="8042" x="7708900" y="1898650"/>
          <p14:tracePt t="8058" x="7937500" y="1898650"/>
          <p14:tracePt t="8062" x="7988300" y="1898650"/>
          <p14:tracePt t="8075" x="8032750" y="1898650"/>
          <p14:tracePt t="8093" x="8039100" y="1898650"/>
          <p14:tracePt t="8213" x="8032750" y="1898650"/>
          <p14:tracePt t="8228" x="7975600" y="1898650"/>
          <p14:tracePt t="8244" x="7861300" y="1898650"/>
          <p14:tracePt t="8258" x="7785100" y="1898650"/>
          <p14:tracePt t="8275" x="7562850" y="1898650"/>
          <p14:tracePt t="8292" x="7423150" y="1898650"/>
          <p14:tracePt t="8309" x="7346950" y="1898650"/>
          <p14:tracePt t="8326" x="7315200" y="1898650"/>
          <p14:tracePt t="8342" x="7308850" y="1898650"/>
          <p14:tracePt t="8437" x="7327900" y="1898650"/>
          <p14:tracePt t="8453" x="7353300" y="1905000"/>
          <p14:tracePt t="8470" x="7404100" y="1917700"/>
          <p14:tracePt t="8479" x="7429500" y="1924050"/>
          <p14:tracePt t="8492" x="7448550" y="1924050"/>
          <p14:tracePt t="8508" x="7461250" y="1924050"/>
          <p14:tracePt t="8525" x="7467600" y="1924050"/>
          <p14:tracePt t="9261" x="0" y="0"/>
        </p14:tracePtLst>
        <p14:tracePtLst>
          <p14:tracePt t="10414" x="1346200" y="2609850"/>
          <p14:tracePt t="10448" x="1365250" y="2609850"/>
          <p14:tracePt t="10462" x="1454150" y="2609850"/>
          <p14:tracePt t="10476" x="1625600" y="2609850"/>
          <p14:tracePt t="10494" x="1854200" y="2609850"/>
          <p14:tracePt t="10509" x="2114550" y="2609850"/>
          <p14:tracePt t="10526" x="2336800" y="2609850"/>
          <p14:tracePt t="10541" x="2482850" y="2609850"/>
          <p14:tracePt t="10558" x="2508250" y="2609850"/>
          <p14:tracePt t="10575" x="2514600" y="2609850"/>
          <p14:tracePt t="10694" x="2508250" y="2609850"/>
          <p14:tracePt t="10706" x="2489200" y="2609850"/>
          <p14:tracePt t="10725" x="2374900" y="2609850"/>
          <p14:tracePt t="10741" x="2266950" y="2609850"/>
          <p14:tracePt t="10757" x="2152650" y="2609850"/>
          <p14:tracePt t="10774" x="2032000" y="2609850"/>
          <p14:tracePt t="10791" x="1955800" y="2609850"/>
          <p14:tracePt t="10808" x="1917700" y="2609850"/>
          <p14:tracePt t="10826" x="1905000" y="2609850"/>
          <p14:tracePt t="10981" x="1911350" y="2609850"/>
          <p14:tracePt t="10996" x="1949450" y="2609850"/>
          <p14:tracePt t="11012" x="2038350" y="2609850"/>
          <p14:tracePt t="11024" x="2101850" y="2609850"/>
          <p14:tracePt t="11027" x="2165350" y="2609850"/>
          <p14:tracePt t="11041" x="2235200" y="2609850"/>
          <p14:tracePt t="11058" x="2374900" y="2609850"/>
          <p14:tracePt t="11061" x="2438400" y="2609850"/>
          <p14:tracePt t="11074" x="2489200" y="2609850"/>
          <p14:tracePt t="11093" x="2603500" y="2609850"/>
          <p14:tracePt t="11110" x="2628900" y="2609850"/>
          <p14:tracePt t="11326" x="2622550" y="2609850"/>
          <p14:tracePt t="11341" x="2590800" y="2609850"/>
          <p14:tracePt t="11360" x="2546350" y="2609850"/>
          <p14:tracePt t="11377" x="2514600" y="2609850"/>
          <p14:tracePt t="11381" x="2501900" y="2609850"/>
          <p14:tracePt t="11400" x="2495550" y="2609850"/>
          <p14:tracePt t="11549" x="2501900" y="2609850"/>
          <p14:tracePt t="11557" x="2508250" y="2609850"/>
          <p14:tracePt t="11574" x="2520950" y="2609850"/>
          <p14:tracePt t="11590" x="2533650" y="2609850"/>
          <p14:tracePt t="11607" x="2552700" y="2609850"/>
          <p14:tracePt t="11624" x="2578100" y="2609850"/>
          <p14:tracePt t="11640" x="2616200" y="2616200"/>
          <p14:tracePt t="11657" x="2673350" y="2616200"/>
          <p14:tracePt t="11674" x="2749550" y="2616200"/>
          <p14:tracePt t="11676" x="2800350" y="2616200"/>
          <p14:tracePt t="11690" x="2863850" y="2616200"/>
          <p14:tracePt t="11707" x="3130550" y="2616200"/>
          <p14:tracePt t="11726" x="3352800" y="2616200"/>
          <p14:tracePt t="11740" x="3568700" y="2616200"/>
          <p14:tracePt t="11757" x="3771900" y="2616200"/>
          <p14:tracePt t="11773" x="3930650" y="2616200"/>
          <p14:tracePt t="11790" x="4025900" y="2616200"/>
          <p14:tracePt t="11807" x="4070350" y="2616200"/>
          <p14:tracePt t="11824" x="4089400" y="2616200"/>
          <p14:tracePt t="11918" x="4083050" y="2616200"/>
          <p14:tracePt t="11934" x="4044950" y="2616200"/>
          <p14:tracePt t="11952" x="3981450" y="2616200"/>
          <p14:tracePt t="11964" x="3892550" y="2616200"/>
          <p14:tracePt t="11974" x="3848100" y="2616200"/>
          <p14:tracePt t="11991" x="3765550" y="2616200"/>
          <p14:tracePt t="12008" x="3695700" y="2616200"/>
          <p14:tracePt t="12026" x="3657600" y="2616200"/>
          <p14:tracePt t="12028" x="3638550" y="2616200"/>
          <p14:tracePt t="12041" x="3632200" y="2616200"/>
          <p14:tracePt t="12058" x="3619500" y="2616200"/>
          <p14:tracePt t="12167" x="3638550" y="2616200"/>
          <p14:tracePt t="12183" x="3721100" y="2616200"/>
          <p14:tracePt t="12199" x="3867150" y="2616200"/>
          <p14:tracePt t="12212" x="4057650" y="2616200"/>
          <p14:tracePt t="12225" x="4171950" y="2616200"/>
          <p14:tracePt t="12240" x="4394200" y="2616200"/>
          <p14:tracePt t="12244" x="4495800" y="2616200"/>
          <p14:tracePt t="12257" x="4591050" y="2616200"/>
          <p14:tracePt t="12274" x="4730750" y="2616200"/>
          <p14:tracePt t="12276" x="4762500" y="2616200"/>
          <p14:tracePt t="12290" x="4794250" y="2616200"/>
          <p14:tracePt t="12307" x="4819650" y="2616200"/>
          <p14:tracePt t="12324" x="4826000" y="2616200"/>
          <p14:tracePt t="12453" x="4819650" y="2616200"/>
          <p14:tracePt t="12464" x="4800600" y="2616200"/>
          <p14:tracePt t="12479" x="4756150" y="2616200"/>
          <p14:tracePt t="12495" x="4686300" y="2609850"/>
          <p14:tracePt t="12508" x="4635500" y="2603500"/>
          <p14:tracePt t="12524" x="4616450" y="2603500"/>
          <p14:tracePt t="12540" x="4610100" y="2603500"/>
          <p14:tracePt t="12580" x="4622800" y="2603500"/>
          <p14:tracePt t="12591" x="4641850" y="2603500"/>
          <p14:tracePt t="12608" x="4737100" y="2603500"/>
          <p14:tracePt t="12624" x="4876800" y="2603500"/>
          <p14:tracePt t="12627" x="4959350" y="2603500"/>
          <p14:tracePt t="12640" x="5041900" y="2603500"/>
          <p14:tracePt t="12656" x="5200650" y="2603500"/>
          <p14:tracePt t="12673" x="5289550" y="2603500"/>
          <p14:tracePt t="12690" x="5302250" y="2603500"/>
          <p14:tracePt t="12707" x="5308600" y="2603500"/>
          <p14:tracePt t="12928" x="5295900" y="2603500"/>
          <p14:tracePt t="12946" x="5264150" y="2603500"/>
          <p14:tracePt t="12966" x="5181600" y="2603500"/>
          <p14:tracePt t="12976" x="5130800" y="2603500"/>
          <p14:tracePt t="12990" x="4991100" y="2603500"/>
          <p14:tracePt t="13007" x="4813300" y="2603500"/>
          <p14:tracePt t="13024" x="4584700" y="2584450"/>
          <p14:tracePt t="13041" x="4292600" y="2552700"/>
          <p14:tracePt t="13057" x="4038600" y="2546350"/>
          <p14:tracePt t="13060" x="3924300" y="2546350"/>
          <p14:tracePt t="13074" x="3810000" y="2546350"/>
          <p14:tracePt t="13090" x="3575050" y="2546350"/>
          <p14:tracePt t="13107" x="3238500" y="2546350"/>
          <p14:tracePt t="13124" x="3054350" y="2546350"/>
          <p14:tracePt t="13141" x="2863850" y="2546350"/>
          <p14:tracePt t="13157" x="2660650" y="2546350"/>
          <p14:tracePt t="13174" x="2476500" y="2546350"/>
          <p14:tracePt t="13190" x="2273300" y="2546350"/>
          <p14:tracePt t="13207" x="2082800" y="2546350"/>
          <p14:tracePt t="13225" x="1936750" y="2546350"/>
          <p14:tracePt t="13241" x="1822450" y="2546350"/>
          <p14:tracePt t="13244" x="1778000" y="2546350"/>
          <p14:tracePt t="13257" x="1733550" y="2546350"/>
          <p14:tracePt t="13274" x="1676400" y="2546350"/>
          <p14:tracePt t="13291" x="1638300" y="2546350"/>
          <p14:tracePt t="13293" x="1625600" y="2546350"/>
          <p14:tracePt t="13307" x="1593850" y="2546350"/>
          <p14:tracePt t="13324" x="1555750" y="2546350"/>
          <p14:tracePt t="13341" x="1511300" y="2546350"/>
          <p14:tracePt t="13357" x="1460500" y="2546350"/>
          <p14:tracePt t="13373" x="1409700" y="2546350"/>
          <p14:tracePt t="13390" x="1352550" y="2546350"/>
          <p14:tracePt t="13407" x="1320800" y="2546350"/>
          <p14:tracePt t="13425" x="1276350" y="2546350"/>
          <p14:tracePt t="13440" x="1238250" y="2546350"/>
          <p14:tracePt t="13457" x="1187450" y="2546350"/>
          <p14:tracePt t="13474" x="1155700" y="2546350"/>
          <p14:tracePt t="13476" x="1136650" y="2546350"/>
          <p14:tracePt t="13492" x="1130300" y="2546350"/>
          <p14:tracePt t="13645" x="1155700" y="2546350"/>
          <p14:tracePt t="13656" x="1193800" y="2546350"/>
          <p14:tracePt t="13675" x="1390650" y="2546350"/>
          <p14:tracePt t="13690" x="1479550" y="2546350"/>
          <p14:tracePt t="13706" x="1739900" y="2546350"/>
          <p14:tracePt t="13709" x="1917700" y="2546350"/>
          <p14:tracePt t="13723" x="2368550" y="2546350"/>
          <p14:tracePt t="13740" x="2825750" y="2546350"/>
          <p14:tracePt t="13757" x="3295650" y="2546350"/>
          <p14:tracePt t="13773" x="3689350" y="2546350"/>
          <p14:tracePt t="13789" x="3975100" y="2546350"/>
          <p14:tracePt t="13806" x="4159250" y="2546350"/>
          <p14:tracePt t="13823" x="4318000" y="2546350"/>
          <p14:tracePt t="13840" x="4445000" y="2546350"/>
          <p14:tracePt t="13856" x="4565650" y="2546350"/>
          <p14:tracePt t="13873" x="4673600" y="2546350"/>
          <p14:tracePt t="13889" x="4768850" y="2546350"/>
          <p14:tracePt t="13892" x="4813300" y="2546350"/>
          <p14:tracePt t="13906" x="4851400" y="2546350"/>
          <p14:tracePt t="13925" x="4953000" y="2546350"/>
          <p14:tracePt t="13940" x="4991100" y="2546350"/>
          <p14:tracePt t="13956" x="5010150" y="2546350"/>
          <p14:tracePt t="13972" x="5022850" y="2546350"/>
          <p14:tracePt t="13989" x="5029200" y="2546350"/>
          <p14:tracePt t="14006" x="5041900" y="2546350"/>
          <p14:tracePt t="14023" x="5054600" y="2546350"/>
          <p14:tracePt t="14040" x="5060950" y="2546350"/>
          <p14:tracePt t="14452" x="0" y="0"/>
        </p14:tracePtLst>
        <p14:tracePtLst>
          <p14:tracePt t="14950" x="3448050" y="2451100"/>
          <p14:tracePt t="15039" x="3460750" y="2451100"/>
          <p14:tracePt t="15062" x="3606800" y="2470150"/>
          <p14:tracePt t="15078" x="3810000" y="2514600"/>
          <p14:tracePt t="15091" x="4051300" y="2552700"/>
          <p14:tracePt t="15106" x="4159250" y="2571750"/>
          <p14:tracePt t="15123" x="4387850" y="2597150"/>
          <p14:tracePt t="15139" x="4508500" y="2597150"/>
          <p14:tracePt t="15157" x="4616450" y="2597150"/>
          <p14:tracePt t="15173" x="4743450" y="2597150"/>
          <p14:tracePt t="15188" x="4902200" y="2597150"/>
          <p14:tracePt t="15207" x="5060950" y="2597150"/>
          <p14:tracePt t="15222" x="5175250" y="2597150"/>
          <p14:tracePt t="15240" x="5257800" y="2590800"/>
          <p14:tracePt t="15257" x="5276850" y="2584450"/>
          <p14:tracePt t="15272" x="5283200" y="2584450"/>
          <p14:tracePt t="15291" x="5314950" y="2571750"/>
          <p14:tracePt t="15305" x="5321300" y="2565400"/>
          <p14:tracePt t="15322" x="5327650" y="2546350"/>
          <p14:tracePt t="15339" x="5346700" y="2501900"/>
          <p14:tracePt t="15356" x="5346700" y="2457450"/>
          <p14:tracePt t="15374" x="5308600" y="2393950"/>
          <p14:tracePt t="15389" x="5232400" y="2317750"/>
          <p14:tracePt t="15406" x="5105400" y="2235200"/>
          <p14:tracePt t="15422" x="4933950" y="2139950"/>
          <p14:tracePt t="15438" x="4781550" y="2070100"/>
          <p14:tracePt t="15456" x="4648200" y="2019300"/>
          <p14:tracePt t="15472" x="4546600" y="1993900"/>
          <p14:tracePt t="15489" x="4457700" y="1981200"/>
          <p14:tracePt t="15505" x="4394200" y="1981200"/>
          <p14:tracePt t="15524" x="4254500" y="1981200"/>
          <p14:tracePt t="15540" x="4140200" y="2012950"/>
          <p14:tracePt t="15555" x="4019550" y="2063750"/>
          <p14:tracePt t="15572" x="3892550" y="2114550"/>
          <p14:tracePt t="15589" x="3771900" y="2171700"/>
          <p14:tracePt t="15606" x="3708400" y="2222500"/>
          <p14:tracePt t="15623" x="3657600" y="2260600"/>
          <p14:tracePt t="15639" x="3638550" y="2292350"/>
          <p14:tracePt t="15656" x="3625850" y="2317750"/>
          <p14:tracePt t="15673" x="3613150" y="2336800"/>
          <p14:tracePt t="15688" x="3606800" y="2355850"/>
          <p14:tracePt t="15705" x="3606800" y="2381250"/>
          <p14:tracePt t="15724" x="3606800" y="2413000"/>
          <p14:tracePt t="15740" x="3625850" y="2425700"/>
          <p14:tracePt t="15755" x="3663950" y="2457450"/>
          <p14:tracePt t="15772" x="3778250" y="2514600"/>
          <p14:tracePt t="15789" x="3937000" y="2565400"/>
          <p14:tracePt t="15805" x="4133850" y="2603500"/>
          <p14:tracePt t="15822" x="4311650" y="2622550"/>
          <p14:tracePt t="15839" x="4406900" y="2622550"/>
          <p14:tracePt t="15857" x="4451350" y="2616200"/>
          <p14:tracePt t="15873" x="4483100" y="2603500"/>
          <p14:tracePt t="15888" x="4495800" y="2565400"/>
          <p14:tracePt t="15905" x="4502150" y="2527300"/>
          <p14:tracePt t="15923" x="4502150" y="2489200"/>
          <p14:tracePt t="15923" x="4502150" y="2470150"/>
          <p14:tracePt t="15940" x="4483100" y="2419350"/>
          <p14:tracePt t="15957" x="4432300" y="2381250"/>
          <p14:tracePt t="15972" x="4349750" y="2330450"/>
          <p14:tracePt t="15989" x="4254500" y="2286000"/>
          <p14:tracePt t="16005" x="4178300" y="2254250"/>
          <p14:tracePt t="16022" x="4133850" y="2247900"/>
          <p14:tracePt t="16040" x="4102100" y="2247900"/>
          <p14:tracePt t="16055" x="4083050" y="2247900"/>
          <p14:tracePt t="16072" x="4064000" y="2247900"/>
          <p14:tracePt t="16090" x="4051300" y="2254250"/>
          <p14:tracePt t="16845" x="4044950" y="2254250"/>
          <p14:tracePt t="16856" x="4038600" y="2254250"/>
          <p14:tracePt t="16874" x="4000500" y="2235200"/>
          <p14:tracePt t="16888" x="3949700" y="2209800"/>
          <p14:tracePt t="16892" x="3924300" y="2197100"/>
          <p14:tracePt t="16906" x="3886200" y="2178050"/>
          <p14:tracePt t="16922" x="3822700" y="2139950"/>
          <p14:tracePt t="16924" x="3784600" y="2120900"/>
          <p14:tracePt t="16940" x="3695700" y="2089150"/>
          <p14:tracePt t="16956" x="3625850" y="2070100"/>
          <p14:tracePt t="16972" x="3575050" y="2057400"/>
          <p14:tracePt t="16988" x="3549650" y="2057400"/>
          <p14:tracePt t="17005" x="3511550" y="2057400"/>
          <p14:tracePt t="17022" x="3467100" y="2063750"/>
          <p14:tracePt t="17040" x="3422650" y="2082800"/>
          <p14:tracePt t="17055" x="3397250" y="2108200"/>
          <p14:tracePt t="17072" x="3378200" y="2127250"/>
          <p14:tracePt t="17089" x="3371850" y="2133600"/>
          <p14:tracePt t="17105" x="3365500" y="2159000"/>
          <p14:tracePt t="17107" x="3365500" y="2165350"/>
          <p14:tracePt t="17122" x="3365500" y="2184400"/>
          <p14:tracePt t="17138" x="3384550" y="2222500"/>
          <p14:tracePt t="17140" x="3390900" y="2241550"/>
          <p14:tracePt t="17155" x="3435350" y="2292350"/>
          <p14:tracePt t="17172" x="3530600" y="2355850"/>
          <p14:tracePt t="17189" x="3683000" y="2451100"/>
          <p14:tracePt t="17205" x="3854450" y="2533650"/>
          <p14:tracePt t="17222" x="4038600" y="2590800"/>
          <p14:tracePt t="17240" x="4210050" y="2628900"/>
          <p14:tracePt t="17255" x="4349750" y="2654300"/>
          <p14:tracePt t="17272" x="4451350" y="2654300"/>
          <p14:tracePt t="17288" x="4514850" y="2647950"/>
          <p14:tracePt t="17305" x="4559300" y="2622550"/>
          <p14:tracePt t="17322" x="4591050" y="2584450"/>
          <p14:tracePt t="17324" x="4603750" y="2565400"/>
          <p14:tracePt t="17338" x="4610100" y="2546350"/>
          <p14:tracePt t="17355" x="4629150" y="2514600"/>
          <p14:tracePt t="17373" x="4629150" y="2482850"/>
          <p14:tracePt t="17388" x="4629150" y="2438400"/>
          <p14:tracePt t="17405" x="4616450" y="2374900"/>
          <p14:tracePt t="17421" x="4597400" y="2317750"/>
          <p14:tracePt t="17439" x="4552950" y="2260600"/>
          <p14:tracePt t="17455" x="4502150" y="2216150"/>
          <p14:tracePt t="17472" x="4464050" y="2190750"/>
          <p14:tracePt t="17488" x="4425950" y="2171700"/>
          <p14:tracePt t="17505" x="4387850" y="2159000"/>
          <p14:tracePt t="17522" x="4349750" y="2152650"/>
          <p14:tracePt t="17525" x="4324350" y="2152650"/>
          <p14:tracePt t="17539" x="4267200" y="2152650"/>
          <p14:tracePt t="17556" x="4165600" y="2178050"/>
          <p14:tracePt t="17573" x="4076700" y="2203450"/>
          <p14:tracePt t="17589" x="3994150" y="2228850"/>
          <p14:tracePt t="17605" x="3943350" y="2254250"/>
          <p14:tracePt t="17622" x="3911600" y="2279650"/>
          <p14:tracePt t="17639" x="3886200" y="2292350"/>
          <p14:tracePt t="17655" x="3879850" y="2298700"/>
          <p14:tracePt t="17672" x="3873500" y="2317750"/>
          <p14:tracePt t="17688" x="3873500" y="2336800"/>
          <p14:tracePt t="17705" x="3873500" y="2343150"/>
          <p14:tracePt t="17721" x="3873500" y="2355850"/>
          <p14:tracePt t="17739" x="3879850" y="2374900"/>
          <p14:tracePt t="17741" x="3898900" y="2387600"/>
          <p14:tracePt t="17755" x="3962400" y="2406650"/>
          <p14:tracePt t="17773" x="4051300" y="2432050"/>
          <p14:tracePt t="17788" x="4159250" y="2451100"/>
          <p14:tracePt t="17805" x="4292600" y="2470150"/>
          <p14:tracePt t="17821" x="4368800" y="2470150"/>
          <p14:tracePt t="17838" x="4413250" y="2470150"/>
          <p14:tracePt t="17854" x="4445000" y="2470150"/>
          <p14:tracePt t="17871" x="4457700" y="2470150"/>
          <p14:tracePt t="17888" x="4457700" y="2457450"/>
          <p14:tracePt t="17904" x="4470400" y="2438400"/>
          <p14:tracePt t="17921" x="4470400" y="2425700"/>
          <p14:tracePt t="17940" x="4464050" y="2381250"/>
          <p14:tracePt t="17941" x="4464050" y="2368550"/>
          <p14:tracePt t="17955" x="4445000" y="2336800"/>
          <p14:tracePt t="17973" x="4368800" y="2260600"/>
          <p14:tracePt t="17988" x="4305300" y="2228850"/>
          <p14:tracePt t="18005" x="4267200" y="2203450"/>
          <p14:tracePt t="18021" x="4254500" y="2197100"/>
          <p14:tracePt t="18268" x="0" y="0"/>
        </p14:tracePtLst>
        <p14:tracePtLst>
          <p14:tracePt t="18767" x="2057400" y="2076450"/>
          <p14:tracePt t="18778" x="2025650" y="2076450"/>
          <p14:tracePt t="18792" x="1962150" y="2076450"/>
          <p14:tracePt t="18806" x="1885950" y="2076450"/>
          <p14:tracePt t="18822" x="1828800" y="2076450"/>
          <p14:tracePt t="18839" x="1771650" y="2089150"/>
          <p14:tracePt t="18857" x="1733550" y="2101850"/>
          <p14:tracePt t="18874" x="1708150" y="2120900"/>
          <p14:tracePt t="18876" x="1689100" y="2133600"/>
          <p14:tracePt t="18891" x="1651000" y="2178050"/>
          <p14:tracePt t="18905" x="1625600" y="2203450"/>
          <p14:tracePt t="18921" x="1600200" y="2254250"/>
          <p14:tracePt t="18923" x="1587500" y="2292350"/>
          <p14:tracePt t="18939" x="1581150" y="2317750"/>
          <p14:tracePt t="18955" x="1574800" y="2368550"/>
          <p14:tracePt t="18972" x="1574800" y="2393950"/>
          <p14:tracePt t="18988" x="1574800" y="2413000"/>
          <p14:tracePt t="19004" x="1574800" y="2425700"/>
          <p14:tracePt t="19021" x="1593850" y="2451100"/>
          <p14:tracePt t="19038" x="1657350" y="2495550"/>
          <p14:tracePt t="19056" x="1765300" y="2527300"/>
          <p14:tracePt t="19071" x="1949450" y="2571750"/>
          <p14:tracePt t="19088" x="2165350" y="2616200"/>
          <p14:tracePt t="19104" x="2311400" y="2622550"/>
          <p14:tracePt t="19121" x="2400300" y="2622550"/>
          <p14:tracePt t="19123" x="2432050" y="2622550"/>
          <p14:tracePt t="19137" x="2444750" y="2609850"/>
          <p14:tracePt t="19156" x="2457450" y="2559050"/>
          <p14:tracePt t="19172" x="2457450" y="2508250"/>
          <p14:tracePt t="19188" x="2457450" y="2463800"/>
          <p14:tracePt t="19204" x="2457450" y="2406650"/>
          <p14:tracePt t="19221" x="2425700" y="2343150"/>
          <p14:tracePt t="19238" x="2393950" y="2279650"/>
          <p14:tracePt t="19256" x="2330450" y="2203450"/>
          <p14:tracePt t="19271" x="2260600" y="2146300"/>
          <p14:tracePt t="19288" x="2165350" y="2076450"/>
          <p14:tracePt t="19305" x="2070100" y="2025650"/>
          <p14:tracePt t="19321" x="1968500" y="1987550"/>
          <p14:tracePt t="19323" x="1917700" y="1968500"/>
          <p14:tracePt t="19338" x="1847850" y="1955800"/>
          <p14:tracePt t="19357" x="1708150" y="1936750"/>
          <p14:tracePt t="19374" x="1619250" y="1936750"/>
          <p14:tracePt t="19388" x="1536700" y="1936750"/>
          <p14:tracePt t="19405" x="1460500" y="1943100"/>
          <p14:tracePt t="19421" x="1409700" y="1962150"/>
          <p14:tracePt t="19440" x="1352550" y="1993900"/>
          <p14:tracePt t="19455" x="1320800" y="2032000"/>
          <p14:tracePt t="19471" x="1289050" y="2076450"/>
          <p14:tracePt t="19488" x="1263650" y="2127250"/>
          <p14:tracePt t="19505" x="1257300" y="2165350"/>
          <p14:tracePt t="19521" x="1257300" y="2216150"/>
          <p14:tracePt t="19524" x="1257300" y="2241550"/>
          <p14:tracePt t="19538" x="1257300" y="2273300"/>
          <p14:tracePt t="19556" x="1308100" y="2368550"/>
          <p14:tracePt t="19572" x="1358900" y="2438400"/>
          <p14:tracePt t="19588" x="1466850" y="2508250"/>
          <p14:tracePt t="19605" x="1631950" y="2590800"/>
          <p14:tracePt t="19621" x="1835150" y="2635250"/>
          <p14:tracePt t="19639" x="2012950" y="2647950"/>
          <p14:tracePt t="19655" x="2120900" y="2647950"/>
          <p14:tracePt t="19671" x="2216150" y="2628900"/>
          <p14:tracePt t="19688" x="2279650" y="2578100"/>
          <p14:tracePt t="19705" x="2317750" y="2489200"/>
          <p14:tracePt t="19721" x="2330450" y="2400300"/>
          <p14:tracePt t="19723" x="2336800" y="2368550"/>
          <p14:tracePt t="19738" x="2336800" y="2336800"/>
          <p14:tracePt t="19756" x="2330450" y="2235200"/>
          <p14:tracePt t="19773" x="2305050" y="2197100"/>
          <p14:tracePt t="19788" x="2266950" y="2171700"/>
          <p14:tracePt t="19805" x="2247900" y="2165350"/>
          <p14:tracePt t="19821" x="2235200" y="2165350"/>
          <p14:tracePt t="20012" x="0" y="0"/>
        </p14:tracePtLst>
        <p14:tracePtLst>
          <p14:tracePt t="21741" x="6019800" y="2603500"/>
          <p14:tracePt t="21773" x="6019800" y="2609850"/>
          <p14:tracePt t="21785" x="6032500" y="2609850"/>
          <p14:tracePt t="21806" x="6165850" y="2609850"/>
          <p14:tracePt t="21823" x="6343650" y="2609850"/>
          <p14:tracePt t="21840" x="6572250" y="2609850"/>
          <p14:tracePt t="21858" x="6819900" y="2609850"/>
          <p14:tracePt t="21872" x="7016750" y="2609850"/>
          <p14:tracePt t="21889" x="7162800" y="2609850"/>
          <p14:tracePt t="21906" x="7258050" y="2609850"/>
          <p14:tracePt t="21908" x="7283450" y="2609850"/>
          <p14:tracePt t="21920" x="7315200" y="2609850"/>
          <p14:tracePt t="21937" x="7372350" y="2609850"/>
          <p14:tracePt t="21954" x="7429500" y="2609850"/>
          <p14:tracePt t="21956" x="7461250" y="2609850"/>
          <p14:tracePt t="21970" x="7493000" y="2609850"/>
          <p14:tracePt t="21987" x="7600950" y="2609850"/>
          <p14:tracePt t="22004" x="7651750" y="2609850"/>
          <p14:tracePt t="22021" x="7670800" y="2609850"/>
          <p14:tracePt t="22037" x="7677150" y="2609850"/>
          <p14:tracePt t="22068" x="7683500" y="2609850"/>
          <p14:tracePt t="22076" x="7689850" y="2616200"/>
          <p14:tracePt t="22086" x="7696200" y="2616200"/>
          <p14:tracePt t="22103" x="7721600" y="2616200"/>
          <p14:tracePt t="22120" x="7766050" y="2616200"/>
          <p14:tracePt t="22137" x="7810500" y="2616200"/>
          <p14:tracePt t="22154" x="7867650" y="2616200"/>
          <p14:tracePt t="22171" x="7912100" y="2616200"/>
          <p14:tracePt t="22173" x="7950200" y="2616200"/>
          <p14:tracePt t="22187" x="8007350" y="2603500"/>
          <p14:tracePt t="22205" x="8045450" y="2603500"/>
          <p14:tracePt t="22221" x="8096250" y="2603500"/>
          <p14:tracePt t="22237" x="8128000" y="2603500"/>
          <p14:tracePt t="22254" x="8140700" y="2603500"/>
          <p14:tracePt t="22270" x="8153400" y="2603500"/>
          <p14:tracePt t="22419" x="8159750" y="2603500"/>
          <p14:tracePt t="22443" x="8172450" y="2603500"/>
          <p14:tracePt t="22451" x="8185150" y="2603500"/>
          <p14:tracePt t="22459" x="8204200" y="2603500"/>
          <p14:tracePt t="22472" x="8229600" y="2603500"/>
          <p14:tracePt t="22486" x="8305800" y="2603500"/>
          <p14:tracePt t="22503" x="8388350" y="2603500"/>
          <p14:tracePt t="22519" x="8477250" y="2603500"/>
          <p14:tracePt t="22539" x="8559800" y="2603500"/>
          <p14:tracePt t="22541" x="8591550" y="2603500"/>
          <p14:tracePt t="22553" x="8629650" y="2603500"/>
          <p14:tracePt t="22569" x="8693150" y="2603500"/>
          <p14:tracePt t="22586" x="8750300" y="2603500"/>
          <p14:tracePt t="22589" x="8782050" y="2603500"/>
          <p14:tracePt t="22603" x="8813800" y="2603500"/>
          <p14:tracePt t="22620" x="8839200" y="2603500"/>
          <p14:tracePt t="22636" x="8864600" y="2603500"/>
          <p14:tracePt t="22653" x="8877300" y="2603500"/>
          <p14:tracePt t="22669" x="8883650" y="2603500"/>
          <p14:tracePt t="22686" x="8896350" y="2603500"/>
          <p14:tracePt t="22719" x="8909050" y="2603500"/>
          <p14:tracePt t="22736" x="8915400" y="2603500"/>
          <p14:tracePt t="22755" x="8921750" y="2603500"/>
          <p14:tracePt t="23032" x="8915400" y="2603500"/>
          <p14:tracePt t="23044" x="8877300" y="2603500"/>
          <p14:tracePt t="23060" x="8832850" y="2603500"/>
          <p14:tracePt t="23080" x="8743950" y="2603500"/>
          <p14:tracePt t="23089" x="8693150" y="2603500"/>
          <p14:tracePt t="23103" x="8553450" y="2603500"/>
          <p14:tracePt t="23120" x="8394700" y="2603500"/>
          <p14:tracePt t="23136" x="8248650" y="2603500"/>
          <p14:tracePt t="23153" x="8121650" y="2603500"/>
          <p14:tracePt t="23156" x="8077200" y="2603500"/>
          <p14:tracePt t="23170" x="8045450" y="2603500"/>
          <p14:tracePt t="23187" x="7969250" y="2603500"/>
          <p14:tracePt t="23203" x="7924800" y="2603500"/>
          <p14:tracePt t="23221" x="7899400" y="2603500"/>
          <p14:tracePt t="23237" x="7893050" y="2603500"/>
          <p14:tracePt t="23325" x="7905750" y="2603500"/>
          <p14:tracePt t="23338" x="7918450" y="2603500"/>
          <p14:tracePt t="23354" x="8032750" y="2603500"/>
          <p14:tracePt t="23370" x="8235950" y="2603500"/>
          <p14:tracePt t="23373" x="8362950" y="2603500"/>
          <p14:tracePt t="23387" x="8642350" y="2603500"/>
          <p14:tracePt t="23404" x="8883650" y="2603500"/>
          <p14:tracePt t="23421" x="9023350" y="2590800"/>
          <p14:tracePt t="23437" x="9042400" y="2584450"/>
          <p14:tracePt t="23454" x="9048750" y="2584450"/>
          <p14:tracePt t="23488" x="9055100" y="2578100"/>
          <p14:tracePt t="23503" x="9055100" y="2565400"/>
          <p14:tracePt t="23520" x="9048750" y="2546350"/>
          <p14:tracePt t="23537" x="9023350" y="2527300"/>
          <p14:tracePt t="23554" x="9004300" y="2508250"/>
          <p14:tracePt t="23569" x="8997950" y="2501900"/>
          <p14:tracePt t="23699" x="9010650" y="2501900"/>
          <p14:tracePt t="23708" x="9023350" y="2508250"/>
          <p14:tracePt t="23720" x="9042400" y="2520950"/>
          <p14:tracePt t="23736" x="9086850" y="2540000"/>
          <p14:tracePt t="23754" x="9105900" y="2552700"/>
          <p14:tracePt t="23770" x="9112250" y="2552700"/>
          <p14:tracePt t="24000" x="9124950" y="2552700"/>
          <p14:tracePt t="24015" x="9188450" y="2552700"/>
          <p14:tracePt t="24033" x="9347200" y="2552700"/>
          <p14:tracePt t="24047" x="9588500" y="2552700"/>
          <p14:tracePt t="24057" x="9721850" y="2552700"/>
          <p14:tracePt t="24070" x="9937750" y="2552700"/>
          <p14:tracePt t="24086" x="10064750" y="2552700"/>
          <p14:tracePt t="24103" x="10109200" y="2552700"/>
          <p14:tracePt t="24119" x="10121900" y="2552700"/>
          <p14:tracePt t="24231" x="10128250" y="2552700"/>
          <p14:tracePt t="24245" x="10140950" y="2552700"/>
          <p14:tracePt t="24262" x="10172700" y="2552700"/>
          <p14:tracePt t="24280" x="10229850" y="2552700"/>
          <p14:tracePt t="24284" x="10274300" y="2552700"/>
          <p14:tracePt t="24294" x="10337800" y="2552700"/>
          <p14:tracePt t="24303" x="10401300" y="2552700"/>
          <p14:tracePt t="24320" x="10528300" y="2552700"/>
          <p14:tracePt t="24337" x="10642600" y="2552700"/>
          <p14:tracePt t="24340" x="10699750" y="2552700"/>
          <p14:tracePt t="24353" x="10744200" y="2552700"/>
          <p14:tracePt t="24370" x="10826750" y="2552700"/>
          <p14:tracePt t="24372" x="10871200" y="2552700"/>
          <p14:tracePt t="24387" x="10896600" y="2552700"/>
          <p14:tracePt t="24404" x="10922000" y="2552700"/>
          <p14:tracePt t="24534" x="10909300" y="2552700"/>
          <p14:tracePt t="24550" x="10890250" y="2552700"/>
          <p14:tracePt t="24570" x="10858500" y="2552700"/>
          <p14:tracePt t="24588" x="10788650" y="2552700"/>
          <p14:tracePt t="24604" x="10661650" y="2552700"/>
          <p14:tracePt t="24620" x="10445750" y="2565400"/>
          <p14:tracePt t="24638" x="10071100" y="2622550"/>
          <p14:tracePt t="24653" x="9429750" y="2679700"/>
          <p14:tracePt t="24669" x="8566150" y="2698750"/>
          <p14:tracePt t="24686" x="7493000" y="2698750"/>
          <p14:tracePt t="24703" x="6254750" y="2698750"/>
          <p14:tracePt t="24719" x="5029200" y="2698750"/>
          <p14:tracePt t="24736" x="4108450" y="2698750"/>
          <p14:tracePt t="24753" x="3613150" y="2698750"/>
          <p14:tracePt t="24770" x="3448050" y="2711450"/>
          <p14:tracePt t="24771" x="3435350" y="2711450"/>
          <p14:tracePt t="24786" x="3422650" y="2711450"/>
          <p14:tracePt t="24802" x="3416300" y="2711450"/>
          <p14:tracePt t="24871" x="3409950" y="2711450"/>
          <p14:tracePt t="24887" x="3390900" y="2717800"/>
          <p14:tracePt t="24904" x="3340100" y="2724150"/>
          <p14:tracePt t="24920" x="3276600" y="2730500"/>
          <p14:tracePt t="24937" x="3155950" y="2730500"/>
          <p14:tracePt t="24953" x="3022600" y="2730500"/>
          <p14:tracePt t="24955" x="2952750" y="2730500"/>
          <p14:tracePt t="24970" x="2901950" y="2730500"/>
          <p14:tracePt t="24988" x="2768600" y="2736850"/>
          <p14:tracePt t="25004" x="2730500" y="2749550"/>
          <p14:tracePt t="25021" x="2692400" y="2755900"/>
          <p14:tracePt t="25037" x="2660650" y="2762250"/>
          <p14:tracePt t="25053" x="2609850" y="2774950"/>
          <p14:tracePt t="25071" x="2565400" y="2800350"/>
          <p14:tracePt t="25086" x="2527300" y="2813050"/>
          <p14:tracePt t="25102" x="2508250" y="2825750"/>
          <p14:tracePt t="25172" x="2514600" y="2825750"/>
          <p14:tracePt t="25181" x="2533650" y="2825750"/>
          <p14:tracePt t="25189" x="2546350" y="2825750"/>
          <p14:tracePt t="25204" x="2552700" y="2825750"/>
          <p14:tracePt t="25219" x="2559050" y="2825750"/>
          <p14:tracePt t="25288" x="2546350" y="2813050"/>
          <p14:tracePt t="25306" x="2476500" y="2774950"/>
          <p14:tracePt t="25327" x="2197100" y="2698750"/>
          <p14:tracePt t="25341" x="1981200" y="2641600"/>
          <p14:tracePt t="25353" x="1898650" y="2635250"/>
          <p14:tracePt t="25370" x="1790700" y="2628900"/>
          <p14:tracePt t="25372" x="1752600" y="2628900"/>
          <p14:tracePt t="25387" x="1708150" y="2641600"/>
          <p14:tracePt t="25404" x="1689100" y="2667000"/>
          <p14:tracePt t="25420" x="1676400" y="2717800"/>
          <p14:tracePt t="25437" x="1670050" y="2781300"/>
          <p14:tracePt t="25453" x="1670050" y="2851150"/>
          <p14:tracePt t="25470" x="1682750" y="2889250"/>
          <p14:tracePt t="25486" x="1714500" y="2933700"/>
          <p14:tracePt t="25503" x="1797050" y="2978150"/>
          <p14:tracePt t="25520" x="1949450" y="3028950"/>
          <p14:tracePt t="25536" x="2139950" y="3048000"/>
          <p14:tracePt t="25553" x="2286000" y="3048000"/>
          <p14:tracePt t="25556" x="2343150" y="3048000"/>
          <p14:tracePt t="25570" x="2368550" y="3035300"/>
          <p14:tracePt t="25589" x="2400300" y="3009900"/>
          <p14:tracePt t="25603" x="2406650" y="3003550"/>
          <p14:tracePt t="25620" x="2406650" y="2990850"/>
          <p14:tracePt t="25637" x="2406650" y="2984500"/>
          <p14:tracePt t="25754" x="2419350" y="2978150"/>
          <p14:tracePt t="25773" x="2533650" y="2990850"/>
          <p14:tracePt t="25790" x="2755900" y="3035300"/>
          <p14:tracePt t="25806" x="3048000" y="3098800"/>
          <p14:tracePt t="25820" x="3263900" y="3143250"/>
          <p14:tracePt t="25836" x="3327400" y="3162300"/>
          <p14:tracePt t="25853" x="3333750" y="3162300"/>
          <p14:tracePt t="25886" x="3314700" y="3175000"/>
          <p14:tracePt t="25903" x="3257550" y="3175000"/>
          <p14:tracePt t="25919" x="3143250" y="3175000"/>
          <p14:tracePt t="25936" x="2984500" y="3175000"/>
          <p14:tracePt t="25952" x="2832100" y="3175000"/>
          <p14:tracePt t="25970" x="2717800" y="3175000"/>
          <p14:tracePt t="25985" x="2673350" y="3175000"/>
          <p14:tracePt t="26002" x="2667000" y="3175000"/>
          <p14:tracePt t="26150" x="2660650" y="3175000"/>
          <p14:tracePt t="26165" x="2654300" y="3175000"/>
          <p14:tracePt t="26178" x="2647950" y="3175000"/>
          <p14:tracePt t="26245" x="2673350" y="3175000"/>
          <p14:tracePt t="26256" x="2730500" y="3175000"/>
          <p14:tracePt t="26270" x="2882900" y="3175000"/>
          <p14:tracePt t="26286" x="3130550" y="3175000"/>
          <p14:tracePt t="26304" x="3479800" y="3175000"/>
          <p14:tracePt t="26320" x="3784600" y="3175000"/>
          <p14:tracePt t="26323" x="3886200" y="3175000"/>
          <p14:tracePt t="26336" x="3968750" y="3175000"/>
          <p14:tracePt t="26352" x="4057650" y="3175000"/>
          <p14:tracePt t="26356" x="4064000" y="3175000"/>
          <p14:tracePt t="26369" x="4070350" y="3175000"/>
          <p14:tracePt t="26385" x="4076700" y="3175000"/>
          <p14:tracePt t="27083" x="0" y="0"/>
        </p14:tracePtLst>
        <p14:tracePtLst>
          <p14:tracePt t="28568" x="3384550" y="1885950"/>
          <p14:tracePt t="28573" x="3359150" y="1885950"/>
          <p14:tracePt t="28585" x="3333750" y="1885950"/>
          <p14:tracePt t="28602" x="3270250" y="1885950"/>
          <p14:tracePt t="28618" x="3200400" y="1905000"/>
          <p14:tracePt t="28621" x="3162300" y="1924050"/>
          <p14:tracePt t="28636" x="3098800" y="1955800"/>
          <p14:tracePt t="28653" x="3054350" y="1981200"/>
          <p14:tracePt t="28668" x="3022600" y="2012950"/>
          <p14:tracePt t="28684" x="3009900" y="2044700"/>
          <p14:tracePt t="28701" x="3003550" y="2089150"/>
          <p14:tracePt t="28718" x="3003550" y="2120900"/>
          <p14:tracePt t="28734" x="3022600" y="2171700"/>
          <p14:tracePt t="28751" x="3086100" y="2216150"/>
          <p14:tracePt t="28769" x="3187700" y="2266950"/>
          <p14:tracePt t="28785" x="3346450" y="2317750"/>
          <p14:tracePt t="28787" x="3441700" y="2324100"/>
          <p14:tracePt t="28801" x="3524250" y="2330450"/>
          <p14:tracePt t="28818" x="3683000" y="2330450"/>
          <p14:tracePt t="28822" x="3740150" y="2317750"/>
          <p14:tracePt t="28835" x="3816350" y="2247900"/>
          <p14:tracePt t="28851" x="3835400" y="2178050"/>
          <p14:tracePt t="28871" x="3835400" y="2057400"/>
          <p14:tracePt t="28885" x="3771900" y="1917700"/>
          <p14:tracePt t="28902" x="3670300" y="1778000"/>
          <p14:tracePt t="28918" x="3536950" y="1644650"/>
          <p14:tracePt t="28935" x="3371850" y="1530350"/>
          <p14:tracePt t="28951" x="3194050" y="1460500"/>
          <p14:tracePt t="28967" x="3022600" y="1428750"/>
          <p14:tracePt t="28984" x="2895600" y="1409700"/>
          <p14:tracePt t="29001" x="2806700" y="1409700"/>
          <p14:tracePt t="29018" x="2717800" y="1422400"/>
          <p14:tracePt t="29035" x="2635250" y="1447800"/>
          <p14:tracePt t="29036" x="2597150" y="1473200"/>
          <p14:tracePt t="29052" x="2527300" y="1524000"/>
          <p14:tracePt t="29071" x="2451100" y="1587500"/>
          <p14:tracePt t="29085" x="2406650" y="1651000"/>
          <p14:tracePt t="29101" x="2381250" y="1733550"/>
          <p14:tracePt t="29118" x="2374900" y="1790700"/>
          <p14:tracePt t="29135" x="2374900" y="1854200"/>
          <p14:tracePt t="29151" x="2400300" y="1905000"/>
          <p14:tracePt t="29168" x="2457450" y="1955800"/>
          <p14:tracePt t="29185" x="2571750" y="2006600"/>
          <p14:tracePt t="29201" x="2711450" y="2025650"/>
          <p14:tracePt t="29205" x="2787650" y="2038350"/>
          <p14:tracePt t="29218" x="2851150" y="2038350"/>
          <p14:tracePt t="29235" x="3009900" y="2012950"/>
          <p14:tracePt t="29252" x="3048000" y="1974850"/>
          <p14:tracePt t="29270" x="3054350" y="1930400"/>
          <p14:tracePt t="29285" x="3048000" y="1866900"/>
          <p14:tracePt t="29301" x="3009900" y="1803400"/>
          <p14:tracePt t="29318" x="2959100" y="1746250"/>
          <p14:tracePt t="29334" x="2895600" y="1701800"/>
          <p14:tracePt t="29352" x="2800350" y="1657350"/>
          <p14:tracePt t="29369" x="2743200" y="1644650"/>
          <p14:tracePt t="29385" x="2724150" y="1644650"/>
          <p14:tracePt t="29402" x="2711450" y="1644650"/>
          <p14:tracePt t="29418" x="2692400" y="1651000"/>
          <p14:tracePt t="29434" x="2686050" y="1695450"/>
          <p14:tracePt t="29436" x="2686050" y="1714500"/>
          <p14:tracePt t="29452" x="2686050" y="1771650"/>
          <p14:tracePt t="29468" x="2705100" y="1809750"/>
          <p14:tracePt t="29485" x="2743200" y="1841500"/>
          <p14:tracePt t="29502" x="2813050" y="1860550"/>
          <p14:tracePt t="29518" x="2901950" y="1866900"/>
          <p14:tracePt t="29535" x="3054350" y="1854200"/>
          <p14:tracePt t="29551" x="3187700" y="1809750"/>
          <p14:tracePt t="29571" x="3257550" y="1752600"/>
          <p14:tracePt t="29573" x="3270250" y="1739900"/>
          <p14:tracePt t="29585" x="3276600" y="1727200"/>
          <p14:tracePt t="29602" x="3282950" y="1714500"/>
          <p14:tracePt t="29757" x="3289300" y="1714500"/>
          <p14:tracePt t="29771" x="3289300" y="1720850"/>
          <p14:tracePt t="29787" x="3302000" y="1739900"/>
          <p14:tracePt t="29788" x="0" y="0"/>
        </p14:tracePtLst>
        <p14:tracePtLst>
          <p14:tracePt t="30334" x="4133850" y="3416300"/>
          <p14:tracePt t="30406" x="4133850" y="3435350"/>
          <p14:tracePt t="30421" x="4191000" y="3473450"/>
          <p14:tracePt t="30438" x="4330700" y="3524250"/>
          <p14:tracePt t="30454" x="4578350" y="3581400"/>
          <p14:tracePt t="30470" x="4876800" y="3613150"/>
          <p14:tracePt t="30486" x="5073650" y="3613150"/>
          <p14:tracePt t="30501" x="5226050" y="3600450"/>
          <p14:tracePt t="30518" x="5264150" y="3581400"/>
          <p14:tracePt t="30541" x="5270500" y="3575050"/>
          <p14:tracePt t="30556" x="5270500" y="3562350"/>
          <p14:tracePt t="30987" x="0" y="0"/>
        </p14:tracePtLst>
        <p14:tracePtLst>
          <p14:tracePt t="32330" x="1511300" y="4343400"/>
          <p14:tracePt t="32365" x="1524000" y="4343400"/>
          <p14:tracePt t="32372" x="1555750" y="4343400"/>
          <p14:tracePt t="32385" x="1606550" y="4343400"/>
          <p14:tracePt t="32400" x="1797050" y="4343400"/>
          <p14:tracePt t="32420" x="2451100" y="4343400"/>
          <p14:tracePt t="32434" x="2774950" y="4343400"/>
          <p14:tracePt t="32450" x="3378200" y="4343400"/>
          <p14:tracePt t="32468" x="4025900" y="4343400"/>
          <p14:tracePt t="32484" x="4178300" y="4343400"/>
          <p14:tracePt t="32500" x="4203700" y="4343400"/>
          <p14:tracePt t="32517" x="4210050" y="4343400"/>
          <p14:tracePt t="32565" x="4203700" y="4343400"/>
          <p14:tracePt t="32573" x="4165600" y="4343400"/>
          <p14:tracePt t="32583" x="4102100" y="4343400"/>
          <p14:tracePt t="32599" x="3854450" y="4343400"/>
          <p14:tracePt t="32616" x="3422650" y="4343400"/>
          <p14:tracePt t="32633" x="2882900" y="4343400"/>
          <p14:tracePt t="32650" x="2444750" y="4343400"/>
          <p14:tracePt t="32651" x="2317750" y="4343400"/>
          <p14:tracePt t="32666" x="2209800" y="4343400"/>
          <p14:tracePt t="32685" x="2108200" y="4343400"/>
          <p14:tracePt t="32700" x="2101850" y="4343400"/>
          <p14:tracePt t="32781" x="2127250" y="4343400"/>
          <p14:tracePt t="32794" x="2190750" y="4343400"/>
          <p14:tracePt t="32807" x="2419350" y="4343400"/>
          <p14:tracePt t="32824" x="2813050" y="4343400"/>
          <p14:tracePt t="32827" x="2984500" y="4343400"/>
          <p14:tracePt t="32838" x="3117850" y="4343400"/>
          <p14:tracePt t="32852" x="3263900" y="4349750"/>
          <p14:tracePt t="32867" x="3302000" y="4349750"/>
          <p14:tracePt t="32900" x="3302000" y="4356100"/>
          <p14:tracePt t="32916" x="3225800" y="4362450"/>
          <p14:tracePt t="32933" x="3067050" y="4362450"/>
          <p14:tracePt t="32951" x="2876550" y="4362450"/>
          <p14:tracePt t="32967" x="2686050" y="4362450"/>
          <p14:tracePt t="32983" x="2590800" y="4362450"/>
          <p14:tracePt t="33000" x="2578100" y="4362450"/>
          <p14:tracePt t="33016" x="2571750" y="4362450"/>
          <p14:tracePt t="33053" x="2711450" y="4362450"/>
          <p14:tracePt t="33069" x="2921000" y="4362450"/>
          <p14:tracePt t="33084" x="3276600" y="4362450"/>
          <p14:tracePt t="33101" x="3556000" y="4362450"/>
          <p14:tracePt t="33118" x="3657600" y="4362450"/>
          <p14:tracePt t="33134" x="3683000" y="4362450"/>
          <p14:tracePt t="33152" x="3689350" y="4362450"/>
          <p14:tracePt t="33169" x="3670300" y="4362450"/>
          <p14:tracePt t="33184" x="3575050" y="4362450"/>
          <p14:tracePt t="33200" x="3397250" y="4362450"/>
          <p14:tracePt t="33217" x="3219450" y="4362450"/>
          <p14:tracePt t="33221" x="3155950" y="4362450"/>
          <p14:tracePt t="33234" x="3098800" y="4375150"/>
          <p14:tracePt t="33253" x="3073400" y="4381500"/>
          <p14:tracePt t="33276" x="3092450" y="4381500"/>
          <p14:tracePt t="33287" x="3124200" y="4381500"/>
          <p14:tracePt t="33301" x="3270250" y="4381500"/>
          <p14:tracePt t="33318" x="3492500" y="4381500"/>
          <p14:tracePt t="33334" x="3714750" y="4381500"/>
          <p14:tracePt t="33350" x="3810000" y="4381500"/>
          <p14:tracePt t="33368" x="3829050" y="4381500"/>
          <p14:tracePt t="33400" x="3746500" y="4381500"/>
          <p14:tracePt t="33417" x="3575050" y="4381500"/>
          <p14:tracePt t="33422" x="3479800" y="4381500"/>
          <p14:tracePt t="33434" x="3397250" y="4381500"/>
          <p14:tracePt t="33450" x="3289300" y="4381500"/>
          <p14:tracePt t="33469" x="3263900" y="4381500"/>
          <p14:tracePt t="33501" x="3270250" y="4381500"/>
          <p14:tracePt t="33511" x="3302000" y="4381500"/>
          <p14:tracePt t="33524" x="3397250" y="4381500"/>
          <p14:tracePt t="33539" x="3473450" y="4381500"/>
          <p14:tracePt t="33551" x="3606800" y="4381500"/>
          <p14:tracePt t="33566" x="3651250" y="4381500"/>
          <p14:tracePt t="33583" x="3657600" y="4381500"/>
          <p14:tracePt t="33612" x="3625850" y="4381500"/>
          <p14:tracePt t="33621" x="3581400" y="4381500"/>
          <p14:tracePt t="33633" x="3530600" y="4381500"/>
          <p14:tracePt t="33649" x="3435350" y="4381500"/>
          <p14:tracePt t="33668" x="3397250" y="4381500"/>
          <p14:tracePt t="33717" x="3416300" y="4381500"/>
          <p14:tracePt t="33727" x="3460750" y="4381500"/>
          <p14:tracePt t="33739" x="3587750" y="4381500"/>
          <p14:tracePt t="33754" x="3676650" y="4394200"/>
          <p14:tracePt t="33767" x="3752850" y="4406900"/>
          <p14:tracePt t="33784" x="3765550" y="4406900"/>
          <p14:tracePt t="33817" x="3746500" y="4419600"/>
          <p14:tracePt t="33834" x="3689350" y="4419600"/>
          <p14:tracePt t="33850" x="3606800" y="4419600"/>
          <p14:tracePt t="33855" x="3581400" y="4419600"/>
          <p14:tracePt t="33868" x="3568700" y="4419600"/>
          <p14:tracePt t="33883" x="3562350" y="4419600"/>
          <p14:tracePt t="33916" x="3575050" y="4419600"/>
          <p14:tracePt t="33924" x="3600450" y="4419600"/>
          <p14:tracePt t="33934" x="3632200" y="4419600"/>
          <p14:tracePt t="33949" x="3727450" y="4419600"/>
          <p14:tracePt t="33966" x="3784600" y="4419600"/>
          <p14:tracePt t="33983" x="3797300" y="4419600"/>
          <p14:tracePt t="33999" x="3803650" y="4419600"/>
          <p14:tracePt t="34180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 -API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</a:t>
            </a:r>
          </a:p>
        </p:txBody>
      </p:sp>
      <p:graphicFrame>
        <p:nvGraphicFramePr>
          <p:cNvPr id="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6986"/>
              </p:ext>
            </p:extLst>
          </p:nvPr>
        </p:nvGraphicFramePr>
        <p:xfrm>
          <a:off x="523052" y="1224346"/>
          <a:ext cx="11259975" cy="3087558"/>
        </p:xfrm>
        <a:graphic>
          <a:graphicData uri="http://schemas.openxmlformats.org/drawingml/2006/table">
            <a:tbl>
              <a:tblPr/>
              <a:tblGrid>
                <a:gridCol w="38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接口名称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连接对象，用于与数据库取得连接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Driver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用于创建连接（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）对象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Statement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语句对象，用于执行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语句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PreparedStatement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预编译语句对象，用于执行预编译的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语句，执行效率比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Statement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CallableStatement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存储过程语句对象，用于调用执行存储过程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ResultSet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结果集对象，包含执行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语句后返回的数据的集合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23051" y="4499355"/>
            <a:ext cx="11259975" cy="2252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charset="-122"/>
              </a:rPr>
              <a:t> Connection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charset="-122"/>
              </a:rPr>
              <a:t>extends Wrapper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  <a:cs typeface="宋体" charset="-122"/>
              </a:rPr>
              <a:t>{ …}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Driver {…}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Statement extends Wrapper{…}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  <a:cs typeface="宋体" charset="-122"/>
              </a:rPr>
              <a:t>PreparedStatement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extends Statement {…}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  <a:cs typeface="宋体" charset="-122"/>
              </a:rPr>
              <a:t>CallableStatement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extends PreparedStatement{…}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宋体" charset="-122"/>
              </a:rPr>
              <a:t>interface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  <a:cs typeface="宋体" charset="-122"/>
              </a:rPr>
              <a:t>ResultSet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宋体" charset="-122"/>
              </a:rPr>
              <a:t> extends Wrapper{…}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13"/>
    </mc:Choice>
    <mc:Fallback xmlns="">
      <p:transition spd="slow" advTm="152013"/>
    </mc:Fallback>
  </mc:AlternateContent>
  <p:extLst>
    <p:ext uri="{3A86A75C-4F4B-4683-9AE1-C65F6400EC91}">
      <p14:laserTraceLst xmlns:p14="http://schemas.microsoft.com/office/powerpoint/2010/main">
        <p14:tracePtLst>
          <p14:tracePt t="2451" x="1701800" y="819150"/>
          <p14:tracePt t="2549" x="1714500" y="825500"/>
          <p14:tracePt t="2556" x="1739900" y="825500"/>
          <p14:tracePt t="2563" x="1797050" y="825500"/>
          <p14:tracePt t="2580" x="2044700" y="825500"/>
          <p14:tracePt t="2596" x="2540000" y="825500"/>
          <p14:tracePt t="2613" x="3206750" y="825500"/>
          <p14:tracePt t="2630" x="3917950" y="825500"/>
          <p14:tracePt t="2646" x="4540250" y="825500"/>
          <p14:tracePt t="2651" x="4756150" y="825500"/>
          <p14:tracePt t="2663" x="4889500" y="825500"/>
          <p14:tracePt t="2679" x="5029200" y="825500"/>
          <p14:tracePt t="2681" x="5041900" y="825500"/>
          <p14:tracePt t="2696" x="5048250" y="825500"/>
          <p14:tracePt t="2713" x="5054600" y="825500"/>
          <p14:tracePt t="2922" x="5035550" y="831850"/>
          <p14:tracePt t="2931" x="4991100" y="838200"/>
          <p14:tracePt t="2940" x="4946650" y="838200"/>
          <p14:tracePt t="2947" x="4870450" y="838200"/>
          <p14:tracePt t="2963" x="4648200" y="838200"/>
          <p14:tracePt t="2980" x="4279900" y="838200"/>
          <p14:tracePt t="2997" x="3721100" y="774700"/>
          <p14:tracePt t="3013" x="3143250" y="717550"/>
          <p14:tracePt t="3029" x="2686050" y="704850"/>
          <p14:tracePt t="3046" x="2406650" y="704850"/>
          <p14:tracePt t="3063" x="2273300" y="704850"/>
          <p14:tracePt t="3068" x="2247900" y="704850"/>
          <p14:tracePt t="3080" x="2228850" y="704850"/>
          <p14:tracePt t="3096" x="2222500" y="704850"/>
          <p14:tracePt t="3253" x="2241550" y="704850"/>
          <p14:tracePt t="3259" x="2254250" y="704850"/>
          <p14:tracePt t="3268" x="2273300" y="704850"/>
          <p14:tracePt t="3280" x="2298700" y="704850"/>
          <p14:tracePt t="3296" x="2374900" y="704850"/>
          <p14:tracePt t="3313" x="2533650" y="704850"/>
          <p14:tracePt t="3330" x="2628900" y="704850"/>
          <p14:tracePt t="3346" x="2679700" y="704850"/>
          <p14:tracePt t="3363" x="2692400" y="704850"/>
          <p14:tracePt t="3427" x="2679700" y="704850"/>
          <p14:tracePt t="3436" x="2628900" y="711200"/>
          <p14:tracePt t="3446" x="2578100" y="717550"/>
          <p14:tracePt t="3462" x="2444750" y="730250"/>
          <p14:tracePt t="3479" x="2298700" y="730250"/>
          <p14:tracePt t="3482" x="2247900" y="730250"/>
          <p14:tracePt t="3498" x="2171700" y="730250"/>
          <p14:tracePt t="3513" x="2159000" y="730250"/>
          <p14:tracePt t="3529" x="2152650" y="730250"/>
          <p14:tracePt t="3595" x="2159000" y="730250"/>
          <p14:tracePt t="3603" x="2197100" y="730250"/>
          <p14:tracePt t="3612" x="2273300" y="730250"/>
          <p14:tracePt t="3629" x="2495550" y="730250"/>
          <p14:tracePt t="3646" x="2844800" y="730250"/>
          <p14:tracePt t="3662" x="3194050" y="730250"/>
          <p14:tracePt t="3666" x="3321050" y="730250"/>
          <p14:tracePt t="3679" x="3409950" y="730250"/>
          <p14:tracePt t="3696" x="3505200" y="730250"/>
          <p14:tracePt t="3713" x="3524250" y="730250"/>
          <p14:tracePt t="3715" x="3530600" y="730250"/>
          <p14:tracePt t="3836" x="3517900" y="730250"/>
          <p14:tracePt t="3842" x="3479800" y="730250"/>
          <p14:tracePt t="3852" x="3384550" y="730250"/>
          <p14:tracePt t="3862" x="3257550" y="730250"/>
          <p14:tracePt t="3879" x="2889250" y="730250"/>
          <p14:tracePt t="3896" x="2495550" y="730250"/>
          <p14:tracePt t="3899" x="2368550" y="730250"/>
          <p14:tracePt t="3913" x="2222500" y="730250"/>
          <p14:tracePt t="3930" x="2184400" y="730250"/>
          <p14:tracePt t="3971" x="2197100" y="730250"/>
          <p14:tracePt t="3980" x="2235200" y="730250"/>
          <p14:tracePt t="3996" x="2381250" y="730250"/>
          <p14:tracePt t="4012" x="2603500" y="730250"/>
          <p14:tracePt t="4029" x="2921000" y="730250"/>
          <p14:tracePt t="4046" x="3270250" y="730250"/>
          <p14:tracePt t="4062" x="3549650" y="730250"/>
          <p14:tracePt t="4068" x="3644900" y="730250"/>
          <p14:tracePt t="4079" x="3708400" y="730250"/>
          <p14:tracePt t="4096" x="3752850" y="730250"/>
          <p14:tracePt t="4112" x="3759200" y="730250"/>
          <p14:tracePt t="4221" x="3714750" y="730250"/>
          <p14:tracePt t="4227" x="3663950" y="717550"/>
          <p14:tracePt t="4236" x="3587750" y="711200"/>
          <p14:tracePt t="4246" x="3511550" y="704850"/>
          <p14:tracePt t="4262" x="3365500" y="692150"/>
          <p14:tracePt t="4279" x="3270250" y="692150"/>
          <p14:tracePt t="4283" x="3251200" y="692150"/>
          <p14:tracePt t="4296" x="3244850" y="692150"/>
          <p14:tracePt t="4312" x="3238500" y="692150"/>
          <p14:tracePt t="4331" x="3244850" y="692150"/>
          <p14:tracePt t="4346" x="3390900" y="692150"/>
          <p14:tracePt t="4362" x="3708400" y="692150"/>
          <p14:tracePt t="4379" x="4273550" y="692150"/>
          <p14:tracePt t="4396" x="4864100" y="717550"/>
          <p14:tracePt t="4413" x="5156200" y="723900"/>
          <p14:tracePt t="4418" x="5207000" y="723900"/>
          <p14:tracePt t="4429" x="5226050" y="723900"/>
          <p14:tracePt t="4446" x="5238750" y="723900"/>
          <p14:tracePt t="4486" x="5207000" y="723900"/>
          <p14:tracePt t="4493" x="5162550" y="723900"/>
          <p14:tracePt t="4501" x="5099050" y="723900"/>
          <p14:tracePt t="4512" x="5016500" y="723900"/>
          <p14:tracePt t="4529" x="4648200" y="723900"/>
          <p14:tracePt t="4545" x="4324350" y="723900"/>
          <p14:tracePt t="4562" x="4070350" y="723900"/>
          <p14:tracePt t="4579" x="3911600" y="723900"/>
          <p14:tracePt t="4595" x="3860800" y="723900"/>
          <p14:tracePt t="4613" x="3848100" y="723900"/>
          <p14:tracePt t="4674" x="3860800" y="723900"/>
          <p14:tracePt t="4682" x="3886200" y="723900"/>
          <p14:tracePt t="4690" x="3943350" y="723900"/>
          <p14:tracePt t="4699" x="4025900" y="723900"/>
          <p14:tracePt t="4712" x="4121150" y="723900"/>
          <p14:tracePt t="4729" x="4483100" y="723900"/>
          <p14:tracePt t="4745" x="4629150" y="723900"/>
          <p14:tracePt t="4762" x="4673600" y="723900"/>
          <p14:tracePt t="4779" x="4679950" y="723900"/>
          <p14:tracePt t="4811" x="4660900" y="723900"/>
          <p14:tracePt t="4819" x="4616450" y="723900"/>
          <p14:tracePt t="4828" x="4540250" y="723900"/>
          <p14:tracePt t="4845" x="4330700" y="723900"/>
          <p14:tracePt t="4862" x="4051300" y="723900"/>
          <p14:tracePt t="4878" x="3803650" y="723900"/>
          <p14:tracePt t="4895" x="3657600" y="723900"/>
          <p14:tracePt t="4899" x="3632200" y="723900"/>
          <p14:tracePt t="4912" x="3619500" y="723900"/>
          <p14:tracePt t="4973" x="3651250" y="723900"/>
          <p14:tracePt t="4980" x="3727450" y="742950"/>
          <p14:tracePt t="4995" x="3911600" y="781050"/>
          <p14:tracePt t="5012" x="4171950" y="825500"/>
          <p14:tracePt t="5029" x="4387850" y="850900"/>
          <p14:tracePt t="5045" x="4464050" y="863600"/>
          <p14:tracePt t="5062" x="4470400" y="863600"/>
          <p14:tracePt t="5100" x="4432300" y="863600"/>
          <p14:tracePt t="5107" x="4375150" y="863600"/>
          <p14:tracePt t="5116" x="4305300" y="863600"/>
          <p14:tracePt t="5130" x="4146550" y="863600"/>
          <p14:tracePt t="5146" x="4025900" y="863600"/>
          <p14:tracePt t="5162" x="3975100" y="863600"/>
          <p14:tracePt t="5179" x="3968750" y="863600"/>
          <p14:tracePt t="5251" x="3994150" y="863600"/>
          <p14:tracePt t="5260" x="4038600" y="863600"/>
          <p14:tracePt t="5268" x="4102100" y="863600"/>
          <p14:tracePt t="5279" x="4165600" y="863600"/>
          <p14:tracePt t="5295" x="4279900" y="863600"/>
          <p14:tracePt t="5314" x="4349750" y="863600"/>
          <p14:tracePt t="5329" x="4356100" y="863600"/>
          <p14:tracePt t="5786" x="0" y="0"/>
        </p14:tracePtLst>
        <p14:tracePtLst>
          <p14:tracePt t="7923" x="1130300" y="1682750"/>
          <p14:tracePt t="7948" x="1123950" y="1676400"/>
          <p14:tracePt t="7980" x="1111250" y="1676400"/>
          <p14:tracePt t="7987" x="1098550" y="1682750"/>
          <p14:tracePt t="7997" x="1079500" y="1689100"/>
          <p14:tracePt t="8011" x="1041400" y="1752600"/>
          <p14:tracePt t="8028" x="965200" y="1892300"/>
          <p14:tracePt t="8044" x="895350" y="2089150"/>
          <p14:tracePt t="8062" x="844550" y="2317750"/>
          <p14:tracePt t="8078" x="831850" y="2540000"/>
          <p14:tracePt t="8082" x="831850" y="2635250"/>
          <p14:tracePt t="8094" x="831850" y="2736850"/>
          <p14:tracePt t="8111" x="831850" y="2927350"/>
          <p14:tracePt t="8114" x="831850" y="3009900"/>
          <p14:tracePt t="8128" x="831850" y="3086100"/>
          <p14:tracePt t="8144" x="838200" y="3238500"/>
          <p14:tracePt t="8149" x="857250" y="3289300"/>
          <p14:tracePt t="8162" x="869950" y="3359150"/>
          <p14:tracePt t="8178" x="889000" y="3422650"/>
          <p14:tracePt t="8194" x="914400" y="3473450"/>
          <p14:tracePt t="8211" x="933450" y="3505200"/>
          <p14:tracePt t="8228" x="952500" y="3543300"/>
          <p14:tracePt t="8244" x="984250" y="3587750"/>
          <p14:tracePt t="8261" x="1041400" y="3644900"/>
          <p14:tracePt t="8279" x="1123950" y="3695700"/>
          <p14:tracePt t="8282" x="1162050" y="3721100"/>
          <p14:tracePt t="8294" x="1206500" y="3746500"/>
          <p14:tracePt t="8311" x="1301750" y="3778250"/>
          <p14:tracePt t="8328" x="1409700" y="3790950"/>
          <p14:tracePt t="8331" x="1454150" y="3790950"/>
          <p14:tracePt t="8344" x="1504950" y="3797300"/>
          <p14:tracePt t="8362" x="1638300" y="3822700"/>
          <p14:tracePt t="8378" x="1739900" y="3841750"/>
          <p14:tracePt t="8394" x="1847850" y="3854450"/>
          <p14:tracePt t="8411" x="1974850" y="3854450"/>
          <p14:tracePt t="8427" x="2108200" y="3835400"/>
          <p14:tracePt t="8444" x="2171700" y="3790950"/>
          <p14:tracePt t="8461" x="2222500" y="3733800"/>
          <p14:tracePt t="8478" x="2247900" y="3663950"/>
          <p14:tracePt t="8495" x="2273300" y="3562350"/>
          <p14:tracePt t="8499" x="2273300" y="3517900"/>
          <p14:tracePt t="8511" x="2273300" y="3448050"/>
          <p14:tracePt t="8528" x="2273300" y="3276600"/>
          <p14:tracePt t="8544" x="2241550" y="3067050"/>
          <p14:tracePt t="8548" x="2228850" y="2978150"/>
          <p14:tracePt t="8562" x="2171700" y="2794000"/>
          <p14:tracePt t="8578" x="2101850" y="2622550"/>
          <p14:tracePt t="8595" x="2025650" y="2425700"/>
          <p14:tracePt t="8611" x="1955800" y="2241550"/>
          <p14:tracePt t="8627" x="1905000" y="2076450"/>
          <p14:tracePt t="8644" x="1854200" y="1949450"/>
          <p14:tracePt t="8661" x="1803400" y="1860550"/>
          <p14:tracePt t="8678" x="1758950" y="1771650"/>
          <p14:tracePt t="8694" x="1720850" y="1708150"/>
          <p14:tracePt t="8698" x="1695450" y="1670050"/>
          <p14:tracePt t="8710" x="1676400" y="1644650"/>
          <p14:tracePt t="8728" x="1606550" y="1568450"/>
          <p14:tracePt t="8730" x="1568450" y="1536700"/>
          <p14:tracePt t="8744" x="1530350" y="1504950"/>
          <p14:tracePt t="8761" x="1460500" y="1466850"/>
          <p14:tracePt t="8778" x="1422400" y="1447800"/>
          <p14:tracePt t="8794" x="1397000" y="1447800"/>
          <p14:tracePt t="8811" x="1346200" y="1460500"/>
          <p14:tracePt t="8827" x="1257300" y="1517650"/>
          <p14:tracePt t="8844" x="1149350" y="1657350"/>
          <p14:tracePt t="8861" x="1009650" y="1847850"/>
          <p14:tracePt t="8878" x="876300" y="2095500"/>
          <p14:tracePt t="8894" x="787400" y="2311400"/>
          <p14:tracePt t="8910" x="755650" y="2482850"/>
          <p14:tracePt t="8914" x="755650" y="2559050"/>
          <p14:tracePt t="8927" x="755650" y="2641600"/>
          <p14:tracePt t="8944" x="781050" y="2825750"/>
          <p14:tracePt t="8948" x="819150" y="2914650"/>
          <p14:tracePt t="8961" x="876300" y="3067050"/>
          <p14:tracePt t="8978" x="965200" y="3225800"/>
          <p14:tracePt t="8995" x="1041400" y="3359150"/>
          <p14:tracePt t="9011" x="1111250" y="3448050"/>
          <p14:tracePt t="9027" x="1162050" y="3511550"/>
          <p14:tracePt t="9044" x="1193800" y="3549650"/>
          <p14:tracePt t="9061" x="1231900" y="3581400"/>
          <p14:tracePt t="9077" x="1257300" y="3606800"/>
          <p14:tracePt t="9094" x="1295400" y="3625850"/>
          <p14:tracePt t="9098" x="1320800" y="3632200"/>
          <p14:tracePt t="9110" x="1352550" y="3644900"/>
          <p14:tracePt t="9127" x="1447800" y="3670300"/>
          <p14:tracePt t="9144" x="1524000" y="3683000"/>
          <p14:tracePt t="9147" x="1543050" y="3683000"/>
          <p14:tracePt t="9160" x="1555750" y="3683000"/>
          <p14:tracePt t="9178" x="1612900" y="3625850"/>
          <p14:tracePt t="9194" x="1638300" y="3543300"/>
          <p14:tracePt t="9211" x="1663700" y="3435350"/>
          <p14:tracePt t="9228" x="1682750" y="3302000"/>
          <p14:tracePt t="9244" x="1682750" y="3168650"/>
          <p14:tracePt t="9261" x="1682750" y="3016250"/>
          <p14:tracePt t="9278" x="1682750" y="2882900"/>
          <p14:tracePt t="9281" x="1682750" y="2806700"/>
          <p14:tracePt t="9294" x="1676400" y="2730500"/>
          <p14:tracePt t="9310" x="1644650" y="2590800"/>
          <p14:tracePt t="9314" x="1631950" y="2520950"/>
          <p14:tracePt t="9327" x="1625600" y="2457450"/>
          <p14:tracePt t="9344" x="1593850" y="2324100"/>
          <p14:tracePt t="9361" x="1562100" y="2190750"/>
          <p14:tracePt t="9378" x="1549400" y="2120900"/>
          <p14:tracePt t="9394" x="1536700" y="2044700"/>
          <p14:tracePt t="9411" x="1524000" y="1987550"/>
          <p14:tracePt t="9427" x="1511300" y="1924050"/>
          <p14:tracePt t="9444" x="1498600" y="1866900"/>
          <p14:tracePt t="9460" x="1485900" y="1828800"/>
          <p14:tracePt t="9477" x="1466850" y="1784350"/>
          <p14:tracePt t="9494" x="1460500" y="1771650"/>
          <p14:tracePt t="9528" x="1454150" y="1758950"/>
          <p14:tracePt t="9643" x="1447800" y="1765300"/>
          <p14:tracePt t="9651" x="1447800" y="1771650"/>
          <p14:tracePt t="9660" x="1441450" y="1803400"/>
          <p14:tracePt t="9678" x="1428750" y="1885950"/>
          <p14:tracePt t="9694" x="1390650" y="2006600"/>
          <p14:tracePt t="9699" x="1384300" y="2070100"/>
          <p14:tracePt t="9710" x="1371600" y="2127250"/>
          <p14:tracePt t="9728" x="1358900" y="2216150"/>
          <p14:tracePt t="9744" x="1358900" y="2254250"/>
          <p14:tracePt t="9746" x="1358900" y="2260600"/>
          <p14:tracePt t="9760" x="1358900" y="2266950"/>
          <p14:tracePt t="9843" x="1365250" y="2241550"/>
          <p14:tracePt t="9851" x="1365250" y="2216150"/>
          <p14:tracePt t="9860" x="1365250" y="2184400"/>
          <p14:tracePt t="9877" x="1377950" y="2095500"/>
          <p14:tracePt t="9893" x="1390650" y="2038350"/>
          <p14:tracePt t="9911" x="1390650" y="2012950"/>
          <p14:tracePt t="9927" x="1397000" y="1981200"/>
          <p14:tracePt t="9943" x="1397000" y="1962150"/>
          <p14:tracePt t="9946" x="1397000" y="1955800"/>
          <p14:tracePt t="10169" x="0" y="0"/>
        </p14:tracePtLst>
        <p14:tracePtLst>
          <p14:tracePt t="10437" x="1174750" y="2190750"/>
          <p14:tracePt t="10563" x="1168400" y="2197100"/>
          <p14:tracePt t="10573" x="1168400" y="2203450"/>
          <p14:tracePt t="10580" x="1168400" y="2216150"/>
          <p14:tracePt t="10594" x="1168400" y="2279650"/>
          <p14:tracePt t="10610" x="1168400" y="2400300"/>
          <p14:tracePt t="10627" x="1168400" y="2527300"/>
          <p14:tracePt t="10643" x="1181100" y="2654300"/>
          <p14:tracePt t="10660" x="1187450" y="2730500"/>
          <p14:tracePt t="10676" x="1200150" y="2768600"/>
          <p14:tracePt t="10693" x="1200150" y="2774950"/>
          <p14:tracePt t="11218" x="0" y="0"/>
        </p14:tracePtLst>
        <p14:tracePtLst>
          <p14:tracePt t="11797" x="908050" y="3219450"/>
          <p14:tracePt t="11811" x="908050" y="3225800"/>
          <p14:tracePt t="11836" x="908050" y="3232150"/>
          <p14:tracePt t="11842" x="908050" y="3244850"/>
          <p14:tracePt t="11851" x="908050" y="3251200"/>
          <p14:tracePt t="11860" x="908050" y="3257550"/>
          <p14:tracePt t="11876" x="908050" y="3270250"/>
          <p14:tracePt t="11893" x="908050" y="3276600"/>
          <p14:tracePt t="11927" x="908050" y="3289300"/>
          <p14:tracePt t="11943" x="908050" y="3302000"/>
          <p14:tracePt t="11960" x="927100" y="3302000"/>
          <p14:tracePt t="11977" x="965200" y="3308350"/>
          <p14:tracePt t="11979" x="996950" y="3308350"/>
          <p14:tracePt t="11993" x="1060450" y="3308350"/>
          <p14:tracePt t="12010" x="1130300" y="3308350"/>
          <p14:tracePt t="12026" x="1168400" y="3302000"/>
          <p14:tracePt t="12043" x="1187450" y="3295650"/>
          <p14:tracePt t="12060" x="1206500" y="3295650"/>
          <p14:tracePt t="12076" x="1212850" y="3289300"/>
          <p14:tracePt t="12093" x="1225550" y="3289300"/>
          <p14:tracePt t="12259" x="1231900" y="3289300"/>
          <p14:tracePt t="12275" x="1244600" y="3289300"/>
          <p14:tracePt t="12282" x="1257300" y="3289300"/>
          <p14:tracePt t="12293" x="1282700" y="3289300"/>
          <p14:tracePt t="12310" x="1358900" y="3289300"/>
          <p14:tracePt t="12326" x="1466850" y="3314700"/>
          <p14:tracePt t="12331" x="1530350" y="3321050"/>
          <p14:tracePt t="12343" x="1600200" y="3333750"/>
          <p14:tracePt t="12360" x="1695450" y="3352800"/>
          <p14:tracePt t="12376" x="1758950" y="3365500"/>
          <p14:tracePt t="12379" x="1765300" y="3365500"/>
          <p14:tracePt t="12393" x="1778000" y="3365500"/>
          <p14:tracePt t="12435" x="1784350" y="3365500"/>
          <p14:tracePt t="12443" x="1790700" y="3365500"/>
          <p14:tracePt t="12459" x="1797050" y="3365500"/>
          <p14:tracePt t="12476" x="1809750" y="3365500"/>
          <p14:tracePt t="12493" x="1841500" y="3365500"/>
          <p14:tracePt t="12509" x="1879600" y="3365500"/>
          <p14:tracePt t="12526" x="1936750" y="3365500"/>
          <p14:tracePt t="12542" x="1987550" y="3365500"/>
          <p14:tracePt t="12559" x="2044700" y="3365500"/>
          <p14:tracePt t="12576" x="2120900" y="3365500"/>
          <p14:tracePt t="12578" x="2152650" y="3365500"/>
          <p14:tracePt t="12593" x="2209800" y="3365500"/>
          <p14:tracePt t="12610" x="2228850" y="3365500"/>
          <p14:tracePt t="12794" x="0" y="0"/>
        </p14:tracePtLst>
        <p14:tracePtLst>
          <p14:tracePt t="13101" x="1168400" y="3651250"/>
          <p14:tracePt t="13187" x="1168400" y="3657600"/>
          <p14:tracePt t="13196" x="1181100" y="3670300"/>
          <p14:tracePt t="13210" x="1270000" y="3708400"/>
          <p14:tracePt t="13226" x="1454150" y="3746500"/>
          <p14:tracePt t="13243" x="1676400" y="3771900"/>
          <p14:tracePt t="13260" x="1847850" y="3771900"/>
          <p14:tracePt t="13276" x="1962150" y="3771900"/>
          <p14:tracePt t="13293" x="2000250" y="3771900"/>
          <p14:tracePt t="13309" x="2019300" y="3771900"/>
          <p14:tracePt t="13770" x="2012950" y="3771900"/>
          <p14:tracePt t="13778" x="2006600" y="3771900"/>
          <p14:tracePt t="13786" x="1981200" y="3771900"/>
          <p14:tracePt t="13795" x="1955800" y="3771900"/>
          <p14:tracePt t="13810" x="1879600" y="3771900"/>
          <p14:tracePt t="13826" x="1784350" y="3771900"/>
          <p14:tracePt t="13842" x="1689100" y="3771900"/>
          <p14:tracePt t="13860" x="1612900" y="3771900"/>
          <p14:tracePt t="13876" x="1574800" y="3771900"/>
          <p14:tracePt t="13893" x="1562100" y="3771900"/>
          <p14:tracePt t="14555" x="1568450" y="3771900"/>
          <p14:tracePt t="14564" x="1593850" y="3771900"/>
          <p14:tracePt t="14576" x="1612900" y="3771900"/>
          <p14:tracePt t="14592" x="1676400" y="3771900"/>
          <p14:tracePt t="14596" x="1714500" y="3771900"/>
          <p14:tracePt t="14610" x="1797050" y="3771900"/>
          <p14:tracePt t="14626" x="1873250" y="3771900"/>
          <p14:tracePt t="14642" x="1917700" y="3771900"/>
          <p14:tracePt t="14659" x="1949450" y="3771900"/>
          <p14:tracePt t="14675" x="1968500" y="3771900"/>
          <p14:tracePt t="14692" x="2006600" y="3784600"/>
          <p14:tracePt t="14708" x="2019300" y="3784600"/>
          <p14:tracePt t="14725" x="2057400" y="3784600"/>
          <p14:tracePt t="14741" x="2101850" y="3784600"/>
          <p14:tracePt t="14758" x="2133600" y="3784600"/>
          <p14:tracePt t="14775" x="2152650" y="3784600"/>
          <p14:tracePt t="14792" x="2165350" y="3784600"/>
          <p14:tracePt t="14794" x="2171700" y="3784600"/>
          <p14:tracePt t="15011" x="0" y="0"/>
        </p14:tracePtLst>
        <p14:tracePtLst>
          <p14:tracePt t="15443" x="1035050" y="4044950"/>
          <p14:tracePt t="15451" x="1022350" y="4044950"/>
          <p14:tracePt t="15466" x="1016000" y="4044950"/>
          <p14:tracePt t="15475" x="1003300" y="4044950"/>
          <p14:tracePt t="15492" x="996950" y="4044950"/>
          <p14:tracePt t="15509" x="984250" y="4051300"/>
          <p14:tracePt t="15542" x="977900" y="4057650"/>
          <p14:tracePt t="15558" x="977900" y="4070350"/>
          <p14:tracePt t="15562" x="977900" y="4076700"/>
          <p14:tracePt t="15575" x="977900" y="4089400"/>
          <p14:tracePt t="15591" x="984250" y="4133850"/>
          <p14:tracePt t="15593" x="990600" y="4146550"/>
          <p14:tracePt t="15608" x="1009650" y="4165600"/>
          <p14:tracePt t="15626" x="1200150" y="4241800"/>
          <p14:tracePt t="15641" x="1384300" y="4273550"/>
          <p14:tracePt t="15658" x="1479550" y="4286250"/>
          <p14:tracePt t="15675" x="1524000" y="4286250"/>
          <p14:tracePt t="15692" x="1549400" y="4273550"/>
          <p14:tracePt t="15708" x="1549400" y="4260850"/>
          <p14:tracePt t="15725" x="1549400" y="4241800"/>
          <p14:tracePt t="15742" x="1549400" y="4216400"/>
          <p14:tracePt t="15758" x="1536700" y="4197350"/>
          <p14:tracePt t="15775" x="1524000" y="4178300"/>
          <p14:tracePt t="15779" x="1511300" y="4171950"/>
          <p14:tracePt t="15792" x="1492250" y="4159250"/>
          <p14:tracePt t="15794" x="1479550" y="4152900"/>
          <p14:tracePt t="15808" x="1460500" y="4140200"/>
          <p14:tracePt t="15825" x="1416050" y="4114800"/>
          <p14:tracePt t="15858" x="1403350" y="4108450"/>
          <p14:tracePt t="16146" x="0" y="0"/>
        </p14:tracePtLst>
        <p14:tracePtLst>
          <p14:tracePt t="17723" x="1136650" y="1822450"/>
          <p14:tracePt t="17809" x="1136650" y="1847850"/>
          <p14:tracePt t="17817" x="1130300" y="1892300"/>
          <p14:tracePt t="17826" x="1130300" y="1930400"/>
          <p14:tracePt t="17841" x="1130300" y="2051050"/>
          <p14:tracePt t="17857" x="1130300" y="2209800"/>
          <p14:tracePt t="17874" x="1130300" y="2355850"/>
          <p14:tracePt t="17890" x="1130300" y="2482850"/>
          <p14:tracePt t="17907" x="1130300" y="2559050"/>
          <p14:tracePt t="17924" x="1130300" y="2603500"/>
          <p14:tracePt t="17941" x="1130300" y="2628900"/>
          <p14:tracePt t="17957" x="1130300" y="2647950"/>
          <p14:tracePt t="17974" x="1130300" y="2667000"/>
          <p14:tracePt t="17991" x="1130300" y="2686050"/>
          <p14:tracePt t="18007" x="1130300" y="2711450"/>
          <p14:tracePt t="18010" x="1130300" y="2717800"/>
          <p14:tracePt t="18024" x="1130300" y="2736850"/>
          <p14:tracePt t="18041" x="1130300" y="2800350"/>
          <p14:tracePt t="18057" x="1130300" y="2863850"/>
          <p14:tracePt t="18074" x="1130300" y="2933700"/>
          <p14:tracePt t="18091" x="1130300" y="2984500"/>
          <p14:tracePt t="18107" x="1130300" y="3028950"/>
          <p14:tracePt t="18124" x="1130300" y="3048000"/>
          <p14:tracePt t="18141" x="1130300" y="3067050"/>
          <p14:tracePt t="18157" x="1130300" y="3079750"/>
          <p14:tracePt t="18174" x="1136650" y="3098800"/>
          <p14:tracePt t="18191" x="1136650" y="3136900"/>
          <p14:tracePt t="18194" x="1136650" y="3168650"/>
          <p14:tracePt t="18207" x="1136650" y="3200400"/>
          <p14:tracePt t="18224" x="1143000" y="3302000"/>
          <p14:tracePt t="18227" x="1143000" y="3333750"/>
          <p14:tracePt t="18241" x="1143000" y="3422650"/>
          <p14:tracePt t="18257" x="1149350" y="3498850"/>
          <p14:tracePt t="18274" x="1162050" y="3556000"/>
          <p14:tracePt t="18291" x="1181100" y="3632200"/>
          <p14:tracePt t="18307" x="1181100" y="3689350"/>
          <p14:tracePt t="18324" x="1181100" y="3759200"/>
          <p14:tracePt t="18341" x="1181100" y="3810000"/>
          <p14:tracePt t="18357" x="1187450" y="3886200"/>
          <p14:tracePt t="18374" x="1187450" y="3943350"/>
          <p14:tracePt t="18391" x="1187450" y="4019550"/>
          <p14:tracePt t="18394" x="1187450" y="4064000"/>
          <p14:tracePt t="18407" x="1187450" y="4095750"/>
          <p14:tracePt t="18424" x="1187450" y="4171950"/>
          <p14:tracePt t="18427" x="1187450" y="4203700"/>
          <p14:tracePt t="18442" x="1187450" y="4279900"/>
          <p14:tracePt t="18457" x="1193800" y="4349750"/>
          <p14:tracePt t="18474" x="1206500" y="4387850"/>
          <p14:tracePt t="18492" x="1206500" y="4406900"/>
          <p14:tracePt t="18507" x="1212850" y="4432300"/>
          <p14:tracePt t="18588" x="1219200" y="4419600"/>
          <p14:tracePt t="18595" x="1225550" y="4400550"/>
          <p14:tracePt t="18607" x="1231900" y="4356100"/>
          <p14:tracePt t="18624" x="1289050" y="4159250"/>
          <p14:tracePt t="18628" x="1333500" y="3987800"/>
          <p14:tracePt t="18642" x="1441450" y="3498850"/>
          <p14:tracePt t="18658" x="1530350" y="2997200"/>
          <p14:tracePt t="18674" x="1581150" y="2546350"/>
          <p14:tracePt t="18691" x="1606550" y="2190750"/>
          <p14:tracePt t="18707" x="1606550" y="1924050"/>
          <p14:tracePt t="18724" x="1612900" y="1708150"/>
          <p14:tracePt t="18741" x="1612900" y="1568450"/>
          <p14:tracePt t="18757" x="1612900" y="1473200"/>
          <p14:tracePt t="18774" x="1612900" y="1409700"/>
          <p14:tracePt t="18790" x="1606550" y="1365250"/>
          <p14:tracePt t="18807" x="1593850" y="1352550"/>
          <p14:tracePt t="18824" x="1593850" y="1339850"/>
          <p14:tracePt t="18841" x="1593850" y="1327150"/>
          <p14:tracePt t="18953" x="1593850" y="1346200"/>
          <p14:tracePt t="18961" x="1593850" y="1390650"/>
          <p14:tracePt t="18973" x="1593850" y="1460500"/>
          <p14:tracePt t="18990" x="1587500" y="1689100"/>
          <p14:tracePt t="19007" x="1517650" y="2025650"/>
          <p14:tracePt t="19023" x="1473200" y="2413000"/>
          <p14:tracePt t="19040" x="1441450" y="2749550"/>
          <p14:tracePt t="19057" x="1428750" y="3098800"/>
          <p14:tracePt t="19073" x="1409700" y="3289300"/>
          <p14:tracePt t="19090" x="1397000" y="3441700"/>
          <p14:tracePt t="19107" x="1377950" y="3562350"/>
          <p14:tracePt t="19123" x="1377950" y="3657600"/>
          <p14:tracePt t="19140" x="1377950" y="3740150"/>
          <p14:tracePt t="19157" x="1377950" y="3790950"/>
          <p14:tracePt t="19174" x="1371600" y="3816350"/>
          <p14:tracePt t="19218" x="1371600" y="3810000"/>
          <p14:tracePt t="19226" x="1371600" y="3790950"/>
          <p14:tracePt t="19240" x="1384300" y="3733800"/>
          <p14:tracePt t="19258" x="1428750" y="3416300"/>
          <p14:tracePt t="19274" x="1479550" y="2990850"/>
          <p14:tracePt t="19291" x="1568450" y="2546350"/>
          <p14:tracePt t="19307" x="1600200" y="2247900"/>
          <p14:tracePt t="19324" x="1606550" y="2038350"/>
          <p14:tracePt t="19341" x="1631950" y="1847850"/>
          <p14:tracePt t="19358" x="1638300" y="1695450"/>
          <p14:tracePt t="19374" x="1638300" y="1612900"/>
          <p14:tracePt t="19379" x="1638300" y="1587500"/>
          <p14:tracePt t="19391" x="1638300" y="1574800"/>
          <p14:tracePt t="19407" x="1638300" y="1568450"/>
          <p14:tracePt t="19443" x="1638300" y="1593850"/>
          <p14:tracePt t="19451" x="1625600" y="1657350"/>
          <p14:tracePt t="19460" x="1612900" y="1746250"/>
          <p14:tracePt t="19474" x="1549400" y="2038350"/>
          <p14:tracePt t="19491" x="1492250" y="2406650"/>
          <p14:tracePt t="19507" x="1428750" y="2774950"/>
          <p14:tracePt t="19524" x="1428750" y="2978150"/>
          <p14:tracePt t="19540" x="1428750" y="3105150"/>
          <p14:tracePt t="19557" x="1428750" y="3155950"/>
          <p14:tracePt t="19562" x="1428750" y="3162300"/>
          <p14:tracePt t="19619" x="1428750" y="3136900"/>
          <p14:tracePt t="19627" x="1447800" y="3060700"/>
          <p14:tracePt t="19641" x="1466850" y="2857500"/>
          <p14:tracePt t="19658" x="1485900" y="2654300"/>
          <p14:tracePt t="19674" x="1485900" y="2489200"/>
          <p14:tracePt t="19691" x="1485900" y="2349500"/>
          <p14:tracePt t="19707" x="1479550" y="2222500"/>
          <p14:tracePt t="19724" x="1473200" y="2159000"/>
          <p14:tracePt t="19740" x="1473200" y="2108200"/>
          <p14:tracePt t="19757" x="1473200" y="2089150"/>
          <p14:tracePt t="20035" x="1473200" y="2076450"/>
          <p14:tracePt t="20043" x="1473200" y="2057400"/>
          <p14:tracePt t="20059" x="1460500" y="2019300"/>
          <p14:tracePt t="20075" x="1447800" y="1981200"/>
          <p14:tracePt t="20092" x="1447800" y="1968500"/>
          <p14:tracePt t="20107" x="1441450" y="1943100"/>
          <p14:tracePt t="20123" x="1441450" y="1930400"/>
          <p14:tracePt t="20140" x="1428750" y="1885950"/>
          <p14:tracePt t="20156" x="1422400" y="1860550"/>
          <p14:tracePt t="20225" x="1409700" y="1879600"/>
          <p14:tracePt t="20233" x="1403350" y="1968500"/>
          <p14:tracePt t="20242" x="1390650" y="2095500"/>
          <p14:tracePt t="20256" x="1371600" y="2279650"/>
          <p14:tracePt t="20273" x="1250950" y="3028950"/>
          <p14:tracePt t="20290" x="1200150" y="3460750"/>
          <p14:tracePt t="20306" x="1193800" y="3714750"/>
          <p14:tracePt t="20323" x="1193800" y="3860800"/>
          <p14:tracePt t="20340" x="1193800" y="3937000"/>
          <p14:tracePt t="20357" x="1193800" y="3962400"/>
          <p14:tracePt t="20373" x="1193800" y="3968750"/>
          <p14:tracePt t="20391" x="1193800" y="3975100"/>
          <p14:tracePt t="20423" x="1200150" y="3962400"/>
          <p14:tracePt t="20440" x="1238250" y="3848100"/>
          <p14:tracePt t="20457" x="1320800" y="3556000"/>
          <p14:tracePt t="20473" x="1365250" y="3365500"/>
          <p14:tracePt t="20491" x="1377950" y="3194050"/>
          <p14:tracePt t="20506" x="1377950" y="3086100"/>
          <p14:tracePt t="20523" x="1377950" y="3016250"/>
          <p14:tracePt t="20540" x="1377950" y="2997200"/>
          <p14:tracePt t="20557" x="1377950" y="2990850"/>
          <p14:tracePt t="20626" x="1377950" y="3003550"/>
          <p14:tracePt t="20627" x="0" y="0"/>
        </p14:tracePtLst>
        <p14:tracePtLst>
          <p14:tracePt t="21093" x="1574800" y="4635500"/>
          <p14:tracePt t="21198" x="1574800" y="4648200"/>
          <p14:tracePt t="21204" x="1574800" y="4686300"/>
          <p14:tracePt t="21213" x="1574800" y="4730750"/>
          <p14:tracePt t="21223" x="1574800" y="4794250"/>
          <p14:tracePt t="21241" x="1574800" y="4946650"/>
          <p14:tracePt t="21257" x="1574800" y="5219700"/>
          <p14:tracePt t="21273" x="1555750" y="5416550"/>
          <p14:tracePt t="21290" x="1543050" y="5619750"/>
          <p14:tracePt t="21306" x="1543050" y="5829300"/>
          <p14:tracePt t="21322" x="1543050" y="6019800"/>
          <p14:tracePt t="21339" x="1543050" y="6165850"/>
          <p14:tracePt t="21356" x="1543050" y="6273800"/>
          <p14:tracePt t="21373" x="1543050" y="6356350"/>
          <p14:tracePt t="21389" x="1543050" y="6413500"/>
          <p14:tracePt t="21406" x="1543050" y="6451600"/>
          <p14:tracePt t="21449" x="1543050" y="6457950"/>
          <p14:tracePt t="21458" x="1543050" y="6464300"/>
          <p14:tracePt t="21473" x="1543050" y="6470650"/>
          <p14:tracePt t="21489" x="1543050" y="6477000"/>
          <p14:tracePt t="21556" x="1549400" y="6457950"/>
          <p14:tracePt t="21565" x="1562100" y="6426200"/>
          <p14:tracePt t="21577" x="1581150" y="6381750"/>
          <p14:tracePt t="21589" x="1612900" y="6248400"/>
          <p14:tracePt t="21606" x="1657350" y="6000750"/>
          <p14:tracePt t="21623" x="1727200" y="5626100"/>
          <p14:tracePt t="21639" x="1778000" y="5219700"/>
          <p14:tracePt t="21642" x="1790700" y="5041900"/>
          <p14:tracePt t="21656" x="1809750" y="4876800"/>
          <p14:tracePt t="21673" x="1828800" y="4508500"/>
          <p14:tracePt t="21689" x="1828800" y="4362450"/>
          <p14:tracePt t="21706" x="1828800" y="4267200"/>
          <p14:tracePt t="21723" x="1828800" y="4229100"/>
          <p14:tracePt t="21795" x="1828800" y="4260850"/>
          <p14:tracePt t="21802" x="1816100" y="4318000"/>
          <p14:tracePt t="21810" x="1809750" y="4387850"/>
          <p14:tracePt t="21823" x="1809750" y="4483100"/>
          <p14:tracePt t="21839" x="1797050" y="4718050"/>
          <p14:tracePt t="21856" x="1784350" y="5041900"/>
          <p14:tracePt t="21858" x="1765300" y="5200650"/>
          <p14:tracePt t="21873" x="1714500" y="5492750"/>
          <p14:tracePt t="21889" x="1701800" y="5670550"/>
          <p14:tracePt t="21906" x="1695450" y="5772150"/>
          <p14:tracePt t="21923" x="1695450" y="5784850"/>
          <p14:tracePt t="21939" x="1695450" y="5791200"/>
          <p14:tracePt t="21979" x="1695450" y="5759450"/>
          <p14:tracePt t="21990" x="1714500" y="5702300"/>
          <p14:tracePt t="22006" x="1746250" y="5530850"/>
          <p14:tracePt t="22023" x="1771650" y="5340350"/>
          <p14:tracePt t="22026" x="1790700" y="5245100"/>
          <p14:tracePt t="22040" x="1809750" y="5156200"/>
          <p14:tracePt t="22058" x="1822450" y="4965700"/>
          <p14:tracePt t="22073" x="1822450" y="4870450"/>
          <p14:tracePt t="22090" x="1816100" y="4826000"/>
          <p14:tracePt t="22106" x="1809750" y="4819650"/>
          <p14:tracePt t="22182" x="1797050" y="4876800"/>
          <p14:tracePt t="22190" x="1790700" y="4965700"/>
          <p14:tracePt t="22206" x="1784350" y="5213350"/>
          <p14:tracePt t="22223" x="1758950" y="5480050"/>
          <p14:tracePt t="22229" x="1752600" y="5619750"/>
          <p14:tracePt t="22234" x="1739900" y="5721350"/>
          <p14:tracePt t="22246" x="1733550" y="5829300"/>
          <p14:tracePt t="22257" x="1733550" y="5911850"/>
          <p14:tracePt t="22273" x="1733550" y="6178550"/>
          <p14:tracePt t="22290" x="1733550" y="6273800"/>
          <p14:tracePt t="22306" x="1733550" y="6311900"/>
          <p14:tracePt t="22323" x="1733550" y="6324600"/>
          <p14:tracePt t="22388" x="1739900" y="6318250"/>
          <p14:tracePt t="22398" x="1746250" y="6286500"/>
          <p14:tracePt t="22407" x="1752600" y="6223000"/>
          <p14:tracePt t="22423" x="1784350" y="6038850"/>
          <p14:tracePt t="22439" x="1822450" y="5778500"/>
          <p14:tracePt t="22442" x="1835150" y="5619750"/>
          <p14:tracePt t="22457" x="1854200" y="5461000"/>
          <p14:tracePt t="22473" x="1879600" y="5073650"/>
          <p14:tracePt t="22490" x="1879600" y="4851400"/>
          <p14:tracePt t="22506" x="1854200" y="4667250"/>
          <p14:tracePt t="22522" x="1841500" y="4578350"/>
          <p14:tracePt t="22539" x="1835150" y="4552950"/>
          <p14:tracePt t="22556" x="1835150" y="4546600"/>
          <p14:tracePt t="22612" x="1822450" y="4572000"/>
          <p14:tracePt t="22622" x="1816100" y="4622800"/>
          <p14:tracePt t="22634" x="1803400" y="4775200"/>
          <p14:tracePt t="22643" x="1771650" y="4883150"/>
          <p14:tracePt t="22657" x="1758950" y="4978400"/>
          <p14:tracePt t="22673" x="1727200" y="5264150"/>
          <p14:tracePt t="22690" x="1727200" y="5422900"/>
          <p14:tracePt t="22706" x="1727200" y="5568950"/>
          <p14:tracePt t="22723" x="1727200" y="5670550"/>
          <p14:tracePt t="22739" x="1727200" y="5721350"/>
          <p14:tracePt t="22756" x="1727200" y="5759450"/>
          <p14:tracePt t="22773" x="1727200" y="5778500"/>
          <p14:tracePt t="22789" x="1727200" y="5791200"/>
          <p14:tracePt t="22851" x="1733550" y="5759450"/>
          <p14:tracePt t="22859" x="1746250" y="5695950"/>
          <p14:tracePt t="22874" x="1784350" y="5499100"/>
          <p14:tracePt t="22889" x="1803400" y="5289550"/>
          <p14:tracePt t="22905" x="1803400" y="5067300"/>
          <p14:tracePt t="22922" x="1816100" y="4876800"/>
          <p14:tracePt t="22939" x="1822450" y="4768850"/>
          <p14:tracePt t="22956" x="1822450" y="4737100"/>
          <p14:tracePt t="22972" x="1822450" y="4730750"/>
          <p14:tracePt t="23006" x="1822450" y="4743450"/>
          <p14:tracePt t="23022" x="1822450" y="4914900"/>
          <p14:tracePt t="23039" x="1784350" y="5283200"/>
          <p14:tracePt t="23042" x="1727200" y="5518150"/>
          <p14:tracePt t="23056" x="1689100" y="5746750"/>
          <p14:tracePt t="23073" x="1625600" y="6083300"/>
          <p14:tracePt t="23075" x="1612900" y="6197600"/>
          <p14:tracePt t="23090" x="1600200" y="6337300"/>
          <p14:tracePt t="23106" x="1600200" y="6394450"/>
          <p14:tracePt t="23122" x="1600200" y="6419850"/>
          <p14:tracePt t="23139" x="1600200" y="6426200"/>
          <p14:tracePt t="23187" x="1600200" y="6369050"/>
          <p14:tracePt t="23194" x="1612900" y="6248400"/>
          <p14:tracePt t="23206" x="1631950" y="6083300"/>
          <p14:tracePt t="23222" x="1708150" y="5607050"/>
          <p14:tracePt t="23239" x="1733550" y="5270500"/>
          <p14:tracePt t="23242" x="1739900" y="5162550"/>
          <p14:tracePt t="23256" x="1752600" y="5086350"/>
          <p14:tracePt t="23272" x="1752600" y="5022850"/>
          <p14:tracePt t="23289" x="1752600" y="4991100"/>
          <p14:tracePt t="23348" x="1752600" y="5016500"/>
          <p14:tracePt t="23354" x="1752600" y="5092700"/>
          <p14:tracePt t="23362" x="1746250" y="5207000"/>
          <p14:tracePt t="23372" x="1739900" y="5340350"/>
          <p14:tracePt t="23389" x="1695450" y="5683250"/>
          <p14:tracePt t="23406" x="1682750" y="5918200"/>
          <p14:tracePt t="23422" x="1682750" y="6045200"/>
          <p14:tracePt t="23425" x="1682750" y="6064250"/>
          <p14:tracePt t="23439" x="1682750" y="6070600"/>
          <p14:tracePt t="23456" x="1682750" y="6076950"/>
          <p14:tracePt t="23490" x="1682750" y="6064250"/>
          <p14:tracePt t="23498" x="1682750" y="6013450"/>
          <p14:tracePt t="23506" x="1701800" y="5956300"/>
          <p14:tracePt t="23522" x="1714500" y="5835650"/>
          <p14:tracePt t="23539" x="1733550" y="5676900"/>
          <p14:tracePt t="23556" x="1746250" y="5524500"/>
          <p14:tracePt t="23572" x="1765300" y="5410200"/>
          <p14:tracePt t="23589" x="1765300" y="5308600"/>
          <p14:tracePt t="23606" x="1765300" y="5257800"/>
          <p14:tracePt t="23622" x="1765300" y="5238750"/>
          <p14:tracePt t="23639" x="1765300" y="5232400"/>
          <p14:tracePt t="23666" x="1758950" y="5270500"/>
          <p14:tracePt t="23674" x="1739900" y="5346700"/>
          <p14:tracePt t="23689" x="1714500" y="5530850"/>
          <p14:tracePt t="23706" x="1670050" y="5721350"/>
          <p14:tracePt t="23722" x="1657350" y="5854700"/>
          <p14:tracePt t="23739" x="1657350" y="5880100"/>
          <p14:tracePt t="23755" x="1657350" y="5886450"/>
          <p14:tracePt t="23804" x="1657350" y="5842000"/>
          <p14:tracePt t="23811" x="1663700" y="5791200"/>
          <p14:tracePt t="23823" x="1670050" y="5715000"/>
          <p14:tracePt t="23839" x="1708150" y="5530850"/>
          <p14:tracePt t="23856" x="1708150" y="5365750"/>
          <p14:tracePt t="23859" x="1714500" y="5276850"/>
          <p14:tracePt t="23873" x="1714500" y="5200650"/>
          <p14:tracePt t="23890" x="1714500" y="5181600"/>
          <p14:tracePt t="23906" x="1714500" y="5175250"/>
          <p14:tracePt t="23923" x="1714500" y="5168900"/>
          <p14:tracePt t="24044" x="1714500" y="5175250"/>
          <p14:tracePt t="24052" x="1714500" y="5200650"/>
          <p14:tracePt t="24060" x="1714500" y="5238750"/>
          <p14:tracePt t="24073" x="1714500" y="5334000"/>
          <p14:tracePt t="24090" x="1714500" y="5410200"/>
          <p14:tracePt t="24106" x="1714500" y="5461000"/>
          <p14:tracePt t="24123" x="1714500" y="5480050"/>
          <p14:tracePt t="24139" x="1714500" y="5486400"/>
          <p14:tracePt t="24179" x="1714500" y="5473700"/>
          <p14:tracePt t="24190" x="1714500" y="5422900"/>
          <p14:tracePt t="24206" x="1720850" y="5283200"/>
          <p14:tracePt t="24223" x="1733550" y="5124450"/>
          <p14:tracePt t="24227" x="1733550" y="5048250"/>
          <p14:tracePt t="24239" x="1733550" y="4965700"/>
          <p14:tracePt t="24255" x="1733550" y="4838700"/>
          <p14:tracePt t="24272" x="1733550" y="4787900"/>
          <p14:tracePt t="24275" x="1733550" y="4781550"/>
          <p14:tracePt t="24289" x="1733550" y="4775200"/>
          <p14:tracePt t="24666" x="0" y="0"/>
        </p14:tracePtLst>
        <p14:tracePtLst>
          <p14:tracePt t="26148" x="2844800" y="4603750"/>
          <p14:tracePt t="26156" x="2838450" y="4603750"/>
          <p14:tracePt t="26163" x="2832100" y="4616450"/>
          <p14:tracePt t="26172" x="2825750" y="4629150"/>
          <p14:tracePt t="26188" x="2819400" y="4641850"/>
          <p14:tracePt t="26205" x="2806700" y="4679950"/>
          <p14:tracePt t="26222" x="2800350" y="4718050"/>
          <p14:tracePt t="26226" x="2800350" y="4724400"/>
          <p14:tracePt t="26238" x="2800350" y="4743450"/>
          <p14:tracePt t="26255" x="2800350" y="4775200"/>
          <p14:tracePt t="26272" x="2800350" y="4806950"/>
          <p14:tracePt t="26274" x="2806700" y="4806950"/>
          <p14:tracePt t="26288" x="2813050" y="4806950"/>
          <p14:tracePt t="26306" x="2851150" y="4806950"/>
          <p14:tracePt t="26322" x="2889250" y="4800600"/>
          <p14:tracePt t="26338" x="2933700" y="4787900"/>
          <p14:tracePt t="26356" x="2965450" y="4762500"/>
          <p14:tracePt t="26372" x="2978150" y="4749800"/>
          <p14:tracePt t="26388" x="2984500" y="4737100"/>
          <p14:tracePt t="26405" x="2984500" y="4730750"/>
          <p14:tracePt t="26422" x="2990850" y="4730750"/>
          <p14:tracePt t="26522" x="0" y="0"/>
        </p14:tracePtLst>
        <p14:tracePtLst>
          <p14:tracePt t="27042" x="3803650" y="4622800"/>
          <p14:tracePt t="27049" x="3797300" y="4622800"/>
          <p14:tracePt t="27057" x="3784600" y="4622800"/>
          <p14:tracePt t="27071" x="3778250" y="4635500"/>
          <p14:tracePt t="27087" x="3752850" y="4679950"/>
          <p14:tracePt t="27089" x="3733800" y="4705350"/>
          <p14:tracePt t="27104" x="3727450" y="4730750"/>
          <p14:tracePt t="27105" x="3721100" y="4756150"/>
          <p14:tracePt t="27121" x="3721100" y="4787900"/>
          <p14:tracePt t="27137" x="3721100" y="4813300"/>
          <p14:tracePt t="27154" x="3727450" y="4838700"/>
          <p14:tracePt t="27171" x="3733800" y="4845050"/>
          <p14:tracePt t="27187" x="3740150" y="4851400"/>
          <p14:tracePt t="27204" x="3752850" y="4851400"/>
          <p14:tracePt t="27221" x="3778250" y="4838700"/>
          <p14:tracePt t="27237" x="3803650" y="4813300"/>
          <p14:tracePt t="27254" x="3829050" y="4775200"/>
          <p14:tracePt t="27271" x="3835400" y="4762500"/>
          <p14:tracePt t="27287" x="3835400" y="4749800"/>
          <p14:tracePt t="27377" x="0" y="0"/>
        </p14:tracePtLst>
        <p14:tracePtLst>
          <p14:tracePt t="27665" x="4591050" y="4603750"/>
          <p14:tracePt t="27690" x="4591050" y="4597400"/>
          <p14:tracePt t="27706" x="4591050" y="4603750"/>
          <p14:tracePt t="27714" x="4591050" y="4629150"/>
          <p14:tracePt t="27721" x="4591050" y="4654550"/>
          <p14:tracePt t="27737" x="4591050" y="4737100"/>
          <p14:tracePt t="27754" x="4591050" y="4813300"/>
          <p14:tracePt t="27771" x="4591050" y="4857750"/>
          <p14:tracePt t="27787" x="4597400" y="4889500"/>
          <p14:tracePt t="27842" x="4603750" y="4889500"/>
          <p14:tracePt t="27850" x="4616450" y="4889500"/>
          <p14:tracePt t="27858" x="4622800" y="4883150"/>
          <p14:tracePt t="27871" x="4635500" y="4857750"/>
          <p14:tracePt t="27887" x="4660900" y="4775200"/>
          <p14:tracePt t="27904" x="4686300" y="4705350"/>
          <p14:tracePt t="27906" x="4705350" y="4667250"/>
          <p14:tracePt t="27921" x="4705350" y="4629150"/>
          <p14:tracePt t="27937" x="4705350" y="4610100"/>
          <p14:tracePt t="27954" x="4705350" y="4603750"/>
          <p14:tracePt t="28001" x="4705350" y="4610100"/>
          <p14:tracePt t="28009" x="4705350" y="4654550"/>
          <p14:tracePt t="28020" x="4705350" y="4718050"/>
          <p14:tracePt t="28037" x="4705350" y="4832350"/>
          <p14:tracePt t="28054" x="4705350" y="4889500"/>
          <p14:tracePt t="28070" x="4705350" y="4902200"/>
          <p14:tracePt t="28104" x="4705350" y="4908550"/>
          <p14:tracePt t="28120" x="4705350" y="4876800"/>
          <p14:tracePt t="28137" x="4705350" y="4749800"/>
          <p14:tracePt t="28154" x="4699000" y="4699000"/>
          <p14:tracePt t="28170" x="4699000" y="4692650"/>
          <p14:tracePt t="28187" x="4699000" y="4686300"/>
          <p14:tracePt t="28906" x="0" y="0"/>
        </p14:tracePtLst>
        <p14:tracePtLst>
          <p14:tracePt t="29716" x="4635500" y="4622800"/>
          <p14:tracePt t="29789" x="4629150" y="4635500"/>
          <p14:tracePt t="29796" x="4622800" y="4654550"/>
          <p14:tracePt t="29804" x="4610100" y="4692650"/>
          <p14:tracePt t="29820" x="4597400" y="4781550"/>
          <p14:tracePt t="29837" x="4597400" y="4876800"/>
          <p14:tracePt t="29854" x="4603750" y="4946650"/>
          <p14:tracePt t="29871" x="4603750" y="4953000"/>
          <p14:tracePt t="29931" x="4610100" y="4959350"/>
          <p14:tracePt t="29939" x="4616450" y="4959350"/>
          <p14:tracePt t="29954" x="4635500" y="4933950"/>
          <p14:tracePt t="29970" x="4667250" y="4883150"/>
          <p14:tracePt t="29988" x="4699000" y="4819650"/>
          <p14:tracePt t="30004" x="4711700" y="4775200"/>
          <p14:tracePt t="30020" x="4711700" y="4762500"/>
          <p14:tracePt t="30037" x="4711700" y="4756150"/>
          <p14:tracePt t="30115" x="4711700" y="4762500"/>
          <p14:tracePt t="30123" x="4711700" y="4787900"/>
          <p14:tracePt t="30137" x="4705350" y="4819650"/>
          <p14:tracePt t="30154" x="4705350" y="4851400"/>
          <p14:tracePt t="30171" x="4705350" y="4870450"/>
          <p14:tracePt t="30243" x="4705350" y="4857750"/>
          <p14:tracePt t="30253" x="4711700" y="4845050"/>
          <p14:tracePt t="30260" x="4718050" y="4826000"/>
          <p14:tracePt t="30270" x="4724400" y="4800600"/>
          <p14:tracePt t="30288" x="4724400" y="4775200"/>
          <p14:tracePt t="30291" x="4724400" y="4762500"/>
          <p14:tracePt t="30303" x="4724400" y="4756150"/>
          <p14:tracePt t="30320" x="4724400" y="4724400"/>
          <p14:tracePt t="30337" x="4724400" y="4699000"/>
          <p14:tracePt t="30353" x="4724400" y="4679950"/>
          <p14:tracePt t="30443" x="4724400" y="4686300"/>
          <p14:tracePt t="30454" x="4724400" y="4699000"/>
          <p14:tracePt t="30657" x="0" y="0"/>
        </p14:tracePtLst>
        <p14:tracePtLst>
          <p14:tracePt t="34229" x="2044700" y="5543550"/>
          <p14:tracePt t="34301" x="2063750" y="5543550"/>
          <p14:tracePt t="34307" x="2108200" y="5543550"/>
          <p14:tracePt t="34318" x="2178050" y="5543550"/>
          <p14:tracePt t="34335" x="2381250" y="5543550"/>
          <p14:tracePt t="34352" x="2609850" y="5543550"/>
          <p14:tracePt t="34355" x="2717800" y="5543550"/>
          <p14:tracePt t="34369" x="2895600" y="5543550"/>
          <p14:tracePt t="34386" x="3003550" y="5543550"/>
          <p14:tracePt t="34402" x="3041650" y="5543550"/>
          <p14:tracePt t="34419" x="3054350" y="5543550"/>
          <p14:tracePt t="34810" x="0" y="0"/>
        </p14:tracePtLst>
        <p14:tracePtLst>
          <p14:tracePt t="35389" x="2590800" y="5308600"/>
          <p14:tracePt t="35395" x="2565400" y="5308600"/>
          <p14:tracePt t="35403" x="2540000" y="5308600"/>
          <p14:tracePt t="35418" x="2501900" y="5314950"/>
          <p14:tracePt t="35435" x="2470150" y="5334000"/>
          <p14:tracePt t="35452" x="2457450" y="5353050"/>
          <p14:tracePt t="35468" x="2438400" y="5365750"/>
          <p14:tracePt t="35486" x="2425700" y="5384800"/>
          <p14:tracePt t="35502" x="2425700" y="5397500"/>
          <p14:tracePt t="35518" x="2419350" y="5422900"/>
          <p14:tracePt t="35535" x="2419350" y="5429250"/>
          <p14:tracePt t="35552" x="2419350" y="5448300"/>
          <p14:tracePt t="35556" x="2419350" y="5461000"/>
          <p14:tracePt t="35569" x="2425700" y="5480050"/>
          <p14:tracePt t="35585" x="2495550" y="5524500"/>
          <p14:tracePt t="35602" x="2565400" y="5543550"/>
          <p14:tracePt t="35618" x="2654300" y="5556250"/>
          <p14:tracePt t="35635" x="2724150" y="5562600"/>
          <p14:tracePt t="35652" x="2749550" y="5562600"/>
          <p14:tracePt t="35668" x="2762250" y="5562600"/>
          <p14:tracePt t="35686" x="2774950" y="5562600"/>
          <p14:tracePt t="35702" x="2774950" y="5556250"/>
          <p14:tracePt t="35718" x="2774950" y="5549900"/>
          <p14:tracePt t="35735" x="2774950" y="5543550"/>
          <p14:tracePt t="35752" x="2774950" y="5537200"/>
          <p14:tracePt t="35881" x="0" y="0"/>
        </p14:tracePtLst>
        <p14:tracePtLst>
          <p14:tracePt t="36437" x="4324350" y="5314950"/>
          <p14:tracePt t="36475" x="4324350" y="5334000"/>
          <p14:tracePt t="36483" x="4330700" y="5384800"/>
          <p14:tracePt t="36492" x="4330700" y="5416550"/>
          <p14:tracePt t="36502" x="4356100" y="5473700"/>
          <p14:tracePt t="36518" x="4387850" y="5562600"/>
          <p14:tracePt t="36535" x="4432300" y="5619750"/>
          <p14:tracePt t="36539" x="4438650" y="5626100"/>
          <p14:tracePt t="36551" x="4457700" y="5632450"/>
          <p14:tracePt t="36568" x="4476750" y="5638800"/>
          <p14:tracePt t="36585" x="4495800" y="5638800"/>
          <p14:tracePt t="36602" x="4527550" y="5619750"/>
          <p14:tracePt t="36619" x="4546600" y="5556250"/>
          <p14:tracePt t="36634" x="4565650" y="5486400"/>
          <p14:tracePt t="36651" x="4572000" y="5448300"/>
          <p14:tracePt t="36668" x="4572000" y="5429250"/>
          <p14:tracePt t="36684" x="4572000" y="5416550"/>
          <p14:tracePt t="36701" x="4572000" y="5410200"/>
          <p14:tracePt t="36718" x="4572000" y="5403850"/>
          <p14:tracePt t="36734" x="4572000" y="5397500"/>
          <p14:tracePt t="36818" x="0" y="0"/>
        </p14:tracePtLst>
        <p14:tracePtLst>
          <p14:tracePt t="38525" x="2749550" y="5670550"/>
          <p14:tracePt t="38540" x="2743200" y="5670550"/>
          <p14:tracePt t="38547" x="2736850" y="5670550"/>
          <p14:tracePt t="38556" x="2730500" y="5670550"/>
          <p14:tracePt t="38612" x="2724150" y="5670550"/>
          <p14:tracePt t="38618" x="2711450" y="5670550"/>
          <p14:tracePt t="38627" x="2705100" y="5676900"/>
          <p14:tracePt t="38635" x="2698750" y="5683250"/>
          <p14:tracePt t="38651" x="2698750" y="5695950"/>
          <p14:tracePt t="38667" x="2698750" y="5721350"/>
          <p14:tracePt t="38684" x="2698750" y="5740400"/>
          <p14:tracePt t="38701" x="2698750" y="5759450"/>
          <p14:tracePt t="38717" x="2705100" y="5778500"/>
          <p14:tracePt t="38734" x="2736850" y="5810250"/>
          <p14:tracePt t="38738" x="2755900" y="5829300"/>
          <p14:tracePt t="38751" x="2794000" y="5848350"/>
          <p14:tracePt t="38767" x="2889250" y="5899150"/>
          <p14:tracePt t="38784" x="3041650" y="5937250"/>
          <p14:tracePt t="38789" x="3124200" y="5956300"/>
          <p14:tracePt t="38801" x="3282950" y="5962650"/>
          <p14:tracePt t="38818" x="3403600" y="5962650"/>
          <p14:tracePt t="38834" x="3498850" y="5956300"/>
          <p14:tracePt t="38851" x="3543300" y="5930900"/>
          <p14:tracePt t="38867" x="3556000" y="5899150"/>
          <p14:tracePt t="38884" x="3556000" y="5880100"/>
          <p14:tracePt t="38902" x="3562350" y="5867400"/>
          <p14:tracePt t="38917" x="3562350" y="5842000"/>
          <p14:tracePt t="38934" x="3549650" y="5803900"/>
          <p14:tracePt t="38951" x="3536950" y="5784850"/>
          <p14:tracePt t="38967" x="3498850" y="5765800"/>
          <p14:tracePt t="38970" x="3486150" y="5759450"/>
          <p14:tracePt t="38984" x="3479800" y="5753100"/>
          <p14:tracePt t="39001" x="3435350" y="5746750"/>
          <p14:tracePt t="39018" x="3403600" y="5746750"/>
          <p14:tracePt t="39034" x="3378200" y="5746750"/>
          <p14:tracePt t="39050" x="3340100" y="5765800"/>
          <p14:tracePt t="39067" x="3314700" y="5784850"/>
          <p14:tracePt t="39084" x="3295650" y="5810250"/>
          <p14:tracePt t="39101" x="3289300" y="5822950"/>
          <p14:tracePt t="39117" x="3289300" y="5842000"/>
          <p14:tracePt t="39134" x="3289300" y="5873750"/>
          <p14:tracePt t="39151" x="3295650" y="5892800"/>
          <p14:tracePt t="39167" x="3314700" y="5905500"/>
          <p14:tracePt t="39184" x="3340100" y="5911850"/>
          <p14:tracePt t="39188" x="3346450" y="5911850"/>
          <p14:tracePt t="39201" x="3384550" y="5911850"/>
          <p14:tracePt t="39218" x="3422650" y="5911850"/>
          <p14:tracePt t="39234" x="3460750" y="5899150"/>
          <p14:tracePt t="39250" x="3498850" y="5867400"/>
          <p14:tracePt t="39267" x="3524250" y="5822950"/>
          <p14:tracePt t="39284" x="3530600" y="5791200"/>
          <p14:tracePt t="39302" x="3536950" y="5765800"/>
          <p14:tracePt t="39306" x="3543300" y="5746750"/>
          <p14:tracePt t="39322" x="3543300" y="5734050"/>
          <p14:tracePt t="39334" x="3543300" y="5715000"/>
          <p14:tracePt t="39350" x="3511550" y="5695950"/>
          <p14:tracePt t="39367" x="3473450" y="5689600"/>
          <p14:tracePt t="39384" x="3429000" y="5689600"/>
          <p14:tracePt t="39387" x="3403600" y="5689600"/>
          <p14:tracePt t="39401" x="3378200" y="5689600"/>
          <p14:tracePt t="39418" x="3327400" y="5721350"/>
          <p14:tracePt t="39434" x="3314700" y="5753100"/>
          <p14:tracePt t="39450" x="3308350" y="5772150"/>
          <p14:tracePt t="39467" x="3308350" y="5791200"/>
          <p14:tracePt t="39484" x="3308350" y="5803900"/>
          <p14:tracePt t="39500" x="3308350" y="5816600"/>
          <p14:tracePt t="39534" x="3321050" y="5816600"/>
          <p14:tracePt t="39550" x="3333750" y="5816600"/>
          <p14:tracePt t="39567" x="3346450" y="5810250"/>
          <p14:tracePt t="39584" x="3352800" y="5803900"/>
          <p14:tracePt t="39601" x="3359150" y="5791200"/>
          <p14:tracePt t="39954" x="0" y="0"/>
        </p14:tracePtLst>
        <p14:tracePtLst>
          <p14:tracePt t="40283" x="2571750" y="5257800"/>
          <p14:tracePt t="40316" x="2565400" y="5257800"/>
          <p14:tracePt t="40323" x="2559050" y="5257800"/>
          <p14:tracePt t="40333" x="2552700" y="5270500"/>
          <p14:tracePt t="40350" x="2546350" y="5302250"/>
          <p14:tracePt t="40367" x="2527300" y="5353050"/>
          <p14:tracePt t="40371" x="2508250" y="5378450"/>
          <p14:tracePt t="40383" x="2501900" y="5416550"/>
          <p14:tracePt t="40400" x="2495550" y="5473700"/>
          <p14:tracePt t="40418" x="2495550" y="5543550"/>
          <p14:tracePt t="40433" x="2520950" y="5588000"/>
          <p14:tracePt t="40450" x="2552700" y="5613400"/>
          <p14:tracePt t="40467" x="2578100" y="5619750"/>
          <p14:tracePt t="40483" x="2597150" y="5619750"/>
          <p14:tracePt t="40502" x="2622550" y="5619750"/>
          <p14:tracePt t="40517" x="2654300" y="5613400"/>
          <p14:tracePt t="40533" x="2679700" y="5594350"/>
          <p14:tracePt t="40550" x="2698750" y="5568950"/>
          <p14:tracePt t="40567" x="2711450" y="5530850"/>
          <p14:tracePt t="40570" x="2711450" y="5524500"/>
          <p14:tracePt t="40583" x="2717800" y="5505450"/>
          <p14:tracePt t="40600" x="2724150" y="5492750"/>
          <p14:tracePt t="40805" x="2724150" y="5486400"/>
          <p14:tracePt t="40812" x="2724150" y="5467350"/>
          <p14:tracePt t="40820" x="2711450" y="5467350"/>
          <p14:tracePt t="40833" x="2686050" y="5435600"/>
          <p14:tracePt t="40849" x="2641600" y="5410200"/>
          <p14:tracePt t="40866" x="2590800" y="5391150"/>
          <p14:tracePt t="40883" x="2559050" y="5384800"/>
          <p14:tracePt t="40900" x="2533650" y="5384800"/>
          <p14:tracePt t="40916" x="2520950" y="5384800"/>
          <p14:tracePt t="40933" x="2514600" y="5384800"/>
          <p14:tracePt t="40950" x="2495550" y="5391150"/>
          <p14:tracePt t="40966" x="2489200" y="5416550"/>
          <p14:tracePt t="40983" x="2489200" y="5448300"/>
          <p14:tracePt t="40986" x="2489200" y="5473700"/>
          <p14:tracePt t="41001" x="2489200" y="5492750"/>
          <p14:tracePt t="41016" x="2489200" y="5524500"/>
          <p14:tracePt t="41018" x="2495550" y="5537200"/>
          <p14:tracePt t="41033" x="2514600" y="5543550"/>
          <p14:tracePt t="41066" x="2520950" y="5543550"/>
          <p14:tracePt t="41083" x="2540000" y="5543550"/>
          <p14:tracePt t="41099" x="2559050" y="5518150"/>
          <p14:tracePt t="41116" x="2571750" y="5499100"/>
          <p14:tracePt t="41133" x="2571750" y="5492750"/>
          <p14:tracePt t="41149" x="2571750" y="5486400"/>
          <p14:tracePt t="41166" x="2571750" y="5480050"/>
          <p14:tracePt t="41450" x="0" y="0"/>
        </p14:tracePtLst>
        <p14:tracePtLst>
          <p14:tracePt t="42516" x="2724150" y="6057900"/>
          <p14:tracePt t="42523" x="2717800" y="6057900"/>
          <p14:tracePt t="42532" x="2711450" y="6057900"/>
          <p14:tracePt t="42549" x="2692400" y="6057900"/>
          <p14:tracePt t="42566" x="2673350" y="6089650"/>
          <p14:tracePt t="42582" x="2660650" y="6115050"/>
          <p14:tracePt t="42599" x="2654300" y="6146800"/>
          <p14:tracePt t="42616" x="2654300" y="6172200"/>
          <p14:tracePt t="42619" x="2654300" y="6178550"/>
          <p14:tracePt t="42632" x="2654300" y="6197600"/>
          <p14:tracePt t="42650" x="2679700" y="6261100"/>
          <p14:tracePt t="42666" x="2762250" y="6305550"/>
          <p14:tracePt t="42683" x="2901950" y="6337300"/>
          <p14:tracePt t="42699" x="3041650" y="6343650"/>
          <p14:tracePt t="42716" x="3162300" y="6337300"/>
          <p14:tracePt t="42732" x="3213100" y="6311900"/>
          <p14:tracePt t="42750" x="3238500" y="6267450"/>
          <p14:tracePt t="42766" x="3251200" y="6223000"/>
          <p14:tracePt t="42782" x="3257550" y="6197600"/>
          <p14:tracePt t="42799" x="3257550" y="6178550"/>
          <p14:tracePt t="42801" x="3257550" y="6172200"/>
          <p14:tracePt t="42832" x="3257550" y="6165850"/>
          <p14:tracePt t="42850" x="3257550" y="6159500"/>
          <p14:tracePt t="42866" x="3257550" y="6153150"/>
          <p14:tracePt t="42890" x="3257550" y="6146800"/>
          <p14:tracePt t="42987" x="3257550" y="6134100"/>
          <p14:tracePt t="43011" x="3251200" y="6134100"/>
          <p14:tracePt t="43021" x="3251200" y="6127750"/>
          <p14:tracePt t="43027" x="3238500" y="6115050"/>
          <p14:tracePt t="43036" x="3225800" y="6108700"/>
          <p14:tracePt t="43051" x="3200400" y="6096000"/>
          <p14:tracePt t="43066" x="3162300" y="6076950"/>
          <p14:tracePt t="43083" x="3117850" y="6057900"/>
          <p14:tracePt t="43099" x="3086100" y="6051550"/>
          <p14:tracePt t="43116" x="3054350" y="6051550"/>
          <p14:tracePt t="43132" x="3035300" y="6051550"/>
          <p14:tracePt t="43138" x="3016250" y="6051550"/>
          <p14:tracePt t="43149" x="2997200" y="6051550"/>
          <p14:tracePt t="43167" x="2965450" y="6070600"/>
          <p14:tracePt t="43170" x="2952750" y="6076950"/>
          <p14:tracePt t="43183" x="2940050" y="6083300"/>
          <p14:tracePt t="43199" x="2927350" y="6108700"/>
          <p14:tracePt t="43201" x="2927350" y="6115050"/>
          <p14:tracePt t="43220" x="2927350" y="6127750"/>
          <p14:tracePt t="43233" x="2927350" y="6146800"/>
          <p14:tracePt t="43250" x="2927350" y="6159500"/>
          <p14:tracePt t="43267" x="2933700" y="6184900"/>
          <p14:tracePt t="43283" x="2971800" y="6210300"/>
          <p14:tracePt t="43300" x="2997200" y="6216650"/>
          <p14:tracePt t="43316" x="3048000" y="6216650"/>
          <p14:tracePt t="43332" x="3098800" y="6216650"/>
          <p14:tracePt t="43338" x="3130550" y="6216650"/>
          <p14:tracePt t="43349" x="3155950" y="6216650"/>
          <p14:tracePt t="43366" x="3206750" y="6197600"/>
          <p14:tracePt t="43382" x="3238500" y="6172200"/>
          <p14:tracePt t="43386" x="3251200" y="6153150"/>
          <p14:tracePt t="43399" x="3263900" y="6146800"/>
          <p14:tracePt t="43418" x="3270250" y="6115050"/>
          <p14:tracePt t="43433" x="3270250" y="6083300"/>
          <p14:tracePt t="43449" x="3270250" y="6076950"/>
          <p14:tracePt t="43465" x="3263900" y="6064250"/>
          <p14:tracePt t="43498" x="3257550" y="6064250"/>
          <p14:tracePt t="43521" x="3251200" y="6064250"/>
          <p14:tracePt t="43532" x="3238500" y="6064250"/>
          <p14:tracePt t="43549" x="3225800" y="6096000"/>
          <p14:tracePt t="43566" x="3219450" y="6121400"/>
          <p14:tracePt t="43583" x="3219450" y="6134100"/>
          <p14:tracePt t="43587" x="3219450" y="6140450"/>
          <p14:tracePt t="44010" x="0" y="0"/>
        </p14:tracePtLst>
        <p14:tracePtLst>
          <p14:tracePt t="44457" x="2946400" y="5619750"/>
          <p14:tracePt t="44465" x="2940050" y="5619750"/>
          <p14:tracePt t="44497" x="2927350" y="5619750"/>
          <p14:tracePt t="44513" x="2914650" y="5626100"/>
          <p14:tracePt t="44529" x="2908300" y="5632450"/>
          <p14:tracePt t="44537" x="2901950" y="5638800"/>
          <p14:tracePt t="44548" x="2901950" y="5645150"/>
          <p14:tracePt t="44565" x="2895600" y="5670550"/>
          <p14:tracePt t="44581" x="2895600" y="5708650"/>
          <p14:tracePt t="44598" x="2895600" y="5753100"/>
          <p14:tracePt t="44615" x="2901950" y="5822950"/>
          <p14:tracePt t="44618" x="2914650" y="5848350"/>
          <p14:tracePt t="44631" x="2927350" y="5873750"/>
          <p14:tracePt t="44648" x="2959100" y="5924550"/>
          <p14:tracePt t="44665" x="3016250" y="5975350"/>
          <p14:tracePt t="44681" x="3048000" y="5994400"/>
          <p14:tracePt t="44698" x="3054350" y="6000750"/>
          <p14:tracePt t="44715" x="3067050" y="6000750"/>
          <p14:tracePt t="44732" x="3079750" y="6000750"/>
          <p14:tracePt t="44748" x="3105150" y="5981700"/>
          <p14:tracePt t="44765" x="3130550" y="5969000"/>
          <p14:tracePt t="44781" x="3149600" y="5949950"/>
          <p14:tracePt t="44798" x="3168650" y="5924550"/>
          <p14:tracePt t="44815" x="3175000" y="5905500"/>
          <p14:tracePt t="44818" x="3175000" y="5899150"/>
          <p14:tracePt t="44832" x="3181350" y="5886450"/>
          <p14:tracePt t="44930" x="3181350" y="5873750"/>
          <p14:tracePt t="44941" x="3175000" y="5867400"/>
          <p14:tracePt t="44963" x="3168650" y="5867400"/>
          <p14:tracePt t="44979" x="3149600" y="5867400"/>
          <p14:tracePt t="44995" x="3143250" y="5867400"/>
          <p14:tracePt t="45005" x="3130550" y="5867400"/>
          <p14:tracePt t="45015" x="3117850" y="5867400"/>
          <p14:tracePt t="45032" x="3098800" y="5867400"/>
          <p14:tracePt t="45036" x="3092450" y="5867400"/>
          <p14:tracePt t="45048" x="3079750" y="5867400"/>
          <p14:tracePt t="45065" x="3054350" y="5873750"/>
          <p14:tracePt t="45082" x="3048000" y="5880100"/>
          <p14:tracePt t="45098" x="3041650" y="5892800"/>
          <p14:tracePt t="45116" x="3041650" y="5911850"/>
          <p14:tracePt t="45147" x="3041650" y="5918200"/>
          <p14:tracePt t="45154" x="3048000" y="5924550"/>
          <p14:tracePt t="45165" x="3054350" y="5930900"/>
          <p14:tracePt t="45182" x="3060700" y="5930900"/>
          <p14:tracePt t="45198" x="3079750" y="5930900"/>
          <p14:tracePt t="45215" x="3105150" y="5918200"/>
          <p14:tracePt t="45218" x="3117850" y="5905500"/>
          <p14:tracePt t="45231" x="3124200" y="5886450"/>
          <p14:tracePt t="45248" x="3130550" y="5854700"/>
          <p14:tracePt t="45265" x="3136900" y="5810250"/>
          <p14:tracePt t="45281" x="3136900" y="5803900"/>
          <p14:tracePt t="45298" x="3136900" y="5784850"/>
          <p14:tracePt t="46170" x="0" y="0"/>
        </p14:tracePtLst>
        <p14:tracePtLst>
          <p14:tracePt t="48668" x="1670050" y="2006600"/>
          <p14:tracePt t="48700" x="1670050" y="2019300"/>
          <p14:tracePt t="48707" x="1670050" y="2038350"/>
          <p14:tracePt t="48715" x="1670050" y="2076450"/>
          <p14:tracePt t="48730" x="1670050" y="2190750"/>
          <p14:tracePt t="48747" x="1670050" y="2374900"/>
          <p14:tracePt t="48765" x="1670050" y="2603500"/>
          <p14:tracePt t="48781" x="1657350" y="2914650"/>
          <p14:tracePt t="48797" x="1657350" y="3143250"/>
          <p14:tracePt t="48814" x="1657350" y="3352800"/>
          <p14:tracePt t="48817" x="1657350" y="3441700"/>
          <p14:tracePt t="48831" x="1657350" y="3505200"/>
          <p14:tracePt t="48847" x="1657350" y="3587750"/>
          <p14:tracePt t="48852" x="1657350" y="3619500"/>
          <p14:tracePt t="48864" x="1657350" y="3657600"/>
          <p14:tracePt t="48881" x="1657350" y="3702050"/>
          <p14:tracePt t="48963" x="1657350" y="3695700"/>
          <p14:tracePt t="48971" x="1657350" y="3657600"/>
          <p14:tracePt t="48980" x="1657350" y="3594100"/>
          <p14:tracePt t="48997" x="1657350" y="3403600"/>
          <p14:tracePt t="49014" x="1670050" y="3200400"/>
          <p14:tracePt t="49030" x="1670050" y="2959100"/>
          <p14:tracePt t="49036" x="1670050" y="2825750"/>
          <p14:tracePt t="49047" x="1676400" y="2686050"/>
          <p14:tracePt t="49066" x="1676400" y="2438400"/>
          <p14:tracePt t="49082" x="1676400" y="2368550"/>
          <p14:tracePt t="49097" x="1676400" y="2349500"/>
          <p14:tracePt t="49114" x="1676400" y="2343150"/>
          <p14:tracePt t="49171" x="1676400" y="2387600"/>
          <p14:tracePt t="49180" x="1670050" y="2457450"/>
          <p14:tracePt t="49188" x="1663700" y="2565400"/>
          <p14:tracePt t="49197" x="1663700" y="2660650"/>
          <p14:tracePt t="49214" x="1651000" y="2946400"/>
          <p14:tracePt t="49230" x="1638300" y="3155950"/>
          <p14:tracePt t="49235" x="1638300" y="3251200"/>
          <p14:tracePt t="49247" x="1638300" y="3327400"/>
          <p14:tracePt t="49265" x="1638300" y="3397250"/>
          <p14:tracePt t="49280" x="1638300" y="3403600"/>
          <p14:tracePt t="49307" x="1638300" y="3397250"/>
          <p14:tracePt t="49314" x="1644650" y="3365500"/>
          <p14:tracePt t="49330" x="1663700" y="3263900"/>
          <p14:tracePt t="49347" x="1689100" y="3124200"/>
          <p14:tracePt t="49364" x="1701800" y="2965450"/>
          <p14:tracePt t="49381" x="1720850" y="2806700"/>
          <p14:tracePt t="49397" x="1720850" y="2667000"/>
          <p14:tracePt t="49413" x="1720850" y="2571750"/>
          <p14:tracePt t="49430" x="1727200" y="2533650"/>
          <p14:tracePt t="49447" x="1733550" y="2520950"/>
          <p14:tracePt t="49593" x="0" y="0"/>
        </p14:tracePtLst>
        <p14:tracePtLst>
          <p14:tracePt t="50195" x="1638300" y="1981200"/>
          <p14:tracePt t="50275" x="1644650" y="1981200"/>
          <p14:tracePt t="50284" x="1695450" y="1981200"/>
          <p14:tracePt t="50297" x="1873250" y="1981200"/>
          <p14:tracePt t="50314" x="2133600" y="1981200"/>
          <p14:tracePt t="50330" x="2457450" y="1981200"/>
          <p14:tracePt t="50347" x="2692400" y="1981200"/>
          <p14:tracePt t="50363" x="2819400" y="1981200"/>
          <p14:tracePt t="50380" x="2851150" y="1981200"/>
          <p14:tracePt t="50397" x="2857500" y="1981200"/>
          <p14:tracePt t="50714" x="0" y="0"/>
        </p14:tracePtLst>
        <p14:tracePtLst>
          <p14:tracePt t="51091" x="2266950" y="1981200"/>
          <p14:tracePt t="51163" x="2286000" y="1981200"/>
          <p14:tracePt t="51172" x="2330450" y="1974850"/>
          <p14:tracePt t="51180" x="2400300" y="1968500"/>
          <p14:tracePt t="51196" x="2628900" y="1968500"/>
          <p14:tracePt t="51213" x="2997200" y="1968500"/>
          <p14:tracePt t="51230" x="3403600" y="1968500"/>
          <p14:tracePt t="51234" x="3600450" y="1968500"/>
          <p14:tracePt t="51246" x="3752850" y="1968500"/>
          <p14:tracePt t="51263" x="3962400" y="1968500"/>
          <p14:tracePt t="51267" x="4038600" y="1968500"/>
          <p14:tracePt t="51280" x="4102100" y="1968500"/>
          <p14:tracePt t="51297" x="4197350" y="1968500"/>
          <p14:tracePt t="51313" x="4222750" y="1968500"/>
          <p14:tracePt t="51330" x="4248150" y="1968500"/>
          <p14:tracePt t="51346" x="4286250" y="1968500"/>
          <p14:tracePt t="51363" x="4356100" y="1968500"/>
          <p14:tracePt t="51380" x="4451350" y="1968500"/>
          <p14:tracePt t="51397" x="4565650" y="1968500"/>
          <p14:tracePt t="51413" x="4711700" y="1968500"/>
          <p14:tracePt t="51431" x="4870450" y="1968500"/>
          <p14:tracePt t="51433" x="4959350" y="1968500"/>
          <p14:tracePt t="51446" x="5054600" y="1968500"/>
          <p14:tracePt t="51463" x="5251450" y="1968500"/>
          <p14:tracePt t="51480" x="5441950" y="1968500"/>
          <p14:tracePt t="51483" x="5524500" y="1968500"/>
          <p14:tracePt t="51496" x="5607050" y="1968500"/>
          <p14:tracePt t="51514" x="5791200" y="1968500"/>
          <p14:tracePt t="51530" x="5867400" y="1968500"/>
          <p14:tracePt t="51546" x="5899150" y="1968500"/>
          <p14:tracePt t="51563" x="5930900" y="1968500"/>
          <p14:tracePt t="51580" x="5949950" y="1968500"/>
          <p14:tracePt t="51674" x="5937250" y="1968500"/>
          <p14:tracePt t="51683" x="5918200" y="1968500"/>
          <p14:tracePt t="51691" x="5886450" y="1968500"/>
          <p14:tracePt t="51699" x="5848350" y="1968500"/>
          <p14:tracePt t="51713" x="5797550" y="1968500"/>
          <p14:tracePt t="51730" x="5772150" y="1968500"/>
          <p14:tracePt t="51804" x="5784850" y="1968500"/>
          <p14:tracePt t="51811" x="5822950" y="1968500"/>
          <p14:tracePt t="51819" x="5886450" y="1968500"/>
          <p14:tracePt t="51829" x="5949950" y="1968500"/>
          <p14:tracePt t="51846" x="6134100" y="1968500"/>
          <p14:tracePt t="51862" x="6311900" y="1968500"/>
          <p14:tracePt t="51879" x="6477000" y="1968500"/>
          <p14:tracePt t="51896" x="6565900" y="1968500"/>
          <p14:tracePt t="51898" x="6584950" y="1968500"/>
          <p14:tracePt t="51929" x="6591300" y="1968500"/>
          <p14:tracePt t="51972" x="6584950" y="1968500"/>
          <p14:tracePt t="51979" x="6553200" y="1968500"/>
          <p14:tracePt t="51989" x="6515100" y="1968500"/>
          <p14:tracePt t="51996" x="6457950" y="1968500"/>
          <p14:tracePt t="52013" x="6311900" y="1968500"/>
          <p14:tracePt t="52030" x="6197600" y="1968500"/>
          <p14:tracePt t="52034" x="6153150" y="1968500"/>
          <p14:tracePt t="52046" x="6127750" y="1968500"/>
          <p14:tracePt t="52063" x="6108700" y="1968500"/>
          <p14:tracePt t="52080" x="6102350" y="1968500"/>
          <p14:tracePt t="52133" x="6108700" y="1968500"/>
          <p14:tracePt t="52139" x="6134100" y="1968500"/>
          <p14:tracePt t="52147" x="6165850" y="1968500"/>
          <p14:tracePt t="52163" x="6261100" y="1968500"/>
          <p14:tracePt t="52179" x="6369050" y="1968500"/>
          <p14:tracePt t="52196" x="6426200" y="1968500"/>
          <p14:tracePt t="52213" x="6445250" y="1968500"/>
          <p14:tracePt t="52267" x="6426200" y="1968500"/>
          <p14:tracePt t="52274" x="6394450" y="1968500"/>
          <p14:tracePt t="52282" x="6362700" y="1968500"/>
          <p14:tracePt t="52296" x="6318250" y="1968500"/>
          <p14:tracePt t="52312" x="6242050" y="1968500"/>
          <p14:tracePt t="52329" x="6203950" y="1968500"/>
          <p14:tracePt t="52419" x="6235700" y="1968500"/>
          <p14:tracePt t="52427" x="6292850" y="1968500"/>
          <p14:tracePt t="52434" x="6356350" y="1968500"/>
          <p14:tracePt t="52446" x="6426200" y="1968500"/>
          <p14:tracePt t="52463" x="6597650" y="1968500"/>
          <p14:tracePt t="52480" x="6737350" y="1968500"/>
          <p14:tracePt t="52482" x="6775450" y="1968500"/>
          <p14:tracePt t="52496" x="6800850" y="1968500"/>
          <p14:tracePt t="52513" x="6813550" y="1968500"/>
          <p14:tracePt t="52571" x="6794500" y="1968500"/>
          <p14:tracePt t="52579" x="6756400" y="1962150"/>
          <p14:tracePt t="52588" x="6711950" y="1955800"/>
          <p14:tracePt t="52598" x="6667500" y="1949450"/>
          <p14:tracePt t="52612" x="6578600" y="1930400"/>
          <p14:tracePt t="52629" x="6540500" y="1924050"/>
          <p14:tracePt t="52646" x="6534150" y="1924050"/>
          <p14:tracePt t="52710" x="6546850" y="1924050"/>
          <p14:tracePt t="52716" x="6591300" y="1924050"/>
          <p14:tracePt t="52730" x="6718300" y="1924050"/>
          <p14:tracePt t="52746" x="6896100" y="1924050"/>
          <p14:tracePt t="52763" x="7042150" y="1924050"/>
          <p14:tracePt t="52779" x="7105650" y="1924050"/>
          <p14:tracePt t="52796" x="7112000" y="1924050"/>
          <p14:tracePt t="52852" x="7105650" y="1924050"/>
          <p14:tracePt t="52862" x="7073900" y="1924050"/>
          <p14:tracePt t="52870" x="7029450" y="1924050"/>
          <p14:tracePt t="52879" x="6972300" y="1924050"/>
          <p14:tracePt t="52896" x="6858000" y="1924050"/>
          <p14:tracePt t="52912" x="6762750" y="1924050"/>
          <p14:tracePt t="52914" x="6743700" y="1924050"/>
          <p14:tracePt t="52929" x="6724650" y="1924050"/>
          <p14:tracePt t="52945" x="6718300" y="1924050"/>
          <p14:tracePt t="53003" x="6724650" y="1924050"/>
          <p14:tracePt t="53011" x="6737350" y="1924050"/>
          <p14:tracePt t="53020" x="6762750" y="1924050"/>
          <p14:tracePt t="53031" x="6794500" y="1924050"/>
          <p14:tracePt t="53045" x="6889750" y="1924050"/>
          <p14:tracePt t="53062" x="6997700" y="1924050"/>
          <p14:tracePt t="53079" x="7099300" y="1924050"/>
          <p14:tracePt t="53082" x="7124700" y="1924050"/>
          <p14:tracePt t="53095" x="7137400" y="1924050"/>
          <p14:tracePt t="53181" x="7105650" y="1924050"/>
          <p14:tracePt t="53188" x="7061200" y="1924050"/>
          <p14:tracePt t="53196" x="7016750" y="1924050"/>
          <p14:tracePt t="53212" x="6934200" y="1924050"/>
          <p14:tracePt t="53229" x="6889750" y="1924050"/>
          <p14:tracePt t="53246" x="6877050" y="1924050"/>
          <p14:tracePt t="53291" x="6889750" y="1924050"/>
          <p14:tracePt t="53298" x="6915150" y="1924050"/>
          <p14:tracePt t="53312" x="6953250" y="1924050"/>
          <p14:tracePt t="53331" x="7169150" y="1924050"/>
          <p14:tracePt t="53346" x="7346950" y="1924050"/>
          <p14:tracePt t="53362" x="7473950" y="1924050"/>
          <p14:tracePt t="53379" x="7505700" y="1924050"/>
          <p14:tracePt t="53395" x="7512050" y="1924050"/>
          <p14:tracePt t="53483" x="7505700" y="1924050"/>
          <p14:tracePt t="53492" x="7473950" y="1924050"/>
          <p14:tracePt t="53500" x="7448550" y="1924050"/>
          <p14:tracePt t="53513" x="7416800" y="1924050"/>
          <p14:tracePt t="53532" x="7334250" y="1924050"/>
          <p14:tracePt t="53547" x="7321550" y="1924050"/>
          <p14:tracePt t="53587" x="7346950" y="1924050"/>
          <p14:tracePt t="53597" x="7410450" y="1930400"/>
          <p14:tracePt t="53612" x="7613650" y="1943100"/>
          <p14:tracePt t="53629" x="7956550" y="1955800"/>
          <p14:tracePt t="53645" x="8248650" y="1962150"/>
          <p14:tracePt t="53649" x="8337550" y="1962150"/>
          <p14:tracePt t="53662" x="8369300" y="1962150"/>
          <p14:tracePt t="53678" x="8382000" y="1962150"/>
          <p14:tracePt t="53695" x="8388350" y="1962150"/>
          <p14:tracePt t="53721" x="8369300" y="1962150"/>
          <p14:tracePt t="53731" x="8331200" y="1962150"/>
          <p14:tracePt t="53747" x="8191500" y="1962150"/>
          <p14:tracePt t="53763" x="7988300" y="1936750"/>
          <p14:tracePt t="53779" x="7727950" y="1898650"/>
          <p14:tracePt t="53795" x="7480300" y="1860550"/>
          <p14:tracePt t="53812" x="7346950" y="1854200"/>
          <p14:tracePt t="53829" x="7283450" y="1854200"/>
          <p14:tracePt t="53847" x="7277100" y="1854200"/>
          <p14:tracePt t="53915" x="7283450" y="1854200"/>
          <p14:tracePt t="53923" x="7302500" y="1854200"/>
          <p14:tracePt t="53930" x="7315200" y="1854200"/>
          <p14:tracePt t="53945" x="7385050" y="1854200"/>
          <p14:tracePt t="53962" x="7454900" y="1860550"/>
          <p14:tracePt t="53979" x="7493000" y="1860550"/>
          <p14:tracePt t="53995" x="7505700" y="1860550"/>
          <p14:tracePt t="54059" x="7499350" y="1860550"/>
          <p14:tracePt t="54067" x="7486650" y="1860550"/>
          <p14:tracePt t="54078" x="7473950" y="1860550"/>
          <p14:tracePt t="54095" x="7461250" y="1860550"/>
          <p14:tracePt t="54151" x="7454900" y="1866900"/>
          <p14:tracePt t="54165" x="7461250" y="1873250"/>
          <p14:tracePt t="54183" x="7467600" y="1873250"/>
          <p14:tracePt t="54190" x="7473950" y="1873250"/>
          <p14:tracePt t="54203" x="7480300" y="1873250"/>
          <p14:tracePt t="54214" x="7486650" y="1873250"/>
          <p14:tracePt t="54794" x="0" y="0"/>
        </p14:tracePtLst>
        <p14:tracePtLst>
          <p14:tracePt t="55123" x="6140450" y="1873250"/>
          <p14:tracePt t="55179" x="6146800" y="1873250"/>
          <p14:tracePt t="55187" x="6184900" y="1873250"/>
          <p14:tracePt t="55195" x="6261100" y="1873250"/>
          <p14:tracePt t="55212" x="6489700" y="1873250"/>
          <p14:tracePt t="55229" x="6883400" y="1873250"/>
          <p14:tracePt t="55245" x="7232650" y="1873250"/>
          <p14:tracePt t="55262" x="7385050" y="1873250"/>
          <p14:tracePt t="55278" x="7423150" y="1873250"/>
          <p14:tracePt t="55379" x="7416800" y="1873250"/>
          <p14:tracePt t="55387" x="7378700" y="1873250"/>
          <p14:tracePt t="55396" x="7315200" y="1873250"/>
          <p14:tracePt t="55412" x="7105650" y="1873250"/>
          <p14:tracePt t="55428" x="6750050" y="1873250"/>
          <p14:tracePt t="55446" x="6337300" y="1873250"/>
          <p14:tracePt t="55462" x="6013450" y="1873250"/>
          <p14:tracePt t="55469" x="5899150" y="1873250"/>
          <p14:tracePt t="55478" x="5803900" y="1873250"/>
          <p14:tracePt t="55495" x="5715000" y="1873250"/>
          <p14:tracePt t="55514" x="5683250" y="1873250"/>
          <p14:tracePt t="55620" x="5715000" y="1873250"/>
          <p14:tracePt t="55629" x="5772150" y="1873250"/>
          <p14:tracePt t="55635" x="5835650" y="1873250"/>
          <p14:tracePt t="55645" x="5899150" y="1873250"/>
          <p14:tracePt t="55662" x="6038850" y="1879600"/>
          <p14:tracePt t="55678" x="6096000" y="1892300"/>
          <p14:tracePt t="55695" x="6102350" y="1892300"/>
          <p14:tracePt t="55723" x="6115050" y="1898650"/>
          <p14:tracePt t="55748" x="6108700" y="1905000"/>
          <p14:tracePt t="55757" x="6096000" y="1905000"/>
          <p14:tracePt t="55764" x="6064250" y="1905000"/>
          <p14:tracePt t="55778" x="5930900" y="1905000"/>
          <p14:tracePt t="55794" x="5753100" y="1905000"/>
          <p14:tracePt t="55811" x="5600700" y="1905000"/>
          <p14:tracePt t="55829" x="5537200" y="1905000"/>
          <p14:tracePt t="55845" x="5518150" y="1905000"/>
          <p14:tracePt t="55930" x="5556250" y="1905000"/>
          <p14:tracePt t="55940" x="5619750" y="1905000"/>
          <p14:tracePt t="55946" x="5702300" y="1905000"/>
          <p14:tracePt t="55961" x="5937250" y="1905000"/>
          <p14:tracePt t="55978" x="6280150" y="1905000"/>
          <p14:tracePt t="55995" x="6629400" y="1905000"/>
          <p14:tracePt t="56011" x="6864350" y="1905000"/>
          <p14:tracePt t="56028" x="6985000" y="1905000"/>
          <p14:tracePt t="56045" x="7010400" y="1905000"/>
          <p14:tracePt t="56061" x="7016750" y="1905000"/>
          <p14:tracePt t="56373" x="7010400" y="1911350"/>
          <p14:tracePt t="56380" x="6991350" y="1911350"/>
          <p14:tracePt t="56395" x="6908800" y="1911350"/>
          <p14:tracePt t="56412" x="6750050" y="1911350"/>
          <p14:tracePt t="56428" x="6477000" y="1911350"/>
          <p14:tracePt t="56434" x="6280150" y="1911350"/>
          <p14:tracePt t="56445" x="6108700" y="1911350"/>
          <p14:tracePt t="56462" x="5759450" y="1911350"/>
          <p14:tracePt t="56466" x="5626100" y="1911350"/>
          <p14:tracePt t="56478" x="5524500" y="1911350"/>
          <p14:tracePt t="56495" x="5378450" y="1911350"/>
          <p14:tracePt t="56499" x="5340350" y="1911350"/>
          <p14:tracePt t="56512" x="5327650" y="1911350"/>
          <p14:tracePt t="56528" x="5308600" y="1911350"/>
          <p14:tracePt t="56647" x="5314950" y="1911350"/>
          <p14:tracePt t="56653" x="5346700" y="1911350"/>
          <p14:tracePt t="56661" x="5410200" y="1911350"/>
          <p14:tracePt t="56677" x="5619750" y="1911350"/>
          <p14:tracePt t="56694" x="5899150" y="1911350"/>
          <p14:tracePt t="56697" x="6032500" y="1911350"/>
          <p14:tracePt t="56711" x="6146800" y="1911350"/>
          <p14:tracePt t="56713" x="6248400" y="1911350"/>
          <p14:tracePt t="56727" x="6324600" y="1911350"/>
          <p14:tracePt t="56744" x="6375400" y="1911350"/>
          <p14:tracePt t="56746" x="6381750" y="1911350"/>
          <p14:tracePt t="56820" x="6369050" y="1911350"/>
          <p14:tracePt t="56827" x="6330950" y="1911350"/>
          <p14:tracePt t="56837" x="6254750" y="1911350"/>
          <p14:tracePt t="56845" x="6153150" y="1911350"/>
          <p14:tracePt t="56861" x="5835650" y="1911350"/>
          <p14:tracePt t="56877" x="5505450" y="1911350"/>
          <p14:tracePt t="56894" x="5314950" y="1911350"/>
          <p14:tracePt t="56911" x="5276850" y="1911350"/>
          <p14:tracePt t="56927" x="5264150" y="1911350"/>
          <p14:tracePt t="56978" x="5270500" y="1911350"/>
          <p14:tracePt t="56987" x="5289550" y="1911350"/>
          <p14:tracePt t="56994" x="5340350" y="1911350"/>
          <p14:tracePt t="57011" x="5486400" y="1911350"/>
          <p14:tracePt t="57027" x="5708650" y="1911350"/>
          <p14:tracePt t="57044" x="5937250" y="1911350"/>
          <p14:tracePt t="57061" x="6134100" y="1924050"/>
          <p14:tracePt t="57077" x="6191250" y="1949450"/>
          <p14:tracePt t="57094" x="6197600" y="1949450"/>
          <p14:tracePt t="57163" x="6178550" y="1949450"/>
          <p14:tracePt t="57172" x="6159500" y="1949450"/>
          <p14:tracePt t="57180" x="6115050" y="1949450"/>
          <p14:tracePt t="57194" x="6032500" y="1949450"/>
          <p14:tracePt t="57211" x="5981700" y="1949450"/>
          <p14:tracePt t="57228" x="5969000" y="1949450"/>
          <p14:tracePt t="57244" x="5962650" y="1949450"/>
          <p14:tracePt t="57350" x="5969000" y="1949450"/>
          <p14:tracePt t="57358" x="5981700" y="1949450"/>
          <p14:tracePt t="57366" x="5988050" y="1949450"/>
          <p14:tracePt t="57468" x="5975350" y="1949450"/>
          <p14:tracePt t="57477" x="5911850" y="1949450"/>
          <p14:tracePt t="57485" x="5835650" y="1943100"/>
          <p14:tracePt t="57494" x="5740400" y="1924050"/>
          <p14:tracePt t="57511" x="5568950" y="1892300"/>
          <p14:tracePt t="57527" x="5461000" y="1885950"/>
          <p14:tracePt t="57530" x="5435600" y="1885950"/>
          <p14:tracePt t="57544" x="5416550" y="1885950"/>
          <p14:tracePt t="57561" x="5410200" y="1885950"/>
          <p14:tracePt t="57627" x="5403850" y="1879600"/>
          <p14:tracePt t="57634" x="5416550" y="1873250"/>
          <p14:tracePt t="57645" x="5429250" y="1873250"/>
          <p14:tracePt t="57661" x="5562600" y="1873250"/>
          <p14:tracePt t="57677" x="5772150" y="1873250"/>
          <p14:tracePt t="57694" x="6057900" y="1885950"/>
          <p14:tracePt t="57711" x="6261100" y="1892300"/>
          <p14:tracePt t="57713" x="6311900" y="1905000"/>
          <p14:tracePt t="57727" x="6337300" y="1911350"/>
          <p14:tracePt t="57744" x="6350000" y="1911350"/>
          <p14:tracePt t="57787" x="6324600" y="1911350"/>
          <p14:tracePt t="57794" x="6280150" y="1911350"/>
          <p14:tracePt t="57802" x="6203950" y="1911350"/>
          <p14:tracePt t="57811" x="6121400" y="1911350"/>
          <p14:tracePt t="57827" x="5899150" y="1911350"/>
          <p14:tracePt t="57845" x="5702300" y="1911350"/>
          <p14:tracePt t="57860" x="5581650" y="1911350"/>
          <p14:tracePt t="57877" x="5549900" y="1911350"/>
          <p14:tracePt t="57894" x="5543550" y="1911350"/>
          <p14:tracePt t="57954" x="5556250" y="1911350"/>
          <p14:tracePt t="57963" x="5581650" y="1911350"/>
          <p14:tracePt t="57970" x="5613400" y="1911350"/>
          <p14:tracePt t="57979" x="5664200" y="1911350"/>
          <p14:tracePt t="57993" x="5784850" y="1911350"/>
          <p14:tracePt t="58010" x="5842000" y="1911350"/>
          <p14:tracePt t="58027" x="5854700" y="1911350"/>
          <p14:tracePt t="58093" x="5835650" y="1911350"/>
          <p14:tracePt t="58100" x="5803900" y="1911350"/>
          <p14:tracePt t="58111" x="5778500" y="1911350"/>
          <p14:tracePt t="58127" x="5740400" y="1911350"/>
          <p14:tracePt t="58145" x="5708650" y="1911350"/>
          <p14:tracePt t="58220" x="5734050" y="1911350"/>
          <p14:tracePt t="58228" x="5778500" y="1911350"/>
          <p14:tracePt t="58244" x="5924550" y="1911350"/>
          <p14:tracePt t="58261" x="6083300" y="1911350"/>
          <p14:tracePt t="58266" x="6134100" y="1911350"/>
          <p14:tracePt t="58278" x="6178550" y="1911350"/>
          <p14:tracePt t="58294" x="6197600" y="1911350"/>
          <p14:tracePt t="58311" x="6203950" y="1911350"/>
          <p14:tracePt t="58359" x="6184900" y="1911350"/>
          <p14:tracePt t="58368" x="6134100" y="1911350"/>
          <p14:tracePt t="58379" x="6007100" y="1911350"/>
          <p14:tracePt t="58394" x="5873750" y="1911350"/>
          <p14:tracePt t="58411" x="5816600" y="1911350"/>
          <p14:tracePt t="58427" x="5797550" y="1911350"/>
          <p14:tracePt t="58494" x="5810250" y="1911350"/>
          <p14:tracePt t="58501" x="5829300" y="1911350"/>
          <p14:tracePt t="58511" x="5854700" y="1911350"/>
          <p14:tracePt t="58528" x="5943600" y="1911350"/>
          <p14:tracePt t="58544" x="6019800" y="1911350"/>
          <p14:tracePt t="58546" x="6038850" y="1911350"/>
          <p14:tracePt t="58563" x="6045200" y="1911350"/>
          <p14:tracePt t="58651" x="6032500" y="1911350"/>
          <p14:tracePt t="58661" x="6013450" y="1911350"/>
          <p14:tracePt t="58671" x="6000750" y="1911350"/>
          <p14:tracePt t="58682" x="5975350" y="1911350"/>
          <p14:tracePt t="58762" x="5981700" y="1911350"/>
          <p14:tracePt t="58771" x="6007100" y="1911350"/>
          <p14:tracePt t="58779" x="6045200" y="1911350"/>
          <p14:tracePt t="58794" x="6184900" y="1911350"/>
          <p14:tracePt t="58810" x="6375400" y="1911350"/>
          <p14:tracePt t="58827" x="6572250" y="1911350"/>
          <p14:tracePt t="58845" x="6686550" y="1911350"/>
          <p14:tracePt t="58860" x="6718300" y="1911350"/>
          <p14:tracePt t="58915" x="6705600" y="1911350"/>
          <p14:tracePt t="58924" x="6673850" y="1911350"/>
          <p14:tracePt t="58931" x="6629400" y="1911350"/>
          <p14:tracePt t="58944" x="6591300" y="1911350"/>
          <p14:tracePt t="58960" x="6502400" y="1911350"/>
          <p14:tracePt t="58961" x="6470650" y="1911350"/>
          <p14:tracePt t="58977" x="6432550" y="1911350"/>
          <p14:tracePt t="58993" x="6413500" y="1911350"/>
          <p14:tracePt t="59113" x="0" y="0"/>
        </p14:tracePtLst>
        <p14:tracePtLst>
          <p14:tracePt t="59533" x="1308100" y="1955800"/>
          <p14:tracePt t="59603" x="1333500" y="1955800"/>
          <p14:tracePt t="59611" x="1416050" y="1955800"/>
          <p14:tracePt t="59620" x="1581150" y="1955800"/>
          <p14:tracePt t="59629" x="1860550" y="1955800"/>
          <p14:tracePt t="59643" x="2800350" y="1955800"/>
          <p14:tracePt t="59661" x="4070350" y="1955800"/>
          <p14:tracePt t="59665" x="4667250" y="1955800"/>
          <p14:tracePt t="59677" x="5181600" y="1955800"/>
          <p14:tracePt t="59693" x="5873750" y="1955800"/>
          <p14:tracePt t="59710" x="6064250" y="1955800"/>
          <p14:tracePt t="59727" x="6102350" y="1955800"/>
          <p14:tracePt t="59931" x="6076950" y="1955800"/>
          <p14:tracePt t="59941" x="6007100" y="1949450"/>
          <p14:tracePt t="59952" x="5911850" y="1930400"/>
          <p14:tracePt t="59967" x="5619750" y="1898650"/>
          <p14:tracePt t="59979" x="5308600" y="1892300"/>
          <p14:tracePt t="59993" x="5086350" y="1892300"/>
          <p14:tracePt t="60010" x="4991100" y="1892300"/>
          <p14:tracePt t="60026" x="4972050" y="1892300"/>
          <p14:tracePt t="60114" x="4991100" y="1892300"/>
          <p14:tracePt t="60122" x="5035550" y="1892300"/>
          <p14:tracePt t="60132" x="5124450" y="1892300"/>
          <p14:tracePt t="60143" x="5226050" y="1892300"/>
          <p14:tracePt t="60161" x="5702300" y="1892300"/>
          <p14:tracePt t="60178" x="5994400" y="1892300"/>
          <p14:tracePt t="60194" x="6172200" y="1892300"/>
          <p14:tracePt t="60210" x="6210300" y="1898650"/>
          <p14:tracePt t="60226" x="6216650" y="1898650"/>
          <p14:tracePt t="60299" x="6210300" y="1905000"/>
          <p14:tracePt t="60307" x="6178550" y="1905000"/>
          <p14:tracePt t="60316" x="6108700" y="1905000"/>
          <p14:tracePt t="60327" x="6013450" y="1905000"/>
          <p14:tracePt t="60343" x="5753100" y="1905000"/>
          <p14:tracePt t="60346" x="5600700" y="1905000"/>
          <p14:tracePt t="60360" x="5429250" y="1905000"/>
          <p14:tracePt t="60363" x="5295900" y="1905000"/>
          <p14:tracePt t="60378" x="5092700" y="1905000"/>
          <p14:tracePt t="60394" x="5035550" y="1905000"/>
          <p14:tracePt t="60410" x="5029200" y="1905000"/>
          <p14:tracePt t="60458" x="5054600" y="1905000"/>
          <p14:tracePt t="60466" x="5124450" y="1905000"/>
          <p14:tracePt t="60477" x="5213350" y="1905000"/>
          <p14:tracePt t="60493" x="5530850" y="1905000"/>
          <p14:tracePt t="60510" x="6032500" y="1905000"/>
          <p14:tracePt t="60526" x="6483350" y="1905000"/>
          <p14:tracePt t="60530" x="6597650" y="1905000"/>
          <p14:tracePt t="60543" x="6673850" y="1905000"/>
          <p14:tracePt t="60560" x="6705600" y="1905000"/>
          <p14:tracePt t="60563" x="6711950" y="1905000"/>
          <p14:tracePt t="60577" x="6724650" y="1905000"/>
          <p14:tracePt t="60610" x="6699250" y="1917700"/>
          <p14:tracePt t="60626" x="6546850" y="1917700"/>
          <p14:tracePt t="60643" x="6273800" y="1917700"/>
          <p14:tracePt t="60659" x="5772150" y="1917700"/>
          <p14:tracePt t="60676" x="5194300" y="1917700"/>
          <p14:tracePt t="60693" x="4857750" y="1917700"/>
          <p14:tracePt t="60709" x="4756150" y="1917700"/>
          <p14:tracePt t="60726" x="4737100" y="1917700"/>
          <p14:tracePt t="60771" x="4756150" y="1917700"/>
          <p14:tracePt t="60781" x="4794250" y="1917700"/>
          <p14:tracePt t="60794" x="4965700" y="1917700"/>
          <p14:tracePt t="60810" x="5340350" y="1917700"/>
          <p14:tracePt t="60827" x="5962650" y="1917700"/>
          <p14:tracePt t="60843" x="6673850" y="1917700"/>
          <p14:tracePt t="60860" x="7258050" y="1917700"/>
          <p14:tracePt t="60877" x="7512050" y="1917700"/>
          <p14:tracePt t="60894" x="7575550" y="1917700"/>
          <p14:tracePt t="60931" x="7543800" y="1917700"/>
          <p14:tracePt t="60939" x="7480300" y="1917700"/>
          <p14:tracePt t="60946" x="7397750" y="1917700"/>
          <p14:tracePt t="60959" x="7283450" y="1917700"/>
          <p14:tracePt t="60976" x="7023100" y="1917700"/>
          <p14:tracePt t="60993" x="6705600" y="1917700"/>
          <p14:tracePt t="61009" x="6623050" y="1917700"/>
          <p14:tracePt t="61026" x="6604000" y="1917700"/>
          <p14:tracePt t="61091" x="6623050" y="1917700"/>
          <p14:tracePt t="61099" x="6661150" y="1917700"/>
          <p14:tracePt t="61110" x="6724650" y="1911350"/>
          <p14:tracePt t="61127" x="6877050" y="1911350"/>
          <p14:tracePt t="61143" x="7023100" y="1911350"/>
          <p14:tracePt t="61147" x="7054850" y="1911350"/>
          <p14:tracePt t="61160" x="7073900" y="1911350"/>
          <p14:tracePt t="61177" x="7080250" y="1911350"/>
          <p14:tracePt t="61253" x="7061200" y="1911350"/>
          <p14:tracePt t="61259" x="7029450" y="1911350"/>
          <p14:tracePt t="61267" x="6985000" y="1911350"/>
          <p14:tracePt t="61276" x="6934200" y="1911350"/>
          <p14:tracePt t="61294" x="6819900" y="1911350"/>
          <p14:tracePt t="61299" x="6762750" y="1911350"/>
          <p14:tracePt t="61311" x="6731000" y="1911350"/>
          <p14:tracePt t="61314" x="6705600" y="1911350"/>
          <p14:tracePt t="61328" x="6699250" y="1911350"/>
          <p14:tracePt t="61332" x="6692900" y="1911350"/>
          <p14:tracePt t="61397" x="6718300" y="1911350"/>
          <p14:tracePt t="61403" x="6762750" y="1911350"/>
          <p14:tracePt t="61413" x="6807200" y="1917700"/>
          <p14:tracePt t="61427" x="6934200" y="1943100"/>
          <p14:tracePt t="61443" x="7080250" y="1974850"/>
          <p14:tracePt t="61460" x="7156450" y="1987550"/>
          <p14:tracePt t="61476" x="7169150" y="1987550"/>
          <p14:tracePt t="61493" x="7175500" y="1987550"/>
          <p14:tracePt t="61730" x="0" y="0"/>
        </p14:tracePtLst>
        <p14:tracePtLst>
          <p14:tracePt t="63443" x="3200400" y="1905000"/>
          <p14:tracePt t="63500" x="3225800" y="1911350"/>
          <p14:tracePt t="63508" x="3289300" y="1930400"/>
          <p14:tracePt t="63515" x="3397250" y="1949450"/>
          <p14:tracePt t="63526" x="3562350" y="1968500"/>
          <p14:tracePt t="63542" x="4165600" y="1981200"/>
          <p14:tracePt t="63559" x="4984750" y="1981200"/>
          <p14:tracePt t="63562" x="5416550" y="1981200"/>
          <p14:tracePt t="63576" x="5803900" y="1981200"/>
          <p14:tracePt t="63592" x="6445250" y="1981200"/>
          <p14:tracePt t="63609" x="6870700" y="1981200"/>
          <p14:tracePt t="63626" x="6902450" y="1981200"/>
          <p14:tracePt t="63642" x="6908800" y="1981200"/>
          <p14:tracePt t="63858" x="0" y="0"/>
        </p14:tracePtLst>
        <p14:tracePtLst>
          <p14:tracePt t="65821" x="863600" y="2139950"/>
          <p14:tracePt t="65828" x="850900" y="2139950"/>
          <p14:tracePt t="65842" x="838200" y="2139950"/>
          <p14:tracePt t="65859" x="831850" y="2139950"/>
          <p14:tracePt t="65875" x="819150" y="2139950"/>
          <p14:tracePt t="65891" x="812800" y="2159000"/>
          <p14:tracePt t="65908" x="812800" y="2178050"/>
          <p14:tracePt t="65924" x="812800" y="2190750"/>
          <p14:tracePt t="65941" x="812800" y="2203450"/>
          <p14:tracePt t="65958" x="825500" y="2228850"/>
          <p14:tracePt t="65975" x="869950" y="2247900"/>
          <p14:tracePt t="65978" x="908050" y="2254250"/>
          <p14:tracePt t="65992" x="933450" y="2260600"/>
          <p14:tracePt t="66008" x="996950" y="2260600"/>
          <p14:tracePt t="66025" x="1085850" y="2260600"/>
          <p14:tracePt t="66041" x="1111250" y="2260600"/>
          <p14:tracePt t="66057" x="1117600" y="2260600"/>
          <p14:tracePt t="66075" x="1117600" y="2254250"/>
          <p14:tracePt t="66098" x="1117600" y="2241550"/>
          <p14:tracePt t="66108" x="1098550" y="2228850"/>
          <p14:tracePt t="66125" x="1054100" y="2222500"/>
          <p14:tracePt t="66141" x="1003300" y="2216150"/>
          <p14:tracePt t="66158" x="946150" y="2216150"/>
          <p14:tracePt t="66174" x="920750" y="2216150"/>
          <p14:tracePt t="66178" x="908050" y="2216150"/>
          <p14:tracePt t="66192" x="901700" y="2222500"/>
          <p14:tracePt t="66195" x="901700" y="2228850"/>
          <p14:tracePt t="66209" x="901700" y="2247900"/>
          <p14:tracePt t="66224" x="901700" y="2266950"/>
          <p14:tracePt t="66242" x="901700" y="2292350"/>
          <p14:tracePt t="66258" x="901700" y="2298700"/>
          <p14:tracePt t="66426" x="908050" y="2311400"/>
          <p14:tracePt t="66435" x="908050" y="2317750"/>
          <p14:tracePt t="66451" x="908050" y="2324100"/>
          <p14:tracePt t="66467" x="914400" y="2324100"/>
          <p14:tracePt t="66491" x="920750" y="2324100"/>
          <p14:tracePt t="66499" x="927100" y="2324100"/>
          <p14:tracePt t="66547" x="933450" y="2324100"/>
          <p14:tracePt t="66565" x="933450" y="2317750"/>
          <p14:tracePt t="66571" x="933450" y="2311400"/>
          <p14:tracePt t="66579" x="933450" y="2305050"/>
          <p14:tracePt t="66591" x="933450" y="2292350"/>
          <p14:tracePt t="66609" x="933450" y="2286000"/>
          <p14:tracePt t="66715" x="946150" y="2286000"/>
          <p14:tracePt t="66723" x="958850" y="2292350"/>
          <p14:tracePt t="66731" x="971550" y="2298700"/>
          <p14:tracePt t="66741" x="977900" y="2311400"/>
          <p14:tracePt t="66758" x="984250" y="2317750"/>
          <p14:tracePt t="66774" x="990600" y="2317750"/>
          <p14:tracePt t="66791" x="1009650" y="2305050"/>
          <p14:tracePt t="66808" x="1022350" y="2247900"/>
          <p14:tracePt t="66811" x="1028700" y="2203450"/>
          <p14:tracePt t="66825" x="1028700" y="2146300"/>
          <p14:tracePt t="66841" x="1022350" y="2127250"/>
          <p14:tracePt t="66857" x="1016000" y="2120900"/>
          <p14:tracePt t="66874" x="1009650" y="2120900"/>
          <p14:tracePt t="66891" x="984250" y="2120900"/>
          <p14:tracePt t="66907" x="952500" y="2159000"/>
          <p14:tracePt t="66925" x="927100" y="2235200"/>
          <p14:tracePt t="66941" x="914400" y="2286000"/>
          <p14:tracePt t="66957" x="914400" y="2298700"/>
          <p14:tracePt t="67050" x="914400" y="2292350"/>
          <p14:tracePt t="67058" x="914400" y="2286000"/>
          <p14:tracePt t="67082" x="914400" y="2279650"/>
          <p14:tracePt t="67450" x="920750" y="2279650"/>
          <p14:tracePt t="67459" x="927100" y="2279650"/>
          <p14:tracePt t="67465" x="946150" y="2279650"/>
          <p14:tracePt t="67474" x="984250" y="2279650"/>
          <p14:tracePt t="67474" x="0" y="0"/>
        </p14:tracePtLst>
        <p14:tracePtLst>
          <p14:tracePt t="67932" x="5073650" y="2311400"/>
          <p14:tracePt t="68058" x="5080000" y="2317750"/>
          <p14:tracePt t="68067" x="5105400" y="2324100"/>
          <p14:tracePt t="68075" x="5168900" y="2330450"/>
          <p14:tracePt t="68090" x="5340350" y="2330450"/>
          <p14:tracePt t="68107" x="5638800" y="2330450"/>
          <p14:tracePt t="68124" x="5969000" y="2330450"/>
          <p14:tracePt t="68141" x="6165850" y="2330450"/>
          <p14:tracePt t="68157" x="6254750" y="2330450"/>
          <p14:tracePt t="68174" x="6267450" y="2330450"/>
          <p14:tracePt t="68190" x="6273800" y="2330450"/>
          <p14:tracePt t="68283" x="6254750" y="2330450"/>
          <p14:tracePt t="68291" x="6235700" y="2330450"/>
          <p14:tracePt t="68301" x="6184900" y="2330450"/>
          <p14:tracePt t="68307" x="6121400" y="2330450"/>
          <p14:tracePt t="68324" x="5975350" y="2330450"/>
          <p14:tracePt t="68340" x="5803900" y="2330450"/>
          <p14:tracePt t="68357" x="5695950" y="2330450"/>
          <p14:tracePt t="68374" x="5670550" y="2330450"/>
          <p14:tracePt t="68390" x="5664200" y="2330450"/>
          <p14:tracePt t="68469" x="5689600" y="2330450"/>
          <p14:tracePt t="68475" x="5740400" y="2330450"/>
          <p14:tracePt t="68490" x="5943600" y="2330450"/>
          <p14:tracePt t="68507" x="6292850" y="2330450"/>
          <p14:tracePt t="68524" x="6705600" y="2330450"/>
          <p14:tracePt t="68541" x="6997700" y="2330450"/>
          <p14:tracePt t="68557" x="7131050" y="2330450"/>
          <p14:tracePt t="68564" x="7156450" y="2330450"/>
          <p14:tracePt t="68574" x="7169150" y="2330450"/>
          <p14:tracePt t="68708" x="7137400" y="2330450"/>
          <p14:tracePt t="68716" x="7086600" y="2330450"/>
          <p14:tracePt t="68724" x="7029450" y="2330450"/>
          <p14:tracePt t="68740" x="6902450" y="2330450"/>
          <p14:tracePt t="68757" x="6788150" y="2330450"/>
          <p14:tracePt t="68774" x="6731000" y="2330450"/>
          <p14:tracePt t="68778" x="6718300" y="2330450"/>
          <p14:tracePt t="68790" x="6711950" y="2330450"/>
          <p14:tracePt t="68867" x="6718300" y="2330450"/>
          <p14:tracePt t="68875" x="6743700" y="2330450"/>
          <p14:tracePt t="68883" x="6781800" y="2330450"/>
          <p14:tracePt t="68892" x="6845300" y="2330450"/>
          <p14:tracePt t="68907" x="7004050" y="2330450"/>
          <p14:tracePt t="68924" x="7131050" y="2330450"/>
          <p14:tracePt t="68940" x="7175500" y="2330450"/>
          <p14:tracePt t="68957" x="7181850" y="2330450"/>
          <p14:tracePt t="68986" x="7175500" y="2330450"/>
          <p14:tracePt t="68994" x="7137400" y="2330450"/>
          <p14:tracePt t="69007" x="7048500" y="2330450"/>
          <p14:tracePt t="69023" x="6807200" y="2330450"/>
          <p14:tracePt t="69040" x="6572250" y="2330450"/>
          <p14:tracePt t="69057" x="6419850" y="2330450"/>
          <p14:tracePt t="69073" x="6400800" y="2330450"/>
          <p14:tracePt t="69122" x="6407150" y="2330450"/>
          <p14:tracePt t="69130" x="6432550" y="2330450"/>
          <p14:tracePt t="69140" x="6464300" y="2330450"/>
          <p14:tracePt t="69157" x="6591300" y="2330450"/>
          <p14:tracePt t="69174" x="6762750" y="2330450"/>
          <p14:tracePt t="69178" x="6832600" y="2330450"/>
          <p14:tracePt t="69190" x="6908800" y="2330450"/>
          <p14:tracePt t="69194" x="6953250" y="2330450"/>
          <p14:tracePt t="69207" x="6997700" y="2330450"/>
          <p14:tracePt t="69223" x="7042150" y="2330450"/>
          <p14:tracePt t="69226" x="7054850" y="2330450"/>
          <p14:tracePt t="69242" x="7061200" y="2330450"/>
          <p14:tracePt t="69315" x="7042150" y="2330450"/>
          <p14:tracePt t="69323" x="7010400" y="2330450"/>
          <p14:tracePt t="69331" x="6959600" y="2330450"/>
          <p14:tracePt t="69340" x="6896100" y="2330450"/>
          <p14:tracePt t="69357" x="6737350" y="2330450"/>
          <p14:tracePt t="69373" x="6610350" y="2330450"/>
          <p14:tracePt t="69390" x="6565900" y="2330450"/>
          <p14:tracePt t="69407" x="6559550" y="2330450"/>
          <p14:tracePt t="69436" x="6565900" y="2330450"/>
          <p14:tracePt t="69443" x="6591300" y="2330450"/>
          <p14:tracePt t="69458" x="6692900" y="2330450"/>
          <p14:tracePt t="69475" x="6883400" y="2330450"/>
          <p14:tracePt t="69491" x="7092950" y="2330450"/>
          <p14:tracePt t="69507" x="7239000" y="2330450"/>
          <p14:tracePt t="69524" x="7270750" y="2330450"/>
          <p14:tracePt t="69541" x="7277100" y="2330450"/>
          <p14:tracePt t="69605" x="7245350" y="2330450"/>
          <p14:tracePt t="69612" x="7188200" y="2330450"/>
          <p14:tracePt t="69624" x="7124700" y="2330450"/>
          <p14:tracePt t="69641" x="6985000" y="2330450"/>
          <p14:tracePt t="69658" x="6965950" y="2330450"/>
          <p14:tracePt t="69675" x="6959600" y="2330450"/>
          <p14:tracePt t="69715" x="6965950" y="2330450"/>
          <p14:tracePt t="69724" x="6978650" y="2330450"/>
          <p14:tracePt t="69740" x="7035800" y="2330450"/>
          <p14:tracePt t="69757" x="7131050" y="2330450"/>
          <p14:tracePt t="69773" x="7219950" y="2330450"/>
          <p14:tracePt t="69790" x="7239000" y="2330450"/>
          <p14:tracePt t="69793" x="7245350" y="2330450"/>
          <p14:tracePt t="69858" x="7239000" y="2330450"/>
          <p14:tracePt t="69980" x="7258050" y="2330450"/>
          <p14:tracePt t="69989" x="7289800" y="2330450"/>
          <p14:tracePt t="69999" x="7334250" y="2330450"/>
          <p14:tracePt t="70006" x="7385050" y="2330450"/>
          <p14:tracePt t="70023" x="7531100" y="2330450"/>
          <p14:tracePt t="70039" x="7658100" y="2330450"/>
          <p14:tracePt t="70056" x="7702550" y="2330450"/>
          <p14:tracePt t="70073" x="7715250" y="2330450"/>
          <p14:tracePt t="70122" x="7702550" y="2330450"/>
          <p14:tracePt t="70131" x="7670800" y="2330450"/>
          <p14:tracePt t="70140" x="7645400" y="2330450"/>
          <p14:tracePt t="70156" x="7575550" y="2330450"/>
          <p14:tracePt t="70174" x="7524750" y="2330450"/>
          <p14:tracePt t="70190" x="7505700" y="2330450"/>
          <p14:tracePt t="70206" x="7499350" y="2330450"/>
          <p14:tracePt t="70269" x="7518400" y="2330450"/>
          <p14:tracePt t="70275" x="7543800" y="2330450"/>
          <p14:tracePt t="70290" x="7607300" y="2330450"/>
          <p14:tracePt t="70306" x="7664450" y="2330450"/>
          <p14:tracePt t="70323" x="7677150" y="2330450"/>
          <p14:tracePt t="70340" x="7683500" y="2330450"/>
          <p14:tracePt t="70380" x="7664450" y="2330450"/>
          <p14:tracePt t="70386" x="7639050" y="2330450"/>
          <p14:tracePt t="70394" x="7613650" y="2330450"/>
          <p14:tracePt t="70406" x="7581900" y="2330450"/>
          <p14:tracePt t="70423" x="7543800" y="2330450"/>
          <p14:tracePt t="70439" x="7531100" y="2330450"/>
          <p14:tracePt t="70515" x="7543800" y="2330450"/>
          <p14:tracePt t="70525" x="7562850" y="2330450"/>
          <p14:tracePt t="70533" x="7600950" y="2330450"/>
          <p14:tracePt t="70542" x="7620000" y="2330450"/>
          <p14:tracePt t="70556" x="7632700" y="2330450"/>
          <p14:tracePt t="70573" x="7639050" y="2330450"/>
          <p14:tracePt t="70626" x="7632700" y="2330450"/>
          <p14:tracePt t="70636" x="7607300" y="2330450"/>
          <p14:tracePt t="70643" x="7594600" y="2330450"/>
          <p14:tracePt t="70657" x="7581900" y="2330450"/>
          <p14:tracePt t="70674" x="7562850" y="2330450"/>
          <p14:tracePt t="70737" x="7575550" y="2330450"/>
          <p14:tracePt t="70746" x="7600950" y="2330450"/>
          <p14:tracePt t="70754" x="7632700" y="2330450"/>
          <p14:tracePt t="70762" x="7677150" y="2330450"/>
          <p14:tracePt t="70772" x="7702550" y="2330450"/>
          <p14:tracePt t="70789" x="7734300" y="2330450"/>
          <p14:tracePt t="70806" x="7740650" y="2330450"/>
          <p14:tracePt t="71157" x="7740650" y="2324100"/>
          <p14:tracePt t="71172" x="7740650" y="2311400"/>
          <p14:tracePt t="71182" x="7740650" y="2292350"/>
          <p14:tracePt t="71191" x="7740650" y="2286000"/>
          <p14:tracePt t="71206" x="7727950" y="2273300"/>
          <p14:tracePt t="71223" x="7721600" y="2266950"/>
          <p14:tracePt t="71562" x="0" y="0"/>
        </p14:tracePtLst>
        <p14:tracePtLst>
          <p14:tracePt t="71797" x="7467600" y="2133600"/>
          <p14:tracePt t="71808" x="7461250" y="2133600"/>
          <p14:tracePt t="71877" x="7461250" y="2139950"/>
          <p14:tracePt t="71885" x="7461250" y="2152650"/>
          <p14:tracePt t="71895" x="7461250" y="2171700"/>
          <p14:tracePt t="71906" x="7461250" y="2209800"/>
          <p14:tracePt t="71922" x="7486650" y="2260600"/>
          <p14:tracePt t="71939" x="7543800" y="2324100"/>
          <p14:tracePt t="71956" x="7651750" y="2393950"/>
          <p14:tracePt t="71972" x="7759700" y="2444750"/>
          <p14:tracePt t="71990" x="7854950" y="2463800"/>
          <p14:tracePt t="72006" x="7886700" y="2470150"/>
          <p14:tracePt t="72009" x="7893050" y="2470150"/>
          <p14:tracePt t="72022" x="7899400" y="2470150"/>
          <p14:tracePt t="72049" x="7899400" y="2463800"/>
          <p14:tracePt t="72058" x="7899400" y="2444750"/>
          <p14:tracePt t="72072" x="7899400" y="2438400"/>
          <p14:tracePt t="72089" x="7874000" y="2374900"/>
          <p14:tracePt t="72106" x="7835900" y="2343150"/>
          <p14:tracePt t="72122" x="7804150" y="2317750"/>
          <p14:tracePt t="72139" x="7772400" y="2298700"/>
          <p14:tracePt t="72156" x="7753350" y="2292350"/>
          <p14:tracePt t="72172" x="7740650" y="2292350"/>
          <p14:tracePt t="72189" x="7727950" y="2292350"/>
          <p14:tracePt t="72207" x="7702550" y="2292350"/>
          <p14:tracePt t="72211" x="7689850" y="2292350"/>
          <p14:tracePt t="72223" x="7670800" y="2292350"/>
          <p14:tracePt t="72239" x="7651750" y="2305050"/>
          <p14:tracePt t="72242" x="7645400" y="2317750"/>
          <p14:tracePt t="72256" x="7639050" y="2324100"/>
          <p14:tracePt t="72273" x="7632700" y="2343150"/>
          <p14:tracePt t="72290" x="7632700" y="2349500"/>
          <p14:tracePt t="72306" x="7632700" y="2355850"/>
          <p14:tracePt t="72323" x="7645400" y="2362200"/>
          <p14:tracePt t="72339" x="7670800" y="2362200"/>
          <p14:tracePt t="72356" x="7683500" y="2362200"/>
          <p14:tracePt t="72372" x="7708900" y="2355850"/>
          <p14:tracePt t="72389" x="7708900" y="2343150"/>
          <p14:tracePt t="72407" x="7708900" y="2317750"/>
          <p14:tracePt t="72409" x="7708900" y="2305050"/>
          <p14:tracePt t="72423" x="7708900" y="2298700"/>
          <p14:tracePt t="72439" x="7702550" y="2286000"/>
          <p14:tracePt t="72456" x="7696200" y="2279650"/>
          <p14:tracePt t="72524" x="7696200" y="2286000"/>
          <p14:tracePt t="72540" x="7696200" y="2292350"/>
          <p14:tracePt t="72547" x="7702550" y="2298700"/>
          <p14:tracePt t="72563" x="7708900" y="2298700"/>
          <p14:tracePt t="72611" x="7721600" y="2298700"/>
          <p14:tracePt t="72627" x="7721600" y="2292350"/>
          <p14:tracePt t="72634" x="7721600" y="2279650"/>
          <p14:tracePt t="72643" x="7721600" y="2273300"/>
          <p14:tracePt t="72771" x="0" y="0"/>
        </p14:tracePtLst>
        <p14:tracePtLst>
          <p14:tracePt t="73127" x="6508750" y="2216150"/>
          <p14:tracePt t="73135" x="6496050" y="2209800"/>
          <p14:tracePt t="73150" x="6489700" y="2209800"/>
          <p14:tracePt t="73156" x="6470650" y="2203450"/>
          <p14:tracePt t="73172" x="6464300" y="2197100"/>
          <p14:tracePt t="73189" x="6451600" y="2197100"/>
          <p14:tracePt t="73205" x="6438900" y="2197100"/>
          <p14:tracePt t="73210" x="6432550" y="2197100"/>
          <p14:tracePt t="73222" x="6426200" y="2203450"/>
          <p14:tracePt t="73239" x="6413500" y="2222500"/>
          <p14:tracePt t="73241" x="6413500" y="2241550"/>
          <p14:tracePt t="73255" x="6413500" y="2266950"/>
          <p14:tracePt t="73272" x="6413500" y="2324100"/>
          <p14:tracePt t="73275" x="6419850" y="2336800"/>
          <p14:tracePt t="73289" x="6438900" y="2368550"/>
          <p14:tracePt t="73305" x="6457950" y="2387600"/>
          <p14:tracePt t="73322" x="6489700" y="2406650"/>
          <p14:tracePt t="73339" x="6527800" y="2406650"/>
          <p14:tracePt t="73355" x="6578600" y="2406650"/>
          <p14:tracePt t="73372" x="6654800" y="2393950"/>
          <p14:tracePt t="73389" x="6724650" y="2349500"/>
          <p14:tracePt t="73405" x="6750050" y="2305050"/>
          <p14:tracePt t="73422" x="6756400" y="2279650"/>
          <p14:tracePt t="73427" x="6756400" y="2260600"/>
          <p14:tracePt t="73439" x="6756400" y="2241550"/>
          <p14:tracePt t="73455" x="6756400" y="2222500"/>
          <p14:tracePt t="73472" x="6756400" y="2203450"/>
          <p14:tracePt t="73489" x="6756400" y="2197100"/>
          <p14:tracePt t="73515" x="6750050" y="2190750"/>
          <p14:tracePt t="73564" x="6743700" y="2190750"/>
          <p14:tracePt t="73590" x="6737350" y="2197100"/>
          <p14:tracePt t="73602" x="6737350" y="2222500"/>
          <p14:tracePt t="73613" x="6737350" y="2228850"/>
          <p14:tracePt t="73623" x="6737350" y="2241550"/>
          <p14:tracePt t="73628" x="6737350" y="2247900"/>
          <p14:tracePt t="73764" x="6731000" y="2235200"/>
          <p14:tracePt t="73774" x="6724650" y="2228850"/>
          <p14:tracePt t="73789" x="6724650" y="2222500"/>
          <p14:tracePt t="73884" x="6711950" y="2222500"/>
          <p14:tracePt t="73892" x="6705600" y="2228850"/>
          <p14:tracePt t="73906" x="6692900" y="2260600"/>
          <p14:tracePt t="73923" x="6680200" y="2279650"/>
          <p14:tracePt t="73939" x="6673850" y="2292350"/>
          <p14:tracePt t="74051" x="6673850" y="2286000"/>
          <p14:tracePt t="74060" x="6673850" y="2273300"/>
          <p14:tracePt t="74073" x="6661150" y="2228850"/>
          <p14:tracePt t="74090" x="6648450" y="2197100"/>
          <p14:tracePt t="74105" x="6629400" y="2159000"/>
          <p14:tracePt t="74122" x="6610350" y="2152650"/>
          <p14:tracePt t="74138" x="6597650" y="2133600"/>
          <p14:tracePt t="74155" x="6591300" y="2133600"/>
          <p14:tracePt t="74173" x="6584950" y="2133600"/>
          <p14:tracePt t="74188" x="6559550" y="2139950"/>
          <p14:tracePt t="74205" x="6540500" y="2165350"/>
          <p14:tracePt t="74222" x="6534150" y="2197100"/>
          <p14:tracePt t="74238" x="6534150" y="2222500"/>
          <p14:tracePt t="74255" x="6534150" y="2260600"/>
          <p14:tracePt t="74260" x="6540500" y="2266950"/>
          <p14:tracePt t="74273" x="6546850" y="2279650"/>
          <p14:tracePt t="74290" x="6578600" y="2298700"/>
          <p14:tracePt t="74305" x="6610350" y="2311400"/>
          <p14:tracePt t="74322" x="6635750" y="2324100"/>
          <p14:tracePt t="74338" x="6661150" y="2324100"/>
          <p14:tracePt t="74355" x="6667500" y="2324100"/>
          <p14:tracePt t="74372" x="6686550" y="2311400"/>
          <p14:tracePt t="74388" x="6692900" y="2273300"/>
          <p14:tracePt t="74405" x="6692900" y="2247900"/>
          <p14:tracePt t="74422" x="6692900" y="2235200"/>
          <p14:tracePt t="74479" x="6686550" y="2241550"/>
          <p14:tracePt t="74486" x="6673850" y="2260600"/>
          <p14:tracePt t="74498" x="6654800" y="2311400"/>
          <p14:tracePt t="74511" x="6654800" y="2317750"/>
          <p14:tracePt t="74515" x="6654800" y="2324100"/>
          <p14:tracePt t="74523" x="6654800" y="2330450"/>
          <p14:tracePt t="74589" x="6667500" y="2324100"/>
          <p14:tracePt t="74595" x="6680200" y="2298700"/>
          <p14:tracePt t="74605" x="6692900" y="2273300"/>
          <p14:tracePt t="74622" x="6699250" y="2228850"/>
          <p14:tracePt t="74638" x="6699250" y="2209800"/>
          <p14:tracePt t="74655" x="6699250" y="2203450"/>
          <p14:tracePt t="74704" x="6699250" y="2209800"/>
          <p14:tracePt t="74711" x="6699250" y="2222500"/>
          <p14:tracePt t="74722" x="6692900" y="2266950"/>
          <p14:tracePt t="74738" x="6692900" y="2286000"/>
          <p14:tracePt t="74755" x="6692900" y="2292350"/>
          <p14:tracePt t="74836" x="6686550" y="2286000"/>
          <p14:tracePt t="74846" x="6680200" y="2273300"/>
          <p14:tracePt t="74861" x="6673850" y="2254250"/>
          <p14:tracePt t="74956" x="6686550" y="2286000"/>
          <p14:tracePt t="74967" x="6699250" y="2311400"/>
          <p14:tracePt t="74983" x="6711950" y="2349500"/>
          <p14:tracePt t="74990" x="6718300" y="2362200"/>
          <p14:tracePt t="75005" x="6724650" y="2362200"/>
          <p14:tracePt t="75083" x="6731000" y="2362200"/>
          <p14:tracePt t="75091" x="6731000" y="2349500"/>
          <p14:tracePt t="75100" x="6731000" y="2330450"/>
          <p14:tracePt t="75108" x="6737350" y="2292350"/>
          <p14:tracePt t="75121" x="6743700" y="2247900"/>
          <p14:tracePt t="75138" x="6756400" y="2197100"/>
          <p14:tracePt t="75155" x="6756400" y="2184400"/>
          <p14:tracePt t="75171" x="6756400" y="2165350"/>
          <p14:tracePt t="75235" x="6756400" y="2184400"/>
          <p14:tracePt t="75244" x="6756400" y="2216150"/>
          <p14:tracePt t="75255" x="6762750" y="2254250"/>
          <p14:tracePt t="75271" x="6762750" y="2279650"/>
          <p14:tracePt t="75288" x="6762750" y="2286000"/>
          <p14:tracePt t="75338" x="6762750" y="2292350"/>
          <p14:tracePt t="75642" x="0" y="0"/>
        </p14:tracePtLst>
        <p14:tracePtLst>
          <p14:tracePt t="75989" x="7727950" y="2203450"/>
          <p14:tracePt t="75995" x="7708900" y="2197100"/>
          <p14:tracePt t="76004" x="7689850" y="2190750"/>
          <p14:tracePt t="76021" x="7632700" y="2165350"/>
          <p14:tracePt t="76038" x="7505700" y="2120900"/>
          <p14:tracePt t="76054" x="7366000" y="2095500"/>
          <p14:tracePt t="76057" x="7302500" y="2089150"/>
          <p14:tracePt t="76071" x="7270750" y="2089150"/>
          <p14:tracePt t="76088" x="7232650" y="2089150"/>
          <p14:tracePt t="76104" x="7213600" y="2114550"/>
          <p14:tracePt t="76121" x="7213600" y="2184400"/>
          <p14:tracePt t="76137" x="7232650" y="2286000"/>
          <p14:tracePt t="76154" x="7270750" y="2381250"/>
          <p14:tracePt t="76171" x="7315200" y="2463800"/>
          <p14:tracePt t="76189" x="7385050" y="2552700"/>
          <p14:tracePt t="76204" x="7480300" y="2616200"/>
          <p14:tracePt t="76221" x="7575550" y="2667000"/>
          <p14:tracePt t="76238" x="7664450" y="2686050"/>
          <p14:tracePt t="76255" x="7747000" y="2667000"/>
          <p14:tracePt t="76259" x="7785100" y="2628900"/>
          <p14:tracePt t="76271" x="7816850" y="2571750"/>
          <p14:tracePt t="76288" x="7861300" y="2419350"/>
          <p14:tracePt t="76291" x="7867650" y="2355850"/>
          <p14:tracePt t="76304" x="7874000" y="2292350"/>
          <p14:tracePt t="76322" x="7874000" y="2209800"/>
          <p14:tracePt t="76338" x="7874000" y="2190750"/>
          <p14:tracePt t="76530" x="0" y="0"/>
        </p14:tracePtLst>
        <p14:tracePtLst>
          <p14:tracePt t="80301" x="6584950" y="2254250"/>
          <p14:tracePt t="80308" x="6578600" y="2266950"/>
          <p14:tracePt t="80319" x="6572250" y="2286000"/>
          <p14:tracePt t="80337" x="6553200" y="2330450"/>
          <p14:tracePt t="80353" x="6553200" y="2349500"/>
          <p14:tracePt t="80369" x="6553200" y="2381250"/>
          <p14:tracePt t="80386" x="6565900" y="2400300"/>
          <p14:tracePt t="80403" x="6597650" y="2425700"/>
          <p14:tracePt t="80420" x="6629400" y="2438400"/>
          <p14:tracePt t="80436" x="6673850" y="2438400"/>
          <p14:tracePt t="80453" x="6737350" y="2438400"/>
          <p14:tracePt t="80470" x="6781800" y="2419350"/>
          <p14:tracePt t="80486" x="6813550" y="2400300"/>
          <p14:tracePt t="80503" x="6832600" y="2374900"/>
          <p14:tracePt t="80506" x="6838950" y="2368550"/>
          <p14:tracePt t="80520" x="6845300" y="2355850"/>
          <p14:tracePt t="80537" x="6845300" y="2343150"/>
          <p14:tracePt t="80553" x="6845300" y="2330450"/>
          <p14:tracePt t="80570" x="6845300" y="2317750"/>
          <p14:tracePt t="80586" x="6845300" y="2305050"/>
          <p14:tracePt t="80604" x="6845300" y="2292350"/>
          <p14:tracePt t="80620" x="6838950" y="2279650"/>
          <p14:tracePt t="80636" x="6832600" y="2266950"/>
          <p14:tracePt t="80653" x="6819900" y="2254250"/>
          <p14:tracePt t="80670" x="6800850" y="2247900"/>
          <p14:tracePt t="80686" x="6775450" y="2235200"/>
          <p14:tracePt t="80702" x="6743700" y="2216150"/>
          <p14:tracePt t="80705" x="6724650" y="2209800"/>
          <p14:tracePt t="80736" x="6692900" y="2203450"/>
          <p14:tracePt t="80753" x="6654800" y="2203450"/>
          <p14:tracePt t="80769" x="6635750" y="2203450"/>
          <p14:tracePt t="80786" x="6629400" y="2203450"/>
          <p14:tracePt t="80819" x="6623050" y="2203450"/>
          <p14:tracePt t="80836" x="6616700" y="2203450"/>
          <p14:tracePt t="80866" x="6616700" y="2209800"/>
          <p14:tracePt t="80876" x="6616700" y="2216150"/>
          <p14:tracePt t="80886" x="6616700" y="2222500"/>
          <p14:tracePt t="80903" x="6616700" y="2235200"/>
          <p14:tracePt t="80919" x="6616700" y="2241550"/>
          <p14:tracePt t="80987" x="6616700" y="2247900"/>
          <p14:tracePt t="81017" x="6616700" y="2254250"/>
          <p14:tracePt t="81257" x="0" y="0"/>
        </p14:tracePtLst>
        <p14:tracePtLst>
          <p14:tracePt t="88026" x="1123950" y="2565400"/>
          <p14:tracePt t="88033" x="1117600" y="2565400"/>
          <p14:tracePt t="88042" x="1111250" y="2565400"/>
          <p14:tracePt t="88050" x="1098550" y="2565400"/>
          <p14:tracePt t="88067" x="1092200" y="2565400"/>
          <p14:tracePt t="88084" x="1066800" y="2578100"/>
          <p14:tracePt t="88100" x="1047750" y="2590800"/>
          <p14:tracePt t="88117" x="1028700" y="2597150"/>
          <p14:tracePt t="88134" x="1009650" y="2609850"/>
          <p14:tracePt t="88150" x="990600" y="2622550"/>
          <p14:tracePt t="88153" x="984250" y="2635250"/>
          <p14:tracePt t="88167" x="984250" y="2641600"/>
          <p14:tracePt t="88183" x="977900" y="2660650"/>
          <p14:tracePt t="88200" x="977900" y="2673350"/>
          <p14:tracePt t="88217" x="965200" y="2698750"/>
          <p14:tracePt t="88233" x="965200" y="2717800"/>
          <p14:tracePt t="88250" x="958850" y="2736850"/>
          <p14:tracePt t="88267" x="958850" y="2762250"/>
          <p14:tracePt t="88283" x="958850" y="2781300"/>
          <p14:tracePt t="88300" x="958850" y="2813050"/>
          <p14:tracePt t="88317" x="971550" y="2819400"/>
          <p14:tracePt t="88333" x="971550" y="2838450"/>
          <p14:tracePt t="88350" x="977900" y="2838450"/>
          <p14:tracePt t="88367" x="984250" y="2844800"/>
          <p14:tracePt t="88386" x="990600" y="2857500"/>
          <p14:tracePt t="88402" x="996950" y="2863850"/>
          <p14:tracePt t="88417" x="1009650" y="2870200"/>
          <p14:tracePt t="88433" x="1028700" y="2882900"/>
          <p14:tracePt t="88450" x="1066800" y="2901950"/>
          <p14:tracePt t="88467" x="1098550" y="2921000"/>
          <p14:tracePt t="88483" x="1136650" y="2940050"/>
          <p14:tracePt t="88500" x="1174750" y="2946400"/>
          <p14:tracePt t="88517" x="1231900" y="2946400"/>
          <p14:tracePt t="88533" x="1289050" y="2946400"/>
          <p14:tracePt t="88550" x="1333500" y="2946400"/>
          <p14:tracePt t="88567" x="1377950" y="2940050"/>
          <p14:tracePt t="88570" x="1397000" y="2927350"/>
          <p14:tracePt t="88583" x="1409700" y="2921000"/>
          <p14:tracePt t="88600" x="1428750" y="2901950"/>
          <p14:tracePt t="88602" x="1435100" y="2889250"/>
          <p14:tracePt t="88617" x="1454150" y="2844800"/>
          <p14:tracePt t="88633" x="1473200" y="2794000"/>
          <p14:tracePt t="88650" x="1485900" y="2736850"/>
          <p14:tracePt t="88667" x="1492250" y="2698750"/>
          <p14:tracePt t="88683" x="1492250" y="2667000"/>
          <p14:tracePt t="88700" x="1492250" y="2635250"/>
          <p14:tracePt t="88718" x="1479550" y="2609850"/>
          <p14:tracePt t="88722" x="1466850" y="2597150"/>
          <p14:tracePt t="88733" x="1454150" y="2597150"/>
          <p14:tracePt t="88750" x="1416050" y="2584450"/>
          <p14:tracePt t="88767" x="1365250" y="2578100"/>
          <p14:tracePt t="88783" x="1320800" y="2578100"/>
          <p14:tracePt t="88786" x="1289050" y="2578100"/>
          <p14:tracePt t="88801" x="1263650" y="2578100"/>
          <p14:tracePt t="88817" x="1200150" y="2578100"/>
          <p14:tracePt t="88833" x="1162050" y="2590800"/>
          <p14:tracePt t="88850" x="1143000" y="2616200"/>
          <p14:tracePt t="88867" x="1123950" y="2628900"/>
          <p14:tracePt t="88883" x="1117600" y="2647950"/>
          <p14:tracePt t="88900" x="1111250" y="2673350"/>
          <p14:tracePt t="88917" x="1111250" y="2692400"/>
          <p14:tracePt t="88933" x="1111250" y="2717800"/>
          <p14:tracePt t="88950" x="1130300" y="2749550"/>
          <p14:tracePt t="88967" x="1155700" y="2774950"/>
          <p14:tracePt t="88983" x="1168400" y="2794000"/>
          <p14:tracePt t="88986" x="1181100" y="2800350"/>
          <p14:tracePt t="89002" x="1193800" y="2800350"/>
          <p14:tracePt t="89017" x="1200150" y="2800350"/>
          <p14:tracePt t="89033" x="1219200" y="2800350"/>
          <p14:tracePt t="89050" x="1225550" y="2800350"/>
          <p14:tracePt t="89066" x="1231900" y="2800350"/>
          <p14:tracePt t="89090" x="1238250" y="2800350"/>
          <p14:tracePt t="89107" x="1250950" y="2800350"/>
          <p14:tracePt t="89117" x="1250950" y="2794000"/>
          <p14:tracePt t="89134" x="1257300" y="2794000"/>
          <p14:tracePt t="89150" x="1270000" y="2774950"/>
          <p14:tracePt t="89183" x="1282700" y="2768600"/>
          <p14:tracePt t="89200" x="1282700" y="2762250"/>
          <p14:tracePt t="89203" x="1289050" y="2755900"/>
          <p14:tracePt t="89220" x="1289050" y="2749550"/>
          <p14:tracePt t="89233" x="1289050" y="2730500"/>
          <p14:tracePt t="89250" x="1289050" y="2717800"/>
          <p14:tracePt t="89266" x="1289050" y="2705100"/>
          <p14:tracePt t="89283" x="1289050" y="2679700"/>
          <p14:tracePt t="89300" x="1282700" y="2679700"/>
          <p14:tracePt t="89602" x="1289050" y="2679700"/>
          <p14:tracePt t="89602" x="0" y="0"/>
        </p14:tracePtLst>
        <p14:tracePtLst>
          <p14:tracePt t="90164" x="4381500" y="2552700"/>
          <p14:tracePt t="90171" x="4368800" y="2552700"/>
          <p14:tracePt t="90183" x="4362450" y="2552700"/>
          <p14:tracePt t="90201" x="4337050" y="2552700"/>
          <p14:tracePt t="90203" x="4330700" y="2565400"/>
          <p14:tracePt t="90217" x="4324350" y="2571750"/>
          <p14:tracePt t="90233" x="4311650" y="2584450"/>
          <p14:tracePt t="90250" x="4305300" y="2597150"/>
          <p14:tracePt t="90267" x="4292600" y="2622550"/>
          <p14:tracePt t="90283" x="4292600" y="2647950"/>
          <p14:tracePt t="90300" x="4292600" y="2679700"/>
          <p14:tracePt t="90316" x="4292600" y="2711450"/>
          <p14:tracePt t="90333" x="4305300" y="2755900"/>
          <p14:tracePt t="90350" x="4324350" y="2787650"/>
          <p14:tracePt t="90353" x="4349750" y="2813050"/>
          <p14:tracePt t="90366" x="4375150" y="2825750"/>
          <p14:tracePt t="90382" x="4451350" y="2857500"/>
          <p14:tracePt t="90399" x="4572000" y="2882900"/>
          <p14:tracePt t="90416" x="4718050" y="2908300"/>
          <p14:tracePt t="90418" x="4794250" y="2914650"/>
          <p14:tracePt t="90433" x="4921250" y="2914650"/>
          <p14:tracePt t="90449" x="5029200" y="2914650"/>
          <p14:tracePt t="90466" x="5086350" y="2914650"/>
          <p14:tracePt t="90483" x="5099050" y="2914650"/>
          <p14:tracePt t="90500" x="5111750" y="2908300"/>
          <p14:tracePt t="90516" x="5118100" y="2889250"/>
          <p14:tracePt t="90533" x="5118100" y="2870200"/>
          <p14:tracePt t="90549" x="5124450" y="2832100"/>
          <p14:tracePt t="90566" x="5118100" y="2794000"/>
          <p14:tracePt t="90570" x="5105400" y="2768600"/>
          <p14:tracePt t="90583" x="5092700" y="2743200"/>
          <p14:tracePt t="90599" x="5035550" y="2673350"/>
          <p14:tracePt t="90601" x="4997450" y="2641600"/>
          <p14:tracePt t="90616" x="4946650" y="2609850"/>
          <p14:tracePt t="90633" x="4819650" y="2552700"/>
          <p14:tracePt t="90649" x="4768850" y="2533650"/>
          <p14:tracePt t="90666" x="4730750" y="2527300"/>
          <p14:tracePt t="90682" x="4718050" y="2527300"/>
          <p14:tracePt t="90699" x="4673600" y="2533650"/>
          <p14:tracePt t="90716" x="4629150" y="2565400"/>
          <p14:tracePt t="90732" x="4591050" y="2616200"/>
          <p14:tracePt t="90749" x="4552950" y="2679700"/>
          <p14:tracePt t="90766" x="4533900" y="2743200"/>
          <p14:tracePt t="90783" x="4527550" y="2794000"/>
          <p14:tracePt t="90785" x="4527550" y="2825750"/>
          <p14:tracePt t="90799" x="4540250" y="2844800"/>
          <p14:tracePt t="90816" x="4559300" y="2889250"/>
          <p14:tracePt t="90833" x="4603750" y="2933700"/>
          <p14:tracePt t="90849" x="4641850" y="2946400"/>
          <p14:tracePt t="90866" x="4667250" y="2952750"/>
          <p14:tracePt t="90883" x="4711700" y="2946400"/>
          <p14:tracePt t="90899" x="4756150" y="2908300"/>
          <p14:tracePt t="90916" x="4787900" y="2870200"/>
          <p14:tracePt t="90933" x="4800600" y="2825750"/>
          <p14:tracePt t="90949" x="4800600" y="2819400"/>
          <p14:tracePt t="90966" x="4800600" y="2806700"/>
          <p14:tracePt t="91218" x="0" y="0"/>
        </p14:tracePtLst>
        <p14:tracePtLst>
          <p14:tracePt t="91692" x="1193800" y="2628900"/>
          <p14:tracePt t="91699" x="1155700" y="2622550"/>
          <p14:tracePt t="91707" x="1149350" y="2616200"/>
          <p14:tracePt t="91716" x="1143000" y="2616200"/>
          <p14:tracePt t="91732" x="1123950" y="2616200"/>
          <p14:tracePt t="91749" x="1111250" y="2616200"/>
          <p14:tracePt t="91782" x="1098550" y="2616200"/>
          <p14:tracePt t="91799" x="1092200" y="2616200"/>
          <p14:tracePt t="91802" x="1092200" y="2622550"/>
          <p14:tracePt t="91817" x="1092200" y="2647950"/>
          <p14:tracePt t="91833" x="1085850" y="2686050"/>
          <p14:tracePt t="91850" x="1085850" y="2724150"/>
          <p14:tracePt t="91866" x="1085850" y="2774950"/>
          <p14:tracePt t="91882" x="1111250" y="2806700"/>
          <p14:tracePt t="91899" x="1155700" y="2851150"/>
          <p14:tracePt t="91916" x="1238250" y="2895600"/>
          <p14:tracePt t="91933" x="1327150" y="2927350"/>
          <p14:tracePt t="91949" x="1397000" y="2940050"/>
          <p14:tracePt t="91966" x="1422400" y="2940050"/>
          <p14:tracePt t="91982" x="1428750" y="2940050"/>
          <p14:tracePt t="92010" x="1435100" y="2940050"/>
          <p14:tracePt t="92027" x="1441450" y="2940050"/>
          <p14:tracePt t="92034" x="1441450" y="2933700"/>
          <p14:tracePt t="92050" x="1447800" y="2901950"/>
          <p14:tracePt t="92066" x="1447800" y="2882900"/>
          <p14:tracePt t="92082" x="1447800" y="2844800"/>
          <p14:tracePt t="92099" x="1441450" y="2794000"/>
          <p14:tracePt t="92116" x="1422400" y="2755900"/>
          <p14:tracePt t="92132" x="1390650" y="2724150"/>
          <p14:tracePt t="92149" x="1352550" y="2698750"/>
          <p14:tracePt t="92165" x="1339850" y="2686050"/>
          <p14:tracePt t="92182" x="1333500" y="2686050"/>
          <p14:tracePt t="92216" x="1320800" y="2686050"/>
          <p14:tracePt t="92220" x="1308100" y="2698750"/>
          <p14:tracePt t="92232" x="1295400" y="2717800"/>
          <p14:tracePt t="92249" x="1270000" y="2800350"/>
          <p14:tracePt t="92265" x="1270000" y="2832100"/>
          <p14:tracePt t="92282" x="1270000" y="2851150"/>
          <p14:tracePt t="92299" x="1270000" y="2863850"/>
          <p14:tracePt t="92373" x="1270000" y="2870200"/>
          <p14:tracePt t="92379" x="1276350" y="2870200"/>
          <p14:tracePt t="92388" x="1282700" y="2863850"/>
          <p14:tracePt t="92403" x="1301750" y="2857500"/>
          <p14:tracePt t="92416" x="1308100" y="2851150"/>
          <p14:tracePt t="92588" x="1327150" y="2851150"/>
          <p14:tracePt t="92595" x="1339850" y="2851150"/>
          <p14:tracePt t="92604" x="1384300" y="2851150"/>
          <p14:tracePt t="92615" x="1447800" y="2851150"/>
          <p14:tracePt t="92616" x="0" y="0"/>
        </p14:tracePtLst>
        <p14:tracePtLst>
          <p14:tracePt t="93138" x="6032500" y="2965450"/>
          <p14:tracePt t="93155" x="6026150" y="2965450"/>
          <p14:tracePt t="93291" x="6045200" y="2965450"/>
          <p14:tracePt t="93299" x="6102350" y="2965450"/>
          <p14:tracePt t="93307" x="6184900" y="2965450"/>
          <p14:tracePt t="93316" x="6286500" y="2965450"/>
          <p14:tracePt t="93332" x="6534150" y="2965450"/>
          <p14:tracePt t="93349" x="6775450" y="2965450"/>
          <p14:tracePt t="93365" x="6946900" y="2965450"/>
          <p14:tracePt t="93382" x="7023100" y="2965450"/>
          <p14:tracePt t="93399" x="7042150" y="2965450"/>
          <p14:tracePt t="93415" x="7048500" y="2965450"/>
          <p14:tracePt t="93490" x="7035800" y="2965450"/>
          <p14:tracePt t="93499" x="7010400" y="2952750"/>
          <p14:tracePt t="93508" x="6953250" y="2933700"/>
          <p14:tracePt t="93515" x="6889750" y="2921000"/>
          <p14:tracePt t="93532" x="6724650" y="2895600"/>
          <p14:tracePt t="93549" x="6591300" y="2895600"/>
          <p14:tracePt t="93566" x="6451600" y="2895600"/>
          <p14:tracePt t="93571" x="6419850" y="2895600"/>
          <p14:tracePt t="93582" x="6388100" y="2895600"/>
          <p14:tracePt t="93599" x="6356350" y="2895600"/>
          <p14:tracePt t="93603" x="6343650" y="2895600"/>
          <p14:tracePt t="93616" x="6330950" y="2895600"/>
          <p14:tracePt t="93634" x="6286500" y="2895600"/>
          <p14:tracePt t="93650" x="6273800" y="2895600"/>
          <p14:tracePt t="93725" x="6280150" y="2895600"/>
          <p14:tracePt t="93732" x="6318250" y="2895600"/>
          <p14:tracePt t="93740" x="6375400" y="2895600"/>
          <p14:tracePt t="93748" x="6451600" y="2895600"/>
          <p14:tracePt t="93765" x="6629400" y="2895600"/>
          <p14:tracePt t="93782" x="6788150" y="2895600"/>
          <p14:tracePt t="93798" x="6870700" y="2895600"/>
          <p14:tracePt t="93803" x="6889750" y="2895600"/>
          <p14:tracePt t="93815" x="6896100" y="2895600"/>
          <p14:tracePt t="93908" x="6877050" y="2895600"/>
          <p14:tracePt t="93915" x="6838950" y="2895600"/>
          <p14:tracePt t="93924" x="6788150" y="2895600"/>
          <p14:tracePt t="93932" x="6699250" y="2895600"/>
          <p14:tracePt t="93949" x="6521450" y="2895600"/>
          <p14:tracePt t="93965" x="6343650" y="2895600"/>
          <p14:tracePt t="93970" x="6280150" y="2895600"/>
          <p14:tracePt t="93982" x="6229350" y="2895600"/>
          <p14:tracePt t="93999" x="6191250" y="2895600"/>
          <p14:tracePt t="94083" x="6216650" y="2895600"/>
          <p14:tracePt t="94091" x="6267450" y="2895600"/>
          <p14:tracePt t="94099" x="6343650" y="2895600"/>
          <p14:tracePt t="94115" x="6591300" y="2895600"/>
          <p14:tracePt t="94132" x="6978650" y="2895600"/>
          <p14:tracePt t="94148" x="7245350" y="2895600"/>
          <p14:tracePt t="94165" x="7353300" y="2895600"/>
          <p14:tracePt t="94181" x="7378700" y="2895600"/>
          <p14:tracePt t="94245" x="7346950" y="2895600"/>
          <p14:tracePt t="94252" x="7302500" y="2895600"/>
          <p14:tracePt t="94265" x="7137400" y="2895600"/>
          <p14:tracePt t="94281" x="6915150" y="2895600"/>
          <p14:tracePt t="94298" x="6705600" y="2895600"/>
          <p14:tracePt t="94315" x="6553200" y="2895600"/>
          <p14:tracePt t="94332" x="6515100" y="2895600"/>
          <p14:tracePt t="94348" x="6502400" y="2895600"/>
          <p14:tracePt t="94421" x="6521450" y="2895600"/>
          <p14:tracePt t="94429" x="6572250" y="2895600"/>
          <p14:tracePt t="94436" x="6635750" y="2895600"/>
          <p14:tracePt t="94449" x="6718300" y="2895600"/>
          <p14:tracePt t="94465" x="7035800" y="2895600"/>
          <p14:tracePt t="94482" x="7131050" y="2895600"/>
          <p14:tracePt t="94498" x="7150100" y="2895600"/>
          <p14:tracePt t="94515" x="7156450" y="2895600"/>
          <p14:tracePt t="95507" x="7162800" y="2895600"/>
          <p14:tracePt t="95515" x="7169150" y="2895600"/>
          <p14:tracePt t="95531" x="7188200" y="2895600"/>
          <p14:tracePt t="95539" x="7200900" y="2895600"/>
          <p14:tracePt t="95548" x="7226300" y="2895600"/>
          <p14:tracePt t="95565" x="7270750" y="2895600"/>
          <p14:tracePt t="95581" x="7296150" y="2889250"/>
          <p14:tracePt t="95598" x="7302500" y="2889250"/>
          <p14:tracePt t="95615" x="7327900" y="2882900"/>
          <p14:tracePt t="95632" x="7334250" y="2876550"/>
          <p14:tracePt t="95634" x="7340600" y="2876550"/>
          <p14:tracePt t="95665" x="7353300" y="2863850"/>
          <p14:tracePt t="95682" x="7366000" y="2851150"/>
          <p14:tracePt t="95698" x="7372350" y="2832100"/>
          <p14:tracePt t="95715" x="7385050" y="2806700"/>
          <p14:tracePt t="95732" x="7391400" y="2800350"/>
          <p14:tracePt t="95748" x="7391400" y="2781300"/>
          <p14:tracePt t="95765" x="7391400" y="2762250"/>
          <p14:tracePt t="95781" x="7385050" y="2736850"/>
          <p14:tracePt t="95798" x="7378700" y="2724150"/>
          <p14:tracePt t="95801" x="7372350" y="2711450"/>
          <p14:tracePt t="95814" x="7366000" y="2705100"/>
          <p14:tracePt t="95831" x="7346950" y="2679700"/>
          <p14:tracePt t="95834" x="7327900" y="2667000"/>
          <p14:tracePt t="95849" x="7308850" y="2660650"/>
          <p14:tracePt t="95852" x="7296150" y="2647950"/>
          <p14:tracePt t="95865" x="7258050" y="2635250"/>
          <p14:tracePt t="95882" x="7207250" y="2616200"/>
          <p14:tracePt t="95898" x="7162800" y="2603500"/>
          <p14:tracePt t="95914" x="7118350" y="2590800"/>
          <p14:tracePt t="95931" x="7073900" y="2584450"/>
          <p14:tracePt t="95948" x="7016750" y="2571750"/>
          <p14:tracePt t="95964" x="6978650" y="2565400"/>
          <p14:tracePt t="95981" x="6934200" y="2565400"/>
          <p14:tracePt t="95998" x="6902450" y="2565400"/>
          <p14:tracePt t="96015" x="6870700" y="2565400"/>
          <p14:tracePt t="96019" x="6851650" y="2565400"/>
          <p14:tracePt t="96032" x="6838950" y="2565400"/>
          <p14:tracePt t="96048" x="6826250" y="2565400"/>
          <p14:tracePt t="96065" x="6794500" y="2565400"/>
          <p14:tracePt t="96082" x="6781800" y="2578100"/>
          <p14:tracePt t="96097" x="6762750" y="2590800"/>
          <p14:tracePt t="96114" x="6750050" y="2609850"/>
          <p14:tracePt t="96131" x="6731000" y="2628900"/>
          <p14:tracePt t="96148" x="6718300" y="2647950"/>
          <p14:tracePt t="96164" x="6705600" y="2667000"/>
          <p14:tracePt t="96181" x="6705600" y="2679700"/>
          <p14:tracePt t="96198" x="6705600" y="2692400"/>
          <p14:tracePt t="96214" x="6705600" y="2711450"/>
          <p14:tracePt t="96218" x="6705600" y="2717800"/>
          <p14:tracePt t="96231" x="6705600" y="2736850"/>
          <p14:tracePt t="96236" x="6705600" y="2749550"/>
          <p14:tracePt t="96248" x="6705600" y="2768600"/>
          <p14:tracePt t="96265" x="6711950" y="2813050"/>
          <p14:tracePt t="96282" x="6737350" y="2844800"/>
          <p14:tracePt t="96298" x="6794500" y="2882900"/>
          <p14:tracePt t="96314" x="6915150" y="2933700"/>
          <p14:tracePt t="96331" x="7086600" y="2978150"/>
          <p14:tracePt t="96348" x="7277100" y="3003550"/>
          <p14:tracePt t="96364" x="7410450" y="2990850"/>
          <p14:tracePt t="96381" x="7493000" y="2971800"/>
          <p14:tracePt t="96397" x="7505700" y="2940050"/>
          <p14:tracePt t="96414" x="7518400" y="2921000"/>
          <p14:tracePt t="96418" x="7518400" y="2908300"/>
          <p14:tracePt t="96431" x="7518400" y="2889250"/>
          <p14:tracePt t="96448" x="7518400" y="2844800"/>
          <p14:tracePt t="96464" x="7505700" y="2819400"/>
          <p14:tracePt t="96481" x="7454900" y="2774950"/>
          <p14:tracePt t="96497" x="7372350" y="2736850"/>
          <p14:tracePt t="96514" x="7289800" y="2698750"/>
          <p14:tracePt t="96531" x="7194550" y="2667000"/>
          <p14:tracePt t="96547" x="7118350" y="2654300"/>
          <p14:tracePt t="96564" x="7054850" y="2654300"/>
          <p14:tracePt t="96580" x="6965950" y="2654300"/>
          <p14:tracePt t="96597" x="6870700" y="2654300"/>
          <p14:tracePt t="96614" x="6781800" y="2667000"/>
          <p14:tracePt t="96631" x="6711950" y="2679700"/>
          <p14:tracePt t="96634" x="6686550" y="2686050"/>
          <p14:tracePt t="96650" x="6648450" y="2698750"/>
          <p14:tracePt t="96664" x="6642100" y="2711450"/>
          <p14:tracePt t="96667" x="6629400" y="2717800"/>
          <p14:tracePt t="96681" x="6610350" y="2730500"/>
          <p14:tracePt t="96698" x="6604000" y="2755900"/>
          <p14:tracePt t="96714" x="6604000" y="2781300"/>
          <p14:tracePt t="96731" x="6604000" y="2813050"/>
          <p14:tracePt t="96748" x="6604000" y="2857500"/>
          <p14:tracePt t="96764" x="6616700" y="2882900"/>
          <p14:tracePt t="96781" x="6642100" y="2908300"/>
          <p14:tracePt t="96797" x="6654800" y="2914650"/>
          <p14:tracePt t="96814" x="6667500" y="2921000"/>
          <p14:tracePt t="96831" x="6673850" y="2921000"/>
          <p14:tracePt t="96850" x="6680200" y="2921000"/>
          <p14:tracePt t="97019" x="6673850" y="2921000"/>
          <p14:tracePt t="97027" x="6673850" y="2908300"/>
          <p14:tracePt t="97027" x="0" y="0"/>
        </p14:tracePtLst>
        <p14:tracePtLst>
          <p14:tracePt t="97671" x="1397000" y="2546350"/>
          <p14:tracePt t="97676" x="1352550" y="2546350"/>
          <p14:tracePt t="97683" x="1314450" y="2546350"/>
          <p14:tracePt t="97697" x="1238250" y="2546350"/>
          <p14:tracePt t="97714" x="1168400" y="2546350"/>
          <p14:tracePt t="97731" x="1130300" y="2546350"/>
          <p14:tracePt t="97747" x="1104900" y="2546350"/>
          <p14:tracePt t="97765" x="1092200" y="2559050"/>
          <p14:tracePt t="97781" x="1085850" y="2571750"/>
          <p14:tracePt t="97797" x="1085850" y="2622550"/>
          <p14:tracePt t="97814" x="1092200" y="2667000"/>
          <p14:tracePt t="97818" x="1098550" y="2692400"/>
          <p14:tracePt t="97831" x="1117600" y="2724150"/>
          <p14:tracePt t="97847" x="1162050" y="2800350"/>
          <p14:tracePt t="97852" x="1187450" y="2838450"/>
          <p14:tracePt t="97866" x="1276350" y="2901950"/>
          <p14:tracePt t="97881" x="1371600" y="2940050"/>
          <p14:tracePt t="97897" x="1447800" y="2952750"/>
          <p14:tracePt t="97914" x="1485900" y="2952750"/>
          <p14:tracePt t="97931" x="1524000" y="2946400"/>
          <p14:tracePt t="97947" x="1549400" y="2921000"/>
          <p14:tracePt t="97965" x="1555750" y="2895600"/>
          <p14:tracePt t="97981" x="1562100" y="2876550"/>
          <p14:tracePt t="97997" x="1568450" y="2876550"/>
          <p14:tracePt t="98014" x="1568450" y="2870200"/>
          <p14:tracePt t="98179" x="1574800" y="2863850"/>
          <p14:tracePt t="98187" x="1587500" y="2863850"/>
          <p14:tracePt t="98196" x="1606550" y="2876550"/>
          <p14:tracePt t="98197" x="0" y="0"/>
        </p14:tracePtLst>
        <p14:tracePtLst>
          <p14:tracePt t="98444" x="1784350" y="3073400"/>
          <p14:tracePt t="98452" x="1771650" y="3067050"/>
          <p14:tracePt t="98469" x="1765300" y="3067050"/>
          <p14:tracePt t="98481" x="1739900" y="3067050"/>
          <p14:tracePt t="98497" x="1708150" y="3067050"/>
          <p14:tracePt t="98514" x="1651000" y="3086100"/>
          <p14:tracePt t="98530" x="1593850" y="3124200"/>
          <p14:tracePt t="98547" x="1536700" y="3194050"/>
          <p14:tracePt t="98564" x="1492250" y="3257550"/>
          <p14:tracePt t="98581" x="1447800" y="3340100"/>
          <p14:tracePt t="98597" x="1435100" y="3422650"/>
          <p14:tracePt t="98614" x="1422400" y="3479800"/>
          <p14:tracePt t="98618" x="1422400" y="3505200"/>
          <p14:tracePt t="98630" x="1422400" y="3536950"/>
          <p14:tracePt t="98647" x="1441450" y="3562350"/>
          <p14:tracePt t="98652" x="1454150" y="3575050"/>
          <p14:tracePt t="98664" x="1466850" y="3581400"/>
          <p14:tracePt t="98681" x="1536700" y="3606800"/>
          <p14:tracePt t="98697" x="1625600" y="3625850"/>
          <p14:tracePt t="98713" x="1733550" y="3638550"/>
          <p14:tracePt t="98730" x="1879600" y="3638550"/>
          <p14:tracePt t="98747" x="1981200" y="3638550"/>
          <p14:tracePt t="98763" x="2032000" y="3632200"/>
          <p14:tracePt t="98780" x="2044700" y="3613150"/>
          <p14:tracePt t="98797" x="2044700" y="3606800"/>
          <p14:tracePt t="98813" x="2044700" y="3594100"/>
          <p14:tracePt t="99035" x="2044700" y="3587750"/>
          <p14:tracePt t="99043" x="2044700" y="3581400"/>
          <p14:tracePt t="99051" x="2051050" y="3575050"/>
          <p14:tracePt t="99051" x="0" y="0"/>
        </p14:tracePtLst>
        <p14:tracePtLst>
          <p14:tracePt t="101308" x="1016000" y="3098800"/>
          <p14:tracePt t="101322" x="1003300" y="3098800"/>
          <p14:tracePt t="101339" x="1003300" y="3105150"/>
          <p14:tracePt t="101347" x="1003300" y="3117850"/>
          <p14:tracePt t="101363" x="996950" y="3149600"/>
          <p14:tracePt t="101379" x="996950" y="3194050"/>
          <p14:tracePt t="101396" x="1022350" y="3270250"/>
          <p14:tracePt t="101413" x="1079500" y="3346450"/>
          <p14:tracePt t="101429" x="1162050" y="3403600"/>
          <p14:tracePt t="101446" x="1282700" y="3435350"/>
          <p14:tracePt t="101450" x="1358900" y="3441700"/>
          <p14:tracePt t="101462" x="1435100" y="3448050"/>
          <p14:tracePt t="101479" x="1524000" y="3441700"/>
          <p14:tracePt t="101482" x="1555750" y="3435350"/>
          <p14:tracePt t="101496" x="1574800" y="3429000"/>
          <p14:tracePt t="101513" x="1587500" y="3409950"/>
          <p14:tracePt t="101529" x="1587500" y="3397250"/>
          <p14:tracePt t="101546" x="1587500" y="3384550"/>
          <p14:tracePt t="101563" x="1587500" y="3378200"/>
          <p14:tracePt t="101579" x="1587500" y="3359150"/>
          <p14:tracePt t="101596" x="1587500" y="3314700"/>
          <p14:tracePt t="101613" x="1574800" y="3282950"/>
          <p14:tracePt t="101629" x="1555750" y="3251200"/>
          <p14:tracePt t="101647" x="1549400" y="3244850"/>
          <p14:tracePt t="101662" x="1543050" y="3238500"/>
          <p14:tracePt t="101679" x="1536700" y="3232150"/>
          <p14:tracePt t="101707" x="1530350" y="3232150"/>
          <p14:tracePt t="101747" x="1524000" y="3232150"/>
          <p14:tracePt t="101754" x="1517650" y="3232150"/>
          <p14:tracePt t="101988" x="1511300" y="3232150"/>
          <p14:tracePt t="101994" x="1504950" y="3232150"/>
          <p14:tracePt t="102011" x="1498600" y="3232150"/>
          <p14:tracePt t="102019" x="1485900" y="3232150"/>
          <p14:tracePt t="102029" x="1479550" y="3238500"/>
          <p14:tracePt t="102046" x="1466850" y="3257550"/>
          <p14:tracePt t="102062" x="1466850" y="3282950"/>
          <p14:tracePt t="102066" x="1466850" y="3289300"/>
          <p14:tracePt t="102079" x="1466850" y="3302000"/>
          <p14:tracePt t="102095" x="1466850" y="3321050"/>
          <p14:tracePt t="102112" x="1466850" y="3340100"/>
          <p14:tracePt t="102113" x="1466850" y="3346450"/>
          <p14:tracePt t="102128" x="1473200" y="3352800"/>
          <p14:tracePt t="102145" x="1492250" y="3359150"/>
          <p14:tracePt t="102162" x="1530350" y="3359150"/>
          <p14:tracePt t="102179" x="1600200" y="3359150"/>
          <p14:tracePt t="102196" x="1714500" y="3340100"/>
          <p14:tracePt t="102212" x="1841500" y="3321050"/>
          <p14:tracePt t="102229" x="1974850" y="3295650"/>
          <p14:tracePt t="102246" x="2044700" y="3263900"/>
          <p14:tracePt t="102262" x="2076450" y="3257550"/>
          <p14:tracePt t="102279" x="2076450" y="3251200"/>
          <p14:tracePt t="102522" x="0" y="0"/>
        </p14:tracePtLst>
        <p14:tracePtLst>
          <p14:tracePt t="103267" x="4470400" y="3371850"/>
          <p14:tracePt t="103275" x="4483100" y="3371850"/>
          <p14:tracePt t="103290" x="4489450" y="3371850"/>
          <p14:tracePt t="103357" x="4508500" y="3365500"/>
          <p14:tracePt t="103365" x="4514850" y="3365500"/>
          <p14:tracePt t="103371" x="4546600" y="3365500"/>
          <p14:tracePt t="103380" x="4603750" y="3365500"/>
          <p14:tracePt t="103395" x="4730750" y="3365500"/>
          <p14:tracePt t="103412" x="4895850" y="3365500"/>
          <p14:tracePt t="103429" x="5099050" y="3365500"/>
          <p14:tracePt t="103445" x="5295900" y="3365500"/>
          <p14:tracePt t="103462" x="5473700" y="3365500"/>
          <p14:tracePt t="103468" x="5549900" y="3365500"/>
          <p14:tracePt t="103479" x="5594350" y="3365500"/>
          <p14:tracePt t="103495" x="5619750" y="3365500"/>
          <p14:tracePt t="103512" x="5626100" y="3365500"/>
          <p14:tracePt t="103683" x="5619750" y="3365500"/>
          <p14:tracePt t="103699" x="5600700" y="3365500"/>
          <p14:tracePt t="103707" x="5594350" y="3365500"/>
          <p14:tracePt t="103715" x="5568950" y="3365500"/>
          <p14:tracePt t="103729" x="5486400" y="3378200"/>
          <p14:tracePt t="103747" x="5365750" y="3397250"/>
          <p14:tracePt t="103763" x="5257800" y="3397250"/>
          <p14:tracePt t="103780" x="5168900" y="3397250"/>
          <p14:tracePt t="103795" x="5137150" y="3397250"/>
          <p14:tracePt t="103812" x="5130800" y="3397250"/>
          <p14:tracePt t="103923" x="5124450" y="3397250"/>
          <p14:tracePt t="103931" x="5111750" y="3397250"/>
          <p14:tracePt t="103946" x="5060950" y="3397250"/>
          <p14:tracePt t="103962" x="4984750" y="3397250"/>
          <p14:tracePt t="103979" x="4889500" y="3397250"/>
          <p14:tracePt t="103995" x="4806950" y="3397250"/>
          <p14:tracePt t="104012" x="4749800" y="3403600"/>
          <p14:tracePt t="104029" x="4743450" y="3403600"/>
          <p14:tracePt t="104171" x="4737100" y="3403600"/>
          <p14:tracePt t="104187" x="4724400" y="3403600"/>
          <p14:tracePt t="104196" x="4718050" y="3403600"/>
          <p14:tracePt t="104203" x="4711700" y="3409950"/>
          <p14:tracePt t="104565" x="4711700" y="3416300"/>
          <p14:tracePt t="104581" x="4730750" y="3416300"/>
          <p14:tracePt t="104587" x="4768850" y="3416300"/>
          <p14:tracePt t="104596" x="4813300" y="3416300"/>
          <p14:tracePt t="104612" x="4940300" y="3416300"/>
          <p14:tracePt t="104628" x="5067300" y="3416300"/>
          <p14:tracePt t="104645" x="5143500" y="3416300"/>
          <p14:tracePt t="104662" x="5162550" y="3416300"/>
          <p14:tracePt t="104667" x="5168900" y="3416300"/>
          <p14:tracePt t="104699" x="5175250" y="3416300"/>
          <p14:tracePt t="104835" x="5149850" y="3416300"/>
          <p14:tracePt t="104844" x="5111750" y="3416300"/>
          <p14:tracePt t="104851" x="5054600" y="3416300"/>
          <p14:tracePt t="104862" x="4991100" y="3416300"/>
          <p14:tracePt t="104878" x="4864100" y="3416300"/>
          <p14:tracePt t="104895" x="4800600" y="3416300"/>
          <p14:tracePt t="104901" x="4787900" y="3416300"/>
          <p14:tracePt t="104916" x="4781550" y="3416300"/>
          <p14:tracePt t="105019" x="4794250" y="3416300"/>
          <p14:tracePt t="105028" x="4819650" y="3416300"/>
          <p14:tracePt t="105036" x="4883150" y="3416300"/>
          <p14:tracePt t="105045" x="4978400" y="3416300"/>
          <p14:tracePt t="105062" x="5238750" y="3416300"/>
          <p14:tracePt t="105078" x="5505450" y="3416300"/>
          <p14:tracePt t="105083" x="5613400" y="3416300"/>
          <p14:tracePt t="105095" x="5695950" y="3416300"/>
          <p14:tracePt t="105112" x="5791200" y="3416300"/>
          <p14:tracePt t="105114" x="5810250" y="3416300"/>
          <p14:tracePt t="105128" x="5816600" y="3416300"/>
          <p14:tracePt t="105144" x="5829300" y="3416300"/>
          <p14:tracePt t="106563" x="5829300" y="3409950"/>
          <p14:tracePt t="106833" x="0" y="0"/>
        </p14:tracePtLst>
        <p14:tracePtLst>
          <p14:tracePt t="107420" x="2101850" y="3175000"/>
          <p14:tracePt t="107427" x="2095500" y="3175000"/>
          <p14:tracePt t="107435" x="2089150" y="3175000"/>
          <p14:tracePt t="107451" x="2076450" y="3181350"/>
          <p14:tracePt t="107460" x="2070100" y="3187700"/>
          <p14:tracePt t="107477" x="2063750" y="3200400"/>
          <p14:tracePt t="107494" x="2051050" y="3238500"/>
          <p14:tracePt t="107497" x="2051050" y="3244850"/>
          <p14:tracePt t="107511" x="2051050" y="3263900"/>
          <p14:tracePt t="107527" x="2051050" y="3295650"/>
          <p14:tracePt t="107530" x="2051050" y="3321050"/>
          <p14:tracePt t="107544" x="2057400" y="3333750"/>
          <p14:tracePt t="107561" x="2095500" y="3371850"/>
          <p14:tracePt t="107578" x="2146300" y="3390900"/>
          <p14:tracePt t="107594" x="2228850" y="3397250"/>
          <p14:tracePt t="107610" x="2324100" y="3397250"/>
          <p14:tracePt t="107627" x="2413000" y="3384550"/>
          <p14:tracePt t="107644" x="2457450" y="3359150"/>
          <p14:tracePt t="107661" x="2476500" y="3327400"/>
          <p14:tracePt t="107677" x="2476500" y="3308350"/>
          <p14:tracePt t="107694" x="2476500" y="3289300"/>
          <p14:tracePt t="107711" x="2476500" y="3270250"/>
          <p14:tracePt t="107727" x="2444750" y="3257550"/>
          <p14:tracePt t="107732" x="2419350" y="3251200"/>
          <p14:tracePt t="107744" x="2400300" y="3244850"/>
          <p14:tracePt t="107761" x="2305050" y="3232150"/>
          <p14:tracePt t="107777" x="2273300" y="3225800"/>
          <p14:tracePt t="107794" x="2254250" y="3225800"/>
          <p14:tracePt t="107810" x="2235200" y="3238500"/>
          <p14:tracePt t="107827" x="2222500" y="3276600"/>
          <p14:tracePt t="107844" x="2216150" y="3314700"/>
          <p14:tracePt t="107862" x="2216150" y="3346450"/>
          <p14:tracePt t="107865" x="2216150" y="3359150"/>
          <p14:tracePt t="107877" x="2216150" y="3365500"/>
          <p14:tracePt t="107894" x="2222500" y="3378200"/>
          <p14:tracePt t="107898" x="2241550" y="3384550"/>
          <p14:tracePt t="107910" x="2260600" y="3384550"/>
          <p14:tracePt t="107927" x="2330450" y="3397250"/>
          <p14:tracePt t="107930" x="2362200" y="3397250"/>
          <p14:tracePt t="107944" x="2406650" y="3397250"/>
          <p14:tracePt t="107961" x="2457450" y="3378200"/>
          <p14:tracePt t="107977" x="2463800" y="3365500"/>
          <p14:tracePt t="107994" x="2463800" y="3359150"/>
          <p14:tracePt t="108010" x="2463800" y="3352800"/>
          <p14:tracePt t="108155" x="2463800" y="3346450"/>
          <p14:tracePt t="108171" x="2463800" y="3340100"/>
          <p14:tracePt t="108178" x="2457450" y="3333750"/>
          <p14:tracePt t="108194" x="2419350" y="3308350"/>
          <p14:tracePt t="108210" x="2400300" y="3289300"/>
          <p14:tracePt t="108227" x="2368550" y="3270250"/>
          <p14:tracePt t="108244" x="2355850" y="3263900"/>
          <p14:tracePt t="108260" x="2336800" y="3263900"/>
          <p14:tracePt t="108277" x="2324100" y="3263900"/>
          <p14:tracePt t="108294" x="2311400" y="3263900"/>
          <p14:tracePt t="108310" x="2292350" y="3270250"/>
          <p14:tracePt t="108315" x="2286000" y="3270250"/>
          <p14:tracePt t="108327" x="2273300" y="3276600"/>
          <p14:tracePt t="108344" x="2266950" y="3295650"/>
          <p14:tracePt t="108362" x="2266950" y="3327400"/>
          <p14:tracePt t="108377" x="2266950" y="3346450"/>
          <p14:tracePt t="108394" x="2279650" y="3365500"/>
          <p14:tracePt t="108410" x="2292350" y="3371850"/>
          <p14:tracePt t="108427" x="2311400" y="3371850"/>
          <p14:tracePt t="108444" x="2349500" y="3371850"/>
          <p14:tracePt t="108460" x="2406650" y="3365500"/>
          <p14:tracePt t="108477" x="2419350" y="3340100"/>
          <p14:tracePt t="108494" x="2425700" y="3302000"/>
          <p14:tracePt t="108498" x="2425700" y="3295650"/>
          <p14:tracePt t="108510" x="2425700" y="3276600"/>
          <p14:tracePt t="108527" x="2406650" y="3232150"/>
          <p14:tracePt t="108530" x="2400300" y="3225800"/>
          <p14:tracePt t="108543" x="2387600" y="3213100"/>
          <p14:tracePt t="108562" x="2355850" y="3194050"/>
          <p14:tracePt t="108577" x="2324100" y="3194050"/>
          <p14:tracePt t="108594" x="2292350" y="3206750"/>
          <p14:tracePt t="108610" x="2247900" y="3238500"/>
          <p14:tracePt t="108627" x="2228850" y="3282950"/>
          <p14:tracePt t="108644" x="2222500" y="3314700"/>
          <p14:tracePt t="108660" x="2222500" y="3333750"/>
          <p14:tracePt t="108678" x="2222500" y="3346450"/>
          <p14:tracePt t="108731" x="2228850" y="3340100"/>
          <p14:tracePt t="108740" x="2235200" y="3327400"/>
          <p14:tracePt t="108749" x="2241550" y="3314700"/>
          <p14:tracePt t="108760" x="2241550" y="3302000"/>
          <p14:tracePt t="108777" x="2241550" y="3251200"/>
          <p14:tracePt t="108793" x="2241550" y="3225800"/>
          <p14:tracePt t="108858" x="2228850" y="3225800"/>
          <p14:tracePt t="108866" x="2222500" y="3232150"/>
          <p14:tracePt t="108876" x="2222500" y="3244850"/>
          <p14:tracePt t="108893" x="2222500" y="3282950"/>
          <p14:tracePt t="108910" x="2222500" y="3321050"/>
          <p14:tracePt t="108927" x="2241550" y="3359150"/>
          <p14:tracePt t="108943" x="2254250" y="3371850"/>
          <p14:tracePt t="108947" x="2273300" y="3384550"/>
          <p14:tracePt t="108960" x="2286000" y="3390900"/>
          <p14:tracePt t="108977" x="2298700" y="3390900"/>
          <p14:tracePt t="108978" x="2311400" y="3378200"/>
          <p14:tracePt t="108993" x="2330450" y="3346450"/>
          <p14:tracePt t="109010" x="2343150" y="3314700"/>
          <p14:tracePt t="109026" x="2343150" y="3276600"/>
          <p14:tracePt t="109043" x="2343150" y="3270250"/>
          <p14:tracePt t="109060" x="2343150" y="3263900"/>
          <p14:tracePt t="109093" x="2343150" y="3257550"/>
          <p14:tracePt t="109110" x="2336800" y="3263900"/>
          <p14:tracePt t="109127" x="2330450" y="3295650"/>
          <p14:tracePt t="109143" x="2330450" y="3321050"/>
          <p14:tracePt t="109145" x="2330450" y="3333750"/>
          <p14:tracePt t="109252" x="2330450" y="3321050"/>
          <p14:tracePt t="109259" x="2330450" y="3302000"/>
          <p14:tracePt t="109267" x="2330450" y="3289300"/>
          <p14:tracePt t="109277" x="2324100" y="3263900"/>
          <p14:tracePt t="109293" x="2324100" y="3238500"/>
          <p14:tracePt t="109310" x="2311400" y="3219450"/>
          <p14:tracePt t="109355" x="2305050" y="3219450"/>
          <p14:tracePt t="109365" x="2298700" y="3238500"/>
          <p14:tracePt t="109377" x="2292350" y="3295650"/>
          <p14:tracePt t="109393" x="2292350" y="3346450"/>
          <p14:tracePt t="109409" x="2292350" y="3371850"/>
          <p14:tracePt t="109426" x="2292350" y="3378200"/>
          <p14:tracePt t="109482" x="2298700" y="3371850"/>
          <p14:tracePt t="109491" x="2305050" y="3352800"/>
          <p14:tracePt t="109498" x="2305050" y="3340100"/>
          <p14:tracePt t="109510" x="2311400" y="3327400"/>
          <p14:tracePt t="109526" x="2317750" y="3308350"/>
          <p14:tracePt t="109543" x="2317750" y="3302000"/>
          <p14:tracePt t="109842" x="2336800" y="3295650"/>
          <p14:tracePt t="109842" x="0" y="0"/>
        </p14:tracePtLst>
        <p14:tracePtLst>
          <p14:tracePt t="110588" x="1943100" y="3187700"/>
          <p14:tracePt t="110595" x="1930400" y="3187700"/>
          <p14:tracePt t="110610" x="1911350" y="3187700"/>
          <p14:tracePt t="110626" x="1905000" y="3206750"/>
          <p14:tracePt t="110643" x="1892300" y="3238500"/>
          <p14:tracePt t="110659" x="1892300" y="3276600"/>
          <p14:tracePt t="110676" x="1892300" y="3333750"/>
          <p14:tracePt t="110692" x="1924050" y="3390900"/>
          <p14:tracePt t="110710" x="1968500" y="3429000"/>
          <p14:tracePt t="110726" x="2063750" y="3460750"/>
          <p14:tracePt t="110742" x="2184400" y="3492500"/>
          <p14:tracePt t="110759" x="2273300" y="3498850"/>
          <p14:tracePt t="110761" x="2305050" y="3498850"/>
          <p14:tracePt t="110776" x="2336800" y="3498850"/>
          <p14:tracePt t="110793" x="2362200" y="3479800"/>
          <p14:tracePt t="110809" x="2368550" y="3473450"/>
          <p14:tracePt t="110826" x="2368550" y="3467100"/>
          <p14:tracePt t="110859" x="2368550" y="3454400"/>
          <p14:tracePt t="110876" x="2368550" y="3448050"/>
          <p14:tracePt t="111018" x="2362200" y="3429000"/>
          <p14:tracePt t="111019" x="0" y="0"/>
        </p14:tracePtLst>
        <p14:tracePtLst>
          <p14:tracePt t="111364" x="1517650" y="2616200"/>
          <p14:tracePt t="111371" x="1492250" y="2616200"/>
          <p14:tracePt t="111379" x="1473200" y="2616200"/>
          <p14:tracePt t="111393" x="1422400" y="2616200"/>
          <p14:tracePt t="111411" x="1384300" y="2647950"/>
          <p14:tracePt t="111426" x="1365250" y="2686050"/>
          <p14:tracePt t="111443" x="1346200" y="2736850"/>
          <p14:tracePt t="111460" x="1339850" y="2787650"/>
          <p14:tracePt t="111476" x="1339850" y="2825750"/>
          <p14:tracePt t="111493" x="1352550" y="2857500"/>
          <p14:tracePt t="111510" x="1371600" y="2870200"/>
          <p14:tracePt t="111514" x="1384300" y="2876550"/>
          <p14:tracePt t="111531" x="1390650" y="2876550"/>
          <p14:tracePt t="111543" x="1397000" y="2876550"/>
          <p14:tracePt t="111559" x="1416050" y="2876550"/>
          <p14:tracePt t="111576" x="1435100" y="2863850"/>
          <p14:tracePt t="111580" x="1441450" y="2844800"/>
          <p14:tracePt t="111593" x="1454150" y="2800350"/>
          <p14:tracePt t="111611" x="1454150" y="2774950"/>
          <p14:tracePt t="111627" x="1454150" y="2762250"/>
          <p14:tracePt t="111643" x="1454150" y="2749550"/>
          <p14:tracePt t="111881" x="0" y="0"/>
        </p14:tracePtLst>
        <p14:tracePtLst>
          <p14:tracePt t="113491" x="1397000" y="3587750"/>
          <p14:tracePt t="113499" x="1384300" y="3600450"/>
          <p14:tracePt t="113508" x="1371600" y="3600450"/>
          <p14:tracePt t="113525" x="1352550" y="3625850"/>
          <p14:tracePt t="113542" x="1339850" y="3657600"/>
          <p14:tracePt t="113559" x="1314450" y="3695700"/>
          <p14:tracePt t="113562" x="1308100" y="3714750"/>
          <p14:tracePt t="113575" x="1301750" y="3740150"/>
          <p14:tracePt t="113592" x="1295400" y="3771900"/>
          <p14:tracePt t="113595" x="1295400" y="3790950"/>
          <p14:tracePt t="113609" x="1295400" y="3816350"/>
          <p14:tracePt t="113626" x="1301750" y="3829050"/>
          <p14:tracePt t="113642" x="1314450" y="3841750"/>
          <p14:tracePt t="113658" x="1358900" y="3848100"/>
          <p14:tracePt t="113677" x="1454150" y="3848100"/>
          <p14:tracePt t="113692" x="1568450" y="3848100"/>
          <p14:tracePt t="113708" x="1670050" y="3841750"/>
          <p14:tracePt t="113725" x="1720850" y="3816350"/>
          <p14:tracePt t="113742" x="1752600" y="3790950"/>
          <p14:tracePt t="113758" x="1758950" y="3778250"/>
          <p14:tracePt t="113775" x="1758950" y="3765550"/>
          <p14:tracePt t="113791" x="1758950" y="3759200"/>
          <p14:tracePt t="113826" x="1758950" y="3746500"/>
          <p14:tracePt t="113842" x="1746250" y="3740150"/>
          <p14:tracePt t="113851" x="1739900" y="3733800"/>
          <p14:tracePt t="113858" x="1733550" y="3727450"/>
          <p14:tracePt t="113875" x="1708150" y="3714750"/>
          <p14:tracePt t="113891" x="1689100" y="3708400"/>
          <p14:tracePt t="113908" x="1663700" y="3708400"/>
          <p14:tracePt t="113925" x="1631950" y="3708400"/>
          <p14:tracePt t="113941" x="1581150" y="3708400"/>
          <p14:tracePt t="113958" x="1517650" y="3708400"/>
          <p14:tracePt t="113976" x="1441450" y="3714750"/>
          <p14:tracePt t="113980" x="1409700" y="3727450"/>
          <p14:tracePt t="113992" x="1384300" y="3746500"/>
          <p14:tracePt t="114009" x="1327150" y="3803650"/>
          <p14:tracePt t="114025" x="1320800" y="3822700"/>
          <p14:tracePt t="114042" x="1314450" y="3829050"/>
          <p14:tracePt t="114058" x="1314450" y="3841750"/>
          <p14:tracePt t="114075" x="1314450" y="3848100"/>
          <p14:tracePt t="114092" x="1314450" y="3860800"/>
          <p14:tracePt t="114108" x="1352550" y="3867150"/>
          <p14:tracePt t="114125" x="1435100" y="3873500"/>
          <p14:tracePt t="114141" x="1549400" y="3867150"/>
          <p14:tracePt t="114158" x="1651000" y="3854450"/>
          <p14:tracePt t="114176" x="1708150" y="3835400"/>
          <p14:tracePt t="114192" x="1727200" y="3816350"/>
          <p14:tracePt t="114195" x="1733550" y="3816350"/>
          <p14:tracePt t="114209" x="1733550" y="3797300"/>
          <p14:tracePt t="114225" x="1733550" y="3778250"/>
          <p14:tracePt t="114241" x="1733550" y="3759200"/>
          <p14:tracePt t="114258" x="1727200" y="3740150"/>
          <p14:tracePt t="114275" x="1695450" y="3708400"/>
          <p14:tracePt t="114291" x="1638300" y="3670300"/>
          <p14:tracePt t="114308" x="1587500" y="3644900"/>
          <p14:tracePt t="114325" x="1568450" y="3625850"/>
          <p14:tracePt t="114342" x="1562100" y="3625850"/>
          <p14:tracePt t="114358" x="1555750" y="3625850"/>
          <p14:tracePt t="114375" x="1549400" y="3625850"/>
          <p14:tracePt t="114394" x="1543050" y="3632200"/>
          <p14:tracePt t="114408" x="1543050" y="3644900"/>
          <p14:tracePt t="114425" x="1543050" y="3702050"/>
          <p14:tracePt t="114441" x="1543050" y="3733800"/>
          <p14:tracePt t="114458" x="1562100" y="3759200"/>
          <p14:tracePt t="114475" x="1587500" y="3778250"/>
          <p14:tracePt t="114492" x="1612900" y="3784600"/>
          <p14:tracePt t="114508" x="1619250" y="3790950"/>
          <p14:tracePt t="114525" x="1644650" y="3790950"/>
          <p14:tracePt t="114542" x="1651000" y="3784600"/>
          <p14:tracePt t="114558" x="1657350" y="3784600"/>
          <p14:tracePt t="114698" x="1657350" y="3778250"/>
          <p14:tracePt t="114699" x="0" y="0"/>
        </p14:tracePtLst>
        <p14:tracePtLst>
          <p14:tracePt t="115741" x="2882900" y="6159500"/>
          <p14:tracePt t="115757" x="2870200" y="6159500"/>
          <p14:tracePt t="115772" x="2857500" y="6165850"/>
          <p14:tracePt t="115779" x="2857500" y="6172200"/>
          <p14:tracePt t="115791" x="2851150" y="6178550"/>
          <p14:tracePt t="115869" x="2857500" y="6191250"/>
          <p14:tracePt t="115876" x="2863850" y="6191250"/>
          <p14:tracePt t="115891" x="2901950" y="6203950"/>
          <p14:tracePt t="115908" x="2952750" y="6210300"/>
          <p14:tracePt t="115924" x="3009900" y="6223000"/>
          <p14:tracePt t="115941" x="3016250" y="6223000"/>
          <p14:tracePt t="116059" x="3022600" y="6223000"/>
          <p14:tracePt t="116059" x="0" y="0"/>
        </p14:tracePtLst>
        <p14:tracePtLst>
          <p14:tracePt t="116651" x="1365250" y="3644900"/>
          <p14:tracePt t="116691" x="1358900" y="3644900"/>
          <p14:tracePt t="116723" x="1358900" y="3651250"/>
          <p14:tracePt t="116731" x="1358900" y="3663950"/>
          <p14:tracePt t="116741" x="1358900" y="3676650"/>
          <p14:tracePt t="116757" x="1377950" y="3714750"/>
          <p14:tracePt t="116774" x="1422400" y="3752850"/>
          <p14:tracePt t="116778" x="1447800" y="3771900"/>
          <p14:tracePt t="116791" x="1498600" y="3790950"/>
          <p14:tracePt t="116808" x="1600200" y="3822700"/>
          <p14:tracePt t="116811" x="1663700" y="3829050"/>
          <p14:tracePt t="116824" x="1739900" y="3835400"/>
          <p14:tracePt t="116841" x="1885950" y="3835400"/>
          <p14:tracePt t="116857" x="1936750" y="3835400"/>
          <p14:tracePt t="116874" x="1949450" y="3835400"/>
          <p14:tracePt t="116890" x="1955800" y="3829050"/>
          <p14:tracePt t="116907" x="1955800" y="3822700"/>
          <p14:tracePt t="116924" x="1962150" y="3810000"/>
          <p14:tracePt t="116941" x="1962150" y="3790950"/>
          <p14:tracePt t="116957" x="1949450" y="3765550"/>
          <p14:tracePt t="116961" x="1949450" y="3759200"/>
          <p14:tracePt t="116974" x="1936750" y="3752850"/>
          <p14:tracePt t="116990" x="1905000" y="3727450"/>
          <p14:tracePt t="116993" x="1892300" y="3714750"/>
          <p14:tracePt t="117007" x="1879600" y="3708400"/>
          <p14:tracePt t="117023" x="1854200" y="3708400"/>
          <p14:tracePt t="117025" x="1828800" y="3702050"/>
          <p14:tracePt t="117040" x="1809750" y="3695700"/>
          <p14:tracePt t="117057" x="1765300" y="3695700"/>
          <p14:tracePt t="117073" x="1714500" y="3695700"/>
          <p14:tracePt t="117090" x="1689100" y="3702050"/>
          <p14:tracePt t="117107" x="1670050" y="3708400"/>
          <p14:tracePt t="117123" x="1651000" y="3721100"/>
          <p14:tracePt t="117140" x="1651000" y="3727450"/>
          <p14:tracePt t="117157" x="1638300" y="3727450"/>
          <p14:tracePt t="117173" x="1631950" y="3733800"/>
          <p14:tracePt t="117190" x="1631950" y="3752850"/>
          <p14:tracePt t="117207" x="1631950" y="3759200"/>
          <p14:tracePt t="117224" x="1631950" y="3765550"/>
          <p14:tracePt t="117259" x="1631950" y="3771900"/>
          <p14:tracePt t="117282" x="1638300" y="3771900"/>
          <p14:tracePt t="117291" x="1644650" y="3771900"/>
          <p14:tracePt t="117298" x="1657350" y="3771900"/>
          <p14:tracePt t="117307" x="1670050" y="3771900"/>
          <p14:tracePt t="117324" x="1714500" y="3771900"/>
          <p14:tracePt t="117340" x="1739900" y="3771900"/>
          <p14:tracePt t="117358" x="1758950" y="3771900"/>
          <p14:tracePt t="117361" x="1771650" y="3771900"/>
          <p14:tracePt t="117374" x="1778000" y="3771900"/>
          <p14:tracePt t="117434" x="1778000" y="3765550"/>
          <p14:tracePt t="117442" x="1778000" y="3759200"/>
          <p14:tracePt t="117596" x="1778000" y="3752850"/>
          <p14:tracePt t="117603" x="1778000" y="3746500"/>
          <p14:tracePt t="117613" x="1778000" y="3740150"/>
          <p14:tracePt t="117624" x="1778000" y="3733800"/>
          <p14:tracePt t="117642" x="1746250" y="3721100"/>
          <p14:tracePt t="117658" x="1708150" y="3708400"/>
          <p14:tracePt t="117674" x="1670050" y="3702050"/>
          <p14:tracePt t="117691" x="1638300" y="3702050"/>
          <p14:tracePt t="117707" x="1612900" y="3702050"/>
          <p14:tracePt t="117724" x="1600200" y="3702050"/>
          <p14:tracePt t="117731" x="1593850" y="3702050"/>
          <p14:tracePt t="117742" x="1587500" y="3708400"/>
          <p14:tracePt t="117758" x="1574800" y="3721100"/>
          <p14:tracePt t="117774" x="1574800" y="3727450"/>
          <p14:tracePt t="117791" x="1568450" y="3759200"/>
          <p14:tracePt t="117795" x="1568450" y="3771900"/>
          <p14:tracePt t="117807" x="1568450" y="3790950"/>
          <p14:tracePt t="117824" x="1568450" y="3816350"/>
          <p14:tracePt t="117828" x="1568450" y="3835400"/>
          <p14:tracePt t="117841" x="1587500" y="3854450"/>
          <p14:tracePt t="117859" x="1619250" y="3873500"/>
          <p14:tracePt t="117874" x="1657350" y="3886200"/>
          <p14:tracePt t="117890" x="1708150" y="3892550"/>
          <p14:tracePt t="117907" x="1771650" y="3892550"/>
          <p14:tracePt t="117924" x="1822450" y="3879850"/>
          <p14:tracePt t="117941" x="1847850" y="3860800"/>
          <p14:tracePt t="117957" x="1873250" y="3848100"/>
          <p14:tracePt t="117973" x="1879600" y="3841750"/>
          <p14:tracePt t="118230" x="1879600" y="3835400"/>
          <p14:tracePt t="118236" x="1885950" y="3829050"/>
          <p14:tracePt t="118244" x="1892300" y="3822700"/>
          <p14:tracePt t="118259" x="1898650" y="3778250"/>
          <p14:tracePt t="118274" x="1911350" y="3721100"/>
          <p14:tracePt t="118291" x="1936750" y="3619500"/>
          <p14:tracePt t="118307" x="1949450" y="3530600"/>
          <p14:tracePt t="118323" x="1949450" y="3435350"/>
          <p14:tracePt t="118340" x="1949450" y="3340100"/>
          <p14:tracePt t="118357" x="1949450" y="3251200"/>
          <p14:tracePt t="118362" x="1943100" y="3213100"/>
          <p14:tracePt t="118373" x="1936750" y="3194050"/>
          <p14:tracePt t="118390" x="1917700" y="3149600"/>
          <p14:tracePt t="118407" x="1892300" y="3117850"/>
          <p14:tracePt t="118409" x="1885950" y="3111500"/>
          <p14:tracePt t="118423" x="1879600" y="3105150"/>
          <p14:tracePt t="118440" x="1854200" y="3092450"/>
          <p14:tracePt t="118457" x="1841500" y="3086100"/>
          <p14:tracePt t="118474" x="1809750" y="3073400"/>
          <p14:tracePt t="118490" x="1778000" y="3067050"/>
          <p14:tracePt t="118507" x="1739900" y="3060700"/>
          <p14:tracePt t="118523" x="1695450" y="3060700"/>
          <p14:tracePt t="118540" x="1670050" y="3060700"/>
          <p14:tracePt t="118557" x="1644650" y="3060700"/>
          <p14:tracePt t="118574" x="1612900" y="3067050"/>
          <p14:tracePt t="118591" x="1587500" y="3098800"/>
          <p14:tracePt t="118607" x="1574800" y="3143250"/>
          <p14:tracePt t="118611" x="1568450" y="3168650"/>
          <p14:tracePt t="118623" x="1568450" y="3181350"/>
          <p14:tracePt t="118640" x="1568450" y="3238500"/>
          <p14:tracePt t="118643" x="1568450" y="3263900"/>
          <p14:tracePt t="118657" x="1568450" y="3302000"/>
          <p14:tracePt t="118673" x="1574800" y="3327400"/>
          <p14:tracePt t="118690" x="1587500" y="3346450"/>
          <p14:tracePt t="118707" x="1606550" y="3359150"/>
          <p14:tracePt t="118723" x="1631950" y="3365500"/>
          <p14:tracePt t="118740" x="1689100" y="3378200"/>
          <p14:tracePt t="118757" x="1739900" y="3378200"/>
          <p14:tracePt t="118773" x="1809750" y="3365500"/>
          <p14:tracePt t="118778" x="1841500" y="3352800"/>
          <p14:tracePt t="118790" x="1854200" y="3340100"/>
          <p14:tracePt t="118807" x="1879600" y="3308350"/>
          <p14:tracePt t="118823" x="1898650" y="3276600"/>
          <p14:tracePt t="118826" x="1898650" y="3263900"/>
          <p14:tracePt t="118840" x="1898650" y="3257550"/>
          <p14:tracePt t="118857" x="1898650" y="3232150"/>
          <p14:tracePt t="119019" x="1898650" y="3225800"/>
          <p14:tracePt t="119027" x="1898650" y="3219450"/>
          <p14:tracePt t="119040" x="1892300" y="3219450"/>
          <p14:tracePt t="119058" x="1847850" y="3213100"/>
          <p14:tracePt t="119073" x="1816100" y="3213100"/>
          <p14:tracePt t="119090" x="1784350" y="3219450"/>
          <p14:tracePt t="119107" x="1758950" y="3225800"/>
          <p14:tracePt t="119123" x="1746250" y="3251200"/>
          <p14:tracePt t="119140" x="1739900" y="3276600"/>
          <p14:tracePt t="119156" x="1739900" y="3314700"/>
          <p14:tracePt t="119173" x="1739900" y="3327400"/>
          <p14:tracePt t="119189" x="1739900" y="3340100"/>
          <p14:tracePt t="119207" x="1758950" y="3352800"/>
          <p14:tracePt t="119223" x="1784350" y="3352800"/>
          <p14:tracePt t="119226" x="1790700" y="3352800"/>
          <p14:tracePt t="119240" x="1816100" y="3352800"/>
          <p14:tracePt t="119257" x="1847850" y="3321050"/>
          <p14:tracePt t="119273" x="1860550" y="3308350"/>
          <p14:tracePt t="119291" x="1866900" y="3302000"/>
          <p14:tracePt t="119682" x="0" y="0"/>
        </p14:tracePtLst>
        <p14:tracePtLst>
          <p14:tracePt t="120548" x="5035550" y="3752850"/>
          <p14:tracePt t="120627" x="5060950" y="3752850"/>
          <p14:tracePt t="120634" x="5124450" y="3752850"/>
          <p14:tracePt t="120642" x="5219700" y="3752850"/>
          <p14:tracePt t="120656" x="5334000" y="3752850"/>
          <p14:tracePt t="120673" x="6007100" y="3752850"/>
          <p14:tracePt t="120691" x="6610350" y="3752850"/>
          <p14:tracePt t="120706" x="7067550" y="3752850"/>
          <p14:tracePt t="120723" x="7283450" y="3752850"/>
          <p14:tracePt t="120739" x="7353300" y="3752850"/>
          <p14:tracePt t="120756" x="7366000" y="3752850"/>
          <p14:tracePt t="120843" x="7366000" y="3759200"/>
          <p14:tracePt t="120851" x="7366000" y="3765550"/>
          <p14:tracePt t="120858" x="7353300" y="3765550"/>
          <p14:tracePt t="120873" x="7296150" y="3771900"/>
          <p14:tracePt t="120890" x="7194550" y="3790950"/>
          <p14:tracePt t="120906" x="7067550" y="3822700"/>
          <p14:tracePt t="120923" x="6946900" y="3848100"/>
          <p14:tracePt t="120939" x="6870700" y="3860800"/>
          <p14:tracePt t="120956" x="6845300" y="3860800"/>
          <p14:tracePt t="120973" x="6832600" y="3860800"/>
          <p14:tracePt t="121058" x="6838950" y="3860800"/>
          <p14:tracePt t="121065" x="6870700" y="3860800"/>
          <p14:tracePt t="121073" x="6915150" y="3860800"/>
          <p14:tracePt t="121089" x="7080250" y="3860800"/>
          <p14:tracePt t="121105" x="7321550" y="3860800"/>
          <p14:tracePt t="121122" x="7607300" y="3860800"/>
          <p14:tracePt t="121139" x="7842250" y="3860800"/>
          <p14:tracePt t="121156" x="7981950" y="3860800"/>
          <p14:tracePt t="121172" x="8013700" y="3860800"/>
          <p14:tracePt t="121191" x="8020050" y="3860800"/>
          <p14:tracePt t="121236" x="8026400" y="3867150"/>
          <p14:tracePt t="121243" x="8020050" y="3873500"/>
          <p14:tracePt t="121256" x="8013700" y="3873500"/>
          <p14:tracePt t="121273" x="7905750" y="3873500"/>
          <p14:tracePt t="121290" x="7766050" y="3873500"/>
          <p14:tracePt t="121306" x="7607300" y="3873500"/>
          <p14:tracePt t="121323" x="7480300" y="3873500"/>
          <p14:tracePt t="121339" x="7442200" y="3873500"/>
          <p14:tracePt t="121356" x="7423150" y="3873500"/>
          <p14:tracePt t="121515" x="7429500" y="3873500"/>
          <p14:tracePt t="121523" x="7442200" y="3873500"/>
          <p14:tracePt t="121531" x="7461250" y="3873500"/>
          <p14:tracePt t="121539" x="7486650" y="3873500"/>
          <p14:tracePt t="121556" x="7518400" y="3873500"/>
          <p14:tracePt t="121572" x="7543800" y="3873500"/>
          <p14:tracePt t="121589" x="7550150" y="3873500"/>
          <p14:tracePt t="121653" x="7537450" y="3873500"/>
          <p14:tracePt t="121659" x="7499350" y="3873500"/>
          <p14:tracePt t="121673" x="7391400" y="3873500"/>
          <p14:tracePt t="121690" x="7296150" y="3873500"/>
          <p14:tracePt t="121707" x="7258050" y="3873500"/>
          <p14:tracePt t="121770" x="7251700" y="3873500"/>
          <p14:tracePt t="121786" x="7251700" y="3867150"/>
          <p14:tracePt t="121793" x="7258050" y="3867150"/>
          <p14:tracePt t="121805" x="7283450" y="3867150"/>
          <p14:tracePt t="121822" x="7404100" y="3867150"/>
          <p14:tracePt t="121839" x="7607300" y="3867150"/>
          <p14:tracePt t="121841" x="7708900" y="3867150"/>
          <p14:tracePt t="121856" x="7804150" y="3867150"/>
          <p14:tracePt t="121872" x="7943850" y="3867150"/>
          <p14:tracePt t="121874" x="7975600" y="3867150"/>
          <p14:tracePt t="121889" x="7994650" y="3867150"/>
          <p14:tracePt t="121905" x="8001000" y="3867150"/>
          <p14:tracePt t="121962" x="7988300" y="3867150"/>
          <p14:tracePt t="121972" x="7956550" y="3867150"/>
          <p14:tracePt t="121979" x="7912100" y="3867150"/>
          <p14:tracePt t="121989" x="7861300" y="3867150"/>
          <p14:tracePt t="122006" x="7721600" y="3867150"/>
          <p14:tracePt t="122022" x="7613650" y="3867150"/>
          <p14:tracePt t="122026" x="7581900" y="3867150"/>
          <p14:tracePt t="122039" x="7562850" y="3867150"/>
          <p14:tracePt t="122056" x="7556500" y="3867150"/>
          <p14:tracePt t="122099" x="7550150" y="3867150"/>
          <p14:tracePt t="122108" x="7550150" y="3860800"/>
          <p14:tracePt t="122115" x="7556500" y="3860800"/>
          <p14:tracePt t="122124" x="7569200" y="3854450"/>
          <p14:tracePt t="122139" x="7626350" y="3854450"/>
          <p14:tracePt t="122155" x="7747000" y="3854450"/>
          <p14:tracePt t="122172" x="7893050" y="3854450"/>
          <p14:tracePt t="122189" x="8020050" y="3854450"/>
          <p14:tracePt t="122206" x="8077200" y="3854450"/>
          <p14:tracePt t="122222" x="8089900" y="3854450"/>
          <p14:tracePt t="122291" x="8083550" y="3854450"/>
          <p14:tracePt t="122300" x="8058150" y="3854450"/>
          <p14:tracePt t="122309" x="8026400" y="3854450"/>
          <p14:tracePt t="122323" x="7962900" y="3854450"/>
          <p14:tracePt t="122339" x="7918450" y="3854450"/>
          <p14:tracePt t="122356" x="7905750" y="3854450"/>
          <p14:tracePt t="122372" x="7899400" y="3854450"/>
          <p14:tracePt t="122435" x="7918450" y="3854450"/>
          <p14:tracePt t="122443" x="7962900" y="3854450"/>
          <p14:tracePt t="122455" x="8013700" y="3854450"/>
          <p14:tracePt t="122473" x="8159750" y="3854450"/>
          <p14:tracePt t="122490" x="8362950" y="3854450"/>
          <p14:tracePt t="122506" x="8407400" y="3854450"/>
          <p14:tracePt t="122523" x="8413750" y="3854450"/>
          <p14:tracePt t="122573" x="8401050" y="3854450"/>
          <p14:tracePt t="122580" x="8369300" y="3854450"/>
          <p14:tracePt t="122589" x="8318500" y="3854450"/>
          <p14:tracePt t="122607" x="8166100" y="3854450"/>
          <p14:tracePt t="122623" x="8020050" y="3854450"/>
          <p14:tracePt t="122626" x="7975600" y="3854450"/>
          <p14:tracePt t="122639" x="7956550" y="3854450"/>
          <p14:tracePt t="122656" x="7943850" y="3854450"/>
          <p14:tracePt t="122710" x="7950200" y="3854450"/>
          <p14:tracePt t="122717" x="7969250" y="3854450"/>
          <p14:tracePt t="122727" x="8001000" y="3854450"/>
          <p14:tracePt t="122740" x="8108950" y="3854450"/>
          <p14:tracePt t="122756" x="8216900" y="3854450"/>
          <p14:tracePt t="122772" x="8274050" y="3854450"/>
          <p14:tracePt t="122789" x="8286750" y="3854450"/>
          <p14:tracePt t="122835" x="8280400" y="3854450"/>
          <p14:tracePt t="122843" x="8235950" y="3848100"/>
          <p14:tracePt t="122855" x="8204200" y="3841750"/>
          <p14:tracePt t="122872" x="8140700" y="3841750"/>
          <p14:tracePt t="122876" x="8115300" y="3841750"/>
          <p14:tracePt t="122890" x="8089900" y="3841750"/>
          <p14:tracePt t="122957" x="8102600" y="3841750"/>
          <p14:tracePt t="122964" x="8134350" y="3841750"/>
          <p14:tracePt t="122973" x="8166100" y="3841750"/>
          <p14:tracePt t="122989" x="8261350" y="3841750"/>
          <p14:tracePt t="123007" x="8318500" y="3841750"/>
          <p14:tracePt t="123011" x="8331200" y="3841750"/>
          <p14:tracePt t="123027" x="8337550" y="3841750"/>
          <p14:tracePt t="123075" x="8331200" y="3841750"/>
          <p14:tracePt t="123083" x="8312150" y="3841750"/>
          <p14:tracePt t="123093" x="8286750" y="3841750"/>
          <p14:tracePt t="123106" x="8255000" y="3841750"/>
          <p14:tracePt t="123122" x="8229600" y="3841750"/>
          <p14:tracePt t="123138" x="8223250" y="3841750"/>
          <p14:tracePt t="123225" x="8229600" y="3841750"/>
          <p14:tracePt t="123234" x="8242300" y="3841750"/>
          <p14:tracePt t="123241" x="8267700" y="3841750"/>
          <p14:tracePt t="123255" x="8293100" y="3841750"/>
          <p14:tracePt t="123272" x="8331200" y="3841750"/>
          <p14:tracePt t="123289" x="8343900" y="3841750"/>
          <p14:tracePt t="123356" x="8331200" y="3841750"/>
          <p14:tracePt t="123363" x="8280400" y="3841750"/>
          <p14:tracePt t="123375" x="8235950" y="3835400"/>
          <p14:tracePt t="123389" x="8153400" y="3816350"/>
          <p14:tracePt t="123405" x="8121650" y="3816350"/>
          <p14:tracePt t="123410" x="8115300" y="3816350"/>
          <p14:tracePt t="123483" x="8121650" y="3816350"/>
          <p14:tracePt t="123491" x="8134350" y="3816350"/>
          <p14:tracePt t="123506" x="8185150" y="3816350"/>
          <p14:tracePt t="123523" x="8216900" y="3816350"/>
          <p14:tracePt t="123539" x="8223250" y="3816350"/>
          <p14:tracePt t="123597" x="8197850" y="3816350"/>
          <p14:tracePt t="123603" x="8191500" y="3816350"/>
          <p14:tracePt t="123612" x="8172450" y="3816350"/>
          <p14:tracePt t="123623" x="8159750" y="3816350"/>
          <p14:tracePt t="123640" x="8140700" y="3816350"/>
          <p14:tracePt t="123726" x="8153400" y="3816350"/>
          <p14:tracePt t="123733" x="8172450" y="3816350"/>
          <p14:tracePt t="123741" x="8191500" y="3816350"/>
          <p14:tracePt t="123755" x="8216900" y="3816350"/>
          <p14:tracePt t="123772" x="8223250" y="3816350"/>
          <p14:tracePt t="123827" x="8216900" y="3816350"/>
          <p14:tracePt t="123835" x="8191500" y="3816350"/>
          <p14:tracePt t="123844" x="8172450" y="3816350"/>
          <p14:tracePt t="123856" x="8140700" y="3816350"/>
          <p14:tracePt t="123874" x="8051800" y="3816350"/>
          <p14:tracePt t="123890" x="8026400" y="3816350"/>
          <p14:tracePt t="123906" x="8013700" y="3816350"/>
          <p14:tracePt t="123980" x="8026400" y="3816350"/>
          <p14:tracePt t="123990" x="8051800" y="3816350"/>
          <p14:tracePt t="123997" x="8083550" y="3816350"/>
          <p14:tracePt t="124005" x="8140700" y="3816350"/>
          <p14:tracePt t="124022" x="8261350" y="3841750"/>
          <p14:tracePt t="124040" x="8388350" y="3854450"/>
          <p14:tracePt t="124043" x="8420100" y="3860800"/>
          <p14:tracePt t="124058" x="8432800" y="3867150"/>
          <p14:tracePt t="124072" x="8439150" y="3867150"/>
          <p14:tracePt t="124114" x="8426450" y="3867150"/>
          <p14:tracePt t="124122" x="8413750" y="3867150"/>
          <p14:tracePt t="124130" x="8369300" y="3867150"/>
          <p14:tracePt t="124138" x="8343900" y="3867150"/>
          <p14:tracePt t="124155" x="8299450" y="3867150"/>
          <p14:tracePt t="124171" x="8280400" y="3867150"/>
          <p14:tracePt t="124188" x="8274050" y="3867150"/>
          <p14:tracePt t="124268" x="8286750" y="3867150"/>
          <p14:tracePt t="124277" x="8318500" y="3867150"/>
          <p14:tracePt t="124288" x="8356600" y="3873500"/>
          <p14:tracePt t="124306" x="8407400" y="3879850"/>
          <p14:tracePt t="124322" x="8407400" y="3886200"/>
          <p14:tracePt t="124562" x="0" y="0"/>
        </p14:tracePtLst>
        <p14:tracePtLst>
          <p14:tracePt t="125540" x="958850" y="3962400"/>
          <p14:tracePt t="125548" x="933450" y="3962400"/>
          <p14:tracePt t="125561" x="920750" y="3968750"/>
          <p14:tracePt t="125571" x="914400" y="3968750"/>
          <p14:tracePt t="125588" x="901700" y="3987800"/>
          <p14:tracePt t="125605" x="895350" y="4000500"/>
          <p14:tracePt t="125621" x="882650" y="4051300"/>
          <p14:tracePt t="125638" x="876300" y="4095750"/>
          <p14:tracePt t="125654" x="876300" y="4171950"/>
          <p14:tracePt t="125671" x="882650" y="4260850"/>
          <p14:tracePt t="125677" x="908050" y="4305300"/>
          <p14:tracePt t="125687" x="927100" y="4330700"/>
          <p14:tracePt t="125705" x="996950" y="4381500"/>
          <p14:tracePt t="125721" x="1123950" y="4438650"/>
          <p14:tracePt t="125737" x="1200150" y="4451350"/>
          <p14:tracePt t="125754" x="1257300" y="4451350"/>
          <p14:tracePt t="125771" x="1308100" y="4445000"/>
          <p14:tracePt t="125787" x="1333500" y="4413250"/>
          <p14:tracePt t="125805" x="1358900" y="4362450"/>
          <p14:tracePt t="125821" x="1358900" y="4311650"/>
          <p14:tracePt t="125837" x="1358900" y="4229100"/>
          <p14:tracePt t="125854" x="1314450" y="4165600"/>
          <p14:tracePt t="125871" x="1263650" y="4133850"/>
          <p14:tracePt t="125877" x="1225550" y="4121150"/>
          <p14:tracePt t="125887" x="1200150" y="4114800"/>
          <p14:tracePt t="125904" x="1143000" y="4102100"/>
          <p14:tracePt t="125921" x="1104900" y="4102100"/>
          <p14:tracePt t="125937" x="1054100" y="4114800"/>
          <p14:tracePt t="125954" x="1022350" y="4146550"/>
          <p14:tracePt t="125971" x="1003300" y="4184650"/>
          <p14:tracePt t="125987" x="996950" y="4210050"/>
          <p14:tracePt t="126005" x="996950" y="4222750"/>
          <p14:tracePt t="126037" x="996950" y="4241800"/>
          <p14:tracePt t="126054" x="1009650" y="4254500"/>
          <p14:tracePt t="126071" x="1066800" y="4273550"/>
          <p14:tracePt t="126077" x="1092200" y="4273550"/>
          <p14:tracePt t="126087" x="1130300" y="4273550"/>
          <p14:tracePt t="126104" x="1219200" y="4273550"/>
          <p14:tracePt t="126107" x="1257300" y="4260850"/>
          <p14:tracePt t="126121" x="1295400" y="4229100"/>
          <p14:tracePt t="126137" x="1301750" y="4203700"/>
          <p14:tracePt t="126154" x="1301750" y="4159250"/>
          <p14:tracePt t="126171" x="1282700" y="4127500"/>
          <p14:tracePt t="126187" x="1263650" y="4108450"/>
          <p14:tracePt t="126204" x="1244600" y="4095750"/>
          <p14:tracePt t="126226" x="1238250" y="4095750"/>
          <p14:tracePt t="126498" x="0" y="0"/>
        </p14:tracePtLst>
        <p14:tracePtLst>
          <p14:tracePt t="127134" x="4870450" y="4064000"/>
          <p14:tracePt t="127140" x="4819650" y="4064000"/>
          <p14:tracePt t="127154" x="4711700" y="4064000"/>
          <p14:tracePt t="127170" x="4679950" y="4064000"/>
          <p14:tracePt t="127187" x="4654550" y="4070350"/>
          <p14:tracePt t="127220" x="4648200" y="4076700"/>
          <p14:tracePt t="127237" x="4641850" y="4095750"/>
          <p14:tracePt t="127254" x="4641850" y="4114800"/>
          <p14:tracePt t="127270" x="4641850" y="4140200"/>
          <p14:tracePt t="127287" x="4654550" y="4184650"/>
          <p14:tracePt t="127290" x="4667250" y="4203700"/>
          <p14:tracePt t="127303" x="4686300" y="4222750"/>
          <p14:tracePt t="127321" x="4806950" y="4298950"/>
          <p14:tracePt t="127337" x="4946650" y="4349750"/>
          <p14:tracePt t="127353" x="5111750" y="4387850"/>
          <p14:tracePt t="127370" x="5232400" y="4406900"/>
          <p14:tracePt t="127387" x="5308600" y="4406900"/>
          <p14:tracePt t="127404" x="5340350" y="4381500"/>
          <p14:tracePt t="127420" x="5353050" y="4343400"/>
          <p14:tracePt t="127437" x="5353050" y="4292600"/>
          <p14:tracePt t="127454" x="5353050" y="4241800"/>
          <p14:tracePt t="127458" x="5353050" y="4222750"/>
          <p14:tracePt t="127470" x="5346700" y="4203700"/>
          <p14:tracePt t="127474" x="5327650" y="4184650"/>
          <p14:tracePt t="127487" x="5308600" y="4165600"/>
          <p14:tracePt t="127503" x="5245100" y="4140200"/>
          <p14:tracePt t="127505" x="5187950" y="4127500"/>
          <p14:tracePt t="127520" x="5137150" y="4121150"/>
          <p14:tracePt t="127537" x="4984750" y="4108450"/>
          <p14:tracePt t="127553" x="4908550" y="4108450"/>
          <p14:tracePt t="127570" x="4864100" y="4108450"/>
          <p14:tracePt t="127587" x="4845050" y="4114800"/>
          <p14:tracePt t="127603" x="4819650" y="4133850"/>
          <p14:tracePt t="127620" x="4800600" y="4178300"/>
          <p14:tracePt t="127637" x="4794250" y="4216400"/>
          <p14:tracePt t="127653" x="4794250" y="4260850"/>
          <p14:tracePt t="127670" x="4794250" y="4305300"/>
          <p14:tracePt t="127687" x="4806950" y="4343400"/>
          <p14:tracePt t="127705" x="4838700" y="4368800"/>
          <p14:tracePt t="127707" x="4857750" y="4381500"/>
          <p14:tracePt t="127720" x="4876800" y="4387850"/>
          <p14:tracePt t="127737" x="4927600" y="4387850"/>
          <p14:tracePt t="127753" x="4978400" y="4375150"/>
          <p14:tracePt t="127770" x="5010150" y="4324350"/>
          <p14:tracePt t="127787" x="5016500" y="4273550"/>
          <p14:tracePt t="127804" x="5016500" y="4216400"/>
          <p14:tracePt t="127820" x="5003800" y="4178300"/>
          <p14:tracePt t="127837" x="4991100" y="4165600"/>
          <p14:tracePt t="127854" x="4965700" y="4152900"/>
          <p14:tracePt t="127870" x="4953000" y="4146550"/>
          <p14:tracePt t="127887" x="4940300" y="4146550"/>
          <p14:tracePt t="127923" x="4933950" y="4146550"/>
          <p14:tracePt t="128281" x="0" y="0"/>
        </p14:tracePtLst>
        <p14:tracePtLst>
          <p14:tracePt t="129549" x="1263650" y="3968750"/>
          <p14:tracePt t="129556" x="1250950" y="3968750"/>
          <p14:tracePt t="129571" x="1238250" y="3968750"/>
          <p14:tracePt t="129587" x="1225550" y="3968750"/>
          <p14:tracePt t="129603" x="1206500" y="3981450"/>
          <p14:tracePt t="129620" x="1181100" y="3987800"/>
          <p14:tracePt t="129636" x="1155700" y="4000500"/>
          <p14:tracePt t="129653" x="1130300" y="4013200"/>
          <p14:tracePt t="129670" x="1104900" y="4038600"/>
          <p14:tracePt t="129686" x="1079500" y="4070350"/>
          <p14:tracePt t="129703" x="1073150" y="4108450"/>
          <p14:tracePt t="129720" x="1060450" y="4140200"/>
          <p14:tracePt t="129722" x="1060450" y="4152900"/>
          <p14:tracePt t="129736" x="1060450" y="4171950"/>
          <p14:tracePt t="129753" x="1060450" y="4229100"/>
          <p14:tracePt t="129770" x="1073150" y="4248150"/>
          <p14:tracePt t="129786" x="1104900" y="4279900"/>
          <p14:tracePt t="129803" x="1174750" y="4311650"/>
          <p14:tracePt t="129820" x="1289050" y="4330700"/>
          <p14:tracePt t="129837" x="1365250" y="4337050"/>
          <p14:tracePt t="129853" x="1435100" y="4324350"/>
          <p14:tracePt t="129869" x="1473200" y="4279900"/>
          <p14:tracePt t="129886" x="1492250" y="4216400"/>
          <p14:tracePt t="129903" x="1492250" y="4184650"/>
          <p14:tracePt t="129905" x="1492250" y="4165600"/>
          <p14:tracePt t="129921" x="1492250" y="4140200"/>
          <p14:tracePt t="129937" x="1492250" y="4121150"/>
          <p14:tracePt t="129953" x="1473200" y="4108450"/>
          <p14:tracePt t="129969" x="1466850" y="4102100"/>
          <p14:tracePt t="129986" x="1454150" y="4102100"/>
          <p14:tracePt t="130201" x="0" y="0"/>
        </p14:tracePtLst>
        <p14:tracePtLst>
          <p14:tracePt t="130925" x="6076950" y="4191000"/>
          <p14:tracePt t="130957" x="6083300" y="4191000"/>
          <p14:tracePt t="130963" x="6115050" y="4191000"/>
          <p14:tracePt t="130972" x="6165850" y="4191000"/>
          <p14:tracePt t="130987" x="6292850" y="4191000"/>
          <p14:tracePt t="131003" x="6464300" y="4191000"/>
          <p14:tracePt t="131019" x="6673850" y="4191000"/>
          <p14:tracePt t="131036" x="6883400" y="4191000"/>
          <p14:tracePt t="131052" x="7054850" y="4191000"/>
          <p14:tracePt t="131058" x="7105650" y="4191000"/>
          <p14:tracePt t="131069" x="7137400" y="4191000"/>
          <p14:tracePt t="131087" x="7181850" y="4191000"/>
          <p14:tracePt t="131090" x="7188200" y="4191000"/>
          <p14:tracePt t="131103" x="7194550" y="4191000"/>
          <p14:tracePt t="131120" x="7200900" y="4191000"/>
          <p14:tracePt t="131172" x="7194550" y="4191000"/>
          <p14:tracePt t="131179" x="7162800" y="4191000"/>
          <p14:tracePt t="131188" x="7112000" y="4191000"/>
          <p14:tracePt t="131203" x="6940550" y="4191000"/>
          <p14:tracePt t="131219" x="6731000" y="4191000"/>
          <p14:tracePt t="131236" x="6540500" y="4191000"/>
          <p14:tracePt t="131252" x="6457950" y="4191000"/>
          <p14:tracePt t="131269" x="6432550" y="4191000"/>
          <p14:tracePt t="131372" x="6464300" y="4191000"/>
          <p14:tracePt t="131379" x="6527800" y="4191000"/>
          <p14:tracePt t="131388" x="6623050" y="4191000"/>
          <p14:tracePt t="131403" x="6864350" y="4191000"/>
          <p14:tracePt t="131419" x="7169150" y="4191000"/>
          <p14:tracePt t="131436" x="7372350" y="4191000"/>
          <p14:tracePt t="131452" x="7435850" y="4191000"/>
          <p14:tracePt t="131469" x="7454900" y="4191000"/>
          <p14:tracePt t="131502" x="7448550" y="4191000"/>
          <p14:tracePt t="131519" x="7353300" y="4191000"/>
          <p14:tracePt t="131535" x="7162800" y="4191000"/>
          <p14:tracePt t="131537" x="7035800" y="4191000"/>
          <p14:tracePt t="131552" x="6921500" y="4191000"/>
          <p14:tracePt t="131569" x="6680200" y="4191000"/>
          <p14:tracePt t="131585" x="6648450" y="4191000"/>
          <p14:tracePt t="131634" x="6673850" y="4191000"/>
          <p14:tracePt t="131643" x="6711950" y="4191000"/>
          <p14:tracePt t="131652" x="6769100" y="4191000"/>
          <p14:tracePt t="131669" x="6953250" y="4191000"/>
          <p14:tracePt t="131686" x="7200900" y="4191000"/>
          <p14:tracePt t="131702" x="7505700" y="4191000"/>
          <p14:tracePt t="131706" x="7607300" y="4191000"/>
          <p14:tracePt t="131719" x="7702550" y="4191000"/>
          <p14:tracePt t="131736" x="7810500" y="4191000"/>
          <p14:tracePt t="131741" x="7829550" y="4191000"/>
          <p14:tracePt t="131754" x="7835900" y="4191000"/>
          <p14:tracePt t="132209" x="0" y="0"/>
        </p14:tracePtLst>
        <p14:tracePtLst>
          <p14:tracePt t="132509" x="7239000" y="3924300"/>
          <p14:tracePt t="132515" x="7232650" y="3924300"/>
          <p14:tracePt t="132522" x="7219950" y="3930650"/>
          <p14:tracePt t="132538" x="7200900" y="3937000"/>
          <p14:tracePt t="132552" x="7188200" y="3937000"/>
          <p14:tracePt t="132569" x="7169150" y="3962400"/>
          <p14:tracePt t="132585" x="7162800" y="3968750"/>
          <p14:tracePt t="132602" x="7156450" y="3975100"/>
          <p14:tracePt t="132795" x="7150100" y="3981450"/>
          <p14:tracePt t="132803" x="7143750" y="3981450"/>
          <p14:tracePt t="132820" x="7105650" y="4000500"/>
          <p14:tracePt t="132835" x="7054850" y="4032250"/>
          <p14:tracePt t="132852" x="6978650" y="4070350"/>
          <p14:tracePt t="132869" x="6946900" y="4102100"/>
          <p14:tracePt t="132874" x="6934200" y="4114800"/>
          <p14:tracePt t="132888" x="6927850" y="4114800"/>
          <p14:tracePt t="132902" x="6927850" y="4133850"/>
          <p14:tracePt t="132919" x="6927850" y="4140200"/>
          <p14:tracePt t="132935" x="6927850" y="4165600"/>
          <p14:tracePt t="132938" x="6934200" y="4171950"/>
          <p14:tracePt t="132952" x="6940550" y="4178300"/>
          <p14:tracePt t="132969" x="6997700" y="4210050"/>
          <p14:tracePt t="132985" x="7073900" y="4235450"/>
          <p14:tracePt t="133002" x="7156450" y="4241800"/>
          <p14:tracePt t="133019" x="7239000" y="4241800"/>
          <p14:tracePt t="133035" x="7315200" y="4241800"/>
          <p14:tracePt t="133052" x="7366000" y="4235450"/>
          <p14:tracePt t="133068" x="7391400" y="4216400"/>
          <p14:tracePt t="133085" x="7404100" y="4178300"/>
          <p14:tracePt t="133102" x="7404100" y="4159250"/>
          <p14:tracePt t="133118" x="7404100" y="4133850"/>
          <p14:tracePt t="133121" x="7397750" y="4114800"/>
          <p14:tracePt t="133135" x="7385050" y="4095750"/>
          <p14:tracePt t="133152" x="7346950" y="4070350"/>
          <p14:tracePt t="133155" x="7321550" y="4064000"/>
          <p14:tracePt t="133169" x="7270750" y="4044950"/>
          <p14:tracePt t="133185" x="7239000" y="4044950"/>
          <p14:tracePt t="133202" x="7207250" y="4044950"/>
          <p14:tracePt t="133218" x="7181850" y="4044950"/>
          <p14:tracePt t="133235" x="7169150" y="4044950"/>
          <p14:tracePt t="133251" x="7143750" y="4057650"/>
          <p14:tracePt t="133268" x="7131050" y="4070350"/>
          <p14:tracePt t="133285" x="7112000" y="4108450"/>
          <p14:tracePt t="133301" x="7105650" y="4133850"/>
          <p14:tracePt t="133318" x="7105650" y="4165600"/>
          <p14:tracePt t="133335" x="7105650" y="4203700"/>
          <p14:tracePt t="133338" x="7112000" y="4216400"/>
          <p14:tracePt t="133351" x="7124700" y="4222750"/>
          <p14:tracePt t="133368" x="7162800" y="4241800"/>
          <p14:tracePt t="133371" x="7188200" y="4248150"/>
          <p14:tracePt t="133385" x="7213600" y="4254500"/>
          <p14:tracePt t="133401" x="7251700" y="4254500"/>
          <p14:tracePt t="133418" x="7264400" y="4254500"/>
          <p14:tracePt t="133435" x="7270750" y="4254500"/>
          <p14:tracePt t="133451" x="7283450" y="4254500"/>
          <p14:tracePt t="133485" x="7289800" y="4248150"/>
          <p14:tracePt t="133502" x="7289800" y="4241800"/>
          <p14:tracePt t="133699" x="7296150" y="4235450"/>
          <p14:tracePt t="133750" x="7302500" y="4235450"/>
          <p14:tracePt t="133759" x="7308850" y="4235450"/>
          <p14:tracePt t="133788" x="7321550" y="4229100"/>
          <p14:tracePt t="133798" x="7327900" y="4222750"/>
          <p14:tracePt t="133812" x="7334250" y="4216400"/>
          <p14:tracePt t="133823" x="7346950" y="4216400"/>
          <p14:tracePt t="133835" x="7366000" y="4184650"/>
          <p14:tracePt t="133851" x="7366000" y="4171950"/>
          <p14:tracePt t="133868" x="7366000" y="4146550"/>
          <p14:tracePt t="133885" x="7366000" y="4127500"/>
          <p14:tracePt t="133902" x="7366000" y="4102100"/>
          <p14:tracePt t="133918" x="7366000" y="4095750"/>
          <p14:tracePt t="133935" x="7340600" y="4083050"/>
          <p14:tracePt t="133939" x="7315200" y="4070350"/>
          <p14:tracePt t="133951" x="7296150" y="4064000"/>
          <p14:tracePt t="133968" x="7239000" y="4064000"/>
          <p14:tracePt t="133985" x="7105650" y="4070350"/>
          <p14:tracePt t="134001" x="7048500" y="4076700"/>
          <p14:tracePt t="134019" x="7023100" y="4083050"/>
          <p14:tracePt t="134035" x="7010400" y="4089400"/>
          <p14:tracePt t="134052" x="6997700" y="4089400"/>
          <p14:tracePt t="134068" x="6991350" y="4102100"/>
          <p14:tracePt t="134085" x="6991350" y="4108450"/>
          <p14:tracePt t="134101" x="6991350" y="4133850"/>
          <p14:tracePt t="134118" x="6991350" y="4184650"/>
          <p14:tracePt t="134122" x="6997700" y="4210050"/>
          <p14:tracePt t="134135" x="7004050" y="4222750"/>
          <p14:tracePt t="134152" x="7035800" y="4267200"/>
          <p14:tracePt t="134156" x="7048500" y="4279900"/>
          <p14:tracePt t="134168" x="7054850" y="4292600"/>
          <p14:tracePt t="134185" x="7105650" y="4318000"/>
          <p14:tracePt t="134201" x="7137400" y="4324350"/>
          <p14:tracePt t="134219" x="7188200" y="4324350"/>
          <p14:tracePt t="134234" x="7226300" y="4311650"/>
          <p14:tracePt t="134251" x="7264400" y="4286250"/>
          <p14:tracePt t="134268" x="7289800" y="4248150"/>
          <p14:tracePt t="134285" x="7302500" y="4197350"/>
          <p14:tracePt t="134302" x="7302500" y="4178300"/>
          <p14:tracePt t="134318" x="7302500" y="4159250"/>
          <p14:tracePt t="134321" x="7302500" y="4140200"/>
          <p14:tracePt t="134335" x="7296150" y="4133850"/>
          <p14:tracePt t="134351" x="7283450" y="4121150"/>
          <p14:tracePt t="134354" x="7277100" y="4114800"/>
          <p14:tracePt t="134371" x="7270750" y="4114800"/>
          <p14:tracePt t="134385" x="7264400" y="4114800"/>
          <p14:tracePt t="135522" x="0" y="0"/>
        </p14:tracePtLst>
        <p14:tracePtLst>
          <p14:tracePt t="137268" x="7061200" y="3898900"/>
          <p14:tracePt t="137275" x="7042150" y="3898900"/>
          <p14:tracePt t="137284" x="7029450" y="3898900"/>
          <p14:tracePt t="137300" x="7016750" y="3911600"/>
          <p14:tracePt t="137317" x="7004050" y="3917950"/>
          <p14:tracePt t="137334" x="6985000" y="3930650"/>
          <p14:tracePt t="137350" x="6985000" y="3937000"/>
          <p14:tracePt t="137367" x="6985000" y="3962400"/>
          <p14:tracePt t="137370" x="6985000" y="3981450"/>
          <p14:tracePt t="137384" x="6997700" y="4000500"/>
          <p14:tracePt t="137401" x="7054850" y="4083050"/>
          <p14:tracePt t="137417" x="7105650" y="4140200"/>
          <p14:tracePt t="137434" x="7156450" y="4184650"/>
          <p14:tracePt t="137450" x="7194550" y="4216400"/>
          <p14:tracePt t="137467" x="7219950" y="4235450"/>
          <p14:tracePt t="137554" x="7219950" y="4241800"/>
          <p14:tracePt t="137570" x="7188200" y="4248150"/>
          <p14:tracePt t="137578" x="7156450" y="4254500"/>
          <p14:tracePt t="137586" x="7124700" y="4260850"/>
          <p14:tracePt t="137601" x="7061200" y="4267200"/>
          <p14:tracePt t="137617" x="7016750" y="4267200"/>
          <p14:tracePt t="137634" x="6991350" y="4267200"/>
          <p14:tracePt t="138370" x="0" y="0"/>
        </p14:tracePtLst>
        <p14:tracePtLst>
          <p14:tracePt t="138891" x="7169150" y="3994150"/>
          <p14:tracePt t="138898" x="7162800" y="3994150"/>
          <p14:tracePt t="138906" x="7156450" y="3994150"/>
          <p14:tracePt t="138916" x="7150100" y="3994150"/>
          <p14:tracePt t="138933" x="7137400" y="3994150"/>
          <p14:tracePt t="138950" x="7105650" y="3994150"/>
          <p14:tracePt t="138954" x="7099300" y="4000500"/>
          <p14:tracePt t="138967" x="7092950" y="4000500"/>
          <p14:tracePt t="138983" x="7073900" y="4019550"/>
          <p14:tracePt t="138986" x="7061200" y="4044950"/>
          <p14:tracePt t="139000" x="7048500" y="4064000"/>
          <p14:tracePt t="139017" x="7042150" y="4127500"/>
          <p14:tracePt t="139034" x="7042150" y="4191000"/>
          <p14:tracePt t="139050" x="7061200" y="4254500"/>
          <p14:tracePt t="139066" x="7092950" y="4286250"/>
          <p14:tracePt t="139083" x="7124700" y="4305300"/>
          <p14:tracePt t="139100" x="7150100" y="4324350"/>
          <p14:tracePt t="139117" x="7162800" y="4324350"/>
          <p14:tracePt t="139133" x="7175500" y="4324350"/>
          <p14:tracePt t="139150" x="7207250" y="4324350"/>
          <p14:tracePt t="139167" x="7226300" y="4305300"/>
          <p14:tracePt t="139171" x="7239000" y="4286250"/>
          <p14:tracePt t="139183" x="7245350" y="4267200"/>
          <p14:tracePt t="139200" x="7258050" y="4241800"/>
          <p14:tracePt t="139203" x="7258050" y="4235450"/>
          <p14:tracePt t="139217" x="7258050" y="4210050"/>
          <p14:tracePt t="139235" x="7258050" y="4178300"/>
          <p14:tracePt t="139250" x="7245350" y="4159250"/>
          <p14:tracePt t="139266" x="7232650" y="4140200"/>
          <p14:tracePt t="139283" x="7226300" y="4140200"/>
          <p14:tracePt t="139299" x="7219950" y="4133850"/>
          <p14:tracePt t="139490" x="0" y="0"/>
        </p14:tracePtLst>
        <p14:tracePtLst>
          <p14:tracePt t="139796" x="7112000" y="4000500"/>
          <p14:tracePt t="139803" x="7105650" y="4000500"/>
          <p14:tracePt t="139816" x="7099300" y="4000500"/>
          <p14:tracePt t="139833" x="7092950" y="4006850"/>
          <p14:tracePt t="139850" x="7092950" y="4038600"/>
          <p14:tracePt t="139867" x="7099300" y="4102100"/>
          <p14:tracePt t="139883" x="7105650" y="4171950"/>
          <p14:tracePt t="139899" x="7131050" y="4248150"/>
          <p14:tracePt t="139916" x="7175500" y="4311650"/>
          <p14:tracePt t="139933" x="7219950" y="4356100"/>
          <p14:tracePt t="139950" x="7258050" y="4375150"/>
          <p14:tracePt t="139966" x="7289800" y="4387850"/>
          <p14:tracePt t="139971" x="7302500" y="4387850"/>
          <p14:tracePt t="139983" x="7321550" y="4387850"/>
          <p14:tracePt t="139999" x="7353300" y="4387850"/>
          <p14:tracePt t="140017" x="7385050" y="4356100"/>
          <p14:tracePt t="140034" x="7391400" y="4324350"/>
          <p14:tracePt t="140050" x="7391400" y="4318000"/>
          <p14:tracePt t="140066" x="7391400" y="4298950"/>
          <p14:tracePt t="140083" x="7391400" y="4273550"/>
          <p14:tracePt t="140099" x="7378700" y="4260850"/>
          <p14:tracePt t="140116" x="7366000" y="4254500"/>
          <p14:tracePt t="140133" x="7359650" y="4241800"/>
          <p14:tracePt t="140150" x="7346950" y="4222750"/>
          <p14:tracePt t="140154" x="7340600" y="4216400"/>
          <p14:tracePt t="140166" x="7327900" y="4191000"/>
          <p14:tracePt t="140183" x="7296150" y="4146550"/>
          <p14:tracePt t="140199" x="7277100" y="4095750"/>
          <p14:tracePt t="140202" x="7264400" y="4057650"/>
          <p14:tracePt t="140217" x="7258050" y="4032250"/>
          <p14:tracePt t="140234" x="7251700" y="4006850"/>
          <p14:tracePt t="140251" x="7251700" y="4000500"/>
          <p14:tracePt t="140306" x="7251700" y="3994150"/>
          <p14:tracePt t="140412" x="7251700" y="4000500"/>
          <p14:tracePt t="140418" x="7251700" y="4019550"/>
          <p14:tracePt t="140433" x="7251700" y="4076700"/>
          <p14:tracePt t="140451" x="7251700" y="4140200"/>
          <p14:tracePt t="140467" x="7251700" y="4235450"/>
          <p14:tracePt t="140483" x="7270750" y="4305300"/>
          <p14:tracePt t="140499" x="7277100" y="4343400"/>
          <p14:tracePt t="140516" x="7283450" y="4368800"/>
          <p14:tracePt t="140579" x="7289800" y="4375150"/>
          <p14:tracePt t="140587" x="7296150" y="4375150"/>
          <p14:tracePt t="140599" x="7302500" y="4375150"/>
          <p14:tracePt t="140616" x="7353300" y="4375150"/>
          <p14:tracePt t="140633" x="7493000" y="4375150"/>
          <p14:tracePt t="140651" x="7550150" y="4375150"/>
          <p14:tracePt t="140667" x="7562850" y="4375150"/>
          <p14:tracePt t="140682" x="7569200" y="4375150"/>
          <p14:tracePt t="140715" x="7575550" y="4375150"/>
          <p14:tracePt t="140946" x="0" y="0"/>
        </p14:tracePtLst>
        <p14:tracePtLst>
          <p14:tracePt t="141356" x="7010400" y="4025900"/>
          <p14:tracePt t="141372" x="7004050" y="4019550"/>
          <p14:tracePt t="141387" x="6997700" y="4019550"/>
          <p14:tracePt t="141404" x="6985000" y="4019550"/>
          <p14:tracePt t="141427" x="6972300" y="4025900"/>
          <p14:tracePt t="141434" x="6965950" y="4025900"/>
          <p14:tracePt t="141449" x="6959600" y="4025900"/>
          <p14:tracePt t="141466" x="6953250" y="4032250"/>
          <p14:tracePt t="141499" x="6953250" y="4038600"/>
          <p14:tracePt t="141506" x="6953250" y="4044950"/>
          <p14:tracePt t="141515" x="6953250" y="4051300"/>
          <p14:tracePt t="141532" x="6953250" y="4064000"/>
          <p14:tracePt t="141549" x="6953250" y="4102100"/>
          <p14:tracePt t="141566" x="6953250" y="4146550"/>
          <p14:tracePt t="141569" x="6953250" y="4171950"/>
          <p14:tracePt t="141582" x="6953250" y="4210050"/>
          <p14:tracePt t="141599" x="6965950" y="4260850"/>
          <p14:tracePt t="141601" x="6972300" y="4286250"/>
          <p14:tracePt t="141615" x="6978650" y="4305300"/>
          <p14:tracePt t="141632" x="6985000" y="4324350"/>
          <p14:tracePt t="141649" x="6991350" y="4343400"/>
          <p14:tracePt t="141665" x="7004050" y="4362450"/>
          <p14:tracePt t="141682" x="7010400" y="4362450"/>
          <p14:tracePt t="141699" x="7023100" y="4375150"/>
          <p14:tracePt t="141748" x="7029450" y="4375150"/>
          <p14:tracePt t="141762" x="7042150" y="4375150"/>
          <p14:tracePt t="141778" x="7054850" y="4375150"/>
          <p14:tracePt t="141787" x="7073900" y="4375150"/>
          <p14:tracePt t="141799" x="7080250" y="4375150"/>
          <p14:tracePt t="141815" x="7112000" y="4375150"/>
          <p14:tracePt t="141849" x="7124700" y="4375150"/>
          <p14:tracePt t="141882" x="7131050" y="4375150"/>
          <p14:tracePt t="141899" x="7150100" y="4368800"/>
          <p14:tracePt t="141916" x="7188200" y="4356100"/>
          <p14:tracePt t="141932" x="7258050" y="4324350"/>
          <p14:tracePt t="141949" x="7334250" y="4260850"/>
          <p14:tracePt t="141965" x="7397750" y="4184650"/>
          <p14:tracePt t="141982" x="7435850" y="4102100"/>
          <p14:tracePt t="141987" x="7442200" y="4070350"/>
          <p14:tracePt t="141999" x="7454900" y="4032250"/>
          <p14:tracePt t="142015" x="7461250" y="3987800"/>
          <p14:tracePt t="142032" x="7461250" y="3949700"/>
          <p14:tracePt t="142035" x="7454900" y="3924300"/>
          <p14:tracePt t="142049" x="7448550" y="3898900"/>
          <p14:tracePt t="142065" x="7423150" y="3879850"/>
          <p14:tracePt t="142082" x="7397750" y="3854450"/>
          <p14:tracePt t="142099" x="7378700" y="3854450"/>
          <p14:tracePt t="142115" x="7340600" y="3848100"/>
          <p14:tracePt t="142132" x="7283450" y="3848100"/>
          <p14:tracePt t="142149" x="7200900" y="3867150"/>
          <p14:tracePt t="142165" x="7086600" y="3924300"/>
          <p14:tracePt t="142182" x="6985000" y="3981450"/>
          <p14:tracePt t="142187" x="6946900" y="4013200"/>
          <p14:tracePt t="142199" x="6915150" y="4038600"/>
          <p14:tracePt t="142215" x="6883400" y="4089400"/>
          <p14:tracePt t="142232" x="6864350" y="4121150"/>
          <p14:tracePt t="142234" x="6858000" y="4140200"/>
          <p14:tracePt t="142249" x="6858000" y="4171950"/>
          <p14:tracePt t="142265" x="6864350" y="4191000"/>
          <p14:tracePt t="142282" x="6877050" y="4210050"/>
          <p14:tracePt t="142299" x="6915150" y="4229100"/>
          <p14:tracePt t="142315" x="7010400" y="4248150"/>
          <p14:tracePt t="142332" x="7137400" y="4254500"/>
          <p14:tracePt t="142349" x="7245350" y="4254500"/>
          <p14:tracePt t="142365" x="7302500" y="4235450"/>
          <p14:tracePt t="142382" x="7315200" y="4222750"/>
          <p14:tracePt t="142386" x="7315200" y="4216400"/>
          <p14:tracePt t="142399" x="7315200" y="4210050"/>
          <p14:tracePt t="142416" x="7315200" y="4197350"/>
          <p14:tracePt t="142432" x="7315200" y="4191000"/>
          <p14:tracePt t="142667" x="7315200" y="4184650"/>
          <p14:tracePt t="142682" x="7296150" y="4184650"/>
          <p14:tracePt t="142682" x="0" y="0"/>
        </p14:tracePtLst>
        <p14:tracePtLst>
          <p14:tracePt t="143940" x="933450" y="3956050"/>
          <p14:tracePt t="143962" x="927100" y="3956050"/>
          <p14:tracePt t="143973" x="920750" y="3956050"/>
          <p14:tracePt t="143982" x="908050" y="3956050"/>
          <p14:tracePt t="143998" x="895350" y="3968750"/>
          <p14:tracePt t="144015" x="876300" y="4006850"/>
          <p14:tracePt t="144018" x="876300" y="4032250"/>
          <p14:tracePt t="144032" x="869950" y="4057650"/>
          <p14:tracePt t="144049" x="863600" y="4102100"/>
          <p14:tracePt t="144065" x="863600" y="4152900"/>
          <p14:tracePt t="144081" x="876300" y="4184650"/>
          <p14:tracePt t="144098" x="920750" y="4210050"/>
          <p14:tracePt t="144115" x="1003300" y="4241800"/>
          <p14:tracePt t="144132" x="1098550" y="4248150"/>
          <p14:tracePt t="144149" x="1187450" y="4248150"/>
          <p14:tracePt t="144165" x="1238250" y="4241800"/>
          <p14:tracePt t="144182" x="1257300" y="4235450"/>
          <p14:tracePt t="144198" x="1270000" y="4222750"/>
          <p14:tracePt t="144215" x="1270000" y="4203700"/>
          <p14:tracePt t="144232" x="1270000" y="4165600"/>
          <p14:tracePt t="144237" x="1263650" y="4133850"/>
          <p14:tracePt t="144249" x="1225550" y="4083050"/>
          <p14:tracePt t="144265" x="1174750" y="4032250"/>
          <p14:tracePt t="144282" x="1092200" y="3987800"/>
          <p14:tracePt t="144298" x="1003300" y="3975100"/>
          <p14:tracePt t="144314" x="965200" y="3975100"/>
          <p14:tracePt t="144331" x="914400" y="3975100"/>
          <p14:tracePt t="144348" x="882650" y="3981450"/>
          <p14:tracePt t="144364" x="869950" y="4013200"/>
          <p14:tracePt t="144381" x="857250" y="4038600"/>
          <p14:tracePt t="144398" x="857250" y="4064000"/>
          <p14:tracePt t="144415" x="857250" y="4083050"/>
          <p14:tracePt t="144418" x="857250" y="4089400"/>
          <p14:tracePt t="144431" x="857250" y="4095750"/>
          <p14:tracePt t="144448" x="857250" y="4102100"/>
          <p14:tracePt t="144818" x="0" y="0"/>
        </p14:tracePtLst>
        <p14:tracePtLst>
          <p14:tracePt t="145819" x="914400" y="4013200"/>
          <p14:tracePt t="145826" x="908050" y="4013200"/>
          <p14:tracePt t="145834" x="901700" y="4013200"/>
          <p14:tracePt t="145849" x="889000" y="4013200"/>
          <p14:tracePt t="145865" x="876300" y="4019550"/>
          <p14:tracePt t="145882" x="869950" y="4025900"/>
          <p14:tracePt t="145898" x="869950" y="4032250"/>
          <p14:tracePt t="145914" x="863600" y="4051300"/>
          <p14:tracePt t="145931" x="863600" y="4076700"/>
          <p14:tracePt t="145948" x="863600" y="4114800"/>
          <p14:tracePt t="145964" x="863600" y="4152900"/>
          <p14:tracePt t="145981" x="863600" y="4197350"/>
          <p14:tracePt t="145998" x="895350" y="4229100"/>
          <p14:tracePt t="146014" x="933450" y="4267200"/>
          <p14:tracePt t="146031" x="965200" y="4286250"/>
          <p14:tracePt t="146033" x="990600" y="4292600"/>
          <p14:tracePt t="146049" x="1016000" y="4298950"/>
          <p14:tracePt t="146064" x="1073150" y="4305300"/>
          <p14:tracePt t="146081" x="1155700" y="4305300"/>
          <p14:tracePt t="146098" x="1193800" y="4305300"/>
          <p14:tracePt t="146114" x="1225550" y="4286250"/>
          <p14:tracePt t="146131" x="1244600" y="4267200"/>
          <p14:tracePt t="146148" x="1263650" y="4229100"/>
          <p14:tracePt t="146164" x="1263650" y="4210050"/>
          <p14:tracePt t="146181" x="1263650" y="4178300"/>
          <p14:tracePt t="146197" x="1263650" y="4152900"/>
          <p14:tracePt t="146214" x="1263650" y="4140200"/>
          <p14:tracePt t="146231" x="1244600" y="4127500"/>
          <p14:tracePt t="146234" x="1225550" y="4114800"/>
          <p14:tracePt t="146250" x="1212850" y="4102100"/>
          <p14:tracePt t="146253" x="1187450" y="4095750"/>
          <p14:tracePt t="146264" x="1168400" y="4083050"/>
          <p14:tracePt t="146281" x="1041400" y="4038600"/>
          <p14:tracePt t="146297" x="984250" y="4032250"/>
          <p14:tracePt t="146314" x="939800" y="4032250"/>
          <p14:tracePt t="146330" x="920750" y="4032250"/>
          <p14:tracePt t="146347" x="901700" y="4032250"/>
          <p14:tracePt t="146364" x="882650" y="4044950"/>
          <p14:tracePt t="146380" x="869950" y="4070350"/>
          <p14:tracePt t="146397" x="857250" y="4102100"/>
          <p14:tracePt t="146414" x="844550" y="4127500"/>
          <p14:tracePt t="146430" x="844550" y="4146550"/>
          <p14:tracePt t="146447" x="844550" y="4165600"/>
          <p14:tracePt t="146450" x="844550" y="4191000"/>
          <p14:tracePt t="146464" x="850900" y="4203700"/>
          <p14:tracePt t="146481" x="882650" y="4241800"/>
          <p14:tracePt t="146497" x="914400" y="4267200"/>
          <p14:tracePt t="146514" x="996950" y="4286250"/>
          <p14:tracePt t="146530" x="1098550" y="4311650"/>
          <p14:tracePt t="146548" x="1174750" y="4311650"/>
          <p14:tracePt t="146564" x="1219200" y="4311650"/>
          <p14:tracePt t="146580" x="1244600" y="4298950"/>
          <p14:tracePt t="146597" x="1244600" y="4292600"/>
          <p14:tracePt t="146614" x="1244600" y="4267200"/>
          <p14:tracePt t="146631" x="1244600" y="4229100"/>
          <p14:tracePt t="146633" x="1244600" y="4222750"/>
          <p14:tracePt t="146647" x="1244600" y="4210050"/>
          <p14:tracePt t="146664" x="1238250" y="4178300"/>
          <p14:tracePt t="146666" x="1231900" y="4171950"/>
          <p14:tracePt t="146681" x="1219200" y="4159250"/>
          <p14:tracePt t="146697" x="1206500" y="4146550"/>
          <p14:tracePt t="146714" x="1200150" y="4146550"/>
          <p14:tracePt t="146730" x="1181100" y="4146550"/>
          <p14:tracePt t="146749" x="1155700" y="4146550"/>
          <p14:tracePt t="146764" x="1143000" y="4146550"/>
          <p14:tracePt t="146781" x="1123950" y="4165600"/>
          <p14:tracePt t="146797" x="1117600" y="4178300"/>
          <p14:tracePt t="146813" x="1117600" y="4184650"/>
          <p14:tracePt t="146830" x="1117600" y="4191000"/>
          <p14:tracePt t="146847" x="1117600" y="4197350"/>
          <p14:tracePt t="146864" x="1117600" y="4203700"/>
          <p14:tracePt t="146880" x="1117600" y="4210050"/>
          <p14:tracePt t="146897" x="1136650" y="4210050"/>
          <p14:tracePt t="146914" x="1149350" y="4203700"/>
          <p14:tracePt t="146930" x="1162050" y="4184650"/>
          <p14:tracePt t="146947" x="1162050" y="4178300"/>
          <p14:tracePt t="146964" x="1162050" y="4165600"/>
          <p14:tracePt t="146987" x="1162050" y="4159250"/>
          <p14:tracePt t="150713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87500"/>
          </a:bodyPr>
          <a:lstStyle/>
          <a:p>
            <a:pPr eaLnBrk="1" hangingPunct="1"/>
            <a:r>
              <a:rPr lang="en-US" altLang="zh-CN" dirty="0"/>
              <a:t>32.2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182038"/>
            <a:ext cx="921334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JDBC -API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3546"/>
              </p:ext>
            </p:extLst>
          </p:nvPr>
        </p:nvGraphicFramePr>
        <p:xfrm>
          <a:off x="588198" y="1509826"/>
          <a:ext cx="11333726" cy="4440663"/>
        </p:xfrm>
        <a:graphic>
          <a:graphicData uri="http://schemas.openxmlformats.org/drawingml/2006/table">
            <a:tbl>
              <a:tblPr/>
              <a:tblGrid>
                <a:gridCol w="344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类  名  称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说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SQLException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数据库异常类，是其它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JDBC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异常类的根类，继承于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java.lang.Exception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，绝大部分对数据库进行操作的方法都有可能抛出该异常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DriverManager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驱动程序管理类，用于加载和卸载各厂家驱动程序，并建立与数据库的连接（各厂家的驱动就是对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JDBC API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中接口的具体实现）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该类中包含有将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日期格式转换成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日期格式的方法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TimeStamp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Courier New" panose="02070309020205020404" pitchFamily="49" charset="0"/>
                        </a:rPr>
                        <a:t>表示一个时间戳，能精确到纳秒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92"/>
    </mc:Choice>
    <mc:Fallback xmlns="">
      <p:transition spd="slow" advTm="81692"/>
    </mc:Fallback>
  </mc:AlternateContent>
  <p:extLst>
    <p:ext uri="{3A86A75C-4F4B-4683-9AE1-C65F6400EC91}">
      <p14:laserTraceLst xmlns:p14="http://schemas.microsoft.com/office/powerpoint/2010/main">
        <p14:tracePtLst>
          <p14:tracePt t="2235" x="1822450" y="825500"/>
          <p14:tracePt t="2360" x="1841500" y="825500"/>
          <p14:tracePt t="2368" x="1885950" y="819150"/>
          <p14:tracePt t="2376" x="1949450" y="812800"/>
          <p14:tracePt t="2386" x="2032000" y="806450"/>
          <p14:tracePt t="2403" x="2254250" y="793750"/>
          <p14:tracePt t="2420" x="2571750" y="793750"/>
          <p14:tracePt t="2436" x="2940050" y="793750"/>
          <p14:tracePt t="2453" x="3206750" y="793750"/>
          <p14:tracePt t="2470" x="3365500" y="793750"/>
          <p14:tracePt t="2486" x="3435350" y="793750"/>
          <p14:tracePt t="2488" x="3448050" y="793750"/>
          <p14:tracePt t="2503" x="3460750" y="793750"/>
          <p14:tracePt t="2520" x="3467100" y="793750"/>
          <p14:tracePt t="2520" x="3473450" y="793750"/>
          <p14:tracePt t="2536" x="3486150" y="793750"/>
          <p14:tracePt t="2553" x="3505200" y="793750"/>
          <p14:tracePt t="2570" x="3530600" y="793750"/>
          <p14:tracePt t="2586" x="3543300" y="793750"/>
          <p14:tracePt t="2696" x="3511550" y="793750"/>
          <p14:tracePt t="2705" x="3454400" y="793750"/>
          <p14:tracePt t="2713" x="3371850" y="793750"/>
          <p14:tracePt t="2721" x="3257550" y="793750"/>
          <p14:tracePt t="2736" x="2895600" y="793750"/>
          <p14:tracePt t="2753" x="2419350" y="793750"/>
          <p14:tracePt t="2769" x="2133600" y="793750"/>
          <p14:tracePt t="2786" x="2006600" y="793750"/>
          <p14:tracePt t="2803" x="1981200" y="793750"/>
          <p14:tracePt t="2898" x="1993900" y="793750"/>
          <p14:tracePt t="2907" x="2025650" y="793750"/>
          <p14:tracePt t="2921" x="2133600" y="793750"/>
          <p14:tracePt t="2938" x="2235200" y="793750"/>
          <p14:tracePt t="2953" x="2355850" y="793750"/>
          <p14:tracePt t="2970" x="2432050" y="793750"/>
          <p14:tracePt t="2986" x="2463800" y="793750"/>
          <p14:tracePt t="3003" x="2470150" y="793750"/>
          <p14:tracePt t="3077" x="2457450" y="793750"/>
          <p14:tracePt t="3086" x="2406650" y="793750"/>
          <p14:tracePt t="3093" x="2324100" y="793750"/>
          <p14:tracePt t="3103" x="2216150" y="793750"/>
          <p14:tracePt t="3121" x="1765300" y="793750"/>
          <p14:tracePt t="3136" x="1555750" y="793750"/>
          <p14:tracePt t="3153" x="1454150" y="793750"/>
          <p14:tracePt t="3169" x="1435100" y="793750"/>
          <p14:tracePt t="3186" x="1428750" y="793750"/>
          <p14:tracePt t="3232" x="1447800" y="793750"/>
          <p14:tracePt t="3240" x="1498600" y="793750"/>
          <p14:tracePt t="3248" x="1562100" y="793750"/>
          <p14:tracePt t="3256" x="1644650" y="793750"/>
          <p14:tracePt t="3269" x="1739900" y="793750"/>
          <p14:tracePt t="3286" x="1974850" y="793750"/>
          <p14:tracePt t="3303" x="2260600" y="793750"/>
          <p14:tracePt t="3319" x="2476500" y="793750"/>
          <p14:tracePt t="3336" x="2628900" y="793750"/>
          <p14:tracePt t="3353" x="2654300" y="793750"/>
          <p14:tracePt t="3369" x="2667000" y="793750"/>
          <p14:tracePt t="3386" x="2679700" y="793750"/>
          <p14:tracePt t="3403" x="2711450" y="787400"/>
          <p14:tracePt t="3419" x="2762250" y="749300"/>
          <p14:tracePt t="3436" x="2832100" y="698500"/>
          <p14:tracePt t="3453" x="2876550" y="660400"/>
          <p14:tracePt t="3469" x="2901950" y="615950"/>
          <p14:tracePt t="3486" x="2927350" y="584200"/>
          <p14:tracePt t="3503" x="2927350" y="552450"/>
          <p14:tracePt t="3519" x="2927350" y="546100"/>
          <p14:tracePt t="3536" x="2927350" y="508000"/>
          <p14:tracePt t="3554" x="2927350" y="488950"/>
          <p14:tracePt t="3569" x="2921000" y="450850"/>
          <p14:tracePt t="3586" x="2889250" y="419100"/>
          <p14:tracePt t="3603" x="2813050" y="374650"/>
          <p14:tracePt t="3619" x="2692400" y="330200"/>
          <p14:tracePt t="3636" x="2552700" y="304800"/>
          <p14:tracePt t="3653" x="2432050" y="298450"/>
          <p14:tracePt t="3669" x="2317750" y="298450"/>
          <p14:tracePt t="3686" x="2247900" y="298450"/>
          <p14:tracePt t="3702" x="2184400" y="298450"/>
          <p14:tracePt t="3719" x="2152650" y="323850"/>
          <p14:tracePt t="3721" x="2139950" y="336550"/>
          <p14:tracePt t="3736" x="2120900" y="374650"/>
          <p14:tracePt t="3753" x="2095500" y="444500"/>
          <p14:tracePt t="3769" x="2089150" y="514350"/>
          <p14:tracePt t="3786" x="2108200" y="615950"/>
          <p14:tracePt t="3802" x="2171700" y="698500"/>
          <p14:tracePt t="3819" x="2298700" y="787400"/>
          <p14:tracePt t="3836" x="2489200" y="825500"/>
          <p14:tracePt t="3852" x="2787650" y="857250"/>
          <p14:tracePt t="3869" x="3162300" y="869950"/>
          <p14:tracePt t="3886" x="3530600" y="819150"/>
          <p14:tracePt t="3902" x="3803650" y="768350"/>
          <p14:tracePt t="3919" x="3975100" y="723900"/>
          <p14:tracePt t="3921" x="4032250" y="711200"/>
          <p14:tracePt t="3936" x="4064000" y="692150"/>
          <p14:tracePt t="3937" x="4089400" y="679450"/>
          <p14:tracePt t="3952" x="4108450" y="673100"/>
          <p14:tracePt t="3969" x="4121150" y="660400"/>
          <p14:tracePt t="3986" x="4127500" y="654050"/>
          <p14:tracePt t="4002" x="4127500" y="622300"/>
          <p14:tracePt t="4019" x="4127500" y="596900"/>
          <p14:tracePt t="4036" x="4114800" y="558800"/>
          <p14:tracePt t="4052" x="4076700" y="520700"/>
          <p14:tracePt t="4069" x="4013200" y="476250"/>
          <p14:tracePt t="4086" x="3917950" y="431800"/>
          <p14:tracePt t="4103" x="3829050" y="393700"/>
          <p14:tracePt t="4119" x="3746500" y="368300"/>
          <p14:tracePt t="4136" x="3727450" y="368300"/>
          <p14:tracePt t="4137" x="3714750" y="368300"/>
          <p14:tracePt t="4152" x="3689350" y="368300"/>
          <p14:tracePt t="4169" x="3651250" y="400050"/>
          <p14:tracePt t="4186" x="3613150" y="463550"/>
          <p14:tracePt t="4203" x="3587750" y="552450"/>
          <p14:tracePt t="4219" x="3581400" y="622300"/>
          <p14:tracePt t="4236" x="3581400" y="673100"/>
          <p14:tracePt t="4253" x="3594100" y="704850"/>
          <p14:tracePt t="4269" x="3606800" y="723900"/>
          <p14:tracePt t="4286" x="3625850" y="730250"/>
          <p14:tracePt t="4289" x="3632200" y="730250"/>
          <p14:tracePt t="4302" x="3663950" y="730250"/>
          <p14:tracePt t="4319" x="3708400" y="711200"/>
          <p14:tracePt t="4336" x="3765550" y="635000"/>
          <p14:tracePt t="4353" x="3803650" y="590550"/>
          <p14:tracePt t="4369" x="3816350" y="558800"/>
          <p14:tracePt t="4386" x="3822700" y="558800"/>
          <p14:tracePt t="4593" x="0" y="0"/>
        </p14:tracePtLst>
        <p14:tracePtLst>
          <p14:tracePt t="5186" x="1612900" y="2374900"/>
          <p14:tracePt t="5193" x="1606550" y="2374900"/>
          <p14:tracePt t="5202" x="1600200" y="2374900"/>
          <p14:tracePt t="5219" x="1587500" y="2387600"/>
          <p14:tracePt t="5236" x="1568450" y="2413000"/>
          <p14:tracePt t="5252" x="1536700" y="2476500"/>
          <p14:tracePt t="5269" x="1504950" y="2559050"/>
          <p14:tracePt t="5285" x="1485900" y="2628900"/>
          <p14:tracePt t="5302" x="1485900" y="2730500"/>
          <p14:tracePt t="5319" x="1511300" y="2819400"/>
          <p14:tracePt t="5321" x="1530350" y="2863850"/>
          <p14:tracePt t="5335" x="1555750" y="2914650"/>
          <p14:tracePt t="5353" x="1657350" y="3016250"/>
          <p14:tracePt t="5369" x="1746250" y="3067050"/>
          <p14:tracePt t="5386" x="1809750" y="3073400"/>
          <p14:tracePt t="5402" x="1860550" y="3054350"/>
          <p14:tracePt t="5419" x="1905000" y="2997200"/>
          <p14:tracePt t="5435" x="1943100" y="2933700"/>
          <p14:tracePt t="5452" x="1962150" y="2870200"/>
          <p14:tracePt t="5469" x="1968500" y="2838450"/>
          <p14:tracePt t="5486" x="1974850" y="2825750"/>
          <p14:tracePt t="5595" x="1974850" y="2806700"/>
          <p14:tracePt t="5601" x="0" y="0"/>
        </p14:tracePtLst>
        <p14:tracePtLst>
          <p14:tracePt t="5955" x="1765300" y="3632200"/>
          <p14:tracePt t="5961" x="1752600" y="3632200"/>
          <p14:tracePt t="5970" x="1739900" y="3632200"/>
          <p14:tracePt t="5985" x="1682750" y="3638550"/>
          <p14:tracePt t="6002" x="1600200" y="3683000"/>
          <p14:tracePt t="6019" x="1498600" y="3759200"/>
          <p14:tracePt t="6035" x="1428750" y="3835400"/>
          <p14:tracePt t="6052" x="1377950" y="3930650"/>
          <p14:tracePt t="6068" x="1352550" y="4019550"/>
          <p14:tracePt t="6085" x="1352550" y="4083050"/>
          <p14:tracePt t="6102" x="1377950" y="4152900"/>
          <p14:tracePt t="6118" x="1409700" y="4197350"/>
          <p14:tracePt t="6135" x="1460500" y="4235450"/>
          <p14:tracePt t="6152" x="1581150" y="4241800"/>
          <p14:tracePt t="6168" x="1657350" y="4235450"/>
          <p14:tracePt t="6185" x="1695450" y="4222750"/>
          <p14:tracePt t="6202" x="1708150" y="4216400"/>
          <p14:tracePt t="6256" x="0" y="0"/>
        </p14:tracePtLst>
        <p14:tracePtLst>
          <p14:tracePt t="7033" x="1409700" y="4794250"/>
          <p14:tracePt t="7040" x="1390650" y="4832350"/>
          <p14:tracePt t="7052" x="1377950" y="4876800"/>
          <p14:tracePt t="7068" x="1339850" y="4946650"/>
          <p14:tracePt t="7085" x="1320800" y="5016500"/>
          <p14:tracePt t="7102" x="1308100" y="5086350"/>
          <p14:tracePt t="7118" x="1308100" y="5162550"/>
          <p14:tracePt t="7135" x="1308100" y="5302250"/>
          <p14:tracePt t="7138" x="1314450" y="5359400"/>
          <p14:tracePt t="7152" x="1327150" y="5422900"/>
          <p14:tracePt t="7168" x="1422400" y="5588000"/>
          <p14:tracePt t="7185" x="1511300" y="5664200"/>
          <p14:tracePt t="7201" x="1625600" y="5715000"/>
          <p14:tracePt t="7218" x="1746250" y="5740400"/>
          <p14:tracePt t="7235" x="1822450" y="5740400"/>
          <p14:tracePt t="7252" x="1898650" y="5740400"/>
          <p14:tracePt t="7269" x="1930400" y="5727700"/>
          <p14:tracePt t="7285" x="1943100" y="5721350"/>
          <p14:tracePt t="7302" x="1949450" y="5715000"/>
          <p14:tracePt t="7395" x="1955800" y="5708650"/>
          <p14:tracePt t="7411" x="1955800" y="5695950"/>
          <p14:tracePt t="7418" x="1962150" y="5676900"/>
          <p14:tracePt t="7419" x="0" y="0"/>
        </p14:tracePtLst>
        <p14:tracePtLst>
          <p14:tracePt t="8211" x="1530350" y="2400300"/>
          <p14:tracePt t="8220" x="1504950" y="2400300"/>
          <p14:tracePt t="8229" x="1473200" y="2400300"/>
          <p14:tracePt t="8235" x="1416050" y="2413000"/>
          <p14:tracePt t="8251" x="1346200" y="2463800"/>
          <p14:tracePt t="8268" x="1276350" y="2527300"/>
          <p14:tracePt t="8285" x="1238250" y="2597150"/>
          <p14:tracePt t="8302" x="1225550" y="2667000"/>
          <p14:tracePt t="8305" x="1225550" y="2686050"/>
          <p14:tracePt t="8318" x="1225550" y="2717800"/>
          <p14:tracePt t="8334" x="1244600" y="2749550"/>
          <p14:tracePt t="8351" x="1295400" y="2794000"/>
          <p14:tracePt t="8368" x="1416050" y="2857500"/>
          <p14:tracePt t="8369" x="1485900" y="2876550"/>
          <p14:tracePt t="8384" x="1670050" y="2901950"/>
          <p14:tracePt t="8401" x="1822450" y="2908300"/>
          <p14:tracePt t="8418" x="1911350" y="2889250"/>
          <p14:tracePt t="8435" x="1943100" y="2870200"/>
          <p14:tracePt t="8451" x="1955800" y="2844800"/>
          <p14:tracePt t="8468" x="1955800" y="2806700"/>
          <p14:tracePt t="8485" x="1943100" y="2774950"/>
          <p14:tracePt t="8501" x="1924050" y="2743200"/>
          <p14:tracePt t="8518" x="1860550" y="2698750"/>
          <p14:tracePt t="8535" x="1727200" y="2641600"/>
          <p14:tracePt t="8538" x="1638300" y="2616200"/>
          <p14:tracePt t="8551" x="1543050" y="2597150"/>
          <p14:tracePt t="8569" x="1295400" y="2552700"/>
          <p14:tracePt t="8585" x="1206500" y="2559050"/>
          <p14:tracePt t="8601" x="1155700" y="2571750"/>
          <p14:tracePt t="8618" x="1136650" y="2603500"/>
          <p14:tracePt t="8634" x="1130300" y="2660650"/>
          <p14:tracePt t="8651" x="1130300" y="2768600"/>
          <p14:tracePt t="8668" x="1162050" y="2851150"/>
          <p14:tracePt t="8685" x="1219200" y="2921000"/>
          <p14:tracePt t="8701" x="1301750" y="2971800"/>
          <p14:tracePt t="8706" x="1371600" y="2997200"/>
          <p14:tracePt t="8718" x="1435100" y="3016250"/>
          <p14:tracePt t="8735" x="1587500" y="3022600"/>
          <p14:tracePt t="8751" x="1765300" y="2990850"/>
          <p14:tracePt t="8753" x="1841500" y="2959100"/>
          <p14:tracePt t="8768" x="1911350" y="2914650"/>
          <p14:tracePt t="8785" x="2000250" y="2781300"/>
          <p14:tracePt t="8801" x="2006600" y="2743200"/>
          <p14:tracePt t="8818" x="2000250" y="2705100"/>
          <p14:tracePt t="8835" x="1974850" y="2692400"/>
          <p14:tracePt t="8851" x="1955800" y="2686050"/>
          <p14:tracePt t="8868" x="1924050" y="2686050"/>
          <p14:tracePt t="8885" x="1892300" y="2686050"/>
          <p14:tracePt t="8889" x="1885950" y="2686050"/>
          <p14:tracePt t="8901" x="1873250" y="2692400"/>
          <p14:tracePt t="8918" x="1860550" y="2692400"/>
          <p14:tracePt t="8939" x="1860550" y="2698750"/>
          <p14:tracePt t="8951" x="1860550" y="2705100"/>
          <p14:tracePt t="8968" x="1866900" y="2724150"/>
          <p14:tracePt t="8971" x="1879600" y="2730500"/>
          <p14:tracePt t="8985" x="1924050" y="2730500"/>
          <p14:tracePt t="9001" x="1987550" y="2730500"/>
          <p14:tracePt t="9018" x="2051050" y="2686050"/>
          <p14:tracePt t="9034" x="2076450" y="2628900"/>
          <p14:tracePt t="9051" x="2082800" y="2578100"/>
          <p14:tracePt t="9068" x="2076450" y="2508250"/>
          <p14:tracePt t="9085" x="2032000" y="2463800"/>
          <p14:tracePt t="9101" x="1949450" y="2419350"/>
          <p14:tracePt t="9118" x="1828800" y="2393950"/>
          <p14:tracePt t="9134" x="1657350" y="2393950"/>
          <p14:tracePt t="9138" x="1574800" y="2413000"/>
          <p14:tracePt t="9151" x="1485900" y="2438400"/>
          <p14:tracePt t="9168" x="1320800" y="2533650"/>
          <p14:tracePt t="9184" x="1282700" y="2571750"/>
          <p14:tracePt t="9201" x="1276350" y="2603500"/>
          <p14:tracePt t="9217" x="1276350" y="2635250"/>
          <p14:tracePt t="9234" x="1289050" y="2660650"/>
          <p14:tracePt t="9251" x="1333500" y="2692400"/>
          <p14:tracePt t="9267" x="1390650" y="2711450"/>
          <p14:tracePt t="9284" x="1504950" y="2730500"/>
          <p14:tracePt t="9301" x="1663700" y="2743200"/>
          <p14:tracePt t="9317" x="1835150" y="2743200"/>
          <p14:tracePt t="9334" x="1962150" y="2730500"/>
          <p14:tracePt t="9351" x="2025650" y="2686050"/>
          <p14:tracePt t="9368" x="2038350" y="2654300"/>
          <p14:tracePt t="9369" x="2038350" y="2635250"/>
          <p14:tracePt t="9384" x="2032000" y="2609850"/>
          <p14:tracePt t="9401" x="2012950" y="2584450"/>
          <p14:tracePt t="9418" x="1974850" y="2571750"/>
          <p14:tracePt t="9435" x="1885950" y="2546350"/>
          <p14:tracePt t="9451" x="1765300" y="2546350"/>
          <p14:tracePt t="9468" x="1593850" y="2565400"/>
          <p14:tracePt t="9484" x="1441450" y="2622550"/>
          <p14:tracePt t="9501" x="1333500" y="2698750"/>
          <p14:tracePt t="9518" x="1276350" y="2774950"/>
          <p14:tracePt t="9534" x="1263650" y="2825750"/>
          <p14:tracePt t="9537" x="1263650" y="2838450"/>
          <p14:tracePt t="9551" x="1263650" y="2857500"/>
          <p14:tracePt t="9568" x="1270000" y="2863850"/>
          <p14:tracePt t="9584" x="1282700" y="2863850"/>
          <p14:tracePt t="9601" x="1295400" y="2863850"/>
          <p14:tracePt t="9617" x="1365250" y="2844800"/>
          <p14:tracePt t="9635" x="1416050" y="2774950"/>
          <p14:tracePt t="9651" x="1441450" y="2698750"/>
          <p14:tracePt t="9668" x="1447800" y="2654300"/>
          <p14:tracePt t="9684" x="1447800" y="2622550"/>
          <p14:tracePt t="9701" x="1416050" y="2603500"/>
          <p14:tracePt t="9718" x="1403350" y="2597150"/>
          <p14:tracePt t="9734" x="1365250" y="2597150"/>
          <p14:tracePt t="9751" x="1333500" y="2635250"/>
          <p14:tracePt t="9754" x="1320800" y="2667000"/>
          <p14:tracePt t="9768" x="1314450" y="2711450"/>
          <p14:tracePt t="9785" x="1320800" y="2794000"/>
          <p14:tracePt t="9801" x="1358900" y="2825750"/>
          <p14:tracePt t="9817" x="1447800" y="2857500"/>
          <p14:tracePt t="9834" x="1562100" y="2863850"/>
          <p14:tracePt t="9851" x="1676400" y="2832100"/>
          <p14:tracePt t="9867" x="1746250" y="2762250"/>
          <p14:tracePt t="9884" x="1765300" y="2698750"/>
          <p14:tracePt t="9901" x="1765300" y="2667000"/>
          <p14:tracePt t="9917" x="1752600" y="2628900"/>
          <p14:tracePt t="9935" x="1739900" y="2609850"/>
          <p14:tracePt t="9951" x="1720850" y="2609850"/>
          <p14:tracePt t="9953" x="1714500" y="2609850"/>
          <p14:tracePt t="9967" x="1695450" y="2609850"/>
          <p14:tracePt t="9984" x="1631950" y="2654300"/>
          <p14:tracePt t="10001" x="1612900" y="2698750"/>
          <p14:tracePt t="10017" x="1612900" y="2724150"/>
          <p14:tracePt t="10034" x="1619250" y="2749550"/>
          <p14:tracePt t="10051" x="1631950" y="2755900"/>
          <p14:tracePt t="10067" x="1676400" y="2755900"/>
          <p14:tracePt t="10084" x="1739900" y="2730500"/>
          <p14:tracePt t="10101" x="1797050" y="2679700"/>
          <p14:tracePt t="10118" x="1816100" y="2616200"/>
          <p14:tracePt t="10135" x="1822450" y="2578100"/>
          <p14:tracePt t="10138" x="1822450" y="2559050"/>
          <p14:tracePt t="10151" x="1822450" y="2533650"/>
          <p14:tracePt t="10167" x="1816100" y="2520950"/>
          <p14:tracePt t="10184" x="1790700" y="2508250"/>
          <p14:tracePt t="10201" x="1746250" y="2508250"/>
          <p14:tracePt t="10217" x="1701800" y="2540000"/>
          <p14:tracePt t="10234" x="1670050" y="2603500"/>
          <p14:tracePt t="10251" x="1651000" y="2705100"/>
          <p14:tracePt t="10267" x="1651000" y="2768600"/>
          <p14:tracePt t="10284" x="1695450" y="2851150"/>
          <p14:tracePt t="10301" x="1778000" y="2901950"/>
          <p14:tracePt t="10317" x="1943100" y="2946400"/>
          <p14:tracePt t="10334" x="2101850" y="2959100"/>
          <p14:tracePt t="10351" x="2228850" y="2927350"/>
          <p14:tracePt t="10353" x="2266950" y="2901950"/>
          <p14:tracePt t="10367" x="2292350" y="2863850"/>
          <p14:tracePt t="10384" x="2305050" y="2774950"/>
          <p14:tracePt t="10385" x="2305050" y="2743200"/>
          <p14:tracePt t="10400" x="2292350" y="2647950"/>
          <p14:tracePt t="10417" x="2247900" y="2597150"/>
          <p14:tracePt t="10434" x="2203450" y="2565400"/>
          <p14:tracePt t="10450" x="2146300" y="2552700"/>
          <p14:tracePt t="10467" x="2089150" y="2552700"/>
          <p14:tracePt t="10484" x="2012950" y="2565400"/>
          <p14:tracePt t="10501" x="1943100" y="2635250"/>
          <p14:tracePt t="10517" x="1892300" y="2762250"/>
          <p14:tracePt t="10534" x="1873250" y="2889250"/>
          <p14:tracePt t="10537" x="1879600" y="2946400"/>
          <p14:tracePt t="10551" x="1892300" y="2984500"/>
          <p14:tracePt t="10555" x="1905000" y="3009900"/>
          <p14:tracePt t="10567" x="1917700" y="3016250"/>
          <p14:tracePt t="10584" x="1936750" y="3022600"/>
          <p14:tracePt t="10586" x="1955800" y="3022600"/>
          <p14:tracePt t="10600" x="2025650" y="3003550"/>
          <p14:tracePt t="10617" x="2089150" y="2908300"/>
          <p14:tracePt t="10634" x="2120900" y="2762250"/>
          <p14:tracePt t="10650" x="2120900" y="2660650"/>
          <p14:tracePt t="10667" x="2108200" y="2578100"/>
          <p14:tracePt t="10684" x="2082800" y="2540000"/>
          <p14:tracePt t="10700" x="2044700" y="2520950"/>
          <p14:tracePt t="10717" x="1987550" y="2520950"/>
          <p14:tracePt t="10734" x="1866900" y="2546350"/>
          <p14:tracePt t="10751" x="1771650" y="2635250"/>
          <p14:tracePt t="10753" x="1727200" y="2686050"/>
          <p14:tracePt t="10767" x="1701800" y="2724150"/>
          <p14:tracePt t="10784" x="1670050" y="2813050"/>
          <p14:tracePt t="10801" x="1682750" y="2857500"/>
          <p14:tracePt t="10817" x="1733550" y="2889250"/>
          <p14:tracePt t="10834" x="1866900" y="2901950"/>
          <p14:tracePt t="10850" x="2032000" y="2895600"/>
          <p14:tracePt t="10867" x="2165350" y="2844800"/>
          <p14:tracePt t="10883" x="2241550" y="2781300"/>
          <p14:tracePt t="10900" x="2273300" y="2730500"/>
          <p14:tracePt t="10917" x="2273300" y="2717800"/>
          <p14:tracePt t="10933" x="2266950" y="2692400"/>
          <p14:tracePt t="10950" x="2247900" y="2692400"/>
          <p14:tracePt t="10967" x="2165350" y="2692400"/>
          <p14:tracePt t="10983" x="2044700" y="2705100"/>
          <p14:tracePt t="11000" x="1898650" y="2774950"/>
          <p14:tracePt t="11017" x="1866900" y="2800350"/>
          <p14:tracePt t="11033" x="1860550" y="2806700"/>
          <p14:tracePt t="11050" x="1860550" y="2813050"/>
          <p14:tracePt t="11067" x="1860550" y="2819400"/>
          <p14:tracePt t="11083" x="1885950" y="2819400"/>
          <p14:tracePt t="11100" x="1917700" y="2794000"/>
          <p14:tracePt t="11117" x="1943100" y="2743200"/>
          <p14:tracePt t="11134" x="1955800" y="2686050"/>
          <p14:tracePt t="11150" x="1949450" y="2622550"/>
          <p14:tracePt t="11167" x="1930400" y="2578100"/>
          <p14:tracePt t="11183" x="1892300" y="2540000"/>
          <p14:tracePt t="11186" x="1873250" y="2527300"/>
          <p14:tracePt t="11200" x="1860550" y="2520950"/>
          <p14:tracePt t="11217" x="1847850" y="2520950"/>
          <p14:tracePt t="11234" x="1822450" y="2520950"/>
          <p14:tracePt t="11251" x="1816100" y="2552700"/>
          <p14:tracePt t="11268" x="1809750" y="2616200"/>
          <p14:tracePt t="11284" x="1828800" y="2679700"/>
          <p14:tracePt t="11301" x="1879600" y="2749550"/>
          <p14:tracePt t="11317" x="1949450" y="2800350"/>
          <p14:tracePt t="11321" x="1987550" y="2825750"/>
          <p14:tracePt t="11334" x="2012950" y="2832100"/>
          <p14:tracePt t="11350" x="2038350" y="2832100"/>
          <p14:tracePt t="11367" x="2063750" y="2832100"/>
          <p14:tracePt t="11383" x="2082800" y="2768600"/>
          <p14:tracePt t="11386" x="2089150" y="2698750"/>
          <p14:tracePt t="11400" x="2089150" y="2559050"/>
          <p14:tracePt t="11416" x="2051050" y="2438400"/>
          <p14:tracePt t="11433" x="1987550" y="2355850"/>
          <p14:tracePt t="11450" x="1917700" y="2311400"/>
          <p14:tracePt t="11467" x="1866900" y="2305050"/>
          <p14:tracePt t="11484" x="1803400" y="2324100"/>
          <p14:tracePt t="11500" x="1720850" y="2444750"/>
          <p14:tracePt t="11517" x="1663700" y="2616200"/>
          <p14:tracePt t="11534" x="1657350" y="2762250"/>
          <p14:tracePt t="11550" x="1676400" y="2876550"/>
          <p14:tracePt t="11567" x="1689100" y="2901950"/>
          <p14:tracePt t="11569" x="1701800" y="2908300"/>
          <p14:tracePt t="11583" x="1714500" y="2908300"/>
          <p14:tracePt t="11600" x="1797050" y="2870200"/>
          <p14:tracePt t="11617" x="1866900" y="2794000"/>
          <p14:tracePt t="11633" x="1917700" y="2705100"/>
          <p14:tracePt t="11650" x="1930400" y="2660650"/>
          <p14:tracePt t="11667" x="1936750" y="2647950"/>
          <p14:tracePt t="11730" x="1943100" y="2660650"/>
          <p14:tracePt t="11738" x="1949450" y="2673350"/>
          <p14:tracePt t="11750" x="1962150" y="2686050"/>
          <p14:tracePt t="11767" x="1974850" y="2692400"/>
          <p14:tracePt t="11784" x="1981200" y="2692400"/>
          <p14:tracePt t="11817" x="1987550" y="2692400"/>
          <p14:tracePt t="12361" x="0" y="0"/>
        </p14:tracePtLst>
        <p14:tracePtLst>
          <p14:tracePt t="12962" x="4438650" y="2279650"/>
          <p14:tracePt t="13020" x="4438650" y="2286000"/>
          <p14:tracePt t="13026" x="4445000" y="2286000"/>
          <p14:tracePt t="13034" x="4457700" y="2286000"/>
          <p14:tracePt t="13050" x="4565650" y="2292350"/>
          <p14:tracePt t="13066" x="4781550" y="2317750"/>
          <p14:tracePt t="13083" x="5111750" y="2374900"/>
          <p14:tracePt t="13100" x="5499100" y="2425700"/>
          <p14:tracePt t="13117" x="5803900" y="2463800"/>
          <p14:tracePt t="13133" x="5949950" y="2476500"/>
          <p14:tracePt t="13150" x="5988050" y="2476500"/>
          <p14:tracePt t="13275" x="5975350" y="2476500"/>
          <p14:tracePt t="13283" x="5943600" y="2489200"/>
          <p14:tracePt t="13292" x="5886450" y="2495550"/>
          <p14:tracePt t="13300" x="5835650" y="2495550"/>
          <p14:tracePt t="13316" x="5676900" y="2495550"/>
          <p14:tracePt t="13333" x="5499100" y="2495550"/>
          <p14:tracePt t="13350" x="5340350" y="2495550"/>
          <p14:tracePt t="13366" x="5232400" y="2495550"/>
          <p14:tracePt t="13371" x="5213350" y="2495550"/>
          <p14:tracePt t="13383" x="5207000" y="2495550"/>
          <p14:tracePt t="13400" x="5200650" y="2495550"/>
          <p14:tracePt t="13482" x="5207000" y="2495550"/>
          <p14:tracePt t="13490" x="5232400" y="2489200"/>
          <p14:tracePt t="13500" x="5264150" y="2489200"/>
          <p14:tracePt t="13517" x="5365750" y="2476500"/>
          <p14:tracePt t="13533" x="5410200" y="2476500"/>
          <p14:tracePt t="13550" x="5441950" y="2470150"/>
          <p14:tracePt t="13658" x="5435600" y="2470150"/>
          <p14:tracePt t="13667" x="5429250" y="2470150"/>
          <p14:tracePt t="13804" x="5441950" y="2470150"/>
          <p14:tracePt t="13822" x="5448300" y="2470150"/>
          <p14:tracePt t="13829" x="5454650" y="2470150"/>
          <p14:tracePt t="13836" x="5461000" y="2470150"/>
          <p14:tracePt t="13849" x="5480050" y="2470150"/>
          <p14:tracePt t="14737" x="0" y="0"/>
        </p14:tracePtLst>
        <p14:tracePtLst>
          <p14:tracePt t="15905" x="1193800" y="2432050"/>
          <p14:tracePt t="15969" x="1187450" y="2432050"/>
          <p14:tracePt t="15985" x="1174750" y="2432050"/>
          <p14:tracePt t="15992" x="1168400" y="2451100"/>
          <p14:tracePt t="16001" x="1155700" y="2476500"/>
          <p14:tracePt t="16015" x="1136650" y="2508250"/>
          <p14:tracePt t="16032" x="1111250" y="2590800"/>
          <p14:tracePt t="16048" x="1073150" y="2730500"/>
          <p14:tracePt t="16065" x="1066800" y="2819400"/>
          <p14:tracePt t="16082" x="1073150" y="2882900"/>
          <p14:tracePt t="16098" x="1092200" y="2927350"/>
          <p14:tracePt t="16115" x="1111250" y="2946400"/>
          <p14:tracePt t="16132" x="1143000" y="2971800"/>
          <p14:tracePt t="16148" x="1168400" y="2978150"/>
          <p14:tracePt t="16165" x="1200150" y="2978150"/>
          <p14:tracePt t="16182" x="1270000" y="2978150"/>
          <p14:tracePt t="16198" x="1371600" y="2978150"/>
          <p14:tracePt t="16215" x="1473200" y="2959100"/>
          <p14:tracePt t="16232" x="1587500" y="2933700"/>
          <p14:tracePt t="16233" x="1631950" y="2921000"/>
          <p14:tracePt t="16248" x="1695450" y="2882900"/>
          <p14:tracePt t="16265" x="1739900" y="2863850"/>
          <p14:tracePt t="16282" x="1758950" y="2851150"/>
          <p14:tracePt t="16298" x="1778000" y="2832100"/>
          <p14:tracePt t="16315" x="1784350" y="2813050"/>
          <p14:tracePt t="16332" x="1790700" y="2768600"/>
          <p14:tracePt t="16349" x="1790700" y="2717800"/>
          <p14:tracePt t="16365" x="1790700" y="2641600"/>
          <p14:tracePt t="16382" x="1778000" y="2552700"/>
          <p14:tracePt t="16398" x="1746250" y="2489200"/>
          <p14:tracePt t="16415" x="1695450" y="2451100"/>
          <p14:tracePt t="16417" x="1682750" y="2438400"/>
          <p14:tracePt t="16432" x="1663700" y="2432050"/>
          <p14:tracePt t="16433" x="1651000" y="2432050"/>
          <p14:tracePt t="16448" x="1612900" y="2432050"/>
          <p14:tracePt t="16465" x="1543050" y="2432050"/>
          <p14:tracePt t="16482" x="1485900" y="2451100"/>
          <p14:tracePt t="16498" x="1409700" y="2489200"/>
          <p14:tracePt t="16515" x="1358900" y="2527300"/>
          <p14:tracePt t="16531" x="1314450" y="2584450"/>
          <p14:tracePt t="16548" x="1282700" y="2647950"/>
          <p14:tracePt t="16565" x="1257300" y="2730500"/>
          <p14:tracePt t="16581" x="1257300" y="2794000"/>
          <p14:tracePt t="16598" x="1276350" y="2870200"/>
          <p14:tracePt t="16615" x="1308100" y="2914650"/>
          <p14:tracePt t="16631" x="1358900" y="2959100"/>
          <p14:tracePt t="16632" x="1397000" y="2971800"/>
          <p14:tracePt t="16648" x="1498600" y="2997200"/>
          <p14:tracePt t="16665" x="1606550" y="3003550"/>
          <p14:tracePt t="16682" x="1733550" y="2984500"/>
          <p14:tracePt t="16698" x="1854200" y="2921000"/>
          <p14:tracePt t="16715" x="1936750" y="2838450"/>
          <p14:tracePt t="16731" x="1987550" y="2774950"/>
          <p14:tracePt t="16748" x="2019300" y="2705100"/>
          <p14:tracePt t="16765" x="2025650" y="2654300"/>
          <p14:tracePt t="16781" x="2025650" y="2622550"/>
          <p14:tracePt t="16798" x="2019300" y="2597150"/>
          <p14:tracePt t="16815" x="2006600" y="2578100"/>
          <p14:tracePt t="16833" x="2000250" y="2578100"/>
          <p14:tracePt t="16848" x="1993900" y="2578100"/>
          <p14:tracePt t="17032" x="0" y="0"/>
        </p14:tracePtLst>
        <p14:tracePtLst>
          <p14:tracePt t="17938" x="4095750" y="2749550"/>
          <p14:tracePt t="17944" x="4102100" y="2755900"/>
          <p14:tracePt t="17953" x="4114800" y="2755900"/>
          <p14:tracePt t="17965" x="4133850" y="2755900"/>
          <p14:tracePt t="17981" x="4197350" y="2755900"/>
          <p14:tracePt t="17998" x="4286250" y="2755900"/>
          <p14:tracePt t="18015" x="4394200" y="2755900"/>
          <p14:tracePt t="18031" x="4470400" y="2755900"/>
          <p14:tracePt t="18034" x="4489450" y="2755900"/>
          <p14:tracePt t="18048" x="4508500" y="2755900"/>
          <p14:tracePt t="18065" x="4521200" y="2755900"/>
          <p14:tracePt t="18273" x="0" y="0"/>
        </p14:tracePtLst>
        <p14:tracePtLst>
          <p14:tracePt t="19505" x="5784850" y="2603500"/>
          <p14:tracePt t="19513" x="5778500" y="2603500"/>
          <p14:tracePt t="19521" x="5772150" y="2603500"/>
          <p14:tracePt t="19531" x="5765800" y="2603500"/>
          <p14:tracePt t="19547" x="5759450" y="2647950"/>
          <p14:tracePt t="19564" x="5759450" y="2692400"/>
          <p14:tracePt t="19580" x="5778500" y="2755900"/>
          <p14:tracePt t="19597" x="5810250" y="2794000"/>
          <p14:tracePt t="19614" x="5861050" y="2819400"/>
          <p14:tracePt t="19630" x="5937250" y="2832100"/>
          <p14:tracePt t="19647" x="6045200" y="2832100"/>
          <p14:tracePt t="19664" x="6165850" y="2781300"/>
          <p14:tracePt t="19680" x="6210300" y="2755900"/>
          <p14:tracePt t="19697" x="6229350" y="2724150"/>
          <p14:tracePt t="19714" x="6235700" y="2711450"/>
          <p14:tracePt t="19730" x="6235700" y="2705100"/>
          <p14:tracePt t="19747" x="6235700" y="2698750"/>
          <p14:tracePt t="20313" x="0" y="0"/>
        </p14:tracePtLst>
        <p14:tracePtLst>
          <p14:tracePt t="21796" x="7340600" y="2838450"/>
          <p14:tracePt t="21889" x="7359650" y="2838450"/>
          <p14:tracePt t="21897" x="7385050" y="2838450"/>
          <p14:tracePt t="21905" x="7416800" y="2838450"/>
          <p14:tracePt t="21913" x="7467600" y="2838450"/>
          <p14:tracePt t="21930" x="7613650" y="2838450"/>
          <p14:tracePt t="21946" x="7823200" y="2838450"/>
          <p14:tracePt t="21963" x="8070850" y="2838450"/>
          <p14:tracePt t="21980" x="8293100" y="2838450"/>
          <p14:tracePt t="21997" x="8420100" y="2838450"/>
          <p14:tracePt t="22013" x="8458200" y="2838450"/>
          <p14:tracePt t="22030" x="8470900" y="2838450"/>
          <p14:tracePt t="22203" x="8458200" y="2838450"/>
          <p14:tracePt t="22213" x="8432800" y="2838450"/>
          <p14:tracePt t="22223" x="8375650" y="2838450"/>
          <p14:tracePt t="22230" x="8299450" y="2838450"/>
          <p14:tracePt t="22247" x="8115300" y="2844800"/>
          <p14:tracePt t="22263" x="7943850" y="2844800"/>
          <p14:tracePt t="22266" x="7867650" y="2844800"/>
          <p14:tracePt t="22280" x="7785100" y="2857500"/>
          <p14:tracePt t="22297" x="7778750" y="2857500"/>
          <p14:tracePt t="22401" x="7810500" y="2857500"/>
          <p14:tracePt t="22409" x="7874000" y="2857500"/>
          <p14:tracePt t="22418" x="7969250" y="2857500"/>
          <p14:tracePt t="22430" x="8077200" y="2857500"/>
          <p14:tracePt t="22446" x="8375650" y="2857500"/>
          <p14:tracePt t="22464" x="8788400" y="2857500"/>
          <p14:tracePt t="22466" x="8985250" y="2857500"/>
          <p14:tracePt t="22480" x="9182100" y="2857500"/>
          <p14:tracePt t="22496" x="9531350" y="2857500"/>
          <p14:tracePt t="22513" x="9601200" y="2857500"/>
          <p14:tracePt t="22530" x="9613900" y="2857500"/>
          <p14:tracePt t="22632" x="9607550" y="2857500"/>
          <p14:tracePt t="22640" x="9582150" y="2863850"/>
          <p14:tracePt t="22649" x="9550400" y="2863850"/>
          <p14:tracePt t="22663" x="9486900" y="2863850"/>
          <p14:tracePt t="22679" x="9347200" y="2863850"/>
          <p14:tracePt t="22696" x="9150350" y="2863850"/>
          <p14:tracePt t="22713" x="9067800" y="2863850"/>
          <p14:tracePt t="22730" x="9036050" y="2863850"/>
          <p14:tracePt t="22747" x="9029700" y="2863850"/>
          <p14:tracePt t="22817" x="9036050" y="2863850"/>
          <p14:tracePt t="22827" x="9055100" y="2863850"/>
          <p14:tracePt t="22834" x="9086850" y="2863850"/>
          <p14:tracePt t="22846" x="9137650" y="2863850"/>
          <p14:tracePt t="22863" x="9315450" y="2863850"/>
          <p14:tracePt t="22880" x="9563100" y="2863850"/>
          <p14:tracePt t="22882" x="9690100" y="2863850"/>
          <p14:tracePt t="22897" x="9937750" y="2863850"/>
          <p14:tracePt t="22913" x="10102850" y="2863850"/>
          <p14:tracePt t="22930" x="10191750" y="2863850"/>
          <p14:tracePt t="22946" x="10210800" y="2863850"/>
          <p14:tracePt t="22964" x="10217150" y="2863850"/>
          <p14:tracePt t="23026" x="10217150" y="2870200"/>
          <p14:tracePt t="23033" x="10191750" y="2876550"/>
          <p14:tracePt t="23041" x="10166350" y="2876550"/>
          <p14:tracePt t="23049" x="10128250" y="2876550"/>
          <p14:tracePt t="23063" x="10071100" y="2876550"/>
          <p14:tracePt t="23080" x="9944100" y="2876550"/>
          <p14:tracePt t="23084" x="9880600" y="2876550"/>
          <p14:tracePt t="23097" x="9785350" y="2876550"/>
          <p14:tracePt t="23113" x="9759950" y="2876550"/>
          <p14:tracePt t="23130" x="9753600" y="2876550"/>
          <p14:tracePt t="23193" x="9759950" y="2876550"/>
          <p14:tracePt t="23201" x="9779000" y="2876550"/>
          <p14:tracePt t="23213" x="9810750" y="2876550"/>
          <p14:tracePt t="23229" x="9937750" y="2876550"/>
          <p14:tracePt t="23246" x="10140950" y="2876550"/>
          <p14:tracePt t="23263" x="10350500" y="2876550"/>
          <p14:tracePt t="23279" x="10528300" y="2876550"/>
          <p14:tracePt t="23281" x="10604500" y="2876550"/>
          <p14:tracePt t="23296" x="10718800" y="2876550"/>
          <p14:tracePt t="23313" x="10756900" y="2876550"/>
          <p14:tracePt t="23329" x="10775950" y="2876550"/>
          <p14:tracePt t="23417" x="10756900" y="2876550"/>
          <p14:tracePt t="23426" x="10725150" y="2876550"/>
          <p14:tracePt t="23433" x="10699750" y="2876550"/>
          <p14:tracePt t="23446" x="10668000" y="2876550"/>
          <p14:tracePt t="23463" x="10636250" y="2876550"/>
          <p14:tracePt t="23479" x="10617200" y="2876550"/>
          <p14:tracePt t="23530" x="10623550" y="2876550"/>
          <p14:tracePt t="23538" x="10642600" y="2876550"/>
          <p14:tracePt t="23547" x="10661650" y="2876550"/>
          <p14:tracePt t="23563" x="10725150" y="2876550"/>
          <p14:tracePt t="23580" x="10826750" y="2876550"/>
          <p14:tracePt t="23585" x="10877550" y="2876550"/>
          <p14:tracePt t="23599" x="10928350" y="2876550"/>
          <p14:tracePt t="23612" x="11004550" y="2876550"/>
          <p14:tracePt t="23629" x="11029950" y="2876550"/>
          <p14:tracePt t="23812" x="11010900" y="2876550"/>
          <p14:tracePt t="23818" x="10991850" y="2876550"/>
          <p14:tracePt t="23818" x="0" y="0"/>
        </p14:tracePtLst>
        <p14:tracePtLst>
          <p14:tracePt t="24299" x="5505450" y="3067050"/>
          <p14:tracePt t="24371" x="5518150" y="3067050"/>
          <p14:tracePt t="24379" x="5556250" y="3067050"/>
          <p14:tracePt t="24386" x="5632450" y="3067050"/>
          <p14:tracePt t="24396" x="5740400" y="3067050"/>
          <p14:tracePt t="24413" x="6032500" y="3067050"/>
          <p14:tracePt t="24429" x="6400800" y="3067050"/>
          <p14:tracePt t="24446" x="6661150" y="3067050"/>
          <p14:tracePt t="24450" x="6756400" y="3067050"/>
          <p14:tracePt t="24463" x="6819900" y="3067050"/>
          <p14:tracePt t="24479" x="6851650" y="3067050"/>
          <p14:tracePt t="24483" x="6858000" y="3067050"/>
          <p14:tracePt t="24578" x="6845300" y="3060700"/>
          <p14:tracePt t="24585" x="6813550" y="3054350"/>
          <p14:tracePt t="24595" x="6750050" y="3048000"/>
          <p14:tracePt t="24596" x="0" y="0"/>
        </p14:tracePtLst>
        <p14:tracePtLst>
          <p14:tracePt t="24884" x="1085850" y="1962150"/>
          <p14:tracePt t="24890" x="1079500" y="1962150"/>
          <p14:tracePt t="24906" x="1060450" y="1962150"/>
          <p14:tracePt t="24914" x="1047750" y="1962150"/>
          <p14:tracePt t="24929" x="1016000" y="1981200"/>
          <p14:tracePt t="24945" x="977900" y="2025650"/>
          <p14:tracePt t="24962" x="946150" y="2089150"/>
          <p14:tracePt t="24979" x="927100" y="2171700"/>
          <p14:tracePt t="24996" x="927100" y="2247900"/>
          <p14:tracePt t="25012" x="933450" y="2343150"/>
          <p14:tracePt t="25029" x="984250" y="2451100"/>
          <p14:tracePt t="25045" x="1079500" y="2578100"/>
          <p14:tracePt t="25062" x="1225550" y="2724150"/>
          <p14:tracePt t="25079" x="1409700" y="2863850"/>
          <p14:tracePt t="25081" x="1492250" y="2914650"/>
          <p14:tracePt t="25095" x="1568450" y="2952750"/>
          <p14:tracePt t="25112" x="1765300" y="3009900"/>
          <p14:tracePt t="25129" x="1822450" y="3009900"/>
          <p14:tracePt t="25145" x="1847850" y="2990850"/>
          <p14:tracePt t="25162" x="1885950" y="2946400"/>
          <p14:tracePt t="25179" x="1930400" y="2851150"/>
          <p14:tracePt t="25196" x="1949450" y="2762250"/>
          <p14:tracePt t="25212" x="1949450" y="2717800"/>
          <p14:tracePt t="25229" x="1943100" y="2673350"/>
          <p14:tracePt t="25245" x="1905000" y="2635250"/>
          <p14:tracePt t="25262" x="1835150" y="2609850"/>
          <p14:tracePt t="25266" x="1790700" y="2597150"/>
          <p14:tracePt t="25279" x="1765300" y="2597150"/>
          <p14:tracePt t="25297" x="1676400" y="2616200"/>
          <p14:tracePt t="25313" x="1638300" y="2641600"/>
          <p14:tracePt t="25329" x="1619250" y="2679700"/>
          <p14:tracePt t="25345" x="1619250" y="2698750"/>
          <p14:tracePt t="25362" x="1619250" y="2705100"/>
          <p14:tracePt t="25379" x="1619250" y="2711450"/>
          <p14:tracePt t="25396" x="1619250" y="2717800"/>
          <p14:tracePt t="25412" x="1625600" y="2717800"/>
          <p14:tracePt t="25429" x="1651000" y="2717800"/>
          <p14:tracePt t="25445" x="1663700" y="2717800"/>
          <p14:tracePt t="25462" x="1670050" y="2717800"/>
          <p14:tracePt t="25786" x="1676400" y="2717800"/>
          <p14:tracePt t="25794" x="1682750" y="2717800"/>
          <p14:tracePt t="26017" x="1670050" y="2717800"/>
          <p14:tracePt t="26026" x="1631950" y="2717800"/>
          <p14:tracePt t="26035" x="1593850" y="2724150"/>
          <p14:tracePt t="26045" x="1549400" y="2730500"/>
          <p14:tracePt t="26062" x="1479550" y="2755900"/>
          <p14:tracePt t="26079" x="1447800" y="2787650"/>
          <p14:tracePt t="26083" x="1428750" y="2794000"/>
          <p14:tracePt t="26095" x="1422400" y="2806700"/>
          <p14:tracePt t="26113" x="1409700" y="2838450"/>
          <p14:tracePt t="26128" x="1409700" y="2857500"/>
          <p14:tracePt t="26145" x="1422400" y="2876550"/>
          <p14:tracePt t="26162" x="1447800" y="2889250"/>
          <p14:tracePt t="26178" x="1517650" y="2914650"/>
          <p14:tracePt t="26195" x="1625600" y="2921000"/>
          <p14:tracePt t="26212" x="1765300" y="2921000"/>
          <p14:tracePt t="26228" x="1905000" y="2908300"/>
          <p14:tracePt t="26245" x="1987550" y="2863850"/>
          <p14:tracePt t="26262" x="2032000" y="2800350"/>
          <p14:tracePt t="26278" x="2038350" y="2743200"/>
          <p14:tracePt t="26295" x="2038350" y="2667000"/>
          <p14:tracePt t="26312" x="1962150" y="2559050"/>
          <p14:tracePt t="26329" x="1905000" y="2520950"/>
          <p14:tracePt t="26345" x="1854200" y="2501900"/>
          <p14:tracePt t="26362" x="1822450" y="2501900"/>
          <p14:tracePt t="26379" x="1797050" y="2501900"/>
          <p14:tracePt t="26395" x="1752600" y="2514600"/>
          <p14:tracePt t="26412" x="1727200" y="2565400"/>
          <p14:tracePt t="26429" x="1720850" y="2616200"/>
          <p14:tracePt t="26445" x="1720850" y="2667000"/>
          <p14:tracePt t="26462" x="1720850" y="2692400"/>
          <p14:tracePt t="26478" x="1727200" y="2711450"/>
          <p14:tracePt t="26521" x="1733550" y="2711450"/>
          <p14:tracePt t="26530" x="1739900" y="2711450"/>
          <p14:tracePt t="26550" x="1739900" y="2692400"/>
          <p14:tracePt t="26561" x="1739900" y="2647950"/>
          <p14:tracePt t="26579" x="1752600" y="2597150"/>
          <p14:tracePt t="26595" x="1746250" y="2552700"/>
          <p14:tracePt t="26611" x="1727200" y="2540000"/>
          <p14:tracePt t="26628" x="1720850" y="2533650"/>
          <p14:tracePt t="26645" x="1695450" y="2533650"/>
          <p14:tracePt t="26662" x="1676400" y="2571750"/>
          <p14:tracePt t="26678" x="1651000" y="2647950"/>
          <p14:tracePt t="26695" x="1625600" y="2749550"/>
          <p14:tracePt t="26696" x="1619250" y="2787650"/>
          <p14:tracePt t="26711" x="1619250" y="2806700"/>
          <p14:tracePt t="26728" x="1619250" y="2851150"/>
          <p14:tracePt t="26745" x="1625600" y="2857500"/>
          <p14:tracePt t="26761" x="1657350" y="2857500"/>
          <p14:tracePt t="26778" x="1701800" y="2832100"/>
          <p14:tracePt t="26795" x="1752600" y="2787650"/>
          <p14:tracePt t="26811" x="1784350" y="2724150"/>
          <p14:tracePt t="26828" x="1797050" y="2673350"/>
          <p14:tracePt t="26845" x="1809750" y="2654300"/>
          <p14:tracePt t="26861" x="1809750" y="2647950"/>
          <p14:tracePt t="27360" x="0" y="0"/>
        </p14:tracePtLst>
        <p14:tracePtLst>
          <p14:tracePt t="28300" x="1485900" y="3924300"/>
          <p14:tracePt t="28307" x="1473200" y="3924300"/>
          <p14:tracePt t="28314" x="1466850" y="3930650"/>
          <p14:tracePt t="28329" x="1447800" y="3949700"/>
          <p14:tracePt t="28345" x="1441450" y="3956050"/>
          <p14:tracePt t="28361" x="1428750" y="3975100"/>
          <p14:tracePt t="28378" x="1416050" y="4025900"/>
          <p14:tracePt t="28394" x="1409700" y="4076700"/>
          <p14:tracePt t="28411" x="1409700" y="4121150"/>
          <p14:tracePt t="28428" x="1422400" y="4178300"/>
          <p14:tracePt t="28444" x="1473200" y="4235450"/>
          <p14:tracePt t="28461" x="1568450" y="4298950"/>
          <p14:tracePt t="28478" x="1695450" y="4349750"/>
          <p14:tracePt t="28494" x="1835150" y="4375150"/>
          <p14:tracePt t="28511" x="1962150" y="4375150"/>
          <p14:tracePt t="28527" x="2095500" y="4330700"/>
          <p14:tracePt t="28544" x="2228850" y="4248150"/>
          <p14:tracePt t="28561" x="2279650" y="4152900"/>
          <p14:tracePt t="28577" x="2311400" y="4051300"/>
          <p14:tracePt t="28594" x="2324100" y="3962400"/>
          <p14:tracePt t="28611" x="2317750" y="3841750"/>
          <p14:tracePt t="28628" x="2279650" y="3752850"/>
          <p14:tracePt t="28644" x="2222500" y="3695700"/>
          <p14:tracePt t="28661" x="2146300" y="3638550"/>
          <p14:tracePt t="28677" x="2070100" y="3619500"/>
          <p14:tracePt t="28695" x="1993900" y="3619500"/>
          <p14:tracePt t="28711" x="1892300" y="3644900"/>
          <p14:tracePt t="28713" x="1822450" y="3676650"/>
          <p14:tracePt t="28728" x="1752600" y="3727450"/>
          <p14:tracePt t="28745" x="1581150" y="3924300"/>
          <p14:tracePt t="28761" x="1536700" y="4019550"/>
          <p14:tracePt t="28778" x="1517650" y="4102100"/>
          <p14:tracePt t="28794" x="1517650" y="4146550"/>
          <p14:tracePt t="28811" x="1543050" y="4178300"/>
          <p14:tracePt t="28828" x="1581150" y="4197350"/>
          <p14:tracePt t="28844" x="1625600" y="4203700"/>
          <p14:tracePt t="28861" x="1733550" y="4197350"/>
          <p14:tracePt t="28878" x="1873250" y="4165600"/>
          <p14:tracePt t="28894" x="1987550" y="4102100"/>
          <p14:tracePt t="28911" x="2057400" y="4025900"/>
          <p14:tracePt t="28913" x="2070100" y="3987800"/>
          <p14:tracePt t="28928" x="2082800" y="3937000"/>
          <p14:tracePt t="28944" x="2082800" y="3886200"/>
          <p14:tracePt t="28961" x="2070100" y="3854450"/>
          <p14:tracePt t="28978" x="2044700" y="3829050"/>
          <p14:tracePt t="28994" x="2032000" y="3822700"/>
          <p14:tracePt t="29050" x="2025650" y="3822700"/>
          <p14:tracePt t="29069" x="2025650" y="3835400"/>
          <p14:tracePt t="29077" x="2025650" y="3854450"/>
          <p14:tracePt t="29085" x="2025650" y="3873500"/>
          <p14:tracePt t="29095" x="2025650" y="3898900"/>
          <p14:tracePt t="29111" x="2076450" y="3949700"/>
          <p14:tracePt t="29128" x="2139950" y="3994150"/>
          <p14:tracePt t="29145" x="2165350" y="4006850"/>
          <p14:tracePt t="29161" x="2178050" y="4006850"/>
          <p14:tracePt t="29178" x="2190750" y="3975100"/>
          <p14:tracePt t="29194" x="2190750" y="3911600"/>
          <p14:tracePt t="29211" x="2178050" y="3810000"/>
          <p14:tracePt t="29228" x="2139950" y="3740150"/>
          <p14:tracePt t="29244" x="2101850" y="3689350"/>
          <p14:tracePt t="29261" x="2070100" y="3676650"/>
          <p14:tracePt t="29278" x="2038350" y="3676650"/>
          <p14:tracePt t="29294" x="1987550" y="3689350"/>
          <p14:tracePt t="29297" x="1962150" y="3721100"/>
          <p14:tracePt t="29311" x="1936750" y="3765550"/>
          <p14:tracePt t="29327" x="1885950" y="3892550"/>
          <p14:tracePt t="29329" x="1879600" y="3956050"/>
          <p14:tracePt t="29344" x="1873250" y="4032250"/>
          <p14:tracePt t="29360" x="1873250" y="4083050"/>
          <p14:tracePt t="29377" x="1885950" y="4108450"/>
          <p14:tracePt t="29394" x="1917700" y="4121150"/>
          <p14:tracePt t="29410" x="1962150" y="4121150"/>
          <p14:tracePt t="29427" x="2025650" y="4070350"/>
          <p14:tracePt t="29444" x="2082800" y="3968750"/>
          <p14:tracePt t="29461" x="2120900" y="3854450"/>
          <p14:tracePt t="29477" x="2127250" y="3765550"/>
          <p14:tracePt t="29494" x="2127250" y="3740150"/>
          <p14:tracePt t="29511" x="2127250" y="3733800"/>
          <p14:tracePt t="29545" x="2127250" y="3759200"/>
          <p14:tracePt t="29561" x="2120900" y="3803650"/>
          <p14:tracePt t="29577" x="2120900" y="3841750"/>
          <p14:tracePt t="29594" x="2120900" y="3854450"/>
          <p14:tracePt t="29929" x="0" y="0"/>
        </p14:tracePtLst>
        <p14:tracePtLst>
          <p14:tracePt t="31107" x="4489450" y="3524250"/>
          <p14:tracePt t="31146" x="4489450" y="3530600"/>
          <p14:tracePt t="31155" x="4489450" y="3536950"/>
          <p14:tracePt t="31170" x="4489450" y="3549650"/>
          <p14:tracePt t="31178" x="4502150" y="3562350"/>
          <p14:tracePt t="31194" x="4533900" y="3581400"/>
          <p14:tracePt t="31211" x="4616450" y="3613150"/>
          <p14:tracePt t="31227" x="4787900" y="3651250"/>
          <p14:tracePt t="31243" x="5022850" y="3676650"/>
          <p14:tracePt t="31260" x="5321300" y="3695700"/>
          <p14:tracePt t="31276" x="5600700" y="3695700"/>
          <p14:tracePt t="31293" x="5848350" y="3695700"/>
          <p14:tracePt t="31310" x="6007100" y="3695700"/>
          <p14:tracePt t="31327" x="6083300" y="3695700"/>
          <p14:tracePt t="31343" x="6102350" y="3695700"/>
          <p14:tracePt t="31459" x="6108700" y="3695700"/>
          <p14:tracePt t="31507" x="6108700" y="3689350"/>
          <p14:tracePt t="31530" x="6102350" y="3676650"/>
          <p14:tracePt t="31554" x="6096000" y="3670300"/>
          <p14:tracePt t="31570" x="6089650" y="3657600"/>
          <p14:tracePt t="31591" x="6076950" y="3644900"/>
          <p14:tracePt t="31598" x="6070600" y="3638550"/>
          <p14:tracePt t="31617" x="6064250" y="3632200"/>
          <p14:tracePt t="31627" x="6057900" y="3625850"/>
          <p14:tracePt t="31643" x="6038850" y="3619500"/>
          <p14:tracePt t="31660" x="6000750" y="3600450"/>
          <p14:tracePt t="31676" x="5949950" y="3556000"/>
          <p14:tracePt t="31693" x="5867400" y="3511550"/>
          <p14:tracePt t="31710" x="5759450" y="3473450"/>
          <p14:tracePt t="31727" x="5664200" y="3448050"/>
          <p14:tracePt t="31729" x="5645150" y="3448050"/>
          <p14:tracePt t="31743" x="5619750" y="3448050"/>
          <p14:tracePt t="31760" x="5568950" y="3448050"/>
          <p14:tracePt t="31776" x="5537200" y="3448050"/>
          <p14:tracePt t="31793" x="5511800" y="3479800"/>
          <p14:tracePt t="31810" x="5486400" y="3517900"/>
          <p14:tracePt t="31826" x="5473700" y="3549650"/>
          <p14:tracePt t="31843" x="5461000" y="3581400"/>
          <p14:tracePt t="31860" x="5461000" y="3587750"/>
          <p14:tracePt t="31876" x="5461000" y="3594100"/>
          <p14:tracePt t="31894" x="5461000" y="3600450"/>
          <p14:tracePt t="31910" x="5492750" y="3619500"/>
          <p14:tracePt t="31914" x="5524500" y="3625850"/>
          <p14:tracePt t="31927" x="5568950" y="3632200"/>
          <p14:tracePt t="31943" x="5689600" y="3644900"/>
          <p14:tracePt t="31946" x="5753100" y="3657600"/>
          <p14:tracePt t="31960" x="5803900" y="3657600"/>
          <p14:tracePt t="31977" x="5988050" y="3657600"/>
          <p14:tracePt t="31993" x="6019800" y="3657600"/>
          <p14:tracePt t="32010" x="6026150" y="3657600"/>
          <p14:tracePt t="32449" x="0" y="0"/>
        </p14:tracePtLst>
        <p14:tracePtLst>
          <p14:tracePt t="32938" x="1816100" y="3632200"/>
          <p14:tracePt t="32947" x="1784350" y="3644900"/>
          <p14:tracePt t="32954" x="1739900" y="3663950"/>
          <p14:tracePt t="32962" x="1689100" y="3695700"/>
          <p14:tracePt t="32977" x="1625600" y="3733800"/>
          <p14:tracePt t="32993" x="1593850" y="3765550"/>
          <p14:tracePt t="33009" x="1587500" y="3790950"/>
          <p14:tracePt t="33026" x="1587500" y="3822700"/>
          <p14:tracePt t="33043" x="1587500" y="3854450"/>
          <p14:tracePt t="33059" x="1600200" y="3898900"/>
          <p14:tracePt t="33077" x="1657350" y="3943350"/>
          <p14:tracePt t="33094" x="1771650" y="4013200"/>
          <p14:tracePt t="33097" x="1860550" y="4038600"/>
          <p14:tracePt t="33110" x="1955800" y="4064000"/>
          <p14:tracePt t="33126" x="2184400" y="4102100"/>
          <p14:tracePt t="33143" x="2374900" y="4108450"/>
          <p14:tracePt t="33148" x="2457450" y="4108450"/>
          <p14:tracePt t="33160" x="2514600" y="4095750"/>
          <p14:tracePt t="33177" x="2584450" y="4070350"/>
          <p14:tracePt t="33193" x="2597150" y="4051300"/>
          <p14:tracePt t="33209" x="2603500" y="4038600"/>
          <p14:tracePt t="33313" x="2609850" y="4032250"/>
          <p14:tracePt t="33322" x="2628900" y="4025900"/>
          <p14:tracePt t="33322" x="0" y="0"/>
        </p14:tracePtLst>
        <p14:tracePtLst>
          <p14:tracePt t="33835" x="7092950" y="3803650"/>
          <p14:tracePt t="33930" x="7105650" y="3797300"/>
          <p14:tracePt t="33938" x="7124700" y="3797300"/>
          <p14:tracePt t="33946" x="7169150" y="3797300"/>
          <p14:tracePt t="33959" x="7239000" y="3797300"/>
          <p14:tracePt t="33976" x="7537450" y="3797300"/>
          <p14:tracePt t="33993" x="7816850" y="3797300"/>
          <p14:tracePt t="34009" x="8159750" y="3797300"/>
          <p14:tracePt t="34026" x="8407400" y="3797300"/>
          <p14:tracePt t="34042" x="8559800" y="3797300"/>
          <p14:tracePt t="34060" x="8604250" y="3797300"/>
          <p14:tracePt t="34076" x="8616950" y="3797300"/>
          <p14:tracePt t="34217" x="8610600" y="3790950"/>
          <p14:tracePt t="34224" x="8578850" y="3784600"/>
          <p14:tracePt t="34232" x="8515350" y="3765550"/>
          <p14:tracePt t="34242" x="8420100" y="3759200"/>
          <p14:tracePt t="34259" x="8089900" y="3727450"/>
          <p14:tracePt t="34275" x="7677150" y="3727450"/>
          <p14:tracePt t="34292" x="7372350" y="3727450"/>
          <p14:tracePt t="34309" x="7245350" y="3727450"/>
          <p14:tracePt t="34325" x="7219950" y="3727450"/>
          <p14:tracePt t="34342" x="7213600" y="3727450"/>
          <p14:tracePt t="34376" x="7207250" y="3721100"/>
          <p14:tracePt t="34392" x="7245350" y="3708400"/>
          <p14:tracePt t="34409" x="7315200" y="3702050"/>
          <p14:tracePt t="34425" x="7461250" y="3702050"/>
          <p14:tracePt t="34442" x="7696200" y="3702050"/>
          <p14:tracePt t="34459" x="8001000" y="3702050"/>
          <p14:tracePt t="34475" x="8210550" y="3702050"/>
          <p14:tracePt t="34493" x="8305800" y="3702050"/>
          <p14:tracePt t="34509" x="8318500" y="3702050"/>
          <p14:tracePt t="34526" x="8324850" y="3702050"/>
          <p14:tracePt t="34559" x="8312150" y="3702050"/>
          <p14:tracePt t="34575" x="8204200" y="3714750"/>
          <p14:tracePt t="34592" x="7981950" y="3721100"/>
          <p14:tracePt t="34609" x="7861300" y="3733800"/>
          <p14:tracePt t="34625" x="7835900" y="3740150"/>
          <p14:tracePt t="34642" x="7829550" y="3740150"/>
          <p14:tracePt t="34681" x="7842250" y="3740150"/>
          <p14:tracePt t="34692" x="7861300" y="3740150"/>
          <p14:tracePt t="34709" x="7975600" y="3740150"/>
          <p14:tracePt t="34725" x="8147050" y="3740150"/>
          <p14:tracePt t="34742" x="8362950" y="3740150"/>
          <p14:tracePt t="34759" x="8572500" y="3740150"/>
          <p14:tracePt t="34761" x="8636000" y="3740150"/>
          <p14:tracePt t="34776" x="8680450" y="3740150"/>
          <p14:tracePt t="34793" x="8705850" y="3740150"/>
          <p14:tracePt t="34842" x="8680450" y="3740150"/>
          <p14:tracePt t="34850" x="8661400" y="3740150"/>
          <p14:tracePt t="34859" x="8648700" y="3740150"/>
          <p14:tracePt t="34876" x="8629650" y="3740150"/>
          <p14:tracePt t="34947" x="8636000" y="3733800"/>
          <p14:tracePt t="34954" x="8661400" y="3727450"/>
          <p14:tracePt t="34962" x="8705850" y="3721100"/>
          <p14:tracePt t="34976" x="8756650" y="3708400"/>
          <p14:tracePt t="34993" x="8934450" y="3695700"/>
          <p14:tracePt t="35009" x="9067800" y="3695700"/>
          <p14:tracePt t="35026" x="9144000" y="3695700"/>
          <p14:tracePt t="35042" x="9175750" y="3695700"/>
          <p14:tracePt t="35097" x="9169400" y="3695700"/>
          <p14:tracePt t="35108" x="9144000" y="3695700"/>
          <p14:tracePt t="35113" x="9112250" y="3695700"/>
          <p14:tracePt t="35125" x="9048750" y="3695700"/>
          <p14:tracePt t="35142" x="8890000" y="3695700"/>
          <p14:tracePt t="35159" x="8718550" y="3695700"/>
          <p14:tracePt t="35162" x="8629650" y="3695700"/>
          <p14:tracePt t="35176" x="8477250" y="3695700"/>
          <p14:tracePt t="35192" x="8426450" y="3695700"/>
          <p14:tracePt t="35209" x="8420100" y="3695700"/>
          <p14:tracePt t="35275" x="8426450" y="3695700"/>
          <p14:tracePt t="35285" x="8439150" y="3695700"/>
          <p14:tracePt t="35296" x="8483600" y="3689350"/>
          <p14:tracePt t="35309" x="8585200" y="3689350"/>
          <p14:tracePt t="35326" x="8801100" y="3689350"/>
          <p14:tracePt t="35329" x="8928100" y="3689350"/>
          <p14:tracePt t="35342" x="9080500" y="3689350"/>
          <p14:tracePt t="35345" x="9232900" y="3689350"/>
          <p14:tracePt t="35359" x="9359900" y="3689350"/>
          <p14:tracePt t="35376" x="9563100" y="3689350"/>
          <p14:tracePt t="35378" x="9626600" y="3689350"/>
          <p14:tracePt t="35392" x="9683750" y="3689350"/>
          <p14:tracePt t="35409" x="9702800" y="3689350"/>
          <p14:tracePt t="35459" x="9677400" y="3689350"/>
          <p14:tracePt t="35469" x="9645650" y="3689350"/>
          <p14:tracePt t="35479" x="9582150" y="3695700"/>
          <p14:tracePt t="35492" x="9455150" y="3702050"/>
          <p14:tracePt t="35508" x="9302750" y="3702050"/>
          <p14:tracePt t="35525" x="9226550" y="3702050"/>
          <p14:tracePt t="35542" x="9207500" y="3702050"/>
          <p14:tracePt t="35558" x="9201150" y="3702050"/>
          <p14:tracePt t="35609" x="9213850" y="3702050"/>
          <p14:tracePt t="35617" x="9232900" y="3702050"/>
          <p14:tracePt t="35625" x="9277350" y="3695700"/>
          <p14:tracePt t="35642" x="9372600" y="3695700"/>
          <p14:tracePt t="35658" x="9518650" y="3695700"/>
          <p14:tracePt t="35675" x="9639300" y="3695700"/>
          <p14:tracePt t="35692" x="9677400" y="3695700"/>
          <p14:tracePt t="35708" x="9690100" y="3695700"/>
          <p14:tracePt t="35762" x="9683750" y="3695700"/>
          <p14:tracePt t="35771" x="9671050" y="3695700"/>
          <p14:tracePt t="35777" x="9645650" y="3695700"/>
          <p14:tracePt t="35792" x="9588500" y="3695700"/>
          <p14:tracePt t="35808" x="9537700" y="3695700"/>
          <p14:tracePt t="35825" x="9525000" y="3695700"/>
          <p14:tracePt t="35842" x="9518650" y="3695700"/>
          <p14:tracePt t="35889" x="9518650" y="3689350"/>
          <p14:tracePt t="35897" x="9537700" y="3689350"/>
          <p14:tracePt t="35909" x="9550400" y="3683000"/>
          <p14:tracePt t="35925" x="9626600" y="3683000"/>
          <p14:tracePt t="35942" x="9753600" y="3683000"/>
          <p14:tracePt t="35945" x="9804400" y="3683000"/>
          <p14:tracePt t="35959" x="9861550" y="3683000"/>
          <p14:tracePt t="35962" x="9880600" y="3683000"/>
          <p14:tracePt t="35975" x="9906000" y="3683000"/>
          <p14:tracePt t="35993" x="9918700" y="3683000"/>
          <p14:tracePt t="36169" x="9906000" y="3683000"/>
          <p14:tracePt t="36177" x="9886950" y="3683000"/>
          <p14:tracePt t="36185" x="9855200" y="3683000"/>
          <p14:tracePt t="36193" x="9823450" y="3683000"/>
          <p14:tracePt t="36208" x="9734550" y="3683000"/>
          <p14:tracePt t="36225" x="9683750" y="3683000"/>
          <p14:tracePt t="36241" x="9671050" y="3683000"/>
          <p14:tracePt t="36258" x="9664700" y="3683000"/>
          <p14:tracePt t="36345" x="9671050" y="3683000"/>
          <p14:tracePt t="36356" x="9702800" y="3683000"/>
          <p14:tracePt t="36364" x="9740900" y="3683000"/>
          <p14:tracePt t="36376" x="9804400" y="3683000"/>
          <p14:tracePt t="36392" x="9956800" y="3683000"/>
          <p14:tracePt t="36394" x="10026650" y="3683000"/>
          <p14:tracePt t="36408" x="10166350" y="3683000"/>
          <p14:tracePt t="36425" x="10236200" y="3683000"/>
          <p14:tracePt t="36441" x="10248900" y="3683000"/>
          <p14:tracePt t="36602" x="10255250" y="3676650"/>
          <p14:tracePt t="36619" x="10267950" y="3670300"/>
          <p14:tracePt t="36627" x="10274300" y="3670300"/>
          <p14:tracePt t="36642" x="10306050" y="3663950"/>
          <p14:tracePt t="36659" x="10350500" y="3663950"/>
          <p14:tracePt t="36675" x="10388600" y="3663950"/>
          <p14:tracePt t="36693" x="10414000" y="3663950"/>
          <p14:tracePt t="36709" x="10433050" y="3663950"/>
          <p14:tracePt t="36713" x="10439400" y="3663950"/>
          <p14:tracePt t="36725" x="10445750" y="3663950"/>
          <p14:tracePt t="37634" x="10452100" y="3663950"/>
          <p14:tracePt t="37642" x="10458450" y="3663950"/>
          <p14:tracePt t="37650" x="10471150" y="3663950"/>
          <p14:tracePt t="37659" x="10509250" y="3657600"/>
          <p14:tracePt t="37675" x="10572750" y="3651250"/>
          <p14:tracePt t="37691" x="10680700" y="3651250"/>
          <p14:tracePt t="37708" x="10795000" y="3651250"/>
          <p14:tracePt t="37725" x="10883900" y="3651250"/>
          <p14:tracePt t="37742" x="10947400" y="3651250"/>
          <p14:tracePt t="37745" x="10979150" y="3651250"/>
          <p14:tracePt t="37758" x="11004550" y="3651250"/>
          <p14:tracePt t="37761" x="11036300" y="3651250"/>
          <p14:tracePt t="37775" x="11061700" y="3651250"/>
          <p14:tracePt t="37791" x="11099800" y="3651250"/>
          <p14:tracePt t="37793" x="11112500" y="3651250"/>
          <p14:tracePt t="37808" x="11118850" y="3651250"/>
          <p14:tracePt t="37922" x="11125200" y="3651250"/>
          <p14:tracePt t="37930" x="11137900" y="3651250"/>
          <p14:tracePt t="37942" x="11150600" y="3651250"/>
          <p14:tracePt t="37958" x="11207750" y="3651250"/>
          <p14:tracePt t="37975" x="11283950" y="3651250"/>
          <p14:tracePt t="37978" x="11328400" y="3651250"/>
          <p14:tracePt t="37991" x="11372850" y="3651250"/>
          <p14:tracePt t="38008" x="11455400" y="3651250"/>
          <p14:tracePt t="38024" x="11480800" y="3651250"/>
          <p14:tracePt t="38179" x="11468100" y="3651250"/>
          <p14:tracePt t="38187" x="11442700" y="3651250"/>
          <p14:tracePt t="38196" x="11410950" y="3651250"/>
          <p14:tracePt t="38208" x="11360150" y="3651250"/>
          <p14:tracePt t="38225" x="11023600" y="3651250"/>
          <p14:tracePt t="38242" x="10655300" y="3651250"/>
          <p14:tracePt t="38258" x="10242550" y="3651250"/>
          <p14:tracePt t="38274" x="9829800" y="3651250"/>
          <p14:tracePt t="38291" x="9480550" y="3651250"/>
          <p14:tracePt t="38308" x="9220200" y="3651250"/>
          <p14:tracePt t="38325" x="8959850" y="3651250"/>
          <p14:tracePt t="38341" x="8655050" y="3651250"/>
          <p14:tracePt t="38345" x="8502650" y="3651250"/>
          <p14:tracePt t="38358" x="8350250" y="3651250"/>
          <p14:tracePt t="38374" x="8001000" y="3651250"/>
          <p14:tracePt t="38391" x="7677150" y="3651250"/>
          <p14:tracePt t="38394" x="7480300" y="3651250"/>
          <p14:tracePt t="38408" x="7289800" y="3651250"/>
          <p14:tracePt t="38425" x="6743700" y="3651250"/>
          <p14:tracePt t="38441" x="6483350" y="3651250"/>
          <p14:tracePt t="38458" x="6261100" y="3651250"/>
          <p14:tracePt t="38474" x="6102350" y="3651250"/>
          <p14:tracePt t="38491" x="5975350" y="3651250"/>
          <p14:tracePt t="38508" x="5861050" y="3657600"/>
          <p14:tracePt t="38524" x="5778500" y="3676650"/>
          <p14:tracePt t="38541" x="5689600" y="3689350"/>
          <p14:tracePt t="38558" x="5632450" y="3702050"/>
          <p14:tracePt t="38574" x="5588000" y="3714750"/>
          <p14:tracePt t="38591" x="5556250" y="3727450"/>
          <p14:tracePt t="38609" x="5492750" y="3746500"/>
          <p14:tracePt t="38612" x="5461000" y="3759200"/>
          <p14:tracePt t="38624" x="5378450" y="3790950"/>
          <p14:tracePt t="38641" x="5308600" y="3803650"/>
          <p14:tracePt t="38658" x="5251450" y="3816350"/>
          <p14:tracePt t="38674" x="5168900" y="3829050"/>
          <p14:tracePt t="38691" x="5099050" y="3848100"/>
          <p14:tracePt t="38707" x="5048250" y="3854450"/>
          <p14:tracePt t="38724" x="4997450" y="3873500"/>
          <p14:tracePt t="38741" x="4940300" y="3886200"/>
          <p14:tracePt t="38757" x="4902200" y="3898900"/>
          <p14:tracePt t="38774" x="4851400" y="3905250"/>
          <p14:tracePt t="38791" x="4806950" y="3911600"/>
          <p14:tracePt t="38807" x="4768850" y="3917950"/>
          <p14:tracePt t="38824" x="4730750" y="3917950"/>
          <p14:tracePt t="38841" x="4711700" y="3930650"/>
          <p14:tracePt t="38960" x="4718050" y="3930650"/>
          <p14:tracePt t="38968" x="4743450" y="3930650"/>
          <p14:tracePt t="38977" x="4781550" y="3930650"/>
          <p14:tracePt t="38990" x="4857750" y="3930650"/>
          <p14:tracePt t="39007" x="5054600" y="3930650"/>
          <p14:tracePt t="39024" x="5359400" y="3930650"/>
          <p14:tracePt t="39040" x="5518150" y="3930650"/>
          <p14:tracePt t="39057" x="5613400" y="3930650"/>
          <p14:tracePt t="39074" x="5657850" y="3930650"/>
          <p14:tracePt t="39090" x="5664200" y="3930650"/>
          <p14:tracePt t="39162" x="5657850" y="3937000"/>
          <p14:tracePt t="39169" x="5645150" y="3937000"/>
          <p14:tracePt t="39178" x="5600700" y="3943350"/>
          <p14:tracePt t="39191" x="5556250" y="3949700"/>
          <p14:tracePt t="39208" x="5461000" y="3949700"/>
          <p14:tracePt t="39224" x="5378450" y="3949700"/>
          <p14:tracePt t="39240" x="5365750" y="3949700"/>
          <p14:tracePt t="39257" x="5359400" y="3949700"/>
          <p14:tracePt t="39321" x="5378450" y="3949700"/>
          <p14:tracePt t="39331" x="5416550" y="3949700"/>
          <p14:tracePt t="39341" x="5461000" y="3949700"/>
          <p14:tracePt t="39358" x="5568950" y="3949700"/>
          <p14:tracePt t="39374" x="5651500" y="3949700"/>
          <p14:tracePt t="39391" x="5689600" y="3949700"/>
          <p14:tracePt t="39408" x="5695950" y="3949700"/>
          <p14:tracePt t="40097" x="0" y="0"/>
        </p14:tracePtLst>
        <p14:tracePtLst>
          <p14:tracePt t="41066" x="7219950" y="4127500"/>
          <p14:tracePt t="41137" x="7245350" y="4127500"/>
          <p14:tracePt t="41145" x="7302500" y="4127500"/>
          <p14:tracePt t="41157" x="7378700" y="4127500"/>
          <p14:tracePt t="41173" x="7588250" y="4127500"/>
          <p14:tracePt t="41190" x="7905750" y="4127500"/>
          <p14:tracePt t="41206" x="8210550" y="4127500"/>
          <p14:tracePt t="41223" x="8356600" y="4127500"/>
          <p14:tracePt t="41224" x="8382000" y="4127500"/>
          <p14:tracePt t="41240" x="8388350" y="4127500"/>
          <p14:tracePt t="41240" x="8394700" y="4127500"/>
          <p14:tracePt t="41256" x="8401050" y="4127500"/>
          <p14:tracePt t="41273" x="8407400" y="4133850"/>
          <p14:tracePt t="41290" x="8413750" y="4140200"/>
          <p14:tracePt t="41320" x="8388350" y="4140200"/>
          <p14:tracePt t="41328" x="8350250" y="4146550"/>
          <p14:tracePt t="41340" x="8286750" y="4159250"/>
          <p14:tracePt t="41356" x="8102600" y="4165600"/>
          <p14:tracePt t="41373" x="7874000" y="4165600"/>
          <p14:tracePt t="41390" x="7683500" y="4165600"/>
          <p14:tracePt t="41406" x="7588250" y="4165600"/>
          <p14:tracePt t="41423" x="7575550" y="4165600"/>
          <p14:tracePt t="41440" x="7569200" y="4165600"/>
          <p14:tracePt t="41482" x="7588250" y="4165600"/>
          <p14:tracePt t="41489" x="7620000" y="4159250"/>
          <p14:tracePt t="41496" x="7658100" y="4159250"/>
          <p14:tracePt t="41506" x="7721600" y="4159250"/>
          <p14:tracePt t="41523" x="7905750" y="4159250"/>
          <p14:tracePt t="41540" x="8191500" y="4159250"/>
          <p14:tracePt t="41556" x="8496300" y="4159250"/>
          <p14:tracePt t="41573" x="8705850" y="4159250"/>
          <p14:tracePt t="41590" x="8788400" y="4159250"/>
          <p14:tracePt t="41606" x="8807450" y="4159250"/>
          <p14:tracePt t="41657" x="8788400" y="4159250"/>
          <p14:tracePt t="41668" x="8756650" y="4159250"/>
          <p14:tracePt t="41674" x="8705850" y="4159250"/>
          <p14:tracePt t="41690" x="8610600" y="4159250"/>
          <p14:tracePt t="41707" x="8534400" y="4159250"/>
          <p14:tracePt t="41723" x="8515350" y="4159250"/>
          <p14:tracePt t="41740" x="8502650" y="4159250"/>
          <p14:tracePt t="41809" x="8509000" y="4152900"/>
          <p14:tracePt t="41825" x="8515350" y="4152900"/>
          <p14:tracePt t="41832" x="8521700" y="4152900"/>
          <p14:tracePt t="41841" x="8528050" y="4152900"/>
          <p14:tracePt t="41912" x="8521700" y="4152900"/>
          <p14:tracePt t="41920" x="8496300" y="4152900"/>
          <p14:tracePt t="41928" x="8451850" y="4152900"/>
          <p14:tracePt t="41940" x="8375650" y="4152900"/>
          <p14:tracePt t="41956" x="8178800" y="4152900"/>
          <p14:tracePt t="41973" x="7956550" y="4152900"/>
          <p14:tracePt t="41989" x="7797800" y="4152900"/>
          <p14:tracePt t="42006" x="7766050" y="4152900"/>
          <p14:tracePt t="42023" x="7747000" y="4146550"/>
          <p14:tracePt t="42025" x="7740650" y="4146550"/>
          <p14:tracePt t="42041" x="7740650" y="4140200"/>
          <p14:tracePt t="42056" x="7766050" y="4140200"/>
          <p14:tracePt t="42073" x="7835900" y="4140200"/>
          <p14:tracePt t="42089" x="7956550" y="4140200"/>
          <p14:tracePt t="42106" x="8134350" y="4140200"/>
          <p14:tracePt t="42123" x="8324850" y="4140200"/>
          <p14:tracePt t="42139" x="8458200" y="4140200"/>
          <p14:tracePt t="42156" x="8496300" y="4140200"/>
          <p14:tracePt t="42173" x="8502650" y="4140200"/>
          <p14:tracePt t="42200" x="8496300" y="4140200"/>
          <p14:tracePt t="42209" x="8439150" y="4140200"/>
          <p14:tracePt t="42223" x="8362950" y="4140200"/>
          <p14:tracePt t="42239" x="8197850" y="4140200"/>
          <p14:tracePt t="42241" x="8121650" y="4140200"/>
          <p14:tracePt t="42256" x="8013700" y="4140200"/>
          <p14:tracePt t="42273" x="7981950" y="4140200"/>
          <p14:tracePt t="42289" x="7975600" y="4140200"/>
          <p14:tracePt t="42323" x="7994650" y="4140200"/>
          <p14:tracePt t="42339" x="8089900" y="4140200"/>
          <p14:tracePt t="42356" x="8255000" y="4140200"/>
          <p14:tracePt t="42373" x="8477250" y="4140200"/>
          <p14:tracePt t="42389" x="8655050" y="4140200"/>
          <p14:tracePt t="42406" x="8743950" y="4140200"/>
          <p14:tracePt t="42423" x="8756650" y="4140200"/>
          <p14:tracePt t="42448" x="8743950" y="4140200"/>
          <p14:tracePt t="42456" x="8712200" y="4140200"/>
          <p14:tracePt t="42473" x="8623300" y="4140200"/>
          <p14:tracePt t="42489" x="8553450" y="4140200"/>
          <p14:tracePt t="42506" x="8515350" y="4140200"/>
          <p14:tracePt t="42523" x="8509000" y="4140200"/>
          <p14:tracePt t="42592" x="8509000" y="4133850"/>
          <p14:tracePt t="42680" x="8502650" y="4133850"/>
          <p14:tracePt t="42688" x="8489950" y="4133850"/>
          <p14:tracePt t="42696" x="8458200" y="4133850"/>
          <p14:tracePt t="42706" x="8394700" y="4133850"/>
          <p14:tracePt t="42723" x="8185150" y="4133850"/>
          <p14:tracePt t="42739" x="7886700" y="4133850"/>
          <p14:tracePt t="42756" x="7581900" y="4133850"/>
          <p14:tracePt t="42773" x="7378700" y="4133850"/>
          <p14:tracePt t="42789" x="7308850" y="4133850"/>
          <p14:tracePt t="42806" x="7296150" y="4133850"/>
          <p14:tracePt t="42848" x="7302500" y="4127500"/>
          <p14:tracePt t="42856" x="7308850" y="4127500"/>
          <p14:tracePt t="42864" x="7359650" y="4121150"/>
          <p14:tracePt t="42873" x="7423150" y="4108450"/>
          <p14:tracePt t="42889" x="7600950" y="4108450"/>
          <p14:tracePt t="42906" x="7886700" y="4108450"/>
          <p14:tracePt t="42923" x="8147050" y="4108450"/>
          <p14:tracePt t="42940" x="8305800" y="4108450"/>
          <p14:tracePt t="42956" x="8337550" y="4108450"/>
          <p14:tracePt t="42973" x="8343900" y="4108450"/>
          <p14:tracePt t="43006" x="8267700" y="4108450"/>
          <p14:tracePt t="43023" x="8089900" y="4108450"/>
          <p14:tracePt t="43039" x="7867650" y="4108450"/>
          <p14:tracePt t="43056" x="7594600" y="4108450"/>
          <p14:tracePt t="43073" x="7524750" y="4108450"/>
          <p14:tracePt t="43089" x="7505700" y="4108450"/>
          <p14:tracePt t="43138" x="7524750" y="4108450"/>
          <p14:tracePt t="43145" x="7569200" y="4102100"/>
          <p14:tracePt t="43156" x="7620000" y="4102100"/>
          <p14:tracePt t="43173" x="7810500" y="4102100"/>
          <p14:tracePt t="43189" x="8058150" y="4102100"/>
          <p14:tracePt t="43207" x="8267700" y="4102100"/>
          <p14:tracePt t="43209" x="8337550" y="4102100"/>
          <p14:tracePt t="43223" x="8382000" y="4102100"/>
          <p14:tracePt t="43239" x="8401050" y="4102100"/>
          <p14:tracePt t="43256" x="8407400" y="4102100"/>
          <p14:tracePt t="43273" x="8382000" y="4102100"/>
          <p14:tracePt t="43289" x="8255000" y="4102100"/>
          <p14:tracePt t="43306" x="8096250" y="4102100"/>
          <p14:tracePt t="43322" x="7969250" y="4102100"/>
          <p14:tracePt t="43339" x="7924800" y="4102100"/>
          <p14:tracePt t="43356" x="7918450" y="4102100"/>
          <p14:tracePt t="43392" x="7924800" y="4102100"/>
          <p14:tracePt t="43407" x="7950200" y="4102100"/>
          <p14:tracePt t="43422" x="8045450" y="4102100"/>
          <p14:tracePt t="43439" x="8153400" y="4102100"/>
          <p14:tracePt t="43456" x="8255000" y="4102100"/>
          <p14:tracePt t="43456" x="8299450" y="4102100"/>
          <p14:tracePt t="43472" x="8324850" y="4102100"/>
          <p14:tracePt t="43489" x="8331200" y="4102100"/>
          <p14:tracePt t="43817" x="0" y="0"/>
        </p14:tracePtLst>
        <p14:tracePtLst>
          <p14:tracePt t="44507" x="9213850" y="4121150"/>
          <p14:tracePt t="44545" x="9220200" y="4121150"/>
          <p14:tracePt t="44562" x="9226550" y="4121150"/>
          <p14:tracePt t="44569" x="9232900" y="4121150"/>
          <p14:tracePt t="44577" x="9239250" y="4121150"/>
          <p14:tracePt t="44589" x="9258300" y="4121150"/>
          <p14:tracePt t="44605" x="9309100" y="4121150"/>
          <p14:tracePt t="44622" x="9410700" y="4121150"/>
          <p14:tracePt t="44639" x="9550400" y="4121150"/>
          <p14:tracePt t="44642" x="9626600" y="4121150"/>
          <p14:tracePt t="44656" x="9696450" y="4121150"/>
          <p14:tracePt t="44673" x="9918700" y="4121150"/>
          <p14:tracePt t="44689" x="10026650" y="4121150"/>
          <p14:tracePt t="44706" x="10083800" y="4121150"/>
          <p14:tracePt t="44722" x="10096500" y="4121150"/>
          <p14:tracePt t="44739" x="10102850" y="4121150"/>
          <p14:tracePt t="44762" x="10109200" y="4121150"/>
          <p14:tracePt t="44772" x="10115550" y="4121150"/>
          <p14:tracePt t="44788" x="10121900" y="4121150"/>
          <p14:tracePt t="44805" x="10128250" y="4121150"/>
          <p14:tracePt t="44822" x="10134600" y="4121150"/>
          <p14:tracePt t="44839" x="10140950" y="4121150"/>
          <p14:tracePt t="45034" x="10147300" y="4121150"/>
          <p14:tracePt t="45051" x="10153650" y="4121150"/>
          <p14:tracePt t="45061" x="10160000" y="4121150"/>
          <p14:tracePt t="45074" x="10210800" y="4121150"/>
          <p14:tracePt t="45089" x="10287000" y="4114800"/>
          <p14:tracePt t="45105" x="10439400" y="4114800"/>
          <p14:tracePt t="45122" x="10629900" y="4114800"/>
          <p14:tracePt t="45139" x="10788650" y="4114800"/>
          <p14:tracePt t="45155" x="10852150" y="4114800"/>
          <p14:tracePt t="45172" x="10864850" y="4114800"/>
          <p14:tracePt t="45505" x="10871200" y="4114800"/>
          <p14:tracePt t="45513" x="10883900" y="4114800"/>
          <p14:tracePt t="45522" x="10896600" y="4114800"/>
          <p14:tracePt t="45538" x="10972800" y="4114800"/>
          <p14:tracePt t="45555" x="11087100" y="4114800"/>
          <p14:tracePt t="45572" x="11258550" y="4114800"/>
          <p14:tracePt t="45588" x="11404600" y="4114800"/>
          <p14:tracePt t="45605" x="11474450" y="4114800"/>
          <p14:tracePt t="45622" x="11493500" y="4114800"/>
          <p14:tracePt t="45639" x="11499850" y="4114800"/>
          <p14:tracePt t="45803" x="11506200" y="4108450"/>
          <p14:tracePt t="45809" x="0" y="0"/>
        </p14:tracePtLst>
        <p14:tracePtLst>
          <p14:tracePt t="46477" x="4699000" y="4394200"/>
          <p14:tracePt t="46515" x="4711700" y="4394200"/>
          <p14:tracePt t="46525" x="4737100" y="4394200"/>
          <p14:tracePt t="46539" x="4819650" y="4394200"/>
          <p14:tracePt t="46556" x="4984750" y="4394200"/>
          <p14:tracePt t="46561" x="5105400" y="4394200"/>
          <p14:tracePt t="46572" x="5232400" y="4394200"/>
          <p14:tracePt t="46589" x="5581650" y="4394200"/>
          <p14:tracePt t="46594" x="5753100" y="4394200"/>
          <p14:tracePt t="46606" x="5905500" y="4394200"/>
          <p14:tracePt t="46623" x="6096000" y="4394200"/>
          <p14:tracePt t="46630" x="6134100" y="4394200"/>
          <p14:tracePt t="46639" x="6153150" y="4394200"/>
          <p14:tracePt t="46655" x="6165850" y="4394200"/>
          <p14:tracePt t="46733" x="6159500" y="4394200"/>
          <p14:tracePt t="46742" x="6121400" y="4394200"/>
          <p14:tracePt t="46756" x="5969000" y="4394200"/>
          <p14:tracePt t="46772" x="5740400" y="4394200"/>
          <p14:tracePt t="46779" x="5607050" y="4394200"/>
          <p14:tracePt t="46791" x="5473700" y="4394200"/>
          <p14:tracePt t="46793" x="5372100" y="4394200"/>
          <p14:tracePt t="46805" x="5276850" y="4394200"/>
          <p14:tracePt t="46821" x="5168900" y="4394200"/>
          <p14:tracePt t="46838" x="5149850" y="4394200"/>
          <p14:tracePt t="46855" x="5143500" y="4394200"/>
          <p14:tracePt t="46915" x="5162550" y="4394200"/>
          <p14:tracePt t="46922" x="5200650" y="4394200"/>
          <p14:tracePt t="46932" x="5264150" y="4394200"/>
          <p14:tracePt t="46938" x="5353050" y="4394200"/>
          <p14:tracePt t="46955" x="5549900" y="4394200"/>
          <p14:tracePt t="46972" x="5708650" y="4394200"/>
          <p14:tracePt t="46988" x="5803900" y="4400550"/>
          <p14:tracePt t="47005" x="5822950" y="4406900"/>
          <p14:tracePt t="47022" x="5829300" y="4406900"/>
          <p14:tracePt t="47082" x="5816600" y="4406900"/>
          <p14:tracePt t="47089" x="5772150" y="4406900"/>
          <p14:tracePt t="47099" x="5721350" y="4406900"/>
          <p14:tracePt t="47106" x="5645150" y="4406900"/>
          <p14:tracePt t="47121" x="5467350" y="4406900"/>
          <p14:tracePt t="47138" x="5276850" y="4406900"/>
          <p14:tracePt t="47155" x="5130800" y="4406900"/>
          <p14:tracePt t="47172" x="5086350" y="4406900"/>
          <p14:tracePt t="47188" x="5080000" y="4406900"/>
          <p14:tracePt t="47259" x="5105400" y="4406900"/>
          <p14:tracePt t="47269" x="5137150" y="4406900"/>
          <p14:tracePt t="47277" x="5175250" y="4406900"/>
          <p14:tracePt t="47289" x="5295900" y="4406900"/>
          <p14:tracePt t="47305" x="5403850" y="4406900"/>
          <p14:tracePt t="47322" x="5435600" y="4406900"/>
          <p14:tracePt t="47338" x="5441950" y="4406900"/>
          <p14:tracePt t="47385" x="5422900" y="4406900"/>
          <p14:tracePt t="47396" x="5384800" y="4406900"/>
          <p14:tracePt t="47405" x="5340350" y="4406900"/>
          <p14:tracePt t="47421" x="5276850" y="4406900"/>
          <p14:tracePt t="47438" x="5232400" y="4406900"/>
          <p14:tracePt t="47455" x="5226050" y="4406900"/>
          <p14:tracePt t="47522" x="5238750" y="4406900"/>
          <p14:tracePt t="47529" x="5270500" y="4406900"/>
          <p14:tracePt t="47538" x="5314950" y="4406900"/>
          <p14:tracePt t="47555" x="5422900" y="4406900"/>
          <p14:tracePt t="47571" x="5499100" y="4406900"/>
          <p14:tracePt t="47588" x="5524500" y="4406900"/>
          <p14:tracePt t="47604" x="5530850" y="4406900"/>
          <p14:tracePt t="48081" x="0" y="0"/>
        </p14:tracePtLst>
        <p14:tracePtLst>
          <p14:tracePt t="49875" x="946150" y="4692650"/>
          <p14:tracePt t="49930" x="939800" y="4692650"/>
          <p14:tracePt t="49939" x="920750" y="4692650"/>
          <p14:tracePt t="49945" x="908050" y="4705350"/>
          <p14:tracePt t="49954" x="895350" y="4730750"/>
          <p14:tracePt t="49970" x="869950" y="4794250"/>
          <p14:tracePt t="49987" x="831850" y="4883150"/>
          <p14:tracePt t="50004" x="800100" y="5010150"/>
          <p14:tracePt t="50020" x="774700" y="5156200"/>
          <p14:tracePt t="50037" x="774700" y="5308600"/>
          <p14:tracePt t="50054" x="793750" y="5486400"/>
          <p14:tracePt t="50070" x="857250" y="5670550"/>
          <p14:tracePt t="50074" x="882650" y="5746750"/>
          <p14:tracePt t="50087" x="914400" y="5816600"/>
          <p14:tracePt t="50104" x="1022350" y="6000750"/>
          <p14:tracePt t="50121" x="1085850" y="6083300"/>
          <p14:tracePt t="50139" x="1143000" y="6134100"/>
          <p14:tracePt t="50155" x="1187450" y="6153150"/>
          <p14:tracePt t="50171" x="1212850" y="6172200"/>
          <p14:tracePt t="50187" x="1231900" y="6172200"/>
          <p14:tracePt t="50204" x="1282700" y="6172200"/>
          <p14:tracePt t="50221" x="1358900" y="6134100"/>
          <p14:tracePt t="50238" x="1460500" y="6064250"/>
          <p14:tracePt t="50254" x="1574800" y="5930900"/>
          <p14:tracePt t="50258" x="1638300" y="5842000"/>
          <p14:tracePt t="50271" x="1701800" y="5753100"/>
          <p14:tracePt t="50287" x="1778000" y="5581650"/>
          <p14:tracePt t="50303" x="1809750" y="5429250"/>
          <p14:tracePt t="50305" x="1809750" y="5365750"/>
          <p14:tracePt t="50320" x="1809750" y="5207000"/>
          <p14:tracePt t="50337" x="1758950" y="5073650"/>
          <p14:tracePt t="50353" x="1676400" y="4953000"/>
          <p14:tracePt t="50370" x="1555750" y="4851400"/>
          <p14:tracePt t="50387" x="1409700" y="4775200"/>
          <p14:tracePt t="50404" x="1263650" y="4743450"/>
          <p14:tracePt t="50420" x="1136650" y="4711700"/>
          <p14:tracePt t="50438" x="1079500" y="4705350"/>
          <p14:tracePt t="50454" x="1022350" y="4705350"/>
          <p14:tracePt t="50458" x="996950" y="4705350"/>
          <p14:tracePt t="50470" x="984250" y="4711700"/>
          <p14:tracePt t="50487" x="952500" y="4730750"/>
          <p14:tracePt t="50489" x="933450" y="4756150"/>
          <p14:tracePt t="50504" x="914400" y="4794250"/>
          <p14:tracePt t="50521" x="876300" y="4946650"/>
          <p14:tracePt t="50538" x="863600" y="5080000"/>
          <p14:tracePt t="50554" x="850900" y="5226050"/>
          <p14:tracePt t="50570" x="876300" y="5422900"/>
          <p14:tracePt t="50587" x="952500" y="5607050"/>
          <p14:tracePt t="50604" x="1047750" y="5772150"/>
          <p14:tracePt t="50620" x="1149350" y="5880100"/>
          <p14:tracePt t="50637" x="1225550" y="5930900"/>
          <p14:tracePt t="50641" x="1250950" y="5943600"/>
          <p14:tracePt t="50653" x="1276350" y="5949950"/>
          <p14:tracePt t="50670" x="1314450" y="5956300"/>
          <p14:tracePt t="50687" x="1371600" y="5956300"/>
          <p14:tracePt t="50703" x="1454150" y="5930900"/>
          <p14:tracePt t="50720" x="1562100" y="5803900"/>
          <p14:tracePt t="50736" x="1600200" y="5670550"/>
          <p14:tracePt t="50753" x="1638300" y="5511800"/>
          <p14:tracePt t="50770" x="1638300" y="5359400"/>
          <p14:tracePt t="50787" x="1619250" y="5200650"/>
          <p14:tracePt t="50803" x="1574800" y="5054600"/>
          <p14:tracePt t="50820" x="1511300" y="4953000"/>
          <p14:tracePt t="50837" x="1422400" y="4851400"/>
          <p14:tracePt t="50853" x="1327150" y="4781550"/>
          <p14:tracePt t="50870" x="1219200" y="4730750"/>
          <p14:tracePt t="50887" x="1149350" y="4705350"/>
          <p14:tracePt t="50903" x="1098550" y="4692650"/>
          <p14:tracePt t="50920" x="1047750" y="4692650"/>
          <p14:tracePt t="50936" x="1009650" y="4692650"/>
          <p14:tracePt t="50954" x="958850" y="4737100"/>
          <p14:tracePt t="50970" x="901700" y="4851400"/>
          <p14:tracePt t="50987" x="838200" y="4997450"/>
          <p14:tracePt t="51003" x="787400" y="5162550"/>
          <p14:tracePt t="51020" x="768350" y="5340350"/>
          <p14:tracePt t="51036" x="768350" y="5499100"/>
          <p14:tracePt t="51053" x="812800" y="5664200"/>
          <p14:tracePt t="51070" x="876300" y="5791200"/>
          <p14:tracePt t="51086" x="952500" y="5886450"/>
          <p14:tracePt t="51103" x="1003300" y="5943600"/>
          <p14:tracePt t="51120" x="1079500" y="5994400"/>
          <p14:tracePt t="51137" x="1117600" y="6007100"/>
          <p14:tracePt t="51153" x="1149350" y="6007100"/>
          <p14:tracePt t="51170" x="1206500" y="5962650"/>
          <p14:tracePt t="51187" x="1276350" y="5842000"/>
          <p14:tracePt t="51203" x="1352550" y="5645150"/>
          <p14:tracePt t="51220" x="1409700" y="5422900"/>
          <p14:tracePt t="51238" x="1422400" y="5257800"/>
          <p14:tracePt t="51253" x="1409700" y="5086350"/>
          <p14:tracePt t="51257" x="1390650" y="5022850"/>
          <p14:tracePt t="51270" x="1377950" y="4965700"/>
          <p14:tracePt t="51287" x="1333500" y="4883150"/>
          <p14:tracePt t="51289" x="1308100" y="4845050"/>
          <p14:tracePt t="51303" x="1289050" y="4813300"/>
          <p14:tracePt t="51320" x="1231900" y="4762500"/>
          <p14:tracePt t="51337" x="1206500" y="4756150"/>
          <p14:tracePt t="51353" x="1181100" y="4749800"/>
          <p14:tracePt t="51370" x="1162050" y="4743450"/>
          <p14:tracePt t="51387" x="1123950" y="4743450"/>
          <p14:tracePt t="51404" x="1066800" y="4743450"/>
          <p14:tracePt t="51420" x="990600" y="4787900"/>
          <p14:tracePt t="51437" x="927100" y="4883150"/>
          <p14:tracePt t="51453" x="869950" y="5016500"/>
          <p14:tracePt t="51456" x="844550" y="5105400"/>
          <p14:tracePt t="51470" x="825500" y="5200650"/>
          <p14:tracePt t="51486" x="800100" y="5416550"/>
          <p14:tracePt t="51503" x="819150" y="5607050"/>
          <p14:tracePt t="51520" x="869950" y="5759450"/>
          <p14:tracePt t="51537" x="984250" y="5911850"/>
          <p14:tracePt t="51553" x="1073150" y="5988050"/>
          <p14:tracePt t="51570" x="1143000" y="6013450"/>
          <p14:tracePt t="51586" x="1187450" y="6019800"/>
          <p14:tracePt t="51603" x="1238250" y="6013450"/>
          <p14:tracePt t="51620" x="1289050" y="5937250"/>
          <p14:tracePt t="51636" x="1358900" y="5765800"/>
          <p14:tracePt t="51653" x="1409700" y="5549900"/>
          <p14:tracePt t="51670" x="1428750" y="5378450"/>
          <p14:tracePt t="51686" x="1428750" y="5270500"/>
          <p14:tracePt t="51703" x="1428750" y="5175250"/>
          <p14:tracePt t="51720" x="1422400" y="5124450"/>
          <p14:tracePt t="51721" x="1416050" y="5105400"/>
          <p14:tracePt t="51736" x="1397000" y="5073650"/>
          <p14:tracePt t="51753" x="1377950" y="5035550"/>
          <p14:tracePt t="51770" x="1365250" y="5016500"/>
          <p14:tracePt t="51786" x="1358900" y="5003800"/>
          <p14:tracePt t="52065" x="0" y="0"/>
        </p14:tracePtLst>
        <p14:tracePtLst>
          <p14:tracePt t="52314" x="908050" y="4730750"/>
          <p14:tracePt t="52321" x="901700" y="4737100"/>
          <p14:tracePt t="52329" x="889000" y="4756150"/>
          <p14:tracePt t="52337" x="882650" y="4775200"/>
          <p14:tracePt t="52353" x="857250" y="4845050"/>
          <p14:tracePt t="52369" x="831850" y="4953000"/>
          <p14:tracePt t="52386" x="831850" y="5048250"/>
          <p14:tracePt t="52403" x="857250" y="5162550"/>
          <p14:tracePt t="52419" x="908050" y="5238750"/>
          <p14:tracePt t="52436" x="990600" y="5270500"/>
          <p14:tracePt t="52453" x="1092200" y="5289550"/>
          <p14:tracePt t="52469" x="1193800" y="5264150"/>
          <p14:tracePt t="52486" x="1282700" y="5162550"/>
          <p14:tracePt t="52503" x="1352550" y="5010150"/>
          <p14:tracePt t="52519" x="1384300" y="4845050"/>
          <p14:tracePt t="52521" x="1390650" y="4781550"/>
          <p14:tracePt t="52536" x="1390650" y="4699000"/>
          <p14:tracePt t="52553" x="1390650" y="4648200"/>
          <p14:tracePt t="52569" x="1390650" y="4629150"/>
          <p14:tracePt t="52586" x="1390650" y="4622800"/>
          <p14:tracePt t="52697" x="0" y="0"/>
        </p14:tracePtLst>
        <p14:tracePtLst>
          <p14:tracePt t="53204" x="1308100" y="5454650"/>
          <p14:tracePt t="53214" x="1301750" y="5454650"/>
          <p14:tracePt t="53221" x="1295400" y="5454650"/>
          <p14:tracePt t="53236" x="1276350" y="5454650"/>
          <p14:tracePt t="53253" x="1263650" y="5473700"/>
          <p14:tracePt t="53269" x="1244600" y="5505450"/>
          <p14:tracePt t="53275" x="1238250" y="5530850"/>
          <p14:tracePt t="53286" x="1225550" y="5556250"/>
          <p14:tracePt t="53303" x="1193800" y="5638800"/>
          <p14:tracePt t="53305" x="1181100" y="5683250"/>
          <p14:tracePt t="53319" x="1168400" y="5740400"/>
          <p14:tracePt t="53336" x="1168400" y="5880100"/>
          <p14:tracePt t="53352" x="1168400" y="5969000"/>
          <p14:tracePt t="53369" x="1187450" y="6038850"/>
          <p14:tracePt t="53386" x="1200150" y="6064250"/>
          <p14:tracePt t="53402" x="1219200" y="6076950"/>
          <p14:tracePt t="53419" x="1238250" y="6083300"/>
          <p14:tracePt t="53436" x="1289050" y="6076950"/>
          <p14:tracePt t="53452" x="1371600" y="6026150"/>
          <p14:tracePt t="53469" x="1460500" y="5956300"/>
          <p14:tracePt t="53486" x="1530350" y="5880100"/>
          <p14:tracePt t="53502" x="1562100" y="5822950"/>
          <p14:tracePt t="53519" x="1574800" y="5791200"/>
          <p14:tracePt t="53520" x="1574800" y="5778500"/>
          <p14:tracePt t="53536" x="1574800" y="5759450"/>
          <p14:tracePt t="53537" x="1574800" y="5746750"/>
          <p14:tracePt t="53553" x="1574800" y="5702300"/>
          <p14:tracePt t="53569" x="1555750" y="5676900"/>
          <p14:tracePt t="53586" x="1536700" y="5651500"/>
          <p14:tracePt t="53602" x="1504950" y="5632450"/>
          <p14:tracePt t="53619" x="1479550" y="5613400"/>
          <p14:tracePt t="53636" x="1473200" y="5607050"/>
          <p14:tracePt t="53669" x="1466850" y="5607050"/>
          <p14:tracePt t="53685" x="1454150" y="5607050"/>
          <p14:tracePt t="53702" x="1447800" y="5626100"/>
          <p14:tracePt t="53719" x="1447800" y="5670550"/>
          <p14:tracePt t="53736" x="1447800" y="5708650"/>
          <p14:tracePt t="53736" x="1447800" y="5734050"/>
          <p14:tracePt t="53752" x="1473200" y="5765800"/>
          <p14:tracePt t="53769" x="1479550" y="5778500"/>
          <p14:tracePt t="53785" x="1485900" y="5778500"/>
          <p14:tracePt t="53802" x="1511300" y="5778500"/>
          <p14:tracePt t="53819" x="1543050" y="5746750"/>
          <p14:tracePt t="53835" x="1574800" y="5695950"/>
          <p14:tracePt t="53852" x="1593850" y="5645150"/>
          <p14:tracePt t="53869" x="1593850" y="5619750"/>
          <p14:tracePt t="53885" x="1593850" y="5607050"/>
          <p14:tracePt t="53902" x="1593850" y="5600700"/>
          <p14:tracePt t="54776" x="0" y="0"/>
        </p14:tracePtLst>
        <p14:tracePtLst>
          <p14:tracePt t="55218" x="920750" y="4724400"/>
          <p14:tracePt t="55225" x="914400" y="4724400"/>
          <p14:tracePt t="55235" x="901700" y="4724400"/>
          <p14:tracePt t="55252" x="869950" y="4749800"/>
          <p14:tracePt t="55268" x="819150" y="4832350"/>
          <p14:tracePt t="55285" x="774700" y="4965700"/>
          <p14:tracePt t="55302" x="730250" y="5118100"/>
          <p14:tracePt t="55319" x="723900" y="5238750"/>
          <p14:tracePt t="55335" x="736600" y="5346700"/>
          <p14:tracePt t="55352" x="838200" y="5454650"/>
          <p14:tracePt t="55368" x="952500" y="5486400"/>
          <p14:tracePt t="55385" x="1079500" y="5473700"/>
          <p14:tracePt t="55402" x="1238250" y="5372100"/>
          <p14:tracePt t="55419" x="1339850" y="5232400"/>
          <p14:tracePt t="55435" x="1390650" y="5099050"/>
          <p14:tracePt t="55452" x="1397000" y="5010150"/>
          <p14:tracePt t="55468" x="1390650" y="4953000"/>
          <p14:tracePt t="55485" x="1365250" y="4921250"/>
          <p14:tracePt t="55502" x="1333500" y="4895850"/>
          <p14:tracePt t="55518" x="1289050" y="4870450"/>
          <p14:tracePt t="55536" x="1225550" y="4845050"/>
          <p14:tracePt t="55552" x="1155700" y="4826000"/>
          <p14:tracePt t="55553" x="1111250" y="4819650"/>
          <p14:tracePt t="55569" x="1060450" y="4819650"/>
          <p14:tracePt t="55585" x="1016000" y="4826000"/>
          <p14:tracePt t="55602" x="996950" y="4851400"/>
          <p14:tracePt t="55618" x="984250" y="4870450"/>
          <p14:tracePt t="55635" x="977900" y="4889500"/>
          <p14:tracePt t="55652" x="977900" y="4921250"/>
          <p14:tracePt t="55668" x="984250" y="4946650"/>
          <p14:tracePt t="55685" x="990600" y="4978400"/>
          <p14:tracePt t="55702" x="1028700" y="4997450"/>
          <p14:tracePt t="55718" x="1073150" y="5016500"/>
          <p14:tracePt t="55735" x="1104900" y="5022850"/>
          <p14:tracePt t="55751" x="1143000" y="5010150"/>
          <p14:tracePt t="55752" x="1155700" y="4984750"/>
          <p14:tracePt t="55768" x="1162050" y="4908550"/>
          <p14:tracePt t="55785" x="1155700" y="4800600"/>
          <p14:tracePt t="55802" x="1092200" y="4705350"/>
          <p14:tracePt t="55818" x="1003300" y="4635500"/>
          <p14:tracePt t="55835" x="927100" y="4597400"/>
          <p14:tracePt t="55852" x="869950" y="4591050"/>
          <p14:tracePt t="55868" x="806450" y="4616450"/>
          <p14:tracePt t="55885" x="742950" y="4711700"/>
          <p14:tracePt t="55902" x="711200" y="4864100"/>
          <p14:tracePt t="55919" x="704850" y="5003800"/>
          <p14:tracePt t="55921" x="711200" y="5060950"/>
          <p14:tracePt t="55935" x="730250" y="5099050"/>
          <p14:tracePt t="55952" x="762000" y="5143500"/>
          <p14:tracePt t="55953" x="768350" y="5149850"/>
          <p14:tracePt t="55968" x="793750" y="5162550"/>
          <p14:tracePt t="55985" x="819150" y="5162550"/>
          <p14:tracePt t="56002" x="863600" y="5130800"/>
          <p14:tracePt t="56019" x="901700" y="5067300"/>
          <p14:tracePt t="56035" x="927100" y="5003800"/>
          <p14:tracePt t="56052" x="933450" y="4972050"/>
          <p14:tracePt t="56068" x="939800" y="4953000"/>
          <p14:tracePt t="56085" x="939800" y="4946650"/>
          <p14:tracePt t="56249" x="0" y="0"/>
        </p14:tracePtLst>
        <p14:tracePtLst>
          <p14:tracePt t="58978" x="857250" y="4648200"/>
          <p14:tracePt t="58987" x="850900" y="4648200"/>
          <p14:tracePt t="59001" x="838200" y="4654550"/>
          <p14:tracePt t="59017" x="825500" y="4705350"/>
          <p14:tracePt t="59034" x="800100" y="4787900"/>
          <p14:tracePt t="59051" x="800100" y="4883150"/>
          <p14:tracePt t="59067" x="819150" y="5022850"/>
          <p14:tracePt t="59084" x="869950" y="5143500"/>
          <p14:tracePt t="59101" x="933450" y="5238750"/>
          <p14:tracePt t="59117" x="996950" y="5289550"/>
          <p14:tracePt t="59134" x="1066800" y="5321300"/>
          <p14:tracePt t="59138" x="1092200" y="5327650"/>
          <p14:tracePt t="59151" x="1104900" y="5327650"/>
          <p14:tracePt t="59168" x="1136650" y="5327650"/>
          <p14:tracePt t="59184" x="1143000" y="5302250"/>
          <p14:tracePt t="59201" x="1143000" y="5226050"/>
          <p14:tracePt t="59217" x="1143000" y="5137150"/>
          <p14:tracePt t="59234" x="1136650" y="5080000"/>
          <p14:tracePt t="59251" x="1117600" y="5048250"/>
          <p14:tracePt t="59267" x="1098550" y="5022850"/>
          <p14:tracePt t="59284" x="1085850" y="5016500"/>
          <p14:tracePt t="59577" x="0" y="0"/>
        </p14:tracePtLst>
        <p14:tracePtLst>
          <p14:tracePt t="61914" x="9442450" y="5187950"/>
          <p14:tracePt t="61921" x="9442450" y="5149850"/>
          <p14:tracePt t="61933" x="9436100" y="5137150"/>
          <p14:tracePt t="61950" x="9423400" y="5092700"/>
          <p14:tracePt t="61966" x="9404350" y="5054600"/>
          <p14:tracePt t="61970" x="9398000" y="5041900"/>
          <p14:tracePt t="61983" x="9385300" y="5022850"/>
          <p14:tracePt t="62000" x="9372600" y="4991100"/>
          <p14:tracePt t="62002" x="9366250" y="4984750"/>
          <p14:tracePt t="62016" x="9353550" y="4972050"/>
          <p14:tracePt t="62057" x="9347200" y="4965700"/>
          <p14:tracePt t="62074" x="9340850" y="4959350"/>
          <p14:tracePt t="62090" x="9328150" y="4953000"/>
          <p14:tracePt t="62105" x="9321800" y="4940300"/>
          <p14:tracePt t="62145" x="9315450" y="4940300"/>
          <p14:tracePt t="62153" x="9309100" y="4940300"/>
          <p14:tracePt t="62176" x="9296400" y="4940300"/>
          <p14:tracePt t="62185" x="9277350" y="4940300"/>
          <p14:tracePt t="62192" x="9264650" y="4953000"/>
          <p14:tracePt t="62201" x="9232900" y="4978400"/>
          <p14:tracePt t="62216" x="9194800" y="5060950"/>
          <p14:tracePt t="62233" x="9182100" y="5143500"/>
          <p14:tracePt t="62249" x="9182100" y="5175250"/>
          <p14:tracePt t="62266" x="9182100" y="5200650"/>
          <p14:tracePt t="62283" x="9182100" y="5213350"/>
          <p14:tracePt t="62299" x="9188450" y="5213350"/>
          <p14:tracePt t="62333" x="9207500" y="5213350"/>
          <p14:tracePt t="62349" x="9226550" y="5213350"/>
          <p14:tracePt t="62366" x="9251950" y="5194300"/>
          <p14:tracePt t="62383" x="9283700" y="5149850"/>
          <p14:tracePt t="62399" x="9302750" y="5092700"/>
          <p14:tracePt t="62400" x="9302750" y="5067300"/>
          <p14:tracePt t="62416" x="9302750" y="5022850"/>
          <p14:tracePt t="62433" x="9302750" y="4972050"/>
          <p14:tracePt t="62449" x="9302750" y="4933950"/>
          <p14:tracePt t="62466" x="9302750" y="4914900"/>
          <p14:tracePt t="62483" x="9302750" y="4908550"/>
          <p14:tracePt t="62570" x="9296400" y="4902200"/>
          <p14:tracePt t="62628" x="9283700" y="4895850"/>
          <p14:tracePt t="62643" x="9283700" y="4889500"/>
          <p14:tracePt t="62653" x="9277350" y="4883150"/>
          <p14:tracePt t="62669" x="9271000" y="4876800"/>
          <p14:tracePt t="62705" x="9264650" y="4864100"/>
          <p14:tracePt t="62713" x="9258300" y="4864100"/>
          <p14:tracePt t="62745" x="9258300" y="4857750"/>
          <p14:tracePt t="62769" x="9251950" y="4857750"/>
          <p14:tracePt t="62778" x="9245600" y="4857750"/>
          <p14:tracePt t="62801" x="9239250" y="4857750"/>
          <p14:tracePt t="62809" x="9226550" y="4857750"/>
          <p14:tracePt t="62817" x="9213850" y="4864100"/>
          <p14:tracePt t="62833" x="9201150" y="4889500"/>
          <p14:tracePt t="62849" x="9194800" y="4940300"/>
          <p14:tracePt t="62866" x="9194800" y="4978400"/>
          <p14:tracePt t="62882" x="9194800" y="5010150"/>
          <p14:tracePt t="62899" x="9201150" y="5041900"/>
          <p14:tracePt t="62916" x="9213850" y="5067300"/>
          <p14:tracePt t="62932" x="9239250" y="5073650"/>
          <p14:tracePt t="62950" x="9251950" y="5073650"/>
          <p14:tracePt t="62966" x="9277350" y="5073650"/>
          <p14:tracePt t="62969" x="9296400" y="5073650"/>
          <p14:tracePt t="62983" x="9321800" y="5067300"/>
          <p14:tracePt t="62999" x="9340850" y="5035550"/>
          <p14:tracePt t="63016" x="9378950" y="4965700"/>
          <p14:tracePt t="63032" x="9385300" y="4933950"/>
          <p14:tracePt t="63050" x="9391650" y="4914900"/>
          <p14:tracePt t="63066" x="9391650" y="4908550"/>
          <p14:tracePt t="63187" x="9404350" y="4902200"/>
          <p14:tracePt t="63195" x="9429750" y="4908550"/>
          <p14:tracePt t="63205" x="9474200" y="4927600"/>
          <p14:tracePt t="63217" x="9594850" y="4965700"/>
          <p14:tracePt t="63232" x="9747250" y="5003800"/>
          <p14:tracePt t="63249" x="9867900" y="5010150"/>
          <p14:tracePt t="63266" x="9918700" y="5010150"/>
          <p14:tracePt t="63282" x="9937750" y="5010150"/>
          <p14:tracePt t="63368" x="9937750" y="5003800"/>
          <p14:tracePt t="63377" x="9931400" y="5003800"/>
          <p14:tracePt t="63386" x="9912350" y="5003800"/>
          <p14:tracePt t="63399" x="9893300" y="5010150"/>
          <p14:tracePt t="63416" x="9867900" y="5041900"/>
          <p14:tracePt t="63432" x="9848850" y="5073650"/>
          <p14:tracePt t="63449" x="9848850" y="5080000"/>
          <p14:tracePt t="63466" x="9848850" y="5092700"/>
          <p14:tracePt t="63483" x="9848850" y="5099050"/>
          <p14:tracePt t="63499" x="9861550" y="5105400"/>
          <p14:tracePt t="63516" x="9886950" y="5099050"/>
          <p14:tracePt t="63533" x="9906000" y="5092700"/>
          <p14:tracePt t="63549" x="9925050" y="5054600"/>
          <p14:tracePt t="63566" x="9925050" y="5016500"/>
          <p14:tracePt t="63582" x="9918700" y="4959350"/>
          <p14:tracePt t="63599" x="9906000" y="4921250"/>
          <p14:tracePt t="63616" x="9886950" y="4908550"/>
          <p14:tracePt t="63632" x="9880600" y="4908550"/>
          <p14:tracePt t="63666" x="9874250" y="4908550"/>
          <p14:tracePt t="63674" x="9867900" y="4927600"/>
          <p14:tracePt t="63682" x="9861550" y="4959350"/>
          <p14:tracePt t="63699" x="9861550" y="5016500"/>
          <p14:tracePt t="63716" x="9874250" y="5073650"/>
          <p14:tracePt t="63733" x="9893300" y="5105400"/>
          <p14:tracePt t="63749" x="9912350" y="5124450"/>
          <p14:tracePt t="63765" x="9925050" y="5124450"/>
          <p14:tracePt t="63782" x="9937750" y="5124450"/>
          <p14:tracePt t="63799" x="9956800" y="5105400"/>
          <p14:tracePt t="63816" x="9963150" y="5054600"/>
          <p14:tracePt t="63833" x="9975850" y="4946650"/>
          <p14:tracePt t="63849" x="9975850" y="4902200"/>
          <p14:tracePt t="63866" x="9975850" y="4864100"/>
          <p14:tracePt t="63882" x="9969500" y="4851400"/>
          <p14:tracePt t="63922" x="9963150" y="4851400"/>
          <p14:tracePt t="63937" x="9950450" y="4851400"/>
          <p14:tracePt t="63949" x="9950450" y="4864100"/>
          <p14:tracePt t="63966" x="9931400" y="4927600"/>
          <p14:tracePt t="63983" x="9925050" y="4978400"/>
          <p14:tracePt t="63985" x="9925050" y="4991100"/>
          <p14:tracePt t="63999" x="9925050" y="5003800"/>
          <p14:tracePt t="64016" x="9925050" y="5010150"/>
          <p14:tracePt t="64065" x="9925050" y="4991100"/>
          <p14:tracePt t="64074" x="9918700" y="4959350"/>
          <p14:tracePt t="64082" x="9912350" y="4927600"/>
          <p14:tracePt t="64099" x="9899650" y="4857750"/>
          <p14:tracePt t="64116" x="9880600" y="4806950"/>
          <p14:tracePt t="64132" x="9880600" y="4794250"/>
          <p14:tracePt t="64149" x="9880600" y="4787900"/>
          <p14:tracePt t="64291" x="9874250" y="4787900"/>
          <p14:tracePt t="64306" x="9867900" y="4806950"/>
          <p14:tracePt t="64316" x="9867900" y="4832350"/>
          <p14:tracePt t="64332" x="9867900" y="4883150"/>
          <p14:tracePt t="64349" x="9867900" y="4959350"/>
          <p14:tracePt t="64366" x="9867900" y="5010150"/>
          <p14:tracePt t="64382" x="9867900" y="5022850"/>
          <p14:tracePt t="64387" x="9867900" y="5029200"/>
          <p14:tracePt t="64491" x="9867900" y="5016500"/>
          <p14:tracePt t="64499" x="9861550" y="4978400"/>
          <p14:tracePt t="64508" x="9855200" y="4940300"/>
          <p14:tracePt t="64523" x="9836150" y="4851400"/>
          <p14:tracePt t="64535" x="9823450" y="4800600"/>
          <p14:tracePt t="64549" x="9804400" y="4679950"/>
          <p14:tracePt t="64566" x="9804400" y="4603750"/>
          <p14:tracePt t="64569" x="9804400" y="4578350"/>
          <p14:tracePt t="64582" x="9804400" y="4552950"/>
          <p14:tracePt t="64599" x="9804400" y="4527550"/>
          <p14:tracePt t="64604" x="9804400" y="4521200"/>
          <p14:tracePt t="64616" x="9804400" y="4514850"/>
          <p14:tracePt t="64683" x="9810750" y="4514850"/>
          <p14:tracePt t="64692" x="9842500" y="4552950"/>
          <p14:tracePt t="64700" x="9880600" y="4622800"/>
          <p14:tracePt t="64716" x="9969500" y="4775200"/>
          <p14:tracePt t="64733" x="10033000" y="4902200"/>
          <p14:tracePt t="64738" x="10052050" y="4940300"/>
          <p14:tracePt t="64749" x="10058400" y="4953000"/>
          <p14:tracePt t="64766" x="10058400" y="4959350"/>
          <p14:tracePt t="64794" x="10058400" y="4965700"/>
          <p14:tracePt t="64810" x="10052050" y="4965700"/>
          <p14:tracePt t="64819" x="10039350" y="4965700"/>
          <p14:tracePt t="64835" x="10033000" y="4965700"/>
          <p14:tracePt t="64849" x="10026650" y="4965700"/>
          <p14:tracePt t="64905" x="0" y="0"/>
        </p14:tracePtLst>
        <p14:tracePtLst>
          <p14:tracePt t="65576" x="1397000" y="4870450"/>
          <p14:tracePt t="65683" x="1403350" y="4870450"/>
          <p14:tracePt t="65690" x="1447800" y="4870450"/>
          <p14:tracePt t="65698" x="1517650" y="4870450"/>
          <p14:tracePt t="65715" x="1828800" y="4870450"/>
          <p14:tracePt t="65732" x="2495550" y="4870450"/>
          <p14:tracePt t="65748" x="3441700" y="4870450"/>
          <p14:tracePt t="65766" x="4508500" y="4870450"/>
          <p14:tracePt t="65782" x="5499100" y="4870450"/>
          <p14:tracePt t="65799" x="6375400" y="4870450"/>
          <p14:tracePt t="65815" x="7048500" y="4870450"/>
          <p14:tracePt t="65817" x="7283450" y="4870450"/>
          <p14:tracePt t="65832" x="7632700" y="4870450"/>
          <p14:tracePt t="65848" x="7842250" y="4870450"/>
          <p14:tracePt t="65865" x="8032750" y="4870450"/>
          <p14:tracePt t="65882" x="8197850" y="4870450"/>
          <p14:tracePt t="65898" x="8369300" y="4870450"/>
          <p14:tracePt t="65915" x="8515350" y="4870450"/>
          <p14:tracePt t="65931" x="8642350" y="4870450"/>
          <p14:tracePt t="65948" x="8750300" y="4870450"/>
          <p14:tracePt t="65965" x="8801100" y="4876800"/>
          <p14:tracePt t="65981" x="8851900" y="4889500"/>
          <p14:tracePt t="65998" x="8858250" y="4889500"/>
          <p14:tracePt t="66113" x="8851900" y="4889500"/>
          <p14:tracePt t="66121" x="8832850" y="4889500"/>
          <p14:tracePt t="66131" x="8807450" y="4889500"/>
          <p14:tracePt t="66148" x="8750300" y="4889500"/>
          <p14:tracePt t="66165" x="8699500" y="4889500"/>
          <p14:tracePt t="66182" x="8623300" y="4889500"/>
          <p14:tracePt t="66198" x="8566150" y="4889500"/>
          <p14:tracePt t="66215" x="8547100" y="4889500"/>
          <p14:tracePt t="66232" x="8540750" y="4889500"/>
          <p14:tracePt t="66275" x="8540750" y="4895850"/>
          <p14:tracePt t="66281" x="8559800" y="4902200"/>
          <p14:tracePt t="66290" x="8591550" y="4908550"/>
          <p14:tracePt t="66298" x="8636000" y="4914900"/>
          <p14:tracePt t="66315" x="8763000" y="4914900"/>
          <p14:tracePt t="66331" x="8934450" y="4914900"/>
          <p14:tracePt t="66348" x="9061450" y="4914900"/>
          <p14:tracePt t="66365" x="9105900" y="4914900"/>
          <p14:tracePt t="66382" x="9112250" y="4914900"/>
          <p14:tracePt t="67064" x="0" y="0"/>
        </p14:tracePtLst>
        <p14:tracePtLst>
          <p14:tracePt t="68170" x="1314450" y="5543550"/>
          <p14:tracePt t="68177" x="1308100" y="5543550"/>
          <p14:tracePt t="68184" x="1301750" y="5543550"/>
          <p14:tracePt t="68197" x="1295400" y="5543550"/>
          <p14:tracePt t="68214" x="1263650" y="5562600"/>
          <p14:tracePt t="68231" x="1238250" y="5600700"/>
          <p14:tracePt t="68248" x="1219200" y="5657850"/>
          <p14:tracePt t="68264" x="1219200" y="5689600"/>
          <p14:tracePt t="68281" x="1219200" y="5740400"/>
          <p14:tracePt t="68297" x="1231900" y="5791200"/>
          <p14:tracePt t="68314" x="1257300" y="5810250"/>
          <p14:tracePt t="68331" x="1308100" y="5835650"/>
          <p14:tracePt t="68348" x="1409700" y="5867400"/>
          <p14:tracePt t="68365" x="1530350" y="5886450"/>
          <p14:tracePt t="68381" x="1638300" y="5886450"/>
          <p14:tracePt t="68397" x="1720850" y="5854700"/>
          <p14:tracePt t="68414" x="1758950" y="5816600"/>
          <p14:tracePt t="68417" x="1771650" y="5778500"/>
          <p14:tracePt t="68431" x="1784350" y="5753100"/>
          <p14:tracePt t="68448" x="1790700" y="5727700"/>
          <p14:tracePt t="68464" x="1790700" y="5702300"/>
          <p14:tracePt t="68481" x="1790700" y="5695950"/>
          <p14:tracePt t="68641" x="0" y="0"/>
        </p14:tracePtLst>
        <p14:tracePtLst>
          <p14:tracePt t="69404" x="5118100" y="5803900"/>
          <p14:tracePt t="69546" x="5137150" y="5803900"/>
          <p14:tracePt t="69553" x="5168900" y="5803900"/>
          <p14:tracePt t="69564" x="5226050" y="5803900"/>
          <p14:tracePt t="69580" x="5416550" y="5803900"/>
          <p14:tracePt t="69597" x="5626100" y="5803900"/>
          <p14:tracePt t="69601" x="5721350" y="5803900"/>
          <p14:tracePt t="69614" x="5791200" y="5803900"/>
          <p14:tracePt t="69631" x="5899150" y="5803900"/>
          <p14:tracePt t="69633" x="5924550" y="5803900"/>
          <p14:tracePt t="69647" x="5930900" y="5803900"/>
          <p14:tracePt t="69664" x="5937250" y="5803900"/>
          <p14:tracePt t="69769" x="5918200" y="5803900"/>
          <p14:tracePt t="69776" x="5880100" y="5803900"/>
          <p14:tracePt t="69784" x="5803900" y="5803900"/>
          <p14:tracePt t="69797" x="5708650" y="5803900"/>
          <p14:tracePt t="69814" x="5480050" y="5803900"/>
          <p14:tracePt t="69830" x="5276850" y="5803900"/>
          <p14:tracePt t="69847" x="5175250" y="5803900"/>
          <p14:tracePt t="69864" x="5137150" y="5803900"/>
          <p14:tracePt t="69963" x="5168900" y="5803900"/>
          <p14:tracePt t="69970" x="5219700" y="5803900"/>
          <p14:tracePt t="69980" x="5283200" y="5803900"/>
          <p14:tracePt t="69997" x="5422900" y="5803900"/>
          <p14:tracePt t="70015" x="5530850" y="5803900"/>
          <p14:tracePt t="70017" x="5562600" y="5803900"/>
          <p14:tracePt t="70030" x="5588000" y="5803900"/>
          <p14:tracePt t="70047" x="5600700" y="5803900"/>
          <p14:tracePt t="70117" x="5588000" y="5803900"/>
          <p14:tracePt t="70125" x="5562600" y="5803900"/>
          <p14:tracePt t="70135" x="5524500" y="5803900"/>
          <p14:tracePt t="70148" x="5410200" y="5803900"/>
          <p14:tracePt t="70164" x="5308600" y="5803900"/>
          <p14:tracePt t="70180" x="5276850" y="5803900"/>
          <p14:tracePt t="70197" x="5270500" y="5803900"/>
          <p14:tracePt t="70275" x="5276850" y="5803900"/>
          <p14:tracePt t="70281" x="5308600" y="5803900"/>
          <p14:tracePt t="70290" x="5353050" y="5803900"/>
          <p14:tracePt t="70298" x="5416550" y="5803900"/>
          <p14:tracePt t="70314" x="5549900" y="5803900"/>
          <p14:tracePt t="70330" x="5619750" y="5803900"/>
          <p14:tracePt t="70347" x="5632450" y="5803900"/>
          <p14:tracePt t="70363" x="5638800" y="5803900"/>
          <p14:tracePt t="70402" x="5626100" y="5803900"/>
          <p14:tracePt t="70410" x="5600700" y="5803900"/>
          <p14:tracePt t="70417" x="5575300" y="5803900"/>
          <p14:tracePt t="70430" x="5556250" y="5803900"/>
          <p14:tracePt t="70447" x="5518150" y="5803900"/>
          <p14:tracePt t="70464" x="5511800" y="5803900"/>
          <p14:tracePt t="70538" x="5518150" y="5803900"/>
          <p14:tracePt t="70547" x="5537200" y="5803900"/>
          <p14:tracePt t="70553" x="5568950" y="5803900"/>
          <p14:tracePt t="70563" x="5594350" y="5803900"/>
          <p14:tracePt t="70580" x="5645150" y="5803900"/>
          <p14:tracePt t="70597" x="5689600" y="5803900"/>
          <p14:tracePt t="70613" x="5702300" y="5803900"/>
          <p14:tracePt t="70971" x="5708650" y="5803900"/>
          <p14:tracePt t="70977" x="5715000" y="5803900"/>
          <p14:tracePt t="70977" x="0" y="0"/>
        </p14:tracePtLst>
        <p14:tracePtLst>
          <p14:tracePt t="71507" x="7035800" y="5467350"/>
          <p14:tracePt t="71513" x="7029450" y="5467350"/>
          <p14:tracePt t="71521" x="7023100" y="5467350"/>
          <p14:tracePt t="71530" x="7016750" y="5467350"/>
          <p14:tracePt t="71546" x="6985000" y="5486400"/>
          <p14:tracePt t="71564" x="6959600" y="5549900"/>
          <p14:tracePt t="71580" x="6946900" y="5607050"/>
          <p14:tracePt t="71597" x="6946900" y="5645150"/>
          <p14:tracePt t="71613" x="6946900" y="5683250"/>
          <p14:tracePt t="71630" x="6972300" y="5715000"/>
          <p14:tracePt t="71647" x="7016750" y="5740400"/>
          <p14:tracePt t="71649" x="7054850" y="5759450"/>
          <p14:tracePt t="71663" x="7099300" y="5778500"/>
          <p14:tracePt t="71680" x="7188200" y="5797550"/>
          <p14:tracePt t="71697" x="7340600" y="5822950"/>
          <p14:tracePt t="71713" x="7423150" y="5810250"/>
          <p14:tracePt t="71730" x="7454900" y="5778500"/>
          <p14:tracePt t="71746" x="7473950" y="5740400"/>
          <p14:tracePt t="71763" x="7473950" y="5715000"/>
          <p14:tracePt t="71780" x="7473950" y="5695950"/>
          <p14:tracePt t="71796" x="7473950" y="5676900"/>
          <p14:tracePt t="71813" x="7461250" y="5651500"/>
          <p14:tracePt t="71830" x="7442200" y="5632450"/>
          <p14:tracePt t="71846" x="7404100" y="5607050"/>
          <p14:tracePt t="71863" x="7366000" y="5588000"/>
          <p14:tracePt t="71866" x="7353300" y="5581650"/>
          <p14:tracePt t="71968" x="0" y="0"/>
        </p14:tracePtLst>
        <p14:tracePtLst>
          <p14:tracePt t="72545" x="914400" y="4730750"/>
          <p14:tracePt t="72593" x="908050" y="4730750"/>
          <p14:tracePt t="72602" x="895350" y="4743450"/>
          <p14:tracePt t="72613" x="889000" y="4768850"/>
          <p14:tracePt t="72629" x="869950" y="4864100"/>
          <p14:tracePt t="72646" x="844550" y="4978400"/>
          <p14:tracePt t="72649" x="838200" y="5029200"/>
          <p14:tracePt t="72663" x="838200" y="5054600"/>
          <p14:tracePt t="72680" x="838200" y="5118100"/>
          <p14:tracePt t="72684" x="838200" y="5137150"/>
          <p14:tracePt t="72696" x="844550" y="5181600"/>
          <p14:tracePt t="72712" x="857250" y="5200650"/>
          <p14:tracePt t="72729" x="889000" y="5213350"/>
          <p14:tracePt t="72746" x="895350" y="5213350"/>
          <p14:tracePt t="72762" x="946150" y="5200650"/>
          <p14:tracePt t="72779" x="996950" y="5137150"/>
          <p14:tracePt t="72796" x="1047750" y="5010150"/>
          <p14:tracePt t="72813" x="1079500" y="4902200"/>
          <p14:tracePt t="72829" x="1085850" y="4832350"/>
          <p14:tracePt t="72846" x="1085850" y="4794250"/>
          <p14:tracePt t="72863" x="1085850" y="4781550"/>
          <p14:tracePt t="72944" x="1085850" y="4787900"/>
          <p14:tracePt t="72952" x="1085850" y="4800600"/>
          <p14:tracePt t="72962" x="1085850" y="4819650"/>
          <p14:tracePt t="72979" x="1092200" y="4876800"/>
          <p14:tracePt t="72996" x="1098550" y="4908550"/>
          <p14:tracePt t="73012" x="1104900" y="4921250"/>
          <p14:tracePt t="73029" x="1104900" y="4927600"/>
          <p14:tracePt t="73625" x="0" y="0"/>
        </p14:tracePtLst>
        <p14:tracePtLst>
          <p14:tracePt t="75130" x="977900" y="4572000"/>
          <p14:tracePt t="75188" x="977900" y="4578350"/>
          <p14:tracePt t="75194" x="977900" y="4610100"/>
          <p14:tracePt t="75201" x="977900" y="4641850"/>
          <p14:tracePt t="75212" x="977900" y="4699000"/>
          <p14:tracePt t="75228" x="977900" y="4826000"/>
          <p14:tracePt t="75245" x="977900" y="4972050"/>
          <p14:tracePt t="75262" x="977900" y="5130800"/>
          <p14:tracePt t="75278" x="977900" y="5276850"/>
          <p14:tracePt t="75295" x="977900" y="5435600"/>
          <p14:tracePt t="75312" x="1003300" y="5537200"/>
          <p14:tracePt t="75328" x="1016000" y="5581650"/>
          <p14:tracePt t="75345" x="1016000" y="5594350"/>
          <p14:tracePt t="75362" x="1016000" y="5600700"/>
          <p14:tracePt t="75378" x="1016000" y="5607050"/>
          <p14:tracePt t="75395" x="1022350" y="5619750"/>
          <p14:tracePt t="75650" x="1028700" y="5619750"/>
          <p14:tracePt t="75659" x="1028700" y="5607050"/>
          <p14:tracePt t="75667" x="1035050" y="5568950"/>
          <p14:tracePt t="75678" x="1047750" y="5530850"/>
          <p14:tracePt t="75695" x="1066800" y="5454650"/>
          <p14:tracePt t="75711" x="1066800" y="5378450"/>
          <p14:tracePt t="75713" x="1066800" y="5334000"/>
          <p14:tracePt t="75728" x="1066800" y="5264150"/>
          <p14:tracePt t="75745" x="1066800" y="5200650"/>
          <p14:tracePt t="75761" x="1066800" y="5137150"/>
          <p14:tracePt t="75778" x="1066800" y="5073650"/>
          <p14:tracePt t="75795" x="1066800" y="5029200"/>
          <p14:tracePt t="75812" x="1066800" y="5003800"/>
          <p14:tracePt t="75828" x="1073150" y="4978400"/>
          <p14:tracePt t="75845" x="1073150" y="4953000"/>
          <p14:tracePt t="75861" x="1073150" y="4933950"/>
          <p14:tracePt t="75878" x="1073150" y="4921250"/>
          <p14:tracePt t="76016" x="1073150" y="4914900"/>
          <p14:tracePt t="76024" x="1073150" y="4908550"/>
          <p14:tracePt t="76040" x="1073150" y="4889500"/>
          <p14:tracePt t="76048" x="1079500" y="4870450"/>
          <p14:tracePt t="76064" x="1079500" y="4851400"/>
          <p14:tracePt t="76078" x="1079500" y="4838700"/>
          <p14:tracePt t="76095" x="1079500" y="4800600"/>
          <p14:tracePt t="76111" x="1079500" y="4775200"/>
          <p14:tracePt t="76114" x="1079500" y="4762500"/>
          <p14:tracePt t="76129" x="1079500" y="4737100"/>
          <p14:tracePt t="76145" x="1079500" y="4711700"/>
          <p14:tracePt t="76161" x="1079500" y="4699000"/>
          <p14:tracePt t="76248" x="1079500" y="4718050"/>
          <p14:tracePt t="76256" x="1079500" y="4762500"/>
          <p14:tracePt t="76265" x="1079500" y="4819650"/>
          <p14:tracePt t="76278" x="1079500" y="4902200"/>
          <p14:tracePt t="76294" x="1079500" y="5092700"/>
          <p14:tracePt t="76311" x="1073150" y="5302250"/>
          <p14:tracePt t="76312" x="1073150" y="5384800"/>
          <p14:tracePt t="76328" x="1073150" y="5568950"/>
          <p14:tracePt t="76344" x="1073150" y="5715000"/>
          <p14:tracePt t="76361" x="1073150" y="5797550"/>
          <p14:tracePt t="76378" x="1073150" y="5822950"/>
          <p14:tracePt t="76395" x="1073150" y="5829300"/>
          <p14:tracePt t="76505" x="1073150" y="5803900"/>
          <p14:tracePt t="76516" x="1079500" y="5772150"/>
          <p14:tracePt t="76522" x="1092200" y="5727700"/>
          <p14:tracePt t="76531" x="1098550" y="5664200"/>
          <p14:tracePt t="76545" x="1104900" y="5524500"/>
          <p14:tracePt t="76561" x="1104900" y="5346700"/>
          <p14:tracePt t="76578" x="1123950" y="5162550"/>
          <p14:tracePt t="76594" x="1130300" y="5016500"/>
          <p14:tracePt t="76611" x="1130300" y="4908550"/>
          <p14:tracePt t="76628" x="1130300" y="4845050"/>
          <p14:tracePt t="76644" x="1130300" y="4794250"/>
          <p14:tracePt t="76661" x="1123950" y="4781550"/>
          <p14:tracePt t="76729" x="1123950" y="4775200"/>
          <p14:tracePt t="76736" x="1123950" y="4781550"/>
          <p14:tracePt t="76744" x="1117600" y="4813300"/>
          <p14:tracePt t="76761" x="1092200" y="4940300"/>
          <p14:tracePt t="76778" x="1066800" y="5124450"/>
          <p14:tracePt t="76794" x="1054100" y="5289550"/>
          <p14:tracePt t="76811" x="1054100" y="5448300"/>
          <p14:tracePt t="76828" x="1054100" y="5568950"/>
          <p14:tracePt t="76844" x="1054100" y="5632450"/>
          <p14:tracePt t="76861" x="1054100" y="5657850"/>
          <p14:tracePt t="76878" x="1054100" y="5664200"/>
          <p14:tracePt t="76911" x="1060450" y="5657850"/>
          <p14:tracePt t="76928" x="1111250" y="5454650"/>
          <p14:tracePt t="76944" x="1162050" y="5238750"/>
          <p14:tracePt t="76961" x="1168400" y="5048250"/>
          <p14:tracePt t="76978" x="1181100" y="4902200"/>
          <p14:tracePt t="76994" x="1181100" y="4800600"/>
          <p14:tracePt t="77011" x="1181100" y="4762500"/>
          <p14:tracePt t="77028" x="1181100" y="4749800"/>
          <p14:tracePt t="77072" x="1181100" y="4762500"/>
          <p14:tracePt t="77081" x="1181100" y="4794250"/>
          <p14:tracePt t="77094" x="1174750" y="4883150"/>
          <p14:tracePt t="77111" x="1162050" y="5092700"/>
          <p14:tracePt t="77128" x="1155700" y="5327650"/>
          <p14:tracePt t="77128" x="1155700" y="5435600"/>
          <p14:tracePt t="77144" x="1155700" y="5568950"/>
          <p14:tracePt t="77161" x="1155700" y="5638800"/>
          <p14:tracePt t="77178" x="1155700" y="5645150"/>
          <p14:tracePt t="77194" x="1155700" y="5651500"/>
          <p14:tracePt t="77241" x="1168400" y="5626100"/>
          <p14:tracePt t="77248" x="1187450" y="5568950"/>
          <p14:tracePt t="77261" x="1200150" y="5492750"/>
          <p14:tracePt t="77278" x="1219200" y="5321300"/>
          <p14:tracePt t="77295" x="1219200" y="5162550"/>
          <p14:tracePt t="77296" x="1225550" y="5080000"/>
          <p14:tracePt t="77311" x="1225550" y="5016500"/>
          <p14:tracePt t="77328" x="1225550" y="4914900"/>
          <p14:tracePt t="77344" x="1225550" y="4857750"/>
          <p14:tracePt t="77361" x="1225550" y="4845050"/>
          <p14:tracePt t="77434" x="1225550" y="4864100"/>
          <p14:tracePt t="77441" x="1225550" y="4921250"/>
          <p14:tracePt t="77449" x="1212850" y="4997450"/>
          <p14:tracePt t="77461" x="1187450" y="5073650"/>
          <p14:tracePt t="77478" x="1168400" y="5264150"/>
          <p14:tracePt t="77481" x="1149350" y="5340350"/>
          <p14:tracePt t="77495" x="1149350" y="5384800"/>
          <p14:tracePt t="77511" x="1143000" y="5448300"/>
          <p14:tracePt t="77514" x="1143000" y="5461000"/>
          <p14:tracePt t="77529" x="1143000" y="5480050"/>
          <p14:tracePt t="77602" x="1143000" y="5454650"/>
          <p14:tracePt t="77610" x="1149350" y="5397500"/>
          <p14:tracePt t="77619" x="1162050" y="5334000"/>
          <p14:tracePt t="77628" x="1174750" y="5245100"/>
          <p14:tracePt t="77644" x="1212850" y="5067300"/>
          <p14:tracePt t="77661" x="1212850" y="4914900"/>
          <p14:tracePt t="77677" x="1225550" y="4787900"/>
          <p14:tracePt t="77694" x="1225550" y="4737100"/>
          <p14:tracePt t="77711" x="1225550" y="4730750"/>
          <p14:tracePt t="77752" x="1225550" y="4775200"/>
          <p14:tracePt t="77760" x="1225550" y="4845050"/>
          <p14:tracePt t="77768" x="1219200" y="4953000"/>
          <p14:tracePt t="77777" x="1206500" y="5086350"/>
          <p14:tracePt t="77794" x="1162050" y="5410200"/>
          <p14:tracePt t="77811" x="1143000" y="5683250"/>
          <p14:tracePt t="77827" x="1143000" y="5822950"/>
          <p14:tracePt t="77844" x="1143000" y="5873750"/>
          <p14:tracePt t="77861" x="1143000" y="5880100"/>
          <p14:tracePt t="77897" x="1143000" y="5861050"/>
          <p14:tracePt t="77911" x="1162050" y="5803900"/>
          <p14:tracePt t="77927" x="1193800" y="5588000"/>
          <p14:tracePt t="77944" x="1212850" y="5226050"/>
          <p14:tracePt t="77961" x="1212850" y="5016500"/>
          <p14:tracePt t="77977" x="1219200" y="4895850"/>
          <p14:tracePt t="77994" x="1219200" y="4851400"/>
          <p14:tracePt t="78011" x="1219200" y="4826000"/>
          <p14:tracePt t="78027" x="1219200" y="4819650"/>
          <p14:tracePt t="78061" x="1219200" y="4851400"/>
          <p14:tracePt t="78077" x="1219200" y="5029200"/>
          <p14:tracePt t="78094" x="1219200" y="5257800"/>
          <p14:tracePt t="78111" x="1219200" y="5467350"/>
          <p14:tracePt t="78127" x="1219200" y="5594350"/>
          <p14:tracePt t="78144" x="1219200" y="5632450"/>
          <p14:tracePt t="78161" x="1219200" y="5638800"/>
          <p14:tracePt t="78194" x="1225550" y="5638800"/>
          <p14:tracePt t="78200" x="1231900" y="5613400"/>
          <p14:tracePt t="78211" x="1250950" y="5543550"/>
          <p14:tracePt t="78228" x="1276350" y="5384800"/>
          <p14:tracePt t="78244" x="1308100" y="5213350"/>
          <p14:tracePt t="78261" x="1339850" y="5029200"/>
          <p14:tracePt t="78277" x="1377950" y="4889500"/>
          <p14:tracePt t="78294" x="1384300" y="4800600"/>
          <p14:tracePt t="78311" x="1384300" y="4768850"/>
          <p14:tracePt t="78313" x="1384300" y="4762500"/>
          <p14:tracePt t="78328" x="1384300" y="4756150"/>
          <p14:tracePt t="78361" x="1384300" y="4775200"/>
          <p14:tracePt t="78370" x="1384300" y="4832350"/>
          <p14:tracePt t="78378" x="1384300" y="4914900"/>
          <p14:tracePt t="78394" x="1371600" y="5181600"/>
          <p14:tracePt t="78411" x="1339850" y="5461000"/>
          <p14:tracePt t="78427" x="1339850" y="5619750"/>
          <p14:tracePt t="78444" x="1339850" y="5676900"/>
          <p14:tracePt t="78461" x="1339850" y="5683250"/>
          <p14:tracePt t="78494" x="1346200" y="5689600"/>
          <p14:tracePt t="78511" x="1346200" y="5676900"/>
          <p14:tracePt t="78527" x="1358900" y="5562600"/>
          <p14:tracePt t="78531" x="1358900" y="5499100"/>
          <p14:tracePt t="78545" x="1358900" y="5334000"/>
          <p14:tracePt t="78561" x="1358900" y="5162550"/>
          <p14:tracePt t="78578" x="1358900" y="5054600"/>
          <p14:tracePt t="78594" x="1358900" y="5016500"/>
          <p14:tracePt t="78610" x="1358900" y="5003800"/>
          <p14:tracePt t="78656" x="1358900" y="5016500"/>
          <p14:tracePt t="78665" x="1352550" y="5073650"/>
          <p14:tracePt t="78677" x="1346200" y="5156200"/>
          <p14:tracePt t="78694" x="1327150" y="5365750"/>
          <p14:tracePt t="78711" x="1308100" y="5530850"/>
          <p14:tracePt t="78713" x="1301750" y="5562600"/>
          <p14:tracePt t="78727" x="1301750" y="5575300"/>
          <p14:tracePt t="78744" x="1301750" y="5588000"/>
          <p14:tracePt t="78785" x="1308100" y="5568950"/>
          <p14:tracePt t="78795" x="1314450" y="5524500"/>
          <p14:tracePt t="78811" x="1346200" y="5372100"/>
          <p14:tracePt t="78827" x="1365250" y="5194300"/>
          <p14:tracePt t="78844" x="1365250" y="5016500"/>
          <p14:tracePt t="78861" x="1365250" y="4876800"/>
          <p14:tracePt t="78877" x="1365250" y="4800600"/>
          <p14:tracePt t="78894" x="1365250" y="4781550"/>
          <p14:tracePt t="78911" x="1365250" y="4775200"/>
          <p14:tracePt t="78929" x="1365250" y="4794250"/>
          <p14:tracePt t="78944" x="1365250" y="4864100"/>
          <p14:tracePt t="78960" x="1333500" y="5187950"/>
          <p14:tracePt t="78977" x="1327150" y="5416550"/>
          <p14:tracePt t="78994" x="1308100" y="5562600"/>
          <p14:tracePt t="79011" x="1308100" y="5613400"/>
          <p14:tracePt t="79027" x="1308100" y="5638800"/>
          <p14:tracePt t="79089" x="1314450" y="5613400"/>
          <p14:tracePt t="79097" x="1314450" y="5581650"/>
          <p14:tracePt t="79104" x="1314450" y="5518150"/>
          <p14:tracePt t="79114" x="1314450" y="5441950"/>
          <p14:tracePt t="79127" x="1320800" y="5346700"/>
          <p14:tracePt t="79144" x="1320800" y="5137150"/>
          <p14:tracePt t="79160" x="1320800" y="5016500"/>
          <p14:tracePt t="79177" x="1320800" y="4933950"/>
          <p14:tracePt t="79194" x="1320800" y="4889500"/>
          <p14:tracePt t="79210" x="1320800" y="4883150"/>
          <p14:tracePt t="79265" x="1320800" y="4914900"/>
          <p14:tracePt t="79274" x="1320800" y="4984750"/>
          <p14:tracePt t="79281" x="1314450" y="5048250"/>
          <p14:tracePt t="79294" x="1314450" y="5111750"/>
          <p14:tracePt t="79310" x="1314450" y="5276850"/>
          <p14:tracePt t="79327" x="1295400" y="5441950"/>
          <p14:tracePt t="79329" x="1295400" y="5480050"/>
          <p14:tracePt t="79344" x="1295400" y="5518150"/>
          <p14:tracePt t="79360" x="1295400" y="5556250"/>
          <p14:tracePt t="79377" x="1301750" y="5568950"/>
          <p14:tracePt t="79410" x="1320800" y="5518150"/>
          <p14:tracePt t="79427" x="1365250" y="5372100"/>
          <p14:tracePt t="79444" x="1390650" y="5200650"/>
          <p14:tracePt t="79460" x="1397000" y="5022850"/>
          <p14:tracePt t="79477" x="1397000" y="4876800"/>
          <p14:tracePt t="79494" x="1397000" y="4756150"/>
          <p14:tracePt t="79510" x="1397000" y="4699000"/>
          <p14:tracePt t="79527" x="1397000" y="4686300"/>
          <p14:tracePt t="79569" x="1397000" y="4711700"/>
          <p14:tracePt t="79577" x="1397000" y="4775200"/>
          <p14:tracePt t="79585" x="1397000" y="4870450"/>
          <p14:tracePt t="79593" x="1384300" y="4984750"/>
          <p14:tracePt t="79610" x="1377950" y="5207000"/>
          <p14:tracePt t="79627" x="1377950" y="5391150"/>
          <p14:tracePt t="79644" x="1377950" y="5473700"/>
          <p14:tracePt t="79660" x="1377950" y="5492750"/>
          <p14:tracePt t="79677" x="1377950" y="5499100"/>
          <p14:tracePt t="79713" x="1377950" y="5492750"/>
          <p14:tracePt t="79727" x="1377950" y="5454650"/>
          <p14:tracePt t="79744" x="1377950" y="5334000"/>
          <p14:tracePt t="79760" x="1377950" y="5105400"/>
          <p14:tracePt t="79777" x="1403350" y="4972050"/>
          <p14:tracePt t="79794" x="1422400" y="4870450"/>
          <p14:tracePt t="79810" x="1422400" y="4845050"/>
          <p14:tracePt t="79827" x="1422400" y="4832350"/>
          <p14:tracePt t="79873" x="1422400" y="4845050"/>
          <p14:tracePt t="79881" x="1422400" y="4902200"/>
          <p14:tracePt t="79893" x="1422400" y="4997450"/>
          <p14:tracePt t="79910" x="1422400" y="5276850"/>
          <p14:tracePt t="79927" x="1422400" y="5511800"/>
          <p14:tracePt t="79928" x="1422400" y="5588000"/>
          <p14:tracePt t="79944" x="1422400" y="5619750"/>
          <p14:tracePt t="79960" x="1422400" y="5657850"/>
          <p14:tracePt t="80001" x="1422400" y="5651500"/>
          <p14:tracePt t="80010" x="1428750" y="5600700"/>
          <p14:tracePt t="80027" x="1454150" y="5473700"/>
          <p14:tracePt t="80044" x="1485900" y="5295900"/>
          <p14:tracePt t="80060" x="1511300" y="5149850"/>
          <p14:tracePt t="80077" x="1524000" y="5048250"/>
          <p14:tracePt t="80094" x="1524000" y="5010150"/>
          <p14:tracePt t="80110" x="1524000" y="4991100"/>
          <p14:tracePt t="80188" x="1524000" y="5016500"/>
          <p14:tracePt t="80196" x="1524000" y="5060950"/>
          <p14:tracePt t="80211" x="1524000" y="5175250"/>
          <p14:tracePt t="80227" x="1524000" y="5302250"/>
          <p14:tracePt t="80244" x="1524000" y="5359400"/>
          <p14:tracePt t="80260" x="1524000" y="5372100"/>
          <p14:tracePt t="80277" x="1524000" y="5378450"/>
          <p14:tracePt t="80417" x="1524000" y="5372100"/>
          <p14:tracePt t="80497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5483</Words>
  <Application>Microsoft Office PowerPoint</Application>
  <PresentationFormat>宽屏</PresentationFormat>
  <Paragraphs>635</Paragraphs>
  <Slides>39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黑体</vt:lpstr>
      <vt:lpstr>华文细黑</vt:lpstr>
      <vt:lpstr>华文新魏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327</cp:revision>
  <dcterms:created xsi:type="dcterms:W3CDTF">2018-01-23T14:33:00Z</dcterms:created>
  <dcterms:modified xsi:type="dcterms:W3CDTF">2021-02-26T06:58:02Z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