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8.xml" ContentType="application/vnd.openxmlformats-officedocument.presentationml.tags+xml"/>
  <Override PartName="/ppt/tags/tag39.xml" ContentType="application/vnd.openxmlformats-officedocument.presentationml.tags+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40.xml" ContentType="application/vnd.openxmlformats-officedocument.presentationml.tags+xml"/>
  <Override PartName="/ppt/notesSlides/notesSlide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44.xml" ContentType="application/vnd.openxmlformats-officedocument.presentationml.tags+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45.xml" ContentType="application/vnd.openxmlformats-officedocument.presentationml.tags+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52.xml" ContentType="application/vnd.openxmlformats-officedocument.presentationml.tags+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3.xml" ContentType="application/vnd.openxmlformats-officedocument.presentationml.notesSlide+xml"/>
  <Override PartName="/ppt/tags/tag66.xml" ContentType="application/vnd.openxmlformats-officedocument.presentationml.tags+xml"/>
  <Override PartName="/ppt/notesSlides/notesSlide14.xml" ContentType="application/vnd.openxmlformats-officedocument.presentationml.notesSlide+xml"/>
  <Override PartName="/ppt/tags/tag67.xml" ContentType="application/vnd.openxmlformats-officedocument.presentationml.tags+xml"/>
  <Override PartName="/ppt/notesSlides/notesSlide15.xml" ContentType="application/vnd.openxmlformats-officedocument.presentationml.notesSlide+xml"/>
  <Override PartName="/ppt/tags/tag68.xml" ContentType="application/vnd.openxmlformats-officedocument.presentationml.tags+xml"/>
  <Override PartName="/ppt/notesSlides/notesSlide16.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85.xml" ContentType="application/vnd.openxmlformats-officedocument.presentationml.tag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86.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 id="2147483712" r:id="rId2"/>
    <p:sldMasterId id="2147483724" r:id="rId3"/>
    <p:sldMasterId id="2147483736" r:id="rId4"/>
    <p:sldMasterId id="2147483748" r:id="rId5"/>
    <p:sldMasterId id="2147483761" r:id="rId6"/>
  </p:sldMasterIdLst>
  <p:notesMasterIdLst>
    <p:notesMasterId r:id="rId116"/>
  </p:notesMasterIdLst>
  <p:handoutMasterIdLst>
    <p:handoutMasterId r:id="rId117"/>
  </p:handoutMasterIdLst>
  <p:sldIdLst>
    <p:sldId id="715" r:id="rId7"/>
    <p:sldId id="718" r:id="rId8"/>
    <p:sldId id="720" r:id="rId9"/>
    <p:sldId id="724" r:id="rId10"/>
    <p:sldId id="725" r:id="rId11"/>
    <p:sldId id="726" r:id="rId12"/>
    <p:sldId id="729" r:id="rId13"/>
    <p:sldId id="727" r:id="rId14"/>
    <p:sldId id="730" r:id="rId15"/>
    <p:sldId id="731" r:id="rId16"/>
    <p:sldId id="732" r:id="rId17"/>
    <p:sldId id="733" r:id="rId18"/>
    <p:sldId id="734" r:id="rId19"/>
    <p:sldId id="737" r:id="rId20"/>
    <p:sldId id="735" r:id="rId21"/>
    <p:sldId id="736" r:id="rId22"/>
    <p:sldId id="738" r:id="rId23"/>
    <p:sldId id="739" r:id="rId24"/>
    <p:sldId id="740" r:id="rId25"/>
    <p:sldId id="742" r:id="rId26"/>
    <p:sldId id="743" r:id="rId27"/>
    <p:sldId id="741" r:id="rId28"/>
    <p:sldId id="611" r:id="rId29"/>
    <p:sldId id="723" r:id="rId30"/>
    <p:sldId id="612" r:id="rId31"/>
    <p:sldId id="674" r:id="rId32"/>
    <p:sldId id="675" r:id="rId33"/>
    <p:sldId id="676" r:id="rId34"/>
    <p:sldId id="677" r:id="rId35"/>
    <p:sldId id="678" r:id="rId36"/>
    <p:sldId id="679" r:id="rId37"/>
    <p:sldId id="704" r:id="rId38"/>
    <p:sldId id="680" r:id="rId39"/>
    <p:sldId id="681" r:id="rId40"/>
    <p:sldId id="682" r:id="rId41"/>
    <p:sldId id="683" r:id="rId42"/>
    <p:sldId id="685" r:id="rId43"/>
    <p:sldId id="686" r:id="rId44"/>
    <p:sldId id="687" r:id="rId45"/>
    <p:sldId id="688" r:id="rId46"/>
    <p:sldId id="689" r:id="rId47"/>
    <p:sldId id="690" r:id="rId48"/>
    <p:sldId id="691" r:id="rId49"/>
    <p:sldId id="692" r:id="rId50"/>
    <p:sldId id="693" r:id="rId51"/>
    <p:sldId id="694" r:id="rId52"/>
    <p:sldId id="695" r:id="rId53"/>
    <p:sldId id="696" r:id="rId54"/>
    <p:sldId id="697" r:id="rId55"/>
    <p:sldId id="698" r:id="rId56"/>
    <p:sldId id="699" r:id="rId57"/>
    <p:sldId id="701" r:id="rId58"/>
    <p:sldId id="702" r:id="rId59"/>
    <p:sldId id="705" r:id="rId60"/>
    <p:sldId id="706" r:id="rId61"/>
    <p:sldId id="707" r:id="rId62"/>
    <p:sldId id="708" r:id="rId63"/>
    <p:sldId id="709" r:id="rId64"/>
    <p:sldId id="710" r:id="rId65"/>
    <p:sldId id="711" r:id="rId66"/>
    <p:sldId id="712" r:id="rId67"/>
    <p:sldId id="713" r:id="rId68"/>
    <p:sldId id="744" r:id="rId69"/>
    <p:sldId id="745" r:id="rId70"/>
    <p:sldId id="746" r:id="rId71"/>
    <p:sldId id="747" r:id="rId72"/>
    <p:sldId id="748" r:id="rId73"/>
    <p:sldId id="749" r:id="rId74"/>
    <p:sldId id="750" r:id="rId75"/>
    <p:sldId id="751" r:id="rId76"/>
    <p:sldId id="752" r:id="rId77"/>
    <p:sldId id="753" r:id="rId78"/>
    <p:sldId id="754" r:id="rId79"/>
    <p:sldId id="755" r:id="rId80"/>
    <p:sldId id="756" r:id="rId81"/>
    <p:sldId id="757" r:id="rId82"/>
    <p:sldId id="758" r:id="rId83"/>
    <p:sldId id="759" r:id="rId84"/>
    <p:sldId id="760" r:id="rId85"/>
    <p:sldId id="761" r:id="rId86"/>
    <p:sldId id="762" r:id="rId87"/>
    <p:sldId id="763" r:id="rId88"/>
    <p:sldId id="764" r:id="rId89"/>
    <p:sldId id="765" r:id="rId90"/>
    <p:sldId id="767" r:id="rId91"/>
    <p:sldId id="768" r:id="rId92"/>
    <p:sldId id="769" r:id="rId93"/>
    <p:sldId id="770" r:id="rId94"/>
    <p:sldId id="771" r:id="rId95"/>
    <p:sldId id="772" r:id="rId96"/>
    <p:sldId id="773" r:id="rId97"/>
    <p:sldId id="774" r:id="rId98"/>
    <p:sldId id="775" r:id="rId99"/>
    <p:sldId id="776" r:id="rId100"/>
    <p:sldId id="777" r:id="rId101"/>
    <p:sldId id="778" r:id="rId102"/>
    <p:sldId id="779" r:id="rId103"/>
    <p:sldId id="780" r:id="rId104"/>
    <p:sldId id="781" r:id="rId105"/>
    <p:sldId id="783" r:id="rId106"/>
    <p:sldId id="784" r:id="rId107"/>
    <p:sldId id="785" r:id="rId108"/>
    <p:sldId id="786" r:id="rId109"/>
    <p:sldId id="787" r:id="rId110"/>
    <p:sldId id="788" r:id="rId111"/>
    <p:sldId id="789" r:id="rId112"/>
    <p:sldId id="790" r:id="rId113"/>
    <p:sldId id="717" r:id="rId114"/>
    <p:sldId id="716" r:id="rId115"/>
  </p:sldIdLst>
  <p:sldSz cx="9144000" cy="6858000" type="screen4x3"/>
  <p:notesSz cx="7099300" cy="10234613"/>
  <p:kinsoku lang="zh-CN" invalStChars="!),.:;?]}、。—ˇ¨〃々～‖…’”〕〉》」』〗】∶！＂＇），．：；？］｀｜｝·" invalEndChars="([{‘“〔〈《「『〖【（［｛．·"/>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FFFF"/>
    <a:srgbClr val="00CC00"/>
    <a:srgbClr val="00FFFF"/>
    <a:srgbClr val="00808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87619" autoAdjust="0"/>
  </p:normalViewPr>
  <p:slideViewPr>
    <p:cSldViewPr>
      <p:cViewPr varScale="1">
        <p:scale>
          <a:sx n="97" d="100"/>
          <a:sy n="97" d="100"/>
        </p:scale>
        <p:origin x="1926" y="78"/>
      </p:cViewPr>
      <p:guideLst>
        <p:guide orient="horz" pos="2160"/>
        <p:guide pos="2880"/>
      </p:guideLst>
    </p:cSldViewPr>
  </p:slideViewPr>
  <p:outlineViewPr>
    <p:cViewPr>
      <p:scale>
        <a:sx n="33" d="100"/>
        <a:sy n="33" d="100"/>
      </p:scale>
      <p:origin x="0" y="-17187"/>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970" y="-102"/>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handoutMaster" Target="handoutMasters/handoutMaster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presProps" Target="presProps.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viewProps" Target="viewProps.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tableStyles" Target="tableStyles.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35EEF5-FB67-40E8-808B-C31F87DE0EA6}"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zh-CN" altLang="en-US"/>
        </a:p>
      </dgm:t>
    </dgm:pt>
    <dgm:pt modelId="{54518DC8-D1BF-47EA-92E0-DD0F19FE634A}">
      <dgm:prSet phldrT="[文本]" custT="1"/>
      <dgm:spPr/>
      <dgm:t>
        <a:bodyPr/>
        <a:lstStyle/>
        <a:p>
          <a:r>
            <a:rPr lang="en-US" altLang="zh-CN" sz="3200" b="1" dirty="0">
              <a:latin typeface="Bookman Old Style" pitchFamily="18" charset="0"/>
            </a:rPr>
            <a:t>1.</a:t>
          </a:r>
          <a:endParaRPr lang="zh-CN" altLang="en-US" sz="3200" b="1" dirty="0">
            <a:latin typeface="Bookman Old Style" pitchFamily="18" charset="0"/>
          </a:endParaRPr>
        </a:p>
      </dgm:t>
    </dgm:pt>
    <dgm:pt modelId="{4A63A0A0-5B85-454A-938D-9562ABC268E8}" type="parTrans" cxnId="{63CD2013-D667-4861-914A-A341D9E293DC}">
      <dgm:prSet/>
      <dgm:spPr/>
      <dgm:t>
        <a:bodyPr/>
        <a:lstStyle/>
        <a:p>
          <a:endParaRPr lang="zh-CN" altLang="en-US" sz="3200"/>
        </a:p>
      </dgm:t>
    </dgm:pt>
    <dgm:pt modelId="{2F148745-227E-4C26-812D-D9644844745B}" type="sibTrans" cxnId="{63CD2013-D667-4861-914A-A341D9E293DC}">
      <dgm:prSet/>
      <dgm:spPr/>
      <dgm:t>
        <a:bodyPr/>
        <a:lstStyle/>
        <a:p>
          <a:endParaRPr lang="zh-CN" altLang="en-US" sz="3200"/>
        </a:p>
      </dgm:t>
    </dgm:pt>
    <dgm:pt modelId="{83CC5C30-88B9-472A-ABAC-3BE87F009E0F}">
      <dgm:prSet phldrT="[文本]" custT="1"/>
      <dgm:spPr>
        <a:ln>
          <a:solidFill>
            <a:srgbClr val="FF0000"/>
          </a:solidFill>
        </a:ln>
      </dgm:spPr>
      <dgm:t>
        <a:bodyPr/>
        <a:lstStyle/>
        <a:p>
          <a:r>
            <a:rPr lang="zh-CN" altLang="en-US" sz="3200" b="0" dirty="0">
              <a:effectLst/>
              <a:latin typeface="微软雅黑" pitchFamily="34" charset="-122"/>
              <a:ea typeface="微软雅黑" pitchFamily="34" charset="-122"/>
            </a:rPr>
            <a:t>如何描述软件需求项？</a:t>
          </a:r>
          <a:endParaRPr lang="zh-CN" altLang="en-US" sz="3200" b="0" dirty="0">
            <a:effectLst/>
            <a:latin typeface="楷体" pitchFamily="49" charset="-122"/>
            <a:ea typeface="楷体" pitchFamily="49" charset="-122"/>
          </a:endParaRPr>
        </a:p>
      </dgm:t>
    </dgm:pt>
    <dgm:pt modelId="{1426009C-CFF2-4740-86EB-D4887AD048E4}" type="parTrans" cxnId="{481BA8B4-3AF7-4BD0-AB89-1D6D9A0760C3}">
      <dgm:prSet/>
      <dgm:spPr/>
      <dgm:t>
        <a:bodyPr/>
        <a:lstStyle/>
        <a:p>
          <a:endParaRPr lang="zh-CN" altLang="en-US" sz="3200"/>
        </a:p>
      </dgm:t>
    </dgm:pt>
    <dgm:pt modelId="{F03902B4-B21D-445D-AC34-5AD08445ACB4}" type="sibTrans" cxnId="{481BA8B4-3AF7-4BD0-AB89-1D6D9A0760C3}">
      <dgm:prSet/>
      <dgm:spPr/>
      <dgm:t>
        <a:bodyPr/>
        <a:lstStyle/>
        <a:p>
          <a:endParaRPr lang="zh-CN" altLang="en-US" sz="3200"/>
        </a:p>
      </dgm:t>
    </dgm:pt>
    <dgm:pt modelId="{52BD2B4A-BCA9-42C8-8753-7B6879BAF2D4}">
      <dgm:prSet phldrT="[文本]" custT="1"/>
      <dgm:spPr/>
      <dgm:t>
        <a:bodyPr/>
        <a:lstStyle/>
        <a:p>
          <a:r>
            <a:rPr lang="en-US" altLang="zh-CN" sz="3200" b="1" dirty="0">
              <a:latin typeface="Bookman Old Style" pitchFamily="18" charset="0"/>
            </a:rPr>
            <a:t>2.</a:t>
          </a:r>
          <a:endParaRPr lang="zh-CN" altLang="en-US" sz="3200" b="1" dirty="0"/>
        </a:p>
      </dgm:t>
    </dgm:pt>
    <dgm:pt modelId="{4CA2C1A0-99DE-4E81-B4CB-455F5B30B2AC}" type="parTrans" cxnId="{79A27447-0D09-4F2B-9704-9330B3BA7B7A}">
      <dgm:prSet/>
      <dgm:spPr/>
      <dgm:t>
        <a:bodyPr/>
        <a:lstStyle/>
        <a:p>
          <a:endParaRPr lang="zh-CN" altLang="en-US" sz="3200"/>
        </a:p>
      </dgm:t>
    </dgm:pt>
    <dgm:pt modelId="{70FBCB72-0E72-43F3-B225-F6CF5CADF21A}" type="sibTrans" cxnId="{79A27447-0D09-4F2B-9704-9330B3BA7B7A}">
      <dgm:prSet/>
      <dgm:spPr/>
      <dgm:t>
        <a:bodyPr/>
        <a:lstStyle/>
        <a:p>
          <a:endParaRPr lang="zh-CN" altLang="en-US" sz="3200"/>
        </a:p>
      </dgm:t>
    </dgm:pt>
    <dgm:pt modelId="{E8C59684-A5DA-4BFD-B245-810018E55D78}">
      <dgm:prSet phldrT="[文本]" custT="1"/>
      <dgm:spPr>
        <a:ln>
          <a:solidFill>
            <a:schemeClr val="tx1"/>
          </a:solidFill>
        </a:ln>
      </dgm:spPr>
      <dgm:t>
        <a:bodyPr/>
        <a:lstStyle/>
        <a:p>
          <a:r>
            <a:rPr lang="zh-CN" altLang="en-US" sz="3200" b="0" dirty="0">
              <a:effectLst/>
              <a:latin typeface="微软雅黑" pitchFamily="34" charset="-122"/>
              <a:ea typeface="微软雅黑" pitchFamily="34" charset="-122"/>
            </a:rPr>
            <a:t>如何描述需求项之间的关系？</a:t>
          </a:r>
          <a:endParaRPr lang="zh-CN" altLang="en-US" sz="3200" b="0" dirty="0">
            <a:solidFill>
              <a:srgbClr val="FF0000"/>
            </a:solidFill>
            <a:effectLst/>
            <a:latin typeface="楷体" pitchFamily="49" charset="-122"/>
            <a:ea typeface="楷体" pitchFamily="49" charset="-122"/>
          </a:endParaRPr>
        </a:p>
      </dgm:t>
    </dgm:pt>
    <dgm:pt modelId="{D3AB8E7C-029A-45B8-BA2A-DE348AB70AA8}" type="parTrans" cxnId="{CE1D2A34-3743-4097-8EE9-AA3502541146}">
      <dgm:prSet/>
      <dgm:spPr/>
      <dgm:t>
        <a:bodyPr/>
        <a:lstStyle/>
        <a:p>
          <a:endParaRPr lang="zh-CN" altLang="en-US" sz="3200"/>
        </a:p>
      </dgm:t>
    </dgm:pt>
    <dgm:pt modelId="{97F84FA1-939F-468D-BABE-31D665340BDC}" type="sibTrans" cxnId="{CE1D2A34-3743-4097-8EE9-AA3502541146}">
      <dgm:prSet/>
      <dgm:spPr/>
      <dgm:t>
        <a:bodyPr/>
        <a:lstStyle/>
        <a:p>
          <a:endParaRPr lang="zh-CN" altLang="en-US" sz="3200"/>
        </a:p>
      </dgm:t>
    </dgm:pt>
    <dgm:pt modelId="{FBAA478D-33EF-487D-8D92-B8CE96E1F8C4}" type="pres">
      <dgm:prSet presAssocID="{D535EEF5-FB67-40E8-808B-C31F87DE0EA6}" presName="linearFlow" presStyleCnt="0">
        <dgm:presLayoutVars>
          <dgm:dir/>
          <dgm:animLvl val="lvl"/>
          <dgm:resizeHandles val="exact"/>
        </dgm:presLayoutVars>
      </dgm:prSet>
      <dgm:spPr/>
      <dgm:t>
        <a:bodyPr/>
        <a:lstStyle/>
        <a:p>
          <a:endParaRPr lang="zh-CN" altLang="en-US"/>
        </a:p>
      </dgm:t>
    </dgm:pt>
    <dgm:pt modelId="{6C2A016C-DA86-4740-BFEE-C7661E727C83}" type="pres">
      <dgm:prSet presAssocID="{54518DC8-D1BF-47EA-92E0-DD0F19FE634A}" presName="composite" presStyleCnt="0"/>
      <dgm:spPr/>
    </dgm:pt>
    <dgm:pt modelId="{63951282-11D0-4E12-8194-058A51A7A440}" type="pres">
      <dgm:prSet presAssocID="{54518DC8-D1BF-47EA-92E0-DD0F19FE634A}" presName="parentText" presStyleLbl="alignNode1" presStyleIdx="0" presStyleCnt="2">
        <dgm:presLayoutVars>
          <dgm:chMax val="1"/>
          <dgm:bulletEnabled val="1"/>
        </dgm:presLayoutVars>
      </dgm:prSet>
      <dgm:spPr/>
      <dgm:t>
        <a:bodyPr/>
        <a:lstStyle/>
        <a:p>
          <a:endParaRPr lang="zh-CN" altLang="en-US"/>
        </a:p>
      </dgm:t>
    </dgm:pt>
    <dgm:pt modelId="{9DBCE2B9-9409-4633-ADB2-B050AF9380EE}" type="pres">
      <dgm:prSet presAssocID="{54518DC8-D1BF-47EA-92E0-DD0F19FE634A}" presName="descendantText" presStyleLbl="alignAcc1" presStyleIdx="0" presStyleCnt="2" custLinFactY="-100000" custLinFactNeighborX="28897" custLinFactNeighborY="-129659">
        <dgm:presLayoutVars>
          <dgm:bulletEnabled val="1"/>
        </dgm:presLayoutVars>
      </dgm:prSet>
      <dgm:spPr/>
      <dgm:t>
        <a:bodyPr/>
        <a:lstStyle/>
        <a:p>
          <a:endParaRPr lang="zh-CN" altLang="en-US"/>
        </a:p>
      </dgm:t>
    </dgm:pt>
    <dgm:pt modelId="{7913C09D-94A8-4C30-B2A4-23B593CFA2D1}" type="pres">
      <dgm:prSet presAssocID="{2F148745-227E-4C26-812D-D9644844745B}" presName="sp" presStyleCnt="0"/>
      <dgm:spPr/>
    </dgm:pt>
    <dgm:pt modelId="{B3255170-5A77-4ADA-A13F-BA1155A5D205}" type="pres">
      <dgm:prSet presAssocID="{52BD2B4A-BCA9-42C8-8753-7B6879BAF2D4}" presName="composite" presStyleCnt="0"/>
      <dgm:spPr/>
    </dgm:pt>
    <dgm:pt modelId="{1CD270FC-0D0E-46C9-94C1-B006FD31B379}" type="pres">
      <dgm:prSet presAssocID="{52BD2B4A-BCA9-42C8-8753-7B6879BAF2D4}" presName="parentText" presStyleLbl="alignNode1" presStyleIdx="1" presStyleCnt="2">
        <dgm:presLayoutVars>
          <dgm:chMax val="1"/>
          <dgm:bulletEnabled val="1"/>
        </dgm:presLayoutVars>
      </dgm:prSet>
      <dgm:spPr/>
      <dgm:t>
        <a:bodyPr/>
        <a:lstStyle/>
        <a:p>
          <a:endParaRPr lang="zh-CN" altLang="en-US"/>
        </a:p>
      </dgm:t>
    </dgm:pt>
    <dgm:pt modelId="{E42D4482-0214-4877-9FE7-3ABBD9C091DC}" type="pres">
      <dgm:prSet presAssocID="{52BD2B4A-BCA9-42C8-8753-7B6879BAF2D4}" presName="descendantText" presStyleLbl="alignAcc1" presStyleIdx="1" presStyleCnt="2">
        <dgm:presLayoutVars>
          <dgm:bulletEnabled val="1"/>
        </dgm:presLayoutVars>
      </dgm:prSet>
      <dgm:spPr/>
      <dgm:t>
        <a:bodyPr/>
        <a:lstStyle/>
        <a:p>
          <a:endParaRPr lang="zh-CN" altLang="en-US"/>
        </a:p>
      </dgm:t>
    </dgm:pt>
  </dgm:ptLst>
  <dgm:cxnLst>
    <dgm:cxn modelId="{FCE76481-D58E-4781-8BEE-3DCE18B85819}" type="presOf" srcId="{52BD2B4A-BCA9-42C8-8753-7B6879BAF2D4}" destId="{1CD270FC-0D0E-46C9-94C1-B006FD31B379}" srcOrd="0" destOrd="0" presId="urn:microsoft.com/office/officeart/2005/8/layout/chevron2"/>
    <dgm:cxn modelId="{63CD2013-D667-4861-914A-A341D9E293DC}" srcId="{D535EEF5-FB67-40E8-808B-C31F87DE0EA6}" destId="{54518DC8-D1BF-47EA-92E0-DD0F19FE634A}" srcOrd="0" destOrd="0" parTransId="{4A63A0A0-5B85-454A-938D-9562ABC268E8}" sibTransId="{2F148745-227E-4C26-812D-D9644844745B}"/>
    <dgm:cxn modelId="{481BA8B4-3AF7-4BD0-AB89-1D6D9A0760C3}" srcId="{54518DC8-D1BF-47EA-92E0-DD0F19FE634A}" destId="{83CC5C30-88B9-472A-ABAC-3BE87F009E0F}" srcOrd="0" destOrd="0" parTransId="{1426009C-CFF2-4740-86EB-D4887AD048E4}" sibTransId="{F03902B4-B21D-445D-AC34-5AD08445ACB4}"/>
    <dgm:cxn modelId="{FB8691FB-B437-4AFB-B72D-0F0D6C1049D0}" type="presOf" srcId="{83CC5C30-88B9-472A-ABAC-3BE87F009E0F}" destId="{9DBCE2B9-9409-4633-ADB2-B050AF9380EE}" srcOrd="0" destOrd="0" presId="urn:microsoft.com/office/officeart/2005/8/layout/chevron2"/>
    <dgm:cxn modelId="{A4A74A1F-1459-49EB-8338-4FE87C097E71}" type="presOf" srcId="{54518DC8-D1BF-47EA-92E0-DD0F19FE634A}" destId="{63951282-11D0-4E12-8194-058A51A7A440}" srcOrd="0" destOrd="0" presId="urn:microsoft.com/office/officeart/2005/8/layout/chevron2"/>
    <dgm:cxn modelId="{79A27447-0D09-4F2B-9704-9330B3BA7B7A}" srcId="{D535EEF5-FB67-40E8-808B-C31F87DE0EA6}" destId="{52BD2B4A-BCA9-42C8-8753-7B6879BAF2D4}" srcOrd="1" destOrd="0" parTransId="{4CA2C1A0-99DE-4E81-B4CB-455F5B30B2AC}" sibTransId="{70FBCB72-0E72-43F3-B225-F6CF5CADF21A}"/>
    <dgm:cxn modelId="{CE1D2A34-3743-4097-8EE9-AA3502541146}" srcId="{52BD2B4A-BCA9-42C8-8753-7B6879BAF2D4}" destId="{E8C59684-A5DA-4BFD-B245-810018E55D78}" srcOrd="0" destOrd="0" parTransId="{D3AB8E7C-029A-45B8-BA2A-DE348AB70AA8}" sibTransId="{97F84FA1-939F-468D-BABE-31D665340BDC}"/>
    <dgm:cxn modelId="{9E3F89B5-F72C-499E-B598-7B3AA07F20F6}" type="presOf" srcId="{E8C59684-A5DA-4BFD-B245-810018E55D78}" destId="{E42D4482-0214-4877-9FE7-3ABBD9C091DC}" srcOrd="0" destOrd="0" presId="urn:microsoft.com/office/officeart/2005/8/layout/chevron2"/>
    <dgm:cxn modelId="{F4AD88E7-CDCD-4EE1-B60E-846BDF434816}" type="presOf" srcId="{D535EEF5-FB67-40E8-808B-C31F87DE0EA6}" destId="{FBAA478D-33EF-487D-8D92-B8CE96E1F8C4}" srcOrd="0" destOrd="0" presId="urn:microsoft.com/office/officeart/2005/8/layout/chevron2"/>
    <dgm:cxn modelId="{4DDE9553-B851-4628-BFA2-7016F610609C}" type="presParOf" srcId="{FBAA478D-33EF-487D-8D92-B8CE96E1F8C4}" destId="{6C2A016C-DA86-4740-BFEE-C7661E727C83}" srcOrd="0" destOrd="0" presId="urn:microsoft.com/office/officeart/2005/8/layout/chevron2"/>
    <dgm:cxn modelId="{7DBA9CC4-86C9-4B74-8C5E-86BE1F473AFA}" type="presParOf" srcId="{6C2A016C-DA86-4740-BFEE-C7661E727C83}" destId="{63951282-11D0-4E12-8194-058A51A7A440}" srcOrd="0" destOrd="0" presId="urn:microsoft.com/office/officeart/2005/8/layout/chevron2"/>
    <dgm:cxn modelId="{B7586E70-9305-47F4-B513-34054771EB52}" type="presParOf" srcId="{6C2A016C-DA86-4740-BFEE-C7661E727C83}" destId="{9DBCE2B9-9409-4633-ADB2-B050AF9380EE}" srcOrd="1" destOrd="0" presId="urn:microsoft.com/office/officeart/2005/8/layout/chevron2"/>
    <dgm:cxn modelId="{08F41A28-4C35-4159-9FE3-BE846184D8D5}" type="presParOf" srcId="{FBAA478D-33EF-487D-8D92-B8CE96E1F8C4}" destId="{7913C09D-94A8-4C30-B2A4-23B593CFA2D1}" srcOrd="1" destOrd="0" presId="urn:microsoft.com/office/officeart/2005/8/layout/chevron2"/>
    <dgm:cxn modelId="{9A24A544-C8EB-4FF6-AFBF-1A60E13BDDEB}" type="presParOf" srcId="{FBAA478D-33EF-487D-8D92-B8CE96E1F8C4}" destId="{B3255170-5A77-4ADA-A13F-BA1155A5D205}" srcOrd="2" destOrd="0" presId="urn:microsoft.com/office/officeart/2005/8/layout/chevron2"/>
    <dgm:cxn modelId="{63E82A0C-8F4C-442D-BAED-AC833ECA3BC5}" type="presParOf" srcId="{B3255170-5A77-4ADA-A13F-BA1155A5D205}" destId="{1CD270FC-0D0E-46C9-94C1-B006FD31B379}" srcOrd="0" destOrd="0" presId="urn:microsoft.com/office/officeart/2005/8/layout/chevron2"/>
    <dgm:cxn modelId="{F8D7121D-C9E9-4215-923E-630BEDDEA665}" type="presParOf" srcId="{B3255170-5A77-4ADA-A13F-BA1155A5D205}" destId="{E42D4482-0214-4877-9FE7-3ABBD9C091DC}"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8C3821D-A597-4C66-9B15-19AB0C5C3234}" type="doc">
      <dgm:prSet loTypeId="urn:microsoft.com/office/officeart/2005/8/layout/vProcess5" loCatId="process" qsTypeId="urn:microsoft.com/office/officeart/2005/8/quickstyle/simple2" qsCatId="simple" csTypeId="urn:microsoft.com/office/officeart/2005/8/colors/accent6_1" csCatId="accent6" phldr="1"/>
      <dgm:spPr/>
      <dgm:t>
        <a:bodyPr/>
        <a:lstStyle/>
        <a:p>
          <a:endParaRPr lang="zh-CN" altLang="en-US"/>
        </a:p>
      </dgm:t>
    </dgm:pt>
    <dgm:pt modelId="{17424E8D-779C-44AC-9FEC-5929DCD19ADC}">
      <dgm:prSet phldrT="[文本]" custT="1"/>
      <dgm:spPr/>
      <dgm:t>
        <a:bodyPr/>
        <a:lstStyle/>
        <a:p>
          <a:pPr>
            <a:lnSpc>
              <a:spcPct val="100000"/>
            </a:lnSpc>
          </a:pPr>
          <a:r>
            <a:rPr lang="zh-CN" altLang="en-US" sz="2400" b="0" dirty="0">
              <a:effectLst/>
              <a:latin typeface="微软雅黑" pitchFamily="34" charset="-122"/>
              <a:ea typeface="微软雅黑" pitchFamily="34" charset="-122"/>
            </a:rPr>
            <a:t>以</a:t>
          </a:r>
          <a:r>
            <a:rPr lang="zh-CN" altLang="en-US" sz="2400" b="0" dirty="0">
              <a:effectLst/>
              <a:latin typeface="楷体" pitchFamily="49" charset="-122"/>
              <a:ea typeface="楷体" pitchFamily="49" charset="-122"/>
            </a:rPr>
            <a:t>“</a:t>
          </a:r>
          <a:r>
            <a:rPr lang="zh-CN" altLang="en-US" sz="2400" b="0" dirty="0">
              <a:solidFill>
                <a:srgbClr val="FF0000"/>
              </a:solidFill>
              <a:effectLst/>
              <a:latin typeface="微软雅黑" pitchFamily="34" charset="-122"/>
              <a:ea typeface="微软雅黑" pitchFamily="34" charset="-122"/>
            </a:rPr>
            <a:t>边界类</a:t>
          </a:r>
          <a:r>
            <a:rPr lang="zh-CN" altLang="en-US" sz="2400" b="0" dirty="0">
              <a:effectLst/>
              <a:latin typeface="楷体" pitchFamily="49" charset="-122"/>
              <a:ea typeface="楷体" pitchFamily="49" charset="-122"/>
            </a:rPr>
            <a:t>”</a:t>
          </a:r>
          <a:r>
            <a:rPr lang="zh-CN" altLang="en-US" sz="2400" b="0" dirty="0">
              <a:effectLst/>
              <a:latin typeface="微软雅黑" pitchFamily="34" charset="-122"/>
              <a:ea typeface="微软雅黑" pitchFamily="34" charset="-122"/>
            </a:rPr>
            <a:t>对象负责接收来自主动执行者（</a:t>
          </a:r>
          <a:r>
            <a:rPr lang="en-US" altLang="zh-CN" sz="2400" b="0" dirty="0">
              <a:effectLst/>
              <a:latin typeface="微软雅黑" pitchFamily="34" charset="-122"/>
              <a:ea typeface="微软雅黑" pitchFamily="34" charset="-122"/>
            </a:rPr>
            <a:t>active actors</a:t>
          </a:r>
          <a:r>
            <a:rPr lang="zh-CN" altLang="en-US" sz="2400" b="0" dirty="0">
              <a:effectLst/>
              <a:latin typeface="微软雅黑" pitchFamily="34" charset="-122"/>
              <a:ea typeface="微软雅黑" pitchFamily="34" charset="-122"/>
            </a:rPr>
            <a:t>）的消息</a:t>
          </a:r>
        </a:p>
      </dgm:t>
    </dgm:pt>
    <dgm:pt modelId="{209039B0-11EF-4D61-99E9-35AA3F9E50A3}" type="parTrans" cxnId="{BA8AAC7A-0B12-49E3-B995-B4BBB2CC0942}">
      <dgm:prSet/>
      <dgm:spPr/>
      <dgm:t>
        <a:bodyPr/>
        <a:lstStyle/>
        <a:p>
          <a:endParaRPr lang="zh-CN" altLang="en-US"/>
        </a:p>
      </dgm:t>
    </dgm:pt>
    <dgm:pt modelId="{1B654C68-6605-40DA-B2D8-D36EEB2BB508}" type="sibTrans" cxnId="{BA8AAC7A-0B12-49E3-B995-B4BBB2CC0942}">
      <dgm:prSet/>
      <dgm:spPr/>
      <dgm:t>
        <a:bodyPr/>
        <a:lstStyle/>
        <a:p>
          <a:endParaRPr lang="zh-CN" altLang="en-US" b="0">
            <a:effectLst/>
          </a:endParaRPr>
        </a:p>
      </dgm:t>
    </dgm:pt>
    <dgm:pt modelId="{2FD08328-66B5-42A2-AE25-CA607BAFD9EA}">
      <dgm:prSet phldrT="[文本]" custT="1"/>
      <dgm:spPr/>
      <dgm:t>
        <a:bodyPr/>
        <a:lstStyle/>
        <a:p>
          <a:pPr>
            <a:lnSpc>
              <a:spcPct val="100000"/>
            </a:lnSpc>
          </a:pPr>
          <a:r>
            <a:rPr lang="zh-CN" altLang="en-US" sz="2400" b="0" dirty="0">
              <a:effectLst/>
              <a:latin typeface="微软雅黑" pitchFamily="34" charset="-122"/>
              <a:ea typeface="微软雅黑" pitchFamily="34" charset="-122"/>
            </a:rPr>
            <a:t>边界类对象向用例任务的主要承担者</a:t>
          </a:r>
          <a:r>
            <a:rPr lang="zh-CN" altLang="en-US" sz="2400" b="0" dirty="0">
              <a:effectLst/>
              <a:latin typeface="楷体" pitchFamily="49" charset="-122"/>
              <a:ea typeface="楷体" pitchFamily="49" charset="-122"/>
            </a:rPr>
            <a:t>“</a:t>
          </a:r>
          <a:r>
            <a:rPr lang="zh-CN" altLang="en-US" sz="2400" b="0" dirty="0">
              <a:solidFill>
                <a:srgbClr val="FF0000"/>
              </a:solidFill>
              <a:effectLst/>
              <a:latin typeface="微软雅黑" pitchFamily="34" charset="-122"/>
              <a:ea typeface="微软雅黑" pitchFamily="34" charset="-122"/>
            </a:rPr>
            <a:t>控制类</a:t>
          </a:r>
          <a:r>
            <a:rPr lang="zh-CN" altLang="en-US" sz="2400" b="0" dirty="0">
              <a:effectLst/>
              <a:latin typeface="楷体" pitchFamily="49" charset="-122"/>
              <a:ea typeface="楷体" pitchFamily="49" charset="-122"/>
            </a:rPr>
            <a:t>”</a:t>
          </a:r>
          <a:r>
            <a:rPr lang="zh-CN" altLang="en-US" sz="2400" b="0" dirty="0">
              <a:effectLst/>
              <a:latin typeface="微软雅黑" pitchFamily="34" charset="-122"/>
              <a:ea typeface="微软雅黑" pitchFamily="34" charset="-122"/>
            </a:rPr>
            <a:t>对象发送命令</a:t>
          </a:r>
        </a:p>
      </dgm:t>
    </dgm:pt>
    <dgm:pt modelId="{E49E50AF-514B-4D44-9CAF-21ACD73445BF}" type="parTrans" cxnId="{BBE34C81-4C4E-4644-ABFD-B607B8D98FA3}">
      <dgm:prSet/>
      <dgm:spPr/>
      <dgm:t>
        <a:bodyPr/>
        <a:lstStyle/>
        <a:p>
          <a:endParaRPr lang="zh-CN" altLang="en-US"/>
        </a:p>
      </dgm:t>
    </dgm:pt>
    <dgm:pt modelId="{06F1FEC5-580F-4FE1-BEC3-9AD43A5DA03F}" type="sibTrans" cxnId="{BBE34C81-4C4E-4644-ABFD-B607B8D98FA3}">
      <dgm:prSet/>
      <dgm:spPr/>
      <dgm:t>
        <a:bodyPr/>
        <a:lstStyle/>
        <a:p>
          <a:endParaRPr lang="zh-CN" altLang="en-US" b="0">
            <a:effectLst/>
          </a:endParaRPr>
        </a:p>
      </dgm:t>
    </dgm:pt>
    <dgm:pt modelId="{DE19D4CE-7EF4-4752-89B8-27A10FC69C28}">
      <dgm:prSet phldrT="[文本]" custT="1"/>
      <dgm:spPr/>
      <dgm:t>
        <a:bodyPr/>
        <a:lstStyle/>
        <a:p>
          <a:pPr>
            <a:lnSpc>
              <a:spcPct val="100000"/>
            </a:lnSpc>
          </a:pPr>
          <a:r>
            <a:rPr lang="zh-CN" altLang="en-US" sz="2400" b="0" dirty="0">
              <a:effectLst/>
              <a:latin typeface="微软雅黑" pitchFamily="34" charset="-122"/>
              <a:ea typeface="微软雅黑" pitchFamily="34" charset="-122"/>
            </a:rPr>
            <a:t>控制类对象独立完成命令要求的功能</a:t>
          </a:r>
          <a:r>
            <a:rPr lang="zh-CN" altLang="en-US" sz="2400" b="0" dirty="0">
              <a:effectLst/>
              <a:latin typeface="楷体" pitchFamily="49" charset="-122"/>
              <a:ea typeface="楷体" pitchFamily="49" charset="-122"/>
            </a:rPr>
            <a:t>，</a:t>
          </a:r>
          <a:r>
            <a:rPr lang="zh-CN" altLang="en-US" sz="2400" b="0" dirty="0">
              <a:effectLst/>
              <a:latin typeface="微软雅黑" pitchFamily="34" charset="-122"/>
              <a:ea typeface="微软雅黑" pitchFamily="34" charset="-122"/>
            </a:rPr>
            <a:t>或者分派子功能给其他对象</a:t>
          </a:r>
        </a:p>
      </dgm:t>
    </dgm:pt>
    <dgm:pt modelId="{E2DA3A92-D558-40B2-AB73-489F804D501E}" type="parTrans" cxnId="{63B98A68-DAE2-457B-834C-B2202F7267C6}">
      <dgm:prSet/>
      <dgm:spPr/>
      <dgm:t>
        <a:bodyPr/>
        <a:lstStyle/>
        <a:p>
          <a:endParaRPr lang="zh-CN" altLang="en-US"/>
        </a:p>
      </dgm:t>
    </dgm:pt>
    <dgm:pt modelId="{D2059224-8EFF-47D6-901A-E22D6B67CAD1}" type="sibTrans" cxnId="{63B98A68-DAE2-457B-834C-B2202F7267C6}">
      <dgm:prSet/>
      <dgm:spPr/>
      <dgm:t>
        <a:bodyPr/>
        <a:lstStyle/>
        <a:p>
          <a:endParaRPr lang="zh-CN" altLang="en-US" b="0">
            <a:effectLst/>
          </a:endParaRPr>
        </a:p>
      </dgm:t>
    </dgm:pt>
    <dgm:pt modelId="{DA603C85-4691-48C8-A434-CF3917E163BB}">
      <dgm:prSet phldrT="[文本]" custT="1"/>
      <dgm:spPr/>
      <dgm:t>
        <a:bodyPr/>
        <a:lstStyle/>
        <a:p>
          <a:pPr>
            <a:lnSpc>
              <a:spcPct val="100000"/>
            </a:lnSpc>
          </a:pPr>
          <a:r>
            <a:rPr lang="zh-CN" altLang="en-US" sz="2300" b="0" dirty="0">
              <a:effectLst/>
              <a:latin typeface="微软雅黑" pitchFamily="34" charset="-122"/>
              <a:ea typeface="微软雅黑" pitchFamily="34" charset="-122"/>
            </a:rPr>
            <a:t>控制类对象综合处理结果</a:t>
          </a:r>
          <a:r>
            <a:rPr lang="zh-CN" altLang="en-US" sz="2300" b="0" dirty="0">
              <a:effectLst/>
              <a:latin typeface="楷体" pitchFamily="49" charset="-122"/>
              <a:ea typeface="楷体" pitchFamily="49" charset="-122"/>
            </a:rPr>
            <a:t>，</a:t>
          </a:r>
          <a:r>
            <a:rPr lang="zh-CN" altLang="en-US" sz="2300" b="0" dirty="0">
              <a:effectLst/>
              <a:latin typeface="微软雅黑" pitchFamily="34" charset="-122"/>
              <a:ea typeface="微软雅黑" pitchFamily="34" charset="-122"/>
            </a:rPr>
            <a:t>将最终结果发给负责与被动执行者交互的边界类对象</a:t>
          </a:r>
        </a:p>
      </dgm:t>
    </dgm:pt>
    <dgm:pt modelId="{9F301A88-9339-4730-90E8-4BAFBA2F0385}" type="parTrans" cxnId="{8A2E7338-D9FB-400F-B35B-C918E8AD5B17}">
      <dgm:prSet/>
      <dgm:spPr/>
      <dgm:t>
        <a:bodyPr/>
        <a:lstStyle/>
        <a:p>
          <a:endParaRPr lang="zh-CN" altLang="en-US"/>
        </a:p>
      </dgm:t>
    </dgm:pt>
    <dgm:pt modelId="{44603880-7A1B-4F5B-A426-D59A5998E983}" type="sibTrans" cxnId="{8A2E7338-D9FB-400F-B35B-C918E8AD5B17}">
      <dgm:prSet/>
      <dgm:spPr/>
      <dgm:t>
        <a:bodyPr/>
        <a:lstStyle/>
        <a:p>
          <a:endParaRPr lang="zh-CN" altLang="en-US"/>
        </a:p>
      </dgm:t>
    </dgm:pt>
    <dgm:pt modelId="{607DF6AF-D36A-484E-99F9-59F77653986A}" type="pres">
      <dgm:prSet presAssocID="{48C3821D-A597-4C66-9B15-19AB0C5C3234}" presName="outerComposite" presStyleCnt="0">
        <dgm:presLayoutVars>
          <dgm:chMax val="5"/>
          <dgm:dir/>
          <dgm:resizeHandles val="exact"/>
        </dgm:presLayoutVars>
      </dgm:prSet>
      <dgm:spPr/>
      <dgm:t>
        <a:bodyPr/>
        <a:lstStyle/>
        <a:p>
          <a:endParaRPr lang="zh-CN" altLang="en-US"/>
        </a:p>
      </dgm:t>
    </dgm:pt>
    <dgm:pt modelId="{475DEC7F-CD25-483E-BD9B-9A82DC8859AD}" type="pres">
      <dgm:prSet presAssocID="{48C3821D-A597-4C66-9B15-19AB0C5C3234}" presName="dummyMaxCanvas" presStyleCnt="0">
        <dgm:presLayoutVars/>
      </dgm:prSet>
      <dgm:spPr/>
    </dgm:pt>
    <dgm:pt modelId="{0C59D787-5683-406C-8E50-1C55AAEF0B19}" type="pres">
      <dgm:prSet presAssocID="{48C3821D-A597-4C66-9B15-19AB0C5C3234}" presName="FourNodes_1" presStyleLbl="node1" presStyleIdx="0" presStyleCnt="4">
        <dgm:presLayoutVars>
          <dgm:bulletEnabled val="1"/>
        </dgm:presLayoutVars>
      </dgm:prSet>
      <dgm:spPr/>
      <dgm:t>
        <a:bodyPr/>
        <a:lstStyle/>
        <a:p>
          <a:endParaRPr lang="zh-CN" altLang="en-US"/>
        </a:p>
      </dgm:t>
    </dgm:pt>
    <dgm:pt modelId="{17B6ACF4-6E04-4466-9DB7-12DF1DA2F990}" type="pres">
      <dgm:prSet presAssocID="{48C3821D-A597-4C66-9B15-19AB0C5C3234}" presName="FourNodes_2" presStyleLbl="node1" presStyleIdx="1" presStyleCnt="4">
        <dgm:presLayoutVars>
          <dgm:bulletEnabled val="1"/>
        </dgm:presLayoutVars>
      </dgm:prSet>
      <dgm:spPr/>
      <dgm:t>
        <a:bodyPr/>
        <a:lstStyle/>
        <a:p>
          <a:endParaRPr lang="zh-CN" altLang="en-US"/>
        </a:p>
      </dgm:t>
    </dgm:pt>
    <dgm:pt modelId="{DAA2890C-FBA5-45A8-9631-A60A9F176491}" type="pres">
      <dgm:prSet presAssocID="{48C3821D-A597-4C66-9B15-19AB0C5C3234}" presName="FourNodes_3" presStyleLbl="node1" presStyleIdx="2" presStyleCnt="4">
        <dgm:presLayoutVars>
          <dgm:bulletEnabled val="1"/>
        </dgm:presLayoutVars>
      </dgm:prSet>
      <dgm:spPr/>
      <dgm:t>
        <a:bodyPr/>
        <a:lstStyle/>
        <a:p>
          <a:endParaRPr lang="zh-CN" altLang="en-US"/>
        </a:p>
      </dgm:t>
    </dgm:pt>
    <dgm:pt modelId="{87884F94-4A9E-4A78-915F-2D5F400C0BBD}" type="pres">
      <dgm:prSet presAssocID="{48C3821D-A597-4C66-9B15-19AB0C5C3234}" presName="FourNodes_4" presStyleLbl="node1" presStyleIdx="3" presStyleCnt="4">
        <dgm:presLayoutVars>
          <dgm:bulletEnabled val="1"/>
        </dgm:presLayoutVars>
      </dgm:prSet>
      <dgm:spPr/>
      <dgm:t>
        <a:bodyPr/>
        <a:lstStyle/>
        <a:p>
          <a:endParaRPr lang="zh-CN" altLang="en-US"/>
        </a:p>
      </dgm:t>
    </dgm:pt>
    <dgm:pt modelId="{85E89F3B-03FF-4AB2-B783-C3A74EAD71A3}" type="pres">
      <dgm:prSet presAssocID="{48C3821D-A597-4C66-9B15-19AB0C5C3234}" presName="FourConn_1-2" presStyleLbl="fgAccFollowNode1" presStyleIdx="0" presStyleCnt="3">
        <dgm:presLayoutVars>
          <dgm:bulletEnabled val="1"/>
        </dgm:presLayoutVars>
      </dgm:prSet>
      <dgm:spPr/>
      <dgm:t>
        <a:bodyPr/>
        <a:lstStyle/>
        <a:p>
          <a:endParaRPr lang="zh-CN" altLang="en-US"/>
        </a:p>
      </dgm:t>
    </dgm:pt>
    <dgm:pt modelId="{01E12AE9-A3EC-44DB-9F72-3E879508C86D}" type="pres">
      <dgm:prSet presAssocID="{48C3821D-A597-4C66-9B15-19AB0C5C3234}" presName="FourConn_2-3" presStyleLbl="fgAccFollowNode1" presStyleIdx="1" presStyleCnt="3">
        <dgm:presLayoutVars>
          <dgm:bulletEnabled val="1"/>
        </dgm:presLayoutVars>
      </dgm:prSet>
      <dgm:spPr/>
      <dgm:t>
        <a:bodyPr/>
        <a:lstStyle/>
        <a:p>
          <a:endParaRPr lang="zh-CN" altLang="en-US"/>
        </a:p>
      </dgm:t>
    </dgm:pt>
    <dgm:pt modelId="{017A2F73-D7C5-4BC2-83E6-37044BBAC4D9}" type="pres">
      <dgm:prSet presAssocID="{48C3821D-A597-4C66-9B15-19AB0C5C3234}" presName="FourConn_3-4" presStyleLbl="fgAccFollowNode1" presStyleIdx="2" presStyleCnt="3">
        <dgm:presLayoutVars>
          <dgm:bulletEnabled val="1"/>
        </dgm:presLayoutVars>
      </dgm:prSet>
      <dgm:spPr/>
      <dgm:t>
        <a:bodyPr/>
        <a:lstStyle/>
        <a:p>
          <a:endParaRPr lang="zh-CN" altLang="en-US"/>
        </a:p>
      </dgm:t>
    </dgm:pt>
    <dgm:pt modelId="{F543F343-33E0-4778-987E-ED0DA1BC5493}" type="pres">
      <dgm:prSet presAssocID="{48C3821D-A597-4C66-9B15-19AB0C5C3234}" presName="FourNodes_1_text" presStyleLbl="node1" presStyleIdx="3" presStyleCnt="4">
        <dgm:presLayoutVars>
          <dgm:bulletEnabled val="1"/>
        </dgm:presLayoutVars>
      </dgm:prSet>
      <dgm:spPr/>
      <dgm:t>
        <a:bodyPr/>
        <a:lstStyle/>
        <a:p>
          <a:endParaRPr lang="zh-CN" altLang="en-US"/>
        </a:p>
      </dgm:t>
    </dgm:pt>
    <dgm:pt modelId="{9F61B5E2-C20B-420D-8A7C-05D2FD15136D}" type="pres">
      <dgm:prSet presAssocID="{48C3821D-A597-4C66-9B15-19AB0C5C3234}" presName="FourNodes_2_text" presStyleLbl="node1" presStyleIdx="3" presStyleCnt="4">
        <dgm:presLayoutVars>
          <dgm:bulletEnabled val="1"/>
        </dgm:presLayoutVars>
      </dgm:prSet>
      <dgm:spPr/>
      <dgm:t>
        <a:bodyPr/>
        <a:lstStyle/>
        <a:p>
          <a:endParaRPr lang="zh-CN" altLang="en-US"/>
        </a:p>
      </dgm:t>
    </dgm:pt>
    <dgm:pt modelId="{19456049-EFFF-487B-B832-E5FC259DF6C5}" type="pres">
      <dgm:prSet presAssocID="{48C3821D-A597-4C66-9B15-19AB0C5C3234}" presName="FourNodes_3_text" presStyleLbl="node1" presStyleIdx="3" presStyleCnt="4">
        <dgm:presLayoutVars>
          <dgm:bulletEnabled val="1"/>
        </dgm:presLayoutVars>
      </dgm:prSet>
      <dgm:spPr/>
      <dgm:t>
        <a:bodyPr/>
        <a:lstStyle/>
        <a:p>
          <a:endParaRPr lang="zh-CN" altLang="en-US"/>
        </a:p>
      </dgm:t>
    </dgm:pt>
    <dgm:pt modelId="{86BB2807-4C2D-413D-8B0C-6AB4B0A01D9D}" type="pres">
      <dgm:prSet presAssocID="{48C3821D-A597-4C66-9B15-19AB0C5C3234}" presName="FourNodes_4_text" presStyleLbl="node1" presStyleIdx="3" presStyleCnt="4">
        <dgm:presLayoutVars>
          <dgm:bulletEnabled val="1"/>
        </dgm:presLayoutVars>
      </dgm:prSet>
      <dgm:spPr/>
      <dgm:t>
        <a:bodyPr/>
        <a:lstStyle/>
        <a:p>
          <a:endParaRPr lang="zh-CN" altLang="en-US"/>
        </a:p>
      </dgm:t>
    </dgm:pt>
  </dgm:ptLst>
  <dgm:cxnLst>
    <dgm:cxn modelId="{05A4C24B-BDF9-4A2B-A473-27E6402B3BD8}" type="presOf" srcId="{DA603C85-4691-48C8-A434-CF3917E163BB}" destId="{87884F94-4A9E-4A78-915F-2D5F400C0BBD}" srcOrd="0" destOrd="0" presId="urn:microsoft.com/office/officeart/2005/8/layout/vProcess5"/>
    <dgm:cxn modelId="{BA8AAC7A-0B12-49E3-B995-B4BBB2CC0942}" srcId="{48C3821D-A597-4C66-9B15-19AB0C5C3234}" destId="{17424E8D-779C-44AC-9FEC-5929DCD19ADC}" srcOrd="0" destOrd="0" parTransId="{209039B0-11EF-4D61-99E9-35AA3F9E50A3}" sibTransId="{1B654C68-6605-40DA-B2D8-D36EEB2BB508}"/>
    <dgm:cxn modelId="{F87838F5-96A5-4127-8EB8-651B4710CB28}" type="presOf" srcId="{2FD08328-66B5-42A2-AE25-CA607BAFD9EA}" destId="{9F61B5E2-C20B-420D-8A7C-05D2FD15136D}" srcOrd="1" destOrd="0" presId="urn:microsoft.com/office/officeart/2005/8/layout/vProcess5"/>
    <dgm:cxn modelId="{23387120-6468-42C3-9676-23FE0227C13E}" type="presOf" srcId="{DA603C85-4691-48C8-A434-CF3917E163BB}" destId="{86BB2807-4C2D-413D-8B0C-6AB4B0A01D9D}" srcOrd="1" destOrd="0" presId="urn:microsoft.com/office/officeart/2005/8/layout/vProcess5"/>
    <dgm:cxn modelId="{C892C5AB-7E3A-4AFD-8442-ED2EDCF9A068}" type="presOf" srcId="{DE19D4CE-7EF4-4752-89B8-27A10FC69C28}" destId="{DAA2890C-FBA5-45A8-9631-A60A9F176491}" srcOrd="0" destOrd="0" presId="urn:microsoft.com/office/officeart/2005/8/layout/vProcess5"/>
    <dgm:cxn modelId="{ACD59B9B-1E01-4478-96C6-40E8833B4AD8}" type="presOf" srcId="{D2059224-8EFF-47D6-901A-E22D6B67CAD1}" destId="{017A2F73-D7C5-4BC2-83E6-37044BBAC4D9}" srcOrd="0" destOrd="0" presId="urn:microsoft.com/office/officeart/2005/8/layout/vProcess5"/>
    <dgm:cxn modelId="{3249A8C4-9F1D-47A8-80D6-FA7A82C8C9C8}" type="presOf" srcId="{48C3821D-A597-4C66-9B15-19AB0C5C3234}" destId="{607DF6AF-D36A-484E-99F9-59F77653986A}" srcOrd="0" destOrd="0" presId="urn:microsoft.com/office/officeart/2005/8/layout/vProcess5"/>
    <dgm:cxn modelId="{4CCE6357-B13B-419B-B544-88DBC021729B}" type="presOf" srcId="{17424E8D-779C-44AC-9FEC-5929DCD19ADC}" destId="{0C59D787-5683-406C-8E50-1C55AAEF0B19}" srcOrd="0" destOrd="0" presId="urn:microsoft.com/office/officeart/2005/8/layout/vProcess5"/>
    <dgm:cxn modelId="{7A1812CE-0C79-4C58-8FD3-E27E44DB0F82}" type="presOf" srcId="{2FD08328-66B5-42A2-AE25-CA607BAFD9EA}" destId="{17B6ACF4-6E04-4466-9DB7-12DF1DA2F990}" srcOrd="0" destOrd="0" presId="urn:microsoft.com/office/officeart/2005/8/layout/vProcess5"/>
    <dgm:cxn modelId="{4AA09792-58AA-4C6E-8406-BF9CE4A8A468}" type="presOf" srcId="{DE19D4CE-7EF4-4752-89B8-27A10FC69C28}" destId="{19456049-EFFF-487B-B832-E5FC259DF6C5}" srcOrd="1" destOrd="0" presId="urn:microsoft.com/office/officeart/2005/8/layout/vProcess5"/>
    <dgm:cxn modelId="{8A2E7338-D9FB-400F-B35B-C918E8AD5B17}" srcId="{48C3821D-A597-4C66-9B15-19AB0C5C3234}" destId="{DA603C85-4691-48C8-A434-CF3917E163BB}" srcOrd="3" destOrd="0" parTransId="{9F301A88-9339-4730-90E8-4BAFBA2F0385}" sibTransId="{44603880-7A1B-4F5B-A426-D59A5998E983}"/>
    <dgm:cxn modelId="{803069FA-8762-4531-9558-1F7B69F144AB}" type="presOf" srcId="{17424E8D-779C-44AC-9FEC-5929DCD19ADC}" destId="{F543F343-33E0-4778-987E-ED0DA1BC5493}" srcOrd="1" destOrd="0" presId="urn:microsoft.com/office/officeart/2005/8/layout/vProcess5"/>
    <dgm:cxn modelId="{EE9BCCAB-F829-413D-82B4-CDDA3315E316}" type="presOf" srcId="{06F1FEC5-580F-4FE1-BEC3-9AD43A5DA03F}" destId="{01E12AE9-A3EC-44DB-9F72-3E879508C86D}" srcOrd="0" destOrd="0" presId="urn:microsoft.com/office/officeart/2005/8/layout/vProcess5"/>
    <dgm:cxn modelId="{0A6358EC-C5F2-4965-9547-B3F7912BBFA5}" type="presOf" srcId="{1B654C68-6605-40DA-B2D8-D36EEB2BB508}" destId="{85E89F3B-03FF-4AB2-B783-C3A74EAD71A3}" srcOrd="0" destOrd="0" presId="urn:microsoft.com/office/officeart/2005/8/layout/vProcess5"/>
    <dgm:cxn modelId="{BBE34C81-4C4E-4644-ABFD-B607B8D98FA3}" srcId="{48C3821D-A597-4C66-9B15-19AB0C5C3234}" destId="{2FD08328-66B5-42A2-AE25-CA607BAFD9EA}" srcOrd="1" destOrd="0" parTransId="{E49E50AF-514B-4D44-9CAF-21ACD73445BF}" sibTransId="{06F1FEC5-580F-4FE1-BEC3-9AD43A5DA03F}"/>
    <dgm:cxn modelId="{63B98A68-DAE2-457B-834C-B2202F7267C6}" srcId="{48C3821D-A597-4C66-9B15-19AB0C5C3234}" destId="{DE19D4CE-7EF4-4752-89B8-27A10FC69C28}" srcOrd="2" destOrd="0" parTransId="{E2DA3A92-D558-40B2-AB73-489F804D501E}" sibTransId="{D2059224-8EFF-47D6-901A-E22D6B67CAD1}"/>
    <dgm:cxn modelId="{1EFF3714-1C7D-4D30-9304-7359FDB4AE22}" type="presParOf" srcId="{607DF6AF-D36A-484E-99F9-59F77653986A}" destId="{475DEC7F-CD25-483E-BD9B-9A82DC8859AD}" srcOrd="0" destOrd="0" presId="urn:microsoft.com/office/officeart/2005/8/layout/vProcess5"/>
    <dgm:cxn modelId="{6F287A7D-2F52-44C2-AD42-08999CA7F0AD}" type="presParOf" srcId="{607DF6AF-D36A-484E-99F9-59F77653986A}" destId="{0C59D787-5683-406C-8E50-1C55AAEF0B19}" srcOrd="1" destOrd="0" presId="urn:microsoft.com/office/officeart/2005/8/layout/vProcess5"/>
    <dgm:cxn modelId="{729FBF28-3D7A-4712-A0FB-E1BCCABA4FCE}" type="presParOf" srcId="{607DF6AF-D36A-484E-99F9-59F77653986A}" destId="{17B6ACF4-6E04-4466-9DB7-12DF1DA2F990}" srcOrd="2" destOrd="0" presId="urn:microsoft.com/office/officeart/2005/8/layout/vProcess5"/>
    <dgm:cxn modelId="{01EF3E41-BBF9-44A9-B50F-1C5A2106D008}" type="presParOf" srcId="{607DF6AF-D36A-484E-99F9-59F77653986A}" destId="{DAA2890C-FBA5-45A8-9631-A60A9F176491}" srcOrd="3" destOrd="0" presId="urn:microsoft.com/office/officeart/2005/8/layout/vProcess5"/>
    <dgm:cxn modelId="{4B2A8909-CD31-4102-B818-7F3E1F7F1918}" type="presParOf" srcId="{607DF6AF-D36A-484E-99F9-59F77653986A}" destId="{87884F94-4A9E-4A78-915F-2D5F400C0BBD}" srcOrd="4" destOrd="0" presId="urn:microsoft.com/office/officeart/2005/8/layout/vProcess5"/>
    <dgm:cxn modelId="{D375A751-1D5C-4130-B4D0-03073EA77FDE}" type="presParOf" srcId="{607DF6AF-D36A-484E-99F9-59F77653986A}" destId="{85E89F3B-03FF-4AB2-B783-C3A74EAD71A3}" srcOrd="5" destOrd="0" presId="urn:microsoft.com/office/officeart/2005/8/layout/vProcess5"/>
    <dgm:cxn modelId="{15D061E1-49EF-470E-A407-B4DD97FEB96C}" type="presParOf" srcId="{607DF6AF-D36A-484E-99F9-59F77653986A}" destId="{01E12AE9-A3EC-44DB-9F72-3E879508C86D}" srcOrd="6" destOrd="0" presId="urn:microsoft.com/office/officeart/2005/8/layout/vProcess5"/>
    <dgm:cxn modelId="{ABF6C0C4-EBEE-4CEE-BE5E-D0C6F7D10E1B}" type="presParOf" srcId="{607DF6AF-D36A-484E-99F9-59F77653986A}" destId="{017A2F73-D7C5-4BC2-83E6-37044BBAC4D9}" srcOrd="7" destOrd="0" presId="urn:microsoft.com/office/officeart/2005/8/layout/vProcess5"/>
    <dgm:cxn modelId="{132B407E-A934-4482-B359-9B83EA3908A8}" type="presParOf" srcId="{607DF6AF-D36A-484E-99F9-59F77653986A}" destId="{F543F343-33E0-4778-987E-ED0DA1BC5493}" srcOrd="8" destOrd="0" presId="urn:microsoft.com/office/officeart/2005/8/layout/vProcess5"/>
    <dgm:cxn modelId="{F697D502-2DC0-4165-A20E-D968888037AD}" type="presParOf" srcId="{607DF6AF-D36A-484E-99F9-59F77653986A}" destId="{9F61B5E2-C20B-420D-8A7C-05D2FD15136D}" srcOrd="9" destOrd="0" presId="urn:microsoft.com/office/officeart/2005/8/layout/vProcess5"/>
    <dgm:cxn modelId="{1D06BA7F-DC3F-4096-A82A-76D086F611DC}" type="presParOf" srcId="{607DF6AF-D36A-484E-99F9-59F77653986A}" destId="{19456049-EFFF-487B-B832-E5FC259DF6C5}" srcOrd="10" destOrd="0" presId="urn:microsoft.com/office/officeart/2005/8/layout/vProcess5"/>
    <dgm:cxn modelId="{03C2CC3D-5012-403C-8C28-A23EE9B2D632}" type="presParOf" srcId="{607DF6AF-D36A-484E-99F9-59F77653986A}" destId="{86BB2807-4C2D-413D-8B0C-6AB4B0A01D9D}" srcOrd="11"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1E42B22-E535-4D5F-B7A6-60F67F4C9CAB}" type="doc">
      <dgm:prSet loTypeId="urn:microsoft.com/office/officeart/2008/layout/VerticalAccentList" loCatId="list" qsTypeId="urn:microsoft.com/office/officeart/2005/8/quickstyle/simple1" qsCatId="simple" csTypeId="urn:microsoft.com/office/officeart/2005/8/colors/accent2_1" csCatId="accent2" phldr="1"/>
      <dgm:spPr/>
      <dgm:t>
        <a:bodyPr/>
        <a:lstStyle/>
        <a:p>
          <a:endParaRPr lang="zh-CN" altLang="en-US"/>
        </a:p>
      </dgm:t>
    </dgm:pt>
    <dgm:pt modelId="{49E9EF31-7033-406D-87D5-61AF90B4F2E4}">
      <dgm:prSet phldrT="[文本]" phldr="1"/>
      <dgm:spPr/>
      <dgm:t>
        <a:bodyPr/>
        <a:lstStyle/>
        <a:p>
          <a:endParaRPr lang="zh-CN" altLang="en-US"/>
        </a:p>
      </dgm:t>
    </dgm:pt>
    <dgm:pt modelId="{746481CD-8334-494E-92C6-B2F789318104}" type="parTrans" cxnId="{CD4D4FB5-6E22-4F3E-86AF-9DB073780720}">
      <dgm:prSet/>
      <dgm:spPr/>
      <dgm:t>
        <a:bodyPr/>
        <a:lstStyle/>
        <a:p>
          <a:endParaRPr lang="zh-CN" altLang="en-US"/>
        </a:p>
      </dgm:t>
    </dgm:pt>
    <dgm:pt modelId="{49862565-5253-45D2-AEFD-69160624FB5E}" type="sibTrans" cxnId="{CD4D4FB5-6E22-4F3E-86AF-9DB073780720}">
      <dgm:prSet/>
      <dgm:spPr/>
      <dgm:t>
        <a:bodyPr/>
        <a:lstStyle/>
        <a:p>
          <a:endParaRPr lang="zh-CN" altLang="en-US"/>
        </a:p>
      </dgm:t>
    </dgm:pt>
    <dgm:pt modelId="{82615DAB-1F8B-470F-8112-78D83E5E6477}">
      <dgm:prSet phldrT="[文本]"/>
      <dgm:spPr/>
      <dgm:t>
        <a:bodyPr/>
        <a:lstStyle/>
        <a:p>
          <a:pPr rtl="0"/>
          <a:r>
            <a:rPr lang="zh-CN" altLang="en-US"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何谓</a:t>
          </a:r>
          <a:r>
            <a:rPr lang="en-US" altLang="zh-CN"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UML</a:t>
          </a:r>
          <a:r>
            <a:rPr lang="zh-CN" altLang="en-US"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类图？</a:t>
          </a:r>
          <a:endParaRPr lang="zh-CN" altLang="en-US" dirty="0">
            <a:solidFill>
              <a:schemeClr val="accent4"/>
            </a:solidFill>
          </a:endParaRPr>
        </a:p>
      </dgm:t>
    </dgm:pt>
    <dgm:pt modelId="{8FCBCC29-F7E3-4FED-A41E-1A09F376CCD6}" type="parTrans" cxnId="{C76E8318-609E-4ED9-B6E8-44F2DC75FF58}">
      <dgm:prSet/>
      <dgm:spPr/>
      <dgm:t>
        <a:bodyPr/>
        <a:lstStyle/>
        <a:p>
          <a:endParaRPr lang="zh-CN" altLang="en-US"/>
        </a:p>
      </dgm:t>
    </dgm:pt>
    <dgm:pt modelId="{3C14113D-FB6C-4AE7-A950-B6E6F4193736}" type="sibTrans" cxnId="{C76E8318-609E-4ED9-B6E8-44F2DC75FF58}">
      <dgm:prSet/>
      <dgm:spPr/>
      <dgm:t>
        <a:bodyPr/>
        <a:lstStyle/>
        <a:p>
          <a:endParaRPr lang="zh-CN" altLang="en-US"/>
        </a:p>
      </dgm:t>
    </dgm:pt>
    <dgm:pt modelId="{EA2A020E-1C36-4146-A3D0-9F2D4DA01226}">
      <dgm:prSet phldrT="[文本]" phldr="1"/>
      <dgm:spPr/>
      <dgm:t>
        <a:bodyPr/>
        <a:lstStyle/>
        <a:p>
          <a:endParaRPr lang="zh-CN" altLang="en-US"/>
        </a:p>
      </dgm:t>
    </dgm:pt>
    <dgm:pt modelId="{E59E33C2-439E-49B2-BB0B-241BB9BA23F3}" type="parTrans" cxnId="{A8D69B24-BC11-4BE6-96D2-210C9DD29328}">
      <dgm:prSet/>
      <dgm:spPr/>
      <dgm:t>
        <a:bodyPr/>
        <a:lstStyle/>
        <a:p>
          <a:endParaRPr lang="zh-CN" altLang="en-US"/>
        </a:p>
      </dgm:t>
    </dgm:pt>
    <dgm:pt modelId="{E22E4190-7BA5-416F-8D7A-961D6836152D}" type="sibTrans" cxnId="{A8D69B24-BC11-4BE6-96D2-210C9DD29328}">
      <dgm:prSet/>
      <dgm:spPr/>
      <dgm:t>
        <a:bodyPr/>
        <a:lstStyle/>
        <a:p>
          <a:endParaRPr lang="zh-CN" altLang="en-US"/>
        </a:p>
      </dgm:t>
    </dgm:pt>
    <dgm:pt modelId="{54944A17-5AAD-44B7-9745-43E971976F23}">
      <dgm:prSet phldrT="[文本]"/>
      <dgm:spPr/>
      <dgm:t>
        <a:bodyPr/>
        <a:lstStyle/>
        <a:p>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如何从顺序图推导类图？</a:t>
          </a:r>
          <a:endParaRPr lang="zh-CN" altLang="en-US" dirty="0">
            <a:solidFill>
              <a:srgbClr val="FF0000"/>
            </a:solidFill>
          </a:endParaRPr>
        </a:p>
      </dgm:t>
    </dgm:pt>
    <dgm:pt modelId="{C3C9C7E4-12C5-483B-9D31-08F204C0E14D}" type="parTrans" cxnId="{22CB6E74-290A-4A9E-951A-21BF238CC97E}">
      <dgm:prSet/>
      <dgm:spPr/>
      <dgm:t>
        <a:bodyPr/>
        <a:lstStyle/>
        <a:p>
          <a:endParaRPr lang="zh-CN" altLang="en-US"/>
        </a:p>
      </dgm:t>
    </dgm:pt>
    <dgm:pt modelId="{88E944FE-15AC-4A07-98E2-28239F680143}" type="sibTrans" cxnId="{22CB6E74-290A-4A9E-951A-21BF238CC97E}">
      <dgm:prSet/>
      <dgm:spPr/>
      <dgm:t>
        <a:bodyPr/>
        <a:lstStyle/>
        <a:p>
          <a:endParaRPr lang="zh-CN" altLang="en-US"/>
        </a:p>
      </dgm:t>
    </dgm:pt>
    <dgm:pt modelId="{D0399D4B-0BF3-47D7-8950-7ECB80461312}" type="pres">
      <dgm:prSet presAssocID="{31E42B22-E535-4D5F-B7A6-60F67F4C9CAB}" presName="Name0" presStyleCnt="0">
        <dgm:presLayoutVars>
          <dgm:chMax/>
          <dgm:chPref/>
          <dgm:dir/>
        </dgm:presLayoutVars>
      </dgm:prSet>
      <dgm:spPr/>
      <dgm:t>
        <a:bodyPr/>
        <a:lstStyle/>
        <a:p>
          <a:endParaRPr lang="zh-CN" altLang="en-US"/>
        </a:p>
      </dgm:t>
    </dgm:pt>
    <dgm:pt modelId="{CA8D3585-4AA3-4430-993C-CF9D68806340}" type="pres">
      <dgm:prSet presAssocID="{49E9EF31-7033-406D-87D5-61AF90B4F2E4}" presName="parenttextcomposite" presStyleCnt="0"/>
      <dgm:spPr/>
    </dgm:pt>
    <dgm:pt modelId="{C1C3453C-67E9-4BAD-A944-5E52935B5C5F}" type="pres">
      <dgm:prSet presAssocID="{49E9EF31-7033-406D-87D5-61AF90B4F2E4}" presName="parenttext" presStyleLbl="revTx" presStyleIdx="0" presStyleCnt="2">
        <dgm:presLayoutVars>
          <dgm:chMax/>
          <dgm:chPref val="2"/>
          <dgm:bulletEnabled val="1"/>
        </dgm:presLayoutVars>
      </dgm:prSet>
      <dgm:spPr/>
      <dgm:t>
        <a:bodyPr/>
        <a:lstStyle/>
        <a:p>
          <a:endParaRPr lang="zh-CN" altLang="en-US"/>
        </a:p>
      </dgm:t>
    </dgm:pt>
    <dgm:pt modelId="{995BF148-AE91-4202-898C-5D5531E07EB4}" type="pres">
      <dgm:prSet presAssocID="{49E9EF31-7033-406D-87D5-61AF90B4F2E4}" presName="composite" presStyleCnt="0"/>
      <dgm:spPr/>
    </dgm:pt>
    <dgm:pt modelId="{4631ACEB-6096-4400-88A8-704E8418B801}" type="pres">
      <dgm:prSet presAssocID="{49E9EF31-7033-406D-87D5-61AF90B4F2E4}" presName="chevron1" presStyleLbl="alignNode1" presStyleIdx="0" presStyleCnt="14"/>
      <dgm:spPr/>
    </dgm:pt>
    <dgm:pt modelId="{F2441F8B-CF1B-41DE-8440-1FC2C168FCFC}" type="pres">
      <dgm:prSet presAssocID="{49E9EF31-7033-406D-87D5-61AF90B4F2E4}" presName="chevron2" presStyleLbl="alignNode1" presStyleIdx="1" presStyleCnt="14"/>
      <dgm:spPr/>
    </dgm:pt>
    <dgm:pt modelId="{5B1BB503-5754-4C10-A44B-E2C5447DCC31}" type="pres">
      <dgm:prSet presAssocID="{49E9EF31-7033-406D-87D5-61AF90B4F2E4}" presName="chevron3" presStyleLbl="alignNode1" presStyleIdx="2" presStyleCnt="14"/>
      <dgm:spPr/>
    </dgm:pt>
    <dgm:pt modelId="{EF81C00F-1831-4940-A8F3-283F72B83095}" type="pres">
      <dgm:prSet presAssocID="{49E9EF31-7033-406D-87D5-61AF90B4F2E4}" presName="chevron4" presStyleLbl="alignNode1" presStyleIdx="3" presStyleCnt="14"/>
      <dgm:spPr/>
    </dgm:pt>
    <dgm:pt modelId="{FA1ADB0B-4910-4231-A950-6387068E346F}" type="pres">
      <dgm:prSet presAssocID="{49E9EF31-7033-406D-87D5-61AF90B4F2E4}" presName="chevron5" presStyleLbl="alignNode1" presStyleIdx="4" presStyleCnt="14"/>
      <dgm:spPr/>
    </dgm:pt>
    <dgm:pt modelId="{262E8540-8B89-4143-8B8D-8A213990A1B8}" type="pres">
      <dgm:prSet presAssocID="{49E9EF31-7033-406D-87D5-61AF90B4F2E4}" presName="chevron6" presStyleLbl="alignNode1" presStyleIdx="5" presStyleCnt="14"/>
      <dgm:spPr/>
    </dgm:pt>
    <dgm:pt modelId="{00088B84-1A58-4219-BB64-B5003A69751E}" type="pres">
      <dgm:prSet presAssocID="{49E9EF31-7033-406D-87D5-61AF90B4F2E4}" presName="chevron7" presStyleLbl="alignNode1" presStyleIdx="6" presStyleCnt="14"/>
      <dgm:spPr/>
    </dgm:pt>
    <dgm:pt modelId="{D2F4E52F-98E6-4FBB-B53F-DA9D5CFD3D16}" type="pres">
      <dgm:prSet presAssocID="{49E9EF31-7033-406D-87D5-61AF90B4F2E4}" presName="childtext" presStyleLbl="solidFgAcc1" presStyleIdx="0" presStyleCnt="2">
        <dgm:presLayoutVars>
          <dgm:chMax/>
          <dgm:chPref val="0"/>
          <dgm:bulletEnabled val="1"/>
        </dgm:presLayoutVars>
      </dgm:prSet>
      <dgm:spPr/>
      <dgm:t>
        <a:bodyPr/>
        <a:lstStyle/>
        <a:p>
          <a:endParaRPr lang="zh-CN" altLang="en-US"/>
        </a:p>
      </dgm:t>
    </dgm:pt>
    <dgm:pt modelId="{FF2B3A8D-31DC-4389-9B35-33622627B6D2}" type="pres">
      <dgm:prSet presAssocID="{49862565-5253-45D2-AEFD-69160624FB5E}" presName="sibTrans" presStyleCnt="0"/>
      <dgm:spPr/>
    </dgm:pt>
    <dgm:pt modelId="{347539E8-F373-46CB-A3C5-DA9EB313940E}" type="pres">
      <dgm:prSet presAssocID="{EA2A020E-1C36-4146-A3D0-9F2D4DA01226}" presName="parenttextcomposite" presStyleCnt="0"/>
      <dgm:spPr/>
    </dgm:pt>
    <dgm:pt modelId="{AE109D6A-6680-4D5C-9BE0-BFD9D01F48F8}" type="pres">
      <dgm:prSet presAssocID="{EA2A020E-1C36-4146-A3D0-9F2D4DA01226}" presName="parenttext" presStyleLbl="revTx" presStyleIdx="1" presStyleCnt="2">
        <dgm:presLayoutVars>
          <dgm:chMax/>
          <dgm:chPref val="2"/>
          <dgm:bulletEnabled val="1"/>
        </dgm:presLayoutVars>
      </dgm:prSet>
      <dgm:spPr/>
      <dgm:t>
        <a:bodyPr/>
        <a:lstStyle/>
        <a:p>
          <a:endParaRPr lang="zh-CN" altLang="en-US"/>
        </a:p>
      </dgm:t>
    </dgm:pt>
    <dgm:pt modelId="{4CCC74C2-8903-4BA4-8986-EE71216D0B98}" type="pres">
      <dgm:prSet presAssocID="{EA2A020E-1C36-4146-A3D0-9F2D4DA01226}" presName="composite" presStyleCnt="0"/>
      <dgm:spPr/>
    </dgm:pt>
    <dgm:pt modelId="{8CA30E5A-CC1C-4B49-8E7C-2D95B23F16C8}" type="pres">
      <dgm:prSet presAssocID="{EA2A020E-1C36-4146-A3D0-9F2D4DA01226}" presName="chevron1" presStyleLbl="alignNode1" presStyleIdx="7" presStyleCnt="14"/>
      <dgm:spPr/>
    </dgm:pt>
    <dgm:pt modelId="{8D3BB2DB-8015-4C02-983E-67B7702D1303}" type="pres">
      <dgm:prSet presAssocID="{EA2A020E-1C36-4146-A3D0-9F2D4DA01226}" presName="chevron2" presStyleLbl="alignNode1" presStyleIdx="8" presStyleCnt="14"/>
      <dgm:spPr/>
    </dgm:pt>
    <dgm:pt modelId="{2B59AF69-1931-473D-B8C7-B925782760EA}" type="pres">
      <dgm:prSet presAssocID="{EA2A020E-1C36-4146-A3D0-9F2D4DA01226}" presName="chevron3" presStyleLbl="alignNode1" presStyleIdx="9" presStyleCnt="14"/>
      <dgm:spPr/>
    </dgm:pt>
    <dgm:pt modelId="{5008CA30-C567-4A6C-AD44-D84C9C841DFD}" type="pres">
      <dgm:prSet presAssocID="{EA2A020E-1C36-4146-A3D0-9F2D4DA01226}" presName="chevron4" presStyleLbl="alignNode1" presStyleIdx="10" presStyleCnt="14"/>
      <dgm:spPr/>
    </dgm:pt>
    <dgm:pt modelId="{DD327286-DBD1-4D58-BA1E-02E0221C35B5}" type="pres">
      <dgm:prSet presAssocID="{EA2A020E-1C36-4146-A3D0-9F2D4DA01226}" presName="chevron5" presStyleLbl="alignNode1" presStyleIdx="11" presStyleCnt="14"/>
      <dgm:spPr/>
    </dgm:pt>
    <dgm:pt modelId="{2B04C92C-1FDF-4F8E-8847-322883B63D2C}" type="pres">
      <dgm:prSet presAssocID="{EA2A020E-1C36-4146-A3D0-9F2D4DA01226}" presName="chevron6" presStyleLbl="alignNode1" presStyleIdx="12" presStyleCnt="14"/>
      <dgm:spPr/>
    </dgm:pt>
    <dgm:pt modelId="{AFF09BA4-008A-431D-B37C-C4ECFC896EE9}" type="pres">
      <dgm:prSet presAssocID="{EA2A020E-1C36-4146-A3D0-9F2D4DA01226}" presName="chevron7" presStyleLbl="alignNode1" presStyleIdx="13" presStyleCnt="14"/>
      <dgm:spPr/>
    </dgm:pt>
    <dgm:pt modelId="{15392407-8BCB-4080-9DF9-044EE99C9C8A}" type="pres">
      <dgm:prSet presAssocID="{EA2A020E-1C36-4146-A3D0-9F2D4DA01226}" presName="childtext" presStyleLbl="solidFgAcc1" presStyleIdx="1" presStyleCnt="2">
        <dgm:presLayoutVars>
          <dgm:chMax/>
          <dgm:chPref val="0"/>
          <dgm:bulletEnabled val="1"/>
        </dgm:presLayoutVars>
      </dgm:prSet>
      <dgm:spPr/>
      <dgm:t>
        <a:bodyPr/>
        <a:lstStyle/>
        <a:p>
          <a:endParaRPr lang="zh-CN" altLang="en-US"/>
        </a:p>
      </dgm:t>
    </dgm:pt>
  </dgm:ptLst>
  <dgm:cxnLst>
    <dgm:cxn modelId="{22CB6E74-290A-4A9E-951A-21BF238CC97E}" srcId="{EA2A020E-1C36-4146-A3D0-9F2D4DA01226}" destId="{54944A17-5AAD-44B7-9745-43E971976F23}" srcOrd="0" destOrd="0" parTransId="{C3C9C7E4-12C5-483B-9D31-08F204C0E14D}" sibTransId="{88E944FE-15AC-4A07-98E2-28239F680143}"/>
    <dgm:cxn modelId="{AF2B3F1C-1899-4627-8DDB-531D5D2D3E4F}" type="presOf" srcId="{54944A17-5AAD-44B7-9745-43E971976F23}" destId="{15392407-8BCB-4080-9DF9-044EE99C9C8A}" srcOrd="0" destOrd="0" presId="urn:microsoft.com/office/officeart/2008/layout/VerticalAccentList"/>
    <dgm:cxn modelId="{A8D69B24-BC11-4BE6-96D2-210C9DD29328}" srcId="{31E42B22-E535-4D5F-B7A6-60F67F4C9CAB}" destId="{EA2A020E-1C36-4146-A3D0-9F2D4DA01226}" srcOrd="1" destOrd="0" parTransId="{E59E33C2-439E-49B2-BB0B-241BB9BA23F3}" sibTransId="{E22E4190-7BA5-416F-8D7A-961D6836152D}"/>
    <dgm:cxn modelId="{62D575B3-0BD5-4DA0-9DEB-1C87EAF94FBE}" type="presOf" srcId="{82615DAB-1F8B-470F-8112-78D83E5E6477}" destId="{D2F4E52F-98E6-4FBB-B53F-DA9D5CFD3D16}" srcOrd="0" destOrd="0" presId="urn:microsoft.com/office/officeart/2008/layout/VerticalAccentList"/>
    <dgm:cxn modelId="{F971D558-3553-4752-B74B-F9553E977CB8}" type="presOf" srcId="{49E9EF31-7033-406D-87D5-61AF90B4F2E4}" destId="{C1C3453C-67E9-4BAD-A944-5E52935B5C5F}" srcOrd="0" destOrd="0" presId="urn:microsoft.com/office/officeart/2008/layout/VerticalAccentList"/>
    <dgm:cxn modelId="{2D989927-41F8-4A5D-8BE0-3574E683D292}" type="presOf" srcId="{31E42B22-E535-4D5F-B7A6-60F67F4C9CAB}" destId="{D0399D4B-0BF3-47D7-8950-7ECB80461312}" srcOrd="0" destOrd="0" presId="urn:microsoft.com/office/officeart/2008/layout/VerticalAccentList"/>
    <dgm:cxn modelId="{CD4D4FB5-6E22-4F3E-86AF-9DB073780720}" srcId="{31E42B22-E535-4D5F-B7A6-60F67F4C9CAB}" destId="{49E9EF31-7033-406D-87D5-61AF90B4F2E4}" srcOrd="0" destOrd="0" parTransId="{746481CD-8334-494E-92C6-B2F789318104}" sibTransId="{49862565-5253-45D2-AEFD-69160624FB5E}"/>
    <dgm:cxn modelId="{C76E8318-609E-4ED9-B6E8-44F2DC75FF58}" srcId="{49E9EF31-7033-406D-87D5-61AF90B4F2E4}" destId="{82615DAB-1F8B-470F-8112-78D83E5E6477}" srcOrd="0" destOrd="0" parTransId="{8FCBCC29-F7E3-4FED-A41E-1A09F376CCD6}" sibTransId="{3C14113D-FB6C-4AE7-A950-B6E6F4193736}"/>
    <dgm:cxn modelId="{ACB8FEC8-BE13-43E9-9295-6EDB3A234ACF}" type="presOf" srcId="{EA2A020E-1C36-4146-A3D0-9F2D4DA01226}" destId="{AE109D6A-6680-4D5C-9BE0-BFD9D01F48F8}" srcOrd="0" destOrd="0" presId="urn:microsoft.com/office/officeart/2008/layout/VerticalAccentList"/>
    <dgm:cxn modelId="{623A17E1-0EE5-40F0-BDFD-7BD2DF77B70F}" type="presParOf" srcId="{D0399D4B-0BF3-47D7-8950-7ECB80461312}" destId="{CA8D3585-4AA3-4430-993C-CF9D68806340}" srcOrd="0" destOrd="0" presId="urn:microsoft.com/office/officeart/2008/layout/VerticalAccentList"/>
    <dgm:cxn modelId="{357031D5-D51D-4944-A2DC-7E70635D9AEC}" type="presParOf" srcId="{CA8D3585-4AA3-4430-993C-CF9D68806340}" destId="{C1C3453C-67E9-4BAD-A944-5E52935B5C5F}" srcOrd="0" destOrd="0" presId="urn:microsoft.com/office/officeart/2008/layout/VerticalAccentList"/>
    <dgm:cxn modelId="{FA3F7887-F114-46FB-ACA8-B671F504764C}" type="presParOf" srcId="{D0399D4B-0BF3-47D7-8950-7ECB80461312}" destId="{995BF148-AE91-4202-898C-5D5531E07EB4}" srcOrd="1" destOrd="0" presId="urn:microsoft.com/office/officeart/2008/layout/VerticalAccentList"/>
    <dgm:cxn modelId="{4F8AC88E-24CB-49F7-93F1-1617DE1792FF}" type="presParOf" srcId="{995BF148-AE91-4202-898C-5D5531E07EB4}" destId="{4631ACEB-6096-4400-88A8-704E8418B801}" srcOrd="0" destOrd="0" presId="urn:microsoft.com/office/officeart/2008/layout/VerticalAccentList"/>
    <dgm:cxn modelId="{20C1D3FC-4D1B-4D59-9118-F55E7B0F04C0}" type="presParOf" srcId="{995BF148-AE91-4202-898C-5D5531E07EB4}" destId="{F2441F8B-CF1B-41DE-8440-1FC2C168FCFC}" srcOrd="1" destOrd="0" presId="urn:microsoft.com/office/officeart/2008/layout/VerticalAccentList"/>
    <dgm:cxn modelId="{07A2A2BA-829E-4052-9B19-884AF5079E56}" type="presParOf" srcId="{995BF148-AE91-4202-898C-5D5531E07EB4}" destId="{5B1BB503-5754-4C10-A44B-E2C5447DCC31}" srcOrd="2" destOrd="0" presId="urn:microsoft.com/office/officeart/2008/layout/VerticalAccentList"/>
    <dgm:cxn modelId="{2146569C-4202-4F46-8DFC-5CA7FA9B812A}" type="presParOf" srcId="{995BF148-AE91-4202-898C-5D5531E07EB4}" destId="{EF81C00F-1831-4940-A8F3-283F72B83095}" srcOrd="3" destOrd="0" presId="urn:microsoft.com/office/officeart/2008/layout/VerticalAccentList"/>
    <dgm:cxn modelId="{E535B36F-3165-49E4-9ECA-00FEA1AF15DE}" type="presParOf" srcId="{995BF148-AE91-4202-898C-5D5531E07EB4}" destId="{FA1ADB0B-4910-4231-A950-6387068E346F}" srcOrd="4" destOrd="0" presId="urn:microsoft.com/office/officeart/2008/layout/VerticalAccentList"/>
    <dgm:cxn modelId="{437F3948-CD0D-4CC5-89D9-9E304335E72E}" type="presParOf" srcId="{995BF148-AE91-4202-898C-5D5531E07EB4}" destId="{262E8540-8B89-4143-8B8D-8A213990A1B8}" srcOrd="5" destOrd="0" presId="urn:microsoft.com/office/officeart/2008/layout/VerticalAccentList"/>
    <dgm:cxn modelId="{0A4D42D0-67A4-46CF-95B7-D228702AE82C}" type="presParOf" srcId="{995BF148-AE91-4202-898C-5D5531E07EB4}" destId="{00088B84-1A58-4219-BB64-B5003A69751E}" srcOrd="6" destOrd="0" presId="urn:microsoft.com/office/officeart/2008/layout/VerticalAccentList"/>
    <dgm:cxn modelId="{0459C48E-C25D-404C-833B-DA7E207EA0CF}" type="presParOf" srcId="{995BF148-AE91-4202-898C-5D5531E07EB4}" destId="{D2F4E52F-98E6-4FBB-B53F-DA9D5CFD3D16}" srcOrd="7" destOrd="0" presId="urn:microsoft.com/office/officeart/2008/layout/VerticalAccentList"/>
    <dgm:cxn modelId="{F901AB69-5C62-4CC9-9B40-07409D077BBF}" type="presParOf" srcId="{D0399D4B-0BF3-47D7-8950-7ECB80461312}" destId="{FF2B3A8D-31DC-4389-9B35-33622627B6D2}" srcOrd="2" destOrd="0" presId="urn:microsoft.com/office/officeart/2008/layout/VerticalAccentList"/>
    <dgm:cxn modelId="{9A6B5825-FA94-4348-B5CE-2047D9A5A6BC}" type="presParOf" srcId="{D0399D4B-0BF3-47D7-8950-7ECB80461312}" destId="{347539E8-F373-46CB-A3C5-DA9EB313940E}" srcOrd="3" destOrd="0" presId="urn:microsoft.com/office/officeart/2008/layout/VerticalAccentList"/>
    <dgm:cxn modelId="{FB92F113-BE8E-4A3D-8CD3-EBDCA994BD38}" type="presParOf" srcId="{347539E8-F373-46CB-A3C5-DA9EB313940E}" destId="{AE109D6A-6680-4D5C-9BE0-BFD9D01F48F8}" srcOrd="0" destOrd="0" presId="urn:microsoft.com/office/officeart/2008/layout/VerticalAccentList"/>
    <dgm:cxn modelId="{B89CEE78-5985-4CAD-8502-087D27F793FE}" type="presParOf" srcId="{D0399D4B-0BF3-47D7-8950-7ECB80461312}" destId="{4CCC74C2-8903-4BA4-8986-EE71216D0B98}" srcOrd="4" destOrd="0" presId="urn:microsoft.com/office/officeart/2008/layout/VerticalAccentList"/>
    <dgm:cxn modelId="{F087FEDC-6B36-4E85-8F9F-82E6AFC1A8DD}" type="presParOf" srcId="{4CCC74C2-8903-4BA4-8986-EE71216D0B98}" destId="{8CA30E5A-CC1C-4B49-8E7C-2D95B23F16C8}" srcOrd="0" destOrd="0" presId="urn:microsoft.com/office/officeart/2008/layout/VerticalAccentList"/>
    <dgm:cxn modelId="{47C4E96B-B2C5-47ED-9F35-B9C508FEBC21}" type="presParOf" srcId="{4CCC74C2-8903-4BA4-8986-EE71216D0B98}" destId="{8D3BB2DB-8015-4C02-983E-67B7702D1303}" srcOrd="1" destOrd="0" presId="urn:microsoft.com/office/officeart/2008/layout/VerticalAccentList"/>
    <dgm:cxn modelId="{F3BB0B79-6547-448A-B1B0-7B64EBC69E10}" type="presParOf" srcId="{4CCC74C2-8903-4BA4-8986-EE71216D0B98}" destId="{2B59AF69-1931-473D-B8C7-B925782760EA}" srcOrd="2" destOrd="0" presId="urn:microsoft.com/office/officeart/2008/layout/VerticalAccentList"/>
    <dgm:cxn modelId="{76999A7A-EFCB-4FCD-9178-38DBD0F2DB52}" type="presParOf" srcId="{4CCC74C2-8903-4BA4-8986-EE71216D0B98}" destId="{5008CA30-C567-4A6C-AD44-D84C9C841DFD}" srcOrd="3" destOrd="0" presId="urn:microsoft.com/office/officeart/2008/layout/VerticalAccentList"/>
    <dgm:cxn modelId="{EF7D7B65-F70D-403C-979C-6D597A889576}" type="presParOf" srcId="{4CCC74C2-8903-4BA4-8986-EE71216D0B98}" destId="{DD327286-DBD1-4D58-BA1E-02E0221C35B5}" srcOrd="4" destOrd="0" presId="urn:microsoft.com/office/officeart/2008/layout/VerticalAccentList"/>
    <dgm:cxn modelId="{0125CA7D-4941-40B5-80CF-08DC1F5D02B9}" type="presParOf" srcId="{4CCC74C2-8903-4BA4-8986-EE71216D0B98}" destId="{2B04C92C-1FDF-4F8E-8847-322883B63D2C}" srcOrd="5" destOrd="0" presId="urn:microsoft.com/office/officeart/2008/layout/VerticalAccentList"/>
    <dgm:cxn modelId="{67EE88E4-614A-4B3C-9A88-2A2FEC1283E5}" type="presParOf" srcId="{4CCC74C2-8903-4BA4-8986-EE71216D0B98}" destId="{AFF09BA4-008A-431D-B37C-C4ECFC896EE9}" srcOrd="6" destOrd="0" presId="urn:microsoft.com/office/officeart/2008/layout/VerticalAccentList"/>
    <dgm:cxn modelId="{CB2969D3-E1D2-4BFD-B55C-27798C768576}" type="presParOf" srcId="{4CCC74C2-8903-4BA4-8986-EE71216D0B98}" destId="{15392407-8BCB-4080-9DF9-044EE99C9C8A}" srcOrd="7" destOrd="0" presId="urn:microsoft.com/office/officeart/2008/layout/Vertical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8C3821D-A597-4C66-9B15-19AB0C5C3234}" type="doc">
      <dgm:prSet loTypeId="urn:microsoft.com/office/officeart/2005/8/layout/vProcess5" loCatId="process" qsTypeId="urn:microsoft.com/office/officeart/2005/8/quickstyle/simple2" qsCatId="simple" csTypeId="urn:microsoft.com/office/officeart/2005/8/colors/accent6_1" csCatId="accent6" phldr="1"/>
      <dgm:spPr/>
      <dgm:t>
        <a:bodyPr/>
        <a:lstStyle/>
        <a:p>
          <a:endParaRPr lang="zh-CN" altLang="en-US"/>
        </a:p>
      </dgm:t>
    </dgm:pt>
    <dgm:pt modelId="{17424E8D-779C-44AC-9FEC-5929DCD19ADC}">
      <dgm:prSet phldrT="[文本]" custT="1"/>
      <dgm:spPr/>
      <dgm:t>
        <a:bodyPr/>
        <a:lstStyle/>
        <a:p>
          <a:pPr>
            <a:lnSpc>
              <a:spcPct val="100000"/>
            </a:lnSpc>
          </a:pP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响应并处理消息 </a:t>
          </a:r>
          <a:r>
            <a:rPr lang="en-US" altLang="zh-CN" sz="2800" b="1" dirty="0">
              <a:effectLst>
                <a:outerShdw blurRad="38100" dist="38100" dir="2700000" algn="tl">
                  <a:srgbClr val="000000">
                    <a:alpha val="43137"/>
                  </a:srgbClr>
                </a:outerShdw>
              </a:effectLst>
              <a:latin typeface="微软雅黑" pitchFamily="34" charset="-122"/>
              <a:ea typeface="微软雅黑" pitchFamily="34" charset="-122"/>
            </a:rPr>
            <a:t>—— </a:t>
          </a:r>
          <a:r>
            <a:rPr lang="zh-CN" altLang="en-US" sz="2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消息接收者</a:t>
          </a: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所属的分析类的职责</a:t>
          </a:r>
        </a:p>
      </dgm:t>
    </dgm:pt>
    <dgm:pt modelId="{209039B0-11EF-4D61-99E9-35AA3F9E50A3}" type="parTrans" cxnId="{BA8AAC7A-0B12-49E3-B995-B4BBB2CC0942}">
      <dgm:prSet/>
      <dgm:spPr/>
      <dgm:t>
        <a:bodyPr/>
        <a:lstStyle/>
        <a:p>
          <a:endParaRPr lang="zh-CN" altLang="en-US"/>
        </a:p>
      </dgm:t>
    </dgm:pt>
    <dgm:pt modelId="{1B654C68-6605-40DA-B2D8-D36EEB2BB508}" type="sibTrans" cxnId="{BA8AAC7A-0B12-49E3-B995-B4BBB2CC0942}">
      <dgm:prSet/>
      <dgm:spPr/>
      <dgm:t>
        <a:bodyPr/>
        <a:lstStyle/>
        <a:p>
          <a:endParaRPr lang="zh-CN" altLang="en-US"/>
        </a:p>
      </dgm:t>
    </dgm:pt>
    <dgm:pt modelId="{2FD08328-66B5-42A2-AE25-CA607BAFD9EA}">
      <dgm:prSet phldrT="[文本]" custT="1"/>
      <dgm:spPr/>
      <dgm:t>
        <a:bodyPr/>
        <a:lstStyle/>
        <a:p>
          <a:pPr>
            <a:lnSpc>
              <a:spcPct val="100000"/>
            </a:lnSpc>
          </a:pPr>
          <a:r>
            <a:rPr lang="zh-CN" sz="2800" b="1" dirty="0">
              <a:effectLst>
                <a:outerShdw blurRad="38100" dist="38100" dir="2700000" algn="tl">
                  <a:srgbClr val="000000">
                    <a:alpha val="43137"/>
                  </a:srgbClr>
                </a:outerShdw>
              </a:effectLst>
              <a:latin typeface="微软雅黑" pitchFamily="34" charset="-122"/>
              <a:ea typeface="微软雅黑" pitchFamily="34" charset="-122"/>
            </a:rPr>
            <a:t>根据消息传递确定分析类之间的</a:t>
          </a: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关系：</a:t>
          </a:r>
          <a:r>
            <a:rPr lang="zh-CN" altLang="en-US" sz="2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关联</a:t>
          </a: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2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聚合</a:t>
          </a: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或</a:t>
          </a:r>
          <a:r>
            <a:rPr lang="zh-CN" altLang="en-US" sz="2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组合</a:t>
          </a:r>
        </a:p>
      </dgm:t>
    </dgm:pt>
    <dgm:pt modelId="{E49E50AF-514B-4D44-9CAF-21ACD73445BF}" type="parTrans" cxnId="{BBE34C81-4C4E-4644-ABFD-B607B8D98FA3}">
      <dgm:prSet/>
      <dgm:spPr/>
      <dgm:t>
        <a:bodyPr/>
        <a:lstStyle/>
        <a:p>
          <a:endParaRPr lang="zh-CN" altLang="en-US"/>
        </a:p>
      </dgm:t>
    </dgm:pt>
    <dgm:pt modelId="{06F1FEC5-580F-4FE1-BEC3-9AD43A5DA03F}" type="sibTrans" cxnId="{BBE34C81-4C4E-4644-ABFD-B607B8D98FA3}">
      <dgm:prSet/>
      <dgm:spPr/>
      <dgm:t>
        <a:bodyPr/>
        <a:lstStyle/>
        <a:p>
          <a:endParaRPr lang="zh-CN" altLang="en-US"/>
        </a:p>
      </dgm:t>
    </dgm:pt>
    <dgm:pt modelId="{DE19D4CE-7EF4-4752-89B8-27A10FC69C28}">
      <dgm:prSet phldrT="[文本]" custT="1"/>
      <dgm:spPr>
        <a:ln>
          <a:solidFill>
            <a:srgbClr val="FF0000"/>
          </a:solidFill>
        </a:ln>
      </dgm:spPr>
      <dgm:t>
        <a:bodyPr/>
        <a:lstStyle/>
        <a:p>
          <a:pPr>
            <a:lnSpc>
              <a:spcPct val="100000"/>
            </a:lnSpc>
          </a:pPr>
          <a:r>
            <a:rPr lang="zh-CN" altLang="en-US" sz="2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精化</a:t>
          </a:r>
          <a:r>
            <a:rPr lang="zh-CN" sz="2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分析类</a:t>
          </a:r>
          <a:endParaRPr lang="zh-CN" altLang="en-US" sz="2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E2DA3A92-D558-40B2-AB73-489F804D501E}" type="parTrans" cxnId="{63B98A68-DAE2-457B-834C-B2202F7267C6}">
      <dgm:prSet/>
      <dgm:spPr/>
      <dgm:t>
        <a:bodyPr/>
        <a:lstStyle/>
        <a:p>
          <a:endParaRPr lang="zh-CN" altLang="en-US"/>
        </a:p>
      </dgm:t>
    </dgm:pt>
    <dgm:pt modelId="{D2059224-8EFF-47D6-901A-E22D6B67CAD1}" type="sibTrans" cxnId="{63B98A68-DAE2-457B-834C-B2202F7267C6}">
      <dgm:prSet/>
      <dgm:spPr/>
      <dgm:t>
        <a:bodyPr/>
        <a:lstStyle/>
        <a:p>
          <a:endParaRPr lang="zh-CN" altLang="en-US"/>
        </a:p>
      </dgm:t>
    </dgm:pt>
    <dgm:pt modelId="{607DF6AF-D36A-484E-99F9-59F77653986A}" type="pres">
      <dgm:prSet presAssocID="{48C3821D-A597-4C66-9B15-19AB0C5C3234}" presName="outerComposite" presStyleCnt="0">
        <dgm:presLayoutVars>
          <dgm:chMax val="5"/>
          <dgm:dir/>
          <dgm:resizeHandles val="exact"/>
        </dgm:presLayoutVars>
      </dgm:prSet>
      <dgm:spPr/>
      <dgm:t>
        <a:bodyPr/>
        <a:lstStyle/>
        <a:p>
          <a:endParaRPr lang="zh-CN" altLang="en-US"/>
        </a:p>
      </dgm:t>
    </dgm:pt>
    <dgm:pt modelId="{475DEC7F-CD25-483E-BD9B-9A82DC8859AD}" type="pres">
      <dgm:prSet presAssocID="{48C3821D-A597-4C66-9B15-19AB0C5C3234}" presName="dummyMaxCanvas" presStyleCnt="0">
        <dgm:presLayoutVars/>
      </dgm:prSet>
      <dgm:spPr/>
    </dgm:pt>
    <dgm:pt modelId="{76999AC1-E6EE-4C48-A1C5-7CA2C26D9ECE}" type="pres">
      <dgm:prSet presAssocID="{48C3821D-A597-4C66-9B15-19AB0C5C3234}" presName="ThreeNodes_1" presStyleLbl="node1" presStyleIdx="0" presStyleCnt="3">
        <dgm:presLayoutVars>
          <dgm:bulletEnabled val="1"/>
        </dgm:presLayoutVars>
      </dgm:prSet>
      <dgm:spPr/>
      <dgm:t>
        <a:bodyPr/>
        <a:lstStyle/>
        <a:p>
          <a:endParaRPr lang="zh-CN" altLang="en-US"/>
        </a:p>
      </dgm:t>
    </dgm:pt>
    <dgm:pt modelId="{4CF1A3C5-1193-41BC-A43B-BD92B8CA9046}" type="pres">
      <dgm:prSet presAssocID="{48C3821D-A597-4C66-9B15-19AB0C5C3234}" presName="ThreeNodes_2" presStyleLbl="node1" presStyleIdx="1" presStyleCnt="3">
        <dgm:presLayoutVars>
          <dgm:bulletEnabled val="1"/>
        </dgm:presLayoutVars>
      </dgm:prSet>
      <dgm:spPr/>
      <dgm:t>
        <a:bodyPr/>
        <a:lstStyle/>
        <a:p>
          <a:endParaRPr lang="zh-CN" altLang="en-US"/>
        </a:p>
      </dgm:t>
    </dgm:pt>
    <dgm:pt modelId="{9CC3747A-36E6-489E-B069-B5A1B83069FD}" type="pres">
      <dgm:prSet presAssocID="{48C3821D-A597-4C66-9B15-19AB0C5C3234}" presName="ThreeNodes_3" presStyleLbl="node1" presStyleIdx="2" presStyleCnt="3">
        <dgm:presLayoutVars>
          <dgm:bulletEnabled val="1"/>
        </dgm:presLayoutVars>
      </dgm:prSet>
      <dgm:spPr/>
      <dgm:t>
        <a:bodyPr/>
        <a:lstStyle/>
        <a:p>
          <a:endParaRPr lang="zh-CN" altLang="en-US"/>
        </a:p>
      </dgm:t>
    </dgm:pt>
    <dgm:pt modelId="{12D427F4-50E3-44F0-81B6-577AE21C9D87}" type="pres">
      <dgm:prSet presAssocID="{48C3821D-A597-4C66-9B15-19AB0C5C3234}" presName="ThreeConn_1-2" presStyleLbl="fgAccFollowNode1" presStyleIdx="0" presStyleCnt="2">
        <dgm:presLayoutVars>
          <dgm:bulletEnabled val="1"/>
        </dgm:presLayoutVars>
      </dgm:prSet>
      <dgm:spPr/>
      <dgm:t>
        <a:bodyPr/>
        <a:lstStyle/>
        <a:p>
          <a:endParaRPr lang="zh-CN" altLang="en-US"/>
        </a:p>
      </dgm:t>
    </dgm:pt>
    <dgm:pt modelId="{6391A348-4A69-4C4A-ADBF-A4DEFACA3198}" type="pres">
      <dgm:prSet presAssocID="{48C3821D-A597-4C66-9B15-19AB0C5C3234}" presName="ThreeConn_2-3" presStyleLbl="fgAccFollowNode1" presStyleIdx="1" presStyleCnt="2">
        <dgm:presLayoutVars>
          <dgm:bulletEnabled val="1"/>
        </dgm:presLayoutVars>
      </dgm:prSet>
      <dgm:spPr/>
      <dgm:t>
        <a:bodyPr/>
        <a:lstStyle/>
        <a:p>
          <a:endParaRPr lang="zh-CN" altLang="en-US"/>
        </a:p>
      </dgm:t>
    </dgm:pt>
    <dgm:pt modelId="{D6D3C881-8356-4431-8FA4-47D2F8529530}" type="pres">
      <dgm:prSet presAssocID="{48C3821D-A597-4C66-9B15-19AB0C5C3234}" presName="ThreeNodes_1_text" presStyleLbl="node1" presStyleIdx="2" presStyleCnt="3">
        <dgm:presLayoutVars>
          <dgm:bulletEnabled val="1"/>
        </dgm:presLayoutVars>
      </dgm:prSet>
      <dgm:spPr/>
      <dgm:t>
        <a:bodyPr/>
        <a:lstStyle/>
        <a:p>
          <a:endParaRPr lang="zh-CN" altLang="en-US"/>
        </a:p>
      </dgm:t>
    </dgm:pt>
    <dgm:pt modelId="{9D8E41AB-5DF0-4F33-8E4A-EB15D182C42F}" type="pres">
      <dgm:prSet presAssocID="{48C3821D-A597-4C66-9B15-19AB0C5C3234}" presName="ThreeNodes_2_text" presStyleLbl="node1" presStyleIdx="2" presStyleCnt="3">
        <dgm:presLayoutVars>
          <dgm:bulletEnabled val="1"/>
        </dgm:presLayoutVars>
      </dgm:prSet>
      <dgm:spPr/>
      <dgm:t>
        <a:bodyPr/>
        <a:lstStyle/>
        <a:p>
          <a:endParaRPr lang="zh-CN" altLang="en-US"/>
        </a:p>
      </dgm:t>
    </dgm:pt>
    <dgm:pt modelId="{5A8D8C89-DAFD-45DA-9C76-63639006B2DE}" type="pres">
      <dgm:prSet presAssocID="{48C3821D-A597-4C66-9B15-19AB0C5C3234}" presName="ThreeNodes_3_text" presStyleLbl="node1" presStyleIdx="2" presStyleCnt="3">
        <dgm:presLayoutVars>
          <dgm:bulletEnabled val="1"/>
        </dgm:presLayoutVars>
      </dgm:prSet>
      <dgm:spPr/>
      <dgm:t>
        <a:bodyPr/>
        <a:lstStyle/>
        <a:p>
          <a:endParaRPr lang="zh-CN" altLang="en-US"/>
        </a:p>
      </dgm:t>
    </dgm:pt>
  </dgm:ptLst>
  <dgm:cxnLst>
    <dgm:cxn modelId="{B8F2F3D8-20E8-4409-AD6B-CFB40B675397}" type="presOf" srcId="{48C3821D-A597-4C66-9B15-19AB0C5C3234}" destId="{607DF6AF-D36A-484E-99F9-59F77653986A}" srcOrd="0" destOrd="0" presId="urn:microsoft.com/office/officeart/2005/8/layout/vProcess5"/>
    <dgm:cxn modelId="{BA8AAC7A-0B12-49E3-B995-B4BBB2CC0942}" srcId="{48C3821D-A597-4C66-9B15-19AB0C5C3234}" destId="{17424E8D-779C-44AC-9FEC-5929DCD19ADC}" srcOrd="0" destOrd="0" parTransId="{209039B0-11EF-4D61-99E9-35AA3F9E50A3}" sibTransId="{1B654C68-6605-40DA-B2D8-D36EEB2BB508}"/>
    <dgm:cxn modelId="{944E5B47-5541-4576-840B-000BE34CAEF3}" type="presOf" srcId="{2FD08328-66B5-42A2-AE25-CA607BAFD9EA}" destId="{9D8E41AB-5DF0-4F33-8E4A-EB15D182C42F}" srcOrd="1" destOrd="0" presId="urn:microsoft.com/office/officeart/2005/8/layout/vProcess5"/>
    <dgm:cxn modelId="{424EE1F3-86B9-4B0F-BA12-0A8BA1B89963}" type="presOf" srcId="{1B654C68-6605-40DA-B2D8-D36EEB2BB508}" destId="{12D427F4-50E3-44F0-81B6-577AE21C9D87}" srcOrd="0" destOrd="0" presId="urn:microsoft.com/office/officeart/2005/8/layout/vProcess5"/>
    <dgm:cxn modelId="{B94EEC6E-18D6-4108-B381-FEA311E7E420}" type="presOf" srcId="{2FD08328-66B5-42A2-AE25-CA607BAFD9EA}" destId="{4CF1A3C5-1193-41BC-A43B-BD92B8CA9046}" srcOrd="0" destOrd="0" presId="urn:microsoft.com/office/officeart/2005/8/layout/vProcess5"/>
    <dgm:cxn modelId="{FB0C8C4A-3B3F-4CB1-9462-2D61EE24D101}" type="presOf" srcId="{DE19D4CE-7EF4-4752-89B8-27A10FC69C28}" destId="{5A8D8C89-DAFD-45DA-9C76-63639006B2DE}" srcOrd="1" destOrd="0" presId="urn:microsoft.com/office/officeart/2005/8/layout/vProcess5"/>
    <dgm:cxn modelId="{4AD11D91-3682-4575-A1F7-5C76B83C9B09}" type="presOf" srcId="{17424E8D-779C-44AC-9FEC-5929DCD19ADC}" destId="{D6D3C881-8356-4431-8FA4-47D2F8529530}" srcOrd="1" destOrd="0" presId="urn:microsoft.com/office/officeart/2005/8/layout/vProcess5"/>
    <dgm:cxn modelId="{BBE34C81-4C4E-4644-ABFD-B607B8D98FA3}" srcId="{48C3821D-A597-4C66-9B15-19AB0C5C3234}" destId="{2FD08328-66B5-42A2-AE25-CA607BAFD9EA}" srcOrd="1" destOrd="0" parTransId="{E49E50AF-514B-4D44-9CAF-21ACD73445BF}" sibTransId="{06F1FEC5-580F-4FE1-BEC3-9AD43A5DA03F}"/>
    <dgm:cxn modelId="{63B98A68-DAE2-457B-834C-B2202F7267C6}" srcId="{48C3821D-A597-4C66-9B15-19AB0C5C3234}" destId="{DE19D4CE-7EF4-4752-89B8-27A10FC69C28}" srcOrd="2" destOrd="0" parTransId="{E2DA3A92-D558-40B2-AB73-489F804D501E}" sibTransId="{D2059224-8EFF-47D6-901A-E22D6B67CAD1}"/>
    <dgm:cxn modelId="{38884A01-C521-4AC6-BC9C-5A22F602283A}" type="presOf" srcId="{17424E8D-779C-44AC-9FEC-5929DCD19ADC}" destId="{76999AC1-E6EE-4C48-A1C5-7CA2C26D9ECE}" srcOrd="0" destOrd="0" presId="urn:microsoft.com/office/officeart/2005/8/layout/vProcess5"/>
    <dgm:cxn modelId="{32DF2402-6993-4A05-9D8C-E1766C9D52AF}" type="presOf" srcId="{06F1FEC5-580F-4FE1-BEC3-9AD43A5DA03F}" destId="{6391A348-4A69-4C4A-ADBF-A4DEFACA3198}" srcOrd="0" destOrd="0" presId="urn:microsoft.com/office/officeart/2005/8/layout/vProcess5"/>
    <dgm:cxn modelId="{30A1E396-0472-49FB-BA70-59A038BAAED1}" type="presOf" srcId="{DE19D4CE-7EF4-4752-89B8-27A10FC69C28}" destId="{9CC3747A-36E6-489E-B069-B5A1B83069FD}" srcOrd="0" destOrd="0" presId="urn:microsoft.com/office/officeart/2005/8/layout/vProcess5"/>
    <dgm:cxn modelId="{0AEB3F39-52D4-4C1D-BE25-51257ED970F7}" type="presParOf" srcId="{607DF6AF-D36A-484E-99F9-59F77653986A}" destId="{475DEC7F-CD25-483E-BD9B-9A82DC8859AD}" srcOrd="0" destOrd="0" presId="urn:microsoft.com/office/officeart/2005/8/layout/vProcess5"/>
    <dgm:cxn modelId="{E07B49D4-E2E3-4543-89A7-BFBF1D3847BF}" type="presParOf" srcId="{607DF6AF-D36A-484E-99F9-59F77653986A}" destId="{76999AC1-E6EE-4C48-A1C5-7CA2C26D9ECE}" srcOrd="1" destOrd="0" presId="urn:microsoft.com/office/officeart/2005/8/layout/vProcess5"/>
    <dgm:cxn modelId="{9BC0E937-F70D-4F88-9982-9A81DBBB32FA}" type="presParOf" srcId="{607DF6AF-D36A-484E-99F9-59F77653986A}" destId="{4CF1A3C5-1193-41BC-A43B-BD92B8CA9046}" srcOrd="2" destOrd="0" presId="urn:microsoft.com/office/officeart/2005/8/layout/vProcess5"/>
    <dgm:cxn modelId="{15B2CA1C-9BEC-4442-96DE-A2DD05797C34}" type="presParOf" srcId="{607DF6AF-D36A-484E-99F9-59F77653986A}" destId="{9CC3747A-36E6-489E-B069-B5A1B83069FD}" srcOrd="3" destOrd="0" presId="urn:microsoft.com/office/officeart/2005/8/layout/vProcess5"/>
    <dgm:cxn modelId="{9B4C35EA-0F28-434D-B7CC-0C99AE1F5146}" type="presParOf" srcId="{607DF6AF-D36A-484E-99F9-59F77653986A}" destId="{12D427F4-50E3-44F0-81B6-577AE21C9D87}" srcOrd="4" destOrd="0" presId="urn:microsoft.com/office/officeart/2005/8/layout/vProcess5"/>
    <dgm:cxn modelId="{F0B58BD1-6E1B-433A-A545-631FF0410D85}" type="presParOf" srcId="{607DF6AF-D36A-484E-99F9-59F77653986A}" destId="{6391A348-4A69-4C4A-ADBF-A4DEFACA3198}" srcOrd="5" destOrd="0" presId="urn:microsoft.com/office/officeart/2005/8/layout/vProcess5"/>
    <dgm:cxn modelId="{7C9D20D0-A87B-4E69-A474-FA3C94AB61A0}" type="presParOf" srcId="{607DF6AF-D36A-484E-99F9-59F77653986A}" destId="{D6D3C881-8356-4431-8FA4-47D2F8529530}" srcOrd="6" destOrd="0" presId="urn:microsoft.com/office/officeart/2005/8/layout/vProcess5"/>
    <dgm:cxn modelId="{1E1A4937-127B-41FA-962E-7F1F32D7F1FF}" type="presParOf" srcId="{607DF6AF-D36A-484E-99F9-59F77653986A}" destId="{9D8E41AB-5DF0-4F33-8E4A-EB15D182C42F}" srcOrd="7" destOrd="0" presId="urn:microsoft.com/office/officeart/2005/8/layout/vProcess5"/>
    <dgm:cxn modelId="{D4B53C14-0EE6-47B4-B486-8A45A4E7ADE8}" type="presParOf" srcId="{607DF6AF-D36A-484E-99F9-59F77653986A}" destId="{5A8D8C89-DAFD-45DA-9C76-63639006B2DE}" srcOrd="8"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535EEF5-FB67-40E8-808B-C31F87DE0EA6}"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zh-CN" altLang="en-US"/>
        </a:p>
      </dgm:t>
    </dgm:pt>
    <dgm:pt modelId="{54518DC8-D1BF-47EA-92E0-DD0F19FE634A}">
      <dgm:prSet phldrT="[文本]" custT="1"/>
      <dgm:spPr/>
      <dgm:t>
        <a:bodyPr/>
        <a:lstStyle/>
        <a:p>
          <a:r>
            <a:rPr lang="en-US" altLang="zh-CN" sz="3200" b="1" dirty="0">
              <a:latin typeface="Bookman Old Style" pitchFamily="18" charset="0"/>
            </a:rPr>
            <a:t>1.</a:t>
          </a:r>
          <a:endParaRPr lang="zh-CN" altLang="en-US" sz="3200" b="1" dirty="0">
            <a:latin typeface="Bookman Old Style" pitchFamily="18" charset="0"/>
          </a:endParaRPr>
        </a:p>
      </dgm:t>
    </dgm:pt>
    <dgm:pt modelId="{4A63A0A0-5B85-454A-938D-9562ABC268E8}" type="parTrans" cxnId="{63CD2013-D667-4861-914A-A341D9E293DC}">
      <dgm:prSet/>
      <dgm:spPr/>
      <dgm:t>
        <a:bodyPr/>
        <a:lstStyle/>
        <a:p>
          <a:endParaRPr lang="zh-CN" altLang="en-US" sz="3200"/>
        </a:p>
      </dgm:t>
    </dgm:pt>
    <dgm:pt modelId="{2F148745-227E-4C26-812D-D9644844745B}" type="sibTrans" cxnId="{63CD2013-D667-4861-914A-A341D9E293DC}">
      <dgm:prSet/>
      <dgm:spPr/>
      <dgm:t>
        <a:bodyPr/>
        <a:lstStyle/>
        <a:p>
          <a:endParaRPr lang="zh-CN" altLang="en-US" sz="3200"/>
        </a:p>
      </dgm:t>
    </dgm:pt>
    <dgm:pt modelId="{83CC5C30-88B9-472A-ABAC-3BE87F009E0F}">
      <dgm:prSet phldrT="[文本]" custT="1"/>
      <dgm:spPr>
        <a:ln>
          <a:solidFill>
            <a:schemeClr val="accent4"/>
          </a:solidFill>
        </a:ln>
      </dgm:spPr>
      <dgm:t>
        <a:bodyPr/>
        <a:lstStyle/>
        <a:p>
          <a:pPr>
            <a:lnSpc>
              <a:spcPct val="100000"/>
            </a:lnSpc>
          </a:pP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用例的图形化表示</a:t>
          </a:r>
          <a:r>
            <a:rPr lang="en-US" altLang="zh-CN" sz="2800" b="1" dirty="0">
              <a:effectLst>
                <a:outerShdw blurRad="38100" dist="38100" dir="2700000" algn="tl">
                  <a:srgbClr val="000000">
                    <a:alpha val="43137"/>
                  </a:srgbClr>
                </a:outerShdw>
              </a:effectLst>
              <a:latin typeface="微软雅黑" pitchFamily="34" charset="-122"/>
              <a:ea typeface="微软雅黑" pitchFamily="34" charset="-122"/>
            </a:rPr>
            <a:t>——UML</a:t>
          </a: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顺序图</a:t>
          </a:r>
          <a:endParaRPr lang="zh-CN" altLang="en-US" sz="2800" b="1" dirty="0">
            <a:effectLst>
              <a:outerShdw blurRad="38100" dist="38100" dir="2700000" algn="tl">
                <a:srgbClr val="000000">
                  <a:alpha val="43137"/>
                </a:srgbClr>
              </a:outerShdw>
            </a:effectLst>
            <a:latin typeface="楷体" pitchFamily="49" charset="-122"/>
            <a:ea typeface="楷体" pitchFamily="49" charset="-122"/>
          </a:endParaRPr>
        </a:p>
      </dgm:t>
    </dgm:pt>
    <dgm:pt modelId="{1426009C-CFF2-4740-86EB-D4887AD048E4}" type="parTrans" cxnId="{481BA8B4-3AF7-4BD0-AB89-1D6D9A0760C3}">
      <dgm:prSet/>
      <dgm:spPr/>
      <dgm:t>
        <a:bodyPr/>
        <a:lstStyle/>
        <a:p>
          <a:endParaRPr lang="zh-CN" altLang="en-US" sz="3200"/>
        </a:p>
      </dgm:t>
    </dgm:pt>
    <dgm:pt modelId="{F03902B4-B21D-445D-AC34-5AD08445ACB4}" type="sibTrans" cxnId="{481BA8B4-3AF7-4BD0-AB89-1D6D9A0760C3}">
      <dgm:prSet/>
      <dgm:spPr/>
      <dgm:t>
        <a:bodyPr/>
        <a:lstStyle/>
        <a:p>
          <a:endParaRPr lang="zh-CN" altLang="en-US" sz="3200"/>
        </a:p>
      </dgm:t>
    </dgm:pt>
    <dgm:pt modelId="{52BD2B4A-BCA9-42C8-8753-7B6879BAF2D4}">
      <dgm:prSet phldrT="[文本]" custT="1"/>
      <dgm:spPr/>
      <dgm:t>
        <a:bodyPr/>
        <a:lstStyle/>
        <a:p>
          <a:r>
            <a:rPr lang="en-US" altLang="zh-CN" sz="3200" b="1" dirty="0">
              <a:latin typeface="Bookman Old Style" pitchFamily="18" charset="0"/>
            </a:rPr>
            <a:t>2.</a:t>
          </a:r>
          <a:endParaRPr lang="zh-CN" altLang="en-US" sz="3200" b="1" dirty="0"/>
        </a:p>
      </dgm:t>
    </dgm:pt>
    <dgm:pt modelId="{4CA2C1A0-99DE-4E81-B4CB-455F5B30B2AC}" type="parTrans" cxnId="{79A27447-0D09-4F2B-9704-9330B3BA7B7A}">
      <dgm:prSet/>
      <dgm:spPr/>
      <dgm:t>
        <a:bodyPr/>
        <a:lstStyle/>
        <a:p>
          <a:endParaRPr lang="zh-CN" altLang="en-US" sz="3200"/>
        </a:p>
      </dgm:t>
    </dgm:pt>
    <dgm:pt modelId="{70FBCB72-0E72-43F3-B225-F6CF5CADF21A}" type="sibTrans" cxnId="{79A27447-0D09-4F2B-9704-9330B3BA7B7A}">
      <dgm:prSet/>
      <dgm:spPr/>
      <dgm:t>
        <a:bodyPr/>
        <a:lstStyle/>
        <a:p>
          <a:endParaRPr lang="zh-CN" altLang="en-US" sz="3200"/>
        </a:p>
      </dgm:t>
    </dgm:pt>
    <dgm:pt modelId="{E8C59684-A5DA-4BFD-B245-810018E55D78}">
      <dgm:prSet phldrT="[文本]" custT="1"/>
      <dgm:spPr>
        <a:ln>
          <a:solidFill>
            <a:schemeClr val="accent4"/>
          </a:solidFill>
        </a:ln>
      </dgm:spPr>
      <dgm:t>
        <a:bodyPr/>
        <a:lstStyle/>
        <a:p>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如何将用例表示为顺序图</a:t>
          </a:r>
          <a:r>
            <a:rPr lang="en-US" altLang="zh-CN" sz="2800" b="1"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2800"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标识分析类</a:t>
          </a:r>
          <a:r>
            <a:rPr lang="zh-CN" altLang="en-US" sz="2800" b="1"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800"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构造用例的顺序图表示</a:t>
          </a:r>
          <a:endParaRPr lang="zh-CN" altLang="en-US" sz="2800" b="1"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gm:t>
    </dgm:pt>
    <dgm:pt modelId="{D3AB8E7C-029A-45B8-BA2A-DE348AB70AA8}" type="parTrans" cxnId="{CE1D2A34-3743-4097-8EE9-AA3502541146}">
      <dgm:prSet/>
      <dgm:spPr/>
      <dgm:t>
        <a:bodyPr/>
        <a:lstStyle/>
        <a:p>
          <a:endParaRPr lang="zh-CN" altLang="en-US" sz="3200"/>
        </a:p>
      </dgm:t>
    </dgm:pt>
    <dgm:pt modelId="{97F84FA1-939F-468D-BABE-31D665340BDC}" type="sibTrans" cxnId="{CE1D2A34-3743-4097-8EE9-AA3502541146}">
      <dgm:prSet/>
      <dgm:spPr/>
      <dgm:t>
        <a:bodyPr/>
        <a:lstStyle/>
        <a:p>
          <a:endParaRPr lang="zh-CN" altLang="en-US" sz="3200"/>
        </a:p>
      </dgm:t>
    </dgm:pt>
    <dgm:pt modelId="{3BF32554-1F9B-4294-97A0-A1F34812ACB3}">
      <dgm:prSet phldrT="[文本]"/>
      <dgm:spPr/>
      <dgm:t>
        <a:bodyPr/>
        <a:lstStyle/>
        <a:p>
          <a:r>
            <a:rPr lang="en-US" altLang="zh-CN" b="1" dirty="0">
              <a:latin typeface="Bookman Old Style" pitchFamily="18" charset="0"/>
            </a:rPr>
            <a:t>3.</a:t>
          </a:r>
          <a:endParaRPr lang="zh-CN" altLang="en-US" b="1" dirty="0"/>
        </a:p>
      </dgm:t>
    </dgm:pt>
    <dgm:pt modelId="{C184EE56-4C84-42B3-91E4-8EF2941C5644}" type="parTrans" cxnId="{0BFCC0B3-4B76-4A1C-8393-ADC13246577A}">
      <dgm:prSet/>
      <dgm:spPr/>
      <dgm:t>
        <a:bodyPr/>
        <a:lstStyle/>
        <a:p>
          <a:endParaRPr lang="zh-CN" altLang="en-US"/>
        </a:p>
      </dgm:t>
    </dgm:pt>
    <dgm:pt modelId="{647DCB62-E6D6-4696-B5AF-21DBD988DCBA}" type="sibTrans" cxnId="{0BFCC0B3-4B76-4A1C-8393-ADC13246577A}">
      <dgm:prSet/>
      <dgm:spPr/>
      <dgm:t>
        <a:bodyPr/>
        <a:lstStyle/>
        <a:p>
          <a:endParaRPr lang="zh-CN" altLang="en-US"/>
        </a:p>
      </dgm:t>
    </dgm:pt>
    <dgm:pt modelId="{E76E75A2-B9D7-4C28-B92D-409BB35DA14E}">
      <dgm:prSet custT="1"/>
      <dgm:spPr>
        <a:ln>
          <a:solidFill>
            <a:schemeClr val="tx1"/>
          </a:solidFill>
        </a:ln>
      </dgm:spPr>
      <dgm:t>
        <a:bodyPr/>
        <a:lstStyle/>
        <a:p>
          <a:r>
            <a:rPr lang="zh-CN" altLang="en-US" sz="28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综合顺序图</a:t>
          </a:r>
          <a:r>
            <a:rPr lang="zh-CN" altLang="en-US" sz="2800" b="1" dirty="0">
              <a:solidFill>
                <a:schemeClr val="tx1"/>
              </a:solidFill>
              <a:effectLst>
                <a:outerShdw blurRad="38100" dist="38100" dir="2700000" algn="tl">
                  <a:srgbClr val="000000">
                    <a:alpha val="43137"/>
                  </a:srgbClr>
                </a:outerShdw>
              </a:effectLst>
              <a:latin typeface="楷体" pitchFamily="49" charset="-122"/>
              <a:ea typeface="楷体" pitchFamily="49" charset="-122"/>
            </a:rPr>
            <a:t>，</a:t>
          </a:r>
          <a:r>
            <a:rPr lang="zh-CN" altLang="en-US" sz="28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构造类图</a:t>
          </a:r>
        </a:p>
      </dgm:t>
    </dgm:pt>
    <dgm:pt modelId="{8A7519E1-B77F-4722-9AE7-49EEBDB331A5}" type="parTrans" cxnId="{131D9635-ECD6-4A89-B3BB-EDDC9E9D117D}">
      <dgm:prSet/>
      <dgm:spPr/>
      <dgm:t>
        <a:bodyPr/>
        <a:lstStyle/>
        <a:p>
          <a:endParaRPr lang="zh-CN" altLang="en-US"/>
        </a:p>
      </dgm:t>
    </dgm:pt>
    <dgm:pt modelId="{E81EB838-1AA0-4935-BF2E-CD289548E10F}" type="sibTrans" cxnId="{131D9635-ECD6-4A89-B3BB-EDDC9E9D117D}">
      <dgm:prSet/>
      <dgm:spPr/>
      <dgm:t>
        <a:bodyPr/>
        <a:lstStyle/>
        <a:p>
          <a:endParaRPr lang="zh-CN" altLang="en-US"/>
        </a:p>
      </dgm:t>
    </dgm:pt>
    <dgm:pt modelId="{FBAA478D-33EF-487D-8D92-B8CE96E1F8C4}" type="pres">
      <dgm:prSet presAssocID="{D535EEF5-FB67-40E8-808B-C31F87DE0EA6}" presName="linearFlow" presStyleCnt="0">
        <dgm:presLayoutVars>
          <dgm:dir/>
          <dgm:animLvl val="lvl"/>
          <dgm:resizeHandles val="exact"/>
        </dgm:presLayoutVars>
      </dgm:prSet>
      <dgm:spPr/>
      <dgm:t>
        <a:bodyPr/>
        <a:lstStyle/>
        <a:p>
          <a:endParaRPr lang="zh-CN" altLang="en-US"/>
        </a:p>
      </dgm:t>
    </dgm:pt>
    <dgm:pt modelId="{6C2A016C-DA86-4740-BFEE-C7661E727C83}" type="pres">
      <dgm:prSet presAssocID="{54518DC8-D1BF-47EA-92E0-DD0F19FE634A}" presName="composite" presStyleCnt="0"/>
      <dgm:spPr/>
    </dgm:pt>
    <dgm:pt modelId="{63951282-11D0-4E12-8194-058A51A7A440}" type="pres">
      <dgm:prSet presAssocID="{54518DC8-D1BF-47EA-92E0-DD0F19FE634A}" presName="parentText" presStyleLbl="alignNode1" presStyleIdx="0" presStyleCnt="3">
        <dgm:presLayoutVars>
          <dgm:chMax val="1"/>
          <dgm:bulletEnabled val="1"/>
        </dgm:presLayoutVars>
      </dgm:prSet>
      <dgm:spPr/>
      <dgm:t>
        <a:bodyPr/>
        <a:lstStyle/>
        <a:p>
          <a:endParaRPr lang="zh-CN" altLang="en-US"/>
        </a:p>
      </dgm:t>
    </dgm:pt>
    <dgm:pt modelId="{9DBCE2B9-9409-4633-ADB2-B050AF9380EE}" type="pres">
      <dgm:prSet presAssocID="{54518DC8-D1BF-47EA-92E0-DD0F19FE634A}" presName="descendantText" presStyleLbl="alignAcc1" presStyleIdx="0" presStyleCnt="3" custLinFactY="-100000" custLinFactNeighborX="28897" custLinFactNeighborY="-129659">
        <dgm:presLayoutVars>
          <dgm:bulletEnabled val="1"/>
        </dgm:presLayoutVars>
      </dgm:prSet>
      <dgm:spPr/>
      <dgm:t>
        <a:bodyPr/>
        <a:lstStyle/>
        <a:p>
          <a:endParaRPr lang="zh-CN" altLang="en-US"/>
        </a:p>
      </dgm:t>
    </dgm:pt>
    <dgm:pt modelId="{7913C09D-94A8-4C30-B2A4-23B593CFA2D1}" type="pres">
      <dgm:prSet presAssocID="{2F148745-227E-4C26-812D-D9644844745B}" presName="sp" presStyleCnt="0"/>
      <dgm:spPr/>
    </dgm:pt>
    <dgm:pt modelId="{B3255170-5A77-4ADA-A13F-BA1155A5D205}" type="pres">
      <dgm:prSet presAssocID="{52BD2B4A-BCA9-42C8-8753-7B6879BAF2D4}" presName="composite" presStyleCnt="0"/>
      <dgm:spPr/>
    </dgm:pt>
    <dgm:pt modelId="{1CD270FC-0D0E-46C9-94C1-B006FD31B379}" type="pres">
      <dgm:prSet presAssocID="{52BD2B4A-BCA9-42C8-8753-7B6879BAF2D4}" presName="parentText" presStyleLbl="alignNode1" presStyleIdx="1" presStyleCnt="3">
        <dgm:presLayoutVars>
          <dgm:chMax val="1"/>
          <dgm:bulletEnabled val="1"/>
        </dgm:presLayoutVars>
      </dgm:prSet>
      <dgm:spPr/>
      <dgm:t>
        <a:bodyPr/>
        <a:lstStyle/>
        <a:p>
          <a:endParaRPr lang="zh-CN" altLang="en-US"/>
        </a:p>
      </dgm:t>
    </dgm:pt>
    <dgm:pt modelId="{E42D4482-0214-4877-9FE7-3ABBD9C091DC}" type="pres">
      <dgm:prSet presAssocID="{52BD2B4A-BCA9-42C8-8753-7B6879BAF2D4}" presName="descendantText" presStyleLbl="alignAcc1" presStyleIdx="1" presStyleCnt="3">
        <dgm:presLayoutVars>
          <dgm:bulletEnabled val="1"/>
        </dgm:presLayoutVars>
      </dgm:prSet>
      <dgm:spPr/>
      <dgm:t>
        <a:bodyPr/>
        <a:lstStyle/>
        <a:p>
          <a:endParaRPr lang="zh-CN" altLang="en-US"/>
        </a:p>
      </dgm:t>
    </dgm:pt>
    <dgm:pt modelId="{62EB5642-7CEE-4036-A6AA-ABEC76C07549}" type="pres">
      <dgm:prSet presAssocID="{70FBCB72-0E72-43F3-B225-F6CF5CADF21A}" presName="sp" presStyleCnt="0"/>
      <dgm:spPr/>
    </dgm:pt>
    <dgm:pt modelId="{0097630F-621A-4D90-8A2C-432ED5BA958E}" type="pres">
      <dgm:prSet presAssocID="{3BF32554-1F9B-4294-97A0-A1F34812ACB3}" presName="composite" presStyleCnt="0"/>
      <dgm:spPr/>
    </dgm:pt>
    <dgm:pt modelId="{E5D87EB8-17FC-4F77-8FD0-41FCEF1A044E}" type="pres">
      <dgm:prSet presAssocID="{3BF32554-1F9B-4294-97A0-A1F34812ACB3}" presName="parentText" presStyleLbl="alignNode1" presStyleIdx="2" presStyleCnt="3">
        <dgm:presLayoutVars>
          <dgm:chMax val="1"/>
          <dgm:bulletEnabled val="1"/>
        </dgm:presLayoutVars>
      </dgm:prSet>
      <dgm:spPr/>
      <dgm:t>
        <a:bodyPr/>
        <a:lstStyle/>
        <a:p>
          <a:endParaRPr lang="zh-CN" altLang="en-US"/>
        </a:p>
      </dgm:t>
    </dgm:pt>
    <dgm:pt modelId="{F2241BE7-512D-490C-A1A6-51A96E019F1E}" type="pres">
      <dgm:prSet presAssocID="{3BF32554-1F9B-4294-97A0-A1F34812ACB3}" presName="descendantText" presStyleLbl="alignAcc1" presStyleIdx="2" presStyleCnt="3">
        <dgm:presLayoutVars>
          <dgm:bulletEnabled val="1"/>
        </dgm:presLayoutVars>
      </dgm:prSet>
      <dgm:spPr/>
      <dgm:t>
        <a:bodyPr/>
        <a:lstStyle/>
        <a:p>
          <a:endParaRPr lang="zh-CN" altLang="en-US"/>
        </a:p>
      </dgm:t>
    </dgm:pt>
  </dgm:ptLst>
  <dgm:cxnLst>
    <dgm:cxn modelId="{85575C5C-9152-40DA-A2B8-2E50F8D40EF0}" type="presOf" srcId="{52BD2B4A-BCA9-42C8-8753-7B6879BAF2D4}" destId="{1CD270FC-0D0E-46C9-94C1-B006FD31B379}" srcOrd="0" destOrd="0" presId="urn:microsoft.com/office/officeart/2005/8/layout/chevron2"/>
    <dgm:cxn modelId="{EE74E714-6519-472B-8296-9998CE455020}" type="presOf" srcId="{54518DC8-D1BF-47EA-92E0-DD0F19FE634A}" destId="{63951282-11D0-4E12-8194-058A51A7A440}" srcOrd="0" destOrd="0" presId="urn:microsoft.com/office/officeart/2005/8/layout/chevron2"/>
    <dgm:cxn modelId="{9A86E6DC-C110-4003-84DA-5356023CA71B}" type="presOf" srcId="{E76E75A2-B9D7-4C28-B92D-409BB35DA14E}" destId="{F2241BE7-512D-490C-A1A6-51A96E019F1E}" srcOrd="0" destOrd="0" presId="urn:microsoft.com/office/officeart/2005/8/layout/chevron2"/>
    <dgm:cxn modelId="{131D9635-ECD6-4A89-B3BB-EDDC9E9D117D}" srcId="{3BF32554-1F9B-4294-97A0-A1F34812ACB3}" destId="{E76E75A2-B9D7-4C28-B92D-409BB35DA14E}" srcOrd="0" destOrd="0" parTransId="{8A7519E1-B77F-4722-9AE7-49EEBDB331A5}" sibTransId="{E81EB838-1AA0-4935-BF2E-CD289548E10F}"/>
    <dgm:cxn modelId="{481BA8B4-3AF7-4BD0-AB89-1D6D9A0760C3}" srcId="{54518DC8-D1BF-47EA-92E0-DD0F19FE634A}" destId="{83CC5C30-88B9-472A-ABAC-3BE87F009E0F}" srcOrd="0" destOrd="0" parTransId="{1426009C-CFF2-4740-86EB-D4887AD048E4}" sibTransId="{F03902B4-B21D-445D-AC34-5AD08445ACB4}"/>
    <dgm:cxn modelId="{63CD2013-D667-4861-914A-A341D9E293DC}" srcId="{D535EEF5-FB67-40E8-808B-C31F87DE0EA6}" destId="{54518DC8-D1BF-47EA-92E0-DD0F19FE634A}" srcOrd="0" destOrd="0" parTransId="{4A63A0A0-5B85-454A-938D-9562ABC268E8}" sibTransId="{2F148745-227E-4C26-812D-D9644844745B}"/>
    <dgm:cxn modelId="{4E346683-56D0-43A5-A956-5FC2273DB280}" type="presOf" srcId="{E8C59684-A5DA-4BFD-B245-810018E55D78}" destId="{E42D4482-0214-4877-9FE7-3ABBD9C091DC}" srcOrd="0" destOrd="0" presId="urn:microsoft.com/office/officeart/2005/8/layout/chevron2"/>
    <dgm:cxn modelId="{0BFCC0B3-4B76-4A1C-8393-ADC13246577A}" srcId="{D535EEF5-FB67-40E8-808B-C31F87DE0EA6}" destId="{3BF32554-1F9B-4294-97A0-A1F34812ACB3}" srcOrd="2" destOrd="0" parTransId="{C184EE56-4C84-42B3-91E4-8EF2941C5644}" sibTransId="{647DCB62-E6D6-4696-B5AF-21DBD988DCBA}"/>
    <dgm:cxn modelId="{CE1D2A34-3743-4097-8EE9-AA3502541146}" srcId="{52BD2B4A-BCA9-42C8-8753-7B6879BAF2D4}" destId="{E8C59684-A5DA-4BFD-B245-810018E55D78}" srcOrd="0" destOrd="0" parTransId="{D3AB8E7C-029A-45B8-BA2A-DE348AB70AA8}" sibTransId="{97F84FA1-939F-468D-BABE-31D665340BDC}"/>
    <dgm:cxn modelId="{6186A85D-D8C4-4DC8-B79D-3E1F3D0C9177}" type="presOf" srcId="{D535EEF5-FB67-40E8-808B-C31F87DE0EA6}" destId="{FBAA478D-33EF-487D-8D92-B8CE96E1F8C4}" srcOrd="0" destOrd="0" presId="urn:microsoft.com/office/officeart/2005/8/layout/chevron2"/>
    <dgm:cxn modelId="{16E56C46-966C-420F-9658-CFCB5CFA9829}" type="presOf" srcId="{83CC5C30-88B9-472A-ABAC-3BE87F009E0F}" destId="{9DBCE2B9-9409-4633-ADB2-B050AF9380EE}" srcOrd="0" destOrd="0" presId="urn:microsoft.com/office/officeart/2005/8/layout/chevron2"/>
    <dgm:cxn modelId="{79A27447-0D09-4F2B-9704-9330B3BA7B7A}" srcId="{D535EEF5-FB67-40E8-808B-C31F87DE0EA6}" destId="{52BD2B4A-BCA9-42C8-8753-7B6879BAF2D4}" srcOrd="1" destOrd="0" parTransId="{4CA2C1A0-99DE-4E81-B4CB-455F5B30B2AC}" sibTransId="{70FBCB72-0E72-43F3-B225-F6CF5CADF21A}"/>
    <dgm:cxn modelId="{E3007C54-3920-409B-97D9-1064D70F06F9}" type="presOf" srcId="{3BF32554-1F9B-4294-97A0-A1F34812ACB3}" destId="{E5D87EB8-17FC-4F77-8FD0-41FCEF1A044E}" srcOrd="0" destOrd="0" presId="urn:microsoft.com/office/officeart/2005/8/layout/chevron2"/>
    <dgm:cxn modelId="{04396501-5743-46BD-9832-0DDF3678444A}" type="presParOf" srcId="{FBAA478D-33EF-487D-8D92-B8CE96E1F8C4}" destId="{6C2A016C-DA86-4740-BFEE-C7661E727C83}" srcOrd="0" destOrd="0" presId="urn:microsoft.com/office/officeart/2005/8/layout/chevron2"/>
    <dgm:cxn modelId="{C9A7E2E4-7C42-4962-8D32-59A6D1AAE134}" type="presParOf" srcId="{6C2A016C-DA86-4740-BFEE-C7661E727C83}" destId="{63951282-11D0-4E12-8194-058A51A7A440}" srcOrd="0" destOrd="0" presId="urn:microsoft.com/office/officeart/2005/8/layout/chevron2"/>
    <dgm:cxn modelId="{820DA1EC-8117-43EE-B5CB-042559ECEA1A}" type="presParOf" srcId="{6C2A016C-DA86-4740-BFEE-C7661E727C83}" destId="{9DBCE2B9-9409-4633-ADB2-B050AF9380EE}" srcOrd="1" destOrd="0" presId="urn:microsoft.com/office/officeart/2005/8/layout/chevron2"/>
    <dgm:cxn modelId="{9FC23853-3369-4B9C-AB2A-6CFAD8DB1B14}" type="presParOf" srcId="{FBAA478D-33EF-487D-8D92-B8CE96E1F8C4}" destId="{7913C09D-94A8-4C30-B2A4-23B593CFA2D1}" srcOrd="1" destOrd="0" presId="urn:microsoft.com/office/officeart/2005/8/layout/chevron2"/>
    <dgm:cxn modelId="{078E9AD3-8D9F-4DB1-A3E2-9FD6EB0FF7A1}" type="presParOf" srcId="{FBAA478D-33EF-487D-8D92-B8CE96E1F8C4}" destId="{B3255170-5A77-4ADA-A13F-BA1155A5D205}" srcOrd="2" destOrd="0" presId="urn:microsoft.com/office/officeart/2005/8/layout/chevron2"/>
    <dgm:cxn modelId="{DACCF7CE-9723-46EB-A5B2-14116613CF6F}" type="presParOf" srcId="{B3255170-5A77-4ADA-A13F-BA1155A5D205}" destId="{1CD270FC-0D0E-46C9-94C1-B006FD31B379}" srcOrd="0" destOrd="0" presId="urn:microsoft.com/office/officeart/2005/8/layout/chevron2"/>
    <dgm:cxn modelId="{355AD3BB-2C94-49DF-8310-62970FF6EA96}" type="presParOf" srcId="{B3255170-5A77-4ADA-A13F-BA1155A5D205}" destId="{E42D4482-0214-4877-9FE7-3ABBD9C091DC}" srcOrd="1" destOrd="0" presId="urn:microsoft.com/office/officeart/2005/8/layout/chevron2"/>
    <dgm:cxn modelId="{E9ACB7BF-7816-499C-B41A-B785B579BEBA}" type="presParOf" srcId="{FBAA478D-33EF-487D-8D92-B8CE96E1F8C4}" destId="{62EB5642-7CEE-4036-A6AA-ABEC76C07549}" srcOrd="3" destOrd="0" presId="urn:microsoft.com/office/officeart/2005/8/layout/chevron2"/>
    <dgm:cxn modelId="{269B8462-6836-48C3-BB98-B7B20A89C2F0}" type="presParOf" srcId="{FBAA478D-33EF-487D-8D92-B8CE96E1F8C4}" destId="{0097630F-621A-4D90-8A2C-432ED5BA958E}" srcOrd="4" destOrd="0" presId="urn:microsoft.com/office/officeart/2005/8/layout/chevron2"/>
    <dgm:cxn modelId="{BF45703E-C991-4249-B3A9-9F9048A1B55C}" type="presParOf" srcId="{0097630F-621A-4D90-8A2C-432ED5BA958E}" destId="{E5D87EB8-17FC-4F77-8FD0-41FCEF1A044E}" srcOrd="0" destOrd="0" presId="urn:microsoft.com/office/officeart/2005/8/layout/chevron2"/>
    <dgm:cxn modelId="{9CFECBEF-AB68-4B17-91D6-64BC9E713226}" type="presParOf" srcId="{0097630F-621A-4D90-8A2C-432ED5BA958E}" destId="{F2241BE7-512D-490C-A1A6-51A96E019F1E}"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35EEF5-FB67-40E8-808B-C31F87DE0EA6}"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zh-CN" altLang="en-US"/>
        </a:p>
      </dgm:t>
    </dgm:pt>
    <dgm:pt modelId="{54518DC8-D1BF-47EA-92E0-DD0F19FE634A}">
      <dgm:prSet phldrT="[文本]" custT="1"/>
      <dgm:spPr/>
      <dgm:t>
        <a:bodyPr/>
        <a:lstStyle/>
        <a:p>
          <a:r>
            <a:rPr lang="en-US" altLang="zh-CN" sz="3200" b="1" dirty="0">
              <a:latin typeface="Bookman Old Style" pitchFamily="18" charset="0"/>
            </a:rPr>
            <a:t>1.</a:t>
          </a:r>
          <a:endParaRPr lang="zh-CN" altLang="en-US" sz="3200" b="1" dirty="0">
            <a:latin typeface="Bookman Old Style" pitchFamily="18" charset="0"/>
          </a:endParaRPr>
        </a:p>
      </dgm:t>
    </dgm:pt>
    <dgm:pt modelId="{4A63A0A0-5B85-454A-938D-9562ABC268E8}" type="parTrans" cxnId="{63CD2013-D667-4861-914A-A341D9E293DC}">
      <dgm:prSet/>
      <dgm:spPr/>
      <dgm:t>
        <a:bodyPr/>
        <a:lstStyle/>
        <a:p>
          <a:endParaRPr lang="zh-CN" altLang="en-US" sz="3200"/>
        </a:p>
      </dgm:t>
    </dgm:pt>
    <dgm:pt modelId="{2F148745-227E-4C26-812D-D9644844745B}" type="sibTrans" cxnId="{63CD2013-D667-4861-914A-A341D9E293DC}">
      <dgm:prSet/>
      <dgm:spPr/>
      <dgm:t>
        <a:bodyPr/>
        <a:lstStyle/>
        <a:p>
          <a:endParaRPr lang="zh-CN" altLang="en-US" sz="3200"/>
        </a:p>
      </dgm:t>
    </dgm:pt>
    <dgm:pt modelId="{83CC5C30-88B9-472A-ABAC-3BE87F009E0F}">
      <dgm:prSet phldrT="[文本]" custT="1"/>
      <dgm:spPr>
        <a:ln>
          <a:solidFill>
            <a:schemeClr val="tx1"/>
          </a:solidFill>
        </a:ln>
      </dgm:spPr>
      <dgm:t>
        <a:bodyPr/>
        <a:lstStyle/>
        <a:p>
          <a:r>
            <a:rPr lang="zh-CN" altLang="en-US" sz="3200" b="1" dirty="0">
              <a:effectLst>
                <a:outerShdw blurRad="38100" dist="38100" dir="2700000" algn="tl">
                  <a:srgbClr val="000000">
                    <a:alpha val="43137"/>
                  </a:srgbClr>
                </a:outerShdw>
              </a:effectLst>
              <a:latin typeface="微软雅黑" pitchFamily="34" charset="-122"/>
              <a:ea typeface="微软雅黑" pitchFamily="34" charset="-122"/>
            </a:rPr>
            <a:t>如何描述软件需求项 </a:t>
          </a:r>
          <a:r>
            <a:rPr lang="en-US" altLang="zh-CN" sz="3200" b="1" dirty="0">
              <a:effectLst>
                <a:outerShdw blurRad="38100" dist="38100" dir="2700000" algn="tl">
                  <a:srgbClr val="000000">
                    <a:alpha val="43137"/>
                  </a:srgbClr>
                </a:outerShdw>
              </a:effectLst>
              <a:latin typeface="微软雅黑" pitchFamily="34" charset="-122"/>
              <a:ea typeface="微软雅黑" pitchFamily="34" charset="-122"/>
            </a:rPr>
            <a:t>—— </a:t>
          </a:r>
          <a:r>
            <a:rPr lang="zh-CN" altLang="en-US" sz="3200" b="1" dirty="0">
              <a:effectLst>
                <a:outerShdw blurRad="38100" dist="38100" dir="2700000" algn="tl">
                  <a:srgbClr val="000000">
                    <a:alpha val="43137"/>
                  </a:srgbClr>
                </a:outerShdw>
              </a:effectLst>
              <a:latin typeface="微软雅黑" pitchFamily="34" charset="-122"/>
              <a:ea typeface="微软雅黑" pitchFamily="34" charset="-122"/>
            </a:rPr>
            <a:t>用例（交互动作序列）</a:t>
          </a:r>
          <a:endParaRPr lang="zh-CN" altLang="en-US" sz="3200" b="1" dirty="0">
            <a:effectLst>
              <a:outerShdw blurRad="38100" dist="38100" dir="2700000" algn="tl">
                <a:srgbClr val="000000">
                  <a:alpha val="43137"/>
                </a:srgbClr>
              </a:outerShdw>
            </a:effectLst>
            <a:latin typeface="楷体" pitchFamily="49" charset="-122"/>
            <a:ea typeface="楷体" pitchFamily="49" charset="-122"/>
          </a:endParaRPr>
        </a:p>
      </dgm:t>
    </dgm:pt>
    <dgm:pt modelId="{1426009C-CFF2-4740-86EB-D4887AD048E4}" type="parTrans" cxnId="{481BA8B4-3AF7-4BD0-AB89-1D6D9A0760C3}">
      <dgm:prSet/>
      <dgm:spPr/>
      <dgm:t>
        <a:bodyPr/>
        <a:lstStyle/>
        <a:p>
          <a:endParaRPr lang="zh-CN" altLang="en-US" sz="3200"/>
        </a:p>
      </dgm:t>
    </dgm:pt>
    <dgm:pt modelId="{F03902B4-B21D-445D-AC34-5AD08445ACB4}" type="sibTrans" cxnId="{481BA8B4-3AF7-4BD0-AB89-1D6D9A0760C3}">
      <dgm:prSet/>
      <dgm:spPr/>
      <dgm:t>
        <a:bodyPr/>
        <a:lstStyle/>
        <a:p>
          <a:endParaRPr lang="zh-CN" altLang="en-US" sz="3200"/>
        </a:p>
      </dgm:t>
    </dgm:pt>
    <dgm:pt modelId="{52BD2B4A-BCA9-42C8-8753-7B6879BAF2D4}">
      <dgm:prSet phldrT="[文本]" custT="1"/>
      <dgm:spPr/>
      <dgm:t>
        <a:bodyPr/>
        <a:lstStyle/>
        <a:p>
          <a:r>
            <a:rPr lang="en-US" altLang="zh-CN" sz="3200" b="1" dirty="0">
              <a:latin typeface="Bookman Old Style" pitchFamily="18" charset="0"/>
            </a:rPr>
            <a:t>2.</a:t>
          </a:r>
          <a:endParaRPr lang="zh-CN" altLang="en-US" sz="3200" b="1" dirty="0"/>
        </a:p>
      </dgm:t>
    </dgm:pt>
    <dgm:pt modelId="{4CA2C1A0-99DE-4E81-B4CB-455F5B30B2AC}" type="parTrans" cxnId="{79A27447-0D09-4F2B-9704-9330B3BA7B7A}">
      <dgm:prSet/>
      <dgm:spPr/>
      <dgm:t>
        <a:bodyPr/>
        <a:lstStyle/>
        <a:p>
          <a:endParaRPr lang="zh-CN" altLang="en-US" sz="3200"/>
        </a:p>
      </dgm:t>
    </dgm:pt>
    <dgm:pt modelId="{70FBCB72-0E72-43F3-B225-F6CF5CADF21A}" type="sibTrans" cxnId="{79A27447-0D09-4F2B-9704-9330B3BA7B7A}">
      <dgm:prSet/>
      <dgm:spPr/>
      <dgm:t>
        <a:bodyPr/>
        <a:lstStyle/>
        <a:p>
          <a:endParaRPr lang="zh-CN" altLang="en-US" sz="3200"/>
        </a:p>
      </dgm:t>
    </dgm:pt>
    <dgm:pt modelId="{E8C59684-A5DA-4BFD-B245-810018E55D78}">
      <dgm:prSet phldrT="[文本]" custT="1"/>
      <dgm:spPr>
        <a:ln>
          <a:solidFill>
            <a:srgbClr val="FF0000"/>
          </a:solidFill>
        </a:ln>
      </dgm:spPr>
      <dgm:t>
        <a:bodyPr/>
        <a:lstStyle/>
        <a:p>
          <a:r>
            <a:rPr lang="zh-CN" altLang="en-US" sz="3200" b="1" dirty="0">
              <a:effectLst>
                <a:outerShdw blurRad="38100" dist="38100" dir="2700000" algn="tl">
                  <a:srgbClr val="000000">
                    <a:alpha val="43137"/>
                  </a:srgbClr>
                </a:outerShdw>
              </a:effectLst>
              <a:latin typeface="微软雅黑" pitchFamily="34" charset="-122"/>
              <a:ea typeface="微软雅黑" pitchFamily="34" charset="-122"/>
            </a:rPr>
            <a:t>如何描述需求项</a:t>
          </a:r>
          <a:r>
            <a:rPr lang="en-US" altLang="zh-CN" sz="3200" b="1"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3200" b="1" dirty="0">
              <a:effectLst>
                <a:outerShdw blurRad="38100" dist="38100" dir="2700000" algn="tl">
                  <a:srgbClr val="000000">
                    <a:alpha val="43137"/>
                  </a:srgbClr>
                </a:outerShdw>
              </a:effectLst>
              <a:latin typeface="微软雅黑" pitchFamily="34" charset="-122"/>
              <a:ea typeface="微软雅黑" pitchFamily="34" charset="-122"/>
            </a:rPr>
            <a:t>用例</a:t>
          </a:r>
          <a:r>
            <a:rPr lang="en-US" altLang="zh-CN" sz="3200" b="1"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3200" b="1" dirty="0">
              <a:effectLst>
                <a:outerShdw blurRad="38100" dist="38100" dir="2700000" algn="tl">
                  <a:srgbClr val="000000">
                    <a:alpha val="43137"/>
                  </a:srgbClr>
                </a:outerShdw>
              </a:effectLst>
              <a:latin typeface="微软雅黑" pitchFamily="34" charset="-122"/>
              <a:ea typeface="微软雅黑" pitchFamily="34" charset="-122"/>
            </a:rPr>
            <a:t>之间的关系？</a:t>
          </a:r>
          <a:endParaRPr lang="zh-CN" altLang="en-US" sz="3200" b="1"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gm:t>
    </dgm:pt>
    <dgm:pt modelId="{D3AB8E7C-029A-45B8-BA2A-DE348AB70AA8}" type="parTrans" cxnId="{CE1D2A34-3743-4097-8EE9-AA3502541146}">
      <dgm:prSet/>
      <dgm:spPr/>
      <dgm:t>
        <a:bodyPr/>
        <a:lstStyle/>
        <a:p>
          <a:endParaRPr lang="zh-CN" altLang="en-US" sz="3200"/>
        </a:p>
      </dgm:t>
    </dgm:pt>
    <dgm:pt modelId="{97F84FA1-939F-468D-BABE-31D665340BDC}" type="sibTrans" cxnId="{CE1D2A34-3743-4097-8EE9-AA3502541146}">
      <dgm:prSet/>
      <dgm:spPr/>
      <dgm:t>
        <a:bodyPr/>
        <a:lstStyle/>
        <a:p>
          <a:endParaRPr lang="zh-CN" altLang="en-US" sz="3200"/>
        </a:p>
      </dgm:t>
    </dgm:pt>
    <dgm:pt modelId="{FBAA478D-33EF-487D-8D92-B8CE96E1F8C4}" type="pres">
      <dgm:prSet presAssocID="{D535EEF5-FB67-40E8-808B-C31F87DE0EA6}" presName="linearFlow" presStyleCnt="0">
        <dgm:presLayoutVars>
          <dgm:dir/>
          <dgm:animLvl val="lvl"/>
          <dgm:resizeHandles val="exact"/>
        </dgm:presLayoutVars>
      </dgm:prSet>
      <dgm:spPr/>
      <dgm:t>
        <a:bodyPr/>
        <a:lstStyle/>
        <a:p>
          <a:endParaRPr lang="zh-CN" altLang="en-US"/>
        </a:p>
      </dgm:t>
    </dgm:pt>
    <dgm:pt modelId="{6C2A016C-DA86-4740-BFEE-C7661E727C83}" type="pres">
      <dgm:prSet presAssocID="{54518DC8-D1BF-47EA-92E0-DD0F19FE634A}" presName="composite" presStyleCnt="0"/>
      <dgm:spPr/>
    </dgm:pt>
    <dgm:pt modelId="{63951282-11D0-4E12-8194-058A51A7A440}" type="pres">
      <dgm:prSet presAssocID="{54518DC8-D1BF-47EA-92E0-DD0F19FE634A}" presName="parentText" presStyleLbl="alignNode1" presStyleIdx="0" presStyleCnt="2">
        <dgm:presLayoutVars>
          <dgm:chMax val="1"/>
          <dgm:bulletEnabled val="1"/>
        </dgm:presLayoutVars>
      </dgm:prSet>
      <dgm:spPr/>
      <dgm:t>
        <a:bodyPr/>
        <a:lstStyle/>
        <a:p>
          <a:endParaRPr lang="zh-CN" altLang="en-US"/>
        </a:p>
      </dgm:t>
    </dgm:pt>
    <dgm:pt modelId="{9DBCE2B9-9409-4633-ADB2-B050AF9380EE}" type="pres">
      <dgm:prSet presAssocID="{54518DC8-D1BF-47EA-92E0-DD0F19FE634A}" presName="descendantText" presStyleLbl="alignAcc1" presStyleIdx="0" presStyleCnt="2" custLinFactY="-100000" custLinFactNeighborX="28897" custLinFactNeighborY="-129659">
        <dgm:presLayoutVars>
          <dgm:bulletEnabled val="1"/>
        </dgm:presLayoutVars>
      </dgm:prSet>
      <dgm:spPr/>
      <dgm:t>
        <a:bodyPr/>
        <a:lstStyle/>
        <a:p>
          <a:endParaRPr lang="zh-CN" altLang="en-US"/>
        </a:p>
      </dgm:t>
    </dgm:pt>
    <dgm:pt modelId="{7913C09D-94A8-4C30-B2A4-23B593CFA2D1}" type="pres">
      <dgm:prSet presAssocID="{2F148745-227E-4C26-812D-D9644844745B}" presName="sp" presStyleCnt="0"/>
      <dgm:spPr/>
    </dgm:pt>
    <dgm:pt modelId="{B3255170-5A77-4ADA-A13F-BA1155A5D205}" type="pres">
      <dgm:prSet presAssocID="{52BD2B4A-BCA9-42C8-8753-7B6879BAF2D4}" presName="composite" presStyleCnt="0"/>
      <dgm:spPr/>
    </dgm:pt>
    <dgm:pt modelId="{1CD270FC-0D0E-46C9-94C1-B006FD31B379}" type="pres">
      <dgm:prSet presAssocID="{52BD2B4A-BCA9-42C8-8753-7B6879BAF2D4}" presName="parentText" presStyleLbl="alignNode1" presStyleIdx="1" presStyleCnt="2">
        <dgm:presLayoutVars>
          <dgm:chMax val="1"/>
          <dgm:bulletEnabled val="1"/>
        </dgm:presLayoutVars>
      </dgm:prSet>
      <dgm:spPr/>
      <dgm:t>
        <a:bodyPr/>
        <a:lstStyle/>
        <a:p>
          <a:endParaRPr lang="zh-CN" altLang="en-US"/>
        </a:p>
      </dgm:t>
    </dgm:pt>
    <dgm:pt modelId="{E42D4482-0214-4877-9FE7-3ABBD9C091DC}" type="pres">
      <dgm:prSet presAssocID="{52BD2B4A-BCA9-42C8-8753-7B6879BAF2D4}" presName="descendantText" presStyleLbl="alignAcc1" presStyleIdx="1" presStyleCnt="2">
        <dgm:presLayoutVars>
          <dgm:bulletEnabled val="1"/>
        </dgm:presLayoutVars>
      </dgm:prSet>
      <dgm:spPr/>
      <dgm:t>
        <a:bodyPr/>
        <a:lstStyle/>
        <a:p>
          <a:endParaRPr lang="zh-CN" altLang="en-US"/>
        </a:p>
      </dgm:t>
    </dgm:pt>
  </dgm:ptLst>
  <dgm:cxnLst>
    <dgm:cxn modelId="{209444EE-2F24-4340-A881-29BF27FE4007}" type="presOf" srcId="{54518DC8-D1BF-47EA-92E0-DD0F19FE634A}" destId="{63951282-11D0-4E12-8194-058A51A7A440}" srcOrd="0" destOrd="0" presId="urn:microsoft.com/office/officeart/2005/8/layout/chevron2"/>
    <dgm:cxn modelId="{6E919FD0-6419-48D9-B01A-59CAEC1AC273}" type="presOf" srcId="{D535EEF5-FB67-40E8-808B-C31F87DE0EA6}" destId="{FBAA478D-33EF-487D-8D92-B8CE96E1F8C4}" srcOrd="0" destOrd="0" presId="urn:microsoft.com/office/officeart/2005/8/layout/chevron2"/>
    <dgm:cxn modelId="{481BA8B4-3AF7-4BD0-AB89-1D6D9A0760C3}" srcId="{54518DC8-D1BF-47EA-92E0-DD0F19FE634A}" destId="{83CC5C30-88B9-472A-ABAC-3BE87F009E0F}" srcOrd="0" destOrd="0" parTransId="{1426009C-CFF2-4740-86EB-D4887AD048E4}" sibTransId="{F03902B4-B21D-445D-AC34-5AD08445ACB4}"/>
    <dgm:cxn modelId="{AA64F4B4-858E-4795-B1FC-0BC62545476F}" type="presOf" srcId="{83CC5C30-88B9-472A-ABAC-3BE87F009E0F}" destId="{9DBCE2B9-9409-4633-ADB2-B050AF9380EE}" srcOrd="0" destOrd="0" presId="urn:microsoft.com/office/officeart/2005/8/layout/chevron2"/>
    <dgm:cxn modelId="{63CD2013-D667-4861-914A-A341D9E293DC}" srcId="{D535EEF5-FB67-40E8-808B-C31F87DE0EA6}" destId="{54518DC8-D1BF-47EA-92E0-DD0F19FE634A}" srcOrd="0" destOrd="0" parTransId="{4A63A0A0-5B85-454A-938D-9562ABC268E8}" sibTransId="{2F148745-227E-4C26-812D-D9644844745B}"/>
    <dgm:cxn modelId="{CE1D2A34-3743-4097-8EE9-AA3502541146}" srcId="{52BD2B4A-BCA9-42C8-8753-7B6879BAF2D4}" destId="{E8C59684-A5DA-4BFD-B245-810018E55D78}" srcOrd="0" destOrd="0" parTransId="{D3AB8E7C-029A-45B8-BA2A-DE348AB70AA8}" sibTransId="{97F84FA1-939F-468D-BABE-31D665340BDC}"/>
    <dgm:cxn modelId="{79A27447-0D09-4F2B-9704-9330B3BA7B7A}" srcId="{D535EEF5-FB67-40E8-808B-C31F87DE0EA6}" destId="{52BD2B4A-BCA9-42C8-8753-7B6879BAF2D4}" srcOrd="1" destOrd="0" parTransId="{4CA2C1A0-99DE-4E81-B4CB-455F5B30B2AC}" sibTransId="{70FBCB72-0E72-43F3-B225-F6CF5CADF21A}"/>
    <dgm:cxn modelId="{FDFE5665-9E7A-4EB9-8199-8E304C38E165}" type="presOf" srcId="{52BD2B4A-BCA9-42C8-8753-7B6879BAF2D4}" destId="{1CD270FC-0D0E-46C9-94C1-B006FD31B379}" srcOrd="0" destOrd="0" presId="urn:microsoft.com/office/officeart/2005/8/layout/chevron2"/>
    <dgm:cxn modelId="{E5D2DC8B-E5C7-46B2-B4E7-4993AFFC100B}" type="presOf" srcId="{E8C59684-A5DA-4BFD-B245-810018E55D78}" destId="{E42D4482-0214-4877-9FE7-3ABBD9C091DC}" srcOrd="0" destOrd="0" presId="urn:microsoft.com/office/officeart/2005/8/layout/chevron2"/>
    <dgm:cxn modelId="{81666EBD-2BDB-40EB-A333-AE3EB9A60F8B}" type="presParOf" srcId="{FBAA478D-33EF-487D-8D92-B8CE96E1F8C4}" destId="{6C2A016C-DA86-4740-BFEE-C7661E727C83}" srcOrd="0" destOrd="0" presId="urn:microsoft.com/office/officeart/2005/8/layout/chevron2"/>
    <dgm:cxn modelId="{9A890BF8-8C48-47D0-9F2B-4DB9ADE75BF5}" type="presParOf" srcId="{6C2A016C-DA86-4740-BFEE-C7661E727C83}" destId="{63951282-11D0-4E12-8194-058A51A7A440}" srcOrd="0" destOrd="0" presId="urn:microsoft.com/office/officeart/2005/8/layout/chevron2"/>
    <dgm:cxn modelId="{436C9904-544E-46CF-BBB7-E8AE0C106744}" type="presParOf" srcId="{6C2A016C-DA86-4740-BFEE-C7661E727C83}" destId="{9DBCE2B9-9409-4633-ADB2-B050AF9380EE}" srcOrd="1" destOrd="0" presId="urn:microsoft.com/office/officeart/2005/8/layout/chevron2"/>
    <dgm:cxn modelId="{DD2C3742-2201-4349-8539-35E00F08B1B2}" type="presParOf" srcId="{FBAA478D-33EF-487D-8D92-B8CE96E1F8C4}" destId="{7913C09D-94A8-4C30-B2A4-23B593CFA2D1}" srcOrd="1" destOrd="0" presId="urn:microsoft.com/office/officeart/2005/8/layout/chevron2"/>
    <dgm:cxn modelId="{E478127B-BA89-4965-B066-6093673C4155}" type="presParOf" srcId="{FBAA478D-33EF-487D-8D92-B8CE96E1F8C4}" destId="{B3255170-5A77-4ADA-A13F-BA1155A5D205}" srcOrd="2" destOrd="0" presId="urn:microsoft.com/office/officeart/2005/8/layout/chevron2"/>
    <dgm:cxn modelId="{040ECC82-7E00-4E7E-AB93-EB3E3AD37364}" type="presParOf" srcId="{B3255170-5A77-4ADA-A13F-BA1155A5D205}" destId="{1CD270FC-0D0E-46C9-94C1-B006FD31B379}" srcOrd="0" destOrd="0" presId="urn:microsoft.com/office/officeart/2005/8/layout/chevron2"/>
    <dgm:cxn modelId="{36E9A313-EDCF-4120-A677-B781E2894AD3}" type="presParOf" srcId="{B3255170-5A77-4ADA-A13F-BA1155A5D205}" destId="{E42D4482-0214-4877-9FE7-3ABBD9C091DC}"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35EEF5-FB67-40E8-808B-C31F87DE0EA6}"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zh-CN" altLang="en-US"/>
        </a:p>
      </dgm:t>
    </dgm:pt>
    <dgm:pt modelId="{54518DC8-D1BF-47EA-92E0-DD0F19FE634A}">
      <dgm:prSet phldrT="[文本]" custT="1"/>
      <dgm:spPr/>
      <dgm:t>
        <a:bodyPr/>
        <a:lstStyle/>
        <a:p>
          <a:r>
            <a:rPr lang="en-US" altLang="zh-CN" sz="3200" b="1" dirty="0">
              <a:latin typeface="Bookman Old Style" pitchFamily="18" charset="0"/>
            </a:rPr>
            <a:t>1.</a:t>
          </a:r>
          <a:endParaRPr lang="zh-CN" altLang="en-US" sz="3200" b="1" dirty="0">
            <a:latin typeface="Bookman Old Style" pitchFamily="18" charset="0"/>
          </a:endParaRPr>
        </a:p>
      </dgm:t>
    </dgm:pt>
    <dgm:pt modelId="{4A63A0A0-5B85-454A-938D-9562ABC268E8}" type="parTrans" cxnId="{63CD2013-D667-4861-914A-A341D9E293DC}">
      <dgm:prSet/>
      <dgm:spPr/>
      <dgm:t>
        <a:bodyPr/>
        <a:lstStyle/>
        <a:p>
          <a:endParaRPr lang="zh-CN" altLang="en-US" sz="3200"/>
        </a:p>
      </dgm:t>
    </dgm:pt>
    <dgm:pt modelId="{2F148745-227E-4C26-812D-D9644844745B}" type="sibTrans" cxnId="{63CD2013-D667-4861-914A-A341D9E293DC}">
      <dgm:prSet/>
      <dgm:spPr/>
      <dgm:t>
        <a:bodyPr/>
        <a:lstStyle/>
        <a:p>
          <a:endParaRPr lang="zh-CN" altLang="en-US" sz="3200"/>
        </a:p>
      </dgm:t>
    </dgm:pt>
    <dgm:pt modelId="{83CC5C30-88B9-472A-ABAC-3BE87F009E0F}">
      <dgm:prSet phldrT="[文本]" custT="1"/>
      <dgm:spPr>
        <a:ln>
          <a:solidFill>
            <a:schemeClr val="tx1"/>
          </a:solidFill>
        </a:ln>
      </dgm:spPr>
      <dgm:t>
        <a:bodyPr/>
        <a:lstStyle/>
        <a:p>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如何描述软件需求项 </a:t>
          </a:r>
          <a:r>
            <a:rPr lang="en-US" altLang="zh-CN" sz="2800" b="1" dirty="0">
              <a:effectLst>
                <a:outerShdw blurRad="38100" dist="38100" dir="2700000" algn="tl">
                  <a:srgbClr val="000000">
                    <a:alpha val="43137"/>
                  </a:srgbClr>
                </a:outerShdw>
              </a:effectLst>
              <a:latin typeface="微软雅黑" pitchFamily="34" charset="-122"/>
              <a:ea typeface="微软雅黑" pitchFamily="34" charset="-122"/>
            </a:rPr>
            <a:t>—— </a:t>
          </a: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用例（交互动作序列）</a:t>
          </a:r>
          <a:endParaRPr lang="zh-CN" altLang="en-US" sz="2800" b="1" dirty="0">
            <a:effectLst>
              <a:outerShdw blurRad="38100" dist="38100" dir="2700000" algn="tl">
                <a:srgbClr val="000000">
                  <a:alpha val="43137"/>
                </a:srgbClr>
              </a:outerShdw>
            </a:effectLst>
            <a:latin typeface="楷体" pitchFamily="49" charset="-122"/>
            <a:ea typeface="楷体" pitchFamily="49" charset="-122"/>
          </a:endParaRPr>
        </a:p>
      </dgm:t>
    </dgm:pt>
    <dgm:pt modelId="{1426009C-CFF2-4740-86EB-D4887AD048E4}" type="parTrans" cxnId="{481BA8B4-3AF7-4BD0-AB89-1D6D9A0760C3}">
      <dgm:prSet/>
      <dgm:spPr/>
      <dgm:t>
        <a:bodyPr/>
        <a:lstStyle/>
        <a:p>
          <a:endParaRPr lang="zh-CN" altLang="en-US" sz="3200"/>
        </a:p>
      </dgm:t>
    </dgm:pt>
    <dgm:pt modelId="{F03902B4-B21D-445D-AC34-5AD08445ACB4}" type="sibTrans" cxnId="{481BA8B4-3AF7-4BD0-AB89-1D6D9A0760C3}">
      <dgm:prSet/>
      <dgm:spPr/>
      <dgm:t>
        <a:bodyPr/>
        <a:lstStyle/>
        <a:p>
          <a:endParaRPr lang="zh-CN" altLang="en-US" sz="3200"/>
        </a:p>
      </dgm:t>
    </dgm:pt>
    <dgm:pt modelId="{52BD2B4A-BCA9-42C8-8753-7B6879BAF2D4}">
      <dgm:prSet phldrT="[文本]" custT="1"/>
      <dgm:spPr/>
      <dgm:t>
        <a:bodyPr/>
        <a:lstStyle/>
        <a:p>
          <a:r>
            <a:rPr lang="en-US" altLang="zh-CN" sz="3200" b="1" dirty="0">
              <a:latin typeface="Bookman Old Style" pitchFamily="18" charset="0"/>
            </a:rPr>
            <a:t>2.</a:t>
          </a:r>
          <a:endParaRPr lang="zh-CN" altLang="en-US" sz="3200" b="1" dirty="0"/>
        </a:p>
      </dgm:t>
    </dgm:pt>
    <dgm:pt modelId="{4CA2C1A0-99DE-4E81-B4CB-455F5B30B2AC}" type="parTrans" cxnId="{79A27447-0D09-4F2B-9704-9330B3BA7B7A}">
      <dgm:prSet/>
      <dgm:spPr/>
      <dgm:t>
        <a:bodyPr/>
        <a:lstStyle/>
        <a:p>
          <a:endParaRPr lang="zh-CN" altLang="en-US" sz="3200"/>
        </a:p>
      </dgm:t>
    </dgm:pt>
    <dgm:pt modelId="{70FBCB72-0E72-43F3-B225-F6CF5CADF21A}" type="sibTrans" cxnId="{79A27447-0D09-4F2B-9704-9330B3BA7B7A}">
      <dgm:prSet/>
      <dgm:spPr/>
      <dgm:t>
        <a:bodyPr/>
        <a:lstStyle/>
        <a:p>
          <a:endParaRPr lang="zh-CN" altLang="en-US" sz="3200"/>
        </a:p>
      </dgm:t>
    </dgm:pt>
    <dgm:pt modelId="{E8C59684-A5DA-4BFD-B245-810018E55D78}">
      <dgm:prSet phldrT="[文本]" custT="1"/>
      <dgm:spPr>
        <a:ln>
          <a:solidFill>
            <a:schemeClr val="tx1"/>
          </a:solidFill>
        </a:ln>
      </dgm:spPr>
      <dgm:t>
        <a:bodyPr/>
        <a:lstStyle/>
        <a:p>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如何描述需求项</a:t>
          </a:r>
          <a:r>
            <a:rPr lang="en-US" altLang="zh-CN" sz="2800" b="1"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用例</a:t>
          </a:r>
          <a:r>
            <a:rPr lang="en-US" altLang="zh-CN" sz="2800" b="1"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之间的关系 </a:t>
          </a:r>
          <a:r>
            <a:rPr lang="en-US" altLang="zh-CN" sz="2800" b="1" dirty="0">
              <a:effectLst>
                <a:outerShdw blurRad="38100" dist="38100" dir="2700000" algn="tl">
                  <a:srgbClr val="000000">
                    <a:alpha val="43137"/>
                  </a:srgbClr>
                </a:outerShdw>
              </a:effectLst>
              <a:latin typeface="微软雅黑" pitchFamily="34" charset="-122"/>
              <a:ea typeface="微软雅黑" pitchFamily="34" charset="-122"/>
            </a:rPr>
            <a:t>—— </a:t>
          </a: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包含 与 扩展</a:t>
          </a:r>
          <a:endParaRPr lang="zh-CN" altLang="en-US" sz="2800" b="1"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gm:t>
    </dgm:pt>
    <dgm:pt modelId="{D3AB8E7C-029A-45B8-BA2A-DE348AB70AA8}" type="parTrans" cxnId="{CE1D2A34-3743-4097-8EE9-AA3502541146}">
      <dgm:prSet/>
      <dgm:spPr/>
      <dgm:t>
        <a:bodyPr/>
        <a:lstStyle/>
        <a:p>
          <a:endParaRPr lang="zh-CN" altLang="en-US" sz="3200"/>
        </a:p>
      </dgm:t>
    </dgm:pt>
    <dgm:pt modelId="{97F84FA1-939F-468D-BABE-31D665340BDC}" type="sibTrans" cxnId="{CE1D2A34-3743-4097-8EE9-AA3502541146}">
      <dgm:prSet/>
      <dgm:spPr/>
      <dgm:t>
        <a:bodyPr/>
        <a:lstStyle/>
        <a:p>
          <a:endParaRPr lang="zh-CN" altLang="en-US" sz="3200"/>
        </a:p>
      </dgm:t>
    </dgm:pt>
    <dgm:pt modelId="{30CA40BF-8FEC-406A-A9DE-8A95A99A6787}">
      <dgm:prSet phldrT="[文本]"/>
      <dgm:spPr/>
      <dgm:t>
        <a:bodyPr/>
        <a:lstStyle/>
        <a:p>
          <a:r>
            <a:rPr lang="en-US" altLang="zh-CN" b="1" dirty="0">
              <a:latin typeface="Bookman Old Style" pitchFamily="18" charset="0"/>
            </a:rPr>
            <a:t>3.</a:t>
          </a:r>
          <a:endParaRPr lang="zh-CN" altLang="en-US" b="1" dirty="0"/>
        </a:p>
      </dgm:t>
    </dgm:pt>
    <dgm:pt modelId="{D84D9441-3938-45D3-BB45-C81EA3149558}" type="parTrans" cxnId="{0E630E99-7757-4208-9094-A756829A62DD}">
      <dgm:prSet/>
      <dgm:spPr/>
      <dgm:t>
        <a:bodyPr/>
        <a:lstStyle/>
        <a:p>
          <a:endParaRPr lang="zh-CN" altLang="en-US"/>
        </a:p>
      </dgm:t>
    </dgm:pt>
    <dgm:pt modelId="{58A8DA87-49C5-4C97-8868-9FAA7B58E3B0}" type="sibTrans" cxnId="{0E630E99-7757-4208-9094-A756829A62DD}">
      <dgm:prSet/>
      <dgm:spPr/>
      <dgm:t>
        <a:bodyPr/>
        <a:lstStyle/>
        <a:p>
          <a:endParaRPr lang="zh-CN" altLang="en-US"/>
        </a:p>
      </dgm:t>
    </dgm:pt>
    <dgm:pt modelId="{71C0F0B8-E9BC-4243-ADAB-915E2BF80DB4}">
      <dgm:prSet custT="1"/>
      <dgm:spPr/>
      <dgm:t>
        <a:bodyPr/>
        <a:lstStyle/>
        <a:p>
          <a:r>
            <a:rPr lang="zh-CN" altLang="en-US" sz="2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是否需要描述执行者与用例之间的关系？</a:t>
          </a:r>
        </a:p>
      </dgm:t>
    </dgm:pt>
    <dgm:pt modelId="{428D090B-9E61-40B3-AA68-3BF2BB9D520B}" type="parTrans" cxnId="{3F504732-D751-4FFA-8521-CA5CAB8B0558}">
      <dgm:prSet/>
      <dgm:spPr/>
      <dgm:t>
        <a:bodyPr/>
        <a:lstStyle/>
        <a:p>
          <a:endParaRPr lang="zh-CN" altLang="en-US"/>
        </a:p>
      </dgm:t>
    </dgm:pt>
    <dgm:pt modelId="{383141F1-DFB2-4FBF-A601-B38B62926F3A}" type="sibTrans" cxnId="{3F504732-D751-4FFA-8521-CA5CAB8B0558}">
      <dgm:prSet/>
      <dgm:spPr/>
      <dgm:t>
        <a:bodyPr/>
        <a:lstStyle/>
        <a:p>
          <a:endParaRPr lang="zh-CN" altLang="en-US"/>
        </a:p>
      </dgm:t>
    </dgm:pt>
    <dgm:pt modelId="{FBAA478D-33EF-487D-8D92-B8CE96E1F8C4}" type="pres">
      <dgm:prSet presAssocID="{D535EEF5-FB67-40E8-808B-C31F87DE0EA6}" presName="linearFlow" presStyleCnt="0">
        <dgm:presLayoutVars>
          <dgm:dir/>
          <dgm:animLvl val="lvl"/>
          <dgm:resizeHandles val="exact"/>
        </dgm:presLayoutVars>
      </dgm:prSet>
      <dgm:spPr/>
      <dgm:t>
        <a:bodyPr/>
        <a:lstStyle/>
        <a:p>
          <a:endParaRPr lang="zh-CN" altLang="en-US"/>
        </a:p>
      </dgm:t>
    </dgm:pt>
    <dgm:pt modelId="{6C2A016C-DA86-4740-BFEE-C7661E727C83}" type="pres">
      <dgm:prSet presAssocID="{54518DC8-D1BF-47EA-92E0-DD0F19FE634A}" presName="composite" presStyleCnt="0"/>
      <dgm:spPr/>
    </dgm:pt>
    <dgm:pt modelId="{63951282-11D0-4E12-8194-058A51A7A440}" type="pres">
      <dgm:prSet presAssocID="{54518DC8-D1BF-47EA-92E0-DD0F19FE634A}" presName="parentText" presStyleLbl="alignNode1" presStyleIdx="0" presStyleCnt="3">
        <dgm:presLayoutVars>
          <dgm:chMax val="1"/>
          <dgm:bulletEnabled val="1"/>
        </dgm:presLayoutVars>
      </dgm:prSet>
      <dgm:spPr/>
      <dgm:t>
        <a:bodyPr/>
        <a:lstStyle/>
        <a:p>
          <a:endParaRPr lang="zh-CN" altLang="en-US"/>
        </a:p>
      </dgm:t>
    </dgm:pt>
    <dgm:pt modelId="{9DBCE2B9-9409-4633-ADB2-B050AF9380EE}" type="pres">
      <dgm:prSet presAssocID="{54518DC8-D1BF-47EA-92E0-DD0F19FE634A}" presName="descendantText" presStyleLbl="alignAcc1" presStyleIdx="0" presStyleCnt="3" custLinFactY="-100000" custLinFactNeighborX="28897" custLinFactNeighborY="-129659">
        <dgm:presLayoutVars>
          <dgm:bulletEnabled val="1"/>
        </dgm:presLayoutVars>
      </dgm:prSet>
      <dgm:spPr/>
      <dgm:t>
        <a:bodyPr/>
        <a:lstStyle/>
        <a:p>
          <a:endParaRPr lang="zh-CN" altLang="en-US"/>
        </a:p>
      </dgm:t>
    </dgm:pt>
    <dgm:pt modelId="{7913C09D-94A8-4C30-B2A4-23B593CFA2D1}" type="pres">
      <dgm:prSet presAssocID="{2F148745-227E-4C26-812D-D9644844745B}" presName="sp" presStyleCnt="0"/>
      <dgm:spPr/>
    </dgm:pt>
    <dgm:pt modelId="{B3255170-5A77-4ADA-A13F-BA1155A5D205}" type="pres">
      <dgm:prSet presAssocID="{52BD2B4A-BCA9-42C8-8753-7B6879BAF2D4}" presName="composite" presStyleCnt="0"/>
      <dgm:spPr/>
    </dgm:pt>
    <dgm:pt modelId="{1CD270FC-0D0E-46C9-94C1-B006FD31B379}" type="pres">
      <dgm:prSet presAssocID="{52BD2B4A-BCA9-42C8-8753-7B6879BAF2D4}" presName="parentText" presStyleLbl="alignNode1" presStyleIdx="1" presStyleCnt="3">
        <dgm:presLayoutVars>
          <dgm:chMax val="1"/>
          <dgm:bulletEnabled val="1"/>
        </dgm:presLayoutVars>
      </dgm:prSet>
      <dgm:spPr/>
      <dgm:t>
        <a:bodyPr/>
        <a:lstStyle/>
        <a:p>
          <a:endParaRPr lang="zh-CN" altLang="en-US"/>
        </a:p>
      </dgm:t>
    </dgm:pt>
    <dgm:pt modelId="{E42D4482-0214-4877-9FE7-3ABBD9C091DC}" type="pres">
      <dgm:prSet presAssocID="{52BD2B4A-BCA9-42C8-8753-7B6879BAF2D4}" presName="descendantText" presStyleLbl="alignAcc1" presStyleIdx="1" presStyleCnt="3">
        <dgm:presLayoutVars>
          <dgm:bulletEnabled val="1"/>
        </dgm:presLayoutVars>
      </dgm:prSet>
      <dgm:spPr/>
      <dgm:t>
        <a:bodyPr/>
        <a:lstStyle/>
        <a:p>
          <a:endParaRPr lang="zh-CN" altLang="en-US"/>
        </a:p>
      </dgm:t>
    </dgm:pt>
    <dgm:pt modelId="{59EB69BB-90AC-4A28-A8BC-4492EA1AEA0C}" type="pres">
      <dgm:prSet presAssocID="{70FBCB72-0E72-43F3-B225-F6CF5CADF21A}" presName="sp" presStyleCnt="0"/>
      <dgm:spPr/>
    </dgm:pt>
    <dgm:pt modelId="{2F1A2530-1E07-4DE6-A281-B3CFC6CF5E78}" type="pres">
      <dgm:prSet presAssocID="{30CA40BF-8FEC-406A-A9DE-8A95A99A6787}" presName="composite" presStyleCnt="0"/>
      <dgm:spPr/>
    </dgm:pt>
    <dgm:pt modelId="{860ACCE5-537D-441A-AF58-4169A3B18920}" type="pres">
      <dgm:prSet presAssocID="{30CA40BF-8FEC-406A-A9DE-8A95A99A6787}" presName="parentText" presStyleLbl="alignNode1" presStyleIdx="2" presStyleCnt="3">
        <dgm:presLayoutVars>
          <dgm:chMax val="1"/>
          <dgm:bulletEnabled val="1"/>
        </dgm:presLayoutVars>
      </dgm:prSet>
      <dgm:spPr/>
      <dgm:t>
        <a:bodyPr/>
        <a:lstStyle/>
        <a:p>
          <a:endParaRPr lang="zh-CN" altLang="en-US"/>
        </a:p>
      </dgm:t>
    </dgm:pt>
    <dgm:pt modelId="{0CFFEE02-7507-4906-A491-E58507B9430B}" type="pres">
      <dgm:prSet presAssocID="{30CA40BF-8FEC-406A-A9DE-8A95A99A6787}" presName="descendantText" presStyleLbl="alignAcc1" presStyleIdx="2" presStyleCnt="3">
        <dgm:presLayoutVars>
          <dgm:bulletEnabled val="1"/>
        </dgm:presLayoutVars>
      </dgm:prSet>
      <dgm:spPr/>
      <dgm:t>
        <a:bodyPr/>
        <a:lstStyle/>
        <a:p>
          <a:endParaRPr lang="zh-CN" altLang="en-US"/>
        </a:p>
      </dgm:t>
    </dgm:pt>
  </dgm:ptLst>
  <dgm:cxnLst>
    <dgm:cxn modelId="{BBEB28FD-4AE7-4BDF-AFBB-E0CC13C02B32}" type="presOf" srcId="{D535EEF5-FB67-40E8-808B-C31F87DE0EA6}" destId="{FBAA478D-33EF-487D-8D92-B8CE96E1F8C4}" srcOrd="0" destOrd="0" presId="urn:microsoft.com/office/officeart/2005/8/layout/chevron2"/>
    <dgm:cxn modelId="{A1505647-EF25-440D-8DA4-6E8499DEC9EB}" type="presOf" srcId="{83CC5C30-88B9-472A-ABAC-3BE87F009E0F}" destId="{9DBCE2B9-9409-4633-ADB2-B050AF9380EE}" srcOrd="0" destOrd="0" presId="urn:microsoft.com/office/officeart/2005/8/layout/chevron2"/>
    <dgm:cxn modelId="{520DA5D6-027B-4C15-B43A-5A3536D305FD}" type="presOf" srcId="{30CA40BF-8FEC-406A-A9DE-8A95A99A6787}" destId="{860ACCE5-537D-441A-AF58-4169A3B18920}" srcOrd="0" destOrd="0" presId="urn:microsoft.com/office/officeart/2005/8/layout/chevron2"/>
    <dgm:cxn modelId="{898CB055-2DC1-4CD6-B770-9B69CF32353C}" type="presOf" srcId="{71C0F0B8-E9BC-4243-ADAB-915E2BF80DB4}" destId="{0CFFEE02-7507-4906-A491-E58507B9430B}" srcOrd="0" destOrd="0" presId="urn:microsoft.com/office/officeart/2005/8/layout/chevron2"/>
    <dgm:cxn modelId="{481BA8B4-3AF7-4BD0-AB89-1D6D9A0760C3}" srcId="{54518DC8-D1BF-47EA-92E0-DD0F19FE634A}" destId="{83CC5C30-88B9-472A-ABAC-3BE87F009E0F}" srcOrd="0" destOrd="0" parTransId="{1426009C-CFF2-4740-86EB-D4887AD048E4}" sibTransId="{F03902B4-B21D-445D-AC34-5AD08445ACB4}"/>
    <dgm:cxn modelId="{A8EE6288-0467-4A3B-B1C3-3A8966E850C1}" type="presOf" srcId="{E8C59684-A5DA-4BFD-B245-810018E55D78}" destId="{E42D4482-0214-4877-9FE7-3ABBD9C091DC}" srcOrd="0" destOrd="0" presId="urn:microsoft.com/office/officeart/2005/8/layout/chevron2"/>
    <dgm:cxn modelId="{0E630E99-7757-4208-9094-A756829A62DD}" srcId="{D535EEF5-FB67-40E8-808B-C31F87DE0EA6}" destId="{30CA40BF-8FEC-406A-A9DE-8A95A99A6787}" srcOrd="2" destOrd="0" parTransId="{D84D9441-3938-45D3-BB45-C81EA3149558}" sibTransId="{58A8DA87-49C5-4C97-8868-9FAA7B58E3B0}"/>
    <dgm:cxn modelId="{3F504732-D751-4FFA-8521-CA5CAB8B0558}" srcId="{30CA40BF-8FEC-406A-A9DE-8A95A99A6787}" destId="{71C0F0B8-E9BC-4243-ADAB-915E2BF80DB4}" srcOrd="0" destOrd="0" parTransId="{428D090B-9E61-40B3-AA68-3BF2BB9D520B}" sibTransId="{383141F1-DFB2-4FBF-A601-B38B62926F3A}"/>
    <dgm:cxn modelId="{63CD2013-D667-4861-914A-A341D9E293DC}" srcId="{D535EEF5-FB67-40E8-808B-C31F87DE0EA6}" destId="{54518DC8-D1BF-47EA-92E0-DD0F19FE634A}" srcOrd="0" destOrd="0" parTransId="{4A63A0A0-5B85-454A-938D-9562ABC268E8}" sibTransId="{2F148745-227E-4C26-812D-D9644844745B}"/>
    <dgm:cxn modelId="{CE1D2A34-3743-4097-8EE9-AA3502541146}" srcId="{52BD2B4A-BCA9-42C8-8753-7B6879BAF2D4}" destId="{E8C59684-A5DA-4BFD-B245-810018E55D78}" srcOrd="0" destOrd="0" parTransId="{D3AB8E7C-029A-45B8-BA2A-DE348AB70AA8}" sibTransId="{97F84FA1-939F-468D-BABE-31D665340BDC}"/>
    <dgm:cxn modelId="{CF1ABBEF-79E6-4A36-B5EF-6A816D5365DE}" type="presOf" srcId="{54518DC8-D1BF-47EA-92E0-DD0F19FE634A}" destId="{63951282-11D0-4E12-8194-058A51A7A440}" srcOrd="0" destOrd="0" presId="urn:microsoft.com/office/officeart/2005/8/layout/chevron2"/>
    <dgm:cxn modelId="{79A27447-0D09-4F2B-9704-9330B3BA7B7A}" srcId="{D535EEF5-FB67-40E8-808B-C31F87DE0EA6}" destId="{52BD2B4A-BCA9-42C8-8753-7B6879BAF2D4}" srcOrd="1" destOrd="0" parTransId="{4CA2C1A0-99DE-4E81-B4CB-455F5B30B2AC}" sibTransId="{70FBCB72-0E72-43F3-B225-F6CF5CADF21A}"/>
    <dgm:cxn modelId="{6F0D729D-BFCC-4465-B8AA-D8BE41C72F0E}" type="presOf" srcId="{52BD2B4A-BCA9-42C8-8753-7B6879BAF2D4}" destId="{1CD270FC-0D0E-46C9-94C1-B006FD31B379}" srcOrd="0" destOrd="0" presId="urn:microsoft.com/office/officeart/2005/8/layout/chevron2"/>
    <dgm:cxn modelId="{0C600375-91AC-4625-93E0-9E092C683D47}" type="presParOf" srcId="{FBAA478D-33EF-487D-8D92-B8CE96E1F8C4}" destId="{6C2A016C-DA86-4740-BFEE-C7661E727C83}" srcOrd="0" destOrd="0" presId="urn:microsoft.com/office/officeart/2005/8/layout/chevron2"/>
    <dgm:cxn modelId="{B04F8631-01C9-40A2-9B63-76ED2C96061E}" type="presParOf" srcId="{6C2A016C-DA86-4740-BFEE-C7661E727C83}" destId="{63951282-11D0-4E12-8194-058A51A7A440}" srcOrd="0" destOrd="0" presId="urn:microsoft.com/office/officeart/2005/8/layout/chevron2"/>
    <dgm:cxn modelId="{19AD39B8-4217-4A0F-A024-DE42ABBD68E0}" type="presParOf" srcId="{6C2A016C-DA86-4740-BFEE-C7661E727C83}" destId="{9DBCE2B9-9409-4633-ADB2-B050AF9380EE}" srcOrd="1" destOrd="0" presId="urn:microsoft.com/office/officeart/2005/8/layout/chevron2"/>
    <dgm:cxn modelId="{C9CE75BD-D8A0-4181-9B42-75D795F5B9BD}" type="presParOf" srcId="{FBAA478D-33EF-487D-8D92-B8CE96E1F8C4}" destId="{7913C09D-94A8-4C30-B2A4-23B593CFA2D1}" srcOrd="1" destOrd="0" presId="urn:microsoft.com/office/officeart/2005/8/layout/chevron2"/>
    <dgm:cxn modelId="{DC0F7D9A-AEEB-4374-81E6-8CE51FB06481}" type="presParOf" srcId="{FBAA478D-33EF-487D-8D92-B8CE96E1F8C4}" destId="{B3255170-5A77-4ADA-A13F-BA1155A5D205}" srcOrd="2" destOrd="0" presId="urn:microsoft.com/office/officeart/2005/8/layout/chevron2"/>
    <dgm:cxn modelId="{947B26F8-2436-4E9D-B72C-B23310303C64}" type="presParOf" srcId="{B3255170-5A77-4ADA-A13F-BA1155A5D205}" destId="{1CD270FC-0D0E-46C9-94C1-B006FD31B379}" srcOrd="0" destOrd="0" presId="urn:microsoft.com/office/officeart/2005/8/layout/chevron2"/>
    <dgm:cxn modelId="{DD4890A4-1598-47C2-B196-6BBE6B4B8C8B}" type="presParOf" srcId="{B3255170-5A77-4ADA-A13F-BA1155A5D205}" destId="{E42D4482-0214-4877-9FE7-3ABBD9C091DC}" srcOrd="1" destOrd="0" presId="urn:microsoft.com/office/officeart/2005/8/layout/chevron2"/>
    <dgm:cxn modelId="{14826BB9-069A-47AA-B7AD-71EF201695D9}" type="presParOf" srcId="{FBAA478D-33EF-487D-8D92-B8CE96E1F8C4}" destId="{59EB69BB-90AC-4A28-A8BC-4492EA1AEA0C}" srcOrd="3" destOrd="0" presId="urn:microsoft.com/office/officeart/2005/8/layout/chevron2"/>
    <dgm:cxn modelId="{3C199AF2-6229-417A-9810-24049FAA9B5D}" type="presParOf" srcId="{FBAA478D-33EF-487D-8D92-B8CE96E1F8C4}" destId="{2F1A2530-1E07-4DE6-A281-B3CFC6CF5E78}" srcOrd="4" destOrd="0" presId="urn:microsoft.com/office/officeart/2005/8/layout/chevron2"/>
    <dgm:cxn modelId="{1B5B8E45-EFC0-4CDA-8A78-5018AD04455A}" type="presParOf" srcId="{2F1A2530-1E07-4DE6-A281-B3CFC6CF5E78}" destId="{860ACCE5-537D-441A-AF58-4169A3B18920}" srcOrd="0" destOrd="0" presId="urn:microsoft.com/office/officeart/2005/8/layout/chevron2"/>
    <dgm:cxn modelId="{23DB3D4D-6500-4358-90C8-92673461A59F}" type="presParOf" srcId="{2F1A2530-1E07-4DE6-A281-B3CFC6CF5E78}" destId="{0CFFEE02-7507-4906-A491-E58507B9430B}"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35EEF5-FB67-40E8-808B-C31F87DE0EA6}"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zh-CN" altLang="en-US"/>
        </a:p>
      </dgm:t>
    </dgm:pt>
    <dgm:pt modelId="{54518DC8-D1BF-47EA-92E0-DD0F19FE634A}">
      <dgm:prSet phldrT="[文本]" custT="1"/>
      <dgm:spPr/>
      <dgm:t>
        <a:bodyPr/>
        <a:lstStyle/>
        <a:p>
          <a:r>
            <a:rPr lang="en-US" altLang="zh-CN" sz="3200" b="1" dirty="0">
              <a:latin typeface="Bookman Old Style" pitchFamily="18" charset="0"/>
            </a:rPr>
            <a:t>1.</a:t>
          </a:r>
          <a:endParaRPr lang="zh-CN" altLang="en-US" sz="3200" b="1" dirty="0">
            <a:latin typeface="Bookman Old Style" pitchFamily="18" charset="0"/>
          </a:endParaRPr>
        </a:p>
      </dgm:t>
    </dgm:pt>
    <dgm:pt modelId="{4A63A0A0-5B85-454A-938D-9562ABC268E8}" type="parTrans" cxnId="{63CD2013-D667-4861-914A-A341D9E293DC}">
      <dgm:prSet/>
      <dgm:spPr/>
      <dgm:t>
        <a:bodyPr/>
        <a:lstStyle/>
        <a:p>
          <a:endParaRPr lang="zh-CN" altLang="en-US" sz="3200"/>
        </a:p>
      </dgm:t>
    </dgm:pt>
    <dgm:pt modelId="{2F148745-227E-4C26-812D-D9644844745B}" type="sibTrans" cxnId="{63CD2013-D667-4861-914A-A341D9E293DC}">
      <dgm:prSet/>
      <dgm:spPr/>
      <dgm:t>
        <a:bodyPr/>
        <a:lstStyle/>
        <a:p>
          <a:endParaRPr lang="zh-CN" altLang="en-US" sz="3200"/>
        </a:p>
      </dgm:t>
    </dgm:pt>
    <dgm:pt modelId="{83CC5C30-88B9-472A-ABAC-3BE87F009E0F}">
      <dgm:prSet phldrT="[文本]" custT="1"/>
      <dgm:spPr>
        <a:ln>
          <a:solidFill>
            <a:schemeClr val="tx1"/>
          </a:solidFill>
        </a:ln>
      </dgm:spPr>
      <dgm:t>
        <a:bodyPr/>
        <a:lstStyle/>
        <a:p>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如何描述软件需求项 </a:t>
          </a:r>
          <a:r>
            <a:rPr lang="en-US" altLang="zh-CN" sz="2400" b="1" dirty="0">
              <a:effectLst>
                <a:outerShdw blurRad="38100" dist="38100" dir="2700000" algn="tl">
                  <a:srgbClr val="000000">
                    <a:alpha val="43137"/>
                  </a:srgbClr>
                </a:outerShdw>
              </a:effectLst>
              <a:latin typeface="微软雅黑" pitchFamily="34" charset="-122"/>
              <a:ea typeface="微软雅黑" pitchFamily="34" charset="-122"/>
            </a:rPr>
            <a:t>—— </a:t>
          </a: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用例（交互动作序列）</a:t>
          </a:r>
          <a:endParaRPr lang="zh-CN" altLang="en-US" sz="2400" b="1" dirty="0">
            <a:effectLst>
              <a:outerShdw blurRad="38100" dist="38100" dir="2700000" algn="tl">
                <a:srgbClr val="000000">
                  <a:alpha val="43137"/>
                </a:srgbClr>
              </a:outerShdw>
            </a:effectLst>
            <a:latin typeface="楷体" pitchFamily="49" charset="-122"/>
            <a:ea typeface="楷体" pitchFamily="49" charset="-122"/>
          </a:endParaRPr>
        </a:p>
      </dgm:t>
    </dgm:pt>
    <dgm:pt modelId="{1426009C-CFF2-4740-86EB-D4887AD048E4}" type="parTrans" cxnId="{481BA8B4-3AF7-4BD0-AB89-1D6D9A0760C3}">
      <dgm:prSet/>
      <dgm:spPr/>
      <dgm:t>
        <a:bodyPr/>
        <a:lstStyle/>
        <a:p>
          <a:endParaRPr lang="zh-CN" altLang="en-US" sz="3200"/>
        </a:p>
      </dgm:t>
    </dgm:pt>
    <dgm:pt modelId="{F03902B4-B21D-445D-AC34-5AD08445ACB4}" type="sibTrans" cxnId="{481BA8B4-3AF7-4BD0-AB89-1D6D9A0760C3}">
      <dgm:prSet/>
      <dgm:spPr/>
      <dgm:t>
        <a:bodyPr/>
        <a:lstStyle/>
        <a:p>
          <a:endParaRPr lang="zh-CN" altLang="en-US" sz="3200"/>
        </a:p>
      </dgm:t>
    </dgm:pt>
    <dgm:pt modelId="{52BD2B4A-BCA9-42C8-8753-7B6879BAF2D4}">
      <dgm:prSet phldrT="[文本]" custT="1"/>
      <dgm:spPr/>
      <dgm:t>
        <a:bodyPr/>
        <a:lstStyle/>
        <a:p>
          <a:r>
            <a:rPr lang="en-US" altLang="zh-CN" sz="3200" b="1" dirty="0">
              <a:latin typeface="Bookman Old Style" pitchFamily="18" charset="0"/>
            </a:rPr>
            <a:t>2.</a:t>
          </a:r>
          <a:endParaRPr lang="zh-CN" altLang="en-US" sz="3200" b="1" dirty="0"/>
        </a:p>
      </dgm:t>
    </dgm:pt>
    <dgm:pt modelId="{4CA2C1A0-99DE-4E81-B4CB-455F5B30B2AC}" type="parTrans" cxnId="{79A27447-0D09-4F2B-9704-9330B3BA7B7A}">
      <dgm:prSet/>
      <dgm:spPr/>
      <dgm:t>
        <a:bodyPr/>
        <a:lstStyle/>
        <a:p>
          <a:endParaRPr lang="zh-CN" altLang="en-US" sz="3200"/>
        </a:p>
      </dgm:t>
    </dgm:pt>
    <dgm:pt modelId="{70FBCB72-0E72-43F3-B225-F6CF5CADF21A}" type="sibTrans" cxnId="{79A27447-0D09-4F2B-9704-9330B3BA7B7A}">
      <dgm:prSet/>
      <dgm:spPr/>
      <dgm:t>
        <a:bodyPr/>
        <a:lstStyle/>
        <a:p>
          <a:endParaRPr lang="zh-CN" altLang="en-US" sz="3200"/>
        </a:p>
      </dgm:t>
    </dgm:pt>
    <dgm:pt modelId="{E8C59684-A5DA-4BFD-B245-810018E55D78}">
      <dgm:prSet phldrT="[文本]" custT="1"/>
      <dgm:spPr>
        <a:ln>
          <a:solidFill>
            <a:schemeClr val="tx1"/>
          </a:solidFill>
        </a:ln>
      </dgm:spPr>
      <dgm:t>
        <a:bodyPr/>
        <a:lstStyle/>
        <a:p>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如何描述需求项之间的关系 </a:t>
          </a:r>
          <a:r>
            <a:rPr lang="en-US" altLang="zh-CN" sz="2400" b="1" dirty="0">
              <a:effectLst>
                <a:outerShdw blurRad="38100" dist="38100" dir="2700000" algn="tl">
                  <a:srgbClr val="000000">
                    <a:alpha val="43137"/>
                  </a:srgbClr>
                </a:outerShdw>
              </a:effectLst>
              <a:latin typeface="微软雅黑" pitchFamily="34" charset="-122"/>
              <a:ea typeface="微软雅黑" pitchFamily="34" charset="-122"/>
            </a:rPr>
            <a:t>—— </a:t>
          </a: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包含与扩展</a:t>
          </a:r>
          <a:endParaRPr lang="zh-CN" altLang="en-US" sz="2400" b="1"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gm:t>
    </dgm:pt>
    <dgm:pt modelId="{D3AB8E7C-029A-45B8-BA2A-DE348AB70AA8}" type="parTrans" cxnId="{CE1D2A34-3743-4097-8EE9-AA3502541146}">
      <dgm:prSet/>
      <dgm:spPr/>
      <dgm:t>
        <a:bodyPr/>
        <a:lstStyle/>
        <a:p>
          <a:endParaRPr lang="zh-CN" altLang="en-US" sz="3200"/>
        </a:p>
      </dgm:t>
    </dgm:pt>
    <dgm:pt modelId="{97F84FA1-939F-468D-BABE-31D665340BDC}" type="sibTrans" cxnId="{CE1D2A34-3743-4097-8EE9-AA3502541146}">
      <dgm:prSet/>
      <dgm:spPr/>
      <dgm:t>
        <a:bodyPr/>
        <a:lstStyle/>
        <a:p>
          <a:endParaRPr lang="zh-CN" altLang="en-US" sz="3200"/>
        </a:p>
      </dgm:t>
    </dgm:pt>
    <dgm:pt modelId="{30CA40BF-8FEC-406A-A9DE-8A95A99A6787}">
      <dgm:prSet phldrT="[文本]" custT="1"/>
      <dgm:spPr/>
      <dgm:t>
        <a:bodyPr/>
        <a:lstStyle/>
        <a:p>
          <a:r>
            <a:rPr lang="en-US" altLang="zh-CN" sz="3200" b="1" dirty="0">
              <a:latin typeface="Bookman Old Style" pitchFamily="18" charset="0"/>
            </a:rPr>
            <a:t>3.</a:t>
          </a:r>
          <a:endParaRPr lang="zh-CN" altLang="en-US" sz="3200" b="1" dirty="0"/>
        </a:p>
      </dgm:t>
    </dgm:pt>
    <dgm:pt modelId="{D84D9441-3938-45D3-BB45-C81EA3149558}" type="parTrans" cxnId="{0E630E99-7757-4208-9094-A756829A62DD}">
      <dgm:prSet/>
      <dgm:spPr/>
      <dgm:t>
        <a:bodyPr/>
        <a:lstStyle/>
        <a:p>
          <a:endParaRPr lang="zh-CN" altLang="en-US"/>
        </a:p>
      </dgm:t>
    </dgm:pt>
    <dgm:pt modelId="{58A8DA87-49C5-4C97-8868-9FAA7B58E3B0}" type="sibTrans" cxnId="{0E630E99-7757-4208-9094-A756829A62DD}">
      <dgm:prSet/>
      <dgm:spPr/>
      <dgm:t>
        <a:bodyPr/>
        <a:lstStyle/>
        <a:p>
          <a:endParaRPr lang="zh-CN" altLang="en-US"/>
        </a:p>
      </dgm:t>
    </dgm:pt>
    <dgm:pt modelId="{71C0F0B8-E9BC-4243-ADAB-915E2BF80DB4}">
      <dgm:prSet custT="1"/>
      <dgm:spPr>
        <a:ln>
          <a:solidFill>
            <a:schemeClr val="tx1"/>
          </a:solidFill>
        </a:ln>
      </dgm:spPr>
      <dgm:t>
        <a:bodyPr/>
        <a:lstStyle/>
        <a:p>
          <a:r>
            <a:rPr lang="zh-CN" altLang="en-US"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如何描述执行者与用例之间的关系 </a:t>
          </a:r>
          <a:r>
            <a:rPr lang="en-US" altLang="zh-CN"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触发执行</a:t>
          </a:r>
          <a:r>
            <a:rPr lang="zh-CN" altLang="en-US" sz="2400" b="1" dirty="0">
              <a:solidFill>
                <a:schemeClr val="tx1"/>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信息传递</a:t>
          </a:r>
        </a:p>
      </dgm:t>
    </dgm:pt>
    <dgm:pt modelId="{428D090B-9E61-40B3-AA68-3BF2BB9D520B}" type="parTrans" cxnId="{3F504732-D751-4FFA-8521-CA5CAB8B0558}">
      <dgm:prSet/>
      <dgm:spPr/>
      <dgm:t>
        <a:bodyPr/>
        <a:lstStyle/>
        <a:p>
          <a:endParaRPr lang="zh-CN" altLang="en-US"/>
        </a:p>
      </dgm:t>
    </dgm:pt>
    <dgm:pt modelId="{383141F1-DFB2-4FBF-A601-B38B62926F3A}" type="sibTrans" cxnId="{3F504732-D751-4FFA-8521-CA5CAB8B0558}">
      <dgm:prSet/>
      <dgm:spPr/>
      <dgm:t>
        <a:bodyPr/>
        <a:lstStyle/>
        <a:p>
          <a:endParaRPr lang="zh-CN" altLang="en-US"/>
        </a:p>
      </dgm:t>
    </dgm:pt>
    <dgm:pt modelId="{B9C42A34-1B9A-49A1-8263-7128032A0DAF}">
      <dgm:prSet phldrT="[文本]" custT="1"/>
      <dgm:spPr/>
      <dgm:t>
        <a:bodyPr/>
        <a:lstStyle/>
        <a:p>
          <a:r>
            <a:rPr lang="en-US" altLang="zh-CN" sz="3200" b="1" dirty="0">
              <a:latin typeface="Bookman Old Style" pitchFamily="18" charset="0"/>
            </a:rPr>
            <a:t>4.</a:t>
          </a:r>
          <a:endParaRPr lang="zh-CN" altLang="en-US" sz="3200" b="1" dirty="0"/>
        </a:p>
      </dgm:t>
    </dgm:pt>
    <dgm:pt modelId="{4A15D80E-1F24-449A-AD1C-C8235EFDF7AD}" type="parTrans" cxnId="{F599763B-CD54-492A-A775-892F9A50A64B}">
      <dgm:prSet/>
      <dgm:spPr/>
      <dgm:t>
        <a:bodyPr/>
        <a:lstStyle/>
        <a:p>
          <a:endParaRPr lang="zh-CN" altLang="en-US"/>
        </a:p>
      </dgm:t>
    </dgm:pt>
    <dgm:pt modelId="{E946983F-E22C-439C-B0FC-C534E3773763}" type="sibTrans" cxnId="{F599763B-CD54-492A-A775-892F9A50A64B}">
      <dgm:prSet/>
      <dgm:spPr/>
      <dgm:t>
        <a:bodyPr/>
        <a:lstStyle/>
        <a:p>
          <a:endParaRPr lang="zh-CN" altLang="en-US"/>
        </a:p>
      </dgm:t>
    </dgm:pt>
    <dgm:pt modelId="{5B6DA920-F5DC-4C77-9019-13AA85195887}">
      <dgm:prSet custT="1"/>
      <dgm:spPr>
        <a:ln>
          <a:solidFill>
            <a:schemeClr val="tx1"/>
          </a:solidFill>
        </a:ln>
      </dgm:spPr>
      <dgm:t>
        <a:bodyPr/>
        <a:lstStyle/>
        <a:p>
          <a:r>
            <a:rPr lang="zh-CN" altLang="en-US" sz="2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是否需要描述执行者之间的关系？</a:t>
          </a:r>
          <a:endParaRPr lang="zh-CN" altLang="en-US" sz="2800" dirty="0"/>
        </a:p>
      </dgm:t>
    </dgm:pt>
    <dgm:pt modelId="{29E52F86-4492-4D42-AA06-E92DA4DC610D}" type="parTrans" cxnId="{DD7EE684-D872-4D69-902E-1D666E74E285}">
      <dgm:prSet/>
      <dgm:spPr/>
      <dgm:t>
        <a:bodyPr/>
        <a:lstStyle/>
        <a:p>
          <a:endParaRPr lang="zh-CN" altLang="en-US"/>
        </a:p>
      </dgm:t>
    </dgm:pt>
    <dgm:pt modelId="{A9A242E4-89E9-4ED7-B76B-C1772D6D7717}" type="sibTrans" cxnId="{DD7EE684-D872-4D69-902E-1D666E74E285}">
      <dgm:prSet/>
      <dgm:spPr/>
      <dgm:t>
        <a:bodyPr/>
        <a:lstStyle/>
        <a:p>
          <a:endParaRPr lang="zh-CN" altLang="en-US"/>
        </a:p>
      </dgm:t>
    </dgm:pt>
    <dgm:pt modelId="{FBAA478D-33EF-487D-8D92-B8CE96E1F8C4}" type="pres">
      <dgm:prSet presAssocID="{D535EEF5-FB67-40E8-808B-C31F87DE0EA6}" presName="linearFlow" presStyleCnt="0">
        <dgm:presLayoutVars>
          <dgm:dir/>
          <dgm:animLvl val="lvl"/>
          <dgm:resizeHandles val="exact"/>
        </dgm:presLayoutVars>
      </dgm:prSet>
      <dgm:spPr/>
      <dgm:t>
        <a:bodyPr/>
        <a:lstStyle/>
        <a:p>
          <a:endParaRPr lang="zh-CN" altLang="en-US"/>
        </a:p>
      </dgm:t>
    </dgm:pt>
    <dgm:pt modelId="{6C2A016C-DA86-4740-BFEE-C7661E727C83}" type="pres">
      <dgm:prSet presAssocID="{54518DC8-D1BF-47EA-92E0-DD0F19FE634A}" presName="composite" presStyleCnt="0"/>
      <dgm:spPr/>
    </dgm:pt>
    <dgm:pt modelId="{63951282-11D0-4E12-8194-058A51A7A440}" type="pres">
      <dgm:prSet presAssocID="{54518DC8-D1BF-47EA-92E0-DD0F19FE634A}" presName="parentText" presStyleLbl="alignNode1" presStyleIdx="0" presStyleCnt="4">
        <dgm:presLayoutVars>
          <dgm:chMax val="1"/>
          <dgm:bulletEnabled val="1"/>
        </dgm:presLayoutVars>
      </dgm:prSet>
      <dgm:spPr/>
      <dgm:t>
        <a:bodyPr/>
        <a:lstStyle/>
        <a:p>
          <a:endParaRPr lang="zh-CN" altLang="en-US"/>
        </a:p>
      </dgm:t>
    </dgm:pt>
    <dgm:pt modelId="{9DBCE2B9-9409-4633-ADB2-B050AF9380EE}" type="pres">
      <dgm:prSet presAssocID="{54518DC8-D1BF-47EA-92E0-DD0F19FE634A}" presName="descendantText" presStyleLbl="alignAcc1" presStyleIdx="0" presStyleCnt="4" custLinFactY="-100000" custLinFactNeighborX="28897" custLinFactNeighborY="-129659">
        <dgm:presLayoutVars>
          <dgm:bulletEnabled val="1"/>
        </dgm:presLayoutVars>
      </dgm:prSet>
      <dgm:spPr/>
      <dgm:t>
        <a:bodyPr/>
        <a:lstStyle/>
        <a:p>
          <a:endParaRPr lang="zh-CN" altLang="en-US"/>
        </a:p>
      </dgm:t>
    </dgm:pt>
    <dgm:pt modelId="{7913C09D-94A8-4C30-B2A4-23B593CFA2D1}" type="pres">
      <dgm:prSet presAssocID="{2F148745-227E-4C26-812D-D9644844745B}" presName="sp" presStyleCnt="0"/>
      <dgm:spPr/>
    </dgm:pt>
    <dgm:pt modelId="{B3255170-5A77-4ADA-A13F-BA1155A5D205}" type="pres">
      <dgm:prSet presAssocID="{52BD2B4A-BCA9-42C8-8753-7B6879BAF2D4}" presName="composite" presStyleCnt="0"/>
      <dgm:spPr/>
    </dgm:pt>
    <dgm:pt modelId="{1CD270FC-0D0E-46C9-94C1-B006FD31B379}" type="pres">
      <dgm:prSet presAssocID="{52BD2B4A-BCA9-42C8-8753-7B6879BAF2D4}" presName="parentText" presStyleLbl="alignNode1" presStyleIdx="1" presStyleCnt="4">
        <dgm:presLayoutVars>
          <dgm:chMax val="1"/>
          <dgm:bulletEnabled val="1"/>
        </dgm:presLayoutVars>
      </dgm:prSet>
      <dgm:spPr/>
      <dgm:t>
        <a:bodyPr/>
        <a:lstStyle/>
        <a:p>
          <a:endParaRPr lang="zh-CN" altLang="en-US"/>
        </a:p>
      </dgm:t>
    </dgm:pt>
    <dgm:pt modelId="{E42D4482-0214-4877-9FE7-3ABBD9C091DC}" type="pres">
      <dgm:prSet presAssocID="{52BD2B4A-BCA9-42C8-8753-7B6879BAF2D4}" presName="descendantText" presStyleLbl="alignAcc1" presStyleIdx="1" presStyleCnt="4">
        <dgm:presLayoutVars>
          <dgm:bulletEnabled val="1"/>
        </dgm:presLayoutVars>
      </dgm:prSet>
      <dgm:spPr/>
      <dgm:t>
        <a:bodyPr/>
        <a:lstStyle/>
        <a:p>
          <a:endParaRPr lang="zh-CN" altLang="en-US"/>
        </a:p>
      </dgm:t>
    </dgm:pt>
    <dgm:pt modelId="{59EB69BB-90AC-4A28-A8BC-4492EA1AEA0C}" type="pres">
      <dgm:prSet presAssocID="{70FBCB72-0E72-43F3-B225-F6CF5CADF21A}" presName="sp" presStyleCnt="0"/>
      <dgm:spPr/>
    </dgm:pt>
    <dgm:pt modelId="{2F1A2530-1E07-4DE6-A281-B3CFC6CF5E78}" type="pres">
      <dgm:prSet presAssocID="{30CA40BF-8FEC-406A-A9DE-8A95A99A6787}" presName="composite" presStyleCnt="0"/>
      <dgm:spPr/>
    </dgm:pt>
    <dgm:pt modelId="{860ACCE5-537D-441A-AF58-4169A3B18920}" type="pres">
      <dgm:prSet presAssocID="{30CA40BF-8FEC-406A-A9DE-8A95A99A6787}" presName="parentText" presStyleLbl="alignNode1" presStyleIdx="2" presStyleCnt="4">
        <dgm:presLayoutVars>
          <dgm:chMax val="1"/>
          <dgm:bulletEnabled val="1"/>
        </dgm:presLayoutVars>
      </dgm:prSet>
      <dgm:spPr/>
      <dgm:t>
        <a:bodyPr/>
        <a:lstStyle/>
        <a:p>
          <a:endParaRPr lang="zh-CN" altLang="en-US"/>
        </a:p>
      </dgm:t>
    </dgm:pt>
    <dgm:pt modelId="{0CFFEE02-7507-4906-A491-E58507B9430B}" type="pres">
      <dgm:prSet presAssocID="{30CA40BF-8FEC-406A-A9DE-8A95A99A6787}" presName="descendantText" presStyleLbl="alignAcc1" presStyleIdx="2" presStyleCnt="4">
        <dgm:presLayoutVars>
          <dgm:bulletEnabled val="1"/>
        </dgm:presLayoutVars>
      </dgm:prSet>
      <dgm:spPr/>
      <dgm:t>
        <a:bodyPr/>
        <a:lstStyle/>
        <a:p>
          <a:endParaRPr lang="zh-CN" altLang="en-US"/>
        </a:p>
      </dgm:t>
    </dgm:pt>
    <dgm:pt modelId="{86CD762B-5638-4F80-8A69-010C333D9DF3}" type="pres">
      <dgm:prSet presAssocID="{58A8DA87-49C5-4C97-8868-9FAA7B58E3B0}" presName="sp" presStyleCnt="0"/>
      <dgm:spPr/>
    </dgm:pt>
    <dgm:pt modelId="{117B03BB-D924-452B-A07F-F36CBF0841D0}" type="pres">
      <dgm:prSet presAssocID="{B9C42A34-1B9A-49A1-8263-7128032A0DAF}" presName="composite" presStyleCnt="0"/>
      <dgm:spPr/>
    </dgm:pt>
    <dgm:pt modelId="{D339428C-DA5A-4C3B-83D4-215A507544A1}" type="pres">
      <dgm:prSet presAssocID="{B9C42A34-1B9A-49A1-8263-7128032A0DAF}" presName="parentText" presStyleLbl="alignNode1" presStyleIdx="3" presStyleCnt="4">
        <dgm:presLayoutVars>
          <dgm:chMax val="1"/>
          <dgm:bulletEnabled val="1"/>
        </dgm:presLayoutVars>
      </dgm:prSet>
      <dgm:spPr/>
      <dgm:t>
        <a:bodyPr/>
        <a:lstStyle/>
        <a:p>
          <a:endParaRPr lang="zh-CN" altLang="en-US"/>
        </a:p>
      </dgm:t>
    </dgm:pt>
    <dgm:pt modelId="{B6C0688D-0AAA-4B44-92DB-80EA3EE91D9D}" type="pres">
      <dgm:prSet presAssocID="{B9C42A34-1B9A-49A1-8263-7128032A0DAF}" presName="descendantText" presStyleLbl="alignAcc1" presStyleIdx="3" presStyleCnt="4">
        <dgm:presLayoutVars>
          <dgm:bulletEnabled val="1"/>
        </dgm:presLayoutVars>
      </dgm:prSet>
      <dgm:spPr/>
      <dgm:t>
        <a:bodyPr/>
        <a:lstStyle/>
        <a:p>
          <a:endParaRPr lang="zh-CN" altLang="en-US"/>
        </a:p>
      </dgm:t>
    </dgm:pt>
  </dgm:ptLst>
  <dgm:cxnLst>
    <dgm:cxn modelId="{A2F22D38-1BC8-4E85-858A-C1E6A7708998}" type="presOf" srcId="{E8C59684-A5DA-4BFD-B245-810018E55D78}" destId="{E42D4482-0214-4877-9FE7-3ABBD9C091DC}" srcOrd="0" destOrd="0" presId="urn:microsoft.com/office/officeart/2005/8/layout/chevron2"/>
    <dgm:cxn modelId="{F599763B-CD54-492A-A775-892F9A50A64B}" srcId="{D535EEF5-FB67-40E8-808B-C31F87DE0EA6}" destId="{B9C42A34-1B9A-49A1-8263-7128032A0DAF}" srcOrd="3" destOrd="0" parTransId="{4A15D80E-1F24-449A-AD1C-C8235EFDF7AD}" sibTransId="{E946983F-E22C-439C-B0FC-C534E3773763}"/>
    <dgm:cxn modelId="{552FE6EA-28EF-40FC-AAAE-43B613F8BB4E}" type="presOf" srcId="{5B6DA920-F5DC-4C77-9019-13AA85195887}" destId="{B6C0688D-0AAA-4B44-92DB-80EA3EE91D9D}" srcOrd="0" destOrd="0" presId="urn:microsoft.com/office/officeart/2005/8/layout/chevron2"/>
    <dgm:cxn modelId="{25E21AD9-2DA7-4F15-85EC-81C33B3615DB}" type="presOf" srcId="{D535EEF5-FB67-40E8-808B-C31F87DE0EA6}" destId="{FBAA478D-33EF-487D-8D92-B8CE96E1F8C4}" srcOrd="0" destOrd="0" presId="urn:microsoft.com/office/officeart/2005/8/layout/chevron2"/>
    <dgm:cxn modelId="{93621B9A-7920-480B-9A32-827FDBC5A042}" type="presOf" srcId="{71C0F0B8-E9BC-4243-ADAB-915E2BF80DB4}" destId="{0CFFEE02-7507-4906-A491-E58507B9430B}" srcOrd="0" destOrd="0" presId="urn:microsoft.com/office/officeart/2005/8/layout/chevron2"/>
    <dgm:cxn modelId="{DD7EE684-D872-4D69-902E-1D666E74E285}" srcId="{B9C42A34-1B9A-49A1-8263-7128032A0DAF}" destId="{5B6DA920-F5DC-4C77-9019-13AA85195887}" srcOrd="0" destOrd="0" parTransId="{29E52F86-4492-4D42-AA06-E92DA4DC610D}" sibTransId="{A9A242E4-89E9-4ED7-B76B-C1772D6D7717}"/>
    <dgm:cxn modelId="{0E630E99-7757-4208-9094-A756829A62DD}" srcId="{D535EEF5-FB67-40E8-808B-C31F87DE0EA6}" destId="{30CA40BF-8FEC-406A-A9DE-8A95A99A6787}" srcOrd="2" destOrd="0" parTransId="{D84D9441-3938-45D3-BB45-C81EA3149558}" sibTransId="{58A8DA87-49C5-4C97-8868-9FAA7B58E3B0}"/>
    <dgm:cxn modelId="{3A7C0199-62BC-4539-902E-0DDB7D66187D}" type="presOf" srcId="{30CA40BF-8FEC-406A-A9DE-8A95A99A6787}" destId="{860ACCE5-537D-441A-AF58-4169A3B18920}" srcOrd="0" destOrd="0" presId="urn:microsoft.com/office/officeart/2005/8/layout/chevron2"/>
    <dgm:cxn modelId="{63CD2013-D667-4861-914A-A341D9E293DC}" srcId="{D535EEF5-FB67-40E8-808B-C31F87DE0EA6}" destId="{54518DC8-D1BF-47EA-92E0-DD0F19FE634A}" srcOrd="0" destOrd="0" parTransId="{4A63A0A0-5B85-454A-938D-9562ABC268E8}" sibTransId="{2F148745-227E-4C26-812D-D9644844745B}"/>
    <dgm:cxn modelId="{5F2B5FF6-3285-4C9D-B807-719B1DDE43F3}" type="presOf" srcId="{52BD2B4A-BCA9-42C8-8753-7B6879BAF2D4}" destId="{1CD270FC-0D0E-46C9-94C1-B006FD31B379}" srcOrd="0" destOrd="0" presId="urn:microsoft.com/office/officeart/2005/8/layout/chevron2"/>
    <dgm:cxn modelId="{3F504732-D751-4FFA-8521-CA5CAB8B0558}" srcId="{30CA40BF-8FEC-406A-A9DE-8A95A99A6787}" destId="{71C0F0B8-E9BC-4243-ADAB-915E2BF80DB4}" srcOrd="0" destOrd="0" parTransId="{428D090B-9E61-40B3-AA68-3BF2BB9D520B}" sibTransId="{383141F1-DFB2-4FBF-A601-B38B62926F3A}"/>
    <dgm:cxn modelId="{CE1D2A34-3743-4097-8EE9-AA3502541146}" srcId="{52BD2B4A-BCA9-42C8-8753-7B6879BAF2D4}" destId="{E8C59684-A5DA-4BFD-B245-810018E55D78}" srcOrd="0" destOrd="0" parTransId="{D3AB8E7C-029A-45B8-BA2A-DE348AB70AA8}" sibTransId="{97F84FA1-939F-468D-BABE-31D665340BDC}"/>
    <dgm:cxn modelId="{481BA8B4-3AF7-4BD0-AB89-1D6D9A0760C3}" srcId="{54518DC8-D1BF-47EA-92E0-DD0F19FE634A}" destId="{83CC5C30-88B9-472A-ABAC-3BE87F009E0F}" srcOrd="0" destOrd="0" parTransId="{1426009C-CFF2-4740-86EB-D4887AD048E4}" sibTransId="{F03902B4-B21D-445D-AC34-5AD08445ACB4}"/>
    <dgm:cxn modelId="{D7FF0152-3CBF-4D5D-BFE8-A736D6931531}" type="presOf" srcId="{54518DC8-D1BF-47EA-92E0-DD0F19FE634A}" destId="{63951282-11D0-4E12-8194-058A51A7A440}" srcOrd="0" destOrd="0" presId="urn:microsoft.com/office/officeart/2005/8/layout/chevron2"/>
    <dgm:cxn modelId="{19084291-F271-4A2C-92A1-FEF2B27D3A14}" type="presOf" srcId="{83CC5C30-88B9-472A-ABAC-3BE87F009E0F}" destId="{9DBCE2B9-9409-4633-ADB2-B050AF9380EE}" srcOrd="0" destOrd="0" presId="urn:microsoft.com/office/officeart/2005/8/layout/chevron2"/>
    <dgm:cxn modelId="{79A27447-0D09-4F2B-9704-9330B3BA7B7A}" srcId="{D535EEF5-FB67-40E8-808B-C31F87DE0EA6}" destId="{52BD2B4A-BCA9-42C8-8753-7B6879BAF2D4}" srcOrd="1" destOrd="0" parTransId="{4CA2C1A0-99DE-4E81-B4CB-455F5B30B2AC}" sibTransId="{70FBCB72-0E72-43F3-B225-F6CF5CADF21A}"/>
    <dgm:cxn modelId="{65C502ED-7D2F-4575-8E15-268D752B8133}" type="presOf" srcId="{B9C42A34-1B9A-49A1-8263-7128032A0DAF}" destId="{D339428C-DA5A-4C3B-83D4-215A507544A1}" srcOrd="0" destOrd="0" presId="urn:microsoft.com/office/officeart/2005/8/layout/chevron2"/>
    <dgm:cxn modelId="{4D061F87-8E56-4642-8531-FEB8066AF4CE}" type="presParOf" srcId="{FBAA478D-33EF-487D-8D92-B8CE96E1F8C4}" destId="{6C2A016C-DA86-4740-BFEE-C7661E727C83}" srcOrd="0" destOrd="0" presId="urn:microsoft.com/office/officeart/2005/8/layout/chevron2"/>
    <dgm:cxn modelId="{AA8C77A3-15AA-4CF5-9F1A-3DAB72CCE12E}" type="presParOf" srcId="{6C2A016C-DA86-4740-BFEE-C7661E727C83}" destId="{63951282-11D0-4E12-8194-058A51A7A440}" srcOrd="0" destOrd="0" presId="urn:microsoft.com/office/officeart/2005/8/layout/chevron2"/>
    <dgm:cxn modelId="{402E0E7B-D04F-4F13-A032-36EE9BA9CBD8}" type="presParOf" srcId="{6C2A016C-DA86-4740-BFEE-C7661E727C83}" destId="{9DBCE2B9-9409-4633-ADB2-B050AF9380EE}" srcOrd="1" destOrd="0" presId="urn:microsoft.com/office/officeart/2005/8/layout/chevron2"/>
    <dgm:cxn modelId="{BAA472C2-CE02-4EFB-A23B-DC4C8627D177}" type="presParOf" srcId="{FBAA478D-33EF-487D-8D92-B8CE96E1F8C4}" destId="{7913C09D-94A8-4C30-B2A4-23B593CFA2D1}" srcOrd="1" destOrd="0" presId="urn:microsoft.com/office/officeart/2005/8/layout/chevron2"/>
    <dgm:cxn modelId="{97B35B32-88EF-4F5B-9234-868C92C99713}" type="presParOf" srcId="{FBAA478D-33EF-487D-8D92-B8CE96E1F8C4}" destId="{B3255170-5A77-4ADA-A13F-BA1155A5D205}" srcOrd="2" destOrd="0" presId="urn:microsoft.com/office/officeart/2005/8/layout/chevron2"/>
    <dgm:cxn modelId="{40D828D2-2406-4313-945A-CBF90E3F17B6}" type="presParOf" srcId="{B3255170-5A77-4ADA-A13F-BA1155A5D205}" destId="{1CD270FC-0D0E-46C9-94C1-B006FD31B379}" srcOrd="0" destOrd="0" presId="urn:microsoft.com/office/officeart/2005/8/layout/chevron2"/>
    <dgm:cxn modelId="{B3457D26-74B6-453B-9CFC-E1B62FE492E6}" type="presParOf" srcId="{B3255170-5A77-4ADA-A13F-BA1155A5D205}" destId="{E42D4482-0214-4877-9FE7-3ABBD9C091DC}" srcOrd="1" destOrd="0" presId="urn:microsoft.com/office/officeart/2005/8/layout/chevron2"/>
    <dgm:cxn modelId="{61B23E05-2B85-46DF-B967-40CB7C4F7359}" type="presParOf" srcId="{FBAA478D-33EF-487D-8D92-B8CE96E1F8C4}" destId="{59EB69BB-90AC-4A28-A8BC-4492EA1AEA0C}" srcOrd="3" destOrd="0" presId="urn:microsoft.com/office/officeart/2005/8/layout/chevron2"/>
    <dgm:cxn modelId="{C7262331-27AB-4A5E-847C-FC1573077330}" type="presParOf" srcId="{FBAA478D-33EF-487D-8D92-B8CE96E1F8C4}" destId="{2F1A2530-1E07-4DE6-A281-B3CFC6CF5E78}" srcOrd="4" destOrd="0" presId="urn:microsoft.com/office/officeart/2005/8/layout/chevron2"/>
    <dgm:cxn modelId="{76D6D682-21F9-4540-B74D-CFFE75B757CD}" type="presParOf" srcId="{2F1A2530-1E07-4DE6-A281-B3CFC6CF5E78}" destId="{860ACCE5-537D-441A-AF58-4169A3B18920}" srcOrd="0" destOrd="0" presId="urn:microsoft.com/office/officeart/2005/8/layout/chevron2"/>
    <dgm:cxn modelId="{510CCEE5-FE3A-46D5-B9C9-BB54EE304838}" type="presParOf" srcId="{2F1A2530-1E07-4DE6-A281-B3CFC6CF5E78}" destId="{0CFFEE02-7507-4906-A491-E58507B9430B}" srcOrd="1" destOrd="0" presId="urn:microsoft.com/office/officeart/2005/8/layout/chevron2"/>
    <dgm:cxn modelId="{505064EE-5530-4E04-96DF-1A46B8E76201}" type="presParOf" srcId="{FBAA478D-33EF-487D-8D92-B8CE96E1F8C4}" destId="{86CD762B-5638-4F80-8A69-010C333D9DF3}" srcOrd="5" destOrd="0" presId="urn:microsoft.com/office/officeart/2005/8/layout/chevron2"/>
    <dgm:cxn modelId="{123F0B8A-544F-4B4F-9B23-168EFB885D40}" type="presParOf" srcId="{FBAA478D-33EF-487D-8D92-B8CE96E1F8C4}" destId="{117B03BB-D924-452B-A07F-F36CBF0841D0}" srcOrd="6" destOrd="0" presId="urn:microsoft.com/office/officeart/2005/8/layout/chevron2"/>
    <dgm:cxn modelId="{705FD7EF-D1C0-4881-8C19-4C3F1F37E91A}" type="presParOf" srcId="{117B03BB-D924-452B-A07F-F36CBF0841D0}" destId="{D339428C-DA5A-4C3B-83D4-215A507544A1}" srcOrd="0" destOrd="0" presId="urn:microsoft.com/office/officeart/2005/8/layout/chevron2"/>
    <dgm:cxn modelId="{C46BBDFC-0F71-4A87-90B8-9A93DB3C67CA}" type="presParOf" srcId="{117B03BB-D924-452B-A07F-F36CBF0841D0}" destId="{B6C0688D-0AAA-4B44-92DB-80EA3EE91D9D}"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35EEF5-FB67-40E8-808B-C31F87DE0EA6}"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zh-CN" altLang="en-US"/>
        </a:p>
      </dgm:t>
    </dgm:pt>
    <dgm:pt modelId="{54518DC8-D1BF-47EA-92E0-DD0F19FE634A}">
      <dgm:prSet phldrT="[文本]" custT="1"/>
      <dgm:spPr/>
      <dgm:t>
        <a:bodyPr/>
        <a:lstStyle/>
        <a:p>
          <a:r>
            <a:rPr lang="en-US" altLang="zh-CN" sz="3200" b="1" dirty="0">
              <a:latin typeface="Bookman Old Style" pitchFamily="18" charset="0"/>
            </a:rPr>
            <a:t>1.</a:t>
          </a:r>
          <a:endParaRPr lang="zh-CN" altLang="en-US" sz="3200" b="1" dirty="0">
            <a:latin typeface="Bookman Old Style" pitchFamily="18" charset="0"/>
          </a:endParaRPr>
        </a:p>
      </dgm:t>
    </dgm:pt>
    <dgm:pt modelId="{4A63A0A0-5B85-454A-938D-9562ABC268E8}" type="parTrans" cxnId="{63CD2013-D667-4861-914A-A341D9E293DC}">
      <dgm:prSet/>
      <dgm:spPr/>
      <dgm:t>
        <a:bodyPr/>
        <a:lstStyle/>
        <a:p>
          <a:endParaRPr lang="zh-CN" altLang="en-US" sz="3200"/>
        </a:p>
      </dgm:t>
    </dgm:pt>
    <dgm:pt modelId="{2F148745-227E-4C26-812D-D9644844745B}" type="sibTrans" cxnId="{63CD2013-D667-4861-914A-A341D9E293DC}">
      <dgm:prSet/>
      <dgm:spPr/>
      <dgm:t>
        <a:bodyPr/>
        <a:lstStyle/>
        <a:p>
          <a:endParaRPr lang="zh-CN" altLang="en-US" sz="3200"/>
        </a:p>
      </dgm:t>
    </dgm:pt>
    <dgm:pt modelId="{83CC5C30-88B9-472A-ABAC-3BE87F009E0F}">
      <dgm:prSet phldrT="[文本]" custT="1"/>
      <dgm:spPr>
        <a:ln>
          <a:solidFill>
            <a:schemeClr val="tx1"/>
          </a:solidFill>
        </a:ln>
      </dgm:spPr>
      <dgm:t>
        <a:bodyPr/>
        <a:lstStyle/>
        <a:p>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如何描述软件需求项：用例（交互动作序列）</a:t>
          </a:r>
          <a:endParaRPr lang="zh-CN" altLang="en-US" sz="2400" b="1" dirty="0">
            <a:effectLst>
              <a:outerShdw blurRad="38100" dist="38100" dir="2700000" algn="tl">
                <a:srgbClr val="000000">
                  <a:alpha val="43137"/>
                </a:srgbClr>
              </a:outerShdw>
            </a:effectLst>
            <a:latin typeface="楷体" pitchFamily="49" charset="-122"/>
            <a:ea typeface="楷体" pitchFamily="49" charset="-122"/>
          </a:endParaRPr>
        </a:p>
      </dgm:t>
    </dgm:pt>
    <dgm:pt modelId="{1426009C-CFF2-4740-86EB-D4887AD048E4}" type="parTrans" cxnId="{481BA8B4-3AF7-4BD0-AB89-1D6D9A0760C3}">
      <dgm:prSet/>
      <dgm:spPr/>
      <dgm:t>
        <a:bodyPr/>
        <a:lstStyle/>
        <a:p>
          <a:endParaRPr lang="zh-CN" altLang="en-US" sz="3200"/>
        </a:p>
      </dgm:t>
    </dgm:pt>
    <dgm:pt modelId="{F03902B4-B21D-445D-AC34-5AD08445ACB4}" type="sibTrans" cxnId="{481BA8B4-3AF7-4BD0-AB89-1D6D9A0760C3}">
      <dgm:prSet/>
      <dgm:spPr/>
      <dgm:t>
        <a:bodyPr/>
        <a:lstStyle/>
        <a:p>
          <a:endParaRPr lang="zh-CN" altLang="en-US" sz="3200"/>
        </a:p>
      </dgm:t>
    </dgm:pt>
    <dgm:pt modelId="{52BD2B4A-BCA9-42C8-8753-7B6879BAF2D4}">
      <dgm:prSet phldrT="[文本]" custT="1"/>
      <dgm:spPr/>
      <dgm:t>
        <a:bodyPr/>
        <a:lstStyle/>
        <a:p>
          <a:r>
            <a:rPr lang="en-US" altLang="zh-CN" sz="3200" b="1" dirty="0">
              <a:latin typeface="Bookman Old Style" pitchFamily="18" charset="0"/>
            </a:rPr>
            <a:t>2.</a:t>
          </a:r>
          <a:endParaRPr lang="zh-CN" altLang="en-US" sz="3200" b="1" dirty="0"/>
        </a:p>
      </dgm:t>
    </dgm:pt>
    <dgm:pt modelId="{4CA2C1A0-99DE-4E81-B4CB-455F5B30B2AC}" type="parTrans" cxnId="{79A27447-0D09-4F2B-9704-9330B3BA7B7A}">
      <dgm:prSet/>
      <dgm:spPr/>
      <dgm:t>
        <a:bodyPr/>
        <a:lstStyle/>
        <a:p>
          <a:endParaRPr lang="zh-CN" altLang="en-US" sz="3200"/>
        </a:p>
      </dgm:t>
    </dgm:pt>
    <dgm:pt modelId="{70FBCB72-0E72-43F3-B225-F6CF5CADF21A}" type="sibTrans" cxnId="{79A27447-0D09-4F2B-9704-9330B3BA7B7A}">
      <dgm:prSet/>
      <dgm:spPr/>
      <dgm:t>
        <a:bodyPr/>
        <a:lstStyle/>
        <a:p>
          <a:endParaRPr lang="zh-CN" altLang="en-US" sz="3200"/>
        </a:p>
      </dgm:t>
    </dgm:pt>
    <dgm:pt modelId="{E8C59684-A5DA-4BFD-B245-810018E55D78}">
      <dgm:prSet phldrT="[文本]" custT="1"/>
      <dgm:spPr>
        <a:ln>
          <a:solidFill>
            <a:schemeClr val="tx1"/>
          </a:solidFill>
        </a:ln>
      </dgm:spPr>
      <dgm:t>
        <a:bodyPr/>
        <a:lstStyle/>
        <a:p>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sym typeface="Wingdings" pitchFamily="2" charset="2"/>
            </a:rPr>
            <a:t>用例</a:t>
          </a: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间关系：包含与扩展</a:t>
          </a:r>
          <a:endParaRPr lang="zh-CN" altLang="en-US" sz="2400" b="1"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gm:t>
    </dgm:pt>
    <dgm:pt modelId="{D3AB8E7C-029A-45B8-BA2A-DE348AB70AA8}" type="parTrans" cxnId="{CE1D2A34-3743-4097-8EE9-AA3502541146}">
      <dgm:prSet/>
      <dgm:spPr/>
      <dgm:t>
        <a:bodyPr/>
        <a:lstStyle/>
        <a:p>
          <a:endParaRPr lang="zh-CN" altLang="en-US" sz="3200"/>
        </a:p>
      </dgm:t>
    </dgm:pt>
    <dgm:pt modelId="{97F84FA1-939F-468D-BABE-31D665340BDC}" type="sibTrans" cxnId="{CE1D2A34-3743-4097-8EE9-AA3502541146}">
      <dgm:prSet/>
      <dgm:spPr/>
      <dgm:t>
        <a:bodyPr/>
        <a:lstStyle/>
        <a:p>
          <a:endParaRPr lang="zh-CN" altLang="en-US" sz="3200"/>
        </a:p>
      </dgm:t>
    </dgm:pt>
    <dgm:pt modelId="{4D2E0802-FF62-4308-A8D5-F62068834ED0}">
      <dgm:prSet phldrT="[文本]" custT="1"/>
      <dgm:spPr>
        <a:ln>
          <a:solidFill>
            <a:schemeClr val="tx1"/>
          </a:solidFill>
        </a:ln>
      </dgm:spPr>
      <dgm:t>
        <a:bodyPr/>
        <a:lstStyle/>
        <a:p>
          <a:r>
            <a:rPr lang="zh-CN" altLang="en-US"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执行者间关系</a:t>
          </a: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继承</a:t>
          </a:r>
          <a:endParaRPr lang="zh-CN" altLang="en-US" sz="2400" b="1"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gm:t>
    </dgm:pt>
    <dgm:pt modelId="{C560142E-9216-4F96-AB24-AA4F48B3CA2D}" type="parTrans" cxnId="{1E169072-4A38-46E4-8B22-EA7BF4A5AC04}">
      <dgm:prSet/>
      <dgm:spPr/>
      <dgm:t>
        <a:bodyPr/>
        <a:lstStyle/>
        <a:p>
          <a:endParaRPr lang="zh-CN" altLang="en-US"/>
        </a:p>
      </dgm:t>
    </dgm:pt>
    <dgm:pt modelId="{A431AA63-664C-4EAC-BB4B-BC9437E69D33}" type="sibTrans" cxnId="{1E169072-4A38-46E4-8B22-EA7BF4A5AC04}">
      <dgm:prSet/>
      <dgm:spPr/>
      <dgm:t>
        <a:bodyPr/>
        <a:lstStyle/>
        <a:p>
          <a:endParaRPr lang="zh-CN" altLang="en-US"/>
        </a:p>
      </dgm:t>
    </dgm:pt>
    <dgm:pt modelId="{810B2B21-2D42-4898-8F97-6655E68FCC86}">
      <dgm:prSet phldrT="[文本]" custT="1"/>
      <dgm:spPr>
        <a:ln>
          <a:solidFill>
            <a:schemeClr val="tx1"/>
          </a:solidFill>
        </a:ln>
      </dgm:spPr>
      <dgm:t>
        <a:bodyPr/>
        <a:lstStyle/>
        <a:p>
          <a:r>
            <a:rPr lang="zh-CN" altLang="en-US"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执行者与用例间关系</a:t>
          </a:r>
          <a:r>
            <a:rPr lang="zh-CN" altLang="en-US" sz="2400" b="1"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触发执行</a:t>
          </a:r>
          <a:r>
            <a:rPr lang="zh-CN" altLang="en-US" sz="2400" b="1" dirty="0">
              <a:solidFill>
                <a:schemeClr val="tx1"/>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信息传递</a:t>
          </a:r>
          <a:r>
            <a:rPr lang="en-US" altLang="zh-CN"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 </a:t>
          </a:r>
          <a:endParaRPr lang="zh-CN" altLang="en-US" sz="2400" b="1"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gm:t>
    </dgm:pt>
    <dgm:pt modelId="{8DD3849B-E6AC-4DDC-87EF-4A3F88A75C7B}" type="parTrans" cxnId="{B0F66B2E-8A04-4257-9AB5-B1B67AAE388A}">
      <dgm:prSet/>
      <dgm:spPr/>
      <dgm:t>
        <a:bodyPr/>
        <a:lstStyle/>
        <a:p>
          <a:endParaRPr lang="zh-CN" altLang="en-US"/>
        </a:p>
      </dgm:t>
    </dgm:pt>
    <dgm:pt modelId="{A4F0B483-091F-4365-ADB8-131784AD4F89}" type="sibTrans" cxnId="{B0F66B2E-8A04-4257-9AB5-B1B67AAE388A}">
      <dgm:prSet/>
      <dgm:spPr/>
      <dgm:t>
        <a:bodyPr/>
        <a:lstStyle/>
        <a:p>
          <a:endParaRPr lang="zh-CN" altLang="en-US"/>
        </a:p>
      </dgm:t>
    </dgm:pt>
    <dgm:pt modelId="{FBAA478D-33EF-487D-8D92-B8CE96E1F8C4}" type="pres">
      <dgm:prSet presAssocID="{D535EEF5-FB67-40E8-808B-C31F87DE0EA6}" presName="linearFlow" presStyleCnt="0">
        <dgm:presLayoutVars>
          <dgm:dir/>
          <dgm:animLvl val="lvl"/>
          <dgm:resizeHandles val="exact"/>
        </dgm:presLayoutVars>
      </dgm:prSet>
      <dgm:spPr/>
      <dgm:t>
        <a:bodyPr/>
        <a:lstStyle/>
        <a:p>
          <a:endParaRPr lang="zh-CN" altLang="en-US"/>
        </a:p>
      </dgm:t>
    </dgm:pt>
    <dgm:pt modelId="{6C2A016C-DA86-4740-BFEE-C7661E727C83}" type="pres">
      <dgm:prSet presAssocID="{54518DC8-D1BF-47EA-92E0-DD0F19FE634A}" presName="composite" presStyleCnt="0"/>
      <dgm:spPr/>
    </dgm:pt>
    <dgm:pt modelId="{63951282-11D0-4E12-8194-058A51A7A440}" type="pres">
      <dgm:prSet presAssocID="{54518DC8-D1BF-47EA-92E0-DD0F19FE634A}" presName="parentText" presStyleLbl="alignNode1" presStyleIdx="0" presStyleCnt="2">
        <dgm:presLayoutVars>
          <dgm:chMax val="1"/>
          <dgm:bulletEnabled val="1"/>
        </dgm:presLayoutVars>
      </dgm:prSet>
      <dgm:spPr/>
      <dgm:t>
        <a:bodyPr/>
        <a:lstStyle/>
        <a:p>
          <a:endParaRPr lang="zh-CN" altLang="en-US"/>
        </a:p>
      </dgm:t>
    </dgm:pt>
    <dgm:pt modelId="{9DBCE2B9-9409-4633-ADB2-B050AF9380EE}" type="pres">
      <dgm:prSet presAssocID="{54518DC8-D1BF-47EA-92E0-DD0F19FE634A}" presName="descendantText" presStyleLbl="alignAcc1" presStyleIdx="0" presStyleCnt="2" custLinFactY="-100000" custLinFactNeighborX="28897" custLinFactNeighborY="-129659">
        <dgm:presLayoutVars>
          <dgm:bulletEnabled val="1"/>
        </dgm:presLayoutVars>
      </dgm:prSet>
      <dgm:spPr/>
      <dgm:t>
        <a:bodyPr/>
        <a:lstStyle/>
        <a:p>
          <a:endParaRPr lang="zh-CN" altLang="en-US"/>
        </a:p>
      </dgm:t>
    </dgm:pt>
    <dgm:pt modelId="{7913C09D-94A8-4C30-B2A4-23B593CFA2D1}" type="pres">
      <dgm:prSet presAssocID="{2F148745-227E-4C26-812D-D9644844745B}" presName="sp" presStyleCnt="0"/>
      <dgm:spPr/>
    </dgm:pt>
    <dgm:pt modelId="{B3255170-5A77-4ADA-A13F-BA1155A5D205}" type="pres">
      <dgm:prSet presAssocID="{52BD2B4A-BCA9-42C8-8753-7B6879BAF2D4}" presName="composite" presStyleCnt="0"/>
      <dgm:spPr/>
    </dgm:pt>
    <dgm:pt modelId="{1CD270FC-0D0E-46C9-94C1-B006FD31B379}" type="pres">
      <dgm:prSet presAssocID="{52BD2B4A-BCA9-42C8-8753-7B6879BAF2D4}" presName="parentText" presStyleLbl="alignNode1" presStyleIdx="1" presStyleCnt="2" custLinFactNeighborY="-8371">
        <dgm:presLayoutVars>
          <dgm:chMax val="1"/>
          <dgm:bulletEnabled val="1"/>
        </dgm:presLayoutVars>
      </dgm:prSet>
      <dgm:spPr/>
      <dgm:t>
        <a:bodyPr/>
        <a:lstStyle/>
        <a:p>
          <a:endParaRPr lang="zh-CN" altLang="en-US"/>
        </a:p>
      </dgm:t>
    </dgm:pt>
    <dgm:pt modelId="{E42D4482-0214-4877-9FE7-3ABBD9C091DC}" type="pres">
      <dgm:prSet presAssocID="{52BD2B4A-BCA9-42C8-8753-7B6879BAF2D4}" presName="descendantText" presStyleLbl="alignAcc1" presStyleIdx="1" presStyleCnt="2" custLinFactNeighborY="-12878">
        <dgm:presLayoutVars>
          <dgm:bulletEnabled val="1"/>
        </dgm:presLayoutVars>
      </dgm:prSet>
      <dgm:spPr/>
      <dgm:t>
        <a:bodyPr/>
        <a:lstStyle/>
        <a:p>
          <a:endParaRPr lang="zh-CN" altLang="en-US"/>
        </a:p>
      </dgm:t>
    </dgm:pt>
  </dgm:ptLst>
  <dgm:cxnLst>
    <dgm:cxn modelId="{CF902959-0788-4AE0-9169-E54A6D00E5F8}" type="presOf" srcId="{83CC5C30-88B9-472A-ABAC-3BE87F009E0F}" destId="{9DBCE2B9-9409-4633-ADB2-B050AF9380EE}" srcOrd="0" destOrd="0" presId="urn:microsoft.com/office/officeart/2005/8/layout/chevron2"/>
    <dgm:cxn modelId="{B0F66B2E-8A04-4257-9AB5-B1B67AAE388A}" srcId="{52BD2B4A-BCA9-42C8-8753-7B6879BAF2D4}" destId="{810B2B21-2D42-4898-8F97-6655E68FCC86}" srcOrd="2" destOrd="0" parTransId="{8DD3849B-E6AC-4DDC-87EF-4A3F88A75C7B}" sibTransId="{A4F0B483-091F-4365-ADB8-131784AD4F89}"/>
    <dgm:cxn modelId="{1E169072-4A38-46E4-8B22-EA7BF4A5AC04}" srcId="{52BD2B4A-BCA9-42C8-8753-7B6879BAF2D4}" destId="{4D2E0802-FF62-4308-A8D5-F62068834ED0}" srcOrd="1" destOrd="0" parTransId="{C560142E-9216-4F96-AB24-AA4F48B3CA2D}" sibTransId="{A431AA63-664C-4EAC-BB4B-BC9437E69D33}"/>
    <dgm:cxn modelId="{B89A54E4-7620-4D4A-8CF6-A32301D1B000}" type="presOf" srcId="{810B2B21-2D42-4898-8F97-6655E68FCC86}" destId="{E42D4482-0214-4877-9FE7-3ABBD9C091DC}" srcOrd="0" destOrd="2" presId="urn:microsoft.com/office/officeart/2005/8/layout/chevron2"/>
    <dgm:cxn modelId="{481BA8B4-3AF7-4BD0-AB89-1D6D9A0760C3}" srcId="{54518DC8-D1BF-47EA-92E0-DD0F19FE634A}" destId="{83CC5C30-88B9-472A-ABAC-3BE87F009E0F}" srcOrd="0" destOrd="0" parTransId="{1426009C-CFF2-4740-86EB-D4887AD048E4}" sibTransId="{F03902B4-B21D-445D-AC34-5AD08445ACB4}"/>
    <dgm:cxn modelId="{63CD2013-D667-4861-914A-A341D9E293DC}" srcId="{D535EEF5-FB67-40E8-808B-C31F87DE0EA6}" destId="{54518DC8-D1BF-47EA-92E0-DD0F19FE634A}" srcOrd="0" destOrd="0" parTransId="{4A63A0A0-5B85-454A-938D-9562ABC268E8}" sibTransId="{2F148745-227E-4C26-812D-D9644844745B}"/>
    <dgm:cxn modelId="{CE1D2A34-3743-4097-8EE9-AA3502541146}" srcId="{52BD2B4A-BCA9-42C8-8753-7B6879BAF2D4}" destId="{E8C59684-A5DA-4BFD-B245-810018E55D78}" srcOrd="0" destOrd="0" parTransId="{D3AB8E7C-029A-45B8-BA2A-DE348AB70AA8}" sibTransId="{97F84FA1-939F-468D-BABE-31D665340BDC}"/>
    <dgm:cxn modelId="{37E782C1-D71E-4D4C-AF55-EE8A45357CB9}" type="presOf" srcId="{52BD2B4A-BCA9-42C8-8753-7B6879BAF2D4}" destId="{1CD270FC-0D0E-46C9-94C1-B006FD31B379}" srcOrd="0" destOrd="0" presId="urn:microsoft.com/office/officeart/2005/8/layout/chevron2"/>
    <dgm:cxn modelId="{92FA9B7A-FB54-48D0-A40D-D59D1682E8FC}" type="presOf" srcId="{4D2E0802-FF62-4308-A8D5-F62068834ED0}" destId="{E42D4482-0214-4877-9FE7-3ABBD9C091DC}" srcOrd="0" destOrd="1" presId="urn:microsoft.com/office/officeart/2005/8/layout/chevron2"/>
    <dgm:cxn modelId="{D142F5FF-55E2-46D5-8DB4-91172D8427B2}" type="presOf" srcId="{54518DC8-D1BF-47EA-92E0-DD0F19FE634A}" destId="{63951282-11D0-4E12-8194-058A51A7A440}" srcOrd="0" destOrd="0" presId="urn:microsoft.com/office/officeart/2005/8/layout/chevron2"/>
    <dgm:cxn modelId="{79A27447-0D09-4F2B-9704-9330B3BA7B7A}" srcId="{D535EEF5-FB67-40E8-808B-C31F87DE0EA6}" destId="{52BD2B4A-BCA9-42C8-8753-7B6879BAF2D4}" srcOrd="1" destOrd="0" parTransId="{4CA2C1A0-99DE-4E81-B4CB-455F5B30B2AC}" sibTransId="{70FBCB72-0E72-43F3-B225-F6CF5CADF21A}"/>
    <dgm:cxn modelId="{012A2C08-0DDD-4D85-A777-A86A9B7DC9E8}" type="presOf" srcId="{E8C59684-A5DA-4BFD-B245-810018E55D78}" destId="{E42D4482-0214-4877-9FE7-3ABBD9C091DC}" srcOrd="0" destOrd="0" presId="urn:microsoft.com/office/officeart/2005/8/layout/chevron2"/>
    <dgm:cxn modelId="{C724347F-82D9-4ECD-B17E-24E888BB8333}" type="presOf" srcId="{D535EEF5-FB67-40E8-808B-C31F87DE0EA6}" destId="{FBAA478D-33EF-487D-8D92-B8CE96E1F8C4}" srcOrd="0" destOrd="0" presId="urn:microsoft.com/office/officeart/2005/8/layout/chevron2"/>
    <dgm:cxn modelId="{0C1E00CF-729A-494F-A09E-864CF4227F69}" type="presParOf" srcId="{FBAA478D-33EF-487D-8D92-B8CE96E1F8C4}" destId="{6C2A016C-DA86-4740-BFEE-C7661E727C83}" srcOrd="0" destOrd="0" presId="urn:microsoft.com/office/officeart/2005/8/layout/chevron2"/>
    <dgm:cxn modelId="{64858BBC-2E8B-4127-9BE5-8950091EFA4E}" type="presParOf" srcId="{6C2A016C-DA86-4740-BFEE-C7661E727C83}" destId="{63951282-11D0-4E12-8194-058A51A7A440}" srcOrd="0" destOrd="0" presId="urn:microsoft.com/office/officeart/2005/8/layout/chevron2"/>
    <dgm:cxn modelId="{99E51E14-8AEF-47BA-A775-0E8DB35B0630}" type="presParOf" srcId="{6C2A016C-DA86-4740-BFEE-C7661E727C83}" destId="{9DBCE2B9-9409-4633-ADB2-B050AF9380EE}" srcOrd="1" destOrd="0" presId="urn:microsoft.com/office/officeart/2005/8/layout/chevron2"/>
    <dgm:cxn modelId="{BB6BE381-5185-4982-9B48-9D88F5975599}" type="presParOf" srcId="{FBAA478D-33EF-487D-8D92-B8CE96E1F8C4}" destId="{7913C09D-94A8-4C30-B2A4-23B593CFA2D1}" srcOrd="1" destOrd="0" presId="urn:microsoft.com/office/officeart/2005/8/layout/chevron2"/>
    <dgm:cxn modelId="{D586E3F3-30CB-4877-B2BA-145E6BB456EA}" type="presParOf" srcId="{FBAA478D-33EF-487D-8D92-B8CE96E1F8C4}" destId="{B3255170-5A77-4ADA-A13F-BA1155A5D205}" srcOrd="2" destOrd="0" presId="urn:microsoft.com/office/officeart/2005/8/layout/chevron2"/>
    <dgm:cxn modelId="{44164574-39BA-44CF-A9E7-3489AC0C0D81}" type="presParOf" srcId="{B3255170-5A77-4ADA-A13F-BA1155A5D205}" destId="{1CD270FC-0D0E-46C9-94C1-B006FD31B379}" srcOrd="0" destOrd="0" presId="urn:microsoft.com/office/officeart/2005/8/layout/chevron2"/>
    <dgm:cxn modelId="{86D91F15-80E6-460A-96C2-934F7FC78825}" type="presParOf" srcId="{B3255170-5A77-4ADA-A13F-BA1155A5D205}" destId="{E42D4482-0214-4877-9FE7-3ABBD9C091DC}"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2D36A8-C7C3-4C96-8337-8FF9E85C2F37}" type="doc">
      <dgm:prSet loTypeId="urn:microsoft.com/office/officeart/2005/8/layout/process4" loCatId="process" qsTypeId="urn:microsoft.com/office/officeart/2005/8/quickstyle/simple1" qsCatId="simple" csTypeId="urn:microsoft.com/office/officeart/2005/8/colors/accent2_1" csCatId="accent2" phldr="1"/>
      <dgm:spPr/>
      <dgm:t>
        <a:bodyPr/>
        <a:lstStyle/>
        <a:p>
          <a:endParaRPr lang="zh-CN" altLang="en-US"/>
        </a:p>
      </dgm:t>
    </dgm:pt>
    <dgm:pt modelId="{8110EFB6-7F03-46DA-A550-B574C4E4F27D}">
      <dgm:prSet phldrT="[文本]" custT="1"/>
      <dgm:spPr/>
      <dgm:t>
        <a:bodyPr/>
        <a:lstStyle/>
        <a:p>
          <a:pPr algn="l"/>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第</a:t>
          </a:r>
          <a:r>
            <a:rPr lang="en-US" altLang="zh-CN" sz="2000" b="1" dirty="0">
              <a:effectLst>
                <a:outerShdw blurRad="38100" dist="38100" dir="2700000" algn="tl">
                  <a:srgbClr val="000000">
                    <a:alpha val="43137"/>
                  </a:srgbClr>
                </a:outerShdw>
              </a:effectLst>
              <a:latin typeface="微软雅黑" pitchFamily="34" charset="-122"/>
              <a:ea typeface="微软雅黑" pitchFamily="34" charset="-122"/>
            </a:rPr>
            <a:t>1</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步：确定执行者及其关系</a:t>
          </a:r>
          <a:r>
            <a:rPr lang="zh-CN" altLang="en-US" sz="2000" b="1" dirty="0">
              <a:effectLst>
                <a:outerShdw blurRad="38100" dist="38100" dir="2700000" algn="tl">
                  <a:srgbClr val="000000">
                    <a:alpha val="43137"/>
                  </a:srgbClr>
                </a:outerShdw>
              </a:effectLst>
              <a:latin typeface="楷体" pitchFamily="49" charset="-122"/>
              <a:ea typeface="楷体" pitchFamily="49" charset="-122"/>
            </a:rPr>
            <a:t>；</a:t>
          </a:r>
          <a:endParaRPr lang="zh-CN" altLang="en-US" sz="2000" b="1" dirty="0">
            <a:latin typeface="楷体" pitchFamily="49" charset="-122"/>
            <a:ea typeface="楷体" pitchFamily="49" charset="-122"/>
          </a:endParaRPr>
        </a:p>
      </dgm:t>
    </dgm:pt>
    <dgm:pt modelId="{26E57047-B4B0-408B-ABBA-C1E62B7EC16B}" type="parTrans" cxnId="{A844A515-94C4-487A-847D-61BB012547BB}">
      <dgm:prSet/>
      <dgm:spPr/>
      <dgm:t>
        <a:bodyPr/>
        <a:lstStyle/>
        <a:p>
          <a:endParaRPr lang="zh-CN" altLang="en-US"/>
        </a:p>
      </dgm:t>
    </dgm:pt>
    <dgm:pt modelId="{3E38C5BD-AC58-4C59-B685-81FCB8F50E9E}" type="sibTrans" cxnId="{A844A515-94C4-487A-847D-61BB012547BB}">
      <dgm:prSet/>
      <dgm:spPr/>
      <dgm:t>
        <a:bodyPr/>
        <a:lstStyle/>
        <a:p>
          <a:endParaRPr lang="zh-CN" altLang="en-US"/>
        </a:p>
      </dgm:t>
    </dgm:pt>
    <dgm:pt modelId="{EE3625BA-996B-4C58-B59F-C2461B12B319}">
      <dgm:prSet phldrT="[文本]" custT="1"/>
      <dgm:spPr/>
      <dgm:t>
        <a:bodyPr/>
        <a:lstStyle/>
        <a:p>
          <a:pPr marL="1158875" indent="-1158875" algn="l">
            <a:lnSpc>
              <a:spcPct val="90000"/>
            </a:lnSpc>
          </a:pP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第</a:t>
          </a:r>
          <a:r>
            <a:rPr lang="en-US" altLang="zh-CN" sz="2000" b="1" dirty="0">
              <a:effectLst>
                <a:outerShdw blurRad="38100" dist="38100" dir="2700000" algn="tl">
                  <a:srgbClr val="000000">
                    <a:alpha val="43137"/>
                  </a:srgbClr>
                </a:outerShdw>
              </a:effectLst>
              <a:latin typeface="微软雅黑" pitchFamily="34" charset="-122"/>
              <a:ea typeface="微软雅黑" pitchFamily="34" charset="-122"/>
            </a:rPr>
            <a:t>2.1</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步：标识并初步描述</a:t>
          </a:r>
          <a:r>
            <a:rPr lang="en-US" altLang="zh-CN" sz="2000" b="1" dirty="0" err="1">
              <a:effectLst>
                <a:outerShdw blurRad="38100" dist="38100" dir="2700000" algn="tl">
                  <a:srgbClr val="000000">
                    <a:alpha val="43137"/>
                  </a:srgbClr>
                </a:outerShdw>
              </a:effectLst>
              <a:latin typeface="微软雅黑" pitchFamily="34" charset="-122"/>
              <a:ea typeface="微软雅黑" pitchFamily="34" charset="-122"/>
            </a:rPr>
            <a:t>UC</a:t>
          </a:r>
          <a:r>
            <a:rPr lang="en-US" altLang="zh-CN" sz="2000" b="1" baseline="-25000" dirty="0" err="1">
              <a:effectLst>
                <a:outerShdw blurRad="38100" dist="38100" dir="2700000" algn="tl">
                  <a:srgbClr val="000000">
                    <a:alpha val="43137"/>
                  </a:srgbClr>
                </a:outerShdw>
              </a:effectLst>
              <a:latin typeface="微软雅黑" pitchFamily="34" charset="-122"/>
              <a:ea typeface="微软雅黑" pitchFamily="34" charset="-122"/>
            </a:rPr>
            <a:t>i</a:t>
          </a:r>
          <a:r>
            <a:rPr lang="en-US" altLang="zh-CN" sz="2000" b="1" dirty="0">
              <a:effectLst>
                <a:outerShdw blurRad="38100" dist="38100" dir="2700000" algn="tl">
                  <a:srgbClr val="000000">
                    <a:alpha val="43137"/>
                  </a:srgbClr>
                </a:outerShdw>
              </a:effectLst>
              <a:latin typeface="微软雅黑" pitchFamily="34" charset="-122"/>
              <a:ea typeface="微软雅黑" pitchFamily="34" charset="-122"/>
            </a:rPr>
            <a:t>(i=1</a:t>
          </a:r>
          <a:r>
            <a:rPr lang="en-US" altLang="zh-CN" sz="2000" b="1" dirty="0">
              <a:effectLst>
                <a:outerShdw blurRad="38100" dist="38100" dir="2700000" algn="tl">
                  <a:srgbClr val="000000">
                    <a:alpha val="43137"/>
                  </a:srgbClr>
                </a:outerShdw>
              </a:effectLst>
              <a:latin typeface="楷体" pitchFamily="49" charset="-122"/>
              <a:ea typeface="楷体" pitchFamily="49" charset="-122"/>
            </a:rPr>
            <a:t>,</a:t>
          </a:r>
          <a:r>
            <a:rPr lang="en-US" altLang="zh-CN" sz="2000" b="1" dirty="0">
              <a:effectLst>
                <a:outerShdw blurRad="38100" dist="38100" dir="2700000" algn="tl">
                  <a:srgbClr val="000000">
                    <a:alpha val="43137"/>
                  </a:srgbClr>
                </a:outerShdw>
              </a:effectLst>
              <a:latin typeface="微软雅黑" pitchFamily="34" charset="-122"/>
              <a:ea typeface="微软雅黑" pitchFamily="34" charset="-122"/>
            </a:rPr>
            <a:t>…</a:t>
          </a:r>
          <a:r>
            <a:rPr lang="en-US" altLang="zh-CN" sz="2000" b="1" dirty="0">
              <a:effectLst>
                <a:outerShdw blurRad="38100" dist="38100" dir="2700000" algn="tl">
                  <a:srgbClr val="000000">
                    <a:alpha val="43137"/>
                  </a:srgbClr>
                </a:outerShdw>
              </a:effectLst>
              <a:latin typeface="楷体" pitchFamily="49" charset="-122"/>
              <a:ea typeface="楷体" pitchFamily="49" charset="-122"/>
            </a:rPr>
            <a:t>,m</a:t>
          </a:r>
          <a:r>
            <a:rPr lang="en-US" altLang="zh-CN" sz="2000" b="1"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2000" b="1" dirty="0">
              <a:effectLst>
                <a:outerShdw blurRad="38100" dist="38100" dir="2700000" algn="tl">
                  <a:srgbClr val="000000">
                    <a:alpha val="43137"/>
                  </a:srgbClr>
                </a:outerShdw>
              </a:effectLst>
              <a:latin typeface="楷体" pitchFamily="49" charset="-122"/>
              <a:ea typeface="楷体" pitchFamily="49" charset="-122"/>
            </a:rPr>
            <a:t>，</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确定其与执行者之间的关系</a:t>
          </a:r>
          <a:r>
            <a:rPr lang="zh-CN" altLang="en-US" sz="2000" b="1" dirty="0">
              <a:effectLst>
                <a:outerShdw blurRad="38100" dist="38100" dir="2700000" algn="tl">
                  <a:srgbClr val="000000">
                    <a:alpha val="43137"/>
                  </a:srgbClr>
                </a:outerShdw>
              </a:effectLst>
              <a:latin typeface="楷体" pitchFamily="49" charset="-122"/>
              <a:ea typeface="楷体" pitchFamily="49" charset="-122"/>
            </a:rPr>
            <a:t>；</a:t>
          </a:r>
          <a:endParaRPr lang="zh-CN" altLang="en-US" sz="2000" b="1" dirty="0">
            <a:latin typeface="楷体" pitchFamily="49" charset="-122"/>
            <a:ea typeface="楷体" pitchFamily="49" charset="-122"/>
          </a:endParaRPr>
        </a:p>
      </dgm:t>
    </dgm:pt>
    <dgm:pt modelId="{7AFBC058-AE48-420E-BDB5-359D84E0C0FF}" type="parTrans" cxnId="{986B6487-76E9-4498-817E-297534201792}">
      <dgm:prSet/>
      <dgm:spPr/>
      <dgm:t>
        <a:bodyPr/>
        <a:lstStyle/>
        <a:p>
          <a:endParaRPr lang="zh-CN" altLang="en-US"/>
        </a:p>
      </dgm:t>
    </dgm:pt>
    <dgm:pt modelId="{13D24849-E79B-426B-ABEE-867C0BAF4E6C}" type="sibTrans" cxnId="{986B6487-76E9-4498-817E-297534201792}">
      <dgm:prSet/>
      <dgm:spPr/>
      <dgm:t>
        <a:bodyPr/>
        <a:lstStyle/>
        <a:p>
          <a:endParaRPr lang="zh-CN" altLang="en-US"/>
        </a:p>
      </dgm:t>
    </dgm:pt>
    <dgm:pt modelId="{D5CAAAC1-CEA9-4F8D-A5A3-F6BA7D134FFC}">
      <dgm:prSet phldrT="[文本]" custT="1"/>
      <dgm:spPr/>
      <dgm:t>
        <a:bodyPr/>
        <a:lstStyle/>
        <a:p>
          <a:pPr algn="l"/>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第</a:t>
          </a:r>
          <a:r>
            <a:rPr lang="en-US" altLang="zh-CN" sz="2000" b="1" dirty="0">
              <a:effectLst>
                <a:outerShdw blurRad="38100" dist="38100" dir="2700000" algn="tl">
                  <a:srgbClr val="000000">
                    <a:alpha val="43137"/>
                  </a:srgbClr>
                </a:outerShdw>
              </a:effectLst>
              <a:latin typeface="微软雅黑" pitchFamily="34" charset="-122"/>
              <a:ea typeface="微软雅黑" pitchFamily="34" charset="-122"/>
            </a:rPr>
            <a:t>2.2</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步：确定</a:t>
          </a:r>
          <a:r>
            <a:rPr lang="en-US" altLang="zh-CN" sz="2000" b="1" dirty="0" err="1">
              <a:effectLst>
                <a:outerShdw blurRad="38100" dist="38100" dir="2700000" algn="tl">
                  <a:srgbClr val="000000">
                    <a:alpha val="43137"/>
                  </a:srgbClr>
                </a:outerShdw>
              </a:effectLst>
              <a:latin typeface="微软雅黑" pitchFamily="34" charset="-122"/>
              <a:ea typeface="微软雅黑" pitchFamily="34" charset="-122"/>
            </a:rPr>
            <a:t>UC</a:t>
          </a:r>
          <a:r>
            <a:rPr lang="en-US" altLang="zh-CN" sz="2000" b="1" baseline="-25000" dirty="0" err="1">
              <a:effectLst>
                <a:outerShdw blurRad="38100" dist="38100" dir="2700000" algn="tl">
                  <a:srgbClr val="000000">
                    <a:alpha val="43137"/>
                  </a:srgbClr>
                </a:outerShdw>
              </a:effectLst>
              <a:latin typeface="微软雅黑" pitchFamily="34" charset="-122"/>
              <a:ea typeface="微软雅黑" pitchFamily="34" charset="-122"/>
            </a:rPr>
            <a:t>i</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之间的关系</a:t>
          </a:r>
          <a:r>
            <a:rPr lang="zh-CN" altLang="en-US" sz="2000" b="1" dirty="0">
              <a:effectLst>
                <a:outerShdw blurRad="38100" dist="38100" dir="2700000" algn="tl">
                  <a:srgbClr val="000000">
                    <a:alpha val="43137"/>
                  </a:srgbClr>
                </a:outerShdw>
              </a:effectLst>
              <a:latin typeface="楷体" pitchFamily="49" charset="-122"/>
              <a:ea typeface="楷体" pitchFamily="49" charset="-122"/>
            </a:rPr>
            <a:t>，</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细化</a:t>
          </a:r>
          <a:r>
            <a:rPr lang="en-US" altLang="zh-CN" sz="2000" b="1" dirty="0" err="1">
              <a:effectLst>
                <a:outerShdw blurRad="38100" dist="38100" dir="2700000" algn="tl">
                  <a:srgbClr val="000000">
                    <a:alpha val="43137"/>
                  </a:srgbClr>
                </a:outerShdw>
              </a:effectLst>
              <a:latin typeface="微软雅黑" pitchFamily="34" charset="-122"/>
              <a:ea typeface="微软雅黑" pitchFamily="34" charset="-122"/>
            </a:rPr>
            <a:t>UC</a:t>
          </a:r>
          <a:r>
            <a:rPr lang="en-US" altLang="zh-CN" sz="2000" b="1" baseline="-25000" dirty="0" err="1">
              <a:effectLst>
                <a:outerShdw blurRad="38100" dist="38100" dir="2700000" algn="tl">
                  <a:srgbClr val="000000">
                    <a:alpha val="43137"/>
                  </a:srgbClr>
                </a:outerShdw>
              </a:effectLst>
              <a:latin typeface="微软雅黑" pitchFamily="34" charset="-122"/>
              <a:ea typeface="微软雅黑" pitchFamily="34" charset="-122"/>
            </a:rPr>
            <a:t>i</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的描述</a:t>
          </a:r>
          <a:r>
            <a:rPr lang="en-US" altLang="zh-CN" sz="2000" b="1" dirty="0">
              <a:effectLst>
                <a:outerShdw blurRad="38100" dist="38100" dir="2700000" algn="tl">
                  <a:srgbClr val="000000">
                    <a:alpha val="43137"/>
                  </a:srgbClr>
                </a:outerShdw>
              </a:effectLst>
              <a:latin typeface="微软雅黑" pitchFamily="34" charset="-122"/>
              <a:ea typeface="微软雅黑" pitchFamily="34" charset="-122"/>
            </a:rPr>
            <a:t>(i=1</a:t>
          </a:r>
          <a:r>
            <a:rPr lang="en-US" altLang="zh-CN" sz="2000" b="1" dirty="0">
              <a:effectLst>
                <a:outerShdw blurRad="38100" dist="38100" dir="2700000" algn="tl">
                  <a:srgbClr val="000000">
                    <a:alpha val="43137"/>
                  </a:srgbClr>
                </a:outerShdw>
              </a:effectLst>
              <a:latin typeface="楷体" pitchFamily="49" charset="-122"/>
              <a:ea typeface="楷体" pitchFamily="49" charset="-122"/>
            </a:rPr>
            <a:t>,…,m</a:t>
          </a:r>
          <a:r>
            <a:rPr lang="en-US" altLang="zh-CN" sz="2000" b="1"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2000" b="1" dirty="0">
              <a:effectLst>
                <a:outerShdw blurRad="38100" dist="38100" dir="2700000" algn="tl">
                  <a:srgbClr val="000000">
                    <a:alpha val="43137"/>
                  </a:srgbClr>
                </a:outerShdw>
              </a:effectLst>
              <a:latin typeface="楷体" pitchFamily="49" charset="-122"/>
              <a:ea typeface="楷体" pitchFamily="49" charset="-122"/>
            </a:rPr>
            <a:t>；</a:t>
          </a:r>
          <a:endParaRPr lang="zh-CN" altLang="en-US" sz="2000" b="1" dirty="0">
            <a:latin typeface="楷体" pitchFamily="49" charset="-122"/>
            <a:ea typeface="楷体" pitchFamily="49" charset="-122"/>
          </a:endParaRPr>
        </a:p>
      </dgm:t>
    </dgm:pt>
    <dgm:pt modelId="{F9422F22-D1B9-48FA-B833-8A74BC0A57F1}" type="parTrans" cxnId="{7A208C69-0ED6-4D20-AB71-FABCAC59E1D8}">
      <dgm:prSet/>
      <dgm:spPr/>
      <dgm:t>
        <a:bodyPr/>
        <a:lstStyle/>
        <a:p>
          <a:endParaRPr lang="zh-CN" altLang="en-US"/>
        </a:p>
      </dgm:t>
    </dgm:pt>
    <dgm:pt modelId="{5937BB9D-A065-4BBD-9B76-CC6CD359BBFC}" type="sibTrans" cxnId="{7A208C69-0ED6-4D20-AB71-FABCAC59E1D8}">
      <dgm:prSet/>
      <dgm:spPr/>
      <dgm:t>
        <a:bodyPr/>
        <a:lstStyle/>
        <a:p>
          <a:endParaRPr lang="zh-CN" altLang="en-US"/>
        </a:p>
      </dgm:t>
    </dgm:pt>
    <dgm:pt modelId="{5F833C86-C176-48A0-A590-2931AF6FC472}">
      <dgm:prSet phldrT="[文本]" custT="1"/>
      <dgm:spPr/>
      <dgm:t>
        <a:bodyPr/>
        <a:lstStyle/>
        <a:p>
          <a:pPr marL="1158875" indent="-1158875" algn="l"/>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第</a:t>
          </a:r>
          <a:r>
            <a:rPr lang="en-US" altLang="zh-CN" sz="2000" b="1" dirty="0">
              <a:effectLst>
                <a:outerShdw blurRad="38100" dist="38100" dir="2700000" algn="tl">
                  <a:srgbClr val="000000">
                    <a:alpha val="43137"/>
                  </a:srgbClr>
                </a:outerShdw>
              </a:effectLst>
              <a:latin typeface="微软雅黑" pitchFamily="34" charset="-122"/>
              <a:ea typeface="微软雅黑" pitchFamily="34" charset="-122"/>
            </a:rPr>
            <a:t>2.3</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步：标识并初步描述</a:t>
          </a:r>
          <a:r>
            <a:rPr lang="en-US" altLang="zh-CN" sz="2000" b="1" dirty="0" err="1">
              <a:effectLst>
                <a:outerShdw blurRad="38100" dist="38100" dir="2700000" algn="tl">
                  <a:srgbClr val="000000">
                    <a:alpha val="43137"/>
                  </a:srgbClr>
                </a:outerShdw>
              </a:effectLst>
              <a:latin typeface="微软雅黑" pitchFamily="34" charset="-122"/>
              <a:ea typeface="微软雅黑" pitchFamily="34" charset="-122"/>
            </a:rPr>
            <a:t>UC</a:t>
          </a:r>
          <a:r>
            <a:rPr lang="en-US" altLang="zh-CN" sz="2000" b="1" baseline="-25000" dirty="0" err="1">
              <a:effectLst>
                <a:outerShdw blurRad="38100" dist="38100" dir="2700000" algn="tl">
                  <a:srgbClr val="000000">
                    <a:alpha val="43137"/>
                  </a:srgbClr>
                </a:outerShdw>
              </a:effectLst>
              <a:latin typeface="微软雅黑" pitchFamily="34" charset="-122"/>
              <a:ea typeface="微软雅黑" pitchFamily="34" charset="-122"/>
            </a:rPr>
            <a:t>j</a:t>
          </a:r>
          <a:r>
            <a:rPr lang="en-US" altLang="zh-CN" sz="2000" b="1" dirty="0">
              <a:effectLst>
                <a:outerShdw blurRad="38100" dist="38100" dir="2700000" algn="tl">
                  <a:srgbClr val="000000">
                    <a:alpha val="43137"/>
                  </a:srgbClr>
                </a:outerShdw>
              </a:effectLst>
              <a:latin typeface="微软雅黑" pitchFamily="34" charset="-122"/>
              <a:ea typeface="微软雅黑" pitchFamily="34" charset="-122"/>
            </a:rPr>
            <a:t>(j=m+1</a:t>
          </a:r>
          <a:r>
            <a:rPr lang="en-US" altLang="zh-CN" sz="2000" b="1" dirty="0">
              <a:effectLst>
                <a:outerShdw blurRad="38100" dist="38100" dir="2700000" algn="tl">
                  <a:srgbClr val="000000">
                    <a:alpha val="43137"/>
                  </a:srgbClr>
                </a:outerShdw>
              </a:effectLst>
              <a:latin typeface="楷体" pitchFamily="49" charset="-122"/>
              <a:ea typeface="楷体" pitchFamily="49" charset="-122"/>
            </a:rPr>
            <a:t>,</a:t>
          </a:r>
          <a:r>
            <a:rPr lang="en-US" altLang="zh-CN" sz="2000" b="1" dirty="0">
              <a:effectLst>
                <a:outerShdw blurRad="38100" dist="38100" dir="2700000" algn="tl">
                  <a:srgbClr val="000000">
                    <a:alpha val="43137"/>
                  </a:srgbClr>
                </a:outerShdw>
              </a:effectLst>
              <a:latin typeface="微软雅黑" pitchFamily="34" charset="-122"/>
              <a:ea typeface="微软雅黑" pitchFamily="34" charset="-122"/>
            </a:rPr>
            <a:t>…</a:t>
          </a:r>
          <a:r>
            <a:rPr lang="en-US" altLang="zh-CN" sz="2000" b="1" dirty="0">
              <a:effectLst>
                <a:outerShdw blurRad="38100" dist="38100" dir="2700000" algn="tl">
                  <a:srgbClr val="000000">
                    <a:alpha val="43137"/>
                  </a:srgbClr>
                </a:outerShdw>
              </a:effectLst>
              <a:latin typeface="楷体" pitchFamily="49" charset="-122"/>
              <a:ea typeface="楷体" pitchFamily="49" charset="-122"/>
            </a:rPr>
            <a:t>,n</a:t>
          </a:r>
          <a:r>
            <a:rPr lang="en-US" altLang="zh-CN" sz="2000" b="1"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2000" b="1" dirty="0">
              <a:effectLst>
                <a:outerShdw blurRad="38100" dist="38100" dir="2700000" algn="tl">
                  <a:srgbClr val="000000">
                    <a:alpha val="43137"/>
                  </a:srgbClr>
                </a:outerShdw>
              </a:effectLst>
              <a:latin typeface="楷体" pitchFamily="49" charset="-122"/>
              <a:ea typeface="楷体" pitchFamily="49" charset="-122"/>
            </a:rPr>
            <a:t>，</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确定其与执行者间关系</a:t>
          </a:r>
          <a:r>
            <a:rPr lang="zh-CN" altLang="en-US" sz="2000" b="1" dirty="0">
              <a:effectLst>
                <a:outerShdw blurRad="38100" dist="38100" dir="2700000" algn="tl">
                  <a:srgbClr val="000000">
                    <a:alpha val="43137"/>
                  </a:srgbClr>
                </a:outerShdw>
              </a:effectLst>
              <a:latin typeface="楷体" pitchFamily="49" charset="-122"/>
              <a:ea typeface="楷体" pitchFamily="49" charset="-122"/>
            </a:rPr>
            <a:t>；</a:t>
          </a:r>
          <a:endParaRPr lang="zh-CN" altLang="en-US" sz="2000" dirty="0"/>
        </a:p>
      </dgm:t>
    </dgm:pt>
    <dgm:pt modelId="{53DE8321-9117-4CA1-B33D-B9A572C6199D}" type="parTrans" cxnId="{68F4D6C4-E679-439E-BB81-DA69A4CBB203}">
      <dgm:prSet/>
      <dgm:spPr/>
      <dgm:t>
        <a:bodyPr/>
        <a:lstStyle/>
        <a:p>
          <a:endParaRPr lang="zh-CN" altLang="en-US"/>
        </a:p>
      </dgm:t>
    </dgm:pt>
    <dgm:pt modelId="{F8A699A8-059E-47E6-A7C8-B57B7BD43837}" type="sibTrans" cxnId="{68F4D6C4-E679-439E-BB81-DA69A4CBB203}">
      <dgm:prSet/>
      <dgm:spPr/>
      <dgm:t>
        <a:bodyPr/>
        <a:lstStyle/>
        <a:p>
          <a:endParaRPr lang="zh-CN" altLang="en-US"/>
        </a:p>
      </dgm:t>
    </dgm:pt>
    <dgm:pt modelId="{D055FFF0-3FD8-49F2-82EE-BC2245668DDA}">
      <dgm:prSet phldrT="[文本]" custT="1"/>
      <dgm:spPr/>
      <dgm:t>
        <a:bodyPr/>
        <a:lstStyle/>
        <a:p>
          <a:pPr algn="l"/>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第</a:t>
          </a:r>
          <a:r>
            <a:rPr lang="en-US" altLang="zh-CN" sz="2000" b="1" dirty="0">
              <a:effectLst>
                <a:outerShdw blurRad="38100" dist="38100" dir="2700000" algn="tl">
                  <a:srgbClr val="000000">
                    <a:alpha val="43137"/>
                  </a:srgbClr>
                </a:outerShdw>
              </a:effectLst>
              <a:latin typeface="微软雅黑" pitchFamily="34" charset="-122"/>
              <a:ea typeface="微软雅黑" pitchFamily="34" charset="-122"/>
            </a:rPr>
            <a:t>2.4</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步：确定</a:t>
          </a:r>
          <a:r>
            <a:rPr lang="en-US" altLang="zh-CN" sz="2000" b="1" dirty="0" err="1">
              <a:effectLst>
                <a:outerShdw blurRad="38100" dist="38100" dir="2700000" algn="tl">
                  <a:srgbClr val="000000">
                    <a:alpha val="43137"/>
                  </a:srgbClr>
                </a:outerShdw>
              </a:effectLst>
              <a:latin typeface="微软雅黑" pitchFamily="34" charset="-122"/>
              <a:ea typeface="微软雅黑" pitchFamily="34" charset="-122"/>
            </a:rPr>
            <a:t>UC</a:t>
          </a:r>
          <a:r>
            <a:rPr lang="en-US" altLang="zh-CN" sz="2000" b="1" baseline="-25000" dirty="0" err="1">
              <a:effectLst>
                <a:outerShdw blurRad="38100" dist="38100" dir="2700000" algn="tl">
                  <a:srgbClr val="000000">
                    <a:alpha val="43137"/>
                  </a:srgbClr>
                </a:outerShdw>
              </a:effectLst>
              <a:latin typeface="微软雅黑" pitchFamily="34" charset="-122"/>
              <a:ea typeface="微软雅黑" pitchFamily="34" charset="-122"/>
            </a:rPr>
            <a:t>j</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之间的关系</a:t>
          </a:r>
          <a:r>
            <a:rPr lang="zh-CN" altLang="en-US" sz="2000" b="1" dirty="0">
              <a:effectLst>
                <a:outerShdw blurRad="38100" dist="38100" dir="2700000" algn="tl">
                  <a:srgbClr val="000000">
                    <a:alpha val="43137"/>
                  </a:srgbClr>
                </a:outerShdw>
              </a:effectLst>
              <a:latin typeface="楷体" pitchFamily="49" charset="-122"/>
              <a:ea typeface="楷体" pitchFamily="49" charset="-122"/>
            </a:rPr>
            <a:t>，</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细化</a:t>
          </a:r>
          <a:r>
            <a:rPr lang="en-US" altLang="zh-CN" sz="2000" b="1" dirty="0" err="1">
              <a:effectLst>
                <a:outerShdw blurRad="38100" dist="38100" dir="2700000" algn="tl">
                  <a:srgbClr val="000000">
                    <a:alpha val="43137"/>
                  </a:srgbClr>
                </a:outerShdw>
              </a:effectLst>
              <a:latin typeface="微软雅黑" pitchFamily="34" charset="-122"/>
              <a:ea typeface="微软雅黑" pitchFamily="34" charset="-122"/>
            </a:rPr>
            <a:t>UC</a:t>
          </a:r>
          <a:r>
            <a:rPr lang="en-US" altLang="zh-CN" sz="2000" b="1" baseline="-25000" dirty="0" err="1">
              <a:effectLst>
                <a:outerShdw blurRad="38100" dist="38100" dir="2700000" algn="tl">
                  <a:srgbClr val="000000">
                    <a:alpha val="43137"/>
                  </a:srgbClr>
                </a:outerShdw>
              </a:effectLst>
              <a:latin typeface="微软雅黑" pitchFamily="34" charset="-122"/>
              <a:ea typeface="微软雅黑" pitchFamily="34" charset="-122"/>
            </a:rPr>
            <a:t>j</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的描述</a:t>
          </a:r>
          <a:r>
            <a:rPr lang="en-US" altLang="zh-CN" sz="2000" b="1" dirty="0">
              <a:effectLst>
                <a:outerShdw blurRad="38100" dist="38100" dir="2700000" algn="tl">
                  <a:srgbClr val="000000">
                    <a:alpha val="43137"/>
                  </a:srgbClr>
                </a:outerShdw>
              </a:effectLst>
              <a:latin typeface="微软雅黑" pitchFamily="34" charset="-122"/>
              <a:ea typeface="微软雅黑" pitchFamily="34" charset="-122"/>
            </a:rPr>
            <a:t>(j=m+1</a:t>
          </a:r>
          <a:r>
            <a:rPr lang="en-US" altLang="zh-CN" sz="2000" b="1" dirty="0">
              <a:effectLst>
                <a:outerShdw blurRad="38100" dist="38100" dir="2700000" algn="tl">
                  <a:srgbClr val="000000">
                    <a:alpha val="43137"/>
                  </a:srgbClr>
                </a:outerShdw>
              </a:effectLst>
              <a:latin typeface="楷体" pitchFamily="49" charset="-122"/>
              <a:ea typeface="楷体" pitchFamily="49" charset="-122"/>
            </a:rPr>
            <a:t>,…,</a:t>
          </a:r>
          <a:r>
            <a:rPr lang="en-US" altLang="zh-CN" sz="2000" b="1" dirty="0">
              <a:effectLst>
                <a:outerShdw blurRad="38100" dist="38100" dir="2700000" algn="tl">
                  <a:srgbClr val="000000">
                    <a:alpha val="43137"/>
                  </a:srgbClr>
                </a:outerShdw>
              </a:effectLst>
              <a:latin typeface="微软雅黑" pitchFamily="34" charset="-122"/>
              <a:ea typeface="微软雅黑" pitchFamily="34" charset="-122"/>
            </a:rPr>
            <a:t>n)</a:t>
          </a:r>
          <a:r>
            <a:rPr lang="zh-CN" altLang="en-US" sz="2000" b="1" dirty="0">
              <a:effectLst>
                <a:outerShdw blurRad="38100" dist="38100" dir="2700000" algn="tl">
                  <a:srgbClr val="000000">
                    <a:alpha val="43137"/>
                  </a:srgbClr>
                </a:outerShdw>
              </a:effectLst>
              <a:latin typeface="楷体" pitchFamily="49" charset="-122"/>
              <a:ea typeface="楷体" pitchFamily="49" charset="-122"/>
            </a:rPr>
            <a:t>；</a:t>
          </a:r>
          <a:endParaRPr lang="zh-CN" altLang="en-US" sz="2000" dirty="0">
            <a:latin typeface="楷体" pitchFamily="49" charset="-122"/>
            <a:ea typeface="楷体" pitchFamily="49" charset="-122"/>
          </a:endParaRPr>
        </a:p>
      </dgm:t>
    </dgm:pt>
    <dgm:pt modelId="{CAFD23D8-1F26-4529-A546-06A62B7D4479}" type="parTrans" cxnId="{FB35C966-3714-4AF4-82A0-F6E6DD1CD980}">
      <dgm:prSet/>
      <dgm:spPr/>
      <dgm:t>
        <a:bodyPr/>
        <a:lstStyle/>
        <a:p>
          <a:endParaRPr lang="zh-CN" altLang="en-US"/>
        </a:p>
      </dgm:t>
    </dgm:pt>
    <dgm:pt modelId="{6C3ECB7E-347A-4C86-B073-22498C1366F5}" type="sibTrans" cxnId="{FB35C966-3714-4AF4-82A0-F6E6DD1CD980}">
      <dgm:prSet/>
      <dgm:spPr/>
      <dgm:t>
        <a:bodyPr/>
        <a:lstStyle/>
        <a:p>
          <a:endParaRPr lang="zh-CN" altLang="en-US"/>
        </a:p>
      </dgm:t>
    </dgm:pt>
    <dgm:pt modelId="{EC6FEBAF-FA7D-498B-94D9-08A974764C7B}">
      <dgm:prSet phldrT="[文本]" custT="1"/>
      <dgm:spPr/>
      <dgm:t>
        <a:bodyPr/>
        <a:lstStyle/>
        <a:p>
          <a:pPr algn="l"/>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第</a:t>
          </a:r>
          <a:r>
            <a:rPr lang="en-US" altLang="zh-CN" sz="2000" b="1" dirty="0">
              <a:effectLst>
                <a:outerShdw blurRad="38100" dist="38100" dir="2700000" algn="tl">
                  <a:srgbClr val="000000">
                    <a:alpha val="43137"/>
                  </a:srgbClr>
                </a:outerShdw>
              </a:effectLst>
              <a:latin typeface="微软雅黑" pitchFamily="34" charset="-122"/>
              <a:ea typeface="微软雅黑" pitchFamily="34" charset="-122"/>
            </a:rPr>
            <a:t>3</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步：精化</a:t>
          </a:r>
          <a:r>
            <a:rPr lang="en-US" altLang="zh-CN" sz="2000" b="1" dirty="0" err="1">
              <a:effectLst>
                <a:outerShdw blurRad="38100" dist="38100" dir="2700000" algn="tl">
                  <a:srgbClr val="000000">
                    <a:alpha val="43137"/>
                  </a:srgbClr>
                </a:outerShdw>
              </a:effectLst>
              <a:latin typeface="微软雅黑" pitchFamily="34" charset="-122"/>
              <a:ea typeface="微软雅黑" pitchFamily="34" charset="-122"/>
            </a:rPr>
            <a:t>UC</a:t>
          </a:r>
          <a:r>
            <a:rPr lang="en-US" altLang="zh-CN" sz="2000" b="1" baseline="-25000" dirty="0" err="1">
              <a:effectLst>
                <a:outerShdw blurRad="38100" dist="38100" dir="2700000" algn="tl">
                  <a:srgbClr val="000000">
                    <a:alpha val="43137"/>
                  </a:srgbClr>
                </a:outerShdw>
              </a:effectLst>
              <a:latin typeface="微软雅黑" pitchFamily="34" charset="-122"/>
              <a:ea typeface="微软雅黑" pitchFamily="34" charset="-122"/>
            </a:rPr>
            <a:t>k</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之间的关系</a:t>
          </a:r>
          <a:r>
            <a:rPr lang="zh-CN" altLang="en-US" sz="2000" b="1" dirty="0">
              <a:effectLst>
                <a:outerShdw blurRad="38100" dist="38100" dir="2700000" algn="tl">
                  <a:srgbClr val="000000">
                    <a:alpha val="43137"/>
                  </a:srgbClr>
                </a:outerShdw>
              </a:effectLst>
              <a:latin typeface="楷体" pitchFamily="49" charset="-122"/>
              <a:ea typeface="楷体" pitchFamily="49" charset="-122"/>
            </a:rPr>
            <a:t>，</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细化</a:t>
          </a:r>
          <a:r>
            <a:rPr lang="en-US" altLang="zh-CN" sz="2000" b="1" dirty="0" err="1">
              <a:effectLst>
                <a:outerShdw blurRad="38100" dist="38100" dir="2700000" algn="tl">
                  <a:srgbClr val="000000">
                    <a:alpha val="43137"/>
                  </a:srgbClr>
                </a:outerShdw>
              </a:effectLst>
              <a:latin typeface="微软雅黑" pitchFamily="34" charset="-122"/>
              <a:ea typeface="微软雅黑" pitchFamily="34" charset="-122"/>
            </a:rPr>
            <a:t>UC</a:t>
          </a:r>
          <a:r>
            <a:rPr lang="en-US" altLang="zh-CN" sz="2000" b="1" baseline="-25000" dirty="0" err="1">
              <a:effectLst>
                <a:outerShdw blurRad="38100" dist="38100" dir="2700000" algn="tl">
                  <a:srgbClr val="000000">
                    <a:alpha val="43137"/>
                  </a:srgbClr>
                </a:outerShdw>
              </a:effectLst>
              <a:latin typeface="微软雅黑" pitchFamily="34" charset="-122"/>
              <a:ea typeface="微软雅黑" pitchFamily="34" charset="-122"/>
            </a:rPr>
            <a:t>k</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的描述</a:t>
          </a:r>
          <a:r>
            <a:rPr lang="en-US" altLang="zh-CN" sz="2000" b="1" dirty="0">
              <a:effectLst>
                <a:outerShdw blurRad="38100" dist="38100" dir="2700000" algn="tl">
                  <a:srgbClr val="000000">
                    <a:alpha val="43137"/>
                  </a:srgbClr>
                </a:outerShdw>
              </a:effectLst>
              <a:latin typeface="微软雅黑" pitchFamily="34" charset="-122"/>
              <a:ea typeface="微软雅黑" pitchFamily="34" charset="-122"/>
            </a:rPr>
            <a:t>(k=1</a:t>
          </a:r>
          <a:r>
            <a:rPr lang="en-US" altLang="zh-CN" sz="2000" b="1" dirty="0">
              <a:effectLst>
                <a:outerShdw blurRad="38100" dist="38100" dir="2700000" algn="tl">
                  <a:srgbClr val="000000">
                    <a:alpha val="43137"/>
                  </a:srgbClr>
                </a:outerShdw>
              </a:effectLst>
              <a:latin typeface="楷体" pitchFamily="49" charset="-122"/>
              <a:ea typeface="楷体" pitchFamily="49" charset="-122"/>
            </a:rPr>
            <a:t>,…,</a:t>
          </a:r>
          <a:r>
            <a:rPr lang="en-US" altLang="zh-CN" sz="2000" b="1" dirty="0">
              <a:effectLst>
                <a:outerShdw blurRad="38100" dist="38100" dir="2700000" algn="tl">
                  <a:srgbClr val="000000">
                    <a:alpha val="43137"/>
                  </a:srgbClr>
                </a:outerShdw>
              </a:effectLst>
              <a:latin typeface="微软雅黑" pitchFamily="34" charset="-122"/>
              <a:ea typeface="微软雅黑" pitchFamily="34" charset="-122"/>
            </a:rPr>
            <a:t>n)</a:t>
          </a:r>
          <a:r>
            <a:rPr lang="zh-CN" altLang="en-US" sz="2000" b="1" dirty="0">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dgm:t>
    </dgm:pt>
    <dgm:pt modelId="{CAED2AEA-F7FA-4935-BEB3-64D721A61B69}" type="parTrans" cxnId="{5EF510F9-7C53-464D-83D2-51398DEF18A9}">
      <dgm:prSet/>
      <dgm:spPr/>
      <dgm:t>
        <a:bodyPr/>
        <a:lstStyle/>
        <a:p>
          <a:endParaRPr lang="zh-CN" altLang="en-US"/>
        </a:p>
      </dgm:t>
    </dgm:pt>
    <dgm:pt modelId="{D9780F33-B887-49DE-B887-AC4AF7F04BE7}" type="sibTrans" cxnId="{5EF510F9-7C53-464D-83D2-51398DEF18A9}">
      <dgm:prSet/>
      <dgm:spPr/>
      <dgm:t>
        <a:bodyPr/>
        <a:lstStyle/>
        <a:p>
          <a:endParaRPr lang="zh-CN" altLang="en-US"/>
        </a:p>
      </dgm:t>
    </dgm:pt>
    <dgm:pt modelId="{35FA090A-72F7-454E-BB36-5146727237AE}" type="pres">
      <dgm:prSet presAssocID="{E12D36A8-C7C3-4C96-8337-8FF9E85C2F37}" presName="Name0" presStyleCnt="0">
        <dgm:presLayoutVars>
          <dgm:dir/>
          <dgm:animLvl val="lvl"/>
          <dgm:resizeHandles val="exact"/>
        </dgm:presLayoutVars>
      </dgm:prSet>
      <dgm:spPr/>
      <dgm:t>
        <a:bodyPr/>
        <a:lstStyle/>
        <a:p>
          <a:endParaRPr lang="zh-CN" altLang="en-US"/>
        </a:p>
      </dgm:t>
    </dgm:pt>
    <dgm:pt modelId="{EAFF10F1-7E51-467D-A140-FF8D636F396A}" type="pres">
      <dgm:prSet presAssocID="{EC6FEBAF-FA7D-498B-94D9-08A974764C7B}" presName="boxAndChildren" presStyleCnt="0"/>
      <dgm:spPr/>
    </dgm:pt>
    <dgm:pt modelId="{33D18482-A1C7-4D7C-B9B9-F68E6AED5C66}" type="pres">
      <dgm:prSet presAssocID="{EC6FEBAF-FA7D-498B-94D9-08A974764C7B}" presName="parentTextBox" presStyleLbl="node1" presStyleIdx="0" presStyleCnt="6"/>
      <dgm:spPr/>
      <dgm:t>
        <a:bodyPr/>
        <a:lstStyle/>
        <a:p>
          <a:endParaRPr lang="zh-CN" altLang="en-US"/>
        </a:p>
      </dgm:t>
    </dgm:pt>
    <dgm:pt modelId="{69F9F4B0-E678-4BD1-A18A-0DB1D2875A4C}" type="pres">
      <dgm:prSet presAssocID="{6C3ECB7E-347A-4C86-B073-22498C1366F5}" presName="sp" presStyleCnt="0"/>
      <dgm:spPr/>
    </dgm:pt>
    <dgm:pt modelId="{46078DA6-CA7D-4D04-B71E-3C2E7B73289F}" type="pres">
      <dgm:prSet presAssocID="{D055FFF0-3FD8-49F2-82EE-BC2245668DDA}" presName="arrowAndChildren" presStyleCnt="0"/>
      <dgm:spPr/>
    </dgm:pt>
    <dgm:pt modelId="{87B87DDF-58F8-4233-889B-6C4F961B7B63}" type="pres">
      <dgm:prSet presAssocID="{D055FFF0-3FD8-49F2-82EE-BC2245668DDA}" presName="parentTextArrow" presStyleLbl="node1" presStyleIdx="1" presStyleCnt="6"/>
      <dgm:spPr/>
      <dgm:t>
        <a:bodyPr/>
        <a:lstStyle/>
        <a:p>
          <a:endParaRPr lang="zh-CN" altLang="en-US"/>
        </a:p>
      </dgm:t>
    </dgm:pt>
    <dgm:pt modelId="{9C76DB00-8D11-4824-B740-D3EE38731798}" type="pres">
      <dgm:prSet presAssocID="{F8A699A8-059E-47E6-A7C8-B57B7BD43837}" presName="sp" presStyleCnt="0"/>
      <dgm:spPr/>
    </dgm:pt>
    <dgm:pt modelId="{AA82F137-025C-44D4-9D4D-EC26F7453507}" type="pres">
      <dgm:prSet presAssocID="{5F833C86-C176-48A0-A590-2931AF6FC472}" presName="arrowAndChildren" presStyleCnt="0"/>
      <dgm:spPr/>
    </dgm:pt>
    <dgm:pt modelId="{8155CF09-86FF-415B-9714-C5F5F2530BC4}" type="pres">
      <dgm:prSet presAssocID="{5F833C86-C176-48A0-A590-2931AF6FC472}" presName="parentTextArrow" presStyleLbl="node1" presStyleIdx="2" presStyleCnt="6"/>
      <dgm:spPr/>
      <dgm:t>
        <a:bodyPr/>
        <a:lstStyle/>
        <a:p>
          <a:endParaRPr lang="zh-CN" altLang="en-US"/>
        </a:p>
      </dgm:t>
    </dgm:pt>
    <dgm:pt modelId="{D2B84102-DFE5-42E1-821D-668E305364FF}" type="pres">
      <dgm:prSet presAssocID="{5937BB9D-A065-4BBD-9B76-CC6CD359BBFC}" presName="sp" presStyleCnt="0"/>
      <dgm:spPr/>
    </dgm:pt>
    <dgm:pt modelId="{EFF60568-0A82-4B9E-8481-678CD530D568}" type="pres">
      <dgm:prSet presAssocID="{D5CAAAC1-CEA9-4F8D-A5A3-F6BA7D134FFC}" presName="arrowAndChildren" presStyleCnt="0"/>
      <dgm:spPr/>
    </dgm:pt>
    <dgm:pt modelId="{C05EE43B-68BC-4B22-856F-BAFF64AABA28}" type="pres">
      <dgm:prSet presAssocID="{D5CAAAC1-CEA9-4F8D-A5A3-F6BA7D134FFC}" presName="parentTextArrow" presStyleLbl="node1" presStyleIdx="3" presStyleCnt="6"/>
      <dgm:spPr/>
      <dgm:t>
        <a:bodyPr/>
        <a:lstStyle/>
        <a:p>
          <a:endParaRPr lang="zh-CN" altLang="en-US"/>
        </a:p>
      </dgm:t>
    </dgm:pt>
    <dgm:pt modelId="{E50BAFAA-791A-4A73-9147-7FB70CC61D48}" type="pres">
      <dgm:prSet presAssocID="{13D24849-E79B-426B-ABEE-867C0BAF4E6C}" presName="sp" presStyleCnt="0"/>
      <dgm:spPr/>
    </dgm:pt>
    <dgm:pt modelId="{4F081715-DAC9-4C51-97BA-D03FABF45F9B}" type="pres">
      <dgm:prSet presAssocID="{EE3625BA-996B-4C58-B59F-C2461B12B319}" presName="arrowAndChildren" presStyleCnt="0"/>
      <dgm:spPr/>
    </dgm:pt>
    <dgm:pt modelId="{B383D868-53D8-44BC-9F9C-6D927E68314B}" type="pres">
      <dgm:prSet presAssocID="{EE3625BA-996B-4C58-B59F-C2461B12B319}" presName="parentTextArrow" presStyleLbl="node1" presStyleIdx="4" presStyleCnt="6" custLinFactNeighborX="901"/>
      <dgm:spPr/>
      <dgm:t>
        <a:bodyPr/>
        <a:lstStyle/>
        <a:p>
          <a:endParaRPr lang="zh-CN" altLang="en-US"/>
        </a:p>
      </dgm:t>
    </dgm:pt>
    <dgm:pt modelId="{9061A383-6FCC-4C64-9E0E-85BB4022E2D0}" type="pres">
      <dgm:prSet presAssocID="{3E38C5BD-AC58-4C59-B685-81FCB8F50E9E}" presName="sp" presStyleCnt="0"/>
      <dgm:spPr/>
    </dgm:pt>
    <dgm:pt modelId="{EDD6DA78-137E-4AEF-9F51-EA5D034EE288}" type="pres">
      <dgm:prSet presAssocID="{8110EFB6-7F03-46DA-A550-B574C4E4F27D}" presName="arrowAndChildren" presStyleCnt="0"/>
      <dgm:spPr/>
    </dgm:pt>
    <dgm:pt modelId="{541CB1BB-D2E8-47E5-B201-C221BE84A23D}" type="pres">
      <dgm:prSet presAssocID="{8110EFB6-7F03-46DA-A550-B574C4E4F27D}" presName="parentTextArrow" presStyleLbl="node1" presStyleIdx="5" presStyleCnt="6"/>
      <dgm:spPr/>
      <dgm:t>
        <a:bodyPr/>
        <a:lstStyle/>
        <a:p>
          <a:endParaRPr lang="zh-CN" altLang="en-US"/>
        </a:p>
      </dgm:t>
    </dgm:pt>
  </dgm:ptLst>
  <dgm:cxnLst>
    <dgm:cxn modelId="{7A208C69-0ED6-4D20-AB71-FABCAC59E1D8}" srcId="{E12D36A8-C7C3-4C96-8337-8FF9E85C2F37}" destId="{D5CAAAC1-CEA9-4F8D-A5A3-F6BA7D134FFC}" srcOrd="2" destOrd="0" parTransId="{F9422F22-D1B9-48FA-B833-8A74BC0A57F1}" sibTransId="{5937BB9D-A065-4BBD-9B76-CC6CD359BBFC}"/>
    <dgm:cxn modelId="{0E0837C5-914B-44F4-AF14-D9E332492EB0}" type="presOf" srcId="{E12D36A8-C7C3-4C96-8337-8FF9E85C2F37}" destId="{35FA090A-72F7-454E-BB36-5146727237AE}" srcOrd="0" destOrd="0" presId="urn:microsoft.com/office/officeart/2005/8/layout/process4"/>
    <dgm:cxn modelId="{93F9C778-130D-409D-9AC7-05F1152B0E07}" type="presOf" srcId="{D5CAAAC1-CEA9-4F8D-A5A3-F6BA7D134FFC}" destId="{C05EE43B-68BC-4B22-856F-BAFF64AABA28}" srcOrd="0" destOrd="0" presId="urn:microsoft.com/office/officeart/2005/8/layout/process4"/>
    <dgm:cxn modelId="{DEAB5104-69F3-4F5F-B542-A3D3CD87862B}" type="presOf" srcId="{EC6FEBAF-FA7D-498B-94D9-08A974764C7B}" destId="{33D18482-A1C7-4D7C-B9B9-F68E6AED5C66}" srcOrd="0" destOrd="0" presId="urn:microsoft.com/office/officeart/2005/8/layout/process4"/>
    <dgm:cxn modelId="{C69658EA-B647-457E-8C8C-C6F0407969A4}" type="presOf" srcId="{D055FFF0-3FD8-49F2-82EE-BC2245668DDA}" destId="{87B87DDF-58F8-4233-889B-6C4F961B7B63}" srcOrd="0" destOrd="0" presId="urn:microsoft.com/office/officeart/2005/8/layout/process4"/>
    <dgm:cxn modelId="{FB35C966-3714-4AF4-82A0-F6E6DD1CD980}" srcId="{E12D36A8-C7C3-4C96-8337-8FF9E85C2F37}" destId="{D055FFF0-3FD8-49F2-82EE-BC2245668DDA}" srcOrd="4" destOrd="0" parTransId="{CAFD23D8-1F26-4529-A546-06A62B7D4479}" sibTransId="{6C3ECB7E-347A-4C86-B073-22498C1366F5}"/>
    <dgm:cxn modelId="{986B6487-76E9-4498-817E-297534201792}" srcId="{E12D36A8-C7C3-4C96-8337-8FF9E85C2F37}" destId="{EE3625BA-996B-4C58-B59F-C2461B12B319}" srcOrd="1" destOrd="0" parTransId="{7AFBC058-AE48-420E-BDB5-359D84E0C0FF}" sibTransId="{13D24849-E79B-426B-ABEE-867C0BAF4E6C}"/>
    <dgm:cxn modelId="{5EF510F9-7C53-464D-83D2-51398DEF18A9}" srcId="{E12D36A8-C7C3-4C96-8337-8FF9E85C2F37}" destId="{EC6FEBAF-FA7D-498B-94D9-08A974764C7B}" srcOrd="5" destOrd="0" parTransId="{CAED2AEA-F7FA-4935-BEB3-64D721A61B69}" sibTransId="{D9780F33-B887-49DE-B887-AC4AF7F04BE7}"/>
    <dgm:cxn modelId="{A844A515-94C4-487A-847D-61BB012547BB}" srcId="{E12D36A8-C7C3-4C96-8337-8FF9E85C2F37}" destId="{8110EFB6-7F03-46DA-A550-B574C4E4F27D}" srcOrd="0" destOrd="0" parTransId="{26E57047-B4B0-408B-ABBA-C1E62B7EC16B}" sibTransId="{3E38C5BD-AC58-4C59-B685-81FCB8F50E9E}"/>
    <dgm:cxn modelId="{68F4D6C4-E679-439E-BB81-DA69A4CBB203}" srcId="{E12D36A8-C7C3-4C96-8337-8FF9E85C2F37}" destId="{5F833C86-C176-48A0-A590-2931AF6FC472}" srcOrd="3" destOrd="0" parTransId="{53DE8321-9117-4CA1-B33D-B9A572C6199D}" sibTransId="{F8A699A8-059E-47E6-A7C8-B57B7BD43837}"/>
    <dgm:cxn modelId="{B8234A5D-4DA7-4698-9864-3A90F40931AC}" type="presOf" srcId="{5F833C86-C176-48A0-A590-2931AF6FC472}" destId="{8155CF09-86FF-415B-9714-C5F5F2530BC4}" srcOrd="0" destOrd="0" presId="urn:microsoft.com/office/officeart/2005/8/layout/process4"/>
    <dgm:cxn modelId="{FD43C3F1-36E8-4D35-9735-C5988ECEF9AF}" type="presOf" srcId="{8110EFB6-7F03-46DA-A550-B574C4E4F27D}" destId="{541CB1BB-D2E8-47E5-B201-C221BE84A23D}" srcOrd="0" destOrd="0" presId="urn:microsoft.com/office/officeart/2005/8/layout/process4"/>
    <dgm:cxn modelId="{E23777C4-2CBF-47DE-A9A7-B3E9B7D47633}" type="presOf" srcId="{EE3625BA-996B-4C58-B59F-C2461B12B319}" destId="{B383D868-53D8-44BC-9F9C-6D927E68314B}" srcOrd="0" destOrd="0" presId="urn:microsoft.com/office/officeart/2005/8/layout/process4"/>
    <dgm:cxn modelId="{D013A322-A0B0-4F05-AD0B-12B948EFBE67}" type="presParOf" srcId="{35FA090A-72F7-454E-BB36-5146727237AE}" destId="{EAFF10F1-7E51-467D-A140-FF8D636F396A}" srcOrd="0" destOrd="0" presId="urn:microsoft.com/office/officeart/2005/8/layout/process4"/>
    <dgm:cxn modelId="{917AADD0-0B77-40F8-9D81-55CE0999B579}" type="presParOf" srcId="{EAFF10F1-7E51-467D-A140-FF8D636F396A}" destId="{33D18482-A1C7-4D7C-B9B9-F68E6AED5C66}" srcOrd="0" destOrd="0" presId="urn:microsoft.com/office/officeart/2005/8/layout/process4"/>
    <dgm:cxn modelId="{125F97F0-210B-4FA0-B918-AD1C29507862}" type="presParOf" srcId="{35FA090A-72F7-454E-BB36-5146727237AE}" destId="{69F9F4B0-E678-4BD1-A18A-0DB1D2875A4C}" srcOrd="1" destOrd="0" presId="urn:microsoft.com/office/officeart/2005/8/layout/process4"/>
    <dgm:cxn modelId="{5DEC994F-D31B-48D0-83D2-C15DF4FF0418}" type="presParOf" srcId="{35FA090A-72F7-454E-BB36-5146727237AE}" destId="{46078DA6-CA7D-4D04-B71E-3C2E7B73289F}" srcOrd="2" destOrd="0" presId="urn:microsoft.com/office/officeart/2005/8/layout/process4"/>
    <dgm:cxn modelId="{658F66F8-AF2A-4D6F-88C7-7514A735A9F2}" type="presParOf" srcId="{46078DA6-CA7D-4D04-B71E-3C2E7B73289F}" destId="{87B87DDF-58F8-4233-889B-6C4F961B7B63}" srcOrd="0" destOrd="0" presId="urn:microsoft.com/office/officeart/2005/8/layout/process4"/>
    <dgm:cxn modelId="{DC438AC0-F6D3-4DF8-B742-554F853ED03D}" type="presParOf" srcId="{35FA090A-72F7-454E-BB36-5146727237AE}" destId="{9C76DB00-8D11-4824-B740-D3EE38731798}" srcOrd="3" destOrd="0" presId="urn:microsoft.com/office/officeart/2005/8/layout/process4"/>
    <dgm:cxn modelId="{8672F5CC-A13C-45EF-B571-7AEF57EA77F7}" type="presParOf" srcId="{35FA090A-72F7-454E-BB36-5146727237AE}" destId="{AA82F137-025C-44D4-9D4D-EC26F7453507}" srcOrd="4" destOrd="0" presId="urn:microsoft.com/office/officeart/2005/8/layout/process4"/>
    <dgm:cxn modelId="{7AAAD53B-708A-435D-A0E1-7050942CB4F8}" type="presParOf" srcId="{AA82F137-025C-44D4-9D4D-EC26F7453507}" destId="{8155CF09-86FF-415B-9714-C5F5F2530BC4}" srcOrd="0" destOrd="0" presId="urn:microsoft.com/office/officeart/2005/8/layout/process4"/>
    <dgm:cxn modelId="{3859D549-75C3-49D7-86BD-D12DBB953ED4}" type="presParOf" srcId="{35FA090A-72F7-454E-BB36-5146727237AE}" destId="{D2B84102-DFE5-42E1-821D-668E305364FF}" srcOrd="5" destOrd="0" presId="urn:microsoft.com/office/officeart/2005/8/layout/process4"/>
    <dgm:cxn modelId="{994B3D3F-B866-43B3-B3BC-FB0A5A458BC7}" type="presParOf" srcId="{35FA090A-72F7-454E-BB36-5146727237AE}" destId="{EFF60568-0A82-4B9E-8481-678CD530D568}" srcOrd="6" destOrd="0" presId="urn:microsoft.com/office/officeart/2005/8/layout/process4"/>
    <dgm:cxn modelId="{07738473-080D-4535-84AD-3DFEB5A5F9E7}" type="presParOf" srcId="{EFF60568-0A82-4B9E-8481-678CD530D568}" destId="{C05EE43B-68BC-4B22-856F-BAFF64AABA28}" srcOrd="0" destOrd="0" presId="urn:microsoft.com/office/officeart/2005/8/layout/process4"/>
    <dgm:cxn modelId="{916A5248-A917-440A-A1EE-3D482FE9BF74}" type="presParOf" srcId="{35FA090A-72F7-454E-BB36-5146727237AE}" destId="{E50BAFAA-791A-4A73-9147-7FB70CC61D48}" srcOrd="7" destOrd="0" presId="urn:microsoft.com/office/officeart/2005/8/layout/process4"/>
    <dgm:cxn modelId="{8E6057F1-74D2-4800-85A7-912A6EE95C87}" type="presParOf" srcId="{35FA090A-72F7-454E-BB36-5146727237AE}" destId="{4F081715-DAC9-4C51-97BA-D03FABF45F9B}" srcOrd="8" destOrd="0" presId="urn:microsoft.com/office/officeart/2005/8/layout/process4"/>
    <dgm:cxn modelId="{A7237012-798F-45BC-8345-353067F7EF4C}" type="presParOf" srcId="{4F081715-DAC9-4C51-97BA-D03FABF45F9B}" destId="{B383D868-53D8-44BC-9F9C-6D927E68314B}" srcOrd="0" destOrd="0" presId="urn:microsoft.com/office/officeart/2005/8/layout/process4"/>
    <dgm:cxn modelId="{6BA8546F-652A-4ACC-99E3-348F6D1117A6}" type="presParOf" srcId="{35FA090A-72F7-454E-BB36-5146727237AE}" destId="{9061A383-6FCC-4C64-9E0E-85BB4022E2D0}" srcOrd="9" destOrd="0" presId="urn:microsoft.com/office/officeart/2005/8/layout/process4"/>
    <dgm:cxn modelId="{C403F68A-2AF4-4C76-B34C-41AEFE3A419B}" type="presParOf" srcId="{35FA090A-72F7-454E-BB36-5146727237AE}" destId="{EDD6DA78-137E-4AEF-9F51-EA5D034EE288}" srcOrd="10" destOrd="0" presId="urn:microsoft.com/office/officeart/2005/8/layout/process4"/>
    <dgm:cxn modelId="{0C94365A-1351-4EE2-8A61-E22396074273}" type="presParOf" srcId="{EDD6DA78-137E-4AEF-9F51-EA5D034EE288}" destId="{541CB1BB-D2E8-47E5-B201-C221BE84A23D}"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35EEF5-FB67-40E8-808B-C31F87DE0EA6}"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zh-CN" altLang="en-US"/>
        </a:p>
      </dgm:t>
    </dgm:pt>
    <dgm:pt modelId="{54518DC8-D1BF-47EA-92E0-DD0F19FE634A}">
      <dgm:prSet phldrT="[文本]" custT="1"/>
      <dgm:spPr/>
      <dgm:t>
        <a:bodyPr/>
        <a:lstStyle/>
        <a:p>
          <a:r>
            <a:rPr lang="en-US" altLang="zh-CN" sz="3200" b="1" dirty="0">
              <a:latin typeface="Bookman Old Style" pitchFamily="18" charset="0"/>
            </a:rPr>
            <a:t>1.</a:t>
          </a:r>
          <a:endParaRPr lang="zh-CN" altLang="en-US" sz="3200" b="1" dirty="0">
            <a:latin typeface="Bookman Old Style" pitchFamily="18" charset="0"/>
          </a:endParaRPr>
        </a:p>
      </dgm:t>
    </dgm:pt>
    <dgm:pt modelId="{4A63A0A0-5B85-454A-938D-9562ABC268E8}" type="parTrans" cxnId="{63CD2013-D667-4861-914A-A341D9E293DC}">
      <dgm:prSet/>
      <dgm:spPr/>
      <dgm:t>
        <a:bodyPr/>
        <a:lstStyle/>
        <a:p>
          <a:endParaRPr lang="zh-CN" altLang="en-US" sz="3200"/>
        </a:p>
      </dgm:t>
    </dgm:pt>
    <dgm:pt modelId="{2F148745-227E-4C26-812D-D9644844745B}" type="sibTrans" cxnId="{63CD2013-D667-4861-914A-A341D9E293DC}">
      <dgm:prSet/>
      <dgm:spPr/>
      <dgm:t>
        <a:bodyPr/>
        <a:lstStyle/>
        <a:p>
          <a:endParaRPr lang="zh-CN" altLang="en-US" sz="3200"/>
        </a:p>
      </dgm:t>
    </dgm:pt>
    <dgm:pt modelId="{83CC5C30-88B9-472A-ABAC-3BE87F009E0F}">
      <dgm:prSet phldrT="[文本]" custT="1"/>
      <dgm:spPr>
        <a:ln>
          <a:solidFill>
            <a:srgbClr val="FF0000"/>
          </a:solidFill>
        </a:ln>
      </dgm:spPr>
      <dgm:t>
        <a:bodyPr/>
        <a:lstStyle/>
        <a:p>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确定执行者及其关系</a:t>
          </a:r>
          <a:endParaRPr lang="zh-CN" altLang="en-US" sz="2800" b="1" dirty="0">
            <a:effectLst>
              <a:outerShdw blurRad="38100" dist="38100" dir="2700000" algn="tl">
                <a:srgbClr val="000000">
                  <a:alpha val="43137"/>
                </a:srgbClr>
              </a:outerShdw>
            </a:effectLst>
            <a:latin typeface="楷体" pitchFamily="49" charset="-122"/>
            <a:ea typeface="楷体" pitchFamily="49" charset="-122"/>
          </a:endParaRPr>
        </a:p>
      </dgm:t>
    </dgm:pt>
    <dgm:pt modelId="{1426009C-CFF2-4740-86EB-D4887AD048E4}" type="parTrans" cxnId="{481BA8B4-3AF7-4BD0-AB89-1D6D9A0760C3}">
      <dgm:prSet/>
      <dgm:spPr/>
      <dgm:t>
        <a:bodyPr/>
        <a:lstStyle/>
        <a:p>
          <a:endParaRPr lang="zh-CN" altLang="en-US" sz="3200"/>
        </a:p>
      </dgm:t>
    </dgm:pt>
    <dgm:pt modelId="{F03902B4-B21D-445D-AC34-5AD08445ACB4}" type="sibTrans" cxnId="{481BA8B4-3AF7-4BD0-AB89-1D6D9A0760C3}">
      <dgm:prSet/>
      <dgm:spPr/>
      <dgm:t>
        <a:bodyPr/>
        <a:lstStyle/>
        <a:p>
          <a:endParaRPr lang="zh-CN" altLang="en-US" sz="3200"/>
        </a:p>
      </dgm:t>
    </dgm:pt>
    <dgm:pt modelId="{52BD2B4A-BCA9-42C8-8753-7B6879BAF2D4}">
      <dgm:prSet phldrT="[文本]" custT="1"/>
      <dgm:spPr/>
      <dgm:t>
        <a:bodyPr/>
        <a:lstStyle/>
        <a:p>
          <a:r>
            <a:rPr lang="en-US" altLang="zh-CN" sz="3200" b="1" dirty="0">
              <a:latin typeface="Bookman Old Style" pitchFamily="18" charset="0"/>
            </a:rPr>
            <a:t>2.</a:t>
          </a:r>
          <a:endParaRPr lang="zh-CN" altLang="en-US" sz="3200" b="1" dirty="0"/>
        </a:p>
      </dgm:t>
    </dgm:pt>
    <dgm:pt modelId="{4CA2C1A0-99DE-4E81-B4CB-455F5B30B2AC}" type="parTrans" cxnId="{79A27447-0D09-4F2B-9704-9330B3BA7B7A}">
      <dgm:prSet/>
      <dgm:spPr/>
      <dgm:t>
        <a:bodyPr/>
        <a:lstStyle/>
        <a:p>
          <a:endParaRPr lang="zh-CN" altLang="en-US" sz="3200"/>
        </a:p>
      </dgm:t>
    </dgm:pt>
    <dgm:pt modelId="{70FBCB72-0E72-43F3-B225-F6CF5CADF21A}" type="sibTrans" cxnId="{79A27447-0D09-4F2B-9704-9330B3BA7B7A}">
      <dgm:prSet/>
      <dgm:spPr/>
      <dgm:t>
        <a:bodyPr/>
        <a:lstStyle/>
        <a:p>
          <a:endParaRPr lang="zh-CN" altLang="en-US" sz="3200"/>
        </a:p>
      </dgm:t>
    </dgm:pt>
    <dgm:pt modelId="{E8C59684-A5DA-4BFD-B245-810018E55D78}">
      <dgm:prSet phldrT="[文本]" custT="1"/>
      <dgm:spPr>
        <a:ln>
          <a:solidFill>
            <a:schemeClr val="tx1"/>
          </a:solidFill>
        </a:ln>
      </dgm:spPr>
      <dgm:t>
        <a:bodyPr/>
        <a:lstStyle/>
        <a:p>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标识用例</a:t>
          </a:r>
          <a:r>
            <a:rPr lang="zh-CN" altLang="en-US" sz="2800" b="1" dirty="0">
              <a:effectLst>
                <a:outerShdw blurRad="38100" dist="38100" dir="2700000" algn="tl">
                  <a:srgbClr val="000000">
                    <a:alpha val="43137"/>
                  </a:srgbClr>
                </a:outerShdw>
              </a:effectLst>
              <a:latin typeface="楷体" pitchFamily="49" charset="-122"/>
              <a:ea typeface="楷体" pitchFamily="49" charset="-122"/>
            </a:rPr>
            <a:t>，</a:t>
          </a: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确定执行者与用例之间的关系、确定用例间关系</a:t>
          </a:r>
          <a:endParaRPr lang="zh-CN" altLang="en-US" sz="2800" b="1"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gm:t>
    </dgm:pt>
    <dgm:pt modelId="{D3AB8E7C-029A-45B8-BA2A-DE348AB70AA8}" type="parTrans" cxnId="{CE1D2A34-3743-4097-8EE9-AA3502541146}">
      <dgm:prSet/>
      <dgm:spPr/>
      <dgm:t>
        <a:bodyPr/>
        <a:lstStyle/>
        <a:p>
          <a:endParaRPr lang="zh-CN" altLang="en-US" sz="3200"/>
        </a:p>
      </dgm:t>
    </dgm:pt>
    <dgm:pt modelId="{97F84FA1-939F-468D-BABE-31D665340BDC}" type="sibTrans" cxnId="{CE1D2A34-3743-4097-8EE9-AA3502541146}">
      <dgm:prSet/>
      <dgm:spPr/>
      <dgm:t>
        <a:bodyPr/>
        <a:lstStyle/>
        <a:p>
          <a:endParaRPr lang="zh-CN" altLang="en-US" sz="3200"/>
        </a:p>
      </dgm:t>
    </dgm:pt>
    <dgm:pt modelId="{A48C79C7-A00F-49AA-9D75-8DD36E80042B}">
      <dgm:prSet phldrT="[文本]" custT="1"/>
      <dgm:spPr/>
      <dgm:t>
        <a:bodyPr/>
        <a:lstStyle/>
        <a:p>
          <a:r>
            <a:rPr lang="en-US" altLang="zh-CN" sz="3200" b="1" dirty="0">
              <a:latin typeface="Bookman Old Style" pitchFamily="18" charset="0"/>
            </a:rPr>
            <a:t>3.</a:t>
          </a:r>
          <a:endParaRPr lang="zh-CN" altLang="en-US" sz="3200" b="1" dirty="0"/>
        </a:p>
      </dgm:t>
    </dgm:pt>
    <dgm:pt modelId="{4D8F32ED-5605-463D-8B84-E250095394CF}" type="parTrans" cxnId="{F368DC25-9B85-47A8-8F7E-5C47CE45C9FB}">
      <dgm:prSet/>
      <dgm:spPr/>
      <dgm:t>
        <a:bodyPr/>
        <a:lstStyle/>
        <a:p>
          <a:endParaRPr lang="zh-CN" altLang="en-US" sz="3200"/>
        </a:p>
      </dgm:t>
    </dgm:pt>
    <dgm:pt modelId="{C232BD11-E9CC-432F-9ACD-F52859F66827}" type="sibTrans" cxnId="{F368DC25-9B85-47A8-8F7E-5C47CE45C9FB}">
      <dgm:prSet/>
      <dgm:spPr/>
      <dgm:t>
        <a:bodyPr/>
        <a:lstStyle/>
        <a:p>
          <a:endParaRPr lang="zh-CN" altLang="en-US" sz="3200"/>
        </a:p>
      </dgm:t>
    </dgm:pt>
    <dgm:pt modelId="{512A5DBB-5AD4-4929-9EF7-9E11BBFC6681}">
      <dgm:prSet phldrT="[文本]" custT="1"/>
      <dgm:spPr>
        <a:ln>
          <a:solidFill>
            <a:schemeClr val="tx1"/>
          </a:solidFill>
        </a:ln>
      </dgm:spPr>
      <dgm:t>
        <a:bodyPr/>
        <a:lstStyle/>
        <a:p>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描述用例（交互动作序列）</a:t>
          </a:r>
          <a:endParaRPr lang="zh-CN" altLang="en-US" sz="2800" b="1"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gm:t>
    </dgm:pt>
    <dgm:pt modelId="{8EF021B6-8C0D-4E85-B551-2D62442BD1A4}" type="parTrans" cxnId="{09229188-ADB3-4681-9D8A-1617CC81937B}">
      <dgm:prSet/>
      <dgm:spPr/>
      <dgm:t>
        <a:bodyPr/>
        <a:lstStyle/>
        <a:p>
          <a:endParaRPr lang="zh-CN" altLang="en-US" sz="3200"/>
        </a:p>
      </dgm:t>
    </dgm:pt>
    <dgm:pt modelId="{9E3123B3-3229-4E49-9F0C-A0A75CA6EC2C}" type="sibTrans" cxnId="{09229188-ADB3-4681-9D8A-1617CC81937B}">
      <dgm:prSet/>
      <dgm:spPr/>
      <dgm:t>
        <a:bodyPr/>
        <a:lstStyle/>
        <a:p>
          <a:endParaRPr lang="zh-CN" altLang="en-US" sz="3200"/>
        </a:p>
      </dgm:t>
    </dgm:pt>
    <dgm:pt modelId="{FBAA478D-33EF-487D-8D92-B8CE96E1F8C4}" type="pres">
      <dgm:prSet presAssocID="{D535EEF5-FB67-40E8-808B-C31F87DE0EA6}" presName="linearFlow" presStyleCnt="0">
        <dgm:presLayoutVars>
          <dgm:dir/>
          <dgm:animLvl val="lvl"/>
          <dgm:resizeHandles val="exact"/>
        </dgm:presLayoutVars>
      </dgm:prSet>
      <dgm:spPr/>
      <dgm:t>
        <a:bodyPr/>
        <a:lstStyle/>
        <a:p>
          <a:endParaRPr lang="zh-CN" altLang="en-US"/>
        </a:p>
      </dgm:t>
    </dgm:pt>
    <dgm:pt modelId="{6C2A016C-DA86-4740-BFEE-C7661E727C83}" type="pres">
      <dgm:prSet presAssocID="{54518DC8-D1BF-47EA-92E0-DD0F19FE634A}" presName="composite" presStyleCnt="0"/>
      <dgm:spPr/>
    </dgm:pt>
    <dgm:pt modelId="{63951282-11D0-4E12-8194-058A51A7A440}" type="pres">
      <dgm:prSet presAssocID="{54518DC8-D1BF-47EA-92E0-DD0F19FE634A}" presName="parentText" presStyleLbl="alignNode1" presStyleIdx="0" presStyleCnt="3">
        <dgm:presLayoutVars>
          <dgm:chMax val="1"/>
          <dgm:bulletEnabled val="1"/>
        </dgm:presLayoutVars>
      </dgm:prSet>
      <dgm:spPr/>
      <dgm:t>
        <a:bodyPr/>
        <a:lstStyle/>
        <a:p>
          <a:endParaRPr lang="zh-CN" altLang="en-US"/>
        </a:p>
      </dgm:t>
    </dgm:pt>
    <dgm:pt modelId="{9DBCE2B9-9409-4633-ADB2-B050AF9380EE}" type="pres">
      <dgm:prSet presAssocID="{54518DC8-D1BF-47EA-92E0-DD0F19FE634A}" presName="descendantText" presStyleLbl="alignAcc1" presStyleIdx="0" presStyleCnt="3" custLinFactY="-100000" custLinFactNeighborX="28897" custLinFactNeighborY="-129659">
        <dgm:presLayoutVars>
          <dgm:bulletEnabled val="1"/>
        </dgm:presLayoutVars>
      </dgm:prSet>
      <dgm:spPr/>
      <dgm:t>
        <a:bodyPr/>
        <a:lstStyle/>
        <a:p>
          <a:endParaRPr lang="zh-CN" altLang="en-US"/>
        </a:p>
      </dgm:t>
    </dgm:pt>
    <dgm:pt modelId="{7913C09D-94A8-4C30-B2A4-23B593CFA2D1}" type="pres">
      <dgm:prSet presAssocID="{2F148745-227E-4C26-812D-D9644844745B}" presName="sp" presStyleCnt="0"/>
      <dgm:spPr/>
    </dgm:pt>
    <dgm:pt modelId="{B3255170-5A77-4ADA-A13F-BA1155A5D205}" type="pres">
      <dgm:prSet presAssocID="{52BD2B4A-BCA9-42C8-8753-7B6879BAF2D4}" presName="composite" presStyleCnt="0"/>
      <dgm:spPr/>
    </dgm:pt>
    <dgm:pt modelId="{1CD270FC-0D0E-46C9-94C1-B006FD31B379}" type="pres">
      <dgm:prSet presAssocID="{52BD2B4A-BCA9-42C8-8753-7B6879BAF2D4}" presName="parentText" presStyleLbl="alignNode1" presStyleIdx="1" presStyleCnt="3">
        <dgm:presLayoutVars>
          <dgm:chMax val="1"/>
          <dgm:bulletEnabled val="1"/>
        </dgm:presLayoutVars>
      </dgm:prSet>
      <dgm:spPr/>
      <dgm:t>
        <a:bodyPr/>
        <a:lstStyle/>
        <a:p>
          <a:endParaRPr lang="zh-CN" altLang="en-US"/>
        </a:p>
      </dgm:t>
    </dgm:pt>
    <dgm:pt modelId="{E42D4482-0214-4877-9FE7-3ABBD9C091DC}" type="pres">
      <dgm:prSet presAssocID="{52BD2B4A-BCA9-42C8-8753-7B6879BAF2D4}" presName="descendantText" presStyleLbl="alignAcc1" presStyleIdx="1" presStyleCnt="3">
        <dgm:presLayoutVars>
          <dgm:bulletEnabled val="1"/>
        </dgm:presLayoutVars>
      </dgm:prSet>
      <dgm:spPr/>
      <dgm:t>
        <a:bodyPr/>
        <a:lstStyle/>
        <a:p>
          <a:endParaRPr lang="zh-CN" altLang="en-US"/>
        </a:p>
      </dgm:t>
    </dgm:pt>
    <dgm:pt modelId="{0D6A51A8-16CA-4FA2-BBF9-96F904EBDE5D}" type="pres">
      <dgm:prSet presAssocID="{70FBCB72-0E72-43F3-B225-F6CF5CADF21A}" presName="sp" presStyleCnt="0"/>
      <dgm:spPr/>
    </dgm:pt>
    <dgm:pt modelId="{B27FB119-BBCB-4DC7-8BD1-90C732342F4E}" type="pres">
      <dgm:prSet presAssocID="{A48C79C7-A00F-49AA-9D75-8DD36E80042B}" presName="composite" presStyleCnt="0"/>
      <dgm:spPr/>
    </dgm:pt>
    <dgm:pt modelId="{EBA6B958-B8AE-4F89-8DB9-1EDB3AC93E9A}" type="pres">
      <dgm:prSet presAssocID="{A48C79C7-A00F-49AA-9D75-8DD36E80042B}" presName="parentText" presStyleLbl="alignNode1" presStyleIdx="2" presStyleCnt="3">
        <dgm:presLayoutVars>
          <dgm:chMax val="1"/>
          <dgm:bulletEnabled val="1"/>
        </dgm:presLayoutVars>
      </dgm:prSet>
      <dgm:spPr/>
      <dgm:t>
        <a:bodyPr/>
        <a:lstStyle/>
        <a:p>
          <a:endParaRPr lang="zh-CN" altLang="en-US"/>
        </a:p>
      </dgm:t>
    </dgm:pt>
    <dgm:pt modelId="{94ED5201-9CEA-4C97-98BB-09B5D0CE7E5E}" type="pres">
      <dgm:prSet presAssocID="{A48C79C7-A00F-49AA-9D75-8DD36E80042B}" presName="descendantText" presStyleLbl="alignAcc1" presStyleIdx="2" presStyleCnt="3">
        <dgm:presLayoutVars>
          <dgm:bulletEnabled val="1"/>
        </dgm:presLayoutVars>
      </dgm:prSet>
      <dgm:spPr/>
      <dgm:t>
        <a:bodyPr/>
        <a:lstStyle/>
        <a:p>
          <a:endParaRPr lang="zh-CN" altLang="en-US"/>
        </a:p>
      </dgm:t>
    </dgm:pt>
  </dgm:ptLst>
  <dgm:cxnLst>
    <dgm:cxn modelId="{6062A6EC-00B8-45F4-AE2D-7FE349FF29E1}" type="presOf" srcId="{E8C59684-A5DA-4BFD-B245-810018E55D78}" destId="{E42D4482-0214-4877-9FE7-3ABBD9C091DC}" srcOrd="0" destOrd="0" presId="urn:microsoft.com/office/officeart/2005/8/layout/chevron2"/>
    <dgm:cxn modelId="{F368DC25-9B85-47A8-8F7E-5C47CE45C9FB}" srcId="{D535EEF5-FB67-40E8-808B-C31F87DE0EA6}" destId="{A48C79C7-A00F-49AA-9D75-8DD36E80042B}" srcOrd="2" destOrd="0" parTransId="{4D8F32ED-5605-463D-8B84-E250095394CF}" sibTransId="{C232BD11-E9CC-432F-9ACD-F52859F66827}"/>
    <dgm:cxn modelId="{481BA8B4-3AF7-4BD0-AB89-1D6D9A0760C3}" srcId="{54518DC8-D1BF-47EA-92E0-DD0F19FE634A}" destId="{83CC5C30-88B9-472A-ABAC-3BE87F009E0F}" srcOrd="0" destOrd="0" parTransId="{1426009C-CFF2-4740-86EB-D4887AD048E4}" sibTransId="{F03902B4-B21D-445D-AC34-5AD08445ACB4}"/>
    <dgm:cxn modelId="{0211925C-467F-4548-9CDB-B175BFF0F440}" type="presOf" srcId="{D535EEF5-FB67-40E8-808B-C31F87DE0EA6}" destId="{FBAA478D-33EF-487D-8D92-B8CE96E1F8C4}" srcOrd="0" destOrd="0" presId="urn:microsoft.com/office/officeart/2005/8/layout/chevron2"/>
    <dgm:cxn modelId="{F19E1573-062F-4965-B081-2F4D67B0D50F}" type="presOf" srcId="{A48C79C7-A00F-49AA-9D75-8DD36E80042B}" destId="{EBA6B958-B8AE-4F89-8DB9-1EDB3AC93E9A}" srcOrd="0" destOrd="0" presId="urn:microsoft.com/office/officeart/2005/8/layout/chevron2"/>
    <dgm:cxn modelId="{63CD2013-D667-4861-914A-A341D9E293DC}" srcId="{D535EEF5-FB67-40E8-808B-C31F87DE0EA6}" destId="{54518DC8-D1BF-47EA-92E0-DD0F19FE634A}" srcOrd="0" destOrd="0" parTransId="{4A63A0A0-5B85-454A-938D-9562ABC268E8}" sibTransId="{2F148745-227E-4C26-812D-D9644844745B}"/>
    <dgm:cxn modelId="{0AC340E4-C5BB-40CA-B155-907B94A4AA4A}" type="presOf" srcId="{52BD2B4A-BCA9-42C8-8753-7B6879BAF2D4}" destId="{1CD270FC-0D0E-46C9-94C1-B006FD31B379}" srcOrd="0" destOrd="0" presId="urn:microsoft.com/office/officeart/2005/8/layout/chevron2"/>
    <dgm:cxn modelId="{CE1D2A34-3743-4097-8EE9-AA3502541146}" srcId="{52BD2B4A-BCA9-42C8-8753-7B6879BAF2D4}" destId="{E8C59684-A5DA-4BFD-B245-810018E55D78}" srcOrd="0" destOrd="0" parTransId="{D3AB8E7C-029A-45B8-BA2A-DE348AB70AA8}" sibTransId="{97F84FA1-939F-468D-BABE-31D665340BDC}"/>
    <dgm:cxn modelId="{D4A30E9A-C041-4CA0-BFD5-2364F8177D92}" type="presOf" srcId="{83CC5C30-88B9-472A-ABAC-3BE87F009E0F}" destId="{9DBCE2B9-9409-4633-ADB2-B050AF9380EE}" srcOrd="0" destOrd="0" presId="urn:microsoft.com/office/officeart/2005/8/layout/chevron2"/>
    <dgm:cxn modelId="{48AE53FD-AAD0-44CA-B3ED-C1C3080E1596}" type="presOf" srcId="{54518DC8-D1BF-47EA-92E0-DD0F19FE634A}" destId="{63951282-11D0-4E12-8194-058A51A7A440}" srcOrd="0" destOrd="0" presId="urn:microsoft.com/office/officeart/2005/8/layout/chevron2"/>
    <dgm:cxn modelId="{79A27447-0D09-4F2B-9704-9330B3BA7B7A}" srcId="{D535EEF5-FB67-40E8-808B-C31F87DE0EA6}" destId="{52BD2B4A-BCA9-42C8-8753-7B6879BAF2D4}" srcOrd="1" destOrd="0" parTransId="{4CA2C1A0-99DE-4E81-B4CB-455F5B30B2AC}" sibTransId="{70FBCB72-0E72-43F3-B225-F6CF5CADF21A}"/>
    <dgm:cxn modelId="{5BC8005D-F0DC-4161-9ADD-B1DF5A6CC239}" type="presOf" srcId="{512A5DBB-5AD4-4929-9EF7-9E11BBFC6681}" destId="{94ED5201-9CEA-4C97-98BB-09B5D0CE7E5E}" srcOrd="0" destOrd="0" presId="urn:microsoft.com/office/officeart/2005/8/layout/chevron2"/>
    <dgm:cxn modelId="{09229188-ADB3-4681-9D8A-1617CC81937B}" srcId="{A48C79C7-A00F-49AA-9D75-8DD36E80042B}" destId="{512A5DBB-5AD4-4929-9EF7-9E11BBFC6681}" srcOrd="0" destOrd="0" parTransId="{8EF021B6-8C0D-4E85-B551-2D62442BD1A4}" sibTransId="{9E3123B3-3229-4E49-9F0C-A0A75CA6EC2C}"/>
    <dgm:cxn modelId="{E81BD9A5-6A16-4B42-A131-6F6783577947}" type="presParOf" srcId="{FBAA478D-33EF-487D-8D92-B8CE96E1F8C4}" destId="{6C2A016C-DA86-4740-BFEE-C7661E727C83}" srcOrd="0" destOrd="0" presId="urn:microsoft.com/office/officeart/2005/8/layout/chevron2"/>
    <dgm:cxn modelId="{8E4D64E1-757D-4B14-AD80-5A0DE5A9354E}" type="presParOf" srcId="{6C2A016C-DA86-4740-BFEE-C7661E727C83}" destId="{63951282-11D0-4E12-8194-058A51A7A440}" srcOrd="0" destOrd="0" presId="urn:microsoft.com/office/officeart/2005/8/layout/chevron2"/>
    <dgm:cxn modelId="{DA075E4A-2D2A-4809-AD50-005BFD251AB3}" type="presParOf" srcId="{6C2A016C-DA86-4740-BFEE-C7661E727C83}" destId="{9DBCE2B9-9409-4633-ADB2-B050AF9380EE}" srcOrd="1" destOrd="0" presId="urn:microsoft.com/office/officeart/2005/8/layout/chevron2"/>
    <dgm:cxn modelId="{87247533-D499-4F5C-BD07-7AD3B8BC8E91}" type="presParOf" srcId="{FBAA478D-33EF-487D-8D92-B8CE96E1F8C4}" destId="{7913C09D-94A8-4C30-B2A4-23B593CFA2D1}" srcOrd="1" destOrd="0" presId="urn:microsoft.com/office/officeart/2005/8/layout/chevron2"/>
    <dgm:cxn modelId="{F511570B-D185-4848-AFD5-9697F163BB07}" type="presParOf" srcId="{FBAA478D-33EF-487D-8D92-B8CE96E1F8C4}" destId="{B3255170-5A77-4ADA-A13F-BA1155A5D205}" srcOrd="2" destOrd="0" presId="urn:microsoft.com/office/officeart/2005/8/layout/chevron2"/>
    <dgm:cxn modelId="{D90CFD91-360F-4D05-9A57-25CD92BF78F1}" type="presParOf" srcId="{B3255170-5A77-4ADA-A13F-BA1155A5D205}" destId="{1CD270FC-0D0E-46C9-94C1-B006FD31B379}" srcOrd="0" destOrd="0" presId="urn:microsoft.com/office/officeart/2005/8/layout/chevron2"/>
    <dgm:cxn modelId="{2E71BC5A-F146-496D-B375-687790F4D2E0}" type="presParOf" srcId="{B3255170-5A77-4ADA-A13F-BA1155A5D205}" destId="{E42D4482-0214-4877-9FE7-3ABBD9C091DC}" srcOrd="1" destOrd="0" presId="urn:microsoft.com/office/officeart/2005/8/layout/chevron2"/>
    <dgm:cxn modelId="{ADEBBF74-7066-47E5-9B5A-77784719600C}" type="presParOf" srcId="{FBAA478D-33EF-487D-8D92-B8CE96E1F8C4}" destId="{0D6A51A8-16CA-4FA2-BBF9-96F904EBDE5D}" srcOrd="3" destOrd="0" presId="urn:microsoft.com/office/officeart/2005/8/layout/chevron2"/>
    <dgm:cxn modelId="{D69D016C-7A0C-469F-8E05-82F9926981BC}" type="presParOf" srcId="{FBAA478D-33EF-487D-8D92-B8CE96E1F8C4}" destId="{B27FB119-BBCB-4DC7-8BD1-90C732342F4E}" srcOrd="4" destOrd="0" presId="urn:microsoft.com/office/officeart/2005/8/layout/chevron2"/>
    <dgm:cxn modelId="{6D450E70-7182-49D2-BF78-46D3969B119A}" type="presParOf" srcId="{B27FB119-BBCB-4DC7-8BD1-90C732342F4E}" destId="{EBA6B958-B8AE-4F89-8DB9-1EDB3AC93E9A}" srcOrd="0" destOrd="0" presId="urn:microsoft.com/office/officeart/2005/8/layout/chevron2"/>
    <dgm:cxn modelId="{0DD8BB74-C8CB-4537-A4D6-A7F8EC656AD2}" type="presParOf" srcId="{B27FB119-BBCB-4DC7-8BD1-90C732342F4E}" destId="{94ED5201-9CEA-4C97-98BB-09B5D0CE7E5E}"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535EEF5-FB67-40E8-808B-C31F87DE0EA6}"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zh-CN" altLang="en-US"/>
        </a:p>
      </dgm:t>
    </dgm:pt>
    <dgm:pt modelId="{54518DC8-D1BF-47EA-92E0-DD0F19FE634A}">
      <dgm:prSet phldrT="[文本]" custT="1"/>
      <dgm:spPr/>
      <dgm:t>
        <a:bodyPr/>
        <a:lstStyle/>
        <a:p>
          <a:r>
            <a:rPr lang="en-US" altLang="zh-CN" sz="3200" b="1" dirty="0">
              <a:latin typeface="Bookman Old Style" pitchFamily="18" charset="0"/>
            </a:rPr>
            <a:t>1.</a:t>
          </a:r>
          <a:endParaRPr lang="zh-CN" altLang="en-US" sz="3200" b="1" dirty="0">
            <a:latin typeface="Bookman Old Style" pitchFamily="18" charset="0"/>
          </a:endParaRPr>
        </a:p>
      </dgm:t>
    </dgm:pt>
    <dgm:pt modelId="{4A63A0A0-5B85-454A-938D-9562ABC268E8}" type="parTrans" cxnId="{63CD2013-D667-4861-914A-A341D9E293DC}">
      <dgm:prSet/>
      <dgm:spPr/>
      <dgm:t>
        <a:bodyPr/>
        <a:lstStyle/>
        <a:p>
          <a:endParaRPr lang="zh-CN" altLang="en-US" sz="3200"/>
        </a:p>
      </dgm:t>
    </dgm:pt>
    <dgm:pt modelId="{2F148745-227E-4C26-812D-D9644844745B}" type="sibTrans" cxnId="{63CD2013-D667-4861-914A-A341D9E293DC}">
      <dgm:prSet/>
      <dgm:spPr/>
      <dgm:t>
        <a:bodyPr/>
        <a:lstStyle/>
        <a:p>
          <a:endParaRPr lang="zh-CN" altLang="en-US" sz="3200"/>
        </a:p>
      </dgm:t>
    </dgm:pt>
    <dgm:pt modelId="{83CC5C30-88B9-472A-ABAC-3BE87F009E0F}">
      <dgm:prSet phldrT="[文本]" custT="1"/>
      <dgm:spPr>
        <a:ln>
          <a:solidFill>
            <a:schemeClr val="tx1"/>
          </a:solidFill>
        </a:ln>
      </dgm:spPr>
      <dgm:t>
        <a:bodyPr/>
        <a:lstStyle/>
        <a:p>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确定执行者及其关系</a:t>
          </a:r>
          <a:endParaRPr lang="zh-CN" altLang="en-US" sz="2800" b="1" dirty="0">
            <a:effectLst>
              <a:outerShdw blurRad="38100" dist="38100" dir="2700000" algn="tl">
                <a:srgbClr val="000000">
                  <a:alpha val="43137"/>
                </a:srgbClr>
              </a:outerShdw>
            </a:effectLst>
            <a:latin typeface="楷体" pitchFamily="49" charset="-122"/>
            <a:ea typeface="楷体" pitchFamily="49" charset="-122"/>
          </a:endParaRPr>
        </a:p>
      </dgm:t>
    </dgm:pt>
    <dgm:pt modelId="{1426009C-CFF2-4740-86EB-D4887AD048E4}" type="parTrans" cxnId="{481BA8B4-3AF7-4BD0-AB89-1D6D9A0760C3}">
      <dgm:prSet/>
      <dgm:spPr/>
      <dgm:t>
        <a:bodyPr/>
        <a:lstStyle/>
        <a:p>
          <a:endParaRPr lang="zh-CN" altLang="en-US" sz="3200"/>
        </a:p>
      </dgm:t>
    </dgm:pt>
    <dgm:pt modelId="{F03902B4-B21D-445D-AC34-5AD08445ACB4}" type="sibTrans" cxnId="{481BA8B4-3AF7-4BD0-AB89-1D6D9A0760C3}">
      <dgm:prSet/>
      <dgm:spPr/>
      <dgm:t>
        <a:bodyPr/>
        <a:lstStyle/>
        <a:p>
          <a:endParaRPr lang="zh-CN" altLang="en-US" sz="3200"/>
        </a:p>
      </dgm:t>
    </dgm:pt>
    <dgm:pt modelId="{52BD2B4A-BCA9-42C8-8753-7B6879BAF2D4}">
      <dgm:prSet phldrT="[文本]" custT="1"/>
      <dgm:spPr/>
      <dgm:t>
        <a:bodyPr/>
        <a:lstStyle/>
        <a:p>
          <a:r>
            <a:rPr lang="en-US" altLang="zh-CN" sz="3200" b="1" dirty="0">
              <a:latin typeface="Bookman Old Style" pitchFamily="18" charset="0"/>
            </a:rPr>
            <a:t>2.</a:t>
          </a:r>
          <a:endParaRPr lang="zh-CN" altLang="en-US" sz="3200" b="1" dirty="0"/>
        </a:p>
      </dgm:t>
    </dgm:pt>
    <dgm:pt modelId="{4CA2C1A0-99DE-4E81-B4CB-455F5B30B2AC}" type="parTrans" cxnId="{79A27447-0D09-4F2B-9704-9330B3BA7B7A}">
      <dgm:prSet/>
      <dgm:spPr/>
      <dgm:t>
        <a:bodyPr/>
        <a:lstStyle/>
        <a:p>
          <a:endParaRPr lang="zh-CN" altLang="en-US" sz="3200"/>
        </a:p>
      </dgm:t>
    </dgm:pt>
    <dgm:pt modelId="{70FBCB72-0E72-43F3-B225-F6CF5CADF21A}" type="sibTrans" cxnId="{79A27447-0D09-4F2B-9704-9330B3BA7B7A}">
      <dgm:prSet/>
      <dgm:spPr/>
      <dgm:t>
        <a:bodyPr/>
        <a:lstStyle/>
        <a:p>
          <a:endParaRPr lang="zh-CN" altLang="en-US" sz="3200"/>
        </a:p>
      </dgm:t>
    </dgm:pt>
    <dgm:pt modelId="{E8C59684-A5DA-4BFD-B245-810018E55D78}">
      <dgm:prSet phldrT="[文本]" custT="1"/>
      <dgm:spPr>
        <a:ln>
          <a:solidFill>
            <a:schemeClr val="tx1"/>
          </a:solidFill>
        </a:ln>
      </dgm:spPr>
      <dgm:t>
        <a:bodyPr/>
        <a:lstStyle/>
        <a:p>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标识用例</a:t>
          </a:r>
          <a:r>
            <a:rPr lang="zh-CN" altLang="en-US" sz="2800" b="1" dirty="0">
              <a:effectLst>
                <a:outerShdw blurRad="38100" dist="38100" dir="2700000" algn="tl">
                  <a:srgbClr val="000000">
                    <a:alpha val="43137"/>
                  </a:srgbClr>
                </a:outerShdw>
              </a:effectLst>
              <a:latin typeface="楷体" pitchFamily="49" charset="-122"/>
              <a:ea typeface="楷体" pitchFamily="49" charset="-122"/>
            </a:rPr>
            <a:t>，</a:t>
          </a: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确定执行者与用例之间的关系、确定用例间关系</a:t>
          </a:r>
          <a:endParaRPr lang="zh-CN" altLang="en-US" sz="2800" b="1"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gm:t>
    </dgm:pt>
    <dgm:pt modelId="{D3AB8E7C-029A-45B8-BA2A-DE348AB70AA8}" type="parTrans" cxnId="{CE1D2A34-3743-4097-8EE9-AA3502541146}">
      <dgm:prSet/>
      <dgm:spPr/>
      <dgm:t>
        <a:bodyPr/>
        <a:lstStyle/>
        <a:p>
          <a:endParaRPr lang="zh-CN" altLang="en-US" sz="3200"/>
        </a:p>
      </dgm:t>
    </dgm:pt>
    <dgm:pt modelId="{97F84FA1-939F-468D-BABE-31D665340BDC}" type="sibTrans" cxnId="{CE1D2A34-3743-4097-8EE9-AA3502541146}">
      <dgm:prSet/>
      <dgm:spPr/>
      <dgm:t>
        <a:bodyPr/>
        <a:lstStyle/>
        <a:p>
          <a:endParaRPr lang="zh-CN" altLang="en-US" sz="3200"/>
        </a:p>
      </dgm:t>
    </dgm:pt>
    <dgm:pt modelId="{A48C79C7-A00F-49AA-9D75-8DD36E80042B}">
      <dgm:prSet phldrT="[文本]" custT="1"/>
      <dgm:spPr/>
      <dgm:t>
        <a:bodyPr/>
        <a:lstStyle/>
        <a:p>
          <a:r>
            <a:rPr lang="en-US" altLang="zh-CN" sz="3200" b="1" dirty="0">
              <a:latin typeface="Bookman Old Style" pitchFamily="18" charset="0"/>
            </a:rPr>
            <a:t>3.</a:t>
          </a:r>
          <a:endParaRPr lang="zh-CN" altLang="en-US" sz="3200" b="1" dirty="0"/>
        </a:p>
      </dgm:t>
    </dgm:pt>
    <dgm:pt modelId="{4D8F32ED-5605-463D-8B84-E250095394CF}" type="parTrans" cxnId="{F368DC25-9B85-47A8-8F7E-5C47CE45C9FB}">
      <dgm:prSet/>
      <dgm:spPr/>
      <dgm:t>
        <a:bodyPr/>
        <a:lstStyle/>
        <a:p>
          <a:endParaRPr lang="zh-CN" altLang="en-US" sz="3200"/>
        </a:p>
      </dgm:t>
    </dgm:pt>
    <dgm:pt modelId="{C232BD11-E9CC-432F-9ACD-F52859F66827}" type="sibTrans" cxnId="{F368DC25-9B85-47A8-8F7E-5C47CE45C9FB}">
      <dgm:prSet/>
      <dgm:spPr/>
      <dgm:t>
        <a:bodyPr/>
        <a:lstStyle/>
        <a:p>
          <a:endParaRPr lang="zh-CN" altLang="en-US" sz="3200"/>
        </a:p>
      </dgm:t>
    </dgm:pt>
    <dgm:pt modelId="{512A5DBB-5AD4-4929-9EF7-9E11BBFC6681}">
      <dgm:prSet phldrT="[文本]" custT="1"/>
      <dgm:spPr>
        <a:ln>
          <a:solidFill>
            <a:srgbClr val="FF0000"/>
          </a:solidFill>
        </a:ln>
      </dgm:spPr>
      <dgm:t>
        <a:bodyPr/>
        <a:lstStyle/>
        <a:p>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描述用例（交互动作序列）</a:t>
          </a:r>
          <a:endParaRPr lang="zh-CN" altLang="en-US" sz="2800" b="1"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gm:t>
    </dgm:pt>
    <dgm:pt modelId="{8EF021B6-8C0D-4E85-B551-2D62442BD1A4}" type="parTrans" cxnId="{09229188-ADB3-4681-9D8A-1617CC81937B}">
      <dgm:prSet/>
      <dgm:spPr/>
      <dgm:t>
        <a:bodyPr/>
        <a:lstStyle/>
        <a:p>
          <a:endParaRPr lang="zh-CN" altLang="en-US" sz="3200"/>
        </a:p>
      </dgm:t>
    </dgm:pt>
    <dgm:pt modelId="{9E3123B3-3229-4E49-9F0C-A0A75CA6EC2C}" type="sibTrans" cxnId="{09229188-ADB3-4681-9D8A-1617CC81937B}">
      <dgm:prSet/>
      <dgm:spPr/>
      <dgm:t>
        <a:bodyPr/>
        <a:lstStyle/>
        <a:p>
          <a:endParaRPr lang="zh-CN" altLang="en-US" sz="3200"/>
        </a:p>
      </dgm:t>
    </dgm:pt>
    <dgm:pt modelId="{FBAA478D-33EF-487D-8D92-B8CE96E1F8C4}" type="pres">
      <dgm:prSet presAssocID="{D535EEF5-FB67-40E8-808B-C31F87DE0EA6}" presName="linearFlow" presStyleCnt="0">
        <dgm:presLayoutVars>
          <dgm:dir/>
          <dgm:animLvl val="lvl"/>
          <dgm:resizeHandles val="exact"/>
        </dgm:presLayoutVars>
      </dgm:prSet>
      <dgm:spPr/>
      <dgm:t>
        <a:bodyPr/>
        <a:lstStyle/>
        <a:p>
          <a:endParaRPr lang="zh-CN" altLang="en-US"/>
        </a:p>
      </dgm:t>
    </dgm:pt>
    <dgm:pt modelId="{6C2A016C-DA86-4740-BFEE-C7661E727C83}" type="pres">
      <dgm:prSet presAssocID="{54518DC8-D1BF-47EA-92E0-DD0F19FE634A}" presName="composite" presStyleCnt="0"/>
      <dgm:spPr/>
    </dgm:pt>
    <dgm:pt modelId="{63951282-11D0-4E12-8194-058A51A7A440}" type="pres">
      <dgm:prSet presAssocID="{54518DC8-D1BF-47EA-92E0-DD0F19FE634A}" presName="parentText" presStyleLbl="alignNode1" presStyleIdx="0" presStyleCnt="3">
        <dgm:presLayoutVars>
          <dgm:chMax val="1"/>
          <dgm:bulletEnabled val="1"/>
        </dgm:presLayoutVars>
      </dgm:prSet>
      <dgm:spPr/>
      <dgm:t>
        <a:bodyPr/>
        <a:lstStyle/>
        <a:p>
          <a:endParaRPr lang="zh-CN" altLang="en-US"/>
        </a:p>
      </dgm:t>
    </dgm:pt>
    <dgm:pt modelId="{9DBCE2B9-9409-4633-ADB2-B050AF9380EE}" type="pres">
      <dgm:prSet presAssocID="{54518DC8-D1BF-47EA-92E0-DD0F19FE634A}" presName="descendantText" presStyleLbl="alignAcc1" presStyleIdx="0" presStyleCnt="3" custLinFactY="-100000" custLinFactNeighborX="28897" custLinFactNeighborY="-129659">
        <dgm:presLayoutVars>
          <dgm:bulletEnabled val="1"/>
        </dgm:presLayoutVars>
      </dgm:prSet>
      <dgm:spPr/>
      <dgm:t>
        <a:bodyPr/>
        <a:lstStyle/>
        <a:p>
          <a:endParaRPr lang="zh-CN" altLang="en-US"/>
        </a:p>
      </dgm:t>
    </dgm:pt>
    <dgm:pt modelId="{7913C09D-94A8-4C30-B2A4-23B593CFA2D1}" type="pres">
      <dgm:prSet presAssocID="{2F148745-227E-4C26-812D-D9644844745B}" presName="sp" presStyleCnt="0"/>
      <dgm:spPr/>
    </dgm:pt>
    <dgm:pt modelId="{B3255170-5A77-4ADA-A13F-BA1155A5D205}" type="pres">
      <dgm:prSet presAssocID="{52BD2B4A-BCA9-42C8-8753-7B6879BAF2D4}" presName="composite" presStyleCnt="0"/>
      <dgm:spPr/>
    </dgm:pt>
    <dgm:pt modelId="{1CD270FC-0D0E-46C9-94C1-B006FD31B379}" type="pres">
      <dgm:prSet presAssocID="{52BD2B4A-BCA9-42C8-8753-7B6879BAF2D4}" presName="parentText" presStyleLbl="alignNode1" presStyleIdx="1" presStyleCnt="3">
        <dgm:presLayoutVars>
          <dgm:chMax val="1"/>
          <dgm:bulletEnabled val="1"/>
        </dgm:presLayoutVars>
      </dgm:prSet>
      <dgm:spPr/>
      <dgm:t>
        <a:bodyPr/>
        <a:lstStyle/>
        <a:p>
          <a:endParaRPr lang="zh-CN" altLang="en-US"/>
        </a:p>
      </dgm:t>
    </dgm:pt>
    <dgm:pt modelId="{E42D4482-0214-4877-9FE7-3ABBD9C091DC}" type="pres">
      <dgm:prSet presAssocID="{52BD2B4A-BCA9-42C8-8753-7B6879BAF2D4}" presName="descendantText" presStyleLbl="alignAcc1" presStyleIdx="1" presStyleCnt="3">
        <dgm:presLayoutVars>
          <dgm:bulletEnabled val="1"/>
        </dgm:presLayoutVars>
      </dgm:prSet>
      <dgm:spPr/>
      <dgm:t>
        <a:bodyPr/>
        <a:lstStyle/>
        <a:p>
          <a:endParaRPr lang="zh-CN" altLang="en-US"/>
        </a:p>
      </dgm:t>
    </dgm:pt>
    <dgm:pt modelId="{0D6A51A8-16CA-4FA2-BBF9-96F904EBDE5D}" type="pres">
      <dgm:prSet presAssocID="{70FBCB72-0E72-43F3-B225-F6CF5CADF21A}" presName="sp" presStyleCnt="0"/>
      <dgm:spPr/>
    </dgm:pt>
    <dgm:pt modelId="{B27FB119-BBCB-4DC7-8BD1-90C732342F4E}" type="pres">
      <dgm:prSet presAssocID="{A48C79C7-A00F-49AA-9D75-8DD36E80042B}" presName="composite" presStyleCnt="0"/>
      <dgm:spPr/>
    </dgm:pt>
    <dgm:pt modelId="{EBA6B958-B8AE-4F89-8DB9-1EDB3AC93E9A}" type="pres">
      <dgm:prSet presAssocID="{A48C79C7-A00F-49AA-9D75-8DD36E80042B}" presName="parentText" presStyleLbl="alignNode1" presStyleIdx="2" presStyleCnt="3">
        <dgm:presLayoutVars>
          <dgm:chMax val="1"/>
          <dgm:bulletEnabled val="1"/>
        </dgm:presLayoutVars>
      </dgm:prSet>
      <dgm:spPr/>
      <dgm:t>
        <a:bodyPr/>
        <a:lstStyle/>
        <a:p>
          <a:endParaRPr lang="zh-CN" altLang="en-US"/>
        </a:p>
      </dgm:t>
    </dgm:pt>
    <dgm:pt modelId="{94ED5201-9CEA-4C97-98BB-09B5D0CE7E5E}" type="pres">
      <dgm:prSet presAssocID="{A48C79C7-A00F-49AA-9D75-8DD36E80042B}" presName="descendantText" presStyleLbl="alignAcc1" presStyleIdx="2" presStyleCnt="3">
        <dgm:presLayoutVars>
          <dgm:bulletEnabled val="1"/>
        </dgm:presLayoutVars>
      </dgm:prSet>
      <dgm:spPr/>
      <dgm:t>
        <a:bodyPr/>
        <a:lstStyle/>
        <a:p>
          <a:endParaRPr lang="zh-CN" altLang="en-US"/>
        </a:p>
      </dgm:t>
    </dgm:pt>
  </dgm:ptLst>
  <dgm:cxnLst>
    <dgm:cxn modelId="{F368DC25-9B85-47A8-8F7E-5C47CE45C9FB}" srcId="{D535EEF5-FB67-40E8-808B-C31F87DE0EA6}" destId="{A48C79C7-A00F-49AA-9D75-8DD36E80042B}" srcOrd="2" destOrd="0" parTransId="{4D8F32ED-5605-463D-8B84-E250095394CF}" sibTransId="{C232BD11-E9CC-432F-9ACD-F52859F66827}"/>
    <dgm:cxn modelId="{C4488DEC-AF52-4BBA-8240-C7CC68533353}" type="presOf" srcId="{512A5DBB-5AD4-4929-9EF7-9E11BBFC6681}" destId="{94ED5201-9CEA-4C97-98BB-09B5D0CE7E5E}" srcOrd="0" destOrd="0" presId="urn:microsoft.com/office/officeart/2005/8/layout/chevron2"/>
    <dgm:cxn modelId="{0349AA52-5B04-4A70-83FC-4DA9FD4E632C}" type="presOf" srcId="{D535EEF5-FB67-40E8-808B-C31F87DE0EA6}" destId="{FBAA478D-33EF-487D-8D92-B8CE96E1F8C4}" srcOrd="0" destOrd="0" presId="urn:microsoft.com/office/officeart/2005/8/layout/chevron2"/>
    <dgm:cxn modelId="{481BA8B4-3AF7-4BD0-AB89-1D6D9A0760C3}" srcId="{54518DC8-D1BF-47EA-92E0-DD0F19FE634A}" destId="{83CC5C30-88B9-472A-ABAC-3BE87F009E0F}" srcOrd="0" destOrd="0" parTransId="{1426009C-CFF2-4740-86EB-D4887AD048E4}" sibTransId="{F03902B4-B21D-445D-AC34-5AD08445ACB4}"/>
    <dgm:cxn modelId="{63CD2013-D667-4861-914A-A341D9E293DC}" srcId="{D535EEF5-FB67-40E8-808B-C31F87DE0EA6}" destId="{54518DC8-D1BF-47EA-92E0-DD0F19FE634A}" srcOrd="0" destOrd="0" parTransId="{4A63A0A0-5B85-454A-938D-9562ABC268E8}" sibTransId="{2F148745-227E-4C26-812D-D9644844745B}"/>
    <dgm:cxn modelId="{CE1D2A34-3743-4097-8EE9-AA3502541146}" srcId="{52BD2B4A-BCA9-42C8-8753-7B6879BAF2D4}" destId="{E8C59684-A5DA-4BFD-B245-810018E55D78}" srcOrd="0" destOrd="0" parTransId="{D3AB8E7C-029A-45B8-BA2A-DE348AB70AA8}" sibTransId="{97F84FA1-939F-468D-BABE-31D665340BDC}"/>
    <dgm:cxn modelId="{278865AA-5F75-4DC9-BCD1-0F0FB8CBA020}" type="presOf" srcId="{54518DC8-D1BF-47EA-92E0-DD0F19FE634A}" destId="{63951282-11D0-4E12-8194-058A51A7A440}" srcOrd="0" destOrd="0" presId="urn:microsoft.com/office/officeart/2005/8/layout/chevron2"/>
    <dgm:cxn modelId="{FC5D1683-38B8-48C0-8547-22F93DFB3EE3}" type="presOf" srcId="{A48C79C7-A00F-49AA-9D75-8DD36E80042B}" destId="{EBA6B958-B8AE-4F89-8DB9-1EDB3AC93E9A}" srcOrd="0" destOrd="0" presId="urn:microsoft.com/office/officeart/2005/8/layout/chevron2"/>
    <dgm:cxn modelId="{B3A98F58-07E4-4291-BC2C-60ED81A0B715}" type="presOf" srcId="{E8C59684-A5DA-4BFD-B245-810018E55D78}" destId="{E42D4482-0214-4877-9FE7-3ABBD9C091DC}" srcOrd="0" destOrd="0" presId="urn:microsoft.com/office/officeart/2005/8/layout/chevron2"/>
    <dgm:cxn modelId="{CF08A638-9011-484D-8648-D570E5EB9685}" type="presOf" srcId="{52BD2B4A-BCA9-42C8-8753-7B6879BAF2D4}" destId="{1CD270FC-0D0E-46C9-94C1-B006FD31B379}" srcOrd="0" destOrd="0" presId="urn:microsoft.com/office/officeart/2005/8/layout/chevron2"/>
    <dgm:cxn modelId="{79A27447-0D09-4F2B-9704-9330B3BA7B7A}" srcId="{D535EEF5-FB67-40E8-808B-C31F87DE0EA6}" destId="{52BD2B4A-BCA9-42C8-8753-7B6879BAF2D4}" srcOrd="1" destOrd="0" parTransId="{4CA2C1A0-99DE-4E81-B4CB-455F5B30B2AC}" sibTransId="{70FBCB72-0E72-43F3-B225-F6CF5CADF21A}"/>
    <dgm:cxn modelId="{2E45B53E-FA01-4BC6-9494-64BBE4435ADF}" type="presOf" srcId="{83CC5C30-88B9-472A-ABAC-3BE87F009E0F}" destId="{9DBCE2B9-9409-4633-ADB2-B050AF9380EE}" srcOrd="0" destOrd="0" presId="urn:microsoft.com/office/officeart/2005/8/layout/chevron2"/>
    <dgm:cxn modelId="{09229188-ADB3-4681-9D8A-1617CC81937B}" srcId="{A48C79C7-A00F-49AA-9D75-8DD36E80042B}" destId="{512A5DBB-5AD4-4929-9EF7-9E11BBFC6681}" srcOrd="0" destOrd="0" parTransId="{8EF021B6-8C0D-4E85-B551-2D62442BD1A4}" sibTransId="{9E3123B3-3229-4E49-9F0C-A0A75CA6EC2C}"/>
    <dgm:cxn modelId="{F872EB12-F349-4E3C-9654-3B617397DF27}" type="presParOf" srcId="{FBAA478D-33EF-487D-8D92-B8CE96E1F8C4}" destId="{6C2A016C-DA86-4740-BFEE-C7661E727C83}" srcOrd="0" destOrd="0" presId="urn:microsoft.com/office/officeart/2005/8/layout/chevron2"/>
    <dgm:cxn modelId="{2ABB6366-FFEC-4244-B6C9-E30AFED18FE5}" type="presParOf" srcId="{6C2A016C-DA86-4740-BFEE-C7661E727C83}" destId="{63951282-11D0-4E12-8194-058A51A7A440}" srcOrd="0" destOrd="0" presId="urn:microsoft.com/office/officeart/2005/8/layout/chevron2"/>
    <dgm:cxn modelId="{9BC64077-78FF-43B8-A265-78F762C37477}" type="presParOf" srcId="{6C2A016C-DA86-4740-BFEE-C7661E727C83}" destId="{9DBCE2B9-9409-4633-ADB2-B050AF9380EE}" srcOrd="1" destOrd="0" presId="urn:microsoft.com/office/officeart/2005/8/layout/chevron2"/>
    <dgm:cxn modelId="{95A13CC2-D06E-41E9-9372-7566A5F0BC12}" type="presParOf" srcId="{FBAA478D-33EF-487D-8D92-B8CE96E1F8C4}" destId="{7913C09D-94A8-4C30-B2A4-23B593CFA2D1}" srcOrd="1" destOrd="0" presId="urn:microsoft.com/office/officeart/2005/8/layout/chevron2"/>
    <dgm:cxn modelId="{3DEE4AE1-50CD-4D47-93D7-79D8D6FE3B83}" type="presParOf" srcId="{FBAA478D-33EF-487D-8D92-B8CE96E1F8C4}" destId="{B3255170-5A77-4ADA-A13F-BA1155A5D205}" srcOrd="2" destOrd="0" presId="urn:microsoft.com/office/officeart/2005/8/layout/chevron2"/>
    <dgm:cxn modelId="{3492D5D9-D23F-4A37-95EE-9BAEA5A56AA9}" type="presParOf" srcId="{B3255170-5A77-4ADA-A13F-BA1155A5D205}" destId="{1CD270FC-0D0E-46C9-94C1-B006FD31B379}" srcOrd="0" destOrd="0" presId="urn:microsoft.com/office/officeart/2005/8/layout/chevron2"/>
    <dgm:cxn modelId="{BE644356-4C4C-4E3C-A512-62416D9A0C79}" type="presParOf" srcId="{B3255170-5A77-4ADA-A13F-BA1155A5D205}" destId="{E42D4482-0214-4877-9FE7-3ABBD9C091DC}" srcOrd="1" destOrd="0" presId="urn:microsoft.com/office/officeart/2005/8/layout/chevron2"/>
    <dgm:cxn modelId="{DA415DBC-EEA4-47F0-AF40-65FEE230B1BC}" type="presParOf" srcId="{FBAA478D-33EF-487D-8D92-B8CE96E1F8C4}" destId="{0D6A51A8-16CA-4FA2-BBF9-96F904EBDE5D}" srcOrd="3" destOrd="0" presId="urn:microsoft.com/office/officeart/2005/8/layout/chevron2"/>
    <dgm:cxn modelId="{21CD5ABE-C3BD-4935-BBA6-86C583EEB833}" type="presParOf" srcId="{FBAA478D-33EF-487D-8D92-B8CE96E1F8C4}" destId="{B27FB119-BBCB-4DC7-8BD1-90C732342F4E}" srcOrd="4" destOrd="0" presId="urn:microsoft.com/office/officeart/2005/8/layout/chevron2"/>
    <dgm:cxn modelId="{67F75418-0204-4679-9CC6-71C5D5B61FC7}" type="presParOf" srcId="{B27FB119-BBCB-4DC7-8BD1-90C732342F4E}" destId="{EBA6B958-B8AE-4F89-8DB9-1EDB3AC93E9A}" srcOrd="0" destOrd="0" presId="urn:microsoft.com/office/officeart/2005/8/layout/chevron2"/>
    <dgm:cxn modelId="{848C2E55-4FC2-4FAB-B743-132D4F17BE8B}" type="presParOf" srcId="{B27FB119-BBCB-4DC7-8BD1-90C732342F4E}" destId="{94ED5201-9CEA-4C97-98BB-09B5D0CE7E5E}"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535EEF5-FB67-40E8-808B-C31F87DE0EA6}"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zh-CN" altLang="en-US"/>
        </a:p>
      </dgm:t>
    </dgm:pt>
    <dgm:pt modelId="{54518DC8-D1BF-47EA-92E0-DD0F19FE634A}">
      <dgm:prSet phldrT="[文本]" custT="1"/>
      <dgm:spPr/>
      <dgm:t>
        <a:bodyPr/>
        <a:lstStyle/>
        <a:p>
          <a:r>
            <a:rPr lang="en-US" altLang="zh-CN" sz="3200" b="1" dirty="0">
              <a:latin typeface="Bookman Old Style" pitchFamily="18" charset="0"/>
            </a:rPr>
            <a:t>1.</a:t>
          </a:r>
          <a:endParaRPr lang="zh-CN" altLang="en-US" sz="3200" b="1" dirty="0">
            <a:latin typeface="Bookman Old Style" pitchFamily="18" charset="0"/>
          </a:endParaRPr>
        </a:p>
      </dgm:t>
    </dgm:pt>
    <dgm:pt modelId="{4A63A0A0-5B85-454A-938D-9562ABC268E8}" type="parTrans" cxnId="{63CD2013-D667-4861-914A-A341D9E293DC}">
      <dgm:prSet/>
      <dgm:spPr/>
      <dgm:t>
        <a:bodyPr/>
        <a:lstStyle/>
        <a:p>
          <a:endParaRPr lang="zh-CN" altLang="en-US" sz="3200"/>
        </a:p>
      </dgm:t>
    </dgm:pt>
    <dgm:pt modelId="{2F148745-227E-4C26-812D-D9644844745B}" type="sibTrans" cxnId="{63CD2013-D667-4861-914A-A341D9E293DC}">
      <dgm:prSet/>
      <dgm:spPr/>
      <dgm:t>
        <a:bodyPr/>
        <a:lstStyle/>
        <a:p>
          <a:endParaRPr lang="zh-CN" altLang="en-US" sz="3200"/>
        </a:p>
      </dgm:t>
    </dgm:pt>
    <dgm:pt modelId="{83CC5C30-88B9-472A-ABAC-3BE87F009E0F}">
      <dgm:prSet phldrT="[文本]" custT="1"/>
      <dgm:spPr>
        <a:ln>
          <a:solidFill>
            <a:schemeClr val="accent4"/>
          </a:solidFill>
        </a:ln>
      </dgm:spPr>
      <dgm:t>
        <a:bodyPr/>
        <a:lstStyle/>
        <a:p>
          <a:pPr>
            <a:lnSpc>
              <a:spcPct val="100000"/>
            </a:lnSpc>
          </a:pP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用例的图形化表示</a:t>
          </a:r>
          <a:r>
            <a:rPr lang="en-US" altLang="zh-CN" sz="2800" b="1" dirty="0">
              <a:effectLst>
                <a:outerShdw blurRad="38100" dist="38100" dir="2700000" algn="tl">
                  <a:srgbClr val="000000">
                    <a:alpha val="43137"/>
                  </a:srgbClr>
                </a:outerShdw>
              </a:effectLst>
              <a:latin typeface="微软雅黑" pitchFamily="34" charset="-122"/>
              <a:ea typeface="微软雅黑" pitchFamily="34" charset="-122"/>
            </a:rPr>
            <a:t>——UML</a:t>
          </a: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顺序图</a:t>
          </a:r>
          <a:endParaRPr lang="zh-CN" altLang="en-US" sz="2800" b="1" dirty="0">
            <a:effectLst>
              <a:outerShdw blurRad="38100" dist="38100" dir="2700000" algn="tl">
                <a:srgbClr val="000000">
                  <a:alpha val="43137"/>
                </a:srgbClr>
              </a:outerShdw>
            </a:effectLst>
            <a:latin typeface="楷体" pitchFamily="49" charset="-122"/>
            <a:ea typeface="楷体" pitchFamily="49" charset="-122"/>
          </a:endParaRPr>
        </a:p>
      </dgm:t>
    </dgm:pt>
    <dgm:pt modelId="{1426009C-CFF2-4740-86EB-D4887AD048E4}" type="parTrans" cxnId="{481BA8B4-3AF7-4BD0-AB89-1D6D9A0760C3}">
      <dgm:prSet/>
      <dgm:spPr/>
      <dgm:t>
        <a:bodyPr/>
        <a:lstStyle/>
        <a:p>
          <a:endParaRPr lang="zh-CN" altLang="en-US" sz="3200"/>
        </a:p>
      </dgm:t>
    </dgm:pt>
    <dgm:pt modelId="{F03902B4-B21D-445D-AC34-5AD08445ACB4}" type="sibTrans" cxnId="{481BA8B4-3AF7-4BD0-AB89-1D6D9A0760C3}">
      <dgm:prSet/>
      <dgm:spPr/>
      <dgm:t>
        <a:bodyPr/>
        <a:lstStyle/>
        <a:p>
          <a:endParaRPr lang="zh-CN" altLang="en-US" sz="3200"/>
        </a:p>
      </dgm:t>
    </dgm:pt>
    <dgm:pt modelId="{52BD2B4A-BCA9-42C8-8753-7B6879BAF2D4}">
      <dgm:prSet phldrT="[文本]" custT="1"/>
      <dgm:spPr/>
      <dgm:t>
        <a:bodyPr/>
        <a:lstStyle/>
        <a:p>
          <a:r>
            <a:rPr lang="en-US" altLang="zh-CN" sz="3200" b="1" dirty="0">
              <a:latin typeface="Bookman Old Style" pitchFamily="18" charset="0"/>
            </a:rPr>
            <a:t>2.</a:t>
          </a:r>
          <a:endParaRPr lang="zh-CN" altLang="en-US" sz="3200" b="1" dirty="0"/>
        </a:p>
      </dgm:t>
    </dgm:pt>
    <dgm:pt modelId="{4CA2C1A0-99DE-4E81-B4CB-455F5B30B2AC}" type="parTrans" cxnId="{79A27447-0D09-4F2B-9704-9330B3BA7B7A}">
      <dgm:prSet/>
      <dgm:spPr/>
      <dgm:t>
        <a:bodyPr/>
        <a:lstStyle/>
        <a:p>
          <a:endParaRPr lang="zh-CN" altLang="en-US" sz="3200"/>
        </a:p>
      </dgm:t>
    </dgm:pt>
    <dgm:pt modelId="{70FBCB72-0E72-43F3-B225-F6CF5CADF21A}" type="sibTrans" cxnId="{79A27447-0D09-4F2B-9704-9330B3BA7B7A}">
      <dgm:prSet/>
      <dgm:spPr/>
      <dgm:t>
        <a:bodyPr/>
        <a:lstStyle/>
        <a:p>
          <a:endParaRPr lang="zh-CN" altLang="en-US" sz="3200"/>
        </a:p>
      </dgm:t>
    </dgm:pt>
    <dgm:pt modelId="{E8C59684-A5DA-4BFD-B245-810018E55D78}">
      <dgm:prSet phldrT="[文本]" custT="1"/>
      <dgm:spPr>
        <a:ln>
          <a:solidFill>
            <a:srgbClr val="FF0000"/>
          </a:solidFill>
        </a:ln>
      </dgm:spPr>
      <dgm:t>
        <a:bodyPr/>
        <a:lstStyle/>
        <a:p>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如何将用例表示为顺序图？</a:t>
          </a:r>
          <a:endParaRPr lang="zh-CN" altLang="en-US" sz="2800" b="1"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gm:t>
    </dgm:pt>
    <dgm:pt modelId="{D3AB8E7C-029A-45B8-BA2A-DE348AB70AA8}" type="parTrans" cxnId="{CE1D2A34-3743-4097-8EE9-AA3502541146}">
      <dgm:prSet/>
      <dgm:spPr/>
      <dgm:t>
        <a:bodyPr/>
        <a:lstStyle/>
        <a:p>
          <a:endParaRPr lang="zh-CN" altLang="en-US" sz="3200"/>
        </a:p>
      </dgm:t>
    </dgm:pt>
    <dgm:pt modelId="{97F84FA1-939F-468D-BABE-31D665340BDC}" type="sibTrans" cxnId="{CE1D2A34-3743-4097-8EE9-AA3502541146}">
      <dgm:prSet/>
      <dgm:spPr/>
      <dgm:t>
        <a:bodyPr/>
        <a:lstStyle/>
        <a:p>
          <a:endParaRPr lang="zh-CN" altLang="en-US" sz="3200"/>
        </a:p>
      </dgm:t>
    </dgm:pt>
    <dgm:pt modelId="{FBAA478D-33EF-487D-8D92-B8CE96E1F8C4}" type="pres">
      <dgm:prSet presAssocID="{D535EEF5-FB67-40E8-808B-C31F87DE0EA6}" presName="linearFlow" presStyleCnt="0">
        <dgm:presLayoutVars>
          <dgm:dir/>
          <dgm:animLvl val="lvl"/>
          <dgm:resizeHandles val="exact"/>
        </dgm:presLayoutVars>
      </dgm:prSet>
      <dgm:spPr/>
      <dgm:t>
        <a:bodyPr/>
        <a:lstStyle/>
        <a:p>
          <a:endParaRPr lang="zh-CN" altLang="en-US"/>
        </a:p>
      </dgm:t>
    </dgm:pt>
    <dgm:pt modelId="{6C2A016C-DA86-4740-BFEE-C7661E727C83}" type="pres">
      <dgm:prSet presAssocID="{54518DC8-D1BF-47EA-92E0-DD0F19FE634A}" presName="composite" presStyleCnt="0"/>
      <dgm:spPr/>
    </dgm:pt>
    <dgm:pt modelId="{63951282-11D0-4E12-8194-058A51A7A440}" type="pres">
      <dgm:prSet presAssocID="{54518DC8-D1BF-47EA-92E0-DD0F19FE634A}" presName="parentText" presStyleLbl="alignNode1" presStyleIdx="0" presStyleCnt="2">
        <dgm:presLayoutVars>
          <dgm:chMax val="1"/>
          <dgm:bulletEnabled val="1"/>
        </dgm:presLayoutVars>
      </dgm:prSet>
      <dgm:spPr/>
      <dgm:t>
        <a:bodyPr/>
        <a:lstStyle/>
        <a:p>
          <a:endParaRPr lang="zh-CN" altLang="en-US"/>
        </a:p>
      </dgm:t>
    </dgm:pt>
    <dgm:pt modelId="{9DBCE2B9-9409-4633-ADB2-B050AF9380EE}" type="pres">
      <dgm:prSet presAssocID="{54518DC8-D1BF-47EA-92E0-DD0F19FE634A}" presName="descendantText" presStyleLbl="alignAcc1" presStyleIdx="0" presStyleCnt="2" custLinFactY="-100000" custLinFactNeighborX="28897" custLinFactNeighborY="-129659">
        <dgm:presLayoutVars>
          <dgm:bulletEnabled val="1"/>
        </dgm:presLayoutVars>
      </dgm:prSet>
      <dgm:spPr/>
      <dgm:t>
        <a:bodyPr/>
        <a:lstStyle/>
        <a:p>
          <a:endParaRPr lang="zh-CN" altLang="en-US"/>
        </a:p>
      </dgm:t>
    </dgm:pt>
    <dgm:pt modelId="{7913C09D-94A8-4C30-B2A4-23B593CFA2D1}" type="pres">
      <dgm:prSet presAssocID="{2F148745-227E-4C26-812D-D9644844745B}" presName="sp" presStyleCnt="0"/>
      <dgm:spPr/>
    </dgm:pt>
    <dgm:pt modelId="{B3255170-5A77-4ADA-A13F-BA1155A5D205}" type="pres">
      <dgm:prSet presAssocID="{52BD2B4A-BCA9-42C8-8753-7B6879BAF2D4}" presName="composite" presStyleCnt="0"/>
      <dgm:spPr/>
    </dgm:pt>
    <dgm:pt modelId="{1CD270FC-0D0E-46C9-94C1-B006FD31B379}" type="pres">
      <dgm:prSet presAssocID="{52BD2B4A-BCA9-42C8-8753-7B6879BAF2D4}" presName="parentText" presStyleLbl="alignNode1" presStyleIdx="1" presStyleCnt="2">
        <dgm:presLayoutVars>
          <dgm:chMax val="1"/>
          <dgm:bulletEnabled val="1"/>
        </dgm:presLayoutVars>
      </dgm:prSet>
      <dgm:spPr/>
      <dgm:t>
        <a:bodyPr/>
        <a:lstStyle/>
        <a:p>
          <a:endParaRPr lang="zh-CN" altLang="en-US"/>
        </a:p>
      </dgm:t>
    </dgm:pt>
    <dgm:pt modelId="{E42D4482-0214-4877-9FE7-3ABBD9C091DC}" type="pres">
      <dgm:prSet presAssocID="{52BD2B4A-BCA9-42C8-8753-7B6879BAF2D4}" presName="descendantText" presStyleLbl="alignAcc1" presStyleIdx="1" presStyleCnt="2">
        <dgm:presLayoutVars>
          <dgm:bulletEnabled val="1"/>
        </dgm:presLayoutVars>
      </dgm:prSet>
      <dgm:spPr/>
      <dgm:t>
        <a:bodyPr/>
        <a:lstStyle/>
        <a:p>
          <a:endParaRPr lang="zh-CN" altLang="en-US"/>
        </a:p>
      </dgm:t>
    </dgm:pt>
  </dgm:ptLst>
  <dgm:cxnLst>
    <dgm:cxn modelId="{9E6E64F5-56FF-4F2E-9EAB-AD13A3E1F2A8}" type="presOf" srcId="{83CC5C30-88B9-472A-ABAC-3BE87F009E0F}" destId="{9DBCE2B9-9409-4633-ADB2-B050AF9380EE}" srcOrd="0" destOrd="0" presId="urn:microsoft.com/office/officeart/2005/8/layout/chevron2"/>
    <dgm:cxn modelId="{63CD2013-D667-4861-914A-A341D9E293DC}" srcId="{D535EEF5-FB67-40E8-808B-C31F87DE0EA6}" destId="{54518DC8-D1BF-47EA-92E0-DD0F19FE634A}" srcOrd="0" destOrd="0" parTransId="{4A63A0A0-5B85-454A-938D-9562ABC268E8}" sibTransId="{2F148745-227E-4C26-812D-D9644844745B}"/>
    <dgm:cxn modelId="{481BA8B4-3AF7-4BD0-AB89-1D6D9A0760C3}" srcId="{54518DC8-D1BF-47EA-92E0-DD0F19FE634A}" destId="{83CC5C30-88B9-472A-ABAC-3BE87F009E0F}" srcOrd="0" destOrd="0" parTransId="{1426009C-CFF2-4740-86EB-D4887AD048E4}" sibTransId="{F03902B4-B21D-445D-AC34-5AD08445ACB4}"/>
    <dgm:cxn modelId="{FB6733B9-9D1D-437B-948C-7E7ED269A868}" type="presOf" srcId="{52BD2B4A-BCA9-42C8-8753-7B6879BAF2D4}" destId="{1CD270FC-0D0E-46C9-94C1-B006FD31B379}" srcOrd="0" destOrd="0" presId="urn:microsoft.com/office/officeart/2005/8/layout/chevron2"/>
    <dgm:cxn modelId="{79A27447-0D09-4F2B-9704-9330B3BA7B7A}" srcId="{D535EEF5-FB67-40E8-808B-C31F87DE0EA6}" destId="{52BD2B4A-BCA9-42C8-8753-7B6879BAF2D4}" srcOrd="1" destOrd="0" parTransId="{4CA2C1A0-99DE-4E81-B4CB-455F5B30B2AC}" sibTransId="{70FBCB72-0E72-43F3-B225-F6CF5CADF21A}"/>
    <dgm:cxn modelId="{CE1D2A34-3743-4097-8EE9-AA3502541146}" srcId="{52BD2B4A-BCA9-42C8-8753-7B6879BAF2D4}" destId="{E8C59684-A5DA-4BFD-B245-810018E55D78}" srcOrd="0" destOrd="0" parTransId="{D3AB8E7C-029A-45B8-BA2A-DE348AB70AA8}" sibTransId="{97F84FA1-939F-468D-BABE-31D665340BDC}"/>
    <dgm:cxn modelId="{D7A0CF22-1CF4-42AE-BF2B-2A1FFC93F609}" type="presOf" srcId="{D535EEF5-FB67-40E8-808B-C31F87DE0EA6}" destId="{FBAA478D-33EF-487D-8D92-B8CE96E1F8C4}" srcOrd="0" destOrd="0" presId="urn:microsoft.com/office/officeart/2005/8/layout/chevron2"/>
    <dgm:cxn modelId="{27AC2679-FCC6-44C2-8D36-7D66742B2558}" type="presOf" srcId="{54518DC8-D1BF-47EA-92E0-DD0F19FE634A}" destId="{63951282-11D0-4E12-8194-058A51A7A440}" srcOrd="0" destOrd="0" presId="urn:microsoft.com/office/officeart/2005/8/layout/chevron2"/>
    <dgm:cxn modelId="{5F274511-F41B-45B5-B40B-2188A9229AD1}" type="presOf" srcId="{E8C59684-A5DA-4BFD-B245-810018E55D78}" destId="{E42D4482-0214-4877-9FE7-3ABBD9C091DC}" srcOrd="0" destOrd="0" presId="urn:microsoft.com/office/officeart/2005/8/layout/chevron2"/>
    <dgm:cxn modelId="{A15E2E0D-2525-47C5-AD37-A447ACA94D22}" type="presParOf" srcId="{FBAA478D-33EF-487D-8D92-B8CE96E1F8C4}" destId="{6C2A016C-DA86-4740-BFEE-C7661E727C83}" srcOrd="0" destOrd="0" presId="urn:microsoft.com/office/officeart/2005/8/layout/chevron2"/>
    <dgm:cxn modelId="{64EEE96D-76DA-47F8-BDC6-3774B2C986E5}" type="presParOf" srcId="{6C2A016C-DA86-4740-BFEE-C7661E727C83}" destId="{63951282-11D0-4E12-8194-058A51A7A440}" srcOrd="0" destOrd="0" presId="urn:microsoft.com/office/officeart/2005/8/layout/chevron2"/>
    <dgm:cxn modelId="{618088CA-64F0-4077-9406-EC7C422679F1}" type="presParOf" srcId="{6C2A016C-DA86-4740-BFEE-C7661E727C83}" destId="{9DBCE2B9-9409-4633-ADB2-B050AF9380EE}" srcOrd="1" destOrd="0" presId="urn:microsoft.com/office/officeart/2005/8/layout/chevron2"/>
    <dgm:cxn modelId="{9FB61B95-C3D1-4BF7-8CE2-BA8E452EDB48}" type="presParOf" srcId="{FBAA478D-33EF-487D-8D92-B8CE96E1F8C4}" destId="{7913C09D-94A8-4C30-B2A4-23B593CFA2D1}" srcOrd="1" destOrd="0" presId="urn:microsoft.com/office/officeart/2005/8/layout/chevron2"/>
    <dgm:cxn modelId="{340345F7-CF11-4399-B2A3-A09E31381B4B}" type="presParOf" srcId="{FBAA478D-33EF-487D-8D92-B8CE96E1F8C4}" destId="{B3255170-5A77-4ADA-A13F-BA1155A5D205}" srcOrd="2" destOrd="0" presId="urn:microsoft.com/office/officeart/2005/8/layout/chevron2"/>
    <dgm:cxn modelId="{E8136C65-8EC2-4A1F-A11D-C32BD079067D}" type="presParOf" srcId="{B3255170-5A77-4ADA-A13F-BA1155A5D205}" destId="{1CD270FC-0D0E-46C9-94C1-B006FD31B379}" srcOrd="0" destOrd="0" presId="urn:microsoft.com/office/officeart/2005/8/layout/chevron2"/>
    <dgm:cxn modelId="{017ED4BB-A841-468D-AC7B-4003CF892956}" type="presParOf" srcId="{B3255170-5A77-4ADA-A13F-BA1155A5D205}" destId="{E42D4482-0214-4877-9FE7-3ABBD9C091DC}"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51282-11D0-4E12-8194-058A51A7A440}">
      <dsp:nvSpPr>
        <dsp:cNvPr id="0" name=""/>
        <dsp:cNvSpPr/>
      </dsp:nvSpPr>
      <dsp:spPr>
        <a:xfrm rot="5400000">
          <a:off x="-369346" y="370800"/>
          <a:ext cx="2462308" cy="172361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1.</a:t>
          </a:r>
          <a:endParaRPr lang="zh-CN" altLang="en-US" sz="3200" b="1" kern="1200" dirty="0">
            <a:latin typeface="Bookman Old Style" pitchFamily="18" charset="0"/>
          </a:endParaRPr>
        </a:p>
      </dsp:txBody>
      <dsp:txXfrm rot="-5400000">
        <a:off x="0" y="863262"/>
        <a:ext cx="1723616" cy="738692"/>
      </dsp:txXfrm>
    </dsp:sp>
    <dsp:sp modelId="{9DBCE2B9-9409-4633-ADB2-B050AF9380EE}">
      <dsp:nvSpPr>
        <dsp:cNvPr id="0" name=""/>
        <dsp:cNvSpPr/>
      </dsp:nvSpPr>
      <dsp:spPr>
        <a:xfrm rot="5400000">
          <a:off x="4097804" y="-2374188"/>
          <a:ext cx="1600500" cy="6348877"/>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0" kern="1200" dirty="0">
              <a:effectLst/>
              <a:latin typeface="微软雅黑" pitchFamily="34" charset="-122"/>
              <a:ea typeface="微软雅黑" pitchFamily="34" charset="-122"/>
            </a:rPr>
            <a:t>如何描述软件需求项？</a:t>
          </a:r>
          <a:endParaRPr lang="zh-CN" altLang="en-US" sz="3200" b="0" kern="1200" dirty="0">
            <a:effectLst/>
            <a:latin typeface="楷体" pitchFamily="49" charset="-122"/>
            <a:ea typeface="楷体" pitchFamily="49" charset="-122"/>
          </a:endParaRPr>
        </a:p>
      </dsp:txBody>
      <dsp:txXfrm rot="-5400000">
        <a:off x="1723616" y="78130"/>
        <a:ext cx="6270747" cy="1444240"/>
      </dsp:txXfrm>
    </dsp:sp>
    <dsp:sp modelId="{1CD270FC-0D0E-46C9-94C1-B006FD31B379}">
      <dsp:nvSpPr>
        <dsp:cNvPr id="0" name=""/>
        <dsp:cNvSpPr/>
      </dsp:nvSpPr>
      <dsp:spPr>
        <a:xfrm rot="5400000">
          <a:off x="-369346" y="2549052"/>
          <a:ext cx="2462308" cy="172361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2.</a:t>
          </a:r>
          <a:endParaRPr lang="zh-CN" altLang="en-US" sz="3200" b="1" kern="1200" dirty="0"/>
        </a:p>
      </dsp:txBody>
      <dsp:txXfrm rot="-5400000">
        <a:off x="0" y="3041514"/>
        <a:ext cx="1723616" cy="738692"/>
      </dsp:txXfrm>
    </dsp:sp>
    <dsp:sp modelId="{E42D4482-0214-4877-9FE7-3ABBD9C091DC}">
      <dsp:nvSpPr>
        <dsp:cNvPr id="0" name=""/>
        <dsp:cNvSpPr/>
      </dsp:nvSpPr>
      <dsp:spPr>
        <a:xfrm rot="5400000">
          <a:off x="4097804" y="-194481"/>
          <a:ext cx="1600500" cy="6348877"/>
        </a:xfrm>
        <a:prstGeom prst="round2Same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0" kern="1200" dirty="0">
              <a:effectLst/>
              <a:latin typeface="微软雅黑" pitchFamily="34" charset="-122"/>
              <a:ea typeface="微软雅黑" pitchFamily="34" charset="-122"/>
            </a:rPr>
            <a:t>如何描述需求项之间的关系？</a:t>
          </a:r>
          <a:endParaRPr lang="zh-CN" altLang="en-US" sz="3200" b="0" kern="1200" dirty="0">
            <a:solidFill>
              <a:srgbClr val="FF0000"/>
            </a:solidFill>
            <a:effectLst/>
            <a:latin typeface="楷体" pitchFamily="49" charset="-122"/>
            <a:ea typeface="楷体" pitchFamily="49" charset="-122"/>
          </a:endParaRPr>
        </a:p>
      </dsp:txBody>
      <dsp:txXfrm rot="-5400000">
        <a:off x="1723616" y="2257837"/>
        <a:ext cx="6270747" cy="14442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9D787-5683-406C-8E50-1C55AAEF0B19}">
      <dsp:nvSpPr>
        <dsp:cNvPr id="0" name=""/>
        <dsp:cNvSpPr/>
      </dsp:nvSpPr>
      <dsp:spPr>
        <a:xfrm>
          <a:off x="0" y="0"/>
          <a:ext cx="6852727" cy="1172290"/>
        </a:xfrm>
        <a:prstGeom prst="roundRect">
          <a:avLst>
            <a:gd name="adj" fmla="val 10000"/>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100000"/>
            </a:lnSpc>
            <a:spcBef>
              <a:spcPct val="0"/>
            </a:spcBef>
            <a:spcAft>
              <a:spcPct val="35000"/>
            </a:spcAft>
          </a:pPr>
          <a:r>
            <a:rPr lang="zh-CN" altLang="en-US" sz="2400" b="0" kern="1200" dirty="0">
              <a:effectLst/>
              <a:latin typeface="微软雅黑" pitchFamily="34" charset="-122"/>
              <a:ea typeface="微软雅黑" pitchFamily="34" charset="-122"/>
            </a:rPr>
            <a:t>以</a:t>
          </a:r>
          <a:r>
            <a:rPr lang="zh-CN" altLang="en-US" sz="2400" b="0" kern="1200" dirty="0">
              <a:effectLst/>
              <a:latin typeface="楷体" pitchFamily="49" charset="-122"/>
              <a:ea typeface="楷体" pitchFamily="49" charset="-122"/>
            </a:rPr>
            <a:t>“</a:t>
          </a:r>
          <a:r>
            <a:rPr lang="zh-CN" altLang="en-US" sz="2400" b="0" kern="1200" dirty="0">
              <a:solidFill>
                <a:srgbClr val="FF0000"/>
              </a:solidFill>
              <a:effectLst/>
              <a:latin typeface="微软雅黑" pitchFamily="34" charset="-122"/>
              <a:ea typeface="微软雅黑" pitchFamily="34" charset="-122"/>
            </a:rPr>
            <a:t>边界类</a:t>
          </a:r>
          <a:r>
            <a:rPr lang="zh-CN" altLang="en-US" sz="2400" b="0" kern="1200" dirty="0">
              <a:effectLst/>
              <a:latin typeface="楷体" pitchFamily="49" charset="-122"/>
              <a:ea typeface="楷体" pitchFamily="49" charset="-122"/>
            </a:rPr>
            <a:t>”</a:t>
          </a:r>
          <a:r>
            <a:rPr lang="zh-CN" altLang="en-US" sz="2400" b="0" kern="1200" dirty="0">
              <a:effectLst/>
              <a:latin typeface="微软雅黑" pitchFamily="34" charset="-122"/>
              <a:ea typeface="微软雅黑" pitchFamily="34" charset="-122"/>
            </a:rPr>
            <a:t>对象负责接收来自主动执行者（</a:t>
          </a:r>
          <a:r>
            <a:rPr lang="en-US" altLang="zh-CN" sz="2400" b="0" kern="1200" dirty="0">
              <a:effectLst/>
              <a:latin typeface="微软雅黑" pitchFamily="34" charset="-122"/>
              <a:ea typeface="微软雅黑" pitchFamily="34" charset="-122"/>
            </a:rPr>
            <a:t>active actors</a:t>
          </a:r>
          <a:r>
            <a:rPr lang="zh-CN" altLang="en-US" sz="2400" b="0" kern="1200" dirty="0">
              <a:effectLst/>
              <a:latin typeface="微软雅黑" pitchFamily="34" charset="-122"/>
              <a:ea typeface="微软雅黑" pitchFamily="34" charset="-122"/>
            </a:rPr>
            <a:t>）的消息</a:t>
          </a:r>
        </a:p>
      </dsp:txBody>
      <dsp:txXfrm>
        <a:off x="34335" y="34335"/>
        <a:ext cx="5488676" cy="1103620"/>
      </dsp:txXfrm>
    </dsp:sp>
    <dsp:sp modelId="{17B6ACF4-6E04-4466-9DB7-12DF1DA2F990}">
      <dsp:nvSpPr>
        <dsp:cNvPr id="0" name=""/>
        <dsp:cNvSpPr/>
      </dsp:nvSpPr>
      <dsp:spPr>
        <a:xfrm>
          <a:off x="573915" y="1385433"/>
          <a:ext cx="6852727" cy="1172290"/>
        </a:xfrm>
        <a:prstGeom prst="roundRect">
          <a:avLst>
            <a:gd name="adj" fmla="val 10000"/>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100000"/>
            </a:lnSpc>
            <a:spcBef>
              <a:spcPct val="0"/>
            </a:spcBef>
            <a:spcAft>
              <a:spcPct val="35000"/>
            </a:spcAft>
          </a:pPr>
          <a:r>
            <a:rPr lang="zh-CN" altLang="en-US" sz="2400" b="0" kern="1200" dirty="0">
              <a:effectLst/>
              <a:latin typeface="微软雅黑" pitchFamily="34" charset="-122"/>
              <a:ea typeface="微软雅黑" pitchFamily="34" charset="-122"/>
            </a:rPr>
            <a:t>边界类对象向用例任务的主要承担者</a:t>
          </a:r>
          <a:r>
            <a:rPr lang="zh-CN" altLang="en-US" sz="2400" b="0" kern="1200" dirty="0">
              <a:effectLst/>
              <a:latin typeface="楷体" pitchFamily="49" charset="-122"/>
              <a:ea typeface="楷体" pitchFamily="49" charset="-122"/>
            </a:rPr>
            <a:t>“</a:t>
          </a:r>
          <a:r>
            <a:rPr lang="zh-CN" altLang="en-US" sz="2400" b="0" kern="1200" dirty="0">
              <a:solidFill>
                <a:srgbClr val="FF0000"/>
              </a:solidFill>
              <a:effectLst/>
              <a:latin typeface="微软雅黑" pitchFamily="34" charset="-122"/>
              <a:ea typeface="微软雅黑" pitchFamily="34" charset="-122"/>
            </a:rPr>
            <a:t>控制类</a:t>
          </a:r>
          <a:r>
            <a:rPr lang="zh-CN" altLang="en-US" sz="2400" b="0" kern="1200" dirty="0">
              <a:effectLst/>
              <a:latin typeface="楷体" pitchFamily="49" charset="-122"/>
              <a:ea typeface="楷体" pitchFamily="49" charset="-122"/>
            </a:rPr>
            <a:t>”</a:t>
          </a:r>
          <a:r>
            <a:rPr lang="zh-CN" altLang="en-US" sz="2400" b="0" kern="1200" dirty="0">
              <a:effectLst/>
              <a:latin typeface="微软雅黑" pitchFamily="34" charset="-122"/>
              <a:ea typeface="微软雅黑" pitchFamily="34" charset="-122"/>
            </a:rPr>
            <a:t>对象发送命令</a:t>
          </a:r>
        </a:p>
      </dsp:txBody>
      <dsp:txXfrm>
        <a:off x="608250" y="1419768"/>
        <a:ext cx="5448152" cy="1103620"/>
      </dsp:txXfrm>
    </dsp:sp>
    <dsp:sp modelId="{DAA2890C-FBA5-45A8-9631-A60A9F176491}">
      <dsp:nvSpPr>
        <dsp:cNvPr id="0" name=""/>
        <dsp:cNvSpPr/>
      </dsp:nvSpPr>
      <dsp:spPr>
        <a:xfrm>
          <a:off x="1139265" y="2770867"/>
          <a:ext cx="6852727" cy="1172290"/>
        </a:xfrm>
        <a:prstGeom prst="roundRect">
          <a:avLst>
            <a:gd name="adj" fmla="val 10000"/>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100000"/>
            </a:lnSpc>
            <a:spcBef>
              <a:spcPct val="0"/>
            </a:spcBef>
            <a:spcAft>
              <a:spcPct val="35000"/>
            </a:spcAft>
          </a:pPr>
          <a:r>
            <a:rPr lang="zh-CN" altLang="en-US" sz="2400" b="0" kern="1200" dirty="0">
              <a:effectLst/>
              <a:latin typeface="微软雅黑" pitchFamily="34" charset="-122"/>
              <a:ea typeface="微软雅黑" pitchFamily="34" charset="-122"/>
            </a:rPr>
            <a:t>控制类对象独立完成命令要求的功能</a:t>
          </a:r>
          <a:r>
            <a:rPr lang="zh-CN" altLang="en-US" sz="2400" b="0" kern="1200" dirty="0">
              <a:effectLst/>
              <a:latin typeface="楷体" pitchFamily="49" charset="-122"/>
              <a:ea typeface="楷体" pitchFamily="49" charset="-122"/>
            </a:rPr>
            <a:t>，</a:t>
          </a:r>
          <a:r>
            <a:rPr lang="zh-CN" altLang="en-US" sz="2400" b="0" kern="1200" dirty="0">
              <a:effectLst/>
              <a:latin typeface="微软雅黑" pitchFamily="34" charset="-122"/>
              <a:ea typeface="微软雅黑" pitchFamily="34" charset="-122"/>
            </a:rPr>
            <a:t>或者分派子功能给其他对象</a:t>
          </a:r>
        </a:p>
      </dsp:txBody>
      <dsp:txXfrm>
        <a:off x="1173600" y="2805202"/>
        <a:ext cx="5456718" cy="1103620"/>
      </dsp:txXfrm>
    </dsp:sp>
    <dsp:sp modelId="{87884F94-4A9E-4A78-915F-2D5F400C0BBD}">
      <dsp:nvSpPr>
        <dsp:cNvPr id="0" name=""/>
        <dsp:cNvSpPr/>
      </dsp:nvSpPr>
      <dsp:spPr>
        <a:xfrm>
          <a:off x="1713181" y="4156301"/>
          <a:ext cx="6852727" cy="1172290"/>
        </a:xfrm>
        <a:prstGeom prst="roundRect">
          <a:avLst>
            <a:gd name="adj" fmla="val 10000"/>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100000"/>
            </a:lnSpc>
            <a:spcBef>
              <a:spcPct val="0"/>
            </a:spcBef>
            <a:spcAft>
              <a:spcPct val="35000"/>
            </a:spcAft>
          </a:pPr>
          <a:r>
            <a:rPr lang="zh-CN" altLang="en-US" sz="2300" b="0" kern="1200" dirty="0">
              <a:effectLst/>
              <a:latin typeface="微软雅黑" pitchFamily="34" charset="-122"/>
              <a:ea typeface="微软雅黑" pitchFamily="34" charset="-122"/>
            </a:rPr>
            <a:t>控制类对象综合处理结果</a:t>
          </a:r>
          <a:r>
            <a:rPr lang="zh-CN" altLang="en-US" sz="2300" b="0" kern="1200" dirty="0">
              <a:effectLst/>
              <a:latin typeface="楷体" pitchFamily="49" charset="-122"/>
              <a:ea typeface="楷体" pitchFamily="49" charset="-122"/>
            </a:rPr>
            <a:t>，</a:t>
          </a:r>
          <a:r>
            <a:rPr lang="zh-CN" altLang="en-US" sz="2300" b="0" kern="1200" dirty="0">
              <a:effectLst/>
              <a:latin typeface="微软雅黑" pitchFamily="34" charset="-122"/>
              <a:ea typeface="微软雅黑" pitchFamily="34" charset="-122"/>
            </a:rPr>
            <a:t>将最终结果发给负责与被动执行者交互的边界类对象</a:t>
          </a:r>
        </a:p>
      </dsp:txBody>
      <dsp:txXfrm>
        <a:off x="1747516" y="4190636"/>
        <a:ext cx="5448152" cy="1103620"/>
      </dsp:txXfrm>
    </dsp:sp>
    <dsp:sp modelId="{85E89F3B-03FF-4AB2-B783-C3A74EAD71A3}">
      <dsp:nvSpPr>
        <dsp:cNvPr id="0" name=""/>
        <dsp:cNvSpPr/>
      </dsp:nvSpPr>
      <dsp:spPr>
        <a:xfrm>
          <a:off x="6090738" y="897867"/>
          <a:ext cx="761988" cy="761988"/>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zh-CN" altLang="en-US" sz="3200" b="0" kern="1200">
            <a:effectLst/>
          </a:endParaRPr>
        </a:p>
      </dsp:txBody>
      <dsp:txXfrm>
        <a:off x="6262185" y="897867"/>
        <a:ext cx="419094" cy="573396"/>
      </dsp:txXfrm>
    </dsp:sp>
    <dsp:sp modelId="{01E12AE9-A3EC-44DB-9F72-3E879508C86D}">
      <dsp:nvSpPr>
        <dsp:cNvPr id="0" name=""/>
        <dsp:cNvSpPr/>
      </dsp:nvSpPr>
      <dsp:spPr>
        <a:xfrm>
          <a:off x="6664654" y="2283301"/>
          <a:ext cx="761988" cy="761988"/>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zh-CN" altLang="en-US" sz="3200" b="0" kern="1200">
            <a:effectLst/>
          </a:endParaRPr>
        </a:p>
      </dsp:txBody>
      <dsp:txXfrm>
        <a:off x="6836101" y="2283301"/>
        <a:ext cx="419094" cy="573396"/>
      </dsp:txXfrm>
    </dsp:sp>
    <dsp:sp modelId="{017A2F73-D7C5-4BC2-83E6-37044BBAC4D9}">
      <dsp:nvSpPr>
        <dsp:cNvPr id="0" name=""/>
        <dsp:cNvSpPr/>
      </dsp:nvSpPr>
      <dsp:spPr>
        <a:xfrm>
          <a:off x="7230004" y="3668735"/>
          <a:ext cx="761988" cy="761988"/>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zh-CN" altLang="en-US" sz="3200" b="0" kern="1200">
            <a:effectLst/>
          </a:endParaRPr>
        </a:p>
      </dsp:txBody>
      <dsp:txXfrm>
        <a:off x="7401451" y="3668735"/>
        <a:ext cx="419094" cy="57339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3453C-67E9-4BAD-A944-5E52935B5C5F}">
      <dsp:nvSpPr>
        <dsp:cNvPr id="0" name=""/>
        <dsp:cNvSpPr/>
      </dsp:nvSpPr>
      <dsp:spPr>
        <a:xfrm>
          <a:off x="91744" y="476596"/>
          <a:ext cx="5486400" cy="498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endParaRPr lang="zh-CN" altLang="en-US" sz="2200" kern="1200"/>
        </a:p>
      </dsp:txBody>
      <dsp:txXfrm>
        <a:off x="91744" y="476596"/>
        <a:ext cx="5486400" cy="498763"/>
      </dsp:txXfrm>
    </dsp:sp>
    <dsp:sp modelId="{4631ACEB-6096-4400-88A8-704E8418B801}">
      <dsp:nvSpPr>
        <dsp:cNvPr id="0" name=""/>
        <dsp:cNvSpPr/>
      </dsp:nvSpPr>
      <dsp:spPr>
        <a:xfrm>
          <a:off x="91744" y="975359"/>
          <a:ext cx="1283817" cy="1016000"/>
        </a:xfrm>
        <a:prstGeom prst="chevron">
          <a:avLst>
            <a:gd name="adj" fmla="val 7061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441F8B-CF1B-41DE-8440-1FC2C168FCFC}">
      <dsp:nvSpPr>
        <dsp:cNvPr id="0" name=""/>
        <dsp:cNvSpPr/>
      </dsp:nvSpPr>
      <dsp:spPr>
        <a:xfrm>
          <a:off x="862888" y="975359"/>
          <a:ext cx="1283817" cy="1016000"/>
        </a:xfrm>
        <a:prstGeom prst="chevron">
          <a:avLst>
            <a:gd name="adj" fmla="val 7061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1BB503-5754-4C10-A44B-E2C5447DCC31}">
      <dsp:nvSpPr>
        <dsp:cNvPr id="0" name=""/>
        <dsp:cNvSpPr/>
      </dsp:nvSpPr>
      <dsp:spPr>
        <a:xfrm>
          <a:off x="1634642" y="975359"/>
          <a:ext cx="1283817" cy="1016000"/>
        </a:xfrm>
        <a:prstGeom prst="chevron">
          <a:avLst>
            <a:gd name="adj" fmla="val 7061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81C00F-1831-4940-A8F3-283F72B83095}">
      <dsp:nvSpPr>
        <dsp:cNvPr id="0" name=""/>
        <dsp:cNvSpPr/>
      </dsp:nvSpPr>
      <dsp:spPr>
        <a:xfrm>
          <a:off x="2405786" y="975359"/>
          <a:ext cx="1283817" cy="1016000"/>
        </a:xfrm>
        <a:prstGeom prst="chevron">
          <a:avLst>
            <a:gd name="adj" fmla="val 7061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1ADB0B-4910-4231-A950-6387068E346F}">
      <dsp:nvSpPr>
        <dsp:cNvPr id="0" name=""/>
        <dsp:cNvSpPr/>
      </dsp:nvSpPr>
      <dsp:spPr>
        <a:xfrm>
          <a:off x="3177539" y="975359"/>
          <a:ext cx="1283817" cy="1016000"/>
        </a:xfrm>
        <a:prstGeom prst="chevron">
          <a:avLst>
            <a:gd name="adj" fmla="val 7061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2E8540-8B89-4143-8B8D-8A213990A1B8}">
      <dsp:nvSpPr>
        <dsp:cNvPr id="0" name=""/>
        <dsp:cNvSpPr/>
      </dsp:nvSpPr>
      <dsp:spPr>
        <a:xfrm>
          <a:off x="3948684" y="975359"/>
          <a:ext cx="1283817" cy="1016000"/>
        </a:xfrm>
        <a:prstGeom prst="chevron">
          <a:avLst>
            <a:gd name="adj" fmla="val 7061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088B84-1A58-4219-BB64-B5003A69751E}">
      <dsp:nvSpPr>
        <dsp:cNvPr id="0" name=""/>
        <dsp:cNvSpPr/>
      </dsp:nvSpPr>
      <dsp:spPr>
        <a:xfrm>
          <a:off x="4720437" y="975359"/>
          <a:ext cx="1283817" cy="1016000"/>
        </a:xfrm>
        <a:prstGeom prst="chevron">
          <a:avLst>
            <a:gd name="adj" fmla="val 7061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F4E52F-98E6-4FBB-B53F-DA9D5CFD3D16}">
      <dsp:nvSpPr>
        <dsp:cNvPr id="0" name=""/>
        <dsp:cNvSpPr/>
      </dsp:nvSpPr>
      <dsp:spPr>
        <a:xfrm>
          <a:off x="91744" y="1076960"/>
          <a:ext cx="5557723" cy="812800"/>
        </a:xfrm>
        <a:prstGeom prst="re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280" tIns="81280" rIns="81280" bIns="81280" numCol="1" spcCol="1270" anchor="ctr" anchorCtr="0">
          <a:noAutofit/>
        </a:bodyPr>
        <a:lstStyle/>
        <a:p>
          <a:pPr lvl="0" algn="l" defTabSz="1422400" rtl="0">
            <a:lnSpc>
              <a:spcPct val="90000"/>
            </a:lnSpc>
            <a:spcBef>
              <a:spcPct val="0"/>
            </a:spcBef>
            <a:spcAft>
              <a:spcPct val="35000"/>
            </a:spcAft>
          </a:pPr>
          <a:r>
            <a:rPr lang="zh-CN" altLang="en-US" sz="3200" b="1" kern="120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何谓</a:t>
          </a:r>
          <a:r>
            <a:rPr lang="en-US" altLang="zh-CN" sz="3200" b="1" kern="120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UML</a:t>
          </a:r>
          <a:r>
            <a:rPr lang="zh-CN" altLang="en-US" sz="3200" b="1" kern="120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类图？</a:t>
          </a:r>
          <a:endParaRPr lang="zh-CN" altLang="en-US" sz="3200" kern="1200" dirty="0">
            <a:solidFill>
              <a:schemeClr val="accent4"/>
            </a:solidFill>
          </a:endParaRPr>
        </a:p>
      </dsp:txBody>
      <dsp:txXfrm>
        <a:off x="91744" y="1076960"/>
        <a:ext cx="5557723" cy="812800"/>
      </dsp:txXfrm>
    </dsp:sp>
    <dsp:sp modelId="{AE109D6A-6680-4D5C-9BE0-BFD9D01F48F8}">
      <dsp:nvSpPr>
        <dsp:cNvPr id="0" name=""/>
        <dsp:cNvSpPr/>
      </dsp:nvSpPr>
      <dsp:spPr>
        <a:xfrm>
          <a:off x="91744" y="2072640"/>
          <a:ext cx="5486400" cy="498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endParaRPr lang="zh-CN" altLang="en-US" sz="2200" kern="1200"/>
        </a:p>
      </dsp:txBody>
      <dsp:txXfrm>
        <a:off x="91744" y="2072640"/>
        <a:ext cx="5486400" cy="498763"/>
      </dsp:txXfrm>
    </dsp:sp>
    <dsp:sp modelId="{8CA30E5A-CC1C-4B49-8E7C-2D95B23F16C8}">
      <dsp:nvSpPr>
        <dsp:cNvPr id="0" name=""/>
        <dsp:cNvSpPr/>
      </dsp:nvSpPr>
      <dsp:spPr>
        <a:xfrm>
          <a:off x="91744" y="2571403"/>
          <a:ext cx="1283817" cy="1016000"/>
        </a:xfrm>
        <a:prstGeom prst="chevron">
          <a:avLst>
            <a:gd name="adj" fmla="val 7061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3BB2DB-8015-4C02-983E-67B7702D1303}">
      <dsp:nvSpPr>
        <dsp:cNvPr id="0" name=""/>
        <dsp:cNvSpPr/>
      </dsp:nvSpPr>
      <dsp:spPr>
        <a:xfrm>
          <a:off x="862888" y="2571403"/>
          <a:ext cx="1283817" cy="1016000"/>
        </a:xfrm>
        <a:prstGeom prst="chevron">
          <a:avLst>
            <a:gd name="adj" fmla="val 7061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59AF69-1931-473D-B8C7-B925782760EA}">
      <dsp:nvSpPr>
        <dsp:cNvPr id="0" name=""/>
        <dsp:cNvSpPr/>
      </dsp:nvSpPr>
      <dsp:spPr>
        <a:xfrm>
          <a:off x="1634642" y="2571403"/>
          <a:ext cx="1283817" cy="1016000"/>
        </a:xfrm>
        <a:prstGeom prst="chevron">
          <a:avLst>
            <a:gd name="adj" fmla="val 7061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08CA30-C567-4A6C-AD44-D84C9C841DFD}">
      <dsp:nvSpPr>
        <dsp:cNvPr id="0" name=""/>
        <dsp:cNvSpPr/>
      </dsp:nvSpPr>
      <dsp:spPr>
        <a:xfrm>
          <a:off x="2405786" y="2571403"/>
          <a:ext cx="1283817" cy="1016000"/>
        </a:xfrm>
        <a:prstGeom prst="chevron">
          <a:avLst>
            <a:gd name="adj" fmla="val 7061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327286-DBD1-4D58-BA1E-02E0221C35B5}">
      <dsp:nvSpPr>
        <dsp:cNvPr id="0" name=""/>
        <dsp:cNvSpPr/>
      </dsp:nvSpPr>
      <dsp:spPr>
        <a:xfrm>
          <a:off x="3177539" y="2571403"/>
          <a:ext cx="1283817" cy="1016000"/>
        </a:xfrm>
        <a:prstGeom prst="chevron">
          <a:avLst>
            <a:gd name="adj" fmla="val 7061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04C92C-1FDF-4F8E-8847-322883B63D2C}">
      <dsp:nvSpPr>
        <dsp:cNvPr id="0" name=""/>
        <dsp:cNvSpPr/>
      </dsp:nvSpPr>
      <dsp:spPr>
        <a:xfrm>
          <a:off x="3948684" y="2571403"/>
          <a:ext cx="1283817" cy="1016000"/>
        </a:xfrm>
        <a:prstGeom prst="chevron">
          <a:avLst>
            <a:gd name="adj" fmla="val 7061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F09BA4-008A-431D-B37C-C4ECFC896EE9}">
      <dsp:nvSpPr>
        <dsp:cNvPr id="0" name=""/>
        <dsp:cNvSpPr/>
      </dsp:nvSpPr>
      <dsp:spPr>
        <a:xfrm>
          <a:off x="4720437" y="2571403"/>
          <a:ext cx="1283817" cy="1016000"/>
        </a:xfrm>
        <a:prstGeom prst="chevron">
          <a:avLst>
            <a:gd name="adj" fmla="val 7061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392407-8BCB-4080-9DF9-044EE99C9C8A}">
      <dsp:nvSpPr>
        <dsp:cNvPr id="0" name=""/>
        <dsp:cNvSpPr/>
      </dsp:nvSpPr>
      <dsp:spPr>
        <a:xfrm>
          <a:off x="91744" y="2673003"/>
          <a:ext cx="5557723" cy="812800"/>
        </a:xfrm>
        <a:prstGeom prst="re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280" tIns="81280" rIns="81280" bIns="81280" numCol="1" spcCol="1270" anchor="ctr" anchorCtr="0">
          <a:noAutofit/>
        </a:bodyPr>
        <a:lstStyle/>
        <a:p>
          <a:pPr lvl="0" algn="l" defTabSz="1422400">
            <a:lnSpc>
              <a:spcPct val="90000"/>
            </a:lnSpc>
            <a:spcBef>
              <a:spcPct val="0"/>
            </a:spcBef>
            <a:spcAft>
              <a:spcPct val="35000"/>
            </a:spcAft>
          </a:pPr>
          <a:r>
            <a:rPr lang="zh-CN" altLang="en-US" sz="3200" b="1" kern="12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如何从顺序图推导类图？</a:t>
          </a:r>
          <a:endParaRPr lang="zh-CN" altLang="en-US" sz="3200" kern="1200" dirty="0">
            <a:solidFill>
              <a:srgbClr val="FF0000"/>
            </a:solidFill>
          </a:endParaRPr>
        </a:p>
      </dsp:txBody>
      <dsp:txXfrm>
        <a:off x="91744" y="2673003"/>
        <a:ext cx="5557723" cy="8128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99AC1-E6EE-4C48-A1C5-7CA2C26D9ECE}">
      <dsp:nvSpPr>
        <dsp:cNvPr id="0" name=""/>
        <dsp:cNvSpPr/>
      </dsp:nvSpPr>
      <dsp:spPr>
        <a:xfrm>
          <a:off x="0" y="0"/>
          <a:ext cx="7281022" cy="1598577"/>
        </a:xfrm>
        <a:prstGeom prst="roundRect">
          <a:avLst>
            <a:gd name="adj" fmla="val 10000"/>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100000"/>
            </a:lnSpc>
            <a:spcBef>
              <a:spcPct val="0"/>
            </a:spcBef>
            <a:spcAft>
              <a:spcPct val="35000"/>
            </a:spcAft>
          </a:pP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响应并处理消息 </a:t>
          </a:r>
          <a:r>
            <a:rPr lang="en-US" altLang="zh-CN" sz="2800" b="1" kern="1200" dirty="0">
              <a:effectLst>
                <a:outerShdw blurRad="38100" dist="38100" dir="2700000" algn="tl">
                  <a:srgbClr val="000000">
                    <a:alpha val="43137"/>
                  </a:srgbClr>
                </a:outerShdw>
              </a:effectLst>
              <a:latin typeface="微软雅黑" pitchFamily="34" charset="-122"/>
              <a:ea typeface="微软雅黑" pitchFamily="34" charset="-122"/>
            </a:rPr>
            <a:t>—— </a:t>
          </a:r>
          <a:r>
            <a:rPr lang="zh-CN" altLang="en-US" sz="2800" b="1" kern="12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消息接收者</a:t>
          </a: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所属的分析类的职责</a:t>
          </a:r>
        </a:p>
      </dsp:txBody>
      <dsp:txXfrm>
        <a:off x="46821" y="46821"/>
        <a:ext cx="5556032" cy="1504935"/>
      </dsp:txXfrm>
    </dsp:sp>
    <dsp:sp modelId="{4CF1A3C5-1193-41BC-A43B-BD92B8CA9046}">
      <dsp:nvSpPr>
        <dsp:cNvPr id="0" name=""/>
        <dsp:cNvSpPr/>
      </dsp:nvSpPr>
      <dsp:spPr>
        <a:xfrm>
          <a:off x="642443" y="1865007"/>
          <a:ext cx="7281022" cy="1598577"/>
        </a:xfrm>
        <a:prstGeom prst="roundRect">
          <a:avLst>
            <a:gd name="adj" fmla="val 10000"/>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100000"/>
            </a:lnSpc>
            <a:spcBef>
              <a:spcPct val="0"/>
            </a:spcBef>
            <a:spcAft>
              <a:spcPct val="35000"/>
            </a:spcAft>
          </a:pP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根据消息传递确定分析类之间的关系：</a:t>
          </a:r>
          <a:r>
            <a:rPr lang="zh-CN" altLang="en-US" sz="2800" b="1" kern="12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关联</a:t>
          </a: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2800" b="1" kern="12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聚合</a:t>
          </a: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或</a:t>
          </a:r>
          <a:r>
            <a:rPr lang="zh-CN" altLang="en-US" sz="2800" b="1" kern="12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组合</a:t>
          </a:r>
        </a:p>
      </dsp:txBody>
      <dsp:txXfrm>
        <a:off x="689264" y="1911828"/>
        <a:ext cx="5505862" cy="1504935"/>
      </dsp:txXfrm>
    </dsp:sp>
    <dsp:sp modelId="{9CC3747A-36E6-489E-B069-B5A1B83069FD}">
      <dsp:nvSpPr>
        <dsp:cNvPr id="0" name=""/>
        <dsp:cNvSpPr/>
      </dsp:nvSpPr>
      <dsp:spPr>
        <a:xfrm>
          <a:off x="1284886" y="3730014"/>
          <a:ext cx="7281022" cy="1598577"/>
        </a:xfrm>
        <a:prstGeom prst="roundRect">
          <a:avLst>
            <a:gd name="adj" fmla="val 10000"/>
          </a:avLst>
        </a:prstGeom>
        <a:solidFill>
          <a:schemeClr val="lt1">
            <a:hueOff val="0"/>
            <a:satOff val="0"/>
            <a:lumOff val="0"/>
            <a:alphaOff val="0"/>
          </a:schemeClr>
        </a:solidFill>
        <a:ln w="38100" cap="flat" cmpd="sng" algn="ctr">
          <a:solidFill>
            <a:srgbClr val="FF0000"/>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100000"/>
            </a:lnSpc>
            <a:spcBef>
              <a:spcPct val="0"/>
            </a:spcBef>
            <a:spcAft>
              <a:spcPct val="35000"/>
            </a:spcAft>
          </a:pPr>
          <a:r>
            <a:rPr lang="zh-CN" altLang="en-US" sz="2800" b="1" kern="12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精化分析类</a:t>
          </a:r>
        </a:p>
      </dsp:txBody>
      <dsp:txXfrm>
        <a:off x="1331707" y="3776835"/>
        <a:ext cx="5505862" cy="1504935"/>
      </dsp:txXfrm>
    </dsp:sp>
    <dsp:sp modelId="{12D427F4-50E3-44F0-81B6-577AE21C9D87}">
      <dsp:nvSpPr>
        <dsp:cNvPr id="0" name=""/>
        <dsp:cNvSpPr/>
      </dsp:nvSpPr>
      <dsp:spPr>
        <a:xfrm>
          <a:off x="6241947" y="1212254"/>
          <a:ext cx="1039075" cy="1039075"/>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6475739" y="1212254"/>
        <a:ext cx="571491" cy="781904"/>
      </dsp:txXfrm>
    </dsp:sp>
    <dsp:sp modelId="{6391A348-4A69-4C4A-ADBF-A4DEFACA3198}">
      <dsp:nvSpPr>
        <dsp:cNvPr id="0" name=""/>
        <dsp:cNvSpPr/>
      </dsp:nvSpPr>
      <dsp:spPr>
        <a:xfrm>
          <a:off x="6884390" y="3066604"/>
          <a:ext cx="1039075" cy="1039075"/>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7118182" y="3066604"/>
        <a:ext cx="571491" cy="7819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51282-11D0-4E12-8194-058A51A7A440}">
      <dsp:nvSpPr>
        <dsp:cNvPr id="0" name=""/>
        <dsp:cNvSpPr/>
      </dsp:nvSpPr>
      <dsp:spPr>
        <a:xfrm rot="5400000">
          <a:off x="-251086" y="255058"/>
          <a:ext cx="1673912" cy="1171738"/>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1.</a:t>
          </a:r>
          <a:endParaRPr lang="zh-CN" altLang="en-US" sz="3200" b="1" kern="1200" dirty="0">
            <a:latin typeface="Bookman Old Style" pitchFamily="18" charset="0"/>
          </a:endParaRPr>
        </a:p>
      </dsp:txBody>
      <dsp:txXfrm rot="-5400000">
        <a:off x="1" y="589840"/>
        <a:ext cx="1171738" cy="502174"/>
      </dsp:txXfrm>
    </dsp:sp>
    <dsp:sp modelId="{9DBCE2B9-9409-4633-ADB2-B050AF9380EE}">
      <dsp:nvSpPr>
        <dsp:cNvPr id="0" name=""/>
        <dsp:cNvSpPr/>
      </dsp:nvSpPr>
      <dsp:spPr>
        <a:xfrm rot="5400000">
          <a:off x="4078094" y="-2906355"/>
          <a:ext cx="1088043" cy="6900755"/>
        </a:xfrm>
        <a:prstGeom prst="round2SameRect">
          <a:avLst/>
        </a:prstGeom>
        <a:solidFill>
          <a:schemeClr val="lt1">
            <a:alpha val="90000"/>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100000"/>
            </a:lnSpc>
            <a:spcBef>
              <a:spcPct val="0"/>
            </a:spcBef>
            <a:spcAft>
              <a:spcPct val="15000"/>
            </a:spcAft>
            <a:buChar char="••"/>
          </a:pP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用例的图形化表示</a:t>
          </a:r>
          <a:r>
            <a:rPr lang="en-US" altLang="zh-CN" sz="2800" b="1" kern="1200" dirty="0">
              <a:effectLst>
                <a:outerShdw blurRad="38100" dist="38100" dir="2700000" algn="tl">
                  <a:srgbClr val="000000">
                    <a:alpha val="43137"/>
                  </a:srgbClr>
                </a:outerShdw>
              </a:effectLst>
              <a:latin typeface="微软雅黑" pitchFamily="34" charset="-122"/>
              <a:ea typeface="微软雅黑" pitchFamily="34" charset="-122"/>
            </a:rPr>
            <a:t>——UML</a:t>
          </a: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顺序图</a:t>
          </a:r>
          <a:endParaRPr lang="zh-CN" altLang="en-US" sz="2800" b="1" kern="1200" dirty="0">
            <a:effectLst>
              <a:outerShdw blurRad="38100" dist="38100" dir="2700000" algn="tl">
                <a:srgbClr val="000000">
                  <a:alpha val="43137"/>
                </a:srgbClr>
              </a:outerShdw>
            </a:effectLst>
            <a:latin typeface="楷体" pitchFamily="49" charset="-122"/>
            <a:ea typeface="楷体" pitchFamily="49" charset="-122"/>
          </a:endParaRPr>
        </a:p>
      </dsp:txBody>
      <dsp:txXfrm rot="-5400000">
        <a:off x="1171738" y="53115"/>
        <a:ext cx="6847641" cy="981815"/>
      </dsp:txXfrm>
    </dsp:sp>
    <dsp:sp modelId="{1CD270FC-0D0E-46C9-94C1-B006FD31B379}">
      <dsp:nvSpPr>
        <dsp:cNvPr id="0" name=""/>
        <dsp:cNvSpPr/>
      </dsp:nvSpPr>
      <dsp:spPr>
        <a:xfrm rot="5400000">
          <a:off x="-251086" y="1735865"/>
          <a:ext cx="1673912" cy="1171738"/>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2.</a:t>
          </a:r>
          <a:endParaRPr lang="zh-CN" altLang="en-US" sz="3200" b="1" kern="1200" dirty="0"/>
        </a:p>
      </dsp:txBody>
      <dsp:txXfrm rot="-5400000">
        <a:off x="1" y="2070647"/>
        <a:ext cx="1171738" cy="502174"/>
      </dsp:txXfrm>
    </dsp:sp>
    <dsp:sp modelId="{E42D4482-0214-4877-9FE7-3ABBD9C091DC}">
      <dsp:nvSpPr>
        <dsp:cNvPr id="0" name=""/>
        <dsp:cNvSpPr/>
      </dsp:nvSpPr>
      <dsp:spPr>
        <a:xfrm rot="5400000">
          <a:off x="4077808" y="-1421291"/>
          <a:ext cx="1088615" cy="6900755"/>
        </a:xfrm>
        <a:prstGeom prst="round2SameRect">
          <a:avLst/>
        </a:prstGeom>
        <a:solidFill>
          <a:schemeClr val="lt1">
            <a:alpha val="90000"/>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如何将用例表示为顺序图</a:t>
          </a:r>
          <a:r>
            <a:rPr lang="en-US" altLang="zh-CN" sz="2800" b="1" kern="1200"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2800" b="1" kern="120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标识分析类</a:t>
          </a:r>
          <a:r>
            <a:rPr lang="zh-CN" altLang="en-US" sz="2800" b="1" kern="120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800" b="1" kern="120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构造用例的顺序图表示</a:t>
          </a:r>
          <a:endParaRPr lang="zh-CN" altLang="en-US" sz="2800" b="1" kern="1200"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sp:txBody>
      <dsp:txXfrm rot="-5400000">
        <a:off x="1171738" y="1537921"/>
        <a:ext cx="6847613" cy="982331"/>
      </dsp:txXfrm>
    </dsp:sp>
    <dsp:sp modelId="{E5D87EB8-17FC-4F77-8FD0-41FCEF1A044E}">
      <dsp:nvSpPr>
        <dsp:cNvPr id="0" name=""/>
        <dsp:cNvSpPr/>
      </dsp:nvSpPr>
      <dsp:spPr>
        <a:xfrm rot="5400000">
          <a:off x="-251086" y="3216672"/>
          <a:ext cx="1673912" cy="1171738"/>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altLang="zh-CN" sz="3100" b="1" kern="1200" dirty="0">
              <a:latin typeface="Bookman Old Style" pitchFamily="18" charset="0"/>
            </a:rPr>
            <a:t>3.</a:t>
          </a:r>
          <a:endParaRPr lang="zh-CN" altLang="en-US" sz="3100" b="1" kern="1200" dirty="0"/>
        </a:p>
      </dsp:txBody>
      <dsp:txXfrm rot="-5400000">
        <a:off x="1" y="3551454"/>
        <a:ext cx="1171738" cy="502174"/>
      </dsp:txXfrm>
    </dsp:sp>
    <dsp:sp modelId="{F2241BE7-512D-490C-A1A6-51A96E019F1E}">
      <dsp:nvSpPr>
        <dsp:cNvPr id="0" name=""/>
        <dsp:cNvSpPr/>
      </dsp:nvSpPr>
      <dsp:spPr>
        <a:xfrm rot="5400000">
          <a:off x="4078094" y="59229"/>
          <a:ext cx="1088043" cy="6900755"/>
        </a:xfrm>
        <a:prstGeom prst="round2Same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综合顺序图</a:t>
          </a:r>
          <a:r>
            <a:rPr lang="zh-CN" altLang="en-US" sz="2800" b="1" kern="1200" dirty="0">
              <a:solidFill>
                <a:schemeClr val="tx1"/>
              </a:solidFill>
              <a:effectLst>
                <a:outerShdw blurRad="38100" dist="38100" dir="2700000" algn="tl">
                  <a:srgbClr val="000000">
                    <a:alpha val="43137"/>
                  </a:srgbClr>
                </a:outerShdw>
              </a:effectLst>
              <a:latin typeface="楷体" pitchFamily="49" charset="-122"/>
              <a:ea typeface="楷体" pitchFamily="49" charset="-122"/>
            </a:rPr>
            <a:t>，</a:t>
          </a:r>
          <a:r>
            <a:rPr lang="zh-CN" altLang="en-US" sz="2800" b="1" kern="12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构造类图</a:t>
          </a:r>
        </a:p>
      </dsp:txBody>
      <dsp:txXfrm rot="-5400000">
        <a:off x="1171738" y="3018699"/>
        <a:ext cx="6847641" cy="981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51282-11D0-4E12-8194-058A51A7A440}">
      <dsp:nvSpPr>
        <dsp:cNvPr id="0" name=""/>
        <dsp:cNvSpPr/>
      </dsp:nvSpPr>
      <dsp:spPr>
        <a:xfrm rot="5400000">
          <a:off x="-369346" y="370800"/>
          <a:ext cx="2462308" cy="172361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1.</a:t>
          </a:r>
          <a:endParaRPr lang="zh-CN" altLang="en-US" sz="3200" b="1" kern="1200" dirty="0">
            <a:latin typeface="Bookman Old Style" pitchFamily="18" charset="0"/>
          </a:endParaRPr>
        </a:p>
      </dsp:txBody>
      <dsp:txXfrm rot="-5400000">
        <a:off x="0" y="863262"/>
        <a:ext cx="1723616" cy="738692"/>
      </dsp:txXfrm>
    </dsp:sp>
    <dsp:sp modelId="{9DBCE2B9-9409-4633-ADB2-B050AF9380EE}">
      <dsp:nvSpPr>
        <dsp:cNvPr id="0" name=""/>
        <dsp:cNvSpPr/>
      </dsp:nvSpPr>
      <dsp:spPr>
        <a:xfrm rot="5400000">
          <a:off x="4097804" y="-2374188"/>
          <a:ext cx="1600500" cy="6348877"/>
        </a:xfrm>
        <a:prstGeom prst="round2Same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effectLst>
                <a:outerShdw blurRad="38100" dist="38100" dir="2700000" algn="tl">
                  <a:srgbClr val="000000">
                    <a:alpha val="43137"/>
                  </a:srgbClr>
                </a:outerShdw>
              </a:effectLst>
              <a:latin typeface="微软雅黑" pitchFamily="34" charset="-122"/>
              <a:ea typeface="微软雅黑" pitchFamily="34" charset="-122"/>
            </a:rPr>
            <a:t>如何描述软件需求项 </a:t>
          </a:r>
          <a:r>
            <a:rPr lang="en-US" altLang="zh-CN" sz="3200" b="1" kern="1200" dirty="0">
              <a:effectLst>
                <a:outerShdw blurRad="38100" dist="38100" dir="2700000" algn="tl">
                  <a:srgbClr val="000000">
                    <a:alpha val="43137"/>
                  </a:srgbClr>
                </a:outerShdw>
              </a:effectLst>
              <a:latin typeface="微软雅黑" pitchFamily="34" charset="-122"/>
              <a:ea typeface="微软雅黑" pitchFamily="34" charset="-122"/>
            </a:rPr>
            <a:t>—— </a:t>
          </a:r>
          <a:r>
            <a:rPr lang="zh-CN" altLang="en-US" sz="3200" b="1" kern="1200" dirty="0">
              <a:effectLst>
                <a:outerShdw blurRad="38100" dist="38100" dir="2700000" algn="tl">
                  <a:srgbClr val="000000">
                    <a:alpha val="43137"/>
                  </a:srgbClr>
                </a:outerShdw>
              </a:effectLst>
              <a:latin typeface="微软雅黑" pitchFamily="34" charset="-122"/>
              <a:ea typeface="微软雅黑" pitchFamily="34" charset="-122"/>
            </a:rPr>
            <a:t>用例（交互动作序列）</a:t>
          </a:r>
          <a:endParaRPr lang="zh-CN" altLang="en-US" sz="3200" b="1" kern="1200" dirty="0">
            <a:effectLst>
              <a:outerShdw blurRad="38100" dist="38100" dir="2700000" algn="tl">
                <a:srgbClr val="000000">
                  <a:alpha val="43137"/>
                </a:srgbClr>
              </a:outerShdw>
            </a:effectLst>
            <a:latin typeface="楷体" pitchFamily="49" charset="-122"/>
            <a:ea typeface="楷体" pitchFamily="49" charset="-122"/>
          </a:endParaRPr>
        </a:p>
      </dsp:txBody>
      <dsp:txXfrm rot="-5400000">
        <a:off x="1723616" y="78130"/>
        <a:ext cx="6270747" cy="1444240"/>
      </dsp:txXfrm>
    </dsp:sp>
    <dsp:sp modelId="{1CD270FC-0D0E-46C9-94C1-B006FD31B379}">
      <dsp:nvSpPr>
        <dsp:cNvPr id="0" name=""/>
        <dsp:cNvSpPr/>
      </dsp:nvSpPr>
      <dsp:spPr>
        <a:xfrm rot="5400000">
          <a:off x="-369346" y="2549052"/>
          <a:ext cx="2462308" cy="172361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2.</a:t>
          </a:r>
          <a:endParaRPr lang="zh-CN" altLang="en-US" sz="3200" b="1" kern="1200" dirty="0"/>
        </a:p>
      </dsp:txBody>
      <dsp:txXfrm rot="-5400000">
        <a:off x="0" y="3041514"/>
        <a:ext cx="1723616" cy="738692"/>
      </dsp:txXfrm>
    </dsp:sp>
    <dsp:sp modelId="{E42D4482-0214-4877-9FE7-3ABBD9C091DC}">
      <dsp:nvSpPr>
        <dsp:cNvPr id="0" name=""/>
        <dsp:cNvSpPr/>
      </dsp:nvSpPr>
      <dsp:spPr>
        <a:xfrm rot="5400000">
          <a:off x="4097804" y="-194481"/>
          <a:ext cx="1600500" cy="6348877"/>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effectLst>
                <a:outerShdw blurRad="38100" dist="38100" dir="2700000" algn="tl">
                  <a:srgbClr val="000000">
                    <a:alpha val="43137"/>
                  </a:srgbClr>
                </a:outerShdw>
              </a:effectLst>
              <a:latin typeface="微软雅黑" pitchFamily="34" charset="-122"/>
              <a:ea typeface="微软雅黑" pitchFamily="34" charset="-122"/>
            </a:rPr>
            <a:t>如何描述需求项</a:t>
          </a:r>
          <a:r>
            <a:rPr lang="en-US" altLang="zh-CN" sz="3200" b="1" kern="1200"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3200" b="1" kern="1200" dirty="0">
              <a:effectLst>
                <a:outerShdw blurRad="38100" dist="38100" dir="2700000" algn="tl">
                  <a:srgbClr val="000000">
                    <a:alpha val="43137"/>
                  </a:srgbClr>
                </a:outerShdw>
              </a:effectLst>
              <a:latin typeface="微软雅黑" pitchFamily="34" charset="-122"/>
              <a:ea typeface="微软雅黑" pitchFamily="34" charset="-122"/>
            </a:rPr>
            <a:t>用例</a:t>
          </a:r>
          <a:r>
            <a:rPr lang="en-US" altLang="zh-CN" sz="3200" b="1" kern="1200"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3200" b="1" kern="1200" dirty="0">
              <a:effectLst>
                <a:outerShdw blurRad="38100" dist="38100" dir="2700000" algn="tl">
                  <a:srgbClr val="000000">
                    <a:alpha val="43137"/>
                  </a:srgbClr>
                </a:outerShdw>
              </a:effectLst>
              <a:latin typeface="微软雅黑" pitchFamily="34" charset="-122"/>
              <a:ea typeface="微软雅黑" pitchFamily="34" charset="-122"/>
            </a:rPr>
            <a:t>之间的关系？</a:t>
          </a:r>
          <a:endParaRPr lang="zh-CN" altLang="en-US" sz="3200" b="1" kern="1200"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sp:txBody>
      <dsp:txXfrm rot="-5400000">
        <a:off x="1723616" y="2257837"/>
        <a:ext cx="6270747" cy="1444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51282-11D0-4E12-8194-058A51A7A440}">
      <dsp:nvSpPr>
        <dsp:cNvPr id="0" name=""/>
        <dsp:cNvSpPr/>
      </dsp:nvSpPr>
      <dsp:spPr>
        <a:xfrm rot="5400000">
          <a:off x="-251086" y="255058"/>
          <a:ext cx="1673912" cy="1171738"/>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1.</a:t>
          </a:r>
          <a:endParaRPr lang="zh-CN" altLang="en-US" sz="3200" b="1" kern="1200" dirty="0">
            <a:latin typeface="Bookman Old Style" pitchFamily="18" charset="0"/>
          </a:endParaRPr>
        </a:p>
      </dsp:txBody>
      <dsp:txXfrm rot="-5400000">
        <a:off x="1" y="589840"/>
        <a:ext cx="1171738" cy="502174"/>
      </dsp:txXfrm>
    </dsp:sp>
    <dsp:sp modelId="{9DBCE2B9-9409-4633-ADB2-B050AF9380EE}">
      <dsp:nvSpPr>
        <dsp:cNvPr id="0" name=""/>
        <dsp:cNvSpPr/>
      </dsp:nvSpPr>
      <dsp:spPr>
        <a:xfrm rot="5400000">
          <a:off x="4078094" y="-2906355"/>
          <a:ext cx="1088043" cy="6900755"/>
        </a:xfrm>
        <a:prstGeom prst="round2Same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如何描述软件需求项 </a:t>
          </a:r>
          <a:r>
            <a:rPr lang="en-US" altLang="zh-CN" sz="2800" b="1" kern="1200" dirty="0">
              <a:effectLst>
                <a:outerShdw blurRad="38100" dist="38100" dir="2700000" algn="tl">
                  <a:srgbClr val="000000">
                    <a:alpha val="43137"/>
                  </a:srgbClr>
                </a:outerShdw>
              </a:effectLst>
              <a:latin typeface="微软雅黑" pitchFamily="34" charset="-122"/>
              <a:ea typeface="微软雅黑" pitchFamily="34" charset="-122"/>
            </a:rPr>
            <a:t>—— </a:t>
          </a: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用例（交互动作序列）</a:t>
          </a:r>
          <a:endParaRPr lang="zh-CN" altLang="en-US" sz="2800" b="1" kern="1200" dirty="0">
            <a:effectLst>
              <a:outerShdw blurRad="38100" dist="38100" dir="2700000" algn="tl">
                <a:srgbClr val="000000">
                  <a:alpha val="43137"/>
                </a:srgbClr>
              </a:outerShdw>
            </a:effectLst>
            <a:latin typeface="楷体" pitchFamily="49" charset="-122"/>
            <a:ea typeface="楷体" pitchFamily="49" charset="-122"/>
          </a:endParaRPr>
        </a:p>
      </dsp:txBody>
      <dsp:txXfrm rot="-5400000">
        <a:off x="1171738" y="53115"/>
        <a:ext cx="6847641" cy="981815"/>
      </dsp:txXfrm>
    </dsp:sp>
    <dsp:sp modelId="{1CD270FC-0D0E-46C9-94C1-B006FD31B379}">
      <dsp:nvSpPr>
        <dsp:cNvPr id="0" name=""/>
        <dsp:cNvSpPr/>
      </dsp:nvSpPr>
      <dsp:spPr>
        <a:xfrm rot="5400000">
          <a:off x="-251086" y="1735865"/>
          <a:ext cx="1673912" cy="1171738"/>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2.</a:t>
          </a:r>
          <a:endParaRPr lang="zh-CN" altLang="en-US" sz="3200" b="1" kern="1200" dirty="0"/>
        </a:p>
      </dsp:txBody>
      <dsp:txXfrm rot="-5400000">
        <a:off x="1" y="2070647"/>
        <a:ext cx="1171738" cy="502174"/>
      </dsp:txXfrm>
    </dsp:sp>
    <dsp:sp modelId="{E42D4482-0214-4877-9FE7-3ABBD9C091DC}">
      <dsp:nvSpPr>
        <dsp:cNvPr id="0" name=""/>
        <dsp:cNvSpPr/>
      </dsp:nvSpPr>
      <dsp:spPr>
        <a:xfrm rot="5400000">
          <a:off x="4077808" y="-1421291"/>
          <a:ext cx="1088615" cy="6900755"/>
        </a:xfrm>
        <a:prstGeom prst="round2Same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如何描述需求项</a:t>
          </a:r>
          <a:r>
            <a:rPr lang="en-US" altLang="zh-CN" sz="2800" b="1" kern="1200"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用例</a:t>
          </a:r>
          <a:r>
            <a:rPr lang="en-US" altLang="zh-CN" sz="2800" b="1" kern="1200"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之间的关系 </a:t>
          </a:r>
          <a:r>
            <a:rPr lang="en-US" altLang="zh-CN" sz="2800" b="1" kern="1200" dirty="0">
              <a:effectLst>
                <a:outerShdw blurRad="38100" dist="38100" dir="2700000" algn="tl">
                  <a:srgbClr val="000000">
                    <a:alpha val="43137"/>
                  </a:srgbClr>
                </a:outerShdw>
              </a:effectLst>
              <a:latin typeface="微软雅黑" pitchFamily="34" charset="-122"/>
              <a:ea typeface="微软雅黑" pitchFamily="34" charset="-122"/>
            </a:rPr>
            <a:t>—— </a:t>
          </a: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包含 与 扩展</a:t>
          </a:r>
          <a:endParaRPr lang="zh-CN" altLang="en-US" sz="2800" b="1" kern="1200"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sp:txBody>
      <dsp:txXfrm rot="-5400000">
        <a:off x="1171738" y="1537921"/>
        <a:ext cx="6847613" cy="982331"/>
      </dsp:txXfrm>
    </dsp:sp>
    <dsp:sp modelId="{860ACCE5-537D-441A-AF58-4169A3B18920}">
      <dsp:nvSpPr>
        <dsp:cNvPr id="0" name=""/>
        <dsp:cNvSpPr/>
      </dsp:nvSpPr>
      <dsp:spPr>
        <a:xfrm rot="5400000">
          <a:off x="-251086" y="3216672"/>
          <a:ext cx="1673912" cy="1171738"/>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altLang="zh-CN" sz="3100" b="1" kern="1200" dirty="0">
              <a:latin typeface="Bookman Old Style" pitchFamily="18" charset="0"/>
            </a:rPr>
            <a:t>3.</a:t>
          </a:r>
          <a:endParaRPr lang="zh-CN" altLang="en-US" sz="3100" b="1" kern="1200" dirty="0"/>
        </a:p>
      </dsp:txBody>
      <dsp:txXfrm rot="-5400000">
        <a:off x="1" y="3551454"/>
        <a:ext cx="1171738" cy="502174"/>
      </dsp:txXfrm>
    </dsp:sp>
    <dsp:sp modelId="{0CFFEE02-7507-4906-A491-E58507B9430B}">
      <dsp:nvSpPr>
        <dsp:cNvPr id="0" name=""/>
        <dsp:cNvSpPr/>
      </dsp:nvSpPr>
      <dsp:spPr>
        <a:xfrm rot="5400000">
          <a:off x="4078094" y="59229"/>
          <a:ext cx="1088043" cy="690075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是否需要描述执行者与用例之间的关系？</a:t>
          </a:r>
        </a:p>
      </dsp:txBody>
      <dsp:txXfrm rot="-5400000">
        <a:off x="1171738" y="3018699"/>
        <a:ext cx="6847641" cy="9818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51282-11D0-4E12-8194-058A51A7A440}">
      <dsp:nvSpPr>
        <dsp:cNvPr id="0" name=""/>
        <dsp:cNvSpPr/>
      </dsp:nvSpPr>
      <dsp:spPr>
        <a:xfrm rot="5400000">
          <a:off x="-190268" y="194583"/>
          <a:ext cx="1268458" cy="887921"/>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1.</a:t>
          </a:r>
          <a:endParaRPr lang="zh-CN" altLang="en-US" sz="3200" b="1" kern="1200" dirty="0">
            <a:latin typeface="Bookman Old Style" pitchFamily="18" charset="0"/>
          </a:endParaRPr>
        </a:p>
      </dsp:txBody>
      <dsp:txXfrm rot="-5400000">
        <a:off x="1" y="448276"/>
        <a:ext cx="887921" cy="380537"/>
      </dsp:txXfrm>
    </dsp:sp>
    <dsp:sp modelId="{9DBCE2B9-9409-4633-ADB2-B050AF9380EE}">
      <dsp:nvSpPr>
        <dsp:cNvPr id="0" name=""/>
        <dsp:cNvSpPr/>
      </dsp:nvSpPr>
      <dsp:spPr>
        <a:xfrm rot="5400000">
          <a:off x="4067741" y="-3179820"/>
          <a:ext cx="824931" cy="7184572"/>
        </a:xfrm>
        <a:prstGeom prst="round2Same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a:effectLst>
                <a:outerShdw blurRad="38100" dist="38100" dir="2700000" algn="tl">
                  <a:srgbClr val="000000">
                    <a:alpha val="43137"/>
                  </a:srgbClr>
                </a:outerShdw>
              </a:effectLst>
              <a:latin typeface="微软雅黑" pitchFamily="34" charset="-122"/>
              <a:ea typeface="微软雅黑" pitchFamily="34" charset="-122"/>
            </a:rPr>
            <a:t>如何描述软件需求项 </a:t>
          </a:r>
          <a:r>
            <a:rPr lang="en-US" altLang="zh-CN" sz="2400" b="1" kern="1200" dirty="0">
              <a:effectLst>
                <a:outerShdw blurRad="38100" dist="38100" dir="2700000" algn="tl">
                  <a:srgbClr val="000000">
                    <a:alpha val="43137"/>
                  </a:srgbClr>
                </a:outerShdw>
              </a:effectLst>
              <a:latin typeface="微软雅黑" pitchFamily="34" charset="-122"/>
              <a:ea typeface="微软雅黑" pitchFamily="34" charset="-122"/>
            </a:rPr>
            <a:t>—— </a:t>
          </a:r>
          <a:r>
            <a:rPr lang="zh-CN" altLang="en-US" sz="2400" b="1" kern="1200" dirty="0">
              <a:effectLst>
                <a:outerShdw blurRad="38100" dist="38100" dir="2700000" algn="tl">
                  <a:srgbClr val="000000">
                    <a:alpha val="43137"/>
                  </a:srgbClr>
                </a:outerShdw>
              </a:effectLst>
              <a:latin typeface="微软雅黑" pitchFamily="34" charset="-122"/>
              <a:ea typeface="微软雅黑" pitchFamily="34" charset="-122"/>
            </a:rPr>
            <a:t>用例（交互动作序列）</a:t>
          </a:r>
          <a:endParaRPr lang="zh-CN" altLang="en-US" sz="2400" b="1" kern="1200" dirty="0">
            <a:effectLst>
              <a:outerShdw blurRad="38100" dist="38100" dir="2700000" algn="tl">
                <a:srgbClr val="000000">
                  <a:alpha val="43137"/>
                </a:srgbClr>
              </a:outerShdw>
            </a:effectLst>
            <a:latin typeface="楷体" pitchFamily="49" charset="-122"/>
            <a:ea typeface="楷体" pitchFamily="49" charset="-122"/>
          </a:endParaRPr>
        </a:p>
      </dsp:txBody>
      <dsp:txXfrm rot="-5400000">
        <a:off x="887921" y="40270"/>
        <a:ext cx="7144302" cy="744391"/>
      </dsp:txXfrm>
    </dsp:sp>
    <dsp:sp modelId="{1CD270FC-0D0E-46C9-94C1-B006FD31B379}">
      <dsp:nvSpPr>
        <dsp:cNvPr id="0" name=""/>
        <dsp:cNvSpPr/>
      </dsp:nvSpPr>
      <dsp:spPr>
        <a:xfrm rot="5400000">
          <a:off x="-190268" y="1316710"/>
          <a:ext cx="1268458" cy="887921"/>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2.</a:t>
          </a:r>
          <a:endParaRPr lang="zh-CN" altLang="en-US" sz="3200" b="1" kern="1200" dirty="0"/>
        </a:p>
      </dsp:txBody>
      <dsp:txXfrm rot="-5400000">
        <a:off x="1" y="1570403"/>
        <a:ext cx="887921" cy="380537"/>
      </dsp:txXfrm>
    </dsp:sp>
    <dsp:sp modelId="{E42D4482-0214-4877-9FE7-3ABBD9C091DC}">
      <dsp:nvSpPr>
        <dsp:cNvPr id="0" name=""/>
        <dsp:cNvSpPr/>
      </dsp:nvSpPr>
      <dsp:spPr>
        <a:xfrm rot="5400000">
          <a:off x="4067958" y="-2053595"/>
          <a:ext cx="824498" cy="7184572"/>
        </a:xfrm>
        <a:prstGeom prst="round2Same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a:effectLst>
                <a:outerShdw blurRad="38100" dist="38100" dir="2700000" algn="tl">
                  <a:srgbClr val="000000">
                    <a:alpha val="43137"/>
                  </a:srgbClr>
                </a:outerShdw>
              </a:effectLst>
              <a:latin typeface="微软雅黑" pitchFamily="34" charset="-122"/>
              <a:ea typeface="微软雅黑" pitchFamily="34" charset="-122"/>
            </a:rPr>
            <a:t>如何描述需求项之间的关系 </a:t>
          </a:r>
          <a:r>
            <a:rPr lang="en-US" altLang="zh-CN" sz="2400" b="1" kern="1200" dirty="0">
              <a:effectLst>
                <a:outerShdw blurRad="38100" dist="38100" dir="2700000" algn="tl">
                  <a:srgbClr val="000000">
                    <a:alpha val="43137"/>
                  </a:srgbClr>
                </a:outerShdw>
              </a:effectLst>
              <a:latin typeface="微软雅黑" pitchFamily="34" charset="-122"/>
              <a:ea typeface="微软雅黑" pitchFamily="34" charset="-122"/>
            </a:rPr>
            <a:t>—— </a:t>
          </a:r>
          <a:r>
            <a:rPr lang="zh-CN" altLang="en-US" sz="2400" b="1" kern="1200" dirty="0">
              <a:effectLst>
                <a:outerShdw blurRad="38100" dist="38100" dir="2700000" algn="tl">
                  <a:srgbClr val="000000">
                    <a:alpha val="43137"/>
                  </a:srgbClr>
                </a:outerShdw>
              </a:effectLst>
              <a:latin typeface="微软雅黑" pitchFamily="34" charset="-122"/>
              <a:ea typeface="微软雅黑" pitchFamily="34" charset="-122"/>
            </a:rPr>
            <a:t>包含与扩展</a:t>
          </a:r>
          <a:endParaRPr lang="zh-CN" altLang="en-US" sz="2400" b="1" kern="1200"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sp:txBody>
      <dsp:txXfrm rot="-5400000">
        <a:off x="887922" y="1166690"/>
        <a:ext cx="7144323" cy="744000"/>
      </dsp:txXfrm>
    </dsp:sp>
    <dsp:sp modelId="{860ACCE5-537D-441A-AF58-4169A3B18920}">
      <dsp:nvSpPr>
        <dsp:cNvPr id="0" name=""/>
        <dsp:cNvSpPr/>
      </dsp:nvSpPr>
      <dsp:spPr>
        <a:xfrm rot="5400000">
          <a:off x="-190268" y="2438837"/>
          <a:ext cx="1268458" cy="887921"/>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3.</a:t>
          </a:r>
          <a:endParaRPr lang="zh-CN" altLang="en-US" sz="3200" b="1" kern="1200" dirty="0"/>
        </a:p>
      </dsp:txBody>
      <dsp:txXfrm rot="-5400000">
        <a:off x="1" y="2692530"/>
        <a:ext cx="887921" cy="380537"/>
      </dsp:txXfrm>
    </dsp:sp>
    <dsp:sp modelId="{0CFFEE02-7507-4906-A491-E58507B9430B}">
      <dsp:nvSpPr>
        <dsp:cNvPr id="0" name=""/>
        <dsp:cNvSpPr/>
      </dsp:nvSpPr>
      <dsp:spPr>
        <a:xfrm rot="5400000">
          <a:off x="4067958" y="-931468"/>
          <a:ext cx="824498" cy="7184572"/>
        </a:xfrm>
        <a:prstGeom prst="round2Same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如何描述执行者与用例之间的关系 </a:t>
          </a:r>
          <a:r>
            <a:rPr lang="en-US" altLang="zh-CN" sz="2400" b="1" kern="12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2400" b="1" kern="12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触发执行</a:t>
          </a:r>
          <a:r>
            <a:rPr lang="zh-CN" altLang="en-US" sz="2400" b="1" kern="1200" dirty="0">
              <a:solidFill>
                <a:schemeClr val="tx1"/>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b="1" kern="12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信息传递</a:t>
          </a:r>
        </a:p>
      </dsp:txBody>
      <dsp:txXfrm rot="-5400000">
        <a:off x="887922" y="2288817"/>
        <a:ext cx="7144323" cy="744000"/>
      </dsp:txXfrm>
    </dsp:sp>
    <dsp:sp modelId="{D339428C-DA5A-4C3B-83D4-215A507544A1}">
      <dsp:nvSpPr>
        <dsp:cNvPr id="0" name=""/>
        <dsp:cNvSpPr/>
      </dsp:nvSpPr>
      <dsp:spPr>
        <a:xfrm rot="5400000">
          <a:off x="-190268" y="3560964"/>
          <a:ext cx="1268458" cy="887921"/>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4.</a:t>
          </a:r>
          <a:endParaRPr lang="zh-CN" altLang="en-US" sz="3200" b="1" kern="1200" dirty="0"/>
        </a:p>
      </dsp:txBody>
      <dsp:txXfrm rot="-5400000">
        <a:off x="1" y="3814657"/>
        <a:ext cx="887921" cy="380537"/>
      </dsp:txXfrm>
    </dsp:sp>
    <dsp:sp modelId="{B6C0688D-0AAA-4B44-92DB-80EA3EE91D9D}">
      <dsp:nvSpPr>
        <dsp:cNvPr id="0" name=""/>
        <dsp:cNvSpPr/>
      </dsp:nvSpPr>
      <dsp:spPr>
        <a:xfrm rot="5400000">
          <a:off x="4067958" y="190658"/>
          <a:ext cx="824498" cy="7184572"/>
        </a:xfrm>
        <a:prstGeom prst="round2Same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是否需要描述执行者之间的关系？</a:t>
          </a:r>
          <a:endParaRPr lang="zh-CN" altLang="en-US" sz="2800" kern="1200" dirty="0"/>
        </a:p>
      </dsp:txBody>
      <dsp:txXfrm rot="-5400000">
        <a:off x="887922" y="3410944"/>
        <a:ext cx="7144323" cy="74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51282-11D0-4E12-8194-058A51A7A440}">
      <dsp:nvSpPr>
        <dsp:cNvPr id="0" name=""/>
        <dsp:cNvSpPr/>
      </dsp:nvSpPr>
      <dsp:spPr>
        <a:xfrm rot="5400000">
          <a:off x="-338278" y="342586"/>
          <a:ext cx="2255191" cy="157863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1.</a:t>
          </a:r>
          <a:endParaRPr lang="zh-CN" altLang="en-US" sz="3200" b="1" kern="1200" dirty="0">
            <a:latin typeface="Bookman Old Style" pitchFamily="18" charset="0"/>
          </a:endParaRPr>
        </a:p>
      </dsp:txBody>
      <dsp:txXfrm rot="-5400000">
        <a:off x="1" y="793624"/>
        <a:ext cx="1578634" cy="676557"/>
      </dsp:txXfrm>
    </dsp:sp>
    <dsp:sp modelId="{9DBCE2B9-9409-4633-ADB2-B050AF9380EE}">
      <dsp:nvSpPr>
        <dsp:cNvPr id="0" name=""/>
        <dsp:cNvSpPr/>
      </dsp:nvSpPr>
      <dsp:spPr>
        <a:xfrm rot="5400000">
          <a:off x="4092626" y="-2513992"/>
          <a:ext cx="1465874" cy="6493859"/>
        </a:xfrm>
        <a:prstGeom prst="round2Same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a:effectLst>
                <a:outerShdw blurRad="38100" dist="38100" dir="2700000" algn="tl">
                  <a:srgbClr val="000000">
                    <a:alpha val="43137"/>
                  </a:srgbClr>
                </a:outerShdw>
              </a:effectLst>
              <a:latin typeface="微软雅黑" pitchFamily="34" charset="-122"/>
              <a:ea typeface="微软雅黑" pitchFamily="34" charset="-122"/>
            </a:rPr>
            <a:t>如何描述软件需求项：用例（交互动作序列）</a:t>
          </a:r>
          <a:endParaRPr lang="zh-CN" altLang="en-US" sz="2400" b="1" kern="1200" dirty="0">
            <a:effectLst>
              <a:outerShdw blurRad="38100" dist="38100" dir="2700000" algn="tl">
                <a:srgbClr val="000000">
                  <a:alpha val="43137"/>
                </a:srgbClr>
              </a:outerShdw>
            </a:effectLst>
            <a:latin typeface="楷体" pitchFamily="49" charset="-122"/>
            <a:ea typeface="楷体" pitchFamily="49" charset="-122"/>
          </a:endParaRPr>
        </a:p>
      </dsp:txBody>
      <dsp:txXfrm rot="-5400000">
        <a:off x="1578634" y="71558"/>
        <a:ext cx="6422301" cy="1322758"/>
      </dsp:txXfrm>
    </dsp:sp>
    <dsp:sp modelId="{1CD270FC-0D0E-46C9-94C1-B006FD31B379}">
      <dsp:nvSpPr>
        <dsp:cNvPr id="0" name=""/>
        <dsp:cNvSpPr/>
      </dsp:nvSpPr>
      <dsp:spPr>
        <a:xfrm rot="5400000">
          <a:off x="-338278" y="2123649"/>
          <a:ext cx="2255191" cy="157863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2.</a:t>
          </a:r>
          <a:endParaRPr lang="zh-CN" altLang="en-US" sz="3200" b="1" kern="1200" dirty="0"/>
        </a:p>
      </dsp:txBody>
      <dsp:txXfrm rot="-5400000">
        <a:off x="1" y="2574687"/>
        <a:ext cx="1578634" cy="676557"/>
      </dsp:txXfrm>
    </dsp:sp>
    <dsp:sp modelId="{E42D4482-0214-4877-9FE7-3ABBD9C091DC}">
      <dsp:nvSpPr>
        <dsp:cNvPr id="0" name=""/>
        <dsp:cNvSpPr/>
      </dsp:nvSpPr>
      <dsp:spPr>
        <a:xfrm rot="5400000">
          <a:off x="4092626" y="-728615"/>
          <a:ext cx="1465874" cy="6493859"/>
        </a:xfrm>
        <a:prstGeom prst="round2Same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a:effectLst>
                <a:outerShdw blurRad="38100" dist="38100" dir="2700000" algn="tl">
                  <a:srgbClr val="000000">
                    <a:alpha val="43137"/>
                  </a:srgbClr>
                </a:outerShdw>
              </a:effectLst>
              <a:latin typeface="微软雅黑" pitchFamily="34" charset="-122"/>
              <a:ea typeface="微软雅黑" pitchFamily="34" charset="-122"/>
              <a:sym typeface="Wingdings" pitchFamily="2" charset="2"/>
            </a:rPr>
            <a:t>用例</a:t>
          </a:r>
          <a:r>
            <a:rPr lang="zh-CN" altLang="en-US" sz="2400" b="1" kern="1200" dirty="0">
              <a:effectLst>
                <a:outerShdw blurRad="38100" dist="38100" dir="2700000" algn="tl">
                  <a:srgbClr val="000000">
                    <a:alpha val="43137"/>
                  </a:srgbClr>
                </a:outerShdw>
              </a:effectLst>
              <a:latin typeface="微软雅黑" pitchFamily="34" charset="-122"/>
              <a:ea typeface="微软雅黑" pitchFamily="34" charset="-122"/>
            </a:rPr>
            <a:t>间关系：包含与扩展</a:t>
          </a:r>
          <a:endParaRPr lang="zh-CN" altLang="en-US" sz="2400" b="1" kern="1200"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a:p>
          <a:pPr marL="228600" lvl="1" indent="-228600" algn="l" defTabSz="1066800">
            <a:lnSpc>
              <a:spcPct val="90000"/>
            </a:lnSpc>
            <a:spcBef>
              <a:spcPct val="0"/>
            </a:spcBef>
            <a:spcAft>
              <a:spcPct val="15000"/>
            </a:spcAft>
            <a:buChar char="••"/>
          </a:pPr>
          <a:r>
            <a:rPr lang="zh-CN" altLang="en-US" sz="2400" b="1" kern="12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执行者间关系</a:t>
          </a:r>
          <a:r>
            <a:rPr lang="zh-CN" altLang="en-US" sz="2400" b="1" kern="1200"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2400" b="1" kern="12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继承</a:t>
          </a:r>
          <a:endParaRPr lang="zh-CN" altLang="en-US" sz="2400" b="1" kern="1200"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a:p>
          <a:pPr marL="228600" lvl="1" indent="-228600" algn="l" defTabSz="1066800">
            <a:lnSpc>
              <a:spcPct val="90000"/>
            </a:lnSpc>
            <a:spcBef>
              <a:spcPct val="0"/>
            </a:spcBef>
            <a:spcAft>
              <a:spcPct val="15000"/>
            </a:spcAft>
            <a:buChar char="••"/>
          </a:pPr>
          <a:r>
            <a:rPr lang="zh-CN" altLang="en-US" sz="2400" b="1" kern="12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执行者与用例间关系</a:t>
          </a:r>
          <a:r>
            <a:rPr lang="zh-CN" altLang="en-US" sz="2400" b="1" kern="1200"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2400" b="1" kern="12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触发执行</a:t>
          </a:r>
          <a:r>
            <a:rPr lang="zh-CN" altLang="en-US" sz="2400" b="1" kern="1200" dirty="0">
              <a:solidFill>
                <a:schemeClr val="tx1"/>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b="1" kern="12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信息传递</a:t>
          </a:r>
          <a:r>
            <a:rPr lang="en-US" altLang="zh-CN" sz="2400" b="1" kern="1200"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 </a:t>
          </a:r>
          <a:endParaRPr lang="zh-CN" altLang="en-US" sz="2400" b="1" kern="1200"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sp:txBody>
      <dsp:txXfrm rot="-5400000">
        <a:off x="1578634" y="1856935"/>
        <a:ext cx="6422301" cy="132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18482-A1C7-4D7C-B9B9-F68E6AED5C66}">
      <dsp:nvSpPr>
        <dsp:cNvPr id="0" name=""/>
        <dsp:cNvSpPr/>
      </dsp:nvSpPr>
      <dsp:spPr>
        <a:xfrm>
          <a:off x="0" y="4580884"/>
          <a:ext cx="8280920" cy="60123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第</a:t>
          </a:r>
          <a:r>
            <a:rPr lang="en-US" altLang="zh-CN" sz="2000" b="1" kern="1200" dirty="0">
              <a:effectLst>
                <a:outerShdw blurRad="38100" dist="38100" dir="2700000" algn="tl">
                  <a:srgbClr val="000000">
                    <a:alpha val="43137"/>
                  </a:srgbClr>
                </a:outerShdw>
              </a:effectLst>
              <a:latin typeface="微软雅黑" pitchFamily="34" charset="-122"/>
              <a:ea typeface="微软雅黑" pitchFamily="34" charset="-122"/>
            </a:rPr>
            <a:t>3</a:t>
          </a: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步：精化</a:t>
          </a:r>
          <a:r>
            <a:rPr lang="en-US" altLang="zh-CN" sz="2000" b="1" kern="1200" dirty="0" err="1">
              <a:effectLst>
                <a:outerShdw blurRad="38100" dist="38100" dir="2700000" algn="tl">
                  <a:srgbClr val="000000">
                    <a:alpha val="43137"/>
                  </a:srgbClr>
                </a:outerShdw>
              </a:effectLst>
              <a:latin typeface="微软雅黑" pitchFamily="34" charset="-122"/>
              <a:ea typeface="微软雅黑" pitchFamily="34" charset="-122"/>
            </a:rPr>
            <a:t>UC</a:t>
          </a:r>
          <a:r>
            <a:rPr lang="en-US" altLang="zh-CN" sz="2000" b="1" kern="1200" baseline="-25000" dirty="0" err="1">
              <a:effectLst>
                <a:outerShdw blurRad="38100" dist="38100" dir="2700000" algn="tl">
                  <a:srgbClr val="000000">
                    <a:alpha val="43137"/>
                  </a:srgbClr>
                </a:outerShdw>
              </a:effectLst>
              <a:latin typeface="微软雅黑" pitchFamily="34" charset="-122"/>
              <a:ea typeface="微软雅黑" pitchFamily="34" charset="-122"/>
            </a:rPr>
            <a:t>k</a:t>
          </a: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之间的关系</a:t>
          </a:r>
          <a:r>
            <a:rPr lang="zh-CN" altLang="en-US" sz="2000" b="1" kern="1200" dirty="0">
              <a:effectLst>
                <a:outerShdw blurRad="38100" dist="38100" dir="2700000" algn="tl">
                  <a:srgbClr val="000000">
                    <a:alpha val="43137"/>
                  </a:srgbClr>
                </a:outerShdw>
              </a:effectLst>
              <a:latin typeface="楷体" pitchFamily="49" charset="-122"/>
              <a:ea typeface="楷体" pitchFamily="49" charset="-122"/>
            </a:rPr>
            <a:t>，</a:t>
          </a: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细化</a:t>
          </a:r>
          <a:r>
            <a:rPr lang="en-US" altLang="zh-CN" sz="2000" b="1" kern="1200" dirty="0" err="1">
              <a:effectLst>
                <a:outerShdw blurRad="38100" dist="38100" dir="2700000" algn="tl">
                  <a:srgbClr val="000000">
                    <a:alpha val="43137"/>
                  </a:srgbClr>
                </a:outerShdw>
              </a:effectLst>
              <a:latin typeface="微软雅黑" pitchFamily="34" charset="-122"/>
              <a:ea typeface="微软雅黑" pitchFamily="34" charset="-122"/>
            </a:rPr>
            <a:t>UC</a:t>
          </a:r>
          <a:r>
            <a:rPr lang="en-US" altLang="zh-CN" sz="2000" b="1" kern="1200" baseline="-25000" dirty="0" err="1">
              <a:effectLst>
                <a:outerShdw blurRad="38100" dist="38100" dir="2700000" algn="tl">
                  <a:srgbClr val="000000">
                    <a:alpha val="43137"/>
                  </a:srgbClr>
                </a:outerShdw>
              </a:effectLst>
              <a:latin typeface="微软雅黑" pitchFamily="34" charset="-122"/>
              <a:ea typeface="微软雅黑" pitchFamily="34" charset="-122"/>
            </a:rPr>
            <a:t>k</a:t>
          </a: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的描述</a:t>
          </a:r>
          <a:r>
            <a:rPr lang="en-US" altLang="zh-CN" sz="2000" b="1" kern="1200" dirty="0">
              <a:effectLst>
                <a:outerShdw blurRad="38100" dist="38100" dir="2700000" algn="tl">
                  <a:srgbClr val="000000">
                    <a:alpha val="43137"/>
                  </a:srgbClr>
                </a:outerShdw>
              </a:effectLst>
              <a:latin typeface="微软雅黑" pitchFamily="34" charset="-122"/>
              <a:ea typeface="微软雅黑" pitchFamily="34" charset="-122"/>
            </a:rPr>
            <a:t>(k=1</a:t>
          </a:r>
          <a:r>
            <a:rPr lang="en-US" altLang="zh-CN" sz="2000" b="1" kern="1200" dirty="0">
              <a:effectLst>
                <a:outerShdw blurRad="38100" dist="38100" dir="2700000" algn="tl">
                  <a:srgbClr val="000000">
                    <a:alpha val="43137"/>
                  </a:srgbClr>
                </a:outerShdw>
              </a:effectLst>
              <a:latin typeface="楷体" pitchFamily="49" charset="-122"/>
              <a:ea typeface="楷体" pitchFamily="49" charset="-122"/>
            </a:rPr>
            <a:t>,…,</a:t>
          </a:r>
          <a:r>
            <a:rPr lang="en-US" altLang="zh-CN" sz="2000" b="1" kern="1200" dirty="0">
              <a:effectLst>
                <a:outerShdw blurRad="38100" dist="38100" dir="2700000" algn="tl">
                  <a:srgbClr val="000000">
                    <a:alpha val="43137"/>
                  </a:srgbClr>
                </a:outerShdw>
              </a:effectLst>
              <a:latin typeface="微软雅黑" pitchFamily="34" charset="-122"/>
              <a:ea typeface="微软雅黑" pitchFamily="34" charset="-122"/>
            </a:rPr>
            <a:t>n)</a:t>
          </a: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2000" kern="1200" dirty="0">
            <a:latin typeface="微软雅黑" pitchFamily="34" charset="-122"/>
            <a:ea typeface="微软雅黑" pitchFamily="34" charset="-122"/>
          </a:endParaRPr>
        </a:p>
      </dsp:txBody>
      <dsp:txXfrm>
        <a:off x="0" y="4580884"/>
        <a:ext cx="8280920" cy="601238"/>
      </dsp:txXfrm>
    </dsp:sp>
    <dsp:sp modelId="{87B87DDF-58F8-4233-889B-6C4F961B7B63}">
      <dsp:nvSpPr>
        <dsp:cNvPr id="0" name=""/>
        <dsp:cNvSpPr/>
      </dsp:nvSpPr>
      <dsp:spPr>
        <a:xfrm rot="10800000">
          <a:off x="0" y="3665198"/>
          <a:ext cx="8280920" cy="924705"/>
        </a:xfrm>
        <a:prstGeom prst="upArrowCallou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第</a:t>
          </a:r>
          <a:r>
            <a:rPr lang="en-US" altLang="zh-CN" sz="2000" b="1" kern="1200" dirty="0">
              <a:effectLst>
                <a:outerShdw blurRad="38100" dist="38100" dir="2700000" algn="tl">
                  <a:srgbClr val="000000">
                    <a:alpha val="43137"/>
                  </a:srgbClr>
                </a:outerShdw>
              </a:effectLst>
              <a:latin typeface="微软雅黑" pitchFamily="34" charset="-122"/>
              <a:ea typeface="微软雅黑" pitchFamily="34" charset="-122"/>
            </a:rPr>
            <a:t>2.4</a:t>
          </a: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步：确定</a:t>
          </a:r>
          <a:r>
            <a:rPr lang="en-US" altLang="zh-CN" sz="2000" b="1" kern="1200" dirty="0" err="1">
              <a:effectLst>
                <a:outerShdw blurRad="38100" dist="38100" dir="2700000" algn="tl">
                  <a:srgbClr val="000000">
                    <a:alpha val="43137"/>
                  </a:srgbClr>
                </a:outerShdw>
              </a:effectLst>
              <a:latin typeface="微软雅黑" pitchFamily="34" charset="-122"/>
              <a:ea typeface="微软雅黑" pitchFamily="34" charset="-122"/>
            </a:rPr>
            <a:t>UC</a:t>
          </a:r>
          <a:r>
            <a:rPr lang="en-US" altLang="zh-CN" sz="2000" b="1" kern="1200" baseline="-25000" dirty="0" err="1">
              <a:effectLst>
                <a:outerShdw blurRad="38100" dist="38100" dir="2700000" algn="tl">
                  <a:srgbClr val="000000">
                    <a:alpha val="43137"/>
                  </a:srgbClr>
                </a:outerShdw>
              </a:effectLst>
              <a:latin typeface="微软雅黑" pitchFamily="34" charset="-122"/>
              <a:ea typeface="微软雅黑" pitchFamily="34" charset="-122"/>
            </a:rPr>
            <a:t>j</a:t>
          </a: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之间的关系</a:t>
          </a:r>
          <a:r>
            <a:rPr lang="zh-CN" altLang="en-US" sz="2000" b="1" kern="1200" dirty="0">
              <a:effectLst>
                <a:outerShdw blurRad="38100" dist="38100" dir="2700000" algn="tl">
                  <a:srgbClr val="000000">
                    <a:alpha val="43137"/>
                  </a:srgbClr>
                </a:outerShdw>
              </a:effectLst>
              <a:latin typeface="楷体" pitchFamily="49" charset="-122"/>
              <a:ea typeface="楷体" pitchFamily="49" charset="-122"/>
            </a:rPr>
            <a:t>，</a:t>
          </a: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细化</a:t>
          </a:r>
          <a:r>
            <a:rPr lang="en-US" altLang="zh-CN" sz="2000" b="1" kern="1200" dirty="0" err="1">
              <a:effectLst>
                <a:outerShdw blurRad="38100" dist="38100" dir="2700000" algn="tl">
                  <a:srgbClr val="000000">
                    <a:alpha val="43137"/>
                  </a:srgbClr>
                </a:outerShdw>
              </a:effectLst>
              <a:latin typeface="微软雅黑" pitchFamily="34" charset="-122"/>
              <a:ea typeface="微软雅黑" pitchFamily="34" charset="-122"/>
            </a:rPr>
            <a:t>UC</a:t>
          </a:r>
          <a:r>
            <a:rPr lang="en-US" altLang="zh-CN" sz="2000" b="1" kern="1200" baseline="-25000" dirty="0" err="1">
              <a:effectLst>
                <a:outerShdw blurRad="38100" dist="38100" dir="2700000" algn="tl">
                  <a:srgbClr val="000000">
                    <a:alpha val="43137"/>
                  </a:srgbClr>
                </a:outerShdw>
              </a:effectLst>
              <a:latin typeface="微软雅黑" pitchFamily="34" charset="-122"/>
              <a:ea typeface="微软雅黑" pitchFamily="34" charset="-122"/>
            </a:rPr>
            <a:t>j</a:t>
          </a: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的描述</a:t>
          </a:r>
          <a:r>
            <a:rPr lang="en-US" altLang="zh-CN" sz="2000" b="1" kern="1200" dirty="0">
              <a:effectLst>
                <a:outerShdw blurRad="38100" dist="38100" dir="2700000" algn="tl">
                  <a:srgbClr val="000000">
                    <a:alpha val="43137"/>
                  </a:srgbClr>
                </a:outerShdw>
              </a:effectLst>
              <a:latin typeface="微软雅黑" pitchFamily="34" charset="-122"/>
              <a:ea typeface="微软雅黑" pitchFamily="34" charset="-122"/>
            </a:rPr>
            <a:t>(j=m+1</a:t>
          </a:r>
          <a:r>
            <a:rPr lang="en-US" altLang="zh-CN" sz="2000" b="1" kern="1200" dirty="0">
              <a:effectLst>
                <a:outerShdw blurRad="38100" dist="38100" dir="2700000" algn="tl">
                  <a:srgbClr val="000000">
                    <a:alpha val="43137"/>
                  </a:srgbClr>
                </a:outerShdw>
              </a:effectLst>
              <a:latin typeface="楷体" pitchFamily="49" charset="-122"/>
              <a:ea typeface="楷体" pitchFamily="49" charset="-122"/>
            </a:rPr>
            <a:t>,…,</a:t>
          </a:r>
          <a:r>
            <a:rPr lang="en-US" altLang="zh-CN" sz="2000" b="1" kern="1200" dirty="0">
              <a:effectLst>
                <a:outerShdw blurRad="38100" dist="38100" dir="2700000" algn="tl">
                  <a:srgbClr val="000000">
                    <a:alpha val="43137"/>
                  </a:srgbClr>
                </a:outerShdw>
              </a:effectLst>
              <a:latin typeface="微软雅黑" pitchFamily="34" charset="-122"/>
              <a:ea typeface="微软雅黑" pitchFamily="34" charset="-122"/>
            </a:rPr>
            <a:t>n)</a:t>
          </a:r>
          <a:r>
            <a:rPr lang="zh-CN" altLang="en-US" sz="2000" b="1" kern="1200" dirty="0">
              <a:effectLst>
                <a:outerShdw blurRad="38100" dist="38100" dir="2700000" algn="tl">
                  <a:srgbClr val="000000">
                    <a:alpha val="43137"/>
                  </a:srgbClr>
                </a:outerShdw>
              </a:effectLst>
              <a:latin typeface="楷体" pitchFamily="49" charset="-122"/>
              <a:ea typeface="楷体" pitchFamily="49" charset="-122"/>
            </a:rPr>
            <a:t>；</a:t>
          </a:r>
          <a:endParaRPr lang="zh-CN" altLang="en-US" sz="2000" kern="1200" dirty="0">
            <a:latin typeface="楷体" pitchFamily="49" charset="-122"/>
            <a:ea typeface="楷体" pitchFamily="49" charset="-122"/>
          </a:endParaRPr>
        </a:p>
      </dsp:txBody>
      <dsp:txXfrm rot="10800000">
        <a:off x="0" y="3665198"/>
        <a:ext cx="8280920" cy="600846"/>
      </dsp:txXfrm>
    </dsp:sp>
    <dsp:sp modelId="{8155CF09-86FF-415B-9714-C5F5F2530BC4}">
      <dsp:nvSpPr>
        <dsp:cNvPr id="0" name=""/>
        <dsp:cNvSpPr/>
      </dsp:nvSpPr>
      <dsp:spPr>
        <a:xfrm rot="10800000">
          <a:off x="0" y="2749511"/>
          <a:ext cx="8280920" cy="924705"/>
        </a:xfrm>
        <a:prstGeom prst="upArrowCallou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1158875" lvl="0" indent="-1158875" algn="l" defTabSz="889000">
            <a:lnSpc>
              <a:spcPct val="90000"/>
            </a:lnSpc>
            <a:spcBef>
              <a:spcPct val="0"/>
            </a:spcBef>
            <a:spcAft>
              <a:spcPct val="35000"/>
            </a:spcAft>
          </a:pP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第</a:t>
          </a:r>
          <a:r>
            <a:rPr lang="en-US" altLang="zh-CN" sz="2000" b="1" kern="1200" dirty="0">
              <a:effectLst>
                <a:outerShdw blurRad="38100" dist="38100" dir="2700000" algn="tl">
                  <a:srgbClr val="000000">
                    <a:alpha val="43137"/>
                  </a:srgbClr>
                </a:outerShdw>
              </a:effectLst>
              <a:latin typeface="微软雅黑" pitchFamily="34" charset="-122"/>
              <a:ea typeface="微软雅黑" pitchFamily="34" charset="-122"/>
            </a:rPr>
            <a:t>2.3</a:t>
          </a: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步：标识并初步描述</a:t>
          </a:r>
          <a:r>
            <a:rPr lang="en-US" altLang="zh-CN" sz="2000" b="1" kern="1200" dirty="0" err="1">
              <a:effectLst>
                <a:outerShdw blurRad="38100" dist="38100" dir="2700000" algn="tl">
                  <a:srgbClr val="000000">
                    <a:alpha val="43137"/>
                  </a:srgbClr>
                </a:outerShdw>
              </a:effectLst>
              <a:latin typeface="微软雅黑" pitchFamily="34" charset="-122"/>
              <a:ea typeface="微软雅黑" pitchFamily="34" charset="-122"/>
            </a:rPr>
            <a:t>UC</a:t>
          </a:r>
          <a:r>
            <a:rPr lang="en-US" altLang="zh-CN" sz="2000" b="1" kern="1200" baseline="-25000" dirty="0" err="1">
              <a:effectLst>
                <a:outerShdw blurRad="38100" dist="38100" dir="2700000" algn="tl">
                  <a:srgbClr val="000000">
                    <a:alpha val="43137"/>
                  </a:srgbClr>
                </a:outerShdw>
              </a:effectLst>
              <a:latin typeface="微软雅黑" pitchFamily="34" charset="-122"/>
              <a:ea typeface="微软雅黑" pitchFamily="34" charset="-122"/>
            </a:rPr>
            <a:t>j</a:t>
          </a:r>
          <a:r>
            <a:rPr lang="en-US" altLang="zh-CN" sz="2000" b="1" kern="1200" dirty="0">
              <a:effectLst>
                <a:outerShdw blurRad="38100" dist="38100" dir="2700000" algn="tl">
                  <a:srgbClr val="000000">
                    <a:alpha val="43137"/>
                  </a:srgbClr>
                </a:outerShdw>
              </a:effectLst>
              <a:latin typeface="微软雅黑" pitchFamily="34" charset="-122"/>
              <a:ea typeface="微软雅黑" pitchFamily="34" charset="-122"/>
            </a:rPr>
            <a:t>(j=m+1</a:t>
          </a:r>
          <a:r>
            <a:rPr lang="en-US" altLang="zh-CN" sz="2000" b="1" kern="1200" dirty="0">
              <a:effectLst>
                <a:outerShdw blurRad="38100" dist="38100" dir="2700000" algn="tl">
                  <a:srgbClr val="000000">
                    <a:alpha val="43137"/>
                  </a:srgbClr>
                </a:outerShdw>
              </a:effectLst>
              <a:latin typeface="楷体" pitchFamily="49" charset="-122"/>
              <a:ea typeface="楷体" pitchFamily="49" charset="-122"/>
            </a:rPr>
            <a:t>,</a:t>
          </a:r>
          <a:r>
            <a:rPr lang="en-US" altLang="zh-CN" sz="2000" b="1" kern="1200" dirty="0">
              <a:effectLst>
                <a:outerShdw blurRad="38100" dist="38100" dir="2700000" algn="tl">
                  <a:srgbClr val="000000">
                    <a:alpha val="43137"/>
                  </a:srgbClr>
                </a:outerShdw>
              </a:effectLst>
              <a:latin typeface="微软雅黑" pitchFamily="34" charset="-122"/>
              <a:ea typeface="微软雅黑" pitchFamily="34" charset="-122"/>
            </a:rPr>
            <a:t>…</a:t>
          </a:r>
          <a:r>
            <a:rPr lang="en-US" altLang="zh-CN" sz="2000" b="1" kern="1200" dirty="0">
              <a:effectLst>
                <a:outerShdw blurRad="38100" dist="38100" dir="2700000" algn="tl">
                  <a:srgbClr val="000000">
                    <a:alpha val="43137"/>
                  </a:srgbClr>
                </a:outerShdw>
              </a:effectLst>
              <a:latin typeface="楷体" pitchFamily="49" charset="-122"/>
              <a:ea typeface="楷体" pitchFamily="49" charset="-122"/>
            </a:rPr>
            <a:t>,n</a:t>
          </a:r>
          <a:r>
            <a:rPr lang="en-US" altLang="zh-CN" sz="2000" b="1" kern="1200"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2000" b="1" kern="1200" dirty="0">
              <a:effectLst>
                <a:outerShdw blurRad="38100" dist="38100" dir="2700000" algn="tl">
                  <a:srgbClr val="000000">
                    <a:alpha val="43137"/>
                  </a:srgbClr>
                </a:outerShdw>
              </a:effectLst>
              <a:latin typeface="楷体" pitchFamily="49" charset="-122"/>
              <a:ea typeface="楷体" pitchFamily="49" charset="-122"/>
            </a:rPr>
            <a:t>，</a:t>
          </a: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确定其与执行者间关系</a:t>
          </a:r>
          <a:r>
            <a:rPr lang="zh-CN" altLang="en-US" sz="2000" b="1" kern="1200" dirty="0">
              <a:effectLst>
                <a:outerShdw blurRad="38100" dist="38100" dir="2700000" algn="tl">
                  <a:srgbClr val="000000">
                    <a:alpha val="43137"/>
                  </a:srgbClr>
                </a:outerShdw>
              </a:effectLst>
              <a:latin typeface="楷体" pitchFamily="49" charset="-122"/>
              <a:ea typeface="楷体" pitchFamily="49" charset="-122"/>
            </a:rPr>
            <a:t>；</a:t>
          </a:r>
          <a:endParaRPr lang="zh-CN" altLang="en-US" sz="2000" kern="1200" dirty="0"/>
        </a:p>
      </dsp:txBody>
      <dsp:txXfrm rot="10800000">
        <a:off x="0" y="2749511"/>
        <a:ext cx="8280920" cy="600846"/>
      </dsp:txXfrm>
    </dsp:sp>
    <dsp:sp modelId="{C05EE43B-68BC-4B22-856F-BAFF64AABA28}">
      <dsp:nvSpPr>
        <dsp:cNvPr id="0" name=""/>
        <dsp:cNvSpPr/>
      </dsp:nvSpPr>
      <dsp:spPr>
        <a:xfrm rot="10800000">
          <a:off x="0" y="1833825"/>
          <a:ext cx="8280920" cy="924705"/>
        </a:xfrm>
        <a:prstGeom prst="upArrowCallou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第</a:t>
          </a:r>
          <a:r>
            <a:rPr lang="en-US" altLang="zh-CN" sz="2000" b="1" kern="1200" dirty="0">
              <a:effectLst>
                <a:outerShdw blurRad="38100" dist="38100" dir="2700000" algn="tl">
                  <a:srgbClr val="000000">
                    <a:alpha val="43137"/>
                  </a:srgbClr>
                </a:outerShdw>
              </a:effectLst>
              <a:latin typeface="微软雅黑" pitchFamily="34" charset="-122"/>
              <a:ea typeface="微软雅黑" pitchFamily="34" charset="-122"/>
            </a:rPr>
            <a:t>2.2</a:t>
          </a: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步：确定</a:t>
          </a:r>
          <a:r>
            <a:rPr lang="en-US" altLang="zh-CN" sz="2000" b="1" kern="1200" dirty="0" err="1">
              <a:effectLst>
                <a:outerShdw blurRad="38100" dist="38100" dir="2700000" algn="tl">
                  <a:srgbClr val="000000">
                    <a:alpha val="43137"/>
                  </a:srgbClr>
                </a:outerShdw>
              </a:effectLst>
              <a:latin typeface="微软雅黑" pitchFamily="34" charset="-122"/>
              <a:ea typeface="微软雅黑" pitchFamily="34" charset="-122"/>
            </a:rPr>
            <a:t>UC</a:t>
          </a:r>
          <a:r>
            <a:rPr lang="en-US" altLang="zh-CN" sz="2000" b="1" kern="1200" baseline="-25000" dirty="0" err="1">
              <a:effectLst>
                <a:outerShdw blurRad="38100" dist="38100" dir="2700000" algn="tl">
                  <a:srgbClr val="000000">
                    <a:alpha val="43137"/>
                  </a:srgbClr>
                </a:outerShdw>
              </a:effectLst>
              <a:latin typeface="微软雅黑" pitchFamily="34" charset="-122"/>
              <a:ea typeface="微软雅黑" pitchFamily="34" charset="-122"/>
            </a:rPr>
            <a:t>i</a:t>
          </a: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之间的关系</a:t>
          </a:r>
          <a:r>
            <a:rPr lang="zh-CN" altLang="en-US" sz="2000" b="1" kern="1200" dirty="0">
              <a:effectLst>
                <a:outerShdw blurRad="38100" dist="38100" dir="2700000" algn="tl">
                  <a:srgbClr val="000000">
                    <a:alpha val="43137"/>
                  </a:srgbClr>
                </a:outerShdw>
              </a:effectLst>
              <a:latin typeface="楷体" pitchFamily="49" charset="-122"/>
              <a:ea typeface="楷体" pitchFamily="49" charset="-122"/>
            </a:rPr>
            <a:t>，</a:t>
          </a: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细化</a:t>
          </a:r>
          <a:r>
            <a:rPr lang="en-US" altLang="zh-CN" sz="2000" b="1" kern="1200" dirty="0" err="1">
              <a:effectLst>
                <a:outerShdw blurRad="38100" dist="38100" dir="2700000" algn="tl">
                  <a:srgbClr val="000000">
                    <a:alpha val="43137"/>
                  </a:srgbClr>
                </a:outerShdw>
              </a:effectLst>
              <a:latin typeface="微软雅黑" pitchFamily="34" charset="-122"/>
              <a:ea typeface="微软雅黑" pitchFamily="34" charset="-122"/>
            </a:rPr>
            <a:t>UC</a:t>
          </a:r>
          <a:r>
            <a:rPr lang="en-US" altLang="zh-CN" sz="2000" b="1" kern="1200" baseline="-25000" dirty="0" err="1">
              <a:effectLst>
                <a:outerShdw blurRad="38100" dist="38100" dir="2700000" algn="tl">
                  <a:srgbClr val="000000">
                    <a:alpha val="43137"/>
                  </a:srgbClr>
                </a:outerShdw>
              </a:effectLst>
              <a:latin typeface="微软雅黑" pitchFamily="34" charset="-122"/>
              <a:ea typeface="微软雅黑" pitchFamily="34" charset="-122"/>
            </a:rPr>
            <a:t>i</a:t>
          </a: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的描述</a:t>
          </a:r>
          <a:r>
            <a:rPr lang="en-US" altLang="zh-CN" sz="2000" b="1" kern="1200" dirty="0">
              <a:effectLst>
                <a:outerShdw blurRad="38100" dist="38100" dir="2700000" algn="tl">
                  <a:srgbClr val="000000">
                    <a:alpha val="43137"/>
                  </a:srgbClr>
                </a:outerShdw>
              </a:effectLst>
              <a:latin typeface="微软雅黑" pitchFamily="34" charset="-122"/>
              <a:ea typeface="微软雅黑" pitchFamily="34" charset="-122"/>
            </a:rPr>
            <a:t>(i=1</a:t>
          </a:r>
          <a:r>
            <a:rPr lang="en-US" altLang="zh-CN" sz="2000" b="1" kern="1200" dirty="0">
              <a:effectLst>
                <a:outerShdw blurRad="38100" dist="38100" dir="2700000" algn="tl">
                  <a:srgbClr val="000000">
                    <a:alpha val="43137"/>
                  </a:srgbClr>
                </a:outerShdw>
              </a:effectLst>
              <a:latin typeface="楷体" pitchFamily="49" charset="-122"/>
              <a:ea typeface="楷体" pitchFamily="49" charset="-122"/>
            </a:rPr>
            <a:t>,…,m</a:t>
          </a:r>
          <a:r>
            <a:rPr lang="en-US" altLang="zh-CN" sz="2000" b="1" kern="1200"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2000" b="1" kern="1200" dirty="0">
              <a:effectLst>
                <a:outerShdw blurRad="38100" dist="38100" dir="2700000" algn="tl">
                  <a:srgbClr val="000000">
                    <a:alpha val="43137"/>
                  </a:srgbClr>
                </a:outerShdw>
              </a:effectLst>
              <a:latin typeface="楷体" pitchFamily="49" charset="-122"/>
              <a:ea typeface="楷体" pitchFamily="49" charset="-122"/>
            </a:rPr>
            <a:t>；</a:t>
          </a:r>
          <a:endParaRPr lang="zh-CN" altLang="en-US" sz="2000" b="1" kern="1200" dirty="0">
            <a:latin typeface="楷体" pitchFamily="49" charset="-122"/>
            <a:ea typeface="楷体" pitchFamily="49" charset="-122"/>
          </a:endParaRPr>
        </a:p>
      </dsp:txBody>
      <dsp:txXfrm rot="10800000">
        <a:off x="0" y="1833825"/>
        <a:ext cx="8280920" cy="600846"/>
      </dsp:txXfrm>
    </dsp:sp>
    <dsp:sp modelId="{B383D868-53D8-44BC-9F9C-6D927E68314B}">
      <dsp:nvSpPr>
        <dsp:cNvPr id="0" name=""/>
        <dsp:cNvSpPr/>
      </dsp:nvSpPr>
      <dsp:spPr>
        <a:xfrm rot="10800000">
          <a:off x="0" y="918138"/>
          <a:ext cx="8280920" cy="924705"/>
        </a:xfrm>
        <a:prstGeom prst="upArrowCallou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1158875" lvl="0" indent="-1158875" algn="l" defTabSz="889000">
            <a:lnSpc>
              <a:spcPct val="90000"/>
            </a:lnSpc>
            <a:spcBef>
              <a:spcPct val="0"/>
            </a:spcBef>
            <a:spcAft>
              <a:spcPct val="35000"/>
            </a:spcAft>
          </a:pP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第</a:t>
          </a:r>
          <a:r>
            <a:rPr lang="en-US" altLang="zh-CN" sz="2000" b="1" kern="1200" dirty="0">
              <a:effectLst>
                <a:outerShdw blurRad="38100" dist="38100" dir="2700000" algn="tl">
                  <a:srgbClr val="000000">
                    <a:alpha val="43137"/>
                  </a:srgbClr>
                </a:outerShdw>
              </a:effectLst>
              <a:latin typeface="微软雅黑" pitchFamily="34" charset="-122"/>
              <a:ea typeface="微软雅黑" pitchFamily="34" charset="-122"/>
            </a:rPr>
            <a:t>2.1</a:t>
          </a: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步：标识并初步描述</a:t>
          </a:r>
          <a:r>
            <a:rPr lang="en-US" altLang="zh-CN" sz="2000" b="1" kern="1200" dirty="0" err="1">
              <a:effectLst>
                <a:outerShdw blurRad="38100" dist="38100" dir="2700000" algn="tl">
                  <a:srgbClr val="000000">
                    <a:alpha val="43137"/>
                  </a:srgbClr>
                </a:outerShdw>
              </a:effectLst>
              <a:latin typeface="微软雅黑" pitchFamily="34" charset="-122"/>
              <a:ea typeface="微软雅黑" pitchFamily="34" charset="-122"/>
            </a:rPr>
            <a:t>UC</a:t>
          </a:r>
          <a:r>
            <a:rPr lang="en-US" altLang="zh-CN" sz="2000" b="1" kern="1200" baseline="-25000" dirty="0" err="1">
              <a:effectLst>
                <a:outerShdw blurRad="38100" dist="38100" dir="2700000" algn="tl">
                  <a:srgbClr val="000000">
                    <a:alpha val="43137"/>
                  </a:srgbClr>
                </a:outerShdw>
              </a:effectLst>
              <a:latin typeface="微软雅黑" pitchFamily="34" charset="-122"/>
              <a:ea typeface="微软雅黑" pitchFamily="34" charset="-122"/>
            </a:rPr>
            <a:t>i</a:t>
          </a:r>
          <a:r>
            <a:rPr lang="en-US" altLang="zh-CN" sz="2000" b="1" kern="1200" dirty="0">
              <a:effectLst>
                <a:outerShdw blurRad="38100" dist="38100" dir="2700000" algn="tl">
                  <a:srgbClr val="000000">
                    <a:alpha val="43137"/>
                  </a:srgbClr>
                </a:outerShdw>
              </a:effectLst>
              <a:latin typeface="微软雅黑" pitchFamily="34" charset="-122"/>
              <a:ea typeface="微软雅黑" pitchFamily="34" charset="-122"/>
            </a:rPr>
            <a:t>(i=1</a:t>
          </a:r>
          <a:r>
            <a:rPr lang="en-US" altLang="zh-CN" sz="2000" b="1" kern="1200" dirty="0">
              <a:effectLst>
                <a:outerShdw blurRad="38100" dist="38100" dir="2700000" algn="tl">
                  <a:srgbClr val="000000">
                    <a:alpha val="43137"/>
                  </a:srgbClr>
                </a:outerShdw>
              </a:effectLst>
              <a:latin typeface="楷体" pitchFamily="49" charset="-122"/>
              <a:ea typeface="楷体" pitchFamily="49" charset="-122"/>
            </a:rPr>
            <a:t>,</a:t>
          </a:r>
          <a:r>
            <a:rPr lang="en-US" altLang="zh-CN" sz="2000" b="1" kern="1200" dirty="0">
              <a:effectLst>
                <a:outerShdw blurRad="38100" dist="38100" dir="2700000" algn="tl">
                  <a:srgbClr val="000000">
                    <a:alpha val="43137"/>
                  </a:srgbClr>
                </a:outerShdw>
              </a:effectLst>
              <a:latin typeface="微软雅黑" pitchFamily="34" charset="-122"/>
              <a:ea typeface="微软雅黑" pitchFamily="34" charset="-122"/>
            </a:rPr>
            <a:t>…</a:t>
          </a:r>
          <a:r>
            <a:rPr lang="en-US" altLang="zh-CN" sz="2000" b="1" kern="1200" dirty="0">
              <a:effectLst>
                <a:outerShdw blurRad="38100" dist="38100" dir="2700000" algn="tl">
                  <a:srgbClr val="000000">
                    <a:alpha val="43137"/>
                  </a:srgbClr>
                </a:outerShdw>
              </a:effectLst>
              <a:latin typeface="楷体" pitchFamily="49" charset="-122"/>
              <a:ea typeface="楷体" pitchFamily="49" charset="-122"/>
            </a:rPr>
            <a:t>,m</a:t>
          </a:r>
          <a:r>
            <a:rPr lang="en-US" altLang="zh-CN" sz="2000" b="1" kern="1200"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sz="2000" b="1" kern="1200" dirty="0">
              <a:effectLst>
                <a:outerShdw blurRad="38100" dist="38100" dir="2700000" algn="tl">
                  <a:srgbClr val="000000">
                    <a:alpha val="43137"/>
                  </a:srgbClr>
                </a:outerShdw>
              </a:effectLst>
              <a:latin typeface="楷体" pitchFamily="49" charset="-122"/>
              <a:ea typeface="楷体" pitchFamily="49" charset="-122"/>
            </a:rPr>
            <a:t>，</a:t>
          </a: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确定其与执行者之间的关系</a:t>
          </a:r>
          <a:r>
            <a:rPr lang="zh-CN" altLang="en-US" sz="2000" b="1" kern="1200" dirty="0">
              <a:effectLst>
                <a:outerShdw blurRad="38100" dist="38100" dir="2700000" algn="tl">
                  <a:srgbClr val="000000">
                    <a:alpha val="43137"/>
                  </a:srgbClr>
                </a:outerShdw>
              </a:effectLst>
              <a:latin typeface="楷体" pitchFamily="49" charset="-122"/>
              <a:ea typeface="楷体" pitchFamily="49" charset="-122"/>
            </a:rPr>
            <a:t>；</a:t>
          </a:r>
          <a:endParaRPr lang="zh-CN" altLang="en-US" sz="2000" b="1" kern="1200" dirty="0">
            <a:latin typeface="楷体" pitchFamily="49" charset="-122"/>
            <a:ea typeface="楷体" pitchFamily="49" charset="-122"/>
          </a:endParaRPr>
        </a:p>
      </dsp:txBody>
      <dsp:txXfrm rot="10800000">
        <a:off x="0" y="918138"/>
        <a:ext cx="8280920" cy="600846"/>
      </dsp:txXfrm>
    </dsp:sp>
    <dsp:sp modelId="{541CB1BB-D2E8-47E5-B201-C221BE84A23D}">
      <dsp:nvSpPr>
        <dsp:cNvPr id="0" name=""/>
        <dsp:cNvSpPr/>
      </dsp:nvSpPr>
      <dsp:spPr>
        <a:xfrm rot="10800000">
          <a:off x="0" y="2452"/>
          <a:ext cx="8280920" cy="924705"/>
        </a:xfrm>
        <a:prstGeom prst="upArrowCallou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第</a:t>
          </a:r>
          <a:r>
            <a:rPr lang="en-US" altLang="zh-CN" sz="2000" b="1" kern="1200" dirty="0">
              <a:effectLst>
                <a:outerShdw blurRad="38100" dist="38100" dir="2700000" algn="tl">
                  <a:srgbClr val="000000">
                    <a:alpha val="43137"/>
                  </a:srgbClr>
                </a:outerShdw>
              </a:effectLst>
              <a:latin typeface="微软雅黑" pitchFamily="34" charset="-122"/>
              <a:ea typeface="微软雅黑" pitchFamily="34" charset="-122"/>
            </a:rPr>
            <a:t>1</a:t>
          </a:r>
          <a:r>
            <a:rPr lang="zh-CN" altLang="en-US" sz="2000" b="1" kern="1200" dirty="0">
              <a:effectLst>
                <a:outerShdw blurRad="38100" dist="38100" dir="2700000" algn="tl">
                  <a:srgbClr val="000000">
                    <a:alpha val="43137"/>
                  </a:srgbClr>
                </a:outerShdw>
              </a:effectLst>
              <a:latin typeface="微软雅黑" pitchFamily="34" charset="-122"/>
              <a:ea typeface="微软雅黑" pitchFamily="34" charset="-122"/>
            </a:rPr>
            <a:t>步：确定执行者及其关系</a:t>
          </a:r>
          <a:r>
            <a:rPr lang="zh-CN" altLang="en-US" sz="2000" b="1" kern="1200" dirty="0">
              <a:effectLst>
                <a:outerShdw blurRad="38100" dist="38100" dir="2700000" algn="tl">
                  <a:srgbClr val="000000">
                    <a:alpha val="43137"/>
                  </a:srgbClr>
                </a:outerShdw>
              </a:effectLst>
              <a:latin typeface="楷体" pitchFamily="49" charset="-122"/>
              <a:ea typeface="楷体" pitchFamily="49" charset="-122"/>
            </a:rPr>
            <a:t>；</a:t>
          </a:r>
          <a:endParaRPr lang="zh-CN" altLang="en-US" sz="2000" b="1" kern="1200" dirty="0">
            <a:latin typeface="楷体" pitchFamily="49" charset="-122"/>
            <a:ea typeface="楷体" pitchFamily="49" charset="-122"/>
          </a:endParaRPr>
        </a:p>
      </dsp:txBody>
      <dsp:txXfrm rot="10800000">
        <a:off x="0" y="2452"/>
        <a:ext cx="8280920" cy="6008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51282-11D0-4E12-8194-058A51A7A440}">
      <dsp:nvSpPr>
        <dsp:cNvPr id="0" name=""/>
        <dsp:cNvSpPr/>
      </dsp:nvSpPr>
      <dsp:spPr>
        <a:xfrm rot="5400000">
          <a:off x="-251086" y="255058"/>
          <a:ext cx="1673912" cy="1171738"/>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1.</a:t>
          </a:r>
          <a:endParaRPr lang="zh-CN" altLang="en-US" sz="3200" b="1" kern="1200" dirty="0">
            <a:latin typeface="Bookman Old Style" pitchFamily="18" charset="0"/>
          </a:endParaRPr>
        </a:p>
      </dsp:txBody>
      <dsp:txXfrm rot="-5400000">
        <a:off x="1" y="589840"/>
        <a:ext cx="1171738" cy="502174"/>
      </dsp:txXfrm>
    </dsp:sp>
    <dsp:sp modelId="{9DBCE2B9-9409-4633-ADB2-B050AF9380EE}">
      <dsp:nvSpPr>
        <dsp:cNvPr id="0" name=""/>
        <dsp:cNvSpPr/>
      </dsp:nvSpPr>
      <dsp:spPr>
        <a:xfrm rot="5400000">
          <a:off x="4078094" y="-2906355"/>
          <a:ext cx="1088043" cy="6900755"/>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确定执行者及其关系</a:t>
          </a:r>
          <a:endParaRPr lang="zh-CN" altLang="en-US" sz="2800" b="1" kern="1200" dirty="0">
            <a:effectLst>
              <a:outerShdw blurRad="38100" dist="38100" dir="2700000" algn="tl">
                <a:srgbClr val="000000">
                  <a:alpha val="43137"/>
                </a:srgbClr>
              </a:outerShdw>
            </a:effectLst>
            <a:latin typeface="楷体" pitchFamily="49" charset="-122"/>
            <a:ea typeface="楷体" pitchFamily="49" charset="-122"/>
          </a:endParaRPr>
        </a:p>
      </dsp:txBody>
      <dsp:txXfrm rot="-5400000">
        <a:off x="1171738" y="53115"/>
        <a:ext cx="6847641" cy="981815"/>
      </dsp:txXfrm>
    </dsp:sp>
    <dsp:sp modelId="{1CD270FC-0D0E-46C9-94C1-B006FD31B379}">
      <dsp:nvSpPr>
        <dsp:cNvPr id="0" name=""/>
        <dsp:cNvSpPr/>
      </dsp:nvSpPr>
      <dsp:spPr>
        <a:xfrm rot="5400000">
          <a:off x="-251086" y="1735865"/>
          <a:ext cx="1673912" cy="1171738"/>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2.</a:t>
          </a:r>
          <a:endParaRPr lang="zh-CN" altLang="en-US" sz="3200" b="1" kern="1200" dirty="0"/>
        </a:p>
      </dsp:txBody>
      <dsp:txXfrm rot="-5400000">
        <a:off x="1" y="2070647"/>
        <a:ext cx="1171738" cy="502174"/>
      </dsp:txXfrm>
    </dsp:sp>
    <dsp:sp modelId="{E42D4482-0214-4877-9FE7-3ABBD9C091DC}">
      <dsp:nvSpPr>
        <dsp:cNvPr id="0" name=""/>
        <dsp:cNvSpPr/>
      </dsp:nvSpPr>
      <dsp:spPr>
        <a:xfrm rot="5400000">
          <a:off x="4077808" y="-1421291"/>
          <a:ext cx="1088615" cy="6900755"/>
        </a:xfrm>
        <a:prstGeom prst="round2Same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标识用例</a:t>
          </a:r>
          <a:r>
            <a:rPr lang="zh-CN" altLang="en-US" sz="2800" b="1" kern="1200" dirty="0">
              <a:effectLst>
                <a:outerShdw blurRad="38100" dist="38100" dir="2700000" algn="tl">
                  <a:srgbClr val="000000">
                    <a:alpha val="43137"/>
                  </a:srgbClr>
                </a:outerShdw>
              </a:effectLst>
              <a:latin typeface="楷体" pitchFamily="49" charset="-122"/>
              <a:ea typeface="楷体" pitchFamily="49" charset="-122"/>
            </a:rPr>
            <a:t>，</a:t>
          </a: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确定执行者与用例之间的关系、确定用例间关系</a:t>
          </a:r>
          <a:endParaRPr lang="zh-CN" altLang="en-US" sz="2800" b="1" kern="1200"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sp:txBody>
      <dsp:txXfrm rot="-5400000">
        <a:off x="1171738" y="1537921"/>
        <a:ext cx="6847613" cy="982331"/>
      </dsp:txXfrm>
    </dsp:sp>
    <dsp:sp modelId="{EBA6B958-B8AE-4F89-8DB9-1EDB3AC93E9A}">
      <dsp:nvSpPr>
        <dsp:cNvPr id="0" name=""/>
        <dsp:cNvSpPr/>
      </dsp:nvSpPr>
      <dsp:spPr>
        <a:xfrm rot="5400000">
          <a:off x="-251086" y="3216672"/>
          <a:ext cx="1673912" cy="1171738"/>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3.</a:t>
          </a:r>
          <a:endParaRPr lang="zh-CN" altLang="en-US" sz="3200" b="1" kern="1200" dirty="0"/>
        </a:p>
      </dsp:txBody>
      <dsp:txXfrm rot="-5400000">
        <a:off x="1" y="3551454"/>
        <a:ext cx="1171738" cy="502174"/>
      </dsp:txXfrm>
    </dsp:sp>
    <dsp:sp modelId="{94ED5201-9CEA-4C97-98BB-09B5D0CE7E5E}">
      <dsp:nvSpPr>
        <dsp:cNvPr id="0" name=""/>
        <dsp:cNvSpPr/>
      </dsp:nvSpPr>
      <dsp:spPr>
        <a:xfrm rot="5400000">
          <a:off x="4078094" y="59229"/>
          <a:ext cx="1088043" cy="6900755"/>
        </a:xfrm>
        <a:prstGeom prst="round2Same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描述用例（交互动作序列）</a:t>
          </a:r>
          <a:endParaRPr lang="zh-CN" altLang="en-US" sz="2800" b="1" kern="1200"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sp:txBody>
      <dsp:txXfrm rot="-5400000">
        <a:off x="1171738" y="3018699"/>
        <a:ext cx="6847641" cy="9818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51282-11D0-4E12-8194-058A51A7A440}">
      <dsp:nvSpPr>
        <dsp:cNvPr id="0" name=""/>
        <dsp:cNvSpPr/>
      </dsp:nvSpPr>
      <dsp:spPr>
        <a:xfrm rot="5400000">
          <a:off x="-223533" y="228214"/>
          <a:ext cx="1490222" cy="1043155"/>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1.</a:t>
          </a:r>
          <a:endParaRPr lang="zh-CN" altLang="en-US" sz="3200" b="1" kern="1200" dirty="0">
            <a:latin typeface="Bookman Old Style" pitchFamily="18" charset="0"/>
          </a:endParaRPr>
        </a:p>
      </dsp:txBody>
      <dsp:txXfrm rot="-5400000">
        <a:off x="1" y="526259"/>
        <a:ext cx="1043155" cy="447067"/>
      </dsp:txXfrm>
    </dsp:sp>
    <dsp:sp modelId="{9DBCE2B9-9409-4633-ADB2-B050AF9380EE}">
      <dsp:nvSpPr>
        <dsp:cNvPr id="0" name=""/>
        <dsp:cNvSpPr/>
      </dsp:nvSpPr>
      <dsp:spPr>
        <a:xfrm rot="5400000">
          <a:off x="4073247" y="-3030092"/>
          <a:ext cx="969153" cy="7029338"/>
        </a:xfrm>
        <a:prstGeom prst="round2Same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确定执行者及其关系</a:t>
          </a:r>
          <a:endParaRPr lang="zh-CN" altLang="en-US" sz="2800" b="1" kern="1200" dirty="0">
            <a:effectLst>
              <a:outerShdw blurRad="38100" dist="38100" dir="2700000" algn="tl">
                <a:srgbClr val="000000">
                  <a:alpha val="43137"/>
                </a:srgbClr>
              </a:outerShdw>
            </a:effectLst>
            <a:latin typeface="楷体" pitchFamily="49" charset="-122"/>
            <a:ea typeface="楷体" pitchFamily="49" charset="-122"/>
          </a:endParaRPr>
        </a:p>
      </dsp:txBody>
      <dsp:txXfrm rot="-5400000">
        <a:off x="1043155" y="47310"/>
        <a:ext cx="6982028" cy="874533"/>
      </dsp:txXfrm>
    </dsp:sp>
    <dsp:sp modelId="{1CD270FC-0D0E-46C9-94C1-B006FD31B379}">
      <dsp:nvSpPr>
        <dsp:cNvPr id="0" name=""/>
        <dsp:cNvSpPr/>
      </dsp:nvSpPr>
      <dsp:spPr>
        <a:xfrm rot="5400000">
          <a:off x="-223533" y="1523240"/>
          <a:ext cx="1490222" cy="1043155"/>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2.</a:t>
          </a:r>
          <a:endParaRPr lang="zh-CN" altLang="en-US" sz="3200" b="1" kern="1200" dirty="0"/>
        </a:p>
      </dsp:txBody>
      <dsp:txXfrm rot="-5400000">
        <a:off x="1" y="1821285"/>
        <a:ext cx="1043155" cy="447067"/>
      </dsp:txXfrm>
    </dsp:sp>
    <dsp:sp modelId="{E42D4482-0214-4877-9FE7-3ABBD9C091DC}">
      <dsp:nvSpPr>
        <dsp:cNvPr id="0" name=""/>
        <dsp:cNvSpPr/>
      </dsp:nvSpPr>
      <dsp:spPr>
        <a:xfrm rot="5400000">
          <a:off x="4073502" y="-1730640"/>
          <a:ext cx="968644" cy="7029338"/>
        </a:xfrm>
        <a:prstGeom prst="round2Same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标识用例</a:t>
          </a:r>
          <a:r>
            <a:rPr lang="zh-CN" altLang="en-US" sz="2800" b="1" kern="1200" dirty="0">
              <a:effectLst>
                <a:outerShdw blurRad="38100" dist="38100" dir="2700000" algn="tl">
                  <a:srgbClr val="000000">
                    <a:alpha val="43137"/>
                  </a:srgbClr>
                </a:outerShdw>
              </a:effectLst>
              <a:latin typeface="楷体" pitchFamily="49" charset="-122"/>
              <a:ea typeface="楷体" pitchFamily="49" charset="-122"/>
            </a:rPr>
            <a:t>，</a:t>
          </a: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确定执行者与用例之间的关系、确定用例间关系</a:t>
          </a:r>
          <a:endParaRPr lang="zh-CN" altLang="en-US" sz="2800" b="1" kern="1200"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sp:txBody>
      <dsp:txXfrm rot="-5400000">
        <a:off x="1043156" y="1346991"/>
        <a:ext cx="6982053" cy="874074"/>
      </dsp:txXfrm>
    </dsp:sp>
    <dsp:sp modelId="{EBA6B958-B8AE-4F89-8DB9-1EDB3AC93E9A}">
      <dsp:nvSpPr>
        <dsp:cNvPr id="0" name=""/>
        <dsp:cNvSpPr/>
      </dsp:nvSpPr>
      <dsp:spPr>
        <a:xfrm rot="5400000">
          <a:off x="-223533" y="2818265"/>
          <a:ext cx="1490222" cy="1043155"/>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3.</a:t>
          </a:r>
          <a:endParaRPr lang="zh-CN" altLang="en-US" sz="3200" b="1" kern="1200" dirty="0"/>
        </a:p>
      </dsp:txBody>
      <dsp:txXfrm rot="-5400000">
        <a:off x="1" y="3116310"/>
        <a:ext cx="1043155" cy="447067"/>
      </dsp:txXfrm>
    </dsp:sp>
    <dsp:sp modelId="{94ED5201-9CEA-4C97-98BB-09B5D0CE7E5E}">
      <dsp:nvSpPr>
        <dsp:cNvPr id="0" name=""/>
        <dsp:cNvSpPr/>
      </dsp:nvSpPr>
      <dsp:spPr>
        <a:xfrm rot="5400000">
          <a:off x="4073502" y="-435614"/>
          <a:ext cx="968644" cy="7029338"/>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描述用例（交互动作序列）</a:t>
          </a:r>
          <a:endParaRPr lang="zh-CN" altLang="en-US" sz="2800" b="1" kern="1200"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sp:txBody>
      <dsp:txXfrm rot="-5400000">
        <a:off x="1043156" y="2642017"/>
        <a:ext cx="6982053" cy="8740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51282-11D0-4E12-8194-058A51A7A440}">
      <dsp:nvSpPr>
        <dsp:cNvPr id="0" name=""/>
        <dsp:cNvSpPr/>
      </dsp:nvSpPr>
      <dsp:spPr>
        <a:xfrm rot="5400000">
          <a:off x="-369346" y="370800"/>
          <a:ext cx="2462308" cy="172361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1.</a:t>
          </a:r>
          <a:endParaRPr lang="zh-CN" altLang="en-US" sz="3200" b="1" kern="1200" dirty="0">
            <a:latin typeface="Bookman Old Style" pitchFamily="18" charset="0"/>
          </a:endParaRPr>
        </a:p>
      </dsp:txBody>
      <dsp:txXfrm rot="-5400000">
        <a:off x="0" y="863262"/>
        <a:ext cx="1723616" cy="738692"/>
      </dsp:txXfrm>
    </dsp:sp>
    <dsp:sp modelId="{9DBCE2B9-9409-4633-ADB2-B050AF9380EE}">
      <dsp:nvSpPr>
        <dsp:cNvPr id="0" name=""/>
        <dsp:cNvSpPr/>
      </dsp:nvSpPr>
      <dsp:spPr>
        <a:xfrm rot="5400000">
          <a:off x="4097804" y="-2374188"/>
          <a:ext cx="1600500" cy="6348877"/>
        </a:xfrm>
        <a:prstGeom prst="round2SameRect">
          <a:avLst/>
        </a:prstGeom>
        <a:solidFill>
          <a:schemeClr val="lt1">
            <a:alpha val="90000"/>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100000"/>
            </a:lnSpc>
            <a:spcBef>
              <a:spcPct val="0"/>
            </a:spcBef>
            <a:spcAft>
              <a:spcPct val="15000"/>
            </a:spcAft>
            <a:buChar char="••"/>
          </a:pP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用例的图形化表示</a:t>
          </a:r>
          <a:r>
            <a:rPr lang="en-US" altLang="zh-CN" sz="2800" b="1" kern="1200" dirty="0">
              <a:effectLst>
                <a:outerShdw blurRad="38100" dist="38100" dir="2700000" algn="tl">
                  <a:srgbClr val="000000">
                    <a:alpha val="43137"/>
                  </a:srgbClr>
                </a:outerShdw>
              </a:effectLst>
              <a:latin typeface="微软雅黑" pitchFamily="34" charset="-122"/>
              <a:ea typeface="微软雅黑" pitchFamily="34" charset="-122"/>
            </a:rPr>
            <a:t>——UML</a:t>
          </a: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顺序图</a:t>
          </a:r>
          <a:endParaRPr lang="zh-CN" altLang="en-US" sz="2800" b="1" kern="1200" dirty="0">
            <a:effectLst>
              <a:outerShdw blurRad="38100" dist="38100" dir="2700000" algn="tl">
                <a:srgbClr val="000000">
                  <a:alpha val="43137"/>
                </a:srgbClr>
              </a:outerShdw>
            </a:effectLst>
            <a:latin typeface="楷体" pitchFamily="49" charset="-122"/>
            <a:ea typeface="楷体" pitchFamily="49" charset="-122"/>
          </a:endParaRPr>
        </a:p>
      </dsp:txBody>
      <dsp:txXfrm rot="-5400000">
        <a:off x="1723616" y="78130"/>
        <a:ext cx="6270747" cy="1444240"/>
      </dsp:txXfrm>
    </dsp:sp>
    <dsp:sp modelId="{1CD270FC-0D0E-46C9-94C1-B006FD31B379}">
      <dsp:nvSpPr>
        <dsp:cNvPr id="0" name=""/>
        <dsp:cNvSpPr/>
      </dsp:nvSpPr>
      <dsp:spPr>
        <a:xfrm rot="5400000">
          <a:off x="-369346" y="2549052"/>
          <a:ext cx="2462308" cy="172361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a:latin typeface="Bookman Old Style" pitchFamily="18" charset="0"/>
            </a:rPr>
            <a:t>2.</a:t>
          </a:r>
          <a:endParaRPr lang="zh-CN" altLang="en-US" sz="3200" b="1" kern="1200" dirty="0"/>
        </a:p>
      </dsp:txBody>
      <dsp:txXfrm rot="-5400000">
        <a:off x="0" y="3041514"/>
        <a:ext cx="1723616" cy="738692"/>
      </dsp:txXfrm>
    </dsp:sp>
    <dsp:sp modelId="{E42D4482-0214-4877-9FE7-3ABBD9C091DC}">
      <dsp:nvSpPr>
        <dsp:cNvPr id="0" name=""/>
        <dsp:cNvSpPr/>
      </dsp:nvSpPr>
      <dsp:spPr>
        <a:xfrm rot="5400000">
          <a:off x="4097804" y="-194481"/>
          <a:ext cx="1600500" cy="6348877"/>
        </a:xfrm>
        <a:prstGeom prst="round2SameRect">
          <a:avLst/>
        </a:prstGeom>
        <a:solidFill>
          <a:schemeClr val="lt1">
            <a:alpha val="90000"/>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b="1" kern="1200" dirty="0">
              <a:effectLst>
                <a:outerShdw blurRad="38100" dist="38100" dir="2700000" algn="tl">
                  <a:srgbClr val="000000">
                    <a:alpha val="43137"/>
                  </a:srgbClr>
                </a:outerShdw>
              </a:effectLst>
              <a:latin typeface="微软雅黑" pitchFamily="34" charset="-122"/>
              <a:ea typeface="微软雅黑" pitchFamily="34" charset="-122"/>
            </a:rPr>
            <a:t>如何将用例表示为顺序图？</a:t>
          </a:r>
          <a:endParaRPr lang="zh-CN" altLang="en-US" sz="2800" b="1" kern="1200"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dsp:txBody>
      <dsp:txXfrm rot="-5400000">
        <a:off x="1723616" y="2257837"/>
        <a:ext cx="6270747" cy="144424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322263" y="468313"/>
            <a:ext cx="3065462" cy="547687"/>
          </a:xfrm>
          <a:prstGeom prst="rect">
            <a:avLst/>
          </a:prstGeom>
          <a:noFill/>
          <a:ln w="9525">
            <a:noFill/>
            <a:miter lim="800000"/>
            <a:headEnd/>
            <a:tailEnd/>
          </a:ln>
          <a:effectLst/>
        </p:spPr>
        <p:txBody>
          <a:bodyPr vert="horz" wrap="square" lIns="96295" tIns="48148" rIns="96295" bIns="48148" numCol="1" anchor="t" anchorCtr="0" compatLnSpc="1">
            <a:prstTxWarp prst="textNoShape">
              <a:avLst/>
            </a:prstTxWarp>
          </a:bodyPr>
          <a:lstStyle>
            <a:lvl1pPr defTabSz="963613" eaLnBrk="0" hangingPunct="0">
              <a:spcBef>
                <a:spcPct val="0"/>
              </a:spcBef>
              <a:buClrTx/>
              <a:buFontTx/>
              <a:buNone/>
              <a:defRPr kumimoji="0" sz="1300">
                <a:latin typeface="Arial" charset="0"/>
                <a:ea typeface="+mn-ea"/>
              </a:defRPr>
            </a:lvl1pPr>
          </a:lstStyle>
          <a:p>
            <a:pPr>
              <a:defRPr/>
            </a:pPr>
            <a:r>
              <a:rPr lang="en-US" altLang="zh-CN"/>
              <a:t>Qingping TAN</a:t>
            </a:r>
            <a:endParaRPr lang="zh-CN" altLang="en-US"/>
          </a:p>
        </p:txBody>
      </p:sp>
      <p:sp>
        <p:nvSpPr>
          <p:cNvPr id="68611" name="Rectangle 3"/>
          <p:cNvSpPr>
            <a:spLocks noGrp="1" noChangeArrowheads="1"/>
          </p:cNvSpPr>
          <p:nvPr>
            <p:ph type="dt" sz="quarter" idx="1"/>
          </p:nvPr>
        </p:nvSpPr>
        <p:spPr bwMode="auto">
          <a:xfrm>
            <a:off x="3711575" y="468313"/>
            <a:ext cx="3065463" cy="547687"/>
          </a:xfrm>
          <a:prstGeom prst="rect">
            <a:avLst/>
          </a:prstGeom>
          <a:noFill/>
          <a:ln w="9525">
            <a:noFill/>
            <a:miter lim="800000"/>
            <a:headEnd/>
            <a:tailEnd/>
          </a:ln>
          <a:effectLst/>
        </p:spPr>
        <p:txBody>
          <a:bodyPr vert="horz" wrap="square" lIns="96295" tIns="48148" rIns="96295" bIns="48148" numCol="1" anchor="t" anchorCtr="0" compatLnSpc="1">
            <a:prstTxWarp prst="textNoShape">
              <a:avLst/>
            </a:prstTxWarp>
          </a:bodyPr>
          <a:lstStyle>
            <a:lvl1pPr algn="r" defTabSz="963613" eaLnBrk="0" hangingPunct="0">
              <a:spcBef>
                <a:spcPct val="0"/>
              </a:spcBef>
              <a:buClrTx/>
              <a:buFontTx/>
              <a:buNone/>
              <a:defRPr kumimoji="0" sz="1300">
                <a:latin typeface="Arial" charset="0"/>
                <a:ea typeface="+mn-ea"/>
              </a:defRPr>
            </a:lvl1pPr>
          </a:lstStyle>
          <a:p>
            <a:pPr>
              <a:defRPr/>
            </a:pPr>
            <a:fld id="{A597F9C6-71CF-4C1F-A6EE-B4A661CF7BEC}" type="datetime1">
              <a:rPr lang="zh-CN" altLang="en-US"/>
              <a:pPr>
                <a:defRPr/>
              </a:pPr>
              <a:t>2022/9/22 Thursday</a:t>
            </a:fld>
            <a:endParaRPr lang="en-US" altLang="zh-CN"/>
          </a:p>
        </p:txBody>
      </p:sp>
      <p:sp>
        <p:nvSpPr>
          <p:cNvPr id="68612" name="Rectangle 4"/>
          <p:cNvSpPr>
            <a:spLocks noGrp="1" noChangeArrowheads="1"/>
          </p:cNvSpPr>
          <p:nvPr>
            <p:ph type="ftr" sz="quarter" idx="2"/>
          </p:nvPr>
        </p:nvSpPr>
        <p:spPr bwMode="auto">
          <a:xfrm>
            <a:off x="322263" y="9218613"/>
            <a:ext cx="3065462" cy="547687"/>
          </a:xfrm>
          <a:prstGeom prst="rect">
            <a:avLst/>
          </a:prstGeom>
          <a:noFill/>
          <a:ln w="9525">
            <a:noFill/>
            <a:miter lim="800000"/>
            <a:headEnd/>
            <a:tailEnd/>
          </a:ln>
          <a:effectLst/>
        </p:spPr>
        <p:txBody>
          <a:bodyPr vert="horz" wrap="square" lIns="96295" tIns="48148" rIns="96295" bIns="48148" numCol="1" anchor="b" anchorCtr="0" compatLnSpc="1">
            <a:prstTxWarp prst="textNoShape">
              <a:avLst/>
            </a:prstTxWarp>
          </a:bodyPr>
          <a:lstStyle>
            <a:lvl1pPr defTabSz="963613" eaLnBrk="0" hangingPunct="0">
              <a:spcBef>
                <a:spcPct val="0"/>
              </a:spcBef>
              <a:buClrTx/>
              <a:buFontTx/>
              <a:buNone/>
              <a:defRPr kumimoji="0" sz="1300">
                <a:latin typeface="Arial" charset="0"/>
                <a:ea typeface="+mn-ea"/>
              </a:defRPr>
            </a:lvl1pPr>
          </a:lstStyle>
          <a:p>
            <a:pPr>
              <a:defRPr/>
            </a:pPr>
            <a:r>
              <a:rPr lang="zh-CN" altLang="en-US"/>
              <a:t>Copyright reserved, TAN</a:t>
            </a:r>
            <a:endParaRPr lang="en-US" altLang="zh-CN"/>
          </a:p>
        </p:txBody>
      </p:sp>
      <p:sp>
        <p:nvSpPr>
          <p:cNvPr id="68613" name="Rectangle 5"/>
          <p:cNvSpPr>
            <a:spLocks noGrp="1" noChangeArrowheads="1"/>
          </p:cNvSpPr>
          <p:nvPr>
            <p:ph type="sldNum" sz="quarter" idx="3"/>
          </p:nvPr>
        </p:nvSpPr>
        <p:spPr bwMode="auto">
          <a:xfrm>
            <a:off x="3711575" y="9218613"/>
            <a:ext cx="3065463" cy="547687"/>
          </a:xfrm>
          <a:prstGeom prst="rect">
            <a:avLst/>
          </a:prstGeom>
          <a:noFill/>
          <a:ln w="9525">
            <a:noFill/>
            <a:miter lim="800000"/>
            <a:headEnd/>
            <a:tailEnd/>
          </a:ln>
          <a:effectLst/>
        </p:spPr>
        <p:txBody>
          <a:bodyPr vert="horz" wrap="square" lIns="96295" tIns="48148" rIns="96295" bIns="48148" numCol="1" anchor="b" anchorCtr="0" compatLnSpc="1">
            <a:prstTxWarp prst="textNoShape">
              <a:avLst/>
            </a:prstTxWarp>
          </a:bodyPr>
          <a:lstStyle>
            <a:lvl1pPr algn="r" defTabSz="963613">
              <a:defRPr kumimoji="0" sz="1300" smtClean="0">
                <a:latin typeface="Arial" panose="020B0604020202020204" pitchFamily="34" charset="0"/>
              </a:defRPr>
            </a:lvl1pPr>
          </a:lstStyle>
          <a:p>
            <a:pPr>
              <a:defRPr/>
            </a:pPr>
            <a:fld id="{A3087E58-990F-45BE-AA0A-39198DBD7A7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295" tIns="48148" rIns="96295" bIns="48148" numCol="1" anchor="t" anchorCtr="0" compatLnSpc="1">
            <a:prstTxWarp prst="textNoShape">
              <a:avLst/>
            </a:prstTxWarp>
          </a:bodyPr>
          <a:lstStyle>
            <a:lvl1pPr defTabSz="963613" eaLnBrk="0" hangingPunct="0">
              <a:spcBef>
                <a:spcPct val="0"/>
              </a:spcBef>
              <a:buClrTx/>
              <a:buFontTx/>
              <a:buNone/>
              <a:defRPr kumimoji="0" sz="1300">
                <a:latin typeface="Arial" charset="0"/>
                <a:ea typeface="+mn-ea"/>
              </a:defRPr>
            </a:lvl1pPr>
          </a:lstStyle>
          <a:p>
            <a:pPr>
              <a:defRPr/>
            </a:pPr>
            <a:r>
              <a:rPr lang="zh-CN" altLang="en-US"/>
              <a:t>Web Applications</a:t>
            </a:r>
          </a:p>
        </p:txBody>
      </p:sp>
      <p:sp>
        <p:nvSpPr>
          <p:cNvPr id="58371"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295" tIns="48148" rIns="96295" bIns="48148" numCol="1" anchor="t" anchorCtr="0" compatLnSpc="1">
            <a:prstTxWarp prst="textNoShape">
              <a:avLst/>
            </a:prstTxWarp>
          </a:bodyPr>
          <a:lstStyle>
            <a:lvl1pPr algn="r" defTabSz="963613" eaLnBrk="0" hangingPunct="0">
              <a:spcBef>
                <a:spcPct val="0"/>
              </a:spcBef>
              <a:buClrTx/>
              <a:buFontTx/>
              <a:buNone/>
              <a:defRPr kumimoji="0" sz="1300">
                <a:latin typeface="Arial" charset="0"/>
                <a:ea typeface="+mn-ea"/>
              </a:defRPr>
            </a:lvl1pPr>
          </a:lstStyle>
          <a:p>
            <a:pPr>
              <a:defRPr/>
            </a:pPr>
            <a:fld id="{EBAF0BD5-25DA-4AD7-84BA-49569060648C}" type="datetime1">
              <a:rPr lang="zh-CN" altLang="en-US"/>
              <a:pPr>
                <a:defRPr/>
              </a:pPr>
              <a:t>2022/9/22 Thursday</a:t>
            </a:fld>
            <a:endParaRPr lang="en-US" altLang="zh-CN"/>
          </a:p>
        </p:txBody>
      </p:sp>
      <p:sp>
        <p:nvSpPr>
          <p:cNvPr id="7578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295" tIns="48148" rIns="96295" bIns="48148" numCol="1" anchor="t" anchorCtr="0" compatLnSpc="1">
            <a:prstTxWarp prst="textNoShape">
              <a:avLst/>
            </a:prstTxWarp>
          </a:bodyPr>
          <a:lstStyle/>
          <a:p>
            <a:pPr lvl="0"/>
            <a:r>
              <a:rPr lang="en-US" altLang="zh-CN" noProof="0"/>
              <a:t>Click to edit Master text styles</a:t>
            </a:r>
          </a:p>
          <a:p>
            <a:pPr lvl="0"/>
            <a:r>
              <a:rPr lang="en-US" altLang="zh-CN" noProof="0"/>
              <a:t>Second level</a:t>
            </a:r>
          </a:p>
          <a:p>
            <a:pPr lvl="0"/>
            <a:r>
              <a:rPr lang="en-US" altLang="zh-CN" noProof="0"/>
              <a:t>Third level</a:t>
            </a:r>
          </a:p>
          <a:p>
            <a:pPr lvl="0"/>
            <a:r>
              <a:rPr lang="en-US" altLang="zh-CN" noProof="0"/>
              <a:t>Fourth level</a:t>
            </a:r>
          </a:p>
          <a:p>
            <a:pPr lvl="0"/>
            <a:r>
              <a:rPr lang="en-US" altLang="zh-CN" noProof="0"/>
              <a:t>Fifth level</a:t>
            </a:r>
          </a:p>
        </p:txBody>
      </p:sp>
      <p:sp>
        <p:nvSpPr>
          <p:cNvPr id="5837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295" tIns="48148" rIns="96295" bIns="48148" numCol="1" anchor="b" anchorCtr="0" compatLnSpc="1">
            <a:prstTxWarp prst="textNoShape">
              <a:avLst/>
            </a:prstTxWarp>
          </a:bodyPr>
          <a:lstStyle>
            <a:lvl1pPr defTabSz="963613" eaLnBrk="0" hangingPunct="0">
              <a:spcBef>
                <a:spcPct val="0"/>
              </a:spcBef>
              <a:buClrTx/>
              <a:buFontTx/>
              <a:buNone/>
              <a:defRPr kumimoji="0" sz="1300">
                <a:latin typeface="Arial" charset="0"/>
                <a:ea typeface="+mn-ea"/>
              </a:defRPr>
            </a:lvl1pPr>
          </a:lstStyle>
          <a:p>
            <a:pPr>
              <a:defRPr/>
            </a:pPr>
            <a:r>
              <a:rPr lang="zh-CN" altLang="en-US"/>
              <a:t>Copyright reserved, TAN</a:t>
            </a:r>
            <a:endParaRPr lang="en-US" altLang="zh-CN"/>
          </a:p>
        </p:txBody>
      </p:sp>
      <p:sp>
        <p:nvSpPr>
          <p:cNvPr id="5837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295" tIns="48148" rIns="96295" bIns="48148" numCol="1" anchor="b" anchorCtr="0" compatLnSpc="1">
            <a:prstTxWarp prst="textNoShape">
              <a:avLst/>
            </a:prstTxWarp>
          </a:bodyPr>
          <a:lstStyle>
            <a:lvl1pPr algn="r" defTabSz="963613">
              <a:defRPr kumimoji="0" sz="1300" smtClean="0">
                <a:latin typeface="Arial" panose="020B0604020202020204" pitchFamily="34" charset="0"/>
              </a:defRPr>
            </a:lvl1pPr>
          </a:lstStyle>
          <a:p>
            <a:pPr>
              <a:defRPr/>
            </a:pPr>
            <a:fld id="{CC315E38-B0DB-47FF-BE61-ECE3AFE5D79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ChangeArrowheads="1" noTextEdit="1"/>
          </p:cNvSpPr>
          <p:nvPr>
            <p:ph type="sldImg"/>
          </p:nvPr>
        </p:nvSpPr>
        <p:spPr>
          <a:ln/>
        </p:spPr>
      </p:sp>
      <p:sp>
        <p:nvSpPr>
          <p:cNvPr id="788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a:t>
            </a:r>
            <a:r>
              <a:rPr lang="en-US" altLang="zh-CN" smtClean="0"/>
              <a:t>2</a:t>
            </a:r>
            <a:r>
              <a:rPr lang="zh-CN" altLang="en-US" smtClean="0"/>
              <a:t>章 需求获取 </a:t>
            </a:r>
            <a:r>
              <a:rPr lang="en-US" altLang="zh-CN" smtClean="0"/>
              <a:t>2.2 </a:t>
            </a:r>
            <a:r>
              <a:rPr lang="zh-CN" altLang="en-US" smtClean="0"/>
              <a:t>软件需求的表示方法 </a:t>
            </a:r>
          </a:p>
        </p:txBody>
      </p:sp>
      <p:sp>
        <p:nvSpPr>
          <p:cNvPr id="78852" name="日期占位符 3"/>
          <p:cNvSpPr>
            <a:spLocks noGrp="1"/>
          </p:cNvSpPr>
          <p:nvPr>
            <p:ph type="dt" sz="quarter" idx="1"/>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defRPr/>
            </a:pPr>
            <a:fld id="{A6368B10-AEB9-4926-89D8-44DBBD42CB84}" type="datetime1">
              <a:rPr kumimoji="0" lang="zh-CN" altLang="en-US" sz="1300" smtClean="0">
                <a:latin typeface="Arial" panose="020B0604020202020204" pitchFamily="34" charset="0"/>
              </a:rPr>
              <a:pPr>
                <a:spcBef>
                  <a:spcPct val="0"/>
                </a:spcBef>
                <a:defRPr/>
              </a:pPr>
              <a:t>2022/9/22 Thursday</a:t>
            </a:fld>
            <a:endParaRPr kumimoji="0" lang="en-US" altLang="zh-CN" sz="1300">
              <a:latin typeface="Arial" panose="020B0604020202020204" pitchFamily="34" charset="0"/>
            </a:endParaRPr>
          </a:p>
        </p:txBody>
      </p:sp>
      <p:sp>
        <p:nvSpPr>
          <p:cNvPr id="78853" name="页脚占位符 4"/>
          <p:cNvSpPr>
            <a:spLocks noGrp="1"/>
          </p:cNvSpPr>
          <p:nvPr>
            <p:ph type="ftr" sz="quarter" idx="4"/>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defRPr/>
            </a:pPr>
            <a:r>
              <a:rPr kumimoji="0" lang="zh-CN" altLang="en-US" sz="1300">
                <a:latin typeface="Arial" panose="020B0604020202020204" pitchFamily="34" charset="0"/>
              </a:rPr>
              <a:t>Copyright reserved, TAN</a:t>
            </a:r>
            <a:endParaRPr kumimoji="0" lang="en-US" altLang="zh-CN" sz="1300">
              <a:latin typeface="Arial" panose="020B0604020202020204" pitchFamily="34" charset="0"/>
            </a:endParaRPr>
          </a:p>
        </p:txBody>
      </p:sp>
      <p:sp>
        <p:nvSpPr>
          <p:cNvPr id="78854" name="灯片编号占位符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3E133DC-8986-4E8C-9EBF-306700ED71A8}" type="slidenum">
              <a:rPr kumimoji="0" lang="zh-CN" altLang="en-US" sz="1300">
                <a:latin typeface="Arial" panose="020B0604020202020204" pitchFamily="34" charset="0"/>
              </a:rPr>
              <a:pPr>
                <a:spcBef>
                  <a:spcPct val="0"/>
                </a:spcBef>
              </a:pPr>
              <a:t>1</a:t>
            </a:fld>
            <a:endParaRPr kumimoji="0" lang="en-US" altLang="zh-CN" sz="130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ChangeArrowheads="1" noTextEdit="1"/>
          </p:cNvSpPr>
          <p:nvPr>
            <p:ph type="sldImg"/>
          </p:nvPr>
        </p:nvSpPr>
        <p:spPr>
          <a:ln/>
        </p:spPr>
      </p:sp>
      <p:sp>
        <p:nvSpPr>
          <p:cNvPr id="154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9138" eaLnBrk="1">
              <a:lnSpc>
                <a:spcPct val="140000"/>
              </a:lnSpc>
            </a:pPr>
            <a:endParaRPr lang="zh-CN" altLang="en-US" smtClean="0"/>
          </a:p>
        </p:txBody>
      </p:sp>
      <p:sp>
        <p:nvSpPr>
          <p:cNvPr id="88068" name="日期占位符 3"/>
          <p:cNvSpPr>
            <a:spLocks noGrp="1"/>
          </p:cNvSpPr>
          <p:nvPr>
            <p:ph type="dt" sz="quarter" idx="1"/>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buClr>
                <a:srgbClr val="C0504D"/>
              </a:buClr>
              <a:defRPr/>
            </a:pPr>
            <a:fld id="{68C01D8F-12DA-4E86-9C0D-FF119011ED18}" type="datetime1">
              <a:rPr kumimoji="0" lang="zh-CN" altLang="en-US" sz="1300" smtClean="0">
                <a:solidFill>
                  <a:srgbClr val="000000"/>
                </a:solidFill>
                <a:latin typeface="Arial" panose="020B0604020202020204" pitchFamily="34" charset="0"/>
              </a:rPr>
              <a:pPr>
                <a:spcBef>
                  <a:spcPct val="0"/>
                </a:spcBef>
                <a:buClr>
                  <a:srgbClr val="C0504D"/>
                </a:buClr>
                <a:defRPr/>
              </a:pPr>
              <a:t>2022/9/22 Thursday</a:t>
            </a:fld>
            <a:endParaRPr kumimoji="0" lang="en-US" altLang="zh-CN" sz="1300">
              <a:solidFill>
                <a:srgbClr val="000000"/>
              </a:solidFill>
              <a:latin typeface="Arial" panose="020B0604020202020204" pitchFamily="34" charset="0"/>
            </a:endParaRPr>
          </a:p>
        </p:txBody>
      </p:sp>
      <p:sp>
        <p:nvSpPr>
          <p:cNvPr id="154629" name="页脚占位符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20000"/>
              </a:spcBef>
              <a:buClr>
                <a:srgbClr val="C0504D"/>
              </a:buClr>
              <a:buFontTx/>
              <a:buChar char="•"/>
            </a:pPr>
            <a:r>
              <a:rPr lang="zh-CN" altLang="en-US" sz="2400" smtClean="0">
                <a:solidFill>
                  <a:srgbClr val="000000"/>
                </a:solidFill>
                <a:latin typeface="Tahoma" panose="020B0604030504040204" pitchFamily="34" charset="0"/>
              </a:rPr>
              <a:t>Copyright reserved, TAN</a:t>
            </a:r>
            <a:endParaRPr lang="en-US" altLang="zh-CN" sz="2400" smtClean="0">
              <a:solidFill>
                <a:srgbClr val="000000"/>
              </a:solidFill>
              <a:latin typeface="Tahoma" panose="020B0604030504040204" pitchFamily="34" charset="0"/>
            </a:endParaRPr>
          </a:p>
        </p:txBody>
      </p:sp>
      <p:sp>
        <p:nvSpPr>
          <p:cNvPr id="154630" name="灯片编号占位符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buClr>
                <a:srgbClr val="C0504D"/>
              </a:buClr>
            </a:pPr>
            <a:fld id="{69A6FF2A-0218-493E-A5BC-A00F656BEB81}" type="slidenum">
              <a:rPr kumimoji="0" lang="zh-CN" altLang="en-US" sz="1300">
                <a:solidFill>
                  <a:srgbClr val="000000"/>
                </a:solidFill>
                <a:latin typeface="Arial" panose="020B0604020202020204" pitchFamily="34" charset="0"/>
              </a:rPr>
              <a:pPr>
                <a:spcBef>
                  <a:spcPct val="0"/>
                </a:spcBef>
                <a:buClr>
                  <a:srgbClr val="C0504D"/>
                </a:buClr>
              </a:pPr>
              <a:t>66</a:t>
            </a:fld>
            <a:endParaRPr kumimoji="0" lang="en-US" altLang="zh-CN" sz="1300">
              <a:solidFill>
                <a:srgbClr val="000000"/>
              </a:solidFill>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ChangeArrowheads="1" noTextEdit="1"/>
          </p:cNvSpPr>
          <p:nvPr>
            <p:ph type="sldImg"/>
          </p:nvPr>
        </p:nvSpPr>
        <p:spPr>
          <a:ln/>
        </p:spPr>
      </p:sp>
      <p:sp>
        <p:nvSpPr>
          <p:cNvPr id="156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9138" eaLnBrk="1">
              <a:lnSpc>
                <a:spcPct val="140000"/>
              </a:lnSpc>
            </a:pPr>
            <a:endParaRPr lang="zh-CN" altLang="en-US" smtClean="0"/>
          </a:p>
        </p:txBody>
      </p:sp>
      <p:sp>
        <p:nvSpPr>
          <p:cNvPr id="141316" name="日期占位符 3"/>
          <p:cNvSpPr>
            <a:spLocks noGrp="1"/>
          </p:cNvSpPr>
          <p:nvPr>
            <p:ph type="dt" sz="quarter" idx="1"/>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buClr>
                <a:srgbClr val="C0504D"/>
              </a:buClr>
              <a:defRPr/>
            </a:pPr>
            <a:fld id="{D9A72BDC-EE49-42A2-BF96-40A0DBDF624E}" type="datetime1">
              <a:rPr kumimoji="0" lang="zh-CN" altLang="en-US" sz="1300" smtClean="0">
                <a:solidFill>
                  <a:srgbClr val="000000"/>
                </a:solidFill>
                <a:latin typeface="Arial" panose="020B0604020202020204" pitchFamily="34" charset="0"/>
              </a:rPr>
              <a:pPr>
                <a:spcBef>
                  <a:spcPct val="0"/>
                </a:spcBef>
                <a:buClr>
                  <a:srgbClr val="C0504D"/>
                </a:buClr>
                <a:defRPr/>
              </a:pPr>
              <a:t>2022/9/22 Thursday</a:t>
            </a:fld>
            <a:endParaRPr kumimoji="0" lang="en-US" altLang="zh-CN" sz="1300">
              <a:solidFill>
                <a:srgbClr val="000000"/>
              </a:solidFill>
              <a:latin typeface="Arial" panose="020B0604020202020204" pitchFamily="34" charset="0"/>
            </a:endParaRPr>
          </a:p>
        </p:txBody>
      </p:sp>
      <p:sp>
        <p:nvSpPr>
          <p:cNvPr id="156677" name="页脚占位符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20000"/>
              </a:spcBef>
              <a:buClr>
                <a:srgbClr val="C0504D"/>
              </a:buClr>
              <a:buFontTx/>
              <a:buChar char="•"/>
            </a:pPr>
            <a:r>
              <a:rPr lang="zh-CN" altLang="en-US" sz="2400" smtClean="0">
                <a:solidFill>
                  <a:srgbClr val="000000"/>
                </a:solidFill>
                <a:latin typeface="Tahoma" panose="020B0604030504040204" pitchFamily="34" charset="0"/>
              </a:rPr>
              <a:t>Copyright reserved, TAN</a:t>
            </a:r>
            <a:endParaRPr lang="en-US" altLang="zh-CN" sz="2400" smtClean="0">
              <a:solidFill>
                <a:srgbClr val="000000"/>
              </a:solidFill>
              <a:latin typeface="Tahoma" panose="020B0604030504040204" pitchFamily="34" charset="0"/>
            </a:endParaRPr>
          </a:p>
        </p:txBody>
      </p:sp>
      <p:sp>
        <p:nvSpPr>
          <p:cNvPr id="156678" name="灯片编号占位符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buClr>
                <a:srgbClr val="C0504D"/>
              </a:buClr>
            </a:pPr>
            <a:fld id="{9EDF0235-9BDA-4B0A-A4FD-F3FDBC73DE78}" type="slidenum">
              <a:rPr kumimoji="0" lang="zh-CN" altLang="en-US" sz="1300">
                <a:solidFill>
                  <a:srgbClr val="000000"/>
                </a:solidFill>
                <a:latin typeface="Arial" panose="020B0604020202020204" pitchFamily="34" charset="0"/>
              </a:rPr>
              <a:pPr>
                <a:spcBef>
                  <a:spcPct val="0"/>
                </a:spcBef>
                <a:buClr>
                  <a:srgbClr val="C0504D"/>
                </a:buClr>
              </a:pPr>
              <a:t>67</a:t>
            </a:fld>
            <a:endParaRPr kumimoji="0" lang="en-US" altLang="zh-CN" sz="1300">
              <a:solidFill>
                <a:srgbClr val="000000"/>
              </a:solidFill>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ChangeArrowheads="1" noTextEdit="1"/>
          </p:cNvSpPr>
          <p:nvPr>
            <p:ph type="sldImg"/>
          </p:nvPr>
        </p:nvSpPr>
        <p:spPr>
          <a:ln/>
        </p:spPr>
      </p:sp>
      <p:sp>
        <p:nvSpPr>
          <p:cNvPr id="161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48484" name="日期占位符 3"/>
          <p:cNvSpPr>
            <a:spLocks noGrp="1"/>
          </p:cNvSpPr>
          <p:nvPr>
            <p:ph type="dt" sz="quarter" idx="1"/>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defRPr/>
            </a:pPr>
            <a:fld id="{27A9F68A-0C2A-428B-AE33-9D3841DFDBB3}" type="datetime1">
              <a:rPr kumimoji="0" lang="zh-CN" altLang="en-US" sz="1300" smtClean="0">
                <a:latin typeface="Arial" panose="020B0604020202020204" pitchFamily="34" charset="0"/>
              </a:rPr>
              <a:pPr>
                <a:spcBef>
                  <a:spcPct val="0"/>
                </a:spcBef>
                <a:defRPr/>
              </a:pPr>
              <a:t>2022/9/22 Thursday</a:t>
            </a:fld>
            <a:endParaRPr kumimoji="0" lang="en-US" altLang="zh-CN" sz="1300">
              <a:latin typeface="Arial" panose="020B0604020202020204" pitchFamily="34" charset="0"/>
            </a:endParaRPr>
          </a:p>
        </p:txBody>
      </p:sp>
      <p:sp>
        <p:nvSpPr>
          <p:cNvPr id="161797"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4783A21-BFBB-4E80-A852-94EFAAFD182B}" type="slidenum">
              <a:rPr kumimoji="0" lang="zh-CN" altLang="en-US" sz="1300">
                <a:latin typeface="Arial" panose="020B0604020202020204" pitchFamily="34" charset="0"/>
              </a:rPr>
              <a:pPr>
                <a:spcBef>
                  <a:spcPct val="0"/>
                </a:spcBef>
              </a:pPr>
              <a:t>71</a:t>
            </a:fld>
            <a:endParaRPr kumimoji="0" lang="en-US" altLang="zh-CN" sz="130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ChangeArrowheads="1" noTextEdit="1"/>
          </p:cNvSpPr>
          <p:nvPr>
            <p:ph type="sldImg"/>
          </p:nvPr>
        </p:nvSpPr>
        <p:spPr>
          <a:ln/>
        </p:spPr>
      </p:sp>
      <p:sp>
        <p:nvSpPr>
          <p:cNvPr id="179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静态结构</a:t>
            </a:r>
            <a:r>
              <a:rPr lang="en-US" altLang="zh-CN" smtClean="0"/>
              <a:t>-1</a:t>
            </a:r>
            <a:endParaRPr lang="zh-CN" altLang="en-US" smtClean="0"/>
          </a:p>
        </p:txBody>
      </p:sp>
      <p:sp>
        <p:nvSpPr>
          <p:cNvPr id="48132" name="日期占位符 3"/>
          <p:cNvSpPr>
            <a:spLocks noGrp="1"/>
          </p:cNvSpPr>
          <p:nvPr>
            <p:ph type="dt" sz="quarter" idx="1"/>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defRPr/>
            </a:pPr>
            <a:fld id="{A8C1BA95-E81E-4899-82AC-A30AD68CE7E1}" type="datetime1">
              <a:rPr kumimoji="0" lang="zh-CN" altLang="en-US" sz="1300" smtClean="0">
                <a:latin typeface="Arial" panose="020B0604020202020204" pitchFamily="34" charset="0"/>
              </a:rPr>
              <a:pPr>
                <a:spcBef>
                  <a:spcPct val="0"/>
                </a:spcBef>
                <a:defRPr/>
              </a:pPr>
              <a:t>2022/9/22 Thursday</a:t>
            </a:fld>
            <a:endParaRPr kumimoji="0" lang="en-US" altLang="zh-CN" sz="1300">
              <a:latin typeface="Arial" panose="020B0604020202020204" pitchFamily="34" charset="0"/>
            </a:endParaRPr>
          </a:p>
        </p:txBody>
      </p:sp>
      <p:sp>
        <p:nvSpPr>
          <p:cNvPr id="179205"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4DDD545-E1C8-417D-855A-4D05CF3B9153}" type="slidenum">
              <a:rPr kumimoji="0" lang="zh-CN" altLang="en-US" sz="1300">
                <a:latin typeface="Arial" panose="020B0604020202020204" pitchFamily="34" charset="0"/>
              </a:rPr>
              <a:pPr>
                <a:spcBef>
                  <a:spcPct val="0"/>
                </a:spcBef>
              </a:pPr>
              <a:t>87</a:t>
            </a:fld>
            <a:endParaRPr kumimoji="0" lang="en-US" altLang="zh-CN" sz="130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ChangeArrowheads="1" noTextEdit="1"/>
          </p:cNvSpPr>
          <p:nvPr>
            <p:ph type="sldImg"/>
          </p:nvPr>
        </p:nvSpPr>
        <p:spPr>
          <a:ln/>
        </p:spPr>
      </p:sp>
      <p:sp>
        <p:nvSpPr>
          <p:cNvPr id="181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静态结构</a:t>
            </a:r>
            <a:r>
              <a:rPr lang="en-US" altLang="zh-CN" smtClean="0"/>
              <a:t>-1</a:t>
            </a:r>
            <a:endParaRPr lang="zh-CN" altLang="en-US" smtClean="0"/>
          </a:p>
        </p:txBody>
      </p:sp>
      <p:sp>
        <p:nvSpPr>
          <p:cNvPr id="50180" name="日期占位符 3"/>
          <p:cNvSpPr>
            <a:spLocks noGrp="1"/>
          </p:cNvSpPr>
          <p:nvPr>
            <p:ph type="dt" sz="quarter" idx="1"/>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defRPr/>
            </a:pPr>
            <a:fld id="{A46BF266-8513-44B5-8C5E-3BB53E075CC2}" type="datetime1">
              <a:rPr kumimoji="0" lang="zh-CN" altLang="en-US" sz="1300" smtClean="0">
                <a:latin typeface="Arial" panose="020B0604020202020204" pitchFamily="34" charset="0"/>
              </a:rPr>
              <a:pPr>
                <a:spcBef>
                  <a:spcPct val="0"/>
                </a:spcBef>
                <a:defRPr/>
              </a:pPr>
              <a:t>2022/9/22 Thursday</a:t>
            </a:fld>
            <a:endParaRPr kumimoji="0" lang="en-US" altLang="zh-CN" sz="1300">
              <a:latin typeface="Arial" panose="020B0604020202020204" pitchFamily="34" charset="0"/>
            </a:endParaRPr>
          </a:p>
        </p:txBody>
      </p:sp>
      <p:sp>
        <p:nvSpPr>
          <p:cNvPr id="181253"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7F45706-29F8-439F-866D-85202F5E232E}" type="slidenum">
              <a:rPr kumimoji="0" lang="zh-CN" altLang="en-US" sz="1300">
                <a:latin typeface="Arial" panose="020B0604020202020204" pitchFamily="34" charset="0"/>
              </a:rPr>
              <a:pPr>
                <a:spcBef>
                  <a:spcPct val="0"/>
                </a:spcBef>
              </a:pPr>
              <a:t>88</a:t>
            </a:fld>
            <a:endParaRPr kumimoji="0" lang="en-US" altLang="zh-CN" sz="130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ChangeArrowheads="1" noTextEdit="1"/>
          </p:cNvSpPr>
          <p:nvPr>
            <p:ph type="sldImg"/>
          </p:nvPr>
        </p:nvSpPr>
        <p:spPr>
          <a:ln/>
        </p:spPr>
      </p:sp>
      <p:sp>
        <p:nvSpPr>
          <p:cNvPr id="183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静态结构</a:t>
            </a:r>
            <a:r>
              <a:rPr lang="en-US" altLang="zh-CN" smtClean="0"/>
              <a:t>-1</a:t>
            </a:r>
            <a:endParaRPr lang="zh-CN" altLang="en-US" smtClean="0"/>
          </a:p>
          <a:p>
            <a:endParaRPr lang="zh-CN" altLang="en-US" smtClean="0"/>
          </a:p>
        </p:txBody>
      </p:sp>
      <p:sp>
        <p:nvSpPr>
          <p:cNvPr id="52228" name="日期占位符 3"/>
          <p:cNvSpPr>
            <a:spLocks noGrp="1"/>
          </p:cNvSpPr>
          <p:nvPr>
            <p:ph type="dt" sz="quarter" idx="1"/>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defRPr/>
            </a:pPr>
            <a:fld id="{FE099AD8-C212-432C-89E4-2EF5BAD7E72C}" type="datetime1">
              <a:rPr kumimoji="0" lang="zh-CN" altLang="en-US" sz="1300" smtClean="0">
                <a:latin typeface="Arial" panose="020B0604020202020204" pitchFamily="34" charset="0"/>
              </a:rPr>
              <a:pPr>
                <a:spcBef>
                  <a:spcPct val="0"/>
                </a:spcBef>
                <a:defRPr/>
              </a:pPr>
              <a:t>2022/9/22 Thursday</a:t>
            </a:fld>
            <a:endParaRPr kumimoji="0" lang="en-US" altLang="zh-CN" sz="1300">
              <a:latin typeface="Arial" panose="020B0604020202020204" pitchFamily="34" charset="0"/>
            </a:endParaRPr>
          </a:p>
        </p:txBody>
      </p:sp>
      <p:sp>
        <p:nvSpPr>
          <p:cNvPr id="183301"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8868FBA-5085-4D64-9B71-C8C07320183D}" type="slidenum">
              <a:rPr kumimoji="0" lang="zh-CN" altLang="en-US" sz="1300">
                <a:latin typeface="Arial" panose="020B0604020202020204" pitchFamily="34" charset="0"/>
              </a:rPr>
              <a:pPr>
                <a:spcBef>
                  <a:spcPct val="0"/>
                </a:spcBef>
              </a:pPr>
              <a:t>89</a:t>
            </a:fld>
            <a:endParaRPr kumimoji="0" lang="en-US" altLang="zh-CN" sz="130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ChangeArrowheads="1" noTextEdit="1"/>
          </p:cNvSpPr>
          <p:nvPr>
            <p:ph type="sldImg"/>
          </p:nvPr>
        </p:nvSpPr>
        <p:spPr>
          <a:ln/>
        </p:spPr>
      </p:sp>
      <p:sp>
        <p:nvSpPr>
          <p:cNvPr id="185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6324" name="日期占位符 3"/>
          <p:cNvSpPr>
            <a:spLocks noGrp="1"/>
          </p:cNvSpPr>
          <p:nvPr>
            <p:ph type="dt" sz="quarter" idx="1"/>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defRPr/>
            </a:pPr>
            <a:fld id="{15C003BF-1DDE-41CE-8CE2-16DA63A8AE05}" type="datetime1">
              <a:rPr kumimoji="0" lang="zh-CN" altLang="en-US" sz="1300" smtClean="0">
                <a:latin typeface="Arial" panose="020B0604020202020204" pitchFamily="34" charset="0"/>
              </a:rPr>
              <a:pPr>
                <a:spcBef>
                  <a:spcPct val="0"/>
                </a:spcBef>
                <a:defRPr/>
              </a:pPr>
              <a:t>2022/9/22 Thursday</a:t>
            </a:fld>
            <a:endParaRPr kumimoji="0" lang="en-US" altLang="zh-CN" sz="1300">
              <a:latin typeface="Arial" panose="020B0604020202020204" pitchFamily="34" charset="0"/>
            </a:endParaRPr>
          </a:p>
        </p:txBody>
      </p:sp>
      <p:sp>
        <p:nvSpPr>
          <p:cNvPr id="185349"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0BA47E6-59F3-44FE-BB15-7797D2AFFBA7}" type="slidenum">
              <a:rPr kumimoji="0" lang="zh-CN" altLang="en-US" sz="1300">
                <a:latin typeface="Arial" panose="020B0604020202020204" pitchFamily="34" charset="0"/>
              </a:rPr>
              <a:pPr>
                <a:spcBef>
                  <a:spcPct val="0"/>
                </a:spcBef>
              </a:pPr>
              <a:t>90</a:t>
            </a:fld>
            <a:endParaRPr kumimoji="0" lang="en-US" altLang="zh-CN" sz="130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低保真原型设计：通过线框图来展示界面上有什么，布局是什么样的。</a:t>
            </a:r>
            <a:endParaRPr lang="en-US" altLang="zh-CN" smtClean="0"/>
          </a:p>
          <a:p>
            <a:r>
              <a:rPr lang="zh-CN" altLang="en-US" smtClean="0"/>
              <a:t>中等保真原型设计：不仅反映界面上的布局和内容，还可以展示网站的整体结构和交互。在真实度、色彩上要比最终的产品差一些。</a:t>
            </a:r>
            <a:endParaRPr lang="en-US" altLang="zh-CN" smtClean="0"/>
          </a:p>
          <a:p>
            <a:r>
              <a:rPr lang="zh-CN" altLang="en-US" smtClean="0"/>
              <a:t>高保真原型设计：在界面的美观和交互的炫酷上要求真高。学习和制作成本都比较高，一般和低保真原型设计配合使用，先用低保真原型设计快速确认清楚需求，再用高保真原型确认最终的交互和</a:t>
            </a:r>
            <a:r>
              <a:rPr lang="en-US" altLang="zh-CN" smtClean="0"/>
              <a:t>UI</a:t>
            </a:r>
            <a:r>
              <a:rPr lang="zh-CN" altLang="en-US" smtClean="0"/>
              <a:t>设计。</a:t>
            </a:r>
          </a:p>
          <a:p>
            <a:endParaRPr lang="zh-CN" altLang="en-US" smtClean="0"/>
          </a:p>
        </p:txBody>
      </p:sp>
      <p:sp>
        <p:nvSpPr>
          <p:cNvPr id="4" name="日期占位符 3"/>
          <p:cNvSpPr>
            <a:spLocks noGrp="1"/>
          </p:cNvSpPr>
          <p:nvPr>
            <p:ph type="dt" sz="quarter" idx="1"/>
          </p:nvPr>
        </p:nvSpPr>
        <p:spPr/>
        <p:txBody>
          <a:bodyPr/>
          <a:lstStyle/>
          <a:p>
            <a:pPr>
              <a:defRPr/>
            </a:pPr>
            <a:fld id="{D166A993-3C9D-45C0-ADF6-291B56CBE537}" type="datetime1">
              <a:rPr lang="zh-CN" altLang="en-US" smtClean="0"/>
              <a:pPr>
                <a:defRPr/>
              </a:pPr>
              <a:t>2022/9/22 Thursday</a:t>
            </a:fld>
            <a:endParaRPr lang="en-US" altLang="zh-CN"/>
          </a:p>
        </p:txBody>
      </p:sp>
      <p:sp>
        <p:nvSpPr>
          <p:cNvPr id="5" name="页脚占位符 4"/>
          <p:cNvSpPr>
            <a:spLocks noGrp="1"/>
          </p:cNvSpPr>
          <p:nvPr>
            <p:ph type="ftr" sz="quarter" idx="4"/>
          </p:nvPr>
        </p:nvSpPr>
        <p:spPr/>
        <p:txBody>
          <a:bodyPr/>
          <a:lstStyle/>
          <a:p>
            <a:pPr>
              <a:defRPr/>
            </a:pPr>
            <a:r>
              <a:rPr lang="zh-CN" altLang="en-US" smtClean="0"/>
              <a:t>Copyright reserved, TAN</a:t>
            </a:r>
            <a:endParaRPr lang="en-US" altLang="zh-CN"/>
          </a:p>
        </p:txBody>
      </p:sp>
      <p:sp>
        <p:nvSpPr>
          <p:cNvPr id="93190" name="灯片编号占位符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kumimoji="1" sz="2400">
                <a:solidFill>
                  <a:schemeClr val="tx1"/>
                </a:solidFill>
                <a:latin typeface="Tahoma" panose="020B0604030504040204" pitchFamily="34" charset="0"/>
                <a:ea typeface="宋体" panose="02010600030101010101" pitchFamily="2" charset="-122"/>
              </a:defRPr>
            </a:lvl1pPr>
            <a:lvl2pPr marL="742950" indent="-285750" defTabSz="963613">
              <a:defRPr kumimoji="1" sz="2400">
                <a:solidFill>
                  <a:schemeClr val="tx1"/>
                </a:solidFill>
                <a:latin typeface="Tahoma" panose="020B0604030504040204" pitchFamily="34" charset="0"/>
                <a:ea typeface="宋体" panose="02010600030101010101" pitchFamily="2" charset="-122"/>
              </a:defRPr>
            </a:lvl2pPr>
            <a:lvl3pPr marL="1143000" indent="-228600" defTabSz="963613">
              <a:defRPr kumimoji="1" sz="2400">
                <a:solidFill>
                  <a:schemeClr val="tx1"/>
                </a:solidFill>
                <a:latin typeface="Tahoma" panose="020B0604030504040204" pitchFamily="34" charset="0"/>
                <a:ea typeface="宋体" panose="02010600030101010101" pitchFamily="2" charset="-122"/>
              </a:defRPr>
            </a:lvl3pPr>
            <a:lvl4pPr marL="1600200" indent="-228600" defTabSz="963613">
              <a:defRPr kumimoji="1" sz="2400">
                <a:solidFill>
                  <a:schemeClr val="tx1"/>
                </a:solidFill>
                <a:latin typeface="Tahoma" panose="020B0604030504040204" pitchFamily="34" charset="0"/>
                <a:ea typeface="宋体" panose="02010600030101010101" pitchFamily="2" charset="-122"/>
              </a:defRPr>
            </a:lvl4pPr>
            <a:lvl5pPr marL="2057400" indent="-228600" defTabSz="963613">
              <a:defRPr kumimoji="1" sz="2400">
                <a:solidFill>
                  <a:schemeClr val="tx1"/>
                </a:solidFill>
                <a:latin typeface="Tahoma" panose="020B0604030504040204" pitchFamily="34" charset="0"/>
                <a:ea typeface="宋体" panose="02010600030101010101" pitchFamily="2" charset="-122"/>
              </a:defRPr>
            </a:lvl5pPr>
            <a:lvl6pPr marL="2514600" indent="-228600" defTabSz="9636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636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636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63613"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18D59235-E436-4121-9189-C6AAC39FA5DF}" type="slidenum">
              <a:rPr kumimoji="0" lang="zh-CN" altLang="en-US" sz="1300">
                <a:latin typeface="Arial" panose="020B0604020202020204" pitchFamily="34" charset="0"/>
              </a:rPr>
              <a:pPr/>
              <a:t>14</a:t>
            </a:fld>
            <a:endParaRPr kumimoji="0" lang="en-US" altLang="zh-CN" sz="130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ChangeArrowheads="1" noTextEdit="1"/>
          </p:cNvSpPr>
          <p:nvPr>
            <p:ph type="sldImg"/>
          </p:nvPr>
        </p:nvSpPr>
        <p:spPr>
          <a:ln/>
        </p:spPr>
      </p:sp>
      <p:sp>
        <p:nvSpPr>
          <p:cNvPr id="1064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9138" eaLnBrk="1">
              <a:lnSpc>
                <a:spcPct val="140000"/>
              </a:lnSpc>
            </a:pPr>
            <a:endParaRPr lang="zh-CN" altLang="en-US" smtClean="0"/>
          </a:p>
        </p:txBody>
      </p:sp>
      <p:sp>
        <p:nvSpPr>
          <p:cNvPr id="82948" name="日期占位符 3"/>
          <p:cNvSpPr>
            <a:spLocks noGrp="1"/>
          </p:cNvSpPr>
          <p:nvPr>
            <p:ph type="dt" sz="quarter" idx="1"/>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defRPr/>
            </a:pPr>
            <a:fld id="{1DC287D6-1957-4AB6-8B42-5F6AF7D2AFB1}" type="datetime1">
              <a:rPr kumimoji="0" lang="zh-CN" altLang="en-US" sz="1300" smtClean="0">
                <a:latin typeface="Arial" panose="020B0604020202020204" pitchFamily="34" charset="0"/>
              </a:rPr>
              <a:pPr>
                <a:spcBef>
                  <a:spcPct val="0"/>
                </a:spcBef>
                <a:defRPr/>
              </a:pPr>
              <a:t>2022/9/22 Thursday</a:t>
            </a:fld>
            <a:endParaRPr kumimoji="0" lang="en-US" altLang="zh-CN" sz="1300">
              <a:latin typeface="Arial" panose="020B0604020202020204" pitchFamily="34" charset="0"/>
            </a:endParaRPr>
          </a:p>
        </p:txBody>
      </p:sp>
      <p:sp>
        <p:nvSpPr>
          <p:cNvPr id="82949" name="页脚占位符 4"/>
          <p:cNvSpPr>
            <a:spLocks noGrp="1"/>
          </p:cNvSpPr>
          <p:nvPr>
            <p:ph type="ftr" sz="quarter" idx="4"/>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defRPr/>
            </a:pPr>
            <a:r>
              <a:rPr kumimoji="0" lang="zh-CN" altLang="en-US" sz="1300">
                <a:latin typeface="Arial" panose="020B0604020202020204" pitchFamily="34" charset="0"/>
              </a:rPr>
              <a:t>Copyright reserved, TAN</a:t>
            </a:r>
            <a:endParaRPr kumimoji="0" lang="en-US" altLang="zh-CN" sz="1300">
              <a:latin typeface="Arial" panose="020B0604020202020204" pitchFamily="34" charset="0"/>
            </a:endParaRPr>
          </a:p>
        </p:txBody>
      </p:sp>
      <p:sp>
        <p:nvSpPr>
          <p:cNvPr id="106502" name="灯片编号占位符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FB05078-F146-404F-9918-89A74B93F0F7}" type="slidenum">
              <a:rPr kumimoji="0" lang="zh-CN" altLang="en-US" sz="1300">
                <a:latin typeface="Arial" panose="020B0604020202020204" pitchFamily="34" charset="0"/>
              </a:rPr>
              <a:pPr>
                <a:spcBef>
                  <a:spcPct val="0"/>
                </a:spcBef>
              </a:pPr>
              <a:t>26</a:t>
            </a:fld>
            <a:endParaRPr kumimoji="0" lang="en-US" altLang="zh-CN" sz="13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a:ln/>
        </p:spPr>
      </p:sp>
      <p:sp>
        <p:nvSpPr>
          <p:cNvPr id="1198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9138" eaLnBrk="1">
              <a:lnSpc>
                <a:spcPct val="140000"/>
              </a:lnSpc>
            </a:pPr>
            <a:endParaRPr lang="zh-CN" altLang="en-US" smtClean="0"/>
          </a:p>
        </p:txBody>
      </p:sp>
      <p:sp>
        <p:nvSpPr>
          <p:cNvPr id="96260" name="日期占位符 3"/>
          <p:cNvSpPr>
            <a:spLocks noGrp="1"/>
          </p:cNvSpPr>
          <p:nvPr>
            <p:ph type="dt" sz="quarter" idx="1"/>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buClr>
                <a:srgbClr val="C0504D"/>
              </a:buClr>
              <a:defRPr/>
            </a:pPr>
            <a:fld id="{9D2A29EF-BFB8-4C04-9F65-F1B7F6DCC98E}" type="datetime1">
              <a:rPr kumimoji="0" lang="zh-CN" altLang="en-US" sz="1300" smtClean="0">
                <a:solidFill>
                  <a:srgbClr val="000000"/>
                </a:solidFill>
                <a:latin typeface="Arial" panose="020B0604020202020204" pitchFamily="34" charset="0"/>
              </a:rPr>
              <a:pPr>
                <a:spcBef>
                  <a:spcPct val="0"/>
                </a:spcBef>
                <a:buClr>
                  <a:srgbClr val="C0504D"/>
                </a:buClr>
                <a:defRPr/>
              </a:pPr>
              <a:t>2022/9/22 Thursday</a:t>
            </a:fld>
            <a:endParaRPr kumimoji="0" lang="en-US" altLang="zh-CN" sz="1300">
              <a:solidFill>
                <a:srgbClr val="000000"/>
              </a:solidFill>
              <a:latin typeface="Arial" panose="020B0604020202020204" pitchFamily="34" charset="0"/>
            </a:endParaRPr>
          </a:p>
        </p:txBody>
      </p:sp>
      <p:sp>
        <p:nvSpPr>
          <p:cNvPr id="96261" name="页脚占位符 4"/>
          <p:cNvSpPr>
            <a:spLocks noGrp="1"/>
          </p:cNvSpPr>
          <p:nvPr>
            <p:ph type="ftr" sz="quarter" idx="4"/>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buClr>
                <a:srgbClr val="C0504D"/>
              </a:buClr>
              <a:defRPr/>
            </a:pPr>
            <a:r>
              <a:rPr kumimoji="0" lang="zh-CN" altLang="en-US" sz="1300">
                <a:solidFill>
                  <a:srgbClr val="000000"/>
                </a:solidFill>
                <a:latin typeface="Arial" panose="020B0604020202020204" pitchFamily="34" charset="0"/>
              </a:rPr>
              <a:t>Copyright reserved, TAN</a:t>
            </a:r>
            <a:endParaRPr kumimoji="0" lang="en-US" altLang="zh-CN" sz="1300">
              <a:solidFill>
                <a:srgbClr val="000000"/>
              </a:solidFill>
              <a:latin typeface="Arial" panose="020B0604020202020204" pitchFamily="34" charset="0"/>
            </a:endParaRPr>
          </a:p>
        </p:txBody>
      </p:sp>
      <p:sp>
        <p:nvSpPr>
          <p:cNvPr id="119814" name="灯片编号占位符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buClr>
                <a:srgbClr val="C0504D"/>
              </a:buClr>
            </a:pPr>
            <a:fld id="{55E36CE6-9B11-4598-88BD-7DC7C222777B}" type="slidenum">
              <a:rPr kumimoji="0" lang="zh-CN" altLang="en-US" sz="1300">
                <a:solidFill>
                  <a:srgbClr val="000000"/>
                </a:solidFill>
                <a:latin typeface="Arial" panose="020B0604020202020204" pitchFamily="34" charset="0"/>
              </a:rPr>
              <a:pPr>
                <a:spcBef>
                  <a:spcPct val="0"/>
                </a:spcBef>
                <a:buClr>
                  <a:srgbClr val="C0504D"/>
                </a:buClr>
              </a:pPr>
              <a:t>38</a:t>
            </a:fld>
            <a:endParaRPr kumimoji="0" lang="en-US" altLang="zh-CN" sz="1300">
              <a:solidFill>
                <a:srgbClr val="000000"/>
              </a:solidFill>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ChangeArrowheads="1" noTextEdit="1"/>
          </p:cNvSpPr>
          <p:nvPr>
            <p:ph type="sldImg"/>
          </p:nvPr>
        </p:nvSpPr>
        <p:spPr>
          <a:ln/>
        </p:spPr>
      </p:sp>
      <p:sp>
        <p:nvSpPr>
          <p:cNvPr id="1361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9138" eaLnBrk="1">
              <a:lnSpc>
                <a:spcPct val="140000"/>
              </a:lnSpc>
            </a:pPr>
            <a:endParaRPr lang="zh-CN" altLang="en-US" smtClean="0"/>
          </a:p>
        </p:txBody>
      </p:sp>
      <p:sp>
        <p:nvSpPr>
          <p:cNvPr id="112644" name="日期占位符 3"/>
          <p:cNvSpPr>
            <a:spLocks noGrp="1"/>
          </p:cNvSpPr>
          <p:nvPr>
            <p:ph type="dt" sz="quarter" idx="1"/>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buClr>
                <a:srgbClr val="C0504D"/>
              </a:buClr>
              <a:defRPr/>
            </a:pPr>
            <a:fld id="{1BD498D1-3BFD-4590-999C-C8F9749AA7B3}" type="datetime1">
              <a:rPr kumimoji="0" lang="zh-CN" altLang="en-US" sz="1300" smtClean="0">
                <a:solidFill>
                  <a:srgbClr val="000000"/>
                </a:solidFill>
                <a:latin typeface="Arial" panose="020B0604020202020204" pitchFamily="34" charset="0"/>
              </a:rPr>
              <a:pPr>
                <a:spcBef>
                  <a:spcPct val="0"/>
                </a:spcBef>
                <a:buClr>
                  <a:srgbClr val="C0504D"/>
                </a:buClr>
                <a:defRPr/>
              </a:pPr>
              <a:t>2022/9/22 Thursday</a:t>
            </a:fld>
            <a:endParaRPr kumimoji="0" lang="en-US" altLang="zh-CN" sz="1300">
              <a:solidFill>
                <a:srgbClr val="000000"/>
              </a:solidFill>
              <a:latin typeface="Arial" panose="020B0604020202020204" pitchFamily="34" charset="0"/>
            </a:endParaRPr>
          </a:p>
        </p:txBody>
      </p:sp>
      <p:sp>
        <p:nvSpPr>
          <p:cNvPr id="112645" name="页脚占位符 4"/>
          <p:cNvSpPr>
            <a:spLocks noGrp="1"/>
          </p:cNvSpPr>
          <p:nvPr>
            <p:ph type="ftr" sz="quarter" idx="4"/>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buClr>
                <a:srgbClr val="C0504D"/>
              </a:buClr>
              <a:defRPr/>
            </a:pPr>
            <a:r>
              <a:rPr kumimoji="0" lang="zh-CN" altLang="en-US" sz="1300">
                <a:solidFill>
                  <a:srgbClr val="000000"/>
                </a:solidFill>
                <a:latin typeface="Arial" panose="020B0604020202020204" pitchFamily="34" charset="0"/>
              </a:rPr>
              <a:t>Copyright reserved, TAN</a:t>
            </a:r>
            <a:endParaRPr kumimoji="0" lang="en-US" altLang="zh-CN" sz="1300">
              <a:solidFill>
                <a:srgbClr val="000000"/>
              </a:solidFill>
              <a:latin typeface="Arial" panose="020B0604020202020204" pitchFamily="34" charset="0"/>
            </a:endParaRPr>
          </a:p>
        </p:txBody>
      </p:sp>
      <p:sp>
        <p:nvSpPr>
          <p:cNvPr id="136198" name="灯片编号占位符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buClr>
                <a:srgbClr val="C0504D"/>
              </a:buClr>
            </a:pPr>
            <a:fld id="{15F53264-0ECB-44AC-B882-BE97EFB8D6D8}" type="slidenum">
              <a:rPr kumimoji="0" lang="zh-CN" altLang="en-US" sz="1300">
                <a:solidFill>
                  <a:srgbClr val="000000"/>
                </a:solidFill>
                <a:latin typeface="Arial" panose="020B0604020202020204" pitchFamily="34" charset="0"/>
              </a:rPr>
              <a:pPr>
                <a:spcBef>
                  <a:spcPct val="0"/>
                </a:spcBef>
                <a:buClr>
                  <a:srgbClr val="C0504D"/>
                </a:buClr>
              </a:pPr>
              <a:t>53</a:t>
            </a:fld>
            <a:endParaRPr kumimoji="0" lang="en-US" altLang="zh-CN" sz="1300">
              <a:solidFill>
                <a:srgbClr val="000000"/>
              </a:solidFill>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ChangeArrowheads="1" noTextEdit="1"/>
          </p:cNvSpPr>
          <p:nvPr>
            <p:ph type="sldImg"/>
          </p:nvPr>
        </p:nvSpPr>
        <p:spPr>
          <a:ln/>
        </p:spPr>
      </p:sp>
      <p:sp>
        <p:nvSpPr>
          <p:cNvPr id="1433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9138" eaLnBrk="1">
              <a:lnSpc>
                <a:spcPct val="140000"/>
              </a:lnSpc>
            </a:pPr>
            <a:endParaRPr lang="zh-CN" altLang="en-US" smtClean="0"/>
          </a:p>
        </p:txBody>
      </p:sp>
      <p:sp>
        <p:nvSpPr>
          <p:cNvPr id="119812" name="日期占位符 3"/>
          <p:cNvSpPr>
            <a:spLocks noGrp="1"/>
          </p:cNvSpPr>
          <p:nvPr>
            <p:ph type="dt" sz="quarter" idx="1"/>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buClr>
                <a:srgbClr val="C0504D"/>
              </a:buClr>
              <a:defRPr/>
            </a:pPr>
            <a:fld id="{EF9FAA40-D7B5-43B0-93FA-E4EFDB3447ED}" type="datetime1">
              <a:rPr kumimoji="0" lang="zh-CN" altLang="en-US" sz="1300" smtClean="0">
                <a:solidFill>
                  <a:srgbClr val="000000"/>
                </a:solidFill>
                <a:latin typeface="Arial" panose="020B0604020202020204" pitchFamily="34" charset="0"/>
              </a:rPr>
              <a:pPr>
                <a:spcBef>
                  <a:spcPct val="0"/>
                </a:spcBef>
                <a:buClr>
                  <a:srgbClr val="C0504D"/>
                </a:buClr>
                <a:defRPr/>
              </a:pPr>
              <a:t>2022/9/22 Thursday</a:t>
            </a:fld>
            <a:endParaRPr kumimoji="0" lang="en-US" altLang="zh-CN" sz="1300">
              <a:solidFill>
                <a:srgbClr val="000000"/>
              </a:solidFill>
              <a:latin typeface="Arial" panose="020B0604020202020204" pitchFamily="34" charset="0"/>
            </a:endParaRPr>
          </a:p>
        </p:txBody>
      </p:sp>
      <p:sp>
        <p:nvSpPr>
          <p:cNvPr id="119813" name="页脚占位符 4"/>
          <p:cNvSpPr>
            <a:spLocks noGrp="1"/>
          </p:cNvSpPr>
          <p:nvPr>
            <p:ph type="ftr" sz="quarter" idx="4"/>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buClr>
                <a:srgbClr val="C0504D"/>
              </a:buClr>
              <a:defRPr/>
            </a:pPr>
            <a:r>
              <a:rPr kumimoji="0" lang="zh-CN" altLang="en-US" sz="1300">
                <a:solidFill>
                  <a:srgbClr val="000000"/>
                </a:solidFill>
                <a:latin typeface="Arial" panose="020B0604020202020204" pitchFamily="34" charset="0"/>
              </a:rPr>
              <a:t>Copyright reserved, TAN</a:t>
            </a:r>
            <a:endParaRPr kumimoji="0" lang="en-US" altLang="zh-CN" sz="1300">
              <a:solidFill>
                <a:srgbClr val="000000"/>
              </a:solidFill>
              <a:latin typeface="Arial" panose="020B0604020202020204" pitchFamily="34" charset="0"/>
            </a:endParaRPr>
          </a:p>
        </p:txBody>
      </p:sp>
      <p:sp>
        <p:nvSpPr>
          <p:cNvPr id="143366" name="灯片编号占位符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buClr>
                <a:srgbClr val="C0504D"/>
              </a:buClr>
            </a:pPr>
            <a:fld id="{B341AC15-597B-4D08-B1A1-4445C9F50007}" type="slidenum">
              <a:rPr kumimoji="0" lang="zh-CN" altLang="en-US" sz="1300">
                <a:solidFill>
                  <a:srgbClr val="000000"/>
                </a:solidFill>
                <a:latin typeface="Arial" panose="020B0604020202020204" pitchFamily="34" charset="0"/>
              </a:rPr>
              <a:pPr>
                <a:spcBef>
                  <a:spcPct val="0"/>
                </a:spcBef>
                <a:buClr>
                  <a:srgbClr val="C0504D"/>
                </a:buClr>
              </a:pPr>
              <a:t>59</a:t>
            </a:fld>
            <a:endParaRPr kumimoji="0" lang="en-US" altLang="zh-CN" sz="1300">
              <a:solidFill>
                <a:srgbClr val="000000"/>
              </a:solidFill>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ChangeArrowheads="1" noTextEdit="1"/>
          </p:cNvSpPr>
          <p:nvPr>
            <p:ph type="sldImg"/>
          </p:nvPr>
        </p:nvSpPr>
        <p:spPr>
          <a:ln/>
        </p:spPr>
      </p:sp>
      <p:sp>
        <p:nvSpPr>
          <p:cNvPr id="146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9138" eaLnBrk="1">
              <a:lnSpc>
                <a:spcPct val="140000"/>
              </a:lnSpc>
            </a:pPr>
            <a:endParaRPr lang="zh-CN" altLang="en-US" smtClean="0"/>
          </a:p>
        </p:txBody>
      </p:sp>
      <p:sp>
        <p:nvSpPr>
          <p:cNvPr id="122884" name="日期占位符 3"/>
          <p:cNvSpPr>
            <a:spLocks noGrp="1"/>
          </p:cNvSpPr>
          <p:nvPr>
            <p:ph type="dt" sz="quarter" idx="1"/>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buClr>
                <a:srgbClr val="C0504D"/>
              </a:buClr>
              <a:defRPr/>
            </a:pPr>
            <a:fld id="{CEF2951B-7E48-43CE-A518-CD65A5416FBC}" type="datetime1">
              <a:rPr kumimoji="0" lang="zh-CN" altLang="en-US" sz="1300" smtClean="0">
                <a:solidFill>
                  <a:srgbClr val="000000"/>
                </a:solidFill>
                <a:latin typeface="Arial" panose="020B0604020202020204" pitchFamily="34" charset="0"/>
              </a:rPr>
              <a:pPr>
                <a:spcBef>
                  <a:spcPct val="0"/>
                </a:spcBef>
                <a:buClr>
                  <a:srgbClr val="C0504D"/>
                </a:buClr>
                <a:defRPr/>
              </a:pPr>
              <a:t>2022/9/22 Thursday</a:t>
            </a:fld>
            <a:endParaRPr kumimoji="0" lang="en-US" altLang="zh-CN" sz="1300">
              <a:solidFill>
                <a:srgbClr val="000000"/>
              </a:solidFill>
              <a:latin typeface="Arial" panose="020B0604020202020204" pitchFamily="34" charset="0"/>
            </a:endParaRPr>
          </a:p>
        </p:txBody>
      </p:sp>
      <p:sp>
        <p:nvSpPr>
          <p:cNvPr id="122885" name="页脚占位符 4"/>
          <p:cNvSpPr>
            <a:spLocks noGrp="1"/>
          </p:cNvSpPr>
          <p:nvPr>
            <p:ph type="ftr" sz="quarter" idx="4"/>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buClr>
                <a:srgbClr val="C0504D"/>
              </a:buClr>
              <a:defRPr/>
            </a:pPr>
            <a:r>
              <a:rPr kumimoji="0" lang="zh-CN" altLang="en-US" sz="1300">
                <a:solidFill>
                  <a:srgbClr val="000000"/>
                </a:solidFill>
                <a:latin typeface="Arial" panose="020B0604020202020204" pitchFamily="34" charset="0"/>
              </a:rPr>
              <a:t>Copyright reserved, TAN</a:t>
            </a:r>
            <a:endParaRPr kumimoji="0" lang="en-US" altLang="zh-CN" sz="1300">
              <a:solidFill>
                <a:srgbClr val="000000"/>
              </a:solidFill>
              <a:latin typeface="Arial" panose="020B0604020202020204" pitchFamily="34" charset="0"/>
            </a:endParaRPr>
          </a:p>
        </p:txBody>
      </p:sp>
      <p:sp>
        <p:nvSpPr>
          <p:cNvPr id="146438" name="灯片编号占位符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buClr>
                <a:srgbClr val="C0504D"/>
              </a:buClr>
            </a:pPr>
            <a:fld id="{1D0E0A39-34F1-4BF5-93A1-EF1D83BBA902}" type="slidenum">
              <a:rPr kumimoji="0" lang="zh-CN" altLang="en-US" sz="1300">
                <a:solidFill>
                  <a:srgbClr val="000000"/>
                </a:solidFill>
                <a:latin typeface="Arial" panose="020B0604020202020204" pitchFamily="34" charset="0"/>
              </a:rPr>
              <a:pPr>
                <a:spcBef>
                  <a:spcPct val="0"/>
                </a:spcBef>
                <a:buClr>
                  <a:srgbClr val="C0504D"/>
                </a:buClr>
              </a:pPr>
              <a:t>61</a:t>
            </a:fld>
            <a:endParaRPr kumimoji="0" lang="en-US" altLang="zh-CN" sz="1300">
              <a:solidFill>
                <a:srgbClr val="000000"/>
              </a:solidFill>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ChangeArrowheads="1" noTextEdit="1"/>
          </p:cNvSpPr>
          <p:nvPr>
            <p:ph type="sldImg"/>
          </p:nvPr>
        </p:nvSpPr>
        <p:spPr>
          <a:ln/>
        </p:spPr>
      </p:sp>
      <p:sp>
        <p:nvSpPr>
          <p:cNvPr id="148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9138" eaLnBrk="1">
              <a:lnSpc>
                <a:spcPct val="140000"/>
              </a:lnSpc>
            </a:pPr>
            <a:endParaRPr lang="zh-CN" altLang="en-US" smtClean="0"/>
          </a:p>
        </p:txBody>
      </p:sp>
      <p:sp>
        <p:nvSpPr>
          <p:cNvPr id="124932" name="日期占位符 3"/>
          <p:cNvSpPr>
            <a:spLocks noGrp="1"/>
          </p:cNvSpPr>
          <p:nvPr>
            <p:ph type="dt" sz="quarter" idx="1"/>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buClr>
                <a:srgbClr val="C0504D"/>
              </a:buClr>
              <a:defRPr/>
            </a:pPr>
            <a:fld id="{BC4CBE34-E8F9-43F7-800C-02D0C78A6677}" type="datetime1">
              <a:rPr kumimoji="0" lang="zh-CN" altLang="en-US" sz="1300" smtClean="0">
                <a:solidFill>
                  <a:srgbClr val="000000"/>
                </a:solidFill>
                <a:latin typeface="Arial" panose="020B0604020202020204" pitchFamily="34" charset="0"/>
              </a:rPr>
              <a:pPr>
                <a:spcBef>
                  <a:spcPct val="0"/>
                </a:spcBef>
                <a:buClr>
                  <a:srgbClr val="C0504D"/>
                </a:buClr>
                <a:defRPr/>
              </a:pPr>
              <a:t>2022/9/22 Thursday</a:t>
            </a:fld>
            <a:endParaRPr kumimoji="0" lang="en-US" altLang="zh-CN" sz="1300">
              <a:solidFill>
                <a:srgbClr val="000000"/>
              </a:solidFill>
              <a:latin typeface="Arial" panose="020B0604020202020204" pitchFamily="34" charset="0"/>
            </a:endParaRPr>
          </a:p>
        </p:txBody>
      </p:sp>
      <p:sp>
        <p:nvSpPr>
          <p:cNvPr id="124933" name="页脚占位符 4"/>
          <p:cNvSpPr>
            <a:spLocks noGrp="1"/>
          </p:cNvSpPr>
          <p:nvPr>
            <p:ph type="ftr" sz="quarter" idx="4"/>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buClr>
                <a:srgbClr val="C0504D"/>
              </a:buClr>
              <a:defRPr/>
            </a:pPr>
            <a:r>
              <a:rPr kumimoji="0" lang="zh-CN" altLang="en-US" sz="1300">
                <a:solidFill>
                  <a:srgbClr val="000000"/>
                </a:solidFill>
                <a:latin typeface="Arial" panose="020B0604020202020204" pitchFamily="34" charset="0"/>
              </a:rPr>
              <a:t>Copyright reserved, TAN</a:t>
            </a:r>
            <a:endParaRPr kumimoji="0" lang="en-US" altLang="zh-CN" sz="1300">
              <a:solidFill>
                <a:srgbClr val="000000"/>
              </a:solidFill>
              <a:latin typeface="Arial" panose="020B0604020202020204" pitchFamily="34" charset="0"/>
            </a:endParaRPr>
          </a:p>
        </p:txBody>
      </p:sp>
      <p:sp>
        <p:nvSpPr>
          <p:cNvPr id="148486" name="灯片编号占位符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buClr>
                <a:srgbClr val="C0504D"/>
              </a:buClr>
            </a:pPr>
            <a:fld id="{FECAFCDB-7FF8-4475-A2F5-AF5A9FF9092D}" type="slidenum">
              <a:rPr kumimoji="0" lang="zh-CN" altLang="en-US" sz="1300">
                <a:solidFill>
                  <a:srgbClr val="000000"/>
                </a:solidFill>
                <a:latin typeface="Arial" panose="020B0604020202020204" pitchFamily="34" charset="0"/>
              </a:rPr>
              <a:pPr>
                <a:spcBef>
                  <a:spcPct val="0"/>
                </a:spcBef>
                <a:buClr>
                  <a:srgbClr val="C0504D"/>
                </a:buClr>
              </a:pPr>
              <a:t>62</a:t>
            </a:fld>
            <a:endParaRPr kumimoji="0" lang="en-US" altLang="zh-CN" sz="1300">
              <a:solidFill>
                <a:srgbClr val="000000"/>
              </a:solidFill>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ChangeArrowheads="1" noTextEdit="1"/>
          </p:cNvSpPr>
          <p:nvPr>
            <p:ph type="sldImg"/>
          </p:nvPr>
        </p:nvSpPr>
        <p:spPr>
          <a:ln/>
        </p:spPr>
      </p:sp>
      <p:sp>
        <p:nvSpPr>
          <p:cNvPr id="152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86020" name="日期占位符 3"/>
          <p:cNvSpPr>
            <a:spLocks noGrp="1"/>
          </p:cNvSpPr>
          <p:nvPr>
            <p:ph type="dt" sz="quarter" idx="1"/>
          </p:nvPr>
        </p:nvSpPr>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defRPr/>
            </a:pPr>
            <a:fld id="{994E371E-4100-4B41-8E76-65997D74EE55}" type="datetime1">
              <a:rPr kumimoji="0" lang="zh-CN" altLang="en-US" sz="1300" smtClean="0">
                <a:latin typeface="Arial" panose="020B0604020202020204" pitchFamily="34" charset="0"/>
              </a:rPr>
              <a:pPr>
                <a:spcBef>
                  <a:spcPct val="0"/>
                </a:spcBef>
                <a:defRPr/>
              </a:pPr>
              <a:t>2022/9/22 Thursday</a:t>
            </a:fld>
            <a:endParaRPr kumimoji="0" lang="en-US" altLang="zh-CN" sz="1300">
              <a:latin typeface="Arial" panose="020B0604020202020204" pitchFamily="34" charset="0"/>
            </a:endParaRPr>
          </a:p>
        </p:txBody>
      </p:sp>
      <p:sp>
        <p:nvSpPr>
          <p:cNvPr id="152581"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kumimoji="1" sz="1200">
                <a:solidFill>
                  <a:schemeClr val="tx1"/>
                </a:solidFill>
                <a:latin typeface="Times New Roman" panose="02020603050405020304" pitchFamily="18" charset="0"/>
              </a:defRPr>
            </a:lvl1pPr>
            <a:lvl2pPr marL="742950" indent="-285750" defTabSz="963613">
              <a:spcBef>
                <a:spcPct val="30000"/>
              </a:spcBef>
              <a:defRPr kumimoji="1" sz="1200">
                <a:solidFill>
                  <a:schemeClr val="tx1"/>
                </a:solidFill>
                <a:latin typeface="Times New Roman" panose="02020603050405020304" pitchFamily="18" charset="0"/>
              </a:defRPr>
            </a:lvl2pPr>
            <a:lvl3pPr marL="1143000" indent="-228600" defTabSz="963613">
              <a:spcBef>
                <a:spcPct val="30000"/>
              </a:spcBef>
              <a:defRPr kumimoji="1" sz="1200">
                <a:solidFill>
                  <a:schemeClr val="tx1"/>
                </a:solidFill>
                <a:latin typeface="Times New Roman" panose="02020603050405020304" pitchFamily="18" charset="0"/>
              </a:defRPr>
            </a:lvl3pPr>
            <a:lvl4pPr marL="1600200" indent="-228600" defTabSz="963613">
              <a:spcBef>
                <a:spcPct val="30000"/>
              </a:spcBef>
              <a:defRPr kumimoji="1" sz="1200">
                <a:solidFill>
                  <a:schemeClr val="tx1"/>
                </a:solidFill>
                <a:latin typeface="Times New Roman" panose="02020603050405020304" pitchFamily="18" charset="0"/>
              </a:defRPr>
            </a:lvl4pPr>
            <a:lvl5pPr marL="2057400" indent="-228600" defTabSz="963613">
              <a:spcBef>
                <a:spcPct val="30000"/>
              </a:spcBef>
              <a:defRPr kumimoji="1" sz="1200">
                <a:solidFill>
                  <a:schemeClr val="tx1"/>
                </a:solidFill>
                <a:latin typeface="Times New Roman" panose="02020603050405020304" pitchFamily="18" charset="0"/>
              </a:defRPr>
            </a:lvl5pPr>
            <a:lvl6pPr marL="25146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636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178BE98-C645-407B-9D9B-98548C5DEF35}" type="slidenum">
              <a:rPr kumimoji="0" lang="zh-CN" altLang="en-US" sz="1300">
                <a:latin typeface="Arial" panose="020B0604020202020204" pitchFamily="34" charset="0"/>
              </a:rPr>
              <a:pPr>
                <a:spcBef>
                  <a:spcPct val="0"/>
                </a:spcBef>
              </a:pPr>
              <a:t>65</a:t>
            </a:fld>
            <a:endParaRPr kumimoji="0" lang="en-US" altLang="zh-CN" sz="13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vmlDrawing" Target="../drawings/vmlDrawing4.v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vmlDrawing" Target="../drawings/vmlDrawing6.v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4.xml"/><Relationship Id="rId1" Type="http://schemas.openxmlformats.org/officeDocument/2006/relationships/vmlDrawing" Target="../drawings/vmlDrawing8.vml"/><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5.xml"/><Relationship Id="rId1" Type="http://schemas.openxmlformats.org/officeDocument/2006/relationships/vmlDrawing" Target="../drawings/vmlDrawing10.vml"/><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6.xml"/><Relationship Id="rId1" Type="http://schemas.openxmlformats.org/officeDocument/2006/relationships/vmlDrawing" Target="../drawings/vmlDrawing12.vml"/><Relationship Id="rId4" Type="http://schemas.openxmlformats.org/officeDocument/2006/relationships/image" Target="../media/image1.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233"/>
          <p:cNvGraphicFramePr>
            <a:graphicFrameLocks noChangeAspect="1"/>
          </p:cNvGraphicFramePr>
          <p:nvPr/>
        </p:nvGraphicFramePr>
        <p:xfrm>
          <a:off x="5815013" y="6267450"/>
          <a:ext cx="3257550" cy="590550"/>
        </p:xfrm>
        <a:graphic>
          <a:graphicData uri="http://schemas.openxmlformats.org/presentationml/2006/ole">
            <mc:AlternateContent xmlns:mc="http://schemas.openxmlformats.org/markup-compatibility/2006">
              <mc:Choice xmlns:v="urn:schemas-microsoft-com:vml" Requires="v">
                <p:oleObj spid="_x0000_s265219" name="位图图像" r:id="rId3" imgW="3258005" imgH="590476" progId="PBrush">
                  <p:embed/>
                </p:oleObj>
              </mc:Choice>
              <mc:Fallback>
                <p:oleObj name="位图图像" r:id="rId3" imgW="3258005" imgH="590476" progId="PBrush">
                  <p:embed/>
                  <p:pic>
                    <p:nvPicPr>
                      <p:cNvPr id="7170" name="Object 2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013" y="6267450"/>
                        <a:ext cx="32575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0595" name="Rectangle 3"/>
          <p:cNvSpPr>
            <a:spLocks noGrp="1" noChangeArrowheads="1"/>
          </p:cNvSpPr>
          <p:nvPr>
            <p:ph type="ctrTitle"/>
          </p:nvPr>
        </p:nvSpPr>
        <p:spPr>
          <a:xfrm>
            <a:off x="984250" y="762000"/>
            <a:ext cx="7034213" cy="1219200"/>
          </a:xfrm>
          <a:ln w="25400"/>
        </p:spPr>
        <p:txBody>
          <a:bodyPr/>
          <a:lstStyle>
            <a:lvl1pPr>
              <a:defRPr sz="4800"/>
            </a:lvl1pPr>
          </a:lstStyle>
          <a:p>
            <a:r>
              <a:rPr lang="en-US" altLang="zh-CN"/>
              <a:t>Click to edit Master title style</a:t>
            </a:r>
          </a:p>
        </p:txBody>
      </p:sp>
      <p:sp>
        <p:nvSpPr>
          <p:cNvPr id="110596" name="Rectangle 4"/>
          <p:cNvSpPr>
            <a:spLocks noGrp="1" noChangeArrowheads="1"/>
          </p:cNvSpPr>
          <p:nvPr>
            <p:ph type="subTitle" idx="1"/>
          </p:nvPr>
        </p:nvSpPr>
        <p:spPr>
          <a:xfrm>
            <a:off x="2057400" y="3048000"/>
            <a:ext cx="5943600" cy="1981200"/>
          </a:xfrm>
        </p:spPr>
        <p:txBody>
          <a:bodyPr/>
          <a:lstStyle>
            <a:lvl1pPr marL="0" indent="0">
              <a:buFont typeface="Wingdings" pitchFamily="2" charset="2"/>
              <a:buNone/>
              <a:defRPr/>
            </a:lvl1pPr>
          </a:lstStyle>
          <a:p>
            <a:r>
              <a:rPr lang="en-US" altLang="zh-CN"/>
              <a:t>Click to edit Master subtitle style</a:t>
            </a:r>
          </a:p>
        </p:txBody>
      </p:sp>
      <p:sp>
        <p:nvSpPr>
          <p:cNvPr id="5" name="Rectangle 10"/>
          <p:cNvSpPr>
            <a:spLocks noGrp="1" noChangeArrowheads="1"/>
          </p:cNvSpPr>
          <p:nvPr>
            <p:ph type="sldNum" sz="quarter" idx="10"/>
          </p:nvPr>
        </p:nvSpPr>
        <p:spPr/>
        <p:txBody>
          <a:bodyPr/>
          <a:lstStyle>
            <a:lvl1pPr>
              <a:defRPr smtClean="0"/>
            </a:lvl1pPr>
          </a:lstStyle>
          <a:p>
            <a:pPr>
              <a:defRPr/>
            </a:pPr>
            <a:fld id="{EFC81EE8-AFEE-48FC-978F-A104E31DBF1E}" type="slidenum">
              <a:rPr lang="zh-CN" altLang="en-US"/>
              <a:pPr>
                <a:defRPr/>
              </a:pPr>
              <a:t>‹#›</a:t>
            </a:fld>
            <a:endParaRPr lang="en-US" altLang="zh-CN"/>
          </a:p>
        </p:txBody>
      </p:sp>
    </p:spTree>
    <p:extLst>
      <p:ext uri="{BB962C8B-B14F-4D97-AF65-F5344CB8AC3E}">
        <p14:creationId xmlns:p14="http://schemas.microsoft.com/office/powerpoint/2010/main" val="65708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p:txBody>
          <a:bodyPr/>
          <a:lstStyle>
            <a:lvl1pPr>
              <a:defRPr smtClean="0"/>
            </a:lvl1pPr>
          </a:lstStyle>
          <a:p>
            <a:pPr>
              <a:defRPr/>
            </a:pPr>
            <a:fld id="{08013F43-F78A-4A43-9DDF-1F0006F69800}" type="slidenum">
              <a:rPr lang="zh-CN" altLang="en-US"/>
              <a:pPr>
                <a:defRPr/>
              </a:pPr>
              <a:t>‹#›</a:t>
            </a:fld>
            <a:endParaRPr lang="en-US" altLang="zh-CN"/>
          </a:p>
        </p:txBody>
      </p:sp>
    </p:spTree>
    <p:extLst>
      <p:ext uri="{BB962C8B-B14F-4D97-AF65-F5344CB8AC3E}">
        <p14:creationId xmlns:p14="http://schemas.microsoft.com/office/powerpoint/2010/main" val="1038583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58775"/>
            <a:ext cx="2063750" cy="58134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358775"/>
            <a:ext cx="6038850" cy="5813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p:txBody>
          <a:bodyPr/>
          <a:lstStyle>
            <a:lvl1pPr>
              <a:defRPr smtClean="0"/>
            </a:lvl1pPr>
          </a:lstStyle>
          <a:p>
            <a:pPr>
              <a:defRPr/>
            </a:pPr>
            <a:fld id="{BA8B47C0-4CE5-4468-8419-5317A60627B1}" type="slidenum">
              <a:rPr lang="zh-CN" altLang="en-US"/>
              <a:pPr>
                <a:defRPr/>
              </a:pPr>
              <a:t>‹#›</a:t>
            </a:fld>
            <a:endParaRPr lang="en-US" altLang="zh-CN"/>
          </a:p>
        </p:txBody>
      </p:sp>
    </p:spTree>
    <p:extLst>
      <p:ext uri="{BB962C8B-B14F-4D97-AF65-F5344CB8AC3E}">
        <p14:creationId xmlns:p14="http://schemas.microsoft.com/office/powerpoint/2010/main" val="2320765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104"/>
          <p:cNvGraphicFramePr>
            <a:graphicFrameLocks noChangeAspect="1"/>
          </p:cNvGraphicFramePr>
          <p:nvPr/>
        </p:nvGraphicFramePr>
        <p:xfrm>
          <a:off x="5815013" y="6267450"/>
          <a:ext cx="3257550" cy="590550"/>
        </p:xfrm>
        <a:graphic>
          <a:graphicData uri="http://schemas.openxmlformats.org/presentationml/2006/ole">
            <mc:AlternateContent xmlns:mc="http://schemas.openxmlformats.org/markup-compatibility/2006">
              <mc:Choice xmlns:v="urn:schemas-microsoft-com:vml" Requires="v">
                <p:oleObj spid="_x0000_s266243" name="位图图像" r:id="rId3" imgW="3258005" imgH="590476" progId="PBrush">
                  <p:embed/>
                </p:oleObj>
              </mc:Choice>
              <mc:Fallback>
                <p:oleObj name="位图图像" r:id="rId3" imgW="3258005" imgH="590476" progId="PBrush">
                  <p:embed/>
                  <p:pic>
                    <p:nvPicPr>
                      <p:cNvPr id="18434" name="Object 1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013" y="6267450"/>
                        <a:ext cx="32575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0595" name="Rectangle 3"/>
          <p:cNvSpPr>
            <a:spLocks noGrp="1" noChangeArrowheads="1"/>
          </p:cNvSpPr>
          <p:nvPr>
            <p:ph type="ctrTitle"/>
          </p:nvPr>
        </p:nvSpPr>
        <p:spPr>
          <a:xfrm>
            <a:off x="984250" y="762000"/>
            <a:ext cx="7034213" cy="1219200"/>
          </a:xfrm>
          <a:ln w="25400"/>
        </p:spPr>
        <p:txBody>
          <a:bodyPr/>
          <a:lstStyle>
            <a:lvl1pPr>
              <a:defRPr sz="4800"/>
            </a:lvl1pPr>
          </a:lstStyle>
          <a:p>
            <a:r>
              <a:rPr lang="en-US" altLang="zh-CN"/>
              <a:t>Click to edit Master title style</a:t>
            </a:r>
          </a:p>
        </p:txBody>
      </p:sp>
      <p:sp>
        <p:nvSpPr>
          <p:cNvPr id="110596" name="Rectangle 4"/>
          <p:cNvSpPr>
            <a:spLocks noGrp="1" noChangeArrowheads="1"/>
          </p:cNvSpPr>
          <p:nvPr>
            <p:ph type="subTitle" idx="1"/>
          </p:nvPr>
        </p:nvSpPr>
        <p:spPr>
          <a:xfrm>
            <a:off x="2057400" y="3048000"/>
            <a:ext cx="5943600" cy="1981200"/>
          </a:xfrm>
        </p:spPr>
        <p:txBody>
          <a:bodyPr/>
          <a:lstStyle>
            <a:lvl1pPr marL="0" indent="0">
              <a:buFont typeface="Wingdings" pitchFamily="2" charset="2"/>
              <a:buNone/>
              <a:defRPr/>
            </a:lvl1pPr>
          </a:lstStyle>
          <a:p>
            <a:r>
              <a:rPr lang="en-US" altLang="zh-CN"/>
              <a:t>Click to edit Master subtitle style</a:t>
            </a:r>
          </a:p>
        </p:txBody>
      </p:sp>
    </p:spTree>
    <p:extLst>
      <p:ext uri="{BB962C8B-B14F-4D97-AF65-F5344CB8AC3E}">
        <p14:creationId xmlns:p14="http://schemas.microsoft.com/office/powerpoint/2010/main" val="2171737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4884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361685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4313"/>
            <a:ext cx="4013200" cy="4687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2800" y="1484313"/>
            <a:ext cx="4013200" cy="4687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4413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84833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053231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0842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0143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p:txBody>
          <a:bodyPr/>
          <a:lstStyle>
            <a:lvl1pPr>
              <a:defRPr smtClean="0"/>
            </a:lvl1pPr>
          </a:lstStyle>
          <a:p>
            <a:pPr>
              <a:defRPr/>
            </a:pPr>
            <a:fld id="{6E919683-F65E-43C5-BAAA-6CB362239914}" type="slidenum">
              <a:rPr lang="zh-CN" altLang="en-US"/>
              <a:pPr>
                <a:defRPr/>
              </a:pPr>
              <a:t>‹#›</a:t>
            </a:fld>
            <a:endParaRPr lang="en-US" altLang="zh-CN"/>
          </a:p>
        </p:txBody>
      </p:sp>
    </p:spTree>
    <p:extLst>
      <p:ext uri="{BB962C8B-B14F-4D97-AF65-F5344CB8AC3E}">
        <p14:creationId xmlns:p14="http://schemas.microsoft.com/office/powerpoint/2010/main" val="33695376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550440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48930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58775"/>
            <a:ext cx="2063750" cy="58134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358775"/>
            <a:ext cx="6038850" cy="5813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499909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78"/>
          <p:cNvGraphicFramePr>
            <a:graphicFrameLocks noChangeAspect="1"/>
          </p:cNvGraphicFramePr>
          <p:nvPr/>
        </p:nvGraphicFramePr>
        <p:xfrm>
          <a:off x="5815013" y="6267450"/>
          <a:ext cx="3257550" cy="590550"/>
        </p:xfrm>
        <a:graphic>
          <a:graphicData uri="http://schemas.openxmlformats.org/presentationml/2006/ole">
            <mc:AlternateContent xmlns:mc="http://schemas.openxmlformats.org/markup-compatibility/2006">
              <mc:Choice xmlns:v="urn:schemas-microsoft-com:vml" Requires="v">
                <p:oleObj spid="_x0000_s267267" name="位图图像" r:id="rId3" imgW="3258005" imgH="590476" progId="PBrush">
                  <p:embed/>
                </p:oleObj>
              </mc:Choice>
              <mc:Fallback>
                <p:oleObj name="位图图像" r:id="rId3" imgW="3258005" imgH="590476" progId="PBrush">
                  <p:embed/>
                  <p:pic>
                    <p:nvPicPr>
                      <p:cNvPr id="29698"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013" y="6267450"/>
                        <a:ext cx="32575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0595" name="Rectangle 3"/>
          <p:cNvSpPr>
            <a:spLocks noGrp="1" noChangeArrowheads="1"/>
          </p:cNvSpPr>
          <p:nvPr>
            <p:ph type="ctrTitle"/>
          </p:nvPr>
        </p:nvSpPr>
        <p:spPr>
          <a:xfrm>
            <a:off x="984250" y="762000"/>
            <a:ext cx="7034213" cy="1219200"/>
          </a:xfrm>
          <a:ln w="25400"/>
        </p:spPr>
        <p:txBody>
          <a:bodyPr/>
          <a:lstStyle>
            <a:lvl1pPr>
              <a:defRPr sz="4800"/>
            </a:lvl1pPr>
          </a:lstStyle>
          <a:p>
            <a:r>
              <a:rPr lang="en-US" altLang="zh-CN"/>
              <a:t>Click to edit Master title style</a:t>
            </a:r>
          </a:p>
        </p:txBody>
      </p:sp>
      <p:sp>
        <p:nvSpPr>
          <p:cNvPr id="110596" name="Rectangle 4"/>
          <p:cNvSpPr>
            <a:spLocks noGrp="1" noChangeArrowheads="1"/>
          </p:cNvSpPr>
          <p:nvPr>
            <p:ph type="subTitle" idx="1"/>
          </p:nvPr>
        </p:nvSpPr>
        <p:spPr>
          <a:xfrm>
            <a:off x="2057400" y="3048000"/>
            <a:ext cx="5943600" cy="1981200"/>
          </a:xfrm>
        </p:spPr>
        <p:txBody>
          <a:bodyPr/>
          <a:lstStyle>
            <a:lvl1pPr marL="0" indent="0">
              <a:buFont typeface="Wingdings" pitchFamily="2" charset="2"/>
              <a:buNone/>
              <a:defRPr/>
            </a:lvl1pPr>
          </a:lstStyle>
          <a:p>
            <a:r>
              <a:rPr lang="en-US" altLang="zh-CN"/>
              <a:t>Click to edit Master subtitle style</a:t>
            </a:r>
          </a:p>
        </p:txBody>
      </p:sp>
      <p:sp>
        <p:nvSpPr>
          <p:cNvPr id="5" name="Rectangle 10"/>
          <p:cNvSpPr>
            <a:spLocks noGrp="1" noChangeArrowheads="1"/>
          </p:cNvSpPr>
          <p:nvPr>
            <p:ph type="sldNum" sz="quarter" idx="10"/>
          </p:nvPr>
        </p:nvSpPr>
        <p:spPr/>
        <p:txBody>
          <a:bodyPr/>
          <a:lstStyle>
            <a:lvl1pPr>
              <a:defRPr smtClean="0"/>
            </a:lvl1pPr>
          </a:lstStyle>
          <a:p>
            <a:pPr>
              <a:defRPr/>
            </a:pPr>
            <a:fld id="{625A7553-9558-41E1-BFEB-567B9E919F4D}" type="slidenum">
              <a:rPr lang="zh-CN" altLang="en-US"/>
              <a:pPr>
                <a:defRPr/>
              </a:pPr>
              <a:t>‹#›</a:t>
            </a:fld>
            <a:endParaRPr lang="en-US" altLang="zh-CN"/>
          </a:p>
        </p:txBody>
      </p:sp>
    </p:spTree>
    <p:extLst>
      <p:ext uri="{BB962C8B-B14F-4D97-AF65-F5344CB8AC3E}">
        <p14:creationId xmlns:p14="http://schemas.microsoft.com/office/powerpoint/2010/main" val="18865151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p:txBody>
          <a:bodyPr/>
          <a:lstStyle>
            <a:lvl1pPr>
              <a:defRPr smtClean="0"/>
            </a:lvl1pPr>
          </a:lstStyle>
          <a:p>
            <a:pPr>
              <a:defRPr/>
            </a:pPr>
            <a:fld id="{B79BB320-3C8F-4525-BF38-49E32A199707}" type="slidenum">
              <a:rPr lang="zh-CN" altLang="en-US"/>
              <a:pPr>
                <a:defRPr/>
              </a:pPr>
              <a:t>‹#›</a:t>
            </a:fld>
            <a:endParaRPr lang="en-US" altLang="zh-CN"/>
          </a:p>
        </p:txBody>
      </p:sp>
    </p:spTree>
    <p:extLst>
      <p:ext uri="{BB962C8B-B14F-4D97-AF65-F5344CB8AC3E}">
        <p14:creationId xmlns:p14="http://schemas.microsoft.com/office/powerpoint/2010/main" val="42698242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sldNum" sz="quarter" idx="10"/>
          </p:nvPr>
        </p:nvSpPr>
        <p:spPr/>
        <p:txBody>
          <a:bodyPr/>
          <a:lstStyle>
            <a:lvl1pPr>
              <a:defRPr smtClean="0"/>
            </a:lvl1pPr>
          </a:lstStyle>
          <a:p>
            <a:pPr>
              <a:defRPr/>
            </a:pPr>
            <a:fld id="{5B772455-B491-47F1-A08C-1632F6151F0C}" type="slidenum">
              <a:rPr lang="zh-CN" altLang="en-US"/>
              <a:pPr>
                <a:defRPr/>
              </a:pPr>
              <a:t>‹#›</a:t>
            </a:fld>
            <a:endParaRPr lang="en-US" altLang="zh-CN"/>
          </a:p>
        </p:txBody>
      </p:sp>
    </p:spTree>
    <p:extLst>
      <p:ext uri="{BB962C8B-B14F-4D97-AF65-F5344CB8AC3E}">
        <p14:creationId xmlns:p14="http://schemas.microsoft.com/office/powerpoint/2010/main" val="36515389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4313"/>
            <a:ext cx="4013200" cy="4687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2800" y="1484313"/>
            <a:ext cx="4013200" cy="4687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sldNum" sz="quarter" idx="10"/>
          </p:nvPr>
        </p:nvSpPr>
        <p:spPr/>
        <p:txBody>
          <a:bodyPr/>
          <a:lstStyle>
            <a:lvl1pPr>
              <a:defRPr smtClean="0"/>
            </a:lvl1pPr>
          </a:lstStyle>
          <a:p>
            <a:pPr>
              <a:defRPr/>
            </a:pPr>
            <a:fld id="{A2748608-113A-4F01-A328-3E8A99A6C5E1}" type="slidenum">
              <a:rPr lang="zh-CN" altLang="en-US"/>
              <a:pPr>
                <a:defRPr/>
              </a:pPr>
              <a:t>‹#›</a:t>
            </a:fld>
            <a:endParaRPr lang="en-US" altLang="zh-CN"/>
          </a:p>
        </p:txBody>
      </p:sp>
    </p:spTree>
    <p:extLst>
      <p:ext uri="{BB962C8B-B14F-4D97-AF65-F5344CB8AC3E}">
        <p14:creationId xmlns:p14="http://schemas.microsoft.com/office/powerpoint/2010/main" val="36224592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sldNum" sz="quarter" idx="10"/>
          </p:nvPr>
        </p:nvSpPr>
        <p:spPr/>
        <p:txBody>
          <a:bodyPr/>
          <a:lstStyle>
            <a:lvl1pPr>
              <a:defRPr smtClean="0"/>
            </a:lvl1pPr>
          </a:lstStyle>
          <a:p>
            <a:pPr>
              <a:defRPr/>
            </a:pPr>
            <a:fld id="{6AACD50B-F23B-4204-9A64-C94559DEB2CE}" type="slidenum">
              <a:rPr lang="zh-CN" altLang="en-US"/>
              <a:pPr>
                <a:defRPr/>
              </a:pPr>
              <a:t>‹#›</a:t>
            </a:fld>
            <a:endParaRPr lang="en-US" altLang="zh-CN"/>
          </a:p>
        </p:txBody>
      </p:sp>
    </p:spTree>
    <p:extLst>
      <p:ext uri="{BB962C8B-B14F-4D97-AF65-F5344CB8AC3E}">
        <p14:creationId xmlns:p14="http://schemas.microsoft.com/office/powerpoint/2010/main" val="21219557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sldNum" sz="quarter" idx="10"/>
          </p:nvPr>
        </p:nvSpPr>
        <p:spPr/>
        <p:txBody>
          <a:bodyPr/>
          <a:lstStyle>
            <a:lvl1pPr>
              <a:defRPr smtClean="0"/>
            </a:lvl1pPr>
          </a:lstStyle>
          <a:p>
            <a:pPr>
              <a:defRPr/>
            </a:pPr>
            <a:fld id="{DF6E71AF-A351-4336-AF9A-801C0FF23A8C}" type="slidenum">
              <a:rPr lang="zh-CN" altLang="en-US"/>
              <a:pPr>
                <a:defRPr/>
              </a:pPr>
              <a:t>‹#›</a:t>
            </a:fld>
            <a:endParaRPr lang="en-US" altLang="zh-CN"/>
          </a:p>
        </p:txBody>
      </p:sp>
    </p:spTree>
    <p:extLst>
      <p:ext uri="{BB962C8B-B14F-4D97-AF65-F5344CB8AC3E}">
        <p14:creationId xmlns:p14="http://schemas.microsoft.com/office/powerpoint/2010/main" val="10486632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smtClean="0"/>
            </a:lvl1pPr>
          </a:lstStyle>
          <a:p>
            <a:pPr>
              <a:defRPr/>
            </a:pPr>
            <a:fld id="{13CD259C-7041-4256-A5BC-9464724E0817}" type="slidenum">
              <a:rPr lang="zh-CN" altLang="en-US"/>
              <a:pPr>
                <a:defRPr/>
              </a:pPr>
              <a:t>‹#›</a:t>
            </a:fld>
            <a:endParaRPr lang="en-US" altLang="zh-CN"/>
          </a:p>
        </p:txBody>
      </p:sp>
    </p:spTree>
    <p:extLst>
      <p:ext uri="{BB962C8B-B14F-4D97-AF65-F5344CB8AC3E}">
        <p14:creationId xmlns:p14="http://schemas.microsoft.com/office/powerpoint/2010/main" val="37503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sldNum" sz="quarter" idx="10"/>
          </p:nvPr>
        </p:nvSpPr>
        <p:spPr/>
        <p:txBody>
          <a:bodyPr/>
          <a:lstStyle>
            <a:lvl1pPr>
              <a:defRPr smtClean="0"/>
            </a:lvl1pPr>
          </a:lstStyle>
          <a:p>
            <a:pPr>
              <a:defRPr/>
            </a:pPr>
            <a:fld id="{294C82B5-AF2C-4C03-9944-C1C7A86C5BF2}" type="slidenum">
              <a:rPr lang="zh-CN" altLang="en-US"/>
              <a:pPr>
                <a:defRPr/>
              </a:pPr>
              <a:t>‹#›</a:t>
            </a:fld>
            <a:endParaRPr lang="en-US" altLang="zh-CN"/>
          </a:p>
        </p:txBody>
      </p:sp>
    </p:spTree>
    <p:extLst>
      <p:ext uri="{BB962C8B-B14F-4D97-AF65-F5344CB8AC3E}">
        <p14:creationId xmlns:p14="http://schemas.microsoft.com/office/powerpoint/2010/main" val="25022510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p:txBody>
          <a:bodyPr/>
          <a:lstStyle>
            <a:lvl1pPr>
              <a:defRPr smtClean="0"/>
            </a:lvl1pPr>
          </a:lstStyle>
          <a:p>
            <a:pPr>
              <a:defRPr/>
            </a:pPr>
            <a:fld id="{74C6A0D3-9288-4743-9F0D-BB7B6C944C0A}" type="slidenum">
              <a:rPr lang="zh-CN" altLang="en-US"/>
              <a:pPr>
                <a:defRPr/>
              </a:pPr>
              <a:t>‹#›</a:t>
            </a:fld>
            <a:endParaRPr lang="en-US" altLang="zh-CN"/>
          </a:p>
        </p:txBody>
      </p:sp>
    </p:spTree>
    <p:extLst>
      <p:ext uri="{BB962C8B-B14F-4D97-AF65-F5344CB8AC3E}">
        <p14:creationId xmlns:p14="http://schemas.microsoft.com/office/powerpoint/2010/main" val="10084294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p:txBody>
          <a:bodyPr/>
          <a:lstStyle>
            <a:lvl1pPr>
              <a:defRPr smtClean="0"/>
            </a:lvl1pPr>
          </a:lstStyle>
          <a:p>
            <a:pPr>
              <a:defRPr/>
            </a:pPr>
            <a:fld id="{3E7602B1-CA27-4E88-84C2-162B59AE9BF1}" type="slidenum">
              <a:rPr lang="zh-CN" altLang="en-US"/>
              <a:pPr>
                <a:defRPr/>
              </a:pPr>
              <a:t>‹#›</a:t>
            </a:fld>
            <a:endParaRPr lang="en-US" altLang="zh-CN"/>
          </a:p>
        </p:txBody>
      </p:sp>
    </p:spTree>
    <p:extLst>
      <p:ext uri="{BB962C8B-B14F-4D97-AF65-F5344CB8AC3E}">
        <p14:creationId xmlns:p14="http://schemas.microsoft.com/office/powerpoint/2010/main" val="11700450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p:txBody>
          <a:bodyPr/>
          <a:lstStyle>
            <a:lvl1pPr>
              <a:defRPr smtClean="0"/>
            </a:lvl1pPr>
          </a:lstStyle>
          <a:p>
            <a:pPr>
              <a:defRPr/>
            </a:pPr>
            <a:fld id="{929010AF-2E5D-4DB4-8A78-6623F9575111}" type="slidenum">
              <a:rPr lang="zh-CN" altLang="en-US"/>
              <a:pPr>
                <a:defRPr/>
              </a:pPr>
              <a:t>‹#›</a:t>
            </a:fld>
            <a:endParaRPr lang="en-US" altLang="zh-CN"/>
          </a:p>
        </p:txBody>
      </p:sp>
    </p:spTree>
    <p:extLst>
      <p:ext uri="{BB962C8B-B14F-4D97-AF65-F5344CB8AC3E}">
        <p14:creationId xmlns:p14="http://schemas.microsoft.com/office/powerpoint/2010/main" val="18209039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58775"/>
            <a:ext cx="2063750" cy="58134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358775"/>
            <a:ext cx="6038850" cy="5813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p:txBody>
          <a:bodyPr/>
          <a:lstStyle>
            <a:lvl1pPr>
              <a:defRPr smtClean="0"/>
            </a:lvl1pPr>
          </a:lstStyle>
          <a:p>
            <a:pPr>
              <a:defRPr/>
            </a:pPr>
            <a:fld id="{0E2CCF2E-3A1D-4E51-A46A-AB30CD977C5C}" type="slidenum">
              <a:rPr lang="zh-CN" altLang="en-US"/>
              <a:pPr>
                <a:defRPr/>
              </a:pPr>
              <a:t>‹#›</a:t>
            </a:fld>
            <a:endParaRPr lang="en-US" altLang="zh-CN"/>
          </a:p>
        </p:txBody>
      </p:sp>
    </p:spTree>
    <p:extLst>
      <p:ext uri="{BB962C8B-B14F-4D97-AF65-F5344CB8AC3E}">
        <p14:creationId xmlns:p14="http://schemas.microsoft.com/office/powerpoint/2010/main" val="26825055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36"/>
          <p:cNvGraphicFramePr>
            <a:graphicFrameLocks noChangeAspect="1"/>
          </p:cNvGraphicFramePr>
          <p:nvPr/>
        </p:nvGraphicFramePr>
        <p:xfrm>
          <a:off x="5815013" y="6267450"/>
          <a:ext cx="3257550" cy="590550"/>
        </p:xfrm>
        <a:graphic>
          <a:graphicData uri="http://schemas.openxmlformats.org/presentationml/2006/ole">
            <mc:AlternateContent xmlns:mc="http://schemas.openxmlformats.org/markup-compatibility/2006">
              <mc:Choice xmlns:v="urn:schemas-microsoft-com:vml" Requires="v">
                <p:oleObj spid="_x0000_s268291" name="位图图像" r:id="rId3" imgW="3258005" imgH="590476" progId="PBrush">
                  <p:embed/>
                </p:oleObj>
              </mc:Choice>
              <mc:Fallback>
                <p:oleObj name="位图图像" r:id="rId3" imgW="3258005" imgH="590476" progId="PBrush">
                  <p:embed/>
                  <p:pic>
                    <p:nvPicPr>
                      <p:cNvPr id="40962"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013" y="6267450"/>
                        <a:ext cx="32575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0595" name="Rectangle 3"/>
          <p:cNvSpPr>
            <a:spLocks noGrp="1" noChangeArrowheads="1"/>
          </p:cNvSpPr>
          <p:nvPr>
            <p:ph type="ctrTitle"/>
          </p:nvPr>
        </p:nvSpPr>
        <p:spPr>
          <a:xfrm>
            <a:off x="984250" y="762000"/>
            <a:ext cx="7034213" cy="1219200"/>
          </a:xfrm>
          <a:ln w="25400"/>
        </p:spPr>
        <p:txBody>
          <a:bodyPr/>
          <a:lstStyle>
            <a:lvl1pPr>
              <a:defRPr sz="4800"/>
            </a:lvl1pPr>
          </a:lstStyle>
          <a:p>
            <a:r>
              <a:rPr lang="en-US" altLang="zh-CN"/>
              <a:t>Click to edit Master title style</a:t>
            </a:r>
          </a:p>
        </p:txBody>
      </p:sp>
      <p:sp>
        <p:nvSpPr>
          <p:cNvPr id="110596" name="Rectangle 4"/>
          <p:cNvSpPr>
            <a:spLocks noGrp="1" noChangeArrowheads="1"/>
          </p:cNvSpPr>
          <p:nvPr>
            <p:ph type="subTitle" idx="1"/>
          </p:nvPr>
        </p:nvSpPr>
        <p:spPr>
          <a:xfrm>
            <a:off x="2057400" y="3048000"/>
            <a:ext cx="5943600" cy="1981200"/>
          </a:xfrm>
        </p:spPr>
        <p:txBody>
          <a:bodyPr/>
          <a:lstStyle>
            <a:lvl1pPr marL="0" indent="0">
              <a:buFont typeface="Wingdings" pitchFamily="2" charset="2"/>
              <a:buNone/>
              <a:defRPr/>
            </a:lvl1pPr>
          </a:lstStyle>
          <a:p>
            <a:r>
              <a:rPr lang="en-US" altLang="zh-CN"/>
              <a:t>Click to edit Master subtitle style</a:t>
            </a:r>
          </a:p>
        </p:txBody>
      </p:sp>
      <p:sp>
        <p:nvSpPr>
          <p:cNvPr id="5" name="Rectangle 10"/>
          <p:cNvSpPr>
            <a:spLocks noGrp="1" noChangeArrowheads="1"/>
          </p:cNvSpPr>
          <p:nvPr>
            <p:ph type="sldNum" sz="quarter" idx="10"/>
          </p:nvPr>
        </p:nvSpPr>
        <p:spPr/>
        <p:txBody>
          <a:bodyPr/>
          <a:lstStyle>
            <a:lvl1pPr>
              <a:defRPr smtClean="0"/>
            </a:lvl1pPr>
          </a:lstStyle>
          <a:p>
            <a:pPr>
              <a:defRPr/>
            </a:pPr>
            <a:fld id="{E37D9F10-A871-47CA-A615-E82F63343E1D}" type="slidenum">
              <a:rPr lang="zh-CN" altLang="en-US"/>
              <a:pPr>
                <a:defRPr/>
              </a:pPr>
              <a:t>‹#›</a:t>
            </a:fld>
            <a:endParaRPr lang="en-US" altLang="zh-CN"/>
          </a:p>
        </p:txBody>
      </p:sp>
    </p:spTree>
    <p:extLst>
      <p:ext uri="{BB962C8B-B14F-4D97-AF65-F5344CB8AC3E}">
        <p14:creationId xmlns:p14="http://schemas.microsoft.com/office/powerpoint/2010/main" val="37362150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p:txBody>
          <a:bodyPr/>
          <a:lstStyle>
            <a:lvl1pPr>
              <a:defRPr smtClean="0"/>
            </a:lvl1pPr>
          </a:lstStyle>
          <a:p>
            <a:pPr>
              <a:defRPr/>
            </a:pPr>
            <a:fld id="{3F5BE4D9-F625-46DC-8ADE-54EB7FA1175E}" type="slidenum">
              <a:rPr lang="zh-CN" altLang="en-US"/>
              <a:pPr>
                <a:defRPr/>
              </a:pPr>
              <a:t>‹#›</a:t>
            </a:fld>
            <a:endParaRPr lang="en-US" altLang="zh-CN"/>
          </a:p>
        </p:txBody>
      </p:sp>
    </p:spTree>
    <p:extLst>
      <p:ext uri="{BB962C8B-B14F-4D97-AF65-F5344CB8AC3E}">
        <p14:creationId xmlns:p14="http://schemas.microsoft.com/office/powerpoint/2010/main" val="12059917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sldNum" sz="quarter" idx="10"/>
          </p:nvPr>
        </p:nvSpPr>
        <p:spPr/>
        <p:txBody>
          <a:bodyPr/>
          <a:lstStyle>
            <a:lvl1pPr>
              <a:defRPr smtClean="0"/>
            </a:lvl1pPr>
          </a:lstStyle>
          <a:p>
            <a:pPr>
              <a:defRPr/>
            </a:pPr>
            <a:fld id="{DD38A304-5026-46D0-8E52-1FDAF6DB837A}" type="slidenum">
              <a:rPr lang="zh-CN" altLang="en-US"/>
              <a:pPr>
                <a:defRPr/>
              </a:pPr>
              <a:t>‹#›</a:t>
            </a:fld>
            <a:endParaRPr lang="en-US" altLang="zh-CN"/>
          </a:p>
        </p:txBody>
      </p:sp>
    </p:spTree>
    <p:extLst>
      <p:ext uri="{BB962C8B-B14F-4D97-AF65-F5344CB8AC3E}">
        <p14:creationId xmlns:p14="http://schemas.microsoft.com/office/powerpoint/2010/main" val="35226594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4313"/>
            <a:ext cx="4013200" cy="4687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2800" y="1484313"/>
            <a:ext cx="4013200" cy="4687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sldNum" sz="quarter" idx="10"/>
          </p:nvPr>
        </p:nvSpPr>
        <p:spPr/>
        <p:txBody>
          <a:bodyPr/>
          <a:lstStyle>
            <a:lvl1pPr>
              <a:defRPr smtClean="0"/>
            </a:lvl1pPr>
          </a:lstStyle>
          <a:p>
            <a:pPr>
              <a:defRPr/>
            </a:pPr>
            <a:fld id="{2D027E4E-108A-4037-B27E-F03E882DCD27}" type="slidenum">
              <a:rPr lang="zh-CN" altLang="en-US"/>
              <a:pPr>
                <a:defRPr/>
              </a:pPr>
              <a:t>‹#›</a:t>
            </a:fld>
            <a:endParaRPr lang="en-US" altLang="zh-CN"/>
          </a:p>
        </p:txBody>
      </p:sp>
    </p:spTree>
    <p:extLst>
      <p:ext uri="{BB962C8B-B14F-4D97-AF65-F5344CB8AC3E}">
        <p14:creationId xmlns:p14="http://schemas.microsoft.com/office/powerpoint/2010/main" val="4014858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sldNum" sz="quarter" idx="10"/>
          </p:nvPr>
        </p:nvSpPr>
        <p:spPr/>
        <p:txBody>
          <a:bodyPr/>
          <a:lstStyle>
            <a:lvl1pPr>
              <a:defRPr smtClean="0"/>
            </a:lvl1pPr>
          </a:lstStyle>
          <a:p>
            <a:pPr>
              <a:defRPr/>
            </a:pPr>
            <a:fld id="{3DD9EA19-2D6D-447B-A4CD-870CF666C95C}" type="slidenum">
              <a:rPr lang="zh-CN" altLang="en-US"/>
              <a:pPr>
                <a:defRPr/>
              </a:pPr>
              <a:t>‹#›</a:t>
            </a:fld>
            <a:endParaRPr lang="en-US" altLang="zh-CN"/>
          </a:p>
        </p:txBody>
      </p:sp>
    </p:spTree>
    <p:extLst>
      <p:ext uri="{BB962C8B-B14F-4D97-AF65-F5344CB8AC3E}">
        <p14:creationId xmlns:p14="http://schemas.microsoft.com/office/powerpoint/2010/main" val="25524975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sldNum" sz="quarter" idx="10"/>
          </p:nvPr>
        </p:nvSpPr>
        <p:spPr/>
        <p:txBody>
          <a:bodyPr/>
          <a:lstStyle>
            <a:lvl1pPr>
              <a:defRPr smtClean="0"/>
            </a:lvl1pPr>
          </a:lstStyle>
          <a:p>
            <a:pPr>
              <a:defRPr/>
            </a:pPr>
            <a:fld id="{20A185FA-A031-48F6-8FFC-C62CE4448283}" type="slidenum">
              <a:rPr lang="zh-CN" altLang="en-US"/>
              <a:pPr>
                <a:defRPr/>
              </a:pPr>
              <a:t>‹#›</a:t>
            </a:fld>
            <a:endParaRPr lang="en-US" altLang="zh-CN"/>
          </a:p>
        </p:txBody>
      </p:sp>
    </p:spTree>
    <p:extLst>
      <p:ext uri="{BB962C8B-B14F-4D97-AF65-F5344CB8AC3E}">
        <p14:creationId xmlns:p14="http://schemas.microsoft.com/office/powerpoint/2010/main" val="3659182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4313"/>
            <a:ext cx="4013200" cy="4687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2800" y="1484313"/>
            <a:ext cx="4013200" cy="4687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sldNum" sz="quarter" idx="10"/>
          </p:nvPr>
        </p:nvSpPr>
        <p:spPr/>
        <p:txBody>
          <a:bodyPr/>
          <a:lstStyle>
            <a:lvl1pPr>
              <a:defRPr smtClean="0"/>
            </a:lvl1pPr>
          </a:lstStyle>
          <a:p>
            <a:pPr>
              <a:defRPr/>
            </a:pPr>
            <a:fld id="{CE69BE14-5CDD-4EED-A0E1-276FF792F5EF}" type="slidenum">
              <a:rPr lang="zh-CN" altLang="en-US"/>
              <a:pPr>
                <a:defRPr/>
              </a:pPr>
              <a:t>‹#›</a:t>
            </a:fld>
            <a:endParaRPr lang="en-US" altLang="zh-CN"/>
          </a:p>
        </p:txBody>
      </p:sp>
    </p:spTree>
    <p:extLst>
      <p:ext uri="{BB962C8B-B14F-4D97-AF65-F5344CB8AC3E}">
        <p14:creationId xmlns:p14="http://schemas.microsoft.com/office/powerpoint/2010/main" val="28474228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smtClean="0"/>
            </a:lvl1pPr>
          </a:lstStyle>
          <a:p>
            <a:pPr>
              <a:defRPr/>
            </a:pPr>
            <a:fld id="{203E87CC-BD48-41A1-8C51-0E3C85A921ED}" type="slidenum">
              <a:rPr lang="zh-CN" altLang="en-US"/>
              <a:pPr>
                <a:defRPr/>
              </a:pPr>
              <a:t>‹#›</a:t>
            </a:fld>
            <a:endParaRPr lang="en-US" altLang="zh-CN"/>
          </a:p>
        </p:txBody>
      </p:sp>
    </p:spTree>
    <p:extLst>
      <p:ext uri="{BB962C8B-B14F-4D97-AF65-F5344CB8AC3E}">
        <p14:creationId xmlns:p14="http://schemas.microsoft.com/office/powerpoint/2010/main" val="20700775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p:txBody>
          <a:bodyPr/>
          <a:lstStyle>
            <a:lvl1pPr>
              <a:defRPr smtClean="0"/>
            </a:lvl1pPr>
          </a:lstStyle>
          <a:p>
            <a:pPr>
              <a:defRPr/>
            </a:pPr>
            <a:fld id="{DD51E3C9-E142-4A27-8B74-C1650E35B173}" type="slidenum">
              <a:rPr lang="zh-CN" altLang="en-US"/>
              <a:pPr>
                <a:defRPr/>
              </a:pPr>
              <a:t>‹#›</a:t>
            </a:fld>
            <a:endParaRPr lang="en-US" altLang="zh-CN"/>
          </a:p>
        </p:txBody>
      </p:sp>
    </p:spTree>
    <p:extLst>
      <p:ext uri="{BB962C8B-B14F-4D97-AF65-F5344CB8AC3E}">
        <p14:creationId xmlns:p14="http://schemas.microsoft.com/office/powerpoint/2010/main" val="21440457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p:txBody>
          <a:bodyPr/>
          <a:lstStyle>
            <a:lvl1pPr>
              <a:defRPr smtClean="0"/>
            </a:lvl1pPr>
          </a:lstStyle>
          <a:p>
            <a:pPr>
              <a:defRPr/>
            </a:pPr>
            <a:fld id="{2EE197F8-A0FE-4560-94CD-9D84E0657FF2}" type="slidenum">
              <a:rPr lang="zh-CN" altLang="en-US"/>
              <a:pPr>
                <a:defRPr/>
              </a:pPr>
              <a:t>‹#›</a:t>
            </a:fld>
            <a:endParaRPr lang="en-US" altLang="zh-CN"/>
          </a:p>
        </p:txBody>
      </p:sp>
    </p:spTree>
    <p:extLst>
      <p:ext uri="{BB962C8B-B14F-4D97-AF65-F5344CB8AC3E}">
        <p14:creationId xmlns:p14="http://schemas.microsoft.com/office/powerpoint/2010/main" val="24033123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p:txBody>
          <a:bodyPr/>
          <a:lstStyle>
            <a:lvl1pPr>
              <a:defRPr smtClean="0"/>
            </a:lvl1pPr>
          </a:lstStyle>
          <a:p>
            <a:pPr>
              <a:defRPr/>
            </a:pPr>
            <a:fld id="{322A1964-37A3-4B60-B23D-B04FC49BF89B}" type="slidenum">
              <a:rPr lang="zh-CN" altLang="en-US"/>
              <a:pPr>
                <a:defRPr/>
              </a:pPr>
              <a:t>‹#›</a:t>
            </a:fld>
            <a:endParaRPr lang="en-US" altLang="zh-CN"/>
          </a:p>
        </p:txBody>
      </p:sp>
    </p:spTree>
    <p:extLst>
      <p:ext uri="{BB962C8B-B14F-4D97-AF65-F5344CB8AC3E}">
        <p14:creationId xmlns:p14="http://schemas.microsoft.com/office/powerpoint/2010/main" val="26833706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58775"/>
            <a:ext cx="2063750" cy="58134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358775"/>
            <a:ext cx="6038850" cy="5813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p:txBody>
          <a:bodyPr/>
          <a:lstStyle>
            <a:lvl1pPr>
              <a:defRPr smtClean="0"/>
            </a:lvl1pPr>
          </a:lstStyle>
          <a:p>
            <a:pPr>
              <a:defRPr/>
            </a:pPr>
            <a:fld id="{1E1A8046-3A7B-437E-A45B-6A4FCD35659D}" type="slidenum">
              <a:rPr lang="zh-CN" altLang="en-US"/>
              <a:pPr>
                <a:defRPr/>
              </a:pPr>
              <a:t>‹#›</a:t>
            </a:fld>
            <a:endParaRPr lang="en-US" altLang="zh-CN"/>
          </a:p>
        </p:txBody>
      </p:sp>
    </p:spTree>
    <p:extLst>
      <p:ext uri="{BB962C8B-B14F-4D97-AF65-F5344CB8AC3E}">
        <p14:creationId xmlns:p14="http://schemas.microsoft.com/office/powerpoint/2010/main" val="26152396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17"/>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269315" name="位图图像" r:id="rId3" imgW="3258005" imgH="590476" progId="PBrush">
                  <p:embed/>
                </p:oleObj>
              </mc:Choice>
              <mc:Fallback>
                <p:oleObj name="位图图像" r:id="rId3" imgW="3258005" imgH="590476" progId="PBrush">
                  <p:embed/>
                  <p:pic>
                    <p:nvPicPr>
                      <p:cNvPr id="52226"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0595" name="Rectangle 3"/>
          <p:cNvSpPr>
            <a:spLocks noGrp="1" noChangeArrowheads="1"/>
          </p:cNvSpPr>
          <p:nvPr>
            <p:ph type="ctrTitle"/>
          </p:nvPr>
        </p:nvSpPr>
        <p:spPr>
          <a:xfrm>
            <a:off x="984250" y="762000"/>
            <a:ext cx="7034213" cy="1219200"/>
          </a:xfrm>
          <a:ln w="25400"/>
        </p:spPr>
        <p:txBody>
          <a:bodyPr/>
          <a:lstStyle>
            <a:lvl1pPr>
              <a:defRPr sz="4800"/>
            </a:lvl1pPr>
          </a:lstStyle>
          <a:p>
            <a:r>
              <a:rPr lang="en-US" altLang="zh-CN"/>
              <a:t>Click to edit Master title style</a:t>
            </a:r>
          </a:p>
        </p:txBody>
      </p:sp>
      <p:sp>
        <p:nvSpPr>
          <p:cNvPr id="110596" name="Rectangle 4"/>
          <p:cNvSpPr>
            <a:spLocks noGrp="1" noChangeArrowheads="1"/>
          </p:cNvSpPr>
          <p:nvPr>
            <p:ph type="subTitle" idx="1"/>
          </p:nvPr>
        </p:nvSpPr>
        <p:spPr>
          <a:xfrm>
            <a:off x="2057400" y="3048000"/>
            <a:ext cx="5943600" cy="1981200"/>
          </a:xfrm>
        </p:spPr>
        <p:txBody>
          <a:bodyPr/>
          <a:lstStyle>
            <a:lvl1pPr marL="0" indent="0">
              <a:buFont typeface="Wingdings" pitchFamily="2" charset="2"/>
              <a:buNone/>
              <a:defRPr/>
            </a:lvl1pPr>
          </a:lstStyle>
          <a:p>
            <a:r>
              <a:rPr lang="en-US" altLang="zh-CN"/>
              <a:t>Click to edit Master subtitle style</a:t>
            </a:r>
          </a:p>
        </p:txBody>
      </p:sp>
    </p:spTree>
    <p:extLst>
      <p:ext uri="{BB962C8B-B14F-4D97-AF65-F5344CB8AC3E}">
        <p14:creationId xmlns:p14="http://schemas.microsoft.com/office/powerpoint/2010/main" val="42030465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p:txBody>
          <a:bodyPr/>
          <a:lstStyle>
            <a:lvl1pPr>
              <a:defRPr smtClean="0"/>
            </a:lvl1pPr>
          </a:lstStyle>
          <a:p>
            <a:pPr>
              <a:defRPr/>
            </a:pPr>
            <a:fld id="{EEBE415F-EFD0-4B23-B566-3C34FC7A7145}" type="slidenum">
              <a:rPr lang="zh-CN" altLang="en-US"/>
              <a:pPr>
                <a:defRPr/>
              </a:pPr>
              <a:t>‹#›</a:t>
            </a:fld>
            <a:endParaRPr lang="en-US" altLang="zh-CN"/>
          </a:p>
        </p:txBody>
      </p:sp>
    </p:spTree>
    <p:extLst>
      <p:ext uri="{BB962C8B-B14F-4D97-AF65-F5344CB8AC3E}">
        <p14:creationId xmlns:p14="http://schemas.microsoft.com/office/powerpoint/2010/main" val="26369203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sldNum" sz="quarter" idx="10"/>
          </p:nvPr>
        </p:nvSpPr>
        <p:spPr/>
        <p:txBody>
          <a:bodyPr/>
          <a:lstStyle>
            <a:lvl1pPr>
              <a:defRPr smtClean="0"/>
            </a:lvl1pPr>
          </a:lstStyle>
          <a:p>
            <a:pPr>
              <a:defRPr/>
            </a:pPr>
            <a:fld id="{F11282FA-BC81-4400-8C54-50ECD1F886BC}" type="slidenum">
              <a:rPr lang="zh-CN" altLang="en-US"/>
              <a:pPr>
                <a:defRPr/>
              </a:pPr>
              <a:t>‹#›</a:t>
            </a:fld>
            <a:endParaRPr lang="en-US" altLang="zh-CN"/>
          </a:p>
        </p:txBody>
      </p:sp>
    </p:spTree>
    <p:extLst>
      <p:ext uri="{BB962C8B-B14F-4D97-AF65-F5344CB8AC3E}">
        <p14:creationId xmlns:p14="http://schemas.microsoft.com/office/powerpoint/2010/main" val="1735146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4313"/>
            <a:ext cx="4013200" cy="4687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2800" y="1484313"/>
            <a:ext cx="4013200" cy="4687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sldNum" sz="quarter" idx="10"/>
          </p:nvPr>
        </p:nvSpPr>
        <p:spPr/>
        <p:txBody>
          <a:bodyPr/>
          <a:lstStyle>
            <a:lvl1pPr>
              <a:defRPr smtClean="0"/>
            </a:lvl1pPr>
          </a:lstStyle>
          <a:p>
            <a:pPr>
              <a:defRPr/>
            </a:pPr>
            <a:fld id="{47BAF0D7-10B5-4C2F-BC61-7DC4BE83C0CC}" type="slidenum">
              <a:rPr lang="zh-CN" altLang="en-US"/>
              <a:pPr>
                <a:defRPr/>
              </a:pPr>
              <a:t>‹#›</a:t>
            </a:fld>
            <a:endParaRPr lang="en-US" altLang="zh-CN"/>
          </a:p>
        </p:txBody>
      </p:sp>
    </p:spTree>
    <p:extLst>
      <p:ext uri="{BB962C8B-B14F-4D97-AF65-F5344CB8AC3E}">
        <p14:creationId xmlns:p14="http://schemas.microsoft.com/office/powerpoint/2010/main" val="15688702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sldNum" sz="quarter" idx="10"/>
          </p:nvPr>
        </p:nvSpPr>
        <p:spPr/>
        <p:txBody>
          <a:bodyPr/>
          <a:lstStyle>
            <a:lvl1pPr>
              <a:defRPr smtClean="0"/>
            </a:lvl1pPr>
          </a:lstStyle>
          <a:p>
            <a:pPr>
              <a:defRPr/>
            </a:pPr>
            <a:fld id="{819AEE1C-4A9A-4A9E-AEAB-2A2186077F2E}" type="slidenum">
              <a:rPr lang="zh-CN" altLang="en-US"/>
              <a:pPr>
                <a:defRPr/>
              </a:pPr>
              <a:t>‹#›</a:t>
            </a:fld>
            <a:endParaRPr lang="en-US" altLang="zh-CN"/>
          </a:p>
        </p:txBody>
      </p:sp>
    </p:spTree>
    <p:extLst>
      <p:ext uri="{BB962C8B-B14F-4D97-AF65-F5344CB8AC3E}">
        <p14:creationId xmlns:p14="http://schemas.microsoft.com/office/powerpoint/2010/main" val="38542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sldNum" sz="quarter" idx="10"/>
          </p:nvPr>
        </p:nvSpPr>
        <p:spPr/>
        <p:txBody>
          <a:bodyPr/>
          <a:lstStyle>
            <a:lvl1pPr>
              <a:defRPr smtClean="0"/>
            </a:lvl1pPr>
          </a:lstStyle>
          <a:p>
            <a:pPr>
              <a:defRPr/>
            </a:pPr>
            <a:fld id="{22F4A59E-1ADD-4F09-8101-B3A13C5579DC}" type="slidenum">
              <a:rPr lang="zh-CN" altLang="en-US"/>
              <a:pPr>
                <a:defRPr/>
              </a:pPr>
              <a:t>‹#›</a:t>
            </a:fld>
            <a:endParaRPr lang="en-US" altLang="zh-CN"/>
          </a:p>
        </p:txBody>
      </p:sp>
    </p:spTree>
    <p:extLst>
      <p:ext uri="{BB962C8B-B14F-4D97-AF65-F5344CB8AC3E}">
        <p14:creationId xmlns:p14="http://schemas.microsoft.com/office/powerpoint/2010/main" val="24583011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sldNum" sz="quarter" idx="10"/>
          </p:nvPr>
        </p:nvSpPr>
        <p:spPr/>
        <p:txBody>
          <a:bodyPr/>
          <a:lstStyle>
            <a:lvl1pPr>
              <a:defRPr smtClean="0"/>
            </a:lvl1pPr>
          </a:lstStyle>
          <a:p>
            <a:pPr>
              <a:defRPr/>
            </a:pPr>
            <a:fld id="{3CD27825-2522-4D10-A028-7939C26BD27F}" type="slidenum">
              <a:rPr lang="zh-CN" altLang="en-US"/>
              <a:pPr>
                <a:defRPr/>
              </a:pPr>
              <a:t>‹#›</a:t>
            </a:fld>
            <a:endParaRPr lang="en-US" altLang="zh-CN"/>
          </a:p>
        </p:txBody>
      </p:sp>
    </p:spTree>
    <p:extLst>
      <p:ext uri="{BB962C8B-B14F-4D97-AF65-F5344CB8AC3E}">
        <p14:creationId xmlns:p14="http://schemas.microsoft.com/office/powerpoint/2010/main" val="1148365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smtClean="0"/>
            </a:lvl1pPr>
          </a:lstStyle>
          <a:p>
            <a:pPr>
              <a:defRPr/>
            </a:pPr>
            <a:fld id="{1B3CE158-3C80-48CC-9294-1836ECCB99A9}" type="slidenum">
              <a:rPr lang="zh-CN" altLang="en-US"/>
              <a:pPr>
                <a:defRPr/>
              </a:pPr>
              <a:t>‹#›</a:t>
            </a:fld>
            <a:endParaRPr lang="en-US" altLang="zh-CN"/>
          </a:p>
        </p:txBody>
      </p:sp>
    </p:spTree>
    <p:extLst>
      <p:ext uri="{BB962C8B-B14F-4D97-AF65-F5344CB8AC3E}">
        <p14:creationId xmlns:p14="http://schemas.microsoft.com/office/powerpoint/2010/main" val="20358425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p:txBody>
          <a:bodyPr/>
          <a:lstStyle>
            <a:lvl1pPr>
              <a:defRPr smtClean="0"/>
            </a:lvl1pPr>
          </a:lstStyle>
          <a:p>
            <a:pPr>
              <a:defRPr/>
            </a:pPr>
            <a:fld id="{0CB431BE-FC57-4CD0-9254-2651819AA012}" type="slidenum">
              <a:rPr lang="zh-CN" altLang="en-US"/>
              <a:pPr>
                <a:defRPr/>
              </a:pPr>
              <a:t>‹#›</a:t>
            </a:fld>
            <a:endParaRPr lang="en-US" altLang="zh-CN"/>
          </a:p>
        </p:txBody>
      </p:sp>
    </p:spTree>
    <p:extLst>
      <p:ext uri="{BB962C8B-B14F-4D97-AF65-F5344CB8AC3E}">
        <p14:creationId xmlns:p14="http://schemas.microsoft.com/office/powerpoint/2010/main" val="17608214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p:txBody>
          <a:bodyPr/>
          <a:lstStyle>
            <a:lvl1pPr>
              <a:defRPr smtClean="0"/>
            </a:lvl1pPr>
          </a:lstStyle>
          <a:p>
            <a:pPr>
              <a:defRPr/>
            </a:pPr>
            <a:fld id="{B0F9134E-20AD-4708-98D2-BAF7D63A6DAE}" type="slidenum">
              <a:rPr lang="zh-CN" altLang="en-US"/>
              <a:pPr>
                <a:defRPr/>
              </a:pPr>
              <a:t>‹#›</a:t>
            </a:fld>
            <a:endParaRPr lang="en-US" altLang="zh-CN"/>
          </a:p>
        </p:txBody>
      </p:sp>
    </p:spTree>
    <p:extLst>
      <p:ext uri="{BB962C8B-B14F-4D97-AF65-F5344CB8AC3E}">
        <p14:creationId xmlns:p14="http://schemas.microsoft.com/office/powerpoint/2010/main" val="38003630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p:txBody>
          <a:bodyPr/>
          <a:lstStyle>
            <a:lvl1pPr>
              <a:defRPr smtClean="0"/>
            </a:lvl1pPr>
          </a:lstStyle>
          <a:p>
            <a:pPr>
              <a:defRPr/>
            </a:pPr>
            <a:fld id="{D0C0A05C-3123-4EFD-9F96-26C0421C3336}" type="slidenum">
              <a:rPr lang="zh-CN" altLang="en-US"/>
              <a:pPr>
                <a:defRPr/>
              </a:pPr>
              <a:t>‹#›</a:t>
            </a:fld>
            <a:endParaRPr lang="en-US" altLang="zh-CN"/>
          </a:p>
        </p:txBody>
      </p:sp>
    </p:spTree>
    <p:extLst>
      <p:ext uri="{BB962C8B-B14F-4D97-AF65-F5344CB8AC3E}">
        <p14:creationId xmlns:p14="http://schemas.microsoft.com/office/powerpoint/2010/main" val="34324905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58775"/>
            <a:ext cx="2063750" cy="58134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358775"/>
            <a:ext cx="6038850" cy="5813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p:txBody>
          <a:bodyPr/>
          <a:lstStyle>
            <a:lvl1pPr>
              <a:defRPr smtClean="0"/>
            </a:lvl1pPr>
          </a:lstStyle>
          <a:p>
            <a:pPr>
              <a:defRPr/>
            </a:pPr>
            <a:fld id="{17A4A1B1-D351-4AD4-B5E0-651154E9990D}" type="slidenum">
              <a:rPr lang="zh-CN" altLang="en-US"/>
              <a:pPr>
                <a:defRPr/>
              </a:pPr>
              <a:t>‹#›</a:t>
            </a:fld>
            <a:endParaRPr lang="en-US" altLang="zh-CN"/>
          </a:p>
        </p:txBody>
      </p:sp>
    </p:spTree>
    <p:extLst>
      <p:ext uri="{BB962C8B-B14F-4D97-AF65-F5344CB8AC3E}">
        <p14:creationId xmlns:p14="http://schemas.microsoft.com/office/powerpoint/2010/main" val="13648961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381000" y="358775"/>
            <a:ext cx="8229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84313"/>
            <a:ext cx="4013200" cy="4687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4622800" y="1484313"/>
            <a:ext cx="4013200" cy="4687887"/>
          </a:xfrm>
        </p:spPr>
        <p:txBody>
          <a:bodyPr/>
          <a:lstStyle/>
          <a:p>
            <a:pPr lvl="0"/>
            <a:endParaRPr lang="zh-CN" altLang="en-US" noProof="0"/>
          </a:p>
        </p:txBody>
      </p:sp>
      <p:sp>
        <p:nvSpPr>
          <p:cNvPr id="5" name="Rectangle 10"/>
          <p:cNvSpPr>
            <a:spLocks noGrp="1" noChangeArrowheads="1"/>
          </p:cNvSpPr>
          <p:nvPr>
            <p:ph type="sldNum" sz="quarter" idx="10"/>
          </p:nvPr>
        </p:nvSpPr>
        <p:spPr/>
        <p:txBody>
          <a:bodyPr/>
          <a:lstStyle>
            <a:lvl1pPr>
              <a:defRPr smtClean="0"/>
            </a:lvl1pPr>
          </a:lstStyle>
          <a:p>
            <a:pPr>
              <a:defRPr/>
            </a:pPr>
            <a:fld id="{3FDCF117-E50C-4157-AE92-64A4D9C3DDA7}" type="slidenum">
              <a:rPr lang="zh-CN" altLang="en-US"/>
              <a:pPr>
                <a:defRPr/>
              </a:pPr>
              <a:t>‹#›</a:t>
            </a:fld>
            <a:endParaRPr lang="en-US" altLang="zh-CN"/>
          </a:p>
        </p:txBody>
      </p:sp>
    </p:spTree>
    <p:extLst>
      <p:ext uri="{BB962C8B-B14F-4D97-AF65-F5344CB8AC3E}">
        <p14:creationId xmlns:p14="http://schemas.microsoft.com/office/powerpoint/2010/main" val="26301146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13"/>
          <p:cNvGraphicFramePr>
            <a:graphicFrameLocks noChangeAspect="1"/>
          </p:cNvGraphicFramePr>
          <p:nvPr/>
        </p:nvGraphicFramePr>
        <p:xfrm>
          <a:off x="5815013" y="6267450"/>
          <a:ext cx="3257550" cy="590550"/>
        </p:xfrm>
        <a:graphic>
          <a:graphicData uri="http://schemas.openxmlformats.org/presentationml/2006/ole">
            <mc:AlternateContent xmlns:mc="http://schemas.openxmlformats.org/markup-compatibility/2006">
              <mc:Choice xmlns:v="urn:schemas-microsoft-com:vml" Requires="v">
                <p:oleObj spid="_x0000_s270339" name="位图图像" r:id="rId3" imgW="3258005" imgH="590476" progId="PBrush">
                  <p:embed/>
                </p:oleObj>
              </mc:Choice>
              <mc:Fallback>
                <p:oleObj name="位图图像" r:id="rId3" imgW="3258005" imgH="590476" progId="PBrush">
                  <p:embed/>
                  <p:pic>
                    <p:nvPicPr>
                      <p:cNvPr id="64514"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013" y="6267450"/>
                        <a:ext cx="32575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0595" name="Rectangle 3"/>
          <p:cNvSpPr>
            <a:spLocks noGrp="1" noChangeArrowheads="1"/>
          </p:cNvSpPr>
          <p:nvPr>
            <p:ph type="ctrTitle"/>
          </p:nvPr>
        </p:nvSpPr>
        <p:spPr>
          <a:xfrm>
            <a:off x="984250" y="762000"/>
            <a:ext cx="7034213" cy="1219200"/>
          </a:xfrm>
          <a:ln w="25400"/>
        </p:spPr>
        <p:txBody>
          <a:bodyPr/>
          <a:lstStyle>
            <a:lvl1pPr>
              <a:defRPr sz="4800"/>
            </a:lvl1pPr>
          </a:lstStyle>
          <a:p>
            <a:r>
              <a:rPr lang="en-US" altLang="zh-CN"/>
              <a:t>Click to edit Master title style</a:t>
            </a:r>
          </a:p>
        </p:txBody>
      </p:sp>
      <p:sp>
        <p:nvSpPr>
          <p:cNvPr id="110596" name="Rectangle 4"/>
          <p:cNvSpPr>
            <a:spLocks noGrp="1" noChangeArrowheads="1"/>
          </p:cNvSpPr>
          <p:nvPr>
            <p:ph type="subTitle" idx="1"/>
          </p:nvPr>
        </p:nvSpPr>
        <p:spPr>
          <a:xfrm>
            <a:off x="2057400" y="3048000"/>
            <a:ext cx="5943600" cy="1981200"/>
          </a:xfrm>
        </p:spPr>
        <p:txBody>
          <a:bodyPr/>
          <a:lstStyle>
            <a:lvl1pPr marL="0" indent="0">
              <a:buFont typeface="Wingdings" pitchFamily="2" charset="2"/>
              <a:buNone/>
              <a:defRPr/>
            </a:lvl1pPr>
          </a:lstStyle>
          <a:p>
            <a:r>
              <a:rPr lang="en-US" altLang="zh-CN"/>
              <a:t>Click to edit Master subtitle style</a:t>
            </a:r>
          </a:p>
        </p:txBody>
      </p:sp>
      <p:sp>
        <p:nvSpPr>
          <p:cNvPr id="5" name="Rectangle 10"/>
          <p:cNvSpPr>
            <a:spLocks noGrp="1" noChangeArrowheads="1"/>
          </p:cNvSpPr>
          <p:nvPr>
            <p:ph type="sldNum" sz="quarter" idx="10"/>
          </p:nvPr>
        </p:nvSpPr>
        <p:spPr/>
        <p:txBody>
          <a:bodyPr/>
          <a:lstStyle>
            <a:lvl1pPr>
              <a:defRPr smtClean="0"/>
            </a:lvl1pPr>
          </a:lstStyle>
          <a:p>
            <a:pPr>
              <a:defRPr/>
            </a:pPr>
            <a:fld id="{57345AFD-F3D6-4CB3-84CF-EE885BC21438}" type="slidenum">
              <a:rPr lang="en-US" altLang="zh-CN"/>
              <a:pPr>
                <a:defRPr/>
              </a:pPr>
              <a:t>‹#›</a:t>
            </a:fld>
            <a:endParaRPr lang="en-US" altLang="zh-CN"/>
          </a:p>
        </p:txBody>
      </p:sp>
    </p:spTree>
    <p:extLst>
      <p:ext uri="{BB962C8B-B14F-4D97-AF65-F5344CB8AC3E}">
        <p14:creationId xmlns:p14="http://schemas.microsoft.com/office/powerpoint/2010/main" val="12074306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p:txBody>
          <a:bodyPr/>
          <a:lstStyle>
            <a:lvl1pPr>
              <a:defRPr smtClean="0"/>
            </a:lvl1pPr>
          </a:lstStyle>
          <a:p>
            <a:pPr>
              <a:defRPr/>
            </a:pPr>
            <a:fld id="{B6AA762D-5DDA-4665-B82B-95C5D4581639}" type="slidenum">
              <a:rPr lang="zh-CN" altLang="en-US"/>
              <a:pPr>
                <a:defRPr/>
              </a:pPr>
              <a:t>‹#›</a:t>
            </a:fld>
            <a:endParaRPr lang="en-US" altLang="zh-CN"/>
          </a:p>
        </p:txBody>
      </p:sp>
    </p:spTree>
    <p:extLst>
      <p:ext uri="{BB962C8B-B14F-4D97-AF65-F5344CB8AC3E}">
        <p14:creationId xmlns:p14="http://schemas.microsoft.com/office/powerpoint/2010/main" val="31147762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sldNum" sz="quarter" idx="10"/>
          </p:nvPr>
        </p:nvSpPr>
        <p:spPr/>
        <p:txBody>
          <a:bodyPr/>
          <a:lstStyle>
            <a:lvl1pPr>
              <a:defRPr smtClean="0"/>
            </a:lvl1pPr>
          </a:lstStyle>
          <a:p>
            <a:pPr>
              <a:defRPr/>
            </a:pPr>
            <a:fld id="{A9270F0A-9687-4ED1-9030-F863F3EBB358}" type="slidenum">
              <a:rPr lang="zh-CN" altLang="en-US"/>
              <a:pPr>
                <a:defRPr/>
              </a:pPr>
              <a:t>‹#›</a:t>
            </a:fld>
            <a:endParaRPr lang="en-US" altLang="zh-CN"/>
          </a:p>
        </p:txBody>
      </p:sp>
    </p:spTree>
    <p:extLst>
      <p:ext uri="{BB962C8B-B14F-4D97-AF65-F5344CB8AC3E}">
        <p14:creationId xmlns:p14="http://schemas.microsoft.com/office/powerpoint/2010/main" val="3976152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sldNum" sz="quarter" idx="10"/>
          </p:nvPr>
        </p:nvSpPr>
        <p:spPr/>
        <p:txBody>
          <a:bodyPr/>
          <a:lstStyle>
            <a:lvl1pPr>
              <a:defRPr smtClean="0"/>
            </a:lvl1pPr>
          </a:lstStyle>
          <a:p>
            <a:pPr>
              <a:defRPr/>
            </a:pPr>
            <a:fld id="{3742EDF4-99D4-43AC-B7A1-DD46DF6C27A5}" type="slidenum">
              <a:rPr lang="zh-CN" altLang="en-US"/>
              <a:pPr>
                <a:defRPr/>
              </a:pPr>
              <a:t>‹#›</a:t>
            </a:fld>
            <a:endParaRPr lang="en-US" altLang="zh-CN"/>
          </a:p>
        </p:txBody>
      </p:sp>
    </p:spTree>
    <p:extLst>
      <p:ext uri="{BB962C8B-B14F-4D97-AF65-F5344CB8AC3E}">
        <p14:creationId xmlns:p14="http://schemas.microsoft.com/office/powerpoint/2010/main" val="12332510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4313"/>
            <a:ext cx="4013200" cy="4687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2800" y="1484313"/>
            <a:ext cx="4013200" cy="4687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sldNum" sz="quarter" idx="10"/>
          </p:nvPr>
        </p:nvSpPr>
        <p:spPr/>
        <p:txBody>
          <a:bodyPr/>
          <a:lstStyle>
            <a:lvl1pPr>
              <a:defRPr smtClean="0"/>
            </a:lvl1pPr>
          </a:lstStyle>
          <a:p>
            <a:pPr>
              <a:defRPr/>
            </a:pPr>
            <a:fld id="{DF2CB2FF-5154-4100-94F0-FB52737D6946}" type="slidenum">
              <a:rPr lang="zh-CN" altLang="en-US"/>
              <a:pPr>
                <a:defRPr/>
              </a:pPr>
              <a:t>‹#›</a:t>
            </a:fld>
            <a:endParaRPr lang="en-US" altLang="zh-CN"/>
          </a:p>
        </p:txBody>
      </p:sp>
    </p:spTree>
    <p:extLst>
      <p:ext uri="{BB962C8B-B14F-4D97-AF65-F5344CB8AC3E}">
        <p14:creationId xmlns:p14="http://schemas.microsoft.com/office/powerpoint/2010/main" val="27741652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sldNum" sz="quarter" idx="10"/>
          </p:nvPr>
        </p:nvSpPr>
        <p:spPr/>
        <p:txBody>
          <a:bodyPr/>
          <a:lstStyle>
            <a:lvl1pPr>
              <a:defRPr smtClean="0"/>
            </a:lvl1pPr>
          </a:lstStyle>
          <a:p>
            <a:pPr>
              <a:defRPr/>
            </a:pPr>
            <a:fld id="{ADA2C41B-93C0-477A-9882-161A173E2EF5}" type="slidenum">
              <a:rPr lang="zh-CN" altLang="en-US"/>
              <a:pPr>
                <a:defRPr/>
              </a:pPr>
              <a:t>‹#›</a:t>
            </a:fld>
            <a:endParaRPr lang="en-US" altLang="zh-CN"/>
          </a:p>
        </p:txBody>
      </p:sp>
    </p:spTree>
    <p:extLst>
      <p:ext uri="{BB962C8B-B14F-4D97-AF65-F5344CB8AC3E}">
        <p14:creationId xmlns:p14="http://schemas.microsoft.com/office/powerpoint/2010/main" val="4626569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sldNum" sz="quarter" idx="10"/>
          </p:nvPr>
        </p:nvSpPr>
        <p:spPr/>
        <p:txBody>
          <a:bodyPr/>
          <a:lstStyle>
            <a:lvl1pPr>
              <a:defRPr smtClean="0"/>
            </a:lvl1pPr>
          </a:lstStyle>
          <a:p>
            <a:pPr>
              <a:defRPr/>
            </a:pPr>
            <a:fld id="{534533D5-F807-4BA6-964D-5116B061ED89}" type="slidenum">
              <a:rPr lang="zh-CN" altLang="en-US"/>
              <a:pPr>
                <a:defRPr/>
              </a:pPr>
              <a:t>‹#›</a:t>
            </a:fld>
            <a:endParaRPr lang="en-US" altLang="zh-CN"/>
          </a:p>
        </p:txBody>
      </p:sp>
    </p:spTree>
    <p:extLst>
      <p:ext uri="{BB962C8B-B14F-4D97-AF65-F5344CB8AC3E}">
        <p14:creationId xmlns:p14="http://schemas.microsoft.com/office/powerpoint/2010/main" val="15903839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smtClean="0"/>
            </a:lvl1pPr>
          </a:lstStyle>
          <a:p>
            <a:pPr>
              <a:defRPr/>
            </a:pPr>
            <a:fld id="{D9C117D5-3407-431A-8B98-E4485963C317}" type="slidenum">
              <a:rPr lang="zh-CN" altLang="en-US"/>
              <a:pPr>
                <a:defRPr/>
              </a:pPr>
              <a:t>‹#›</a:t>
            </a:fld>
            <a:endParaRPr lang="en-US" altLang="zh-CN"/>
          </a:p>
        </p:txBody>
      </p:sp>
    </p:spTree>
    <p:extLst>
      <p:ext uri="{BB962C8B-B14F-4D97-AF65-F5344CB8AC3E}">
        <p14:creationId xmlns:p14="http://schemas.microsoft.com/office/powerpoint/2010/main" val="192489366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p:txBody>
          <a:bodyPr/>
          <a:lstStyle>
            <a:lvl1pPr>
              <a:defRPr smtClean="0"/>
            </a:lvl1pPr>
          </a:lstStyle>
          <a:p>
            <a:pPr>
              <a:defRPr/>
            </a:pPr>
            <a:fld id="{F3F272F0-F3B8-4E05-884F-04306E7599F4}" type="slidenum">
              <a:rPr lang="zh-CN" altLang="en-US"/>
              <a:pPr>
                <a:defRPr/>
              </a:pPr>
              <a:t>‹#›</a:t>
            </a:fld>
            <a:endParaRPr lang="en-US" altLang="zh-CN"/>
          </a:p>
        </p:txBody>
      </p:sp>
    </p:spTree>
    <p:extLst>
      <p:ext uri="{BB962C8B-B14F-4D97-AF65-F5344CB8AC3E}">
        <p14:creationId xmlns:p14="http://schemas.microsoft.com/office/powerpoint/2010/main" val="4348653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p:txBody>
          <a:bodyPr/>
          <a:lstStyle>
            <a:lvl1pPr>
              <a:defRPr smtClean="0"/>
            </a:lvl1pPr>
          </a:lstStyle>
          <a:p>
            <a:pPr>
              <a:defRPr/>
            </a:pPr>
            <a:fld id="{47023475-1E1C-42CA-9E08-3A3699FDDC99}" type="slidenum">
              <a:rPr lang="zh-CN" altLang="en-US"/>
              <a:pPr>
                <a:defRPr/>
              </a:pPr>
              <a:t>‹#›</a:t>
            </a:fld>
            <a:endParaRPr lang="en-US" altLang="zh-CN"/>
          </a:p>
        </p:txBody>
      </p:sp>
    </p:spTree>
    <p:extLst>
      <p:ext uri="{BB962C8B-B14F-4D97-AF65-F5344CB8AC3E}">
        <p14:creationId xmlns:p14="http://schemas.microsoft.com/office/powerpoint/2010/main" val="9017942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p:txBody>
          <a:bodyPr/>
          <a:lstStyle>
            <a:lvl1pPr>
              <a:defRPr smtClean="0"/>
            </a:lvl1pPr>
          </a:lstStyle>
          <a:p>
            <a:pPr>
              <a:defRPr/>
            </a:pPr>
            <a:fld id="{124ED2E6-8F79-4D1F-BF9A-28C56914B8B3}" type="slidenum">
              <a:rPr lang="zh-CN" altLang="en-US"/>
              <a:pPr>
                <a:defRPr/>
              </a:pPr>
              <a:t>‹#›</a:t>
            </a:fld>
            <a:endParaRPr lang="en-US" altLang="zh-CN"/>
          </a:p>
        </p:txBody>
      </p:sp>
    </p:spTree>
    <p:extLst>
      <p:ext uri="{BB962C8B-B14F-4D97-AF65-F5344CB8AC3E}">
        <p14:creationId xmlns:p14="http://schemas.microsoft.com/office/powerpoint/2010/main" val="190384903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58775"/>
            <a:ext cx="2063750" cy="58134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358775"/>
            <a:ext cx="6038850" cy="5813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p:txBody>
          <a:bodyPr/>
          <a:lstStyle>
            <a:lvl1pPr>
              <a:defRPr smtClean="0"/>
            </a:lvl1pPr>
          </a:lstStyle>
          <a:p>
            <a:pPr>
              <a:defRPr/>
            </a:pPr>
            <a:fld id="{CCEA3114-1CA0-4697-877E-B0D85CA980B0}" type="slidenum">
              <a:rPr lang="zh-CN" altLang="en-US"/>
              <a:pPr>
                <a:defRPr/>
              </a:pPr>
              <a:t>‹#›</a:t>
            </a:fld>
            <a:endParaRPr lang="en-US" altLang="zh-CN"/>
          </a:p>
        </p:txBody>
      </p:sp>
    </p:spTree>
    <p:extLst>
      <p:ext uri="{BB962C8B-B14F-4D97-AF65-F5344CB8AC3E}">
        <p14:creationId xmlns:p14="http://schemas.microsoft.com/office/powerpoint/2010/main" val="205494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smtClean="0"/>
            </a:lvl1pPr>
          </a:lstStyle>
          <a:p>
            <a:pPr>
              <a:defRPr/>
            </a:pPr>
            <a:fld id="{9B8A1D66-73C4-40BB-A0E7-9992A5B13C3F}" type="slidenum">
              <a:rPr lang="zh-CN" altLang="en-US"/>
              <a:pPr>
                <a:defRPr/>
              </a:pPr>
              <a:t>‹#›</a:t>
            </a:fld>
            <a:endParaRPr lang="en-US" altLang="zh-CN"/>
          </a:p>
        </p:txBody>
      </p:sp>
    </p:spTree>
    <p:extLst>
      <p:ext uri="{BB962C8B-B14F-4D97-AF65-F5344CB8AC3E}">
        <p14:creationId xmlns:p14="http://schemas.microsoft.com/office/powerpoint/2010/main" val="2162659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p:txBody>
          <a:bodyPr/>
          <a:lstStyle>
            <a:lvl1pPr>
              <a:defRPr smtClean="0"/>
            </a:lvl1pPr>
          </a:lstStyle>
          <a:p>
            <a:pPr>
              <a:defRPr/>
            </a:pPr>
            <a:fld id="{3ADFDA90-05A5-4773-9E58-41069793AF9D}" type="slidenum">
              <a:rPr lang="zh-CN" altLang="en-US"/>
              <a:pPr>
                <a:defRPr/>
              </a:pPr>
              <a:t>‹#›</a:t>
            </a:fld>
            <a:endParaRPr lang="en-US" altLang="zh-CN"/>
          </a:p>
        </p:txBody>
      </p:sp>
    </p:spTree>
    <p:extLst>
      <p:ext uri="{BB962C8B-B14F-4D97-AF65-F5344CB8AC3E}">
        <p14:creationId xmlns:p14="http://schemas.microsoft.com/office/powerpoint/2010/main" val="4122296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p:txBody>
          <a:bodyPr/>
          <a:lstStyle>
            <a:lvl1pPr>
              <a:defRPr smtClean="0"/>
            </a:lvl1pPr>
          </a:lstStyle>
          <a:p>
            <a:pPr>
              <a:defRPr/>
            </a:pPr>
            <a:fld id="{4D24F6C2-7467-437A-BFB4-DFE44BEDE91F}" type="slidenum">
              <a:rPr lang="zh-CN" altLang="en-US"/>
              <a:pPr>
                <a:defRPr/>
              </a:pPr>
              <a:t>‹#›</a:t>
            </a:fld>
            <a:endParaRPr lang="en-US" altLang="zh-CN"/>
          </a:p>
        </p:txBody>
      </p:sp>
    </p:spTree>
    <p:extLst>
      <p:ext uri="{BB962C8B-B14F-4D97-AF65-F5344CB8AC3E}">
        <p14:creationId xmlns:p14="http://schemas.microsoft.com/office/powerpoint/2010/main" val="3010061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3.vml"/><Relationship Id="rId18"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3.png"/><Relationship Id="rId2" Type="http://schemas.openxmlformats.org/officeDocument/2006/relationships/slideLayout" Target="../slideLayouts/slideLayout13.xml"/><Relationship Id="rId16" Type="http://schemas.openxmlformats.org/officeDocument/2006/relationships/image" Target="../media/image1.png"/><Relationship Id="rId20"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oleObject" Target="../embeddings/oleObject3.bin"/><Relationship Id="rId10" Type="http://schemas.openxmlformats.org/officeDocument/2006/relationships/slideLayout" Target="../slideLayouts/slideLayout21.xml"/><Relationship Id="rId19" Type="http://schemas.openxmlformats.org/officeDocument/2006/relationships/image" Target="../media/image5.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5.vml"/><Relationship Id="rId18" Type="http://schemas.openxmlformats.org/officeDocument/2006/relationships/image" Target="../media/image4.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image" Target="../media/image3.png"/><Relationship Id="rId2" Type="http://schemas.openxmlformats.org/officeDocument/2006/relationships/slideLayout" Target="../slideLayouts/slideLayout24.xml"/><Relationship Id="rId16" Type="http://schemas.openxmlformats.org/officeDocument/2006/relationships/image" Target="../media/image1.png"/><Relationship Id="rId20" Type="http://schemas.openxmlformats.org/officeDocument/2006/relationships/image" Target="../media/image6.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oleObject" Target="../embeddings/oleObject5.bin"/><Relationship Id="rId10" Type="http://schemas.openxmlformats.org/officeDocument/2006/relationships/slideLayout" Target="../slideLayouts/slideLayout32.xml"/><Relationship Id="rId19" Type="http://schemas.openxmlformats.org/officeDocument/2006/relationships/image" Target="../media/image5.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vmlDrawing" Target="../drawings/vmlDrawing7.vml"/><Relationship Id="rId18" Type="http://schemas.openxmlformats.org/officeDocument/2006/relationships/image" Target="../media/image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3.png"/><Relationship Id="rId2" Type="http://schemas.openxmlformats.org/officeDocument/2006/relationships/slideLayout" Target="../slideLayouts/slideLayout35.xml"/><Relationship Id="rId16" Type="http://schemas.openxmlformats.org/officeDocument/2006/relationships/image" Target="../media/image1.png"/><Relationship Id="rId20" Type="http://schemas.openxmlformats.org/officeDocument/2006/relationships/image" Target="../media/image6.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oleObject" Target="../embeddings/oleObject7.bin"/><Relationship Id="rId10" Type="http://schemas.openxmlformats.org/officeDocument/2006/relationships/slideLayout" Target="../slideLayouts/slideLayout43.xml"/><Relationship Id="rId19" Type="http://schemas.openxmlformats.org/officeDocument/2006/relationships/image" Target="../media/image5.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5.xml"/><Relationship Id="rId18" Type="http://schemas.openxmlformats.org/officeDocument/2006/relationships/image" Target="../media/image3.png"/><Relationship Id="rId3" Type="http://schemas.openxmlformats.org/officeDocument/2006/relationships/slideLayout" Target="../slideLayouts/slideLayout47.xml"/><Relationship Id="rId21" Type="http://schemas.openxmlformats.org/officeDocument/2006/relationships/image" Target="../media/image6.png"/><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oleObject" Target="../embeddings/oleObject9.bin"/><Relationship Id="rId20" Type="http://schemas.openxmlformats.org/officeDocument/2006/relationships/image" Target="../media/image5.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2.jpeg"/><Relationship Id="rId10" Type="http://schemas.openxmlformats.org/officeDocument/2006/relationships/slideLayout" Target="../slideLayouts/slideLayout54.xml"/><Relationship Id="rId19" Type="http://schemas.openxmlformats.org/officeDocument/2006/relationships/image" Target="../media/image4.png"/><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vmlDrawing" Target="../drawings/vmlDrawing9.v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vmlDrawing" Target="../drawings/vmlDrawing11.vml"/><Relationship Id="rId18" Type="http://schemas.openxmlformats.org/officeDocument/2006/relationships/image" Target="../media/image4.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17" Type="http://schemas.openxmlformats.org/officeDocument/2006/relationships/image" Target="../media/image3.png"/><Relationship Id="rId2" Type="http://schemas.openxmlformats.org/officeDocument/2006/relationships/slideLayout" Target="../slideLayouts/slideLayout58.xml"/><Relationship Id="rId16" Type="http://schemas.openxmlformats.org/officeDocument/2006/relationships/image" Target="../media/image1.png"/><Relationship Id="rId20" Type="http://schemas.openxmlformats.org/officeDocument/2006/relationships/image" Target="../media/image6.pn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oleObject" Target="../embeddings/oleObject11.bin"/><Relationship Id="rId10" Type="http://schemas.openxmlformats.org/officeDocument/2006/relationships/slideLayout" Target="../slideLayouts/slideLayout66.xml"/><Relationship Id="rId19" Type="http://schemas.openxmlformats.org/officeDocument/2006/relationships/image" Target="../media/image5.png"/><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body" idx="1"/>
          </p:nvPr>
        </p:nvSpPr>
        <p:spPr bwMode="auto">
          <a:xfrm>
            <a:off x="457200" y="1484313"/>
            <a:ext cx="8178800" cy="468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7" name="Rectangle 5"/>
          <p:cNvSpPr>
            <a:spLocks noGrp="1" noChangeArrowheads="1"/>
          </p:cNvSpPr>
          <p:nvPr>
            <p:ph type="title"/>
          </p:nvPr>
        </p:nvSpPr>
        <p:spPr bwMode="auto">
          <a:xfrm>
            <a:off x="381000" y="358775"/>
            <a:ext cx="8229600" cy="685800"/>
          </a:xfrm>
          <a:prstGeom prst="rect">
            <a:avLst/>
          </a:prstGeom>
          <a:solidFill>
            <a:schemeClr val="tx2"/>
          </a:solidFill>
          <a:ln w="19050">
            <a:solidFill>
              <a:schemeClr val="tx1"/>
            </a:solidFill>
            <a:miter lim="800000"/>
            <a:headEnd/>
            <a:tailEnd/>
          </a:ln>
          <a:effectLst>
            <a:outerShdw dist="107763" dir="2700000" algn="ctr" rotWithShape="0">
              <a:srgbClr val="808080"/>
            </a:outerShdw>
          </a:effectLst>
        </p:spPr>
        <p:txBody>
          <a:bodyPr vert="horz" wrap="square" lIns="91440" tIns="45720" rIns="91440" bIns="45720" numCol="1" anchor="b" anchorCtr="0" compatLnSpc="1">
            <a:prstTxWarp prst="textNoShape">
              <a:avLst/>
            </a:prstTxWarp>
          </a:bodyPr>
          <a:lstStyle/>
          <a:p>
            <a:pPr lvl="0"/>
            <a:r>
              <a:rPr lang="en-US" altLang="zh-CN" smtClean="0"/>
              <a:t>Click to edit</a:t>
            </a:r>
          </a:p>
        </p:txBody>
      </p:sp>
      <p:graphicFrame>
        <p:nvGraphicFramePr>
          <p:cNvPr id="1028" name="Object 233"/>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1031" name="位图图像" r:id="rId15" imgW="3258005" imgH="590476" progId="PBrush">
                  <p:embed/>
                </p:oleObj>
              </mc:Choice>
              <mc:Fallback>
                <p:oleObj name="位图图像" r:id="rId15" imgW="3258005" imgH="590476" progId="PBrush">
                  <p:embed/>
                  <p:pic>
                    <p:nvPicPr>
                      <p:cNvPr id="0" name="Object 2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
        <p:nvSpPr>
          <p:cNvPr id="8" name="Rectangle 10"/>
          <p:cNvSpPr>
            <a:spLocks noGrp="1" noChangeArrowheads="1"/>
          </p:cNvSpPr>
          <p:nvPr>
            <p:ph type="sldNum" sz="quarter" idx="4"/>
          </p:nvPr>
        </p:nvSpPr>
        <p:spPr>
          <a:xfrm>
            <a:off x="6875463" y="6381750"/>
            <a:ext cx="2133600" cy="260350"/>
          </a:xfrm>
          <a:prstGeom prst="rect">
            <a:avLst/>
          </a:prstGeom>
          <a:ln/>
        </p:spPr>
        <p:txBody>
          <a:bodyPr vert="horz" wrap="square" lIns="91440" tIns="45720" rIns="91440" bIns="45720" numCol="1" anchor="t" anchorCtr="0" compatLnSpc="1">
            <a:prstTxWarp prst="textNoShape">
              <a:avLst/>
            </a:prstTxWarp>
          </a:bodyPr>
          <a:lstStyle>
            <a:lvl1pPr algn="r">
              <a:spcBef>
                <a:spcPct val="20000"/>
              </a:spcBef>
              <a:buClr>
                <a:schemeClr val="accent2"/>
              </a:buClr>
              <a:defRPr sz="1600" smtClean="0">
                <a:latin typeface="微软雅黑" panose="020B0503020204020204" pitchFamily="34" charset="-122"/>
                <a:ea typeface="微软雅黑" panose="020B0503020204020204" pitchFamily="34" charset="-122"/>
              </a:defRPr>
            </a:lvl1pPr>
          </a:lstStyle>
          <a:p>
            <a:pPr>
              <a:defRPr/>
            </a:pPr>
            <a:fld id="{BDEF241F-BC43-4CE2-BA24-32D30EAE79E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Lst>
  <p:timing>
    <p:tnLst>
      <p:par>
        <p:cTn id="1" dur="indefinite" restart="never" nodeType="tmRoot"/>
      </p:par>
    </p:tnLst>
  </p:timing>
  <p:hf hdr="0" dt="0"/>
  <p:txStyles>
    <p:titleStyle>
      <a:lvl1pPr algn="ctr" rtl="0" eaLnBrk="0" fontAlgn="base" hangingPunct="0">
        <a:spcBef>
          <a:spcPct val="0"/>
        </a:spcBef>
        <a:spcAft>
          <a:spcPct val="0"/>
        </a:spcAft>
        <a:defRPr kumimoji="1" sz="4000" b="1">
          <a:solidFill>
            <a:schemeClr val="bg1"/>
          </a:solidFill>
          <a:latin typeface="+mj-lt"/>
          <a:ea typeface="+mj-ea"/>
          <a:cs typeface="+mj-cs"/>
        </a:defRPr>
      </a:lvl1pPr>
      <a:lvl2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2pPr>
      <a:lvl3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3pPr>
      <a:lvl4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4pPr>
      <a:lvl5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5pPr>
      <a:lvl6pPr marL="4572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6pPr>
      <a:lvl7pPr marL="9144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7pPr>
      <a:lvl8pPr marL="13716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8pPr>
      <a:lvl9pPr marL="18288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9pPr>
    </p:titleStyle>
    <p:bodyStyle>
      <a:lvl1pPr marL="457200" indent="-457200" algn="l" rtl="0" eaLnBrk="0" fontAlgn="base" hangingPunct="0">
        <a:lnSpc>
          <a:spcPct val="120000"/>
        </a:lnSpc>
        <a:spcBef>
          <a:spcPct val="20000"/>
        </a:spcBef>
        <a:spcAft>
          <a:spcPct val="0"/>
        </a:spcAft>
        <a:buClr>
          <a:schemeClr val="accent2"/>
        </a:buClr>
        <a:buFont typeface="Wingdings" panose="05000000000000000000"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anose="05000000000000000000" pitchFamily="2" charset="2"/>
        <a:buBlip>
          <a:blip r:embed="rId17"/>
        </a:buBlip>
        <a:defRPr kumimoji="1" sz="2800" b="1">
          <a:solidFill>
            <a:schemeClr val="tx1"/>
          </a:solidFill>
          <a:latin typeface="楷体_GB2312" pitchFamily="49" charset="-122"/>
          <a:ea typeface="楷体_GB2312" pitchFamily="49" charset="-122"/>
          <a:cs typeface="楷体_GB2312"/>
        </a:defRPr>
      </a:lvl2pPr>
      <a:lvl3pPr marL="1619250" indent="-354013" algn="l" rtl="0" eaLnBrk="0" fontAlgn="base" hangingPunct="0">
        <a:lnSpc>
          <a:spcPct val="120000"/>
        </a:lnSpc>
        <a:spcBef>
          <a:spcPct val="20000"/>
        </a:spcBef>
        <a:spcAft>
          <a:spcPct val="0"/>
        </a:spcAft>
        <a:buClr>
          <a:schemeClr val="accent2"/>
        </a:buClr>
        <a:buBlip>
          <a:blip r:embed="rId18"/>
        </a:buBlip>
        <a:defRPr kumimoji="1" sz="2400" b="1">
          <a:solidFill>
            <a:schemeClr val="tx1"/>
          </a:solidFill>
          <a:latin typeface="+mn-lt"/>
          <a:ea typeface="+mn-ea"/>
          <a:cs typeface="楷体_GB2312"/>
        </a:defRPr>
      </a:lvl3pPr>
      <a:lvl4pPr marL="2152650" indent="-315913" algn="l" rtl="0" eaLnBrk="0" fontAlgn="base" hangingPunct="0">
        <a:lnSpc>
          <a:spcPct val="120000"/>
        </a:lnSpc>
        <a:spcBef>
          <a:spcPct val="20000"/>
        </a:spcBef>
        <a:spcAft>
          <a:spcPct val="0"/>
        </a:spcAft>
        <a:buClr>
          <a:schemeClr val="accent2"/>
        </a:buClr>
        <a:buBlip>
          <a:blip r:embed="rId19"/>
        </a:buBlip>
        <a:defRPr kumimoji="1" sz="2000" b="1">
          <a:solidFill>
            <a:schemeClr val="tx1"/>
          </a:solidFill>
          <a:latin typeface="+mn-lt"/>
          <a:ea typeface="+mn-ea"/>
          <a:cs typeface="楷体_GB2312"/>
        </a:defRPr>
      </a:lvl4pPr>
      <a:lvl5pPr marL="2609850" indent="-269875" algn="l" rtl="0" eaLnBrk="0" fontAlgn="base" hangingPunct="0">
        <a:lnSpc>
          <a:spcPct val="120000"/>
        </a:lnSpc>
        <a:spcBef>
          <a:spcPct val="20000"/>
        </a:spcBef>
        <a:spcAft>
          <a:spcPct val="0"/>
        </a:spcAft>
        <a:buClr>
          <a:schemeClr val="accent2"/>
        </a:buClr>
        <a:buBlip>
          <a:blip r:embed="rId20"/>
        </a:buBlip>
        <a:defRPr kumimoji="1" sz="2000" b="1">
          <a:solidFill>
            <a:schemeClr val="tx1"/>
          </a:solidFill>
          <a:latin typeface="+mn-lt"/>
          <a:ea typeface="+mn-ea"/>
          <a:cs typeface="楷体_GB2312"/>
        </a:defRPr>
      </a:lvl5pPr>
      <a:lvl6pPr marL="30670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4"/>
          <p:cNvSpPr>
            <a:spLocks noGrp="1" noChangeArrowheads="1"/>
          </p:cNvSpPr>
          <p:nvPr>
            <p:ph type="body" idx="1"/>
          </p:nvPr>
        </p:nvSpPr>
        <p:spPr bwMode="auto">
          <a:xfrm>
            <a:off x="457200" y="1484313"/>
            <a:ext cx="8178800" cy="468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51" name="Rectangle 5"/>
          <p:cNvSpPr>
            <a:spLocks noGrp="1" noChangeArrowheads="1"/>
          </p:cNvSpPr>
          <p:nvPr>
            <p:ph type="title"/>
          </p:nvPr>
        </p:nvSpPr>
        <p:spPr bwMode="auto">
          <a:xfrm>
            <a:off x="381000" y="358775"/>
            <a:ext cx="8229600" cy="685800"/>
          </a:xfrm>
          <a:prstGeom prst="rect">
            <a:avLst/>
          </a:prstGeom>
          <a:solidFill>
            <a:schemeClr val="tx2"/>
          </a:solidFill>
          <a:ln w="19050">
            <a:solidFill>
              <a:schemeClr val="tx1"/>
            </a:solidFill>
            <a:miter lim="800000"/>
            <a:headEnd/>
            <a:tailEnd/>
          </a:ln>
          <a:effectLst>
            <a:outerShdw dist="107763" dir="2700000" algn="ctr" rotWithShape="0">
              <a:srgbClr val="808080"/>
            </a:outerShdw>
          </a:effectLst>
        </p:spPr>
        <p:txBody>
          <a:bodyPr vert="horz" wrap="square" lIns="91440" tIns="45720" rIns="91440" bIns="45720" numCol="1" anchor="b" anchorCtr="0" compatLnSpc="1">
            <a:prstTxWarp prst="textNoShape">
              <a:avLst/>
            </a:prstTxWarp>
          </a:bodyPr>
          <a:lstStyle/>
          <a:p>
            <a:pPr lvl="0"/>
            <a:r>
              <a:rPr lang="en-US" altLang="zh-CN" smtClean="0"/>
              <a:t>Click to edit</a:t>
            </a:r>
          </a:p>
        </p:txBody>
      </p:sp>
      <p:graphicFrame>
        <p:nvGraphicFramePr>
          <p:cNvPr id="2052" name="Object 104"/>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2054" name="位图图像" r:id="rId15" imgW="3258005" imgH="590476" progId="PBrush">
                  <p:embed/>
                </p:oleObj>
              </mc:Choice>
              <mc:Fallback>
                <p:oleObj name="位图图像" r:id="rId15" imgW="3258005" imgH="590476" progId="PBrush">
                  <p:embed/>
                  <p:pic>
                    <p:nvPicPr>
                      <p:cNvPr id="0" name="Object 10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kumimoji="1" sz="4000" b="1">
          <a:solidFill>
            <a:schemeClr val="bg1"/>
          </a:solidFill>
          <a:latin typeface="+mj-lt"/>
          <a:ea typeface="+mj-ea"/>
          <a:cs typeface="+mj-cs"/>
        </a:defRPr>
      </a:lvl1pPr>
      <a:lvl2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2pPr>
      <a:lvl3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3pPr>
      <a:lvl4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4pPr>
      <a:lvl5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5pPr>
      <a:lvl6pPr marL="4572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6pPr>
      <a:lvl7pPr marL="9144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7pPr>
      <a:lvl8pPr marL="13716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8pPr>
      <a:lvl9pPr marL="18288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9pPr>
    </p:titleStyle>
    <p:bodyStyle>
      <a:lvl1pPr marL="457200" indent="-457200" algn="l" rtl="0" eaLnBrk="0" fontAlgn="base" hangingPunct="0">
        <a:lnSpc>
          <a:spcPct val="120000"/>
        </a:lnSpc>
        <a:spcBef>
          <a:spcPct val="20000"/>
        </a:spcBef>
        <a:spcAft>
          <a:spcPct val="0"/>
        </a:spcAft>
        <a:buClr>
          <a:schemeClr val="accent2"/>
        </a:buClr>
        <a:buFont typeface="Wingdings" panose="05000000000000000000"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anose="05000000000000000000" pitchFamily="2" charset="2"/>
        <a:buBlip>
          <a:blip r:embed="rId17"/>
        </a:buBlip>
        <a:defRPr kumimoji="1" sz="2800" b="1">
          <a:solidFill>
            <a:schemeClr val="tx1"/>
          </a:solidFill>
          <a:latin typeface="楷体_GB2312" pitchFamily="49" charset="-122"/>
          <a:ea typeface="楷体_GB2312" pitchFamily="49" charset="-122"/>
          <a:cs typeface="楷体_GB2312"/>
        </a:defRPr>
      </a:lvl2pPr>
      <a:lvl3pPr marL="1619250" indent="-354013" algn="l" rtl="0" eaLnBrk="0" fontAlgn="base" hangingPunct="0">
        <a:lnSpc>
          <a:spcPct val="120000"/>
        </a:lnSpc>
        <a:spcBef>
          <a:spcPct val="20000"/>
        </a:spcBef>
        <a:spcAft>
          <a:spcPct val="0"/>
        </a:spcAft>
        <a:buClr>
          <a:schemeClr val="accent2"/>
        </a:buClr>
        <a:buBlip>
          <a:blip r:embed="rId18"/>
        </a:buBlip>
        <a:defRPr kumimoji="1" sz="2400" b="1">
          <a:solidFill>
            <a:schemeClr val="tx1"/>
          </a:solidFill>
          <a:latin typeface="+mn-lt"/>
          <a:ea typeface="+mn-ea"/>
          <a:cs typeface="楷体_GB2312"/>
        </a:defRPr>
      </a:lvl3pPr>
      <a:lvl4pPr marL="2152650" indent="-315913" algn="l" rtl="0" eaLnBrk="0" fontAlgn="base" hangingPunct="0">
        <a:lnSpc>
          <a:spcPct val="120000"/>
        </a:lnSpc>
        <a:spcBef>
          <a:spcPct val="20000"/>
        </a:spcBef>
        <a:spcAft>
          <a:spcPct val="0"/>
        </a:spcAft>
        <a:buClr>
          <a:schemeClr val="accent2"/>
        </a:buClr>
        <a:buBlip>
          <a:blip r:embed="rId19"/>
        </a:buBlip>
        <a:defRPr kumimoji="1" sz="2000" b="1">
          <a:solidFill>
            <a:schemeClr val="tx1"/>
          </a:solidFill>
          <a:latin typeface="+mn-lt"/>
          <a:ea typeface="+mn-ea"/>
          <a:cs typeface="楷体_GB2312"/>
        </a:defRPr>
      </a:lvl4pPr>
      <a:lvl5pPr marL="2609850" indent="-269875" algn="l" rtl="0" eaLnBrk="0" fontAlgn="base" hangingPunct="0">
        <a:lnSpc>
          <a:spcPct val="120000"/>
        </a:lnSpc>
        <a:spcBef>
          <a:spcPct val="20000"/>
        </a:spcBef>
        <a:spcAft>
          <a:spcPct val="0"/>
        </a:spcAft>
        <a:buClr>
          <a:schemeClr val="accent2"/>
        </a:buClr>
        <a:buBlip>
          <a:blip r:embed="rId20"/>
        </a:buBlip>
        <a:defRPr kumimoji="1" sz="2000" b="1">
          <a:solidFill>
            <a:schemeClr val="tx1"/>
          </a:solidFill>
          <a:latin typeface="+mn-lt"/>
          <a:ea typeface="+mn-ea"/>
          <a:cs typeface="楷体_GB2312"/>
        </a:defRPr>
      </a:lvl5pPr>
      <a:lvl6pPr marL="30670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4" name="Rectangle 4"/>
          <p:cNvSpPr>
            <a:spLocks noGrp="1" noChangeArrowheads="1"/>
          </p:cNvSpPr>
          <p:nvPr>
            <p:ph type="body" idx="1"/>
          </p:nvPr>
        </p:nvSpPr>
        <p:spPr bwMode="auto">
          <a:xfrm>
            <a:off x="457200" y="1484313"/>
            <a:ext cx="8178800" cy="468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75" name="Rectangle 5"/>
          <p:cNvSpPr>
            <a:spLocks noGrp="1" noChangeArrowheads="1"/>
          </p:cNvSpPr>
          <p:nvPr>
            <p:ph type="title"/>
          </p:nvPr>
        </p:nvSpPr>
        <p:spPr bwMode="auto">
          <a:xfrm>
            <a:off x="381000" y="358775"/>
            <a:ext cx="8229600" cy="685800"/>
          </a:xfrm>
          <a:prstGeom prst="rect">
            <a:avLst/>
          </a:prstGeom>
          <a:solidFill>
            <a:schemeClr val="tx2"/>
          </a:solidFill>
          <a:ln w="19050">
            <a:solidFill>
              <a:schemeClr val="tx1"/>
            </a:solidFill>
            <a:miter lim="800000"/>
            <a:headEnd/>
            <a:tailEnd/>
          </a:ln>
          <a:effectLst>
            <a:outerShdw dist="107763" dir="2700000" algn="ctr" rotWithShape="0">
              <a:srgbClr val="808080"/>
            </a:outerShdw>
          </a:effectLst>
        </p:spPr>
        <p:txBody>
          <a:bodyPr vert="horz" wrap="square" lIns="91440" tIns="45720" rIns="91440" bIns="45720" numCol="1" anchor="b" anchorCtr="0" compatLnSpc="1">
            <a:prstTxWarp prst="textNoShape">
              <a:avLst/>
            </a:prstTxWarp>
          </a:bodyPr>
          <a:lstStyle/>
          <a:p>
            <a:pPr lvl="0"/>
            <a:r>
              <a:rPr lang="en-US" altLang="zh-CN" smtClean="0"/>
              <a:t>Click to edit</a:t>
            </a:r>
          </a:p>
        </p:txBody>
      </p:sp>
      <p:graphicFrame>
        <p:nvGraphicFramePr>
          <p:cNvPr id="3076" name="Object 78"/>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3079" name="位图图像" r:id="rId15" imgW="3258005" imgH="590476" progId="PBrush">
                  <p:embed/>
                </p:oleObj>
              </mc:Choice>
              <mc:Fallback>
                <p:oleObj name="位图图像" r:id="rId15" imgW="3258005" imgH="590476" progId="PBrush">
                  <p:embed/>
                  <p:pic>
                    <p:nvPicPr>
                      <p:cNvPr id="0" name="Object 7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
        <p:nvSpPr>
          <p:cNvPr id="8" name="Rectangle 10"/>
          <p:cNvSpPr>
            <a:spLocks noGrp="1" noChangeArrowheads="1"/>
          </p:cNvSpPr>
          <p:nvPr>
            <p:ph type="sldNum" sz="quarter" idx="4"/>
          </p:nvPr>
        </p:nvSpPr>
        <p:spPr>
          <a:xfrm>
            <a:off x="6875463" y="6381750"/>
            <a:ext cx="2133600" cy="260350"/>
          </a:xfrm>
          <a:prstGeom prst="rect">
            <a:avLst/>
          </a:prstGeom>
          <a:ln/>
        </p:spPr>
        <p:txBody>
          <a:bodyPr vert="horz" wrap="square" lIns="91440" tIns="45720" rIns="91440" bIns="45720" numCol="1" anchor="t" anchorCtr="0" compatLnSpc="1">
            <a:prstTxWarp prst="textNoShape">
              <a:avLst/>
            </a:prstTxWarp>
          </a:bodyPr>
          <a:lstStyle>
            <a:lvl1pPr algn="r">
              <a:spcBef>
                <a:spcPct val="20000"/>
              </a:spcBef>
              <a:buClr>
                <a:srgbClr val="3333CC"/>
              </a:buClr>
              <a:defRPr sz="1600" smtClean="0">
                <a:solidFill>
                  <a:srgbClr val="000066"/>
                </a:solidFill>
                <a:latin typeface="微软雅黑" panose="020B0503020204020204" pitchFamily="34" charset="-122"/>
                <a:ea typeface="微软雅黑" panose="020B0503020204020204" pitchFamily="34" charset="-122"/>
              </a:defRPr>
            </a:lvl1pPr>
          </a:lstStyle>
          <a:p>
            <a:pPr>
              <a:defRPr/>
            </a:pPr>
            <a:fld id="{34FF3473-F1F7-4416-BBB5-8B63FDD5825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03" r:id="rId1"/>
    <p:sldLayoutId id="2147484204" r:id="rId2"/>
    <p:sldLayoutId id="2147484205" r:id="rId3"/>
    <p:sldLayoutId id="2147484206" r:id="rId4"/>
    <p:sldLayoutId id="2147484207" r:id="rId5"/>
    <p:sldLayoutId id="2147484208" r:id="rId6"/>
    <p:sldLayoutId id="2147484209" r:id="rId7"/>
    <p:sldLayoutId id="2147484210" r:id="rId8"/>
    <p:sldLayoutId id="2147484211" r:id="rId9"/>
    <p:sldLayoutId id="2147484212" r:id="rId10"/>
    <p:sldLayoutId id="2147484213" r:id="rId11"/>
  </p:sldLayoutIdLst>
  <p:timing>
    <p:tnLst>
      <p:par>
        <p:cTn id="1" dur="indefinite" restart="never" nodeType="tmRoot"/>
      </p:par>
    </p:tnLst>
  </p:timing>
  <p:hf hdr="0" dt="0"/>
  <p:txStyles>
    <p:titleStyle>
      <a:lvl1pPr algn="ctr" rtl="0" eaLnBrk="0" fontAlgn="base" hangingPunct="0">
        <a:spcBef>
          <a:spcPct val="0"/>
        </a:spcBef>
        <a:spcAft>
          <a:spcPct val="0"/>
        </a:spcAft>
        <a:defRPr kumimoji="1" sz="4000" b="1">
          <a:solidFill>
            <a:schemeClr val="bg1"/>
          </a:solidFill>
          <a:latin typeface="+mj-lt"/>
          <a:ea typeface="+mj-ea"/>
          <a:cs typeface="+mj-cs"/>
        </a:defRPr>
      </a:lvl1pPr>
      <a:lvl2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2pPr>
      <a:lvl3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3pPr>
      <a:lvl4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4pPr>
      <a:lvl5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5pPr>
      <a:lvl6pPr marL="4572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6pPr>
      <a:lvl7pPr marL="9144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7pPr>
      <a:lvl8pPr marL="13716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8pPr>
      <a:lvl9pPr marL="18288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9pPr>
    </p:titleStyle>
    <p:bodyStyle>
      <a:lvl1pPr marL="457200" indent="-457200" algn="l" rtl="0" eaLnBrk="0" fontAlgn="base" hangingPunct="0">
        <a:lnSpc>
          <a:spcPct val="120000"/>
        </a:lnSpc>
        <a:spcBef>
          <a:spcPct val="20000"/>
        </a:spcBef>
        <a:spcAft>
          <a:spcPct val="0"/>
        </a:spcAft>
        <a:buClr>
          <a:schemeClr val="accent2"/>
        </a:buClr>
        <a:buFont typeface="Wingdings" panose="05000000000000000000"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anose="05000000000000000000" pitchFamily="2" charset="2"/>
        <a:buBlip>
          <a:blip r:embed="rId17"/>
        </a:buBlip>
        <a:defRPr kumimoji="1" sz="2800" b="1">
          <a:solidFill>
            <a:schemeClr val="tx1"/>
          </a:solidFill>
          <a:latin typeface="楷体_GB2312" pitchFamily="49" charset="-122"/>
          <a:ea typeface="楷体_GB2312" pitchFamily="49" charset="-122"/>
          <a:cs typeface="楷体_GB2312"/>
        </a:defRPr>
      </a:lvl2pPr>
      <a:lvl3pPr marL="1619250" indent="-354013" algn="l" rtl="0" eaLnBrk="0" fontAlgn="base" hangingPunct="0">
        <a:lnSpc>
          <a:spcPct val="120000"/>
        </a:lnSpc>
        <a:spcBef>
          <a:spcPct val="20000"/>
        </a:spcBef>
        <a:spcAft>
          <a:spcPct val="0"/>
        </a:spcAft>
        <a:buClr>
          <a:schemeClr val="accent2"/>
        </a:buClr>
        <a:buBlip>
          <a:blip r:embed="rId18"/>
        </a:buBlip>
        <a:defRPr kumimoji="1" sz="2400" b="1">
          <a:solidFill>
            <a:schemeClr val="tx1"/>
          </a:solidFill>
          <a:latin typeface="+mn-lt"/>
          <a:ea typeface="+mn-ea"/>
          <a:cs typeface="楷体_GB2312"/>
        </a:defRPr>
      </a:lvl3pPr>
      <a:lvl4pPr marL="2152650" indent="-315913" algn="l" rtl="0" eaLnBrk="0" fontAlgn="base" hangingPunct="0">
        <a:lnSpc>
          <a:spcPct val="120000"/>
        </a:lnSpc>
        <a:spcBef>
          <a:spcPct val="20000"/>
        </a:spcBef>
        <a:spcAft>
          <a:spcPct val="0"/>
        </a:spcAft>
        <a:buClr>
          <a:schemeClr val="accent2"/>
        </a:buClr>
        <a:buBlip>
          <a:blip r:embed="rId19"/>
        </a:buBlip>
        <a:defRPr kumimoji="1" sz="2000" b="1">
          <a:solidFill>
            <a:schemeClr val="tx1"/>
          </a:solidFill>
          <a:latin typeface="+mn-lt"/>
          <a:ea typeface="+mn-ea"/>
          <a:cs typeface="楷体_GB2312"/>
        </a:defRPr>
      </a:lvl4pPr>
      <a:lvl5pPr marL="2609850" indent="-269875" algn="l" rtl="0" eaLnBrk="0" fontAlgn="base" hangingPunct="0">
        <a:lnSpc>
          <a:spcPct val="120000"/>
        </a:lnSpc>
        <a:spcBef>
          <a:spcPct val="20000"/>
        </a:spcBef>
        <a:spcAft>
          <a:spcPct val="0"/>
        </a:spcAft>
        <a:buClr>
          <a:schemeClr val="accent2"/>
        </a:buClr>
        <a:buBlip>
          <a:blip r:embed="rId20"/>
        </a:buBlip>
        <a:defRPr kumimoji="1" sz="2000" b="1">
          <a:solidFill>
            <a:schemeClr val="tx1"/>
          </a:solidFill>
          <a:latin typeface="+mn-lt"/>
          <a:ea typeface="+mn-ea"/>
          <a:cs typeface="楷体_GB2312"/>
        </a:defRPr>
      </a:lvl5pPr>
      <a:lvl6pPr marL="30670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4"/>
          <p:cNvSpPr>
            <a:spLocks noGrp="1" noChangeArrowheads="1"/>
          </p:cNvSpPr>
          <p:nvPr>
            <p:ph type="body" idx="1"/>
          </p:nvPr>
        </p:nvSpPr>
        <p:spPr bwMode="auto">
          <a:xfrm>
            <a:off x="457200" y="1484313"/>
            <a:ext cx="8178800" cy="468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099" name="Rectangle 5"/>
          <p:cNvSpPr>
            <a:spLocks noGrp="1" noChangeArrowheads="1"/>
          </p:cNvSpPr>
          <p:nvPr>
            <p:ph type="title"/>
          </p:nvPr>
        </p:nvSpPr>
        <p:spPr bwMode="auto">
          <a:xfrm>
            <a:off x="381000" y="358775"/>
            <a:ext cx="8229600" cy="685800"/>
          </a:xfrm>
          <a:prstGeom prst="rect">
            <a:avLst/>
          </a:prstGeom>
          <a:solidFill>
            <a:schemeClr val="tx2"/>
          </a:solidFill>
          <a:ln w="19050">
            <a:solidFill>
              <a:schemeClr val="tx1"/>
            </a:solidFill>
            <a:miter lim="800000"/>
            <a:headEnd/>
            <a:tailEnd/>
          </a:ln>
          <a:effectLst>
            <a:outerShdw dist="107763" dir="2700000" algn="ctr" rotWithShape="0">
              <a:srgbClr val="808080"/>
            </a:outerShdw>
          </a:effectLst>
        </p:spPr>
        <p:txBody>
          <a:bodyPr vert="horz" wrap="square" lIns="91440" tIns="45720" rIns="91440" bIns="45720" numCol="1" anchor="b" anchorCtr="0" compatLnSpc="1">
            <a:prstTxWarp prst="textNoShape">
              <a:avLst/>
            </a:prstTxWarp>
          </a:bodyPr>
          <a:lstStyle/>
          <a:p>
            <a:pPr lvl="0"/>
            <a:r>
              <a:rPr lang="en-US" altLang="zh-CN" smtClean="0"/>
              <a:t>Click to edit</a:t>
            </a:r>
          </a:p>
        </p:txBody>
      </p:sp>
      <p:graphicFrame>
        <p:nvGraphicFramePr>
          <p:cNvPr id="4100" name="Object 36"/>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4103" name="位图图像" r:id="rId15" imgW="3258005" imgH="590476" progId="PBrush">
                  <p:embed/>
                </p:oleObj>
              </mc:Choice>
              <mc:Fallback>
                <p:oleObj name="位图图像" r:id="rId15" imgW="3258005" imgH="590476" progId="PBrush">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
        <p:nvSpPr>
          <p:cNvPr id="8" name="Rectangle 10"/>
          <p:cNvSpPr>
            <a:spLocks noGrp="1" noChangeArrowheads="1"/>
          </p:cNvSpPr>
          <p:nvPr>
            <p:ph type="sldNum" sz="quarter" idx="4"/>
          </p:nvPr>
        </p:nvSpPr>
        <p:spPr>
          <a:xfrm>
            <a:off x="6875463" y="6381750"/>
            <a:ext cx="2133600" cy="260350"/>
          </a:xfrm>
          <a:prstGeom prst="rect">
            <a:avLst/>
          </a:prstGeom>
          <a:ln/>
        </p:spPr>
        <p:txBody>
          <a:bodyPr vert="horz" wrap="square" lIns="91440" tIns="45720" rIns="91440" bIns="45720" numCol="1" anchor="t" anchorCtr="0" compatLnSpc="1">
            <a:prstTxWarp prst="textNoShape">
              <a:avLst/>
            </a:prstTxWarp>
          </a:bodyPr>
          <a:lstStyle>
            <a:lvl1pPr algn="r">
              <a:spcBef>
                <a:spcPct val="20000"/>
              </a:spcBef>
              <a:buClr>
                <a:srgbClr val="3333CC"/>
              </a:buClr>
              <a:defRPr sz="1600" smtClean="0">
                <a:solidFill>
                  <a:srgbClr val="000066"/>
                </a:solidFill>
                <a:latin typeface="微软雅黑" panose="020B0503020204020204" pitchFamily="34" charset="-122"/>
                <a:ea typeface="微软雅黑" panose="020B0503020204020204" pitchFamily="34" charset="-122"/>
              </a:defRPr>
            </a:lvl1pPr>
          </a:lstStyle>
          <a:p>
            <a:pPr>
              <a:defRPr/>
            </a:pPr>
            <a:fld id="{01523E96-8030-4842-8924-32D1CFF01F8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Lst>
  <p:timing>
    <p:tnLst>
      <p:par>
        <p:cTn id="1" dur="indefinite" restart="never" nodeType="tmRoot"/>
      </p:par>
    </p:tnLst>
  </p:timing>
  <p:hf hdr="0" dt="0"/>
  <p:txStyles>
    <p:titleStyle>
      <a:lvl1pPr algn="ctr" rtl="0" eaLnBrk="0" fontAlgn="base" hangingPunct="0">
        <a:spcBef>
          <a:spcPct val="0"/>
        </a:spcBef>
        <a:spcAft>
          <a:spcPct val="0"/>
        </a:spcAft>
        <a:defRPr kumimoji="1" sz="4000" b="1">
          <a:solidFill>
            <a:schemeClr val="bg1"/>
          </a:solidFill>
          <a:latin typeface="+mj-lt"/>
          <a:ea typeface="+mj-ea"/>
          <a:cs typeface="+mj-cs"/>
        </a:defRPr>
      </a:lvl1pPr>
      <a:lvl2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2pPr>
      <a:lvl3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3pPr>
      <a:lvl4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4pPr>
      <a:lvl5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5pPr>
      <a:lvl6pPr marL="4572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6pPr>
      <a:lvl7pPr marL="9144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7pPr>
      <a:lvl8pPr marL="13716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8pPr>
      <a:lvl9pPr marL="18288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9pPr>
    </p:titleStyle>
    <p:bodyStyle>
      <a:lvl1pPr marL="457200" indent="-457200" algn="l" rtl="0" eaLnBrk="0" fontAlgn="base" hangingPunct="0">
        <a:lnSpc>
          <a:spcPct val="120000"/>
        </a:lnSpc>
        <a:spcBef>
          <a:spcPct val="20000"/>
        </a:spcBef>
        <a:spcAft>
          <a:spcPct val="0"/>
        </a:spcAft>
        <a:buClr>
          <a:schemeClr val="accent2"/>
        </a:buClr>
        <a:buFont typeface="Wingdings" panose="05000000000000000000"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anose="05000000000000000000" pitchFamily="2" charset="2"/>
        <a:buBlip>
          <a:blip r:embed="rId17"/>
        </a:buBlip>
        <a:defRPr kumimoji="1" sz="2800" b="1">
          <a:solidFill>
            <a:schemeClr val="tx1"/>
          </a:solidFill>
          <a:latin typeface="楷体_GB2312" pitchFamily="49" charset="-122"/>
          <a:ea typeface="楷体_GB2312" pitchFamily="49" charset="-122"/>
          <a:cs typeface="楷体_GB2312"/>
        </a:defRPr>
      </a:lvl2pPr>
      <a:lvl3pPr marL="1619250" indent="-354013" algn="l" rtl="0" eaLnBrk="0" fontAlgn="base" hangingPunct="0">
        <a:lnSpc>
          <a:spcPct val="120000"/>
        </a:lnSpc>
        <a:spcBef>
          <a:spcPct val="20000"/>
        </a:spcBef>
        <a:spcAft>
          <a:spcPct val="0"/>
        </a:spcAft>
        <a:buClr>
          <a:schemeClr val="accent2"/>
        </a:buClr>
        <a:buBlip>
          <a:blip r:embed="rId18"/>
        </a:buBlip>
        <a:defRPr kumimoji="1" sz="2400" b="1">
          <a:solidFill>
            <a:schemeClr val="tx1"/>
          </a:solidFill>
          <a:latin typeface="+mn-lt"/>
          <a:ea typeface="+mn-ea"/>
          <a:cs typeface="楷体_GB2312"/>
        </a:defRPr>
      </a:lvl3pPr>
      <a:lvl4pPr marL="2152650" indent="-315913" algn="l" rtl="0" eaLnBrk="0" fontAlgn="base" hangingPunct="0">
        <a:lnSpc>
          <a:spcPct val="120000"/>
        </a:lnSpc>
        <a:spcBef>
          <a:spcPct val="20000"/>
        </a:spcBef>
        <a:spcAft>
          <a:spcPct val="0"/>
        </a:spcAft>
        <a:buClr>
          <a:schemeClr val="accent2"/>
        </a:buClr>
        <a:buBlip>
          <a:blip r:embed="rId19"/>
        </a:buBlip>
        <a:defRPr kumimoji="1" sz="2000" b="1">
          <a:solidFill>
            <a:schemeClr val="tx1"/>
          </a:solidFill>
          <a:latin typeface="+mn-lt"/>
          <a:ea typeface="+mn-ea"/>
          <a:cs typeface="楷体_GB2312"/>
        </a:defRPr>
      </a:lvl4pPr>
      <a:lvl5pPr marL="2609850" indent="-269875" algn="l" rtl="0" eaLnBrk="0" fontAlgn="base" hangingPunct="0">
        <a:lnSpc>
          <a:spcPct val="120000"/>
        </a:lnSpc>
        <a:spcBef>
          <a:spcPct val="20000"/>
        </a:spcBef>
        <a:spcAft>
          <a:spcPct val="0"/>
        </a:spcAft>
        <a:buClr>
          <a:schemeClr val="accent2"/>
        </a:buClr>
        <a:buBlip>
          <a:blip r:embed="rId20"/>
        </a:buBlip>
        <a:defRPr kumimoji="1" sz="2000" b="1">
          <a:solidFill>
            <a:schemeClr val="tx1"/>
          </a:solidFill>
          <a:latin typeface="+mn-lt"/>
          <a:ea typeface="+mn-ea"/>
          <a:cs typeface="楷体_GB2312"/>
        </a:defRPr>
      </a:lvl5pPr>
      <a:lvl6pPr marL="30670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5122" name="Rectangle 4"/>
          <p:cNvSpPr>
            <a:spLocks noGrp="1" noChangeArrowheads="1"/>
          </p:cNvSpPr>
          <p:nvPr>
            <p:ph type="body" idx="1"/>
          </p:nvPr>
        </p:nvSpPr>
        <p:spPr bwMode="auto">
          <a:xfrm>
            <a:off x="457200" y="1484313"/>
            <a:ext cx="8178800" cy="468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123" name="Rectangle 5"/>
          <p:cNvSpPr>
            <a:spLocks noGrp="1" noChangeArrowheads="1"/>
          </p:cNvSpPr>
          <p:nvPr>
            <p:ph type="title"/>
          </p:nvPr>
        </p:nvSpPr>
        <p:spPr bwMode="auto">
          <a:xfrm>
            <a:off x="381000" y="358775"/>
            <a:ext cx="8229600" cy="685800"/>
          </a:xfrm>
          <a:prstGeom prst="rect">
            <a:avLst/>
          </a:prstGeom>
          <a:solidFill>
            <a:schemeClr val="tx2"/>
          </a:solidFill>
          <a:ln w="19050">
            <a:solidFill>
              <a:schemeClr val="tx1"/>
            </a:solidFill>
            <a:miter lim="800000"/>
            <a:headEnd/>
            <a:tailEnd/>
          </a:ln>
          <a:effectLst>
            <a:outerShdw dist="107763" dir="2700000" algn="ctr" rotWithShape="0">
              <a:srgbClr val="808080"/>
            </a:outerShdw>
          </a:effectLst>
        </p:spPr>
        <p:txBody>
          <a:bodyPr vert="horz" wrap="square" lIns="91440" tIns="45720" rIns="91440" bIns="45720" numCol="1" anchor="b" anchorCtr="0" compatLnSpc="1">
            <a:prstTxWarp prst="textNoShape">
              <a:avLst/>
            </a:prstTxWarp>
          </a:bodyPr>
          <a:lstStyle/>
          <a:p>
            <a:pPr lvl="0"/>
            <a:r>
              <a:rPr lang="en-US" altLang="zh-CN" smtClean="0"/>
              <a:t>Click to edit</a:t>
            </a:r>
          </a:p>
        </p:txBody>
      </p:sp>
      <p:graphicFrame>
        <p:nvGraphicFramePr>
          <p:cNvPr id="5124" name="Object 17"/>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5127" name="位图图像" r:id="rId16" imgW="3258005" imgH="590476" progId="PBrush">
                  <p:embed/>
                </p:oleObj>
              </mc:Choice>
              <mc:Fallback>
                <p:oleObj name="位图图像" r:id="rId16" imgW="3258005" imgH="590476" progId="PBrush">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
        <p:nvSpPr>
          <p:cNvPr id="109578" name="Rectangle 10"/>
          <p:cNvSpPr>
            <a:spLocks noGrp="1" noChangeArrowheads="1"/>
          </p:cNvSpPr>
          <p:nvPr>
            <p:ph type="sldNum" sz="quarter" idx="4"/>
          </p:nvPr>
        </p:nvSpPr>
        <p:spPr bwMode="auto">
          <a:xfrm>
            <a:off x="6732588" y="6381750"/>
            <a:ext cx="2133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smtClean="0">
                <a:solidFill>
                  <a:srgbClr val="000066"/>
                </a:solidFill>
                <a:latin typeface="Times New Roman" panose="02020603050405020304" pitchFamily="18" charset="0"/>
              </a:defRPr>
            </a:lvl1pPr>
          </a:lstStyle>
          <a:p>
            <a:pPr>
              <a:defRPr/>
            </a:pPr>
            <a:fld id="{1C1683D3-AAD7-48B5-A4AA-22386BCB731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 id="2147484236"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000" b="1">
          <a:solidFill>
            <a:schemeClr val="bg1"/>
          </a:solidFill>
          <a:latin typeface="+mj-lt"/>
          <a:ea typeface="+mj-ea"/>
          <a:cs typeface="+mj-cs"/>
        </a:defRPr>
      </a:lvl1pPr>
      <a:lvl2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2pPr>
      <a:lvl3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3pPr>
      <a:lvl4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4pPr>
      <a:lvl5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5pPr>
      <a:lvl6pPr marL="4572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6pPr>
      <a:lvl7pPr marL="9144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7pPr>
      <a:lvl8pPr marL="13716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8pPr>
      <a:lvl9pPr marL="18288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9pPr>
    </p:titleStyle>
    <p:bodyStyle>
      <a:lvl1pPr marL="457200" indent="-457200" algn="l" rtl="0" eaLnBrk="0" fontAlgn="base" hangingPunct="0">
        <a:lnSpc>
          <a:spcPct val="120000"/>
        </a:lnSpc>
        <a:spcBef>
          <a:spcPct val="20000"/>
        </a:spcBef>
        <a:spcAft>
          <a:spcPct val="0"/>
        </a:spcAft>
        <a:buClr>
          <a:schemeClr val="accent2"/>
        </a:buClr>
        <a:buFont typeface="Wingdings" panose="05000000000000000000"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anose="05000000000000000000" pitchFamily="2" charset="2"/>
        <a:buBlip>
          <a:blip r:embed="rId18"/>
        </a:buBlip>
        <a:defRPr kumimoji="1" sz="2800" b="1">
          <a:solidFill>
            <a:schemeClr val="tx1"/>
          </a:solidFill>
          <a:latin typeface="楷体_GB2312" pitchFamily="49" charset="-122"/>
          <a:ea typeface="楷体_GB2312" pitchFamily="49" charset="-122"/>
          <a:cs typeface="楷体_GB2312"/>
        </a:defRPr>
      </a:lvl2pPr>
      <a:lvl3pPr marL="1619250" indent="-354013" algn="l" rtl="0" eaLnBrk="0" fontAlgn="base" hangingPunct="0">
        <a:lnSpc>
          <a:spcPct val="120000"/>
        </a:lnSpc>
        <a:spcBef>
          <a:spcPct val="20000"/>
        </a:spcBef>
        <a:spcAft>
          <a:spcPct val="0"/>
        </a:spcAft>
        <a:buClr>
          <a:schemeClr val="accent2"/>
        </a:buClr>
        <a:buBlip>
          <a:blip r:embed="rId19"/>
        </a:buBlip>
        <a:defRPr kumimoji="1" sz="2400" b="1">
          <a:solidFill>
            <a:schemeClr val="tx1"/>
          </a:solidFill>
          <a:latin typeface="+mn-lt"/>
          <a:ea typeface="+mn-ea"/>
          <a:cs typeface="楷体_GB2312"/>
        </a:defRPr>
      </a:lvl3pPr>
      <a:lvl4pPr marL="2152650" indent="-315913" algn="l" rtl="0" eaLnBrk="0" fontAlgn="base" hangingPunct="0">
        <a:lnSpc>
          <a:spcPct val="120000"/>
        </a:lnSpc>
        <a:spcBef>
          <a:spcPct val="20000"/>
        </a:spcBef>
        <a:spcAft>
          <a:spcPct val="0"/>
        </a:spcAft>
        <a:buClr>
          <a:schemeClr val="accent2"/>
        </a:buClr>
        <a:buBlip>
          <a:blip r:embed="rId20"/>
        </a:buBlip>
        <a:defRPr kumimoji="1" sz="2000" b="1">
          <a:solidFill>
            <a:schemeClr val="tx1"/>
          </a:solidFill>
          <a:latin typeface="+mn-lt"/>
          <a:ea typeface="+mn-ea"/>
          <a:cs typeface="楷体_GB2312"/>
        </a:defRPr>
      </a:lvl4pPr>
      <a:lvl5pPr marL="2609850" indent="-269875" algn="l" rtl="0" eaLnBrk="0" fontAlgn="base" hangingPunct="0">
        <a:lnSpc>
          <a:spcPct val="120000"/>
        </a:lnSpc>
        <a:spcBef>
          <a:spcPct val="20000"/>
        </a:spcBef>
        <a:spcAft>
          <a:spcPct val="0"/>
        </a:spcAft>
        <a:buClr>
          <a:schemeClr val="accent2"/>
        </a:buClr>
        <a:buBlip>
          <a:blip r:embed="rId21"/>
        </a:buBlip>
        <a:defRPr kumimoji="1" sz="2000" b="1">
          <a:solidFill>
            <a:schemeClr val="tx1"/>
          </a:solidFill>
          <a:latin typeface="+mn-lt"/>
          <a:ea typeface="+mn-ea"/>
          <a:cs typeface="楷体_GB2312"/>
        </a:defRPr>
      </a:lvl5pPr>
      <a:lvl6pPr marL="3067050" indent="-269875" algn="l" rtl="0" eaLnBrk="0" fontAlgn="base" hangingPunct="0">
        <a:lnSpc>
          <a:spcPct val="120000"/>
        </a:lnSpc>
        <a:spcBef>
          <a:spcPct val="20000"/>
        </a:spcBef>
        <a:spcAft>
          <a:spcPct val="0"/>
        </a:spcAft>
        <a:buClr>
          <a:schemeClr val="accent2"/>
        </a:buClr>
        <a:buBlip>
          <a:blip r:embed="rId21"/>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21"/>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21"/>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21"/>
        </a:buBlip>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6146" name="Rectangle 4"/>
          <p:cNvSpPr>
            <a:spLocks noGrp="1" noChangeArrowheads="1"/>
          </p:cNvSpPr>
          <p:nvPr>
            <p:ph type="body" idx="1"/>
          </p:nvPr>
        </p:nvSpPr>
        <p:spPr bwMode="auto">
          <a:xfrm>
            <a:off x="457200" y="1484313"/>
            <a:ext cx="8178800" cy="468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147" name="Rectangle 5"/>
          <p:cNvSpPr>
            <a:spLocks noGrp="1" noChangeArrowheads="1"/>
          </p:cNvSpPr>
          <p:nvPr>
            <p:ph type="title"/>
          </p:nvPr>
        </p:nvSpPr>
        <p:spPr bwMode="auto">
          <a:xfrm>
            <a:off x="381000" y="358775"/>
            <a:ext cx="8229600" cy="685800"/>
          </a:xfrm>
          <a:prstGeom prst="rect">
            <a:avLst/>
          </a:prstGeom>
          <a:solidFill>
            <a:schemeClr val="tx2"/>
          </a:solidFill>
          <a:ln w="19050">
            <a:solidFill>
              <a:schemeClr val="tx1"/>
            </a:solidFill>
            <a:miter lim="800000"/>
            <a:headEnd/>
            <a:tailEnd/>
          </a:ln>
          <a:effectLst>
            <a:outerShdw dist="107763" dir="2700000" algn="ctr" rotWithShape="0">
              <a:srgbClr val="808080"/>
            </a:outerShdw>
          </a:effectLst>
        </p:spPr>
        <p:txBody>
          <a:bodyPr vert="horz" wrap="square" lIns="91440" tIns="45720" rIns="91440" bIns="45720" numCol="1" anchor="b" anchorCtr="0" compatLnSpc="1">
            <a:prstTxWarp prst="textNoShape">
              <a:avLst/>
            </a:prstTxWarp>
          </a:bodyPr>
          <a:lstStyle/>
          <a:p>
            <a:pPr lvl="0"/>
            <a:r>
              <a:rPr lang="en-US" altLang="zh-CN" smtClean="0"/>
              <a:t>Click to edit</a:t>
            </a:r>
          </a:p>
        </p:txBody>
      </p:sp>
      <p:graphicFrame>
        <p:nvGraphicFramePr>
          <p:cNvPr id="6148" name="Object 13"/>
          <p:cNvGraphicFramePr>
            <a:graphicFrameLocks noChangeAspect="1"/>
          </p:cNvGraphicFramePr>
          <p:nvPr/>
        </p:nvGraphicFramePr>
        <p:xfrm>
          <a:off x="5886450" y="6267450"/>
          <a:ext cx="3257550" cy="590550"/>
        </p:xfrm>
        <a:graphic>
          <a:graphicData uri="http://schemas.openxmlformats.org/presentationml/2006/ole">
            <mc:AlternateContent xmlns:mc="http://schemas.openxmlformats.org/markup-compatibility/2006">
              <mc:Choice xmlns:v="urn:schemas-microsoft-com:vml" Requires="v">
                <p:oleObj spid="_x0000_s6151" name="位图图像" r:id="rId15" imgW="3258005" imgH="590476" progId="PBrush">
                  <p:embed/>
                </p:oleObj>
              </mc:Choice>
              <mc:Fallback>
                <p:oleObj name="位图图像" r:id="rId15" imgW="3258005" imgH="590476" progId="PBrush">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86450" y="6267450"/>
                        <a:ext cx="3257550" cy="590550"/>
                      </a:xfrm>
                      <a:prstGeom prst="rect">
                        <a:avLst/>
                      </a:prstGeom>
                      <a:noFill/>
                      <a:ln>
                        <a:noFill/>
                      </a:ln>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rgbClr val="000066"/>
                            </a:solidFill>
                            <a:miter lim="800000"/>
                            <a:headEnd/>
                            <a:tailEnd/>
                          </a14:hiddenLine>
                        </a:ext>
                      </a:extLst>
                    </p:spPr>
                  </p:pic>
                </p:oleObj>
              </mc:Fallback>
            </mc:AlternateContent>
          </a:graphicData>
        </a:graphic>
      </p:graphicFrame>
      <p:sp>
        <p:nvSpPr>
          <p:cNvPr id="8" name="Rectangle 10"/>
          <p:cNvSpPr>
            <a:spLocks noGrp="1" noChangeArrowheads="1"/>
          </p:cNvSpPr>
          <p:nvPr>
            <p:ph type="sldNum" sz="quarter" idx="4"/>
          </p:nvPr>
        </p:nvSpPr>
        <p:spPr>
          <a:xfrm>
            <a:off x="7010400" y="6381750"/>
            <a:ext cx="2133600" cy="260350"/>
          </a:xfrm>
          <a:prstGeom prst="rect">
            <a:avLst/>
          </a:prstGeom>
          <a:ln/>
        </p:spPr>
        <p:txBody>
          <a:bodyPr vert="horz" wrap="square" lIns="91440" tIns="45720" rIns="91440" bIns="45720" numCol="1" anchor="t" anchorCtr="0" compatLnSpc="1">
            <a:prstTxWarp prst="textNoShape">
              <a:avLst/>
            </a:prstTxWarp>
          </a:bodyPr>
          <a:lstStyle>
            <a:lvl1pPr algn="r">
              <a:spcBef>
                <a:spcPct val="20000"/>
              </a:spcBef>
              <a:buClr>
                <a:srgbClr val="3333CC"/>
              </a:buClr>
              <a:defRPr sz="1600" smtClean="0">
                <a:solidFill>
                  <a:srgbClr val="000066"/>
                </a:solidFill>
                <a:latin typeface="微软雅黑" panose="020B0503020204020204" pitchFamily="34" charset="-122"/>
                <a:ea typeface="微软雅黑" panose="020B0503020204020204" pitchFamily="34" charset="-122"/>
              </a:defRPr>
            </a:lvl1pPr>
          </a:lstStyle>
          <a:p>
            <a:pPr>
              <a:defRPr/>
            </a:pPr>
            <a:fld id="{27EFBE5D-095C-41D2-B3E3-DD56399DEAA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p:timing>
    <p:tnLst>
      <p:par>
        <p:cTn id="1" dur="indefinite" restart="never" nodeType="tmRoot"/>
      </p:par>
    </p:tnLst>
  </p:timing>
  <p:hf hdr="0" dt="0"/>
  <p:txStyles>
    <p:titleStyle>
      <a:lvl1pPr algn="ctr" rtl="0" eaLnBrk="0" fontAlgn="base" hangingPunct="0">
        <a:spcBef>
          <a:spcPct val="0"/>
        </a:spcBef>
        <a:spcAft>
          <a:spcPct val="0"/>
        </a:spcAft>
        <a:defRPr kumimoji="1" sz="4000" b="1">
          <a:solidFill>
            <a:schemeClr val="bg1"/>
          </a:solidFill>
          <a:latin typeface="+mj-lt"/>
          <a:ea typeface="+mj-ea"/>
          <a:cs typeface="+mj-cs"/>
        </a:defRPr>
      </a:lvl1pPr>
      <a:lvl2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2pPr>
      <a:lvl3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3pPr>
      <a:lvl4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4pPr>
      <a:lvl5pPr algn="ctr" rtl="0" eaLnBrk="0" fontAlgn="base" hangingPunct="0">
        <a:spcBef>
          <a:spcPct val="0"/>
        </a:spcBef>
        <a:spcAft>
          <a:spcPct val="0"/>
        </a:spcAft>
        <a:defRPr kumimoji="1" sz="4000" b="1">
          <a:solidFill>
            <a:schemeClr val="bg1"/>
          </a:solidFill>
          <a:latin typeface="隶书" pitchFamily="49" charset="-122"/>
          <a:ea typeface="隶书" pitchFamily="49" charset="-122"/>
        </a:defRPr>
      </a:lvl5pPr>
      <a:lvl6pPr marL="4572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6pPr>
      <a:lvl7pPr marL="9144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7pPr>
      <a:lvl8pPr marL="13716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8pPr>
      <a:lvl9pPr marL="1828800" algn="ctr" rtl="0" eaLnBrk="0" fontAlgn="base" hangingPunct="0">
        <a:spcBef>
          <a:spcPct val="0"/>
        </a:spcBef>
        <a:spcAft>
          <a:spcPct val="0"/>
        </a:spcAft>
        <a:defRPr kumimoji="1" sz="4000" b="1">
          <a:solidFill>
            <a:schemeClr val="bg1"/>
          </a:solidFill>
          <a:latin typeface="隶书" pitchFamily="49" charset="-122"/>
          <a:ea typeface="隶书" pitchFamily="49" charset="-122"/>
        </a:defRPr>
      </a:lvl9pPr>
    </p:titleStyle>
    <p:bodyStyle>
      <a:lvl1pPr marL="457200" indent="-457200" algn="l" rtl="0" eaLnBrk="0" fontAlgn="base" hangingPunct="0">
        <a:lnSpc>
          <a:spcPct val="120000"/>
        </a:lnSpc>
        <a:spcBef>
          <a:spcPct val="20000"/>
        </a:spcBef>
        <a:spcAft>
          <a:spcPct val="0"/>
        </a:spcAft>
        <a:buClr>
          <a:schemeClr val="accent2"/>
        </a:buClr>
        <a:buFont typeface="Wingdings" panose="05000000000000000000"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anose="05000000000000000000" pitchFamily="2" charset="2"/>
        <a:buBlip>
          <a:blip r:embed="rId17"/>
        </a:buBlip>
        <a:defRPr kumimoji="1" sz="2800" b="1">
          <a:solidFill>
            <a:schemeClr val="tx1"/>
          </a:solidFill>
          <a:latin typeface="楷体_GB2312" pitchFamily="49" charset="-122"/>
          <a:ea typeface="楷体_GB2312" pitchFamily="49" charset="-122"/>
          <a:cs typeface="楷体_GB2312"/>
        </a:defRPr>
      </a:lvl2pPr>
      <a:lvl3pPr marL="1619250" indent="-354013" algn="l" rtl="0" eaLnBrk="0" fontAlgn="base" hangingPunct="0">
        <a:lnSpc>
          <a:spcPct val="120000"/>
        </a:lnSpc>
        <a:spcBef>
          <a:spcPct val="20000"/>
        </a:spcBef>
        <a:spcAft>
          <a:spcPct val="0"/>
        </a:spcAft>
        <a:buClr>
          <a:schemeClr val="accent2"/>
        </a:buClr>
        <a:buBlip>
          <a:blip r:embed="rId18"/>
        </a:buBlip>
        <a:defRPr kumimoji="1" sz="2400" b="1">
          <a:solidFill>
            <a:schemeClr val="tx1"/>
          </a:solidFill>
          <a:latin typeface="+mn-lt"/>
          <a:ea typeface="+mn-ea"/>
          <a:cs typeface="楷体_GB2312"/>
        </a:defRPr>
      </a:lvl3pPr>
      <a:lvl4pPr marL="2152650" indent="-315913" algn="l" rtl="0" eaLnBrk="0" fontAlgn="base" hangingPunct="0">
        <a:lnSpc>
          <a:spcPct val="120000"/>
        </a:lnSpc>
        <a:spcBef>
          <a:spcPct val="20000"/>
        </a:spcBef>
        <a:spcAft>
          <a:spcPct val="0"/>
        </a:spcAft>
        <a:buClr>
          <a:schemeClr val="accent2"/>
        </a:buClr>
        <a:buBlip>
          <a:blip r:embed="rId19"/>
        </a:buBlip>
        <a:defRPr kumimoji="1" sz="2000" b="1">
          <a:solidFill>
            <a:schemeClr val="tx1"/>
          </a:solidFill>
          <a:latin typeface="+mn-lt"/>
          <a:ea typeface="+mn-ea"/>
          <a:cs typeface="楷体_GB2312"/>
        </a:defRPr>
      </a:lvl4pPr>
      <a:lvl5pPr marL="2609850" indent="-269875" algn="l" rtl="0" eaLnBrk="0" fontAlgn="base" hangingPunct="0">
        <a:lnSpc>
          <a:spcPct val="120000"/>
        </a:lnSpc>
        <a:spcBef>
          <a:spcPct val="20000"/>
        </a:spcBef>
        <a:spcAft>
          <a:spcPct val="0"/>
        </a:spcAft>
        <a:buClr>
          <a:schemeClr val="accent2"/>
        </a:buClr>
        <a:buBlip>
          <a:blip r:embed="rId20"/>
        </a:buBlip>
        <a:defRPr kumimoji="1" sz="2000" b="1">
          <a:solidFill>
            <a:schemeClr val="tx1"/>
          </a:solidFill>
          <a:latin typeface="+mn-lt"/>
          <a:ea typeface="+mn-ea"/>
          <a:cs typeface="楷体_GB2312"/>
        </a:defRPr>
      </a:lvl5pPr>
      <a:lvl6pPr marL="30670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20"/>
        </a:buBlip>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image" Target="../media/image3.png"/><Relationship Id="rId7" Type="http://schemas.openxmlformats.org/officeDocument/2006/relationships/diagramData" Target="../diagrams/data11.xml"/><Relationship Id="rId2" Type="http://schemas.openxmlformats.org/officeDocument/2006/relationships/slideLayout" Target="../slideLayouts/slideLayout13.xml"/><Relationship Id="rId1" Type="http://schemas.openxmlformats.org/officeDocument/2006/relationships/tags" Target="../tags/tag78.xml"/><Relationship Id="rId6" Type="http://schemas.openxmlformats.org/officeDocument/2006/relationships/image" Target="../media/image6.png"/><Relationship Id="rId11" Type="http://schemas.microsoft.com/office/2007/relationships/diagramDrawing" Target="../diagrams/drawing11.xml"/><Relationship Id="rId5" Type="http://schemas.openxmlformats.org/officeDocument/2006/relationships/image" Target="../media/image5.png"/><Relationship Id="rId10" Type="http://schemas.openxmlformats.org/officeDocument/2006/relationships/diagramColors" Target="../diagrams/colors11.xml"/><Relationship Id="rId4" Type="http://schemas.openxmlformats.org/officeDocument/2006/relationships/image" Target="../media/image4.png"/><Relationship Id="rId9" Type="http://schemas.openxmlformats.org/officeDocument/2006/relationships/diagramQuickStyle" Target="../diagrams/quickStyle11.xml"/></Relationships>
</file>

<file path=ppt/slides/_rels/slide10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png"/><Relationship Id="rId7" Type="http://schemas.openxmlformats.org/officeDocument/2006/relationships/image" Target="../media/image32.png"/><Relationship Id="rId2" Type="http://schemas.openxmlformats.org/officeDocument/2006/relationships/slideLayout" Target="../slideLayouts/slideLayout13.xml"/><Relationship Id="rId1" Type="http://schemas.openxmlformats.org/officeDocument/2006/relationships/tags" Target="../tags/tag7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slideLayout" Target="../slideLayouts/slideLayout13.xml"/><Relationship Id="rId1" Type="http://schemas.openxmlformats.org/officeDocument/2006/relationships/tags" Target="../tags/tag8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8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8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8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6.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image" Target="../media/image3.png"/><Relationship Id="rId7" Type="http://schemas.openxmlformats.org/officeDocument/2006/relationships/diagramData" Target="../diagrams/data12.xml"/><Relationship Id="rId2" Type="http://schemas.openxmlformats.org/officeDocument/2006/relationships/slideLayout" Target="../slideLayouts/slideLayout13.xml"/><Relationship Id="rId1" Type="http://schemas.openxmlformats.org/officeDocument/2006/relationships/tags" Target="../tags/tag84.xml"/><Relationship Id="rId6" Type="http://schemas.openxmlformats.org/officeDocument/2006/relationships/image" Target="../media/image6.png"/><Relationship Id="rId11" Type="http://schemas.microsoft.com/office/2007/relationships/diagramDrawing" Target="../diagrams/drawing12.xml"/><Relationship Id="rId5" Type="http://schemas.openxmlformats.org/officeDocument/2006/relationships/image" Target="../media/image5.png"/><Relationship Id="rId10" Type="http://schemas.openxmlformats.org/officeDocument/2006/relationships/diagramColors" Target="../diagrams/colors12.xml"/><Relationship Id="rId4" Type="http://schemas.openxmlformats.org/officeDocument/2006/relationships/image" Target="../media/image4.png"/><Relationship Id="rId9" Type="http://schemas.openxmlformats.org/officeDocument/2006/relationships/diagramQuickStyle" Target="../diagrams/quickStyle12.xml"/></Relationships>
</file>

<file path=ppt/slides/_rels/slide107.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image" Target="../media/image3.png"/><Relationship Id="rId7" Type="http://schemas.openxmlformats.org/officeDocument/2006/relationships/diagramData" Target="../diagrams/data13.xml"/><Relationship Id="rId2" Type="http://schemas.openxmlformats.org/officeDocument/2006/relationships/slideLayout" Target="../slideLayouts/slideLayout13.xml"/><Relationship Id="rId1" Type="http://schemas.openxmlformats.org/officeDocument/2006/relationships/tags" Target="../tags/tag85.xml"/><Relationship Id="rId6" Type="http://schemas.openxmlformats.org/officeDocument/2006/relationships/image" Target="../media/image6.png"/><Relationship Id="rId11" Type="http://schemas.microsoft.com/office/2007/relationships/diagramDrawing" Target="../diagrams/drawing13.xml"/><Relationship Id="rId5" Type="http://schemas.openxmlformats.org/officeDocument/2006/relationships/image" Target="../media/image5.png"/><Relationship Id="rId10" Type="http://schemas.openxmlformats.org/officeDocument/2006/relationships/diagramColors" Target="../diagrams/colors13.xml"/><Relationship Id="rId4" Type="http://schemas.openxmlformats.org/officeDocument/2006/relationships/image" Target="../media/image4.png"/><Relationship Id="rId9" Type="http://schemas.openxmlformats.org/officeDocument/2006/relationships/diagramQuickStyle" Target="../diagrams/quickStyle13.xml"/></Relationships>
</file>

<file path=ppt/slides/_rels/slide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8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12"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4.xml"/><Relationship Id="rId6" Type="http://schemas.openxmlformats.org/officeDocument/2006/relationships/diagramQuickStyle" Target="../diagrams/quickStyle1.xml"/><Relationship Id="rId11" Type="http://schemas.openxmlformats.org/officeDocument/2006/relationships/image" Target="../media/image5.png"/><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4.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4.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4.xml"/><Relationship Id="rId1" Type="http://schemas.openxmlformats.org/officeDocument/2006/relationships/tags" Target="../tags/tag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6.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4.xml"/><Relationship Id="rId1" Type="http://schemas.openxmlformats.org/officeDocument/2006/relationships/tags" Target="../tags/tag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4.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4.xml"/><Relationship Id="rId1" Type="http://schemas.openxmlformats.org/officeDocument/2006/relationships/tags" Target="../tags/tag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4.xml"/><Relationship Id="rId1" Type="http://schemas.openxmlformats.org/officeDocument/2006/relationships/tags" Target="../tags/tag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4.xml"/><Relationship Id="rId1" Type="http://schemas.openxmlformats.org/officeDocument/2006/relationships/tags" Target="../tags/tag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4.xml"/><Relationship Id="rId1" Type="http://schemas.openxmlformats.org/officeDocument/2006/relationships/tags" Target="../tags/tag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4.xml"/><Relationship Id="rId1" Type="http://schemas.openxmlformats.org/officeDocument/2006/relationships/tags" Target="../tags/tag1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4.xml"/><Relationship Id="rId1" Type="http://schemas.openxmlformats.org/officeDocument/2006/relationships/tags" Target="../tags/tag1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4.xml"/><Relationship Id="rId7" Type="http://schemas.openxmlformats.org/officeDocument/2006/relationships/diagramColors" Target="../diagrams/colors2.xml"/><Relationship Id="rId12"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16.xml"/><Relationship Id="rId6" Type="http://schemas.openxmlformats.org/officeDocument/2006/relationships/diagramQuickStyle" Target="../diagrams/quickStyle2.xml"/><Relationship Id="rId11" Type="http://schemas.openxmlformats.org/officeDocument/2006/relationships/image" Target="../media/image5.png"/><Relationship Id="rId5" Type="http://schemas.openxmlformats.org/officeDocument/2006/relationships/diagramLayout" Target="../diagrams/layout2.xml"/><Relationship Id="rId10" Type="http://schemas.openxmlformats.org/officeDocument/2006/relationships/image" Target="../media/image4.png"/><Relationship Id="rId4" Type="http://schemas.openxmlformats.org/officeDocument/2006/relationships/diagramData" Target="../diagrams/data2.xml"/><Relationship Id="rId9"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5.xml"/><Relationship Id="rId7" Type="http://schemas.openxmlformats.org/officeDocument/2006/relationships/diagramColors" Target="../diagrams/colors3.xml"/><Relationship Id="rId12"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31.xml"/><Relationship Id="rId6" Type="http://schemas.openxmlformats.org/officeDocument/2006/relationships/diagramQuickStyle" Target="../diagrams/quickStyle3.xml"/><Relationship Id="rId11" Type="http://schemas.openxmlformats.org/officeDocument/2006/relationships/image" Target="../media/image5.png"/><Relationship Id="rId5" Type="http://schemas.openxmlformats.org/officeDocument/2006/relationships/diagramLayout" Target="../diagrams/layout3.xml"/><Relationship Id="rId10" Type="http://schemas.openxmlformats.org/officeDocument/2006/relationships/image" Target="../media/image4.png"/><Relationship Id="rId4" Type="http://schemas.openxmlformats.org/officeDocument/2006/relationships/diagramData" Target="../diagrams/data3.xml"/><Relationship Id="rId9"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slideLayout" Target="../slideLayouts/slideLayout35.xml"/><Relationship Id="rId1" Type="http://schemas.openxmlformats.org/officeDocument/2006/relationships/tags" Target="../tags/tag3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slideLayout" Target="../slideLayouts/slideLayout35.xml"/><Relationship Id="rId1" Type="http://schemas.openxmlformats.org/officeDocument/2006/relationships/tags" Target="../tags/tag3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slideLayout" Target="../slideLayouts/slideLayout35.xml"/><Relationship Id="rId1" Type="http://schemas.openxmlformats.org/officeDocument/2006/relationships/tags" Target="../tags/tag3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slideLayout" Target="../slideLayouts/slideLayout35.xml"/><Relationship Id="rId1" Type="http://schemas.openxmlformats.org/officeDocument/2006/relationships/tags" Target="../tags/tag3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slideLayout" Target="../slideLayouts/slideLayout35.xml"/><Relationship Id="rId1" Type="http://schemas.openxmlformats.org/officeDocument/2006/relationships/tags" Target="../tags/tag3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6.xml"/><Relationship Id="rId7" Type="http://schemas.openxmlformats.org/officeDocument/2006/relationships/diagramColors" Target="../diagrams/colors4.xml"/><Relationship Id="rId12"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37.xml"/><Relationship Id="rId6" Type="http://schemas.openxmlformats.org/officeDocument/2006/relationships/diagramQuickStyle" Target="../diagrams/quickStyle4.xml"/><Relationship Id="rId11" Type="http://schemas.openxmlformats.org/officeDocument/2006/relationships/image" Target="../media/image5.png"/><Relationship Id="rId5" Type="http://schemas.openxmlformats.org/officeDocument/2006/relationships/diagramLayout" Target="../diagrams/layout4.xml"/><Relationship Id="rId10" Type="http://schemas.openxmlformats.org/officeDocument/2006/relationships/image" Target="../media/image4.png"/><Relationship Id="rId4" Type="http://schemas.openxmlformats.org/officeDocument/2006/relationships/diagramData" Target="../diagrams/data4.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7.xml"/><Relationship Id="rId7" Type="http://schemas.openxmlformats.org/officeDocument/2006/relationships/diagramColors" Target="../diagrams/colors5.xml"/><Relationship Id="rId12"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39.xml"/><Relationship Id="rId6" Type="http://schemas.openxmlformats.org/officeDocument/2006/relationships/diagramQuickStyle" Target="../diagrams/quickStyle5.xml"/><Relationship Id="rId11" Type="http://schemas.openxmlformats.org/officeDocument/2006/relationships/image" Target="../media/image5.png"/><Relationship Id="rId5" Type="http://schemas.openxmlformats.org/officeDocument/2006/relationships/diagramLayout" Target="../diagrams/layout5.xml"/><Relationship Id="rId10" Type="http://schemas.openxmlformats.org/officeDocument/2006/relationships/image" Target="../media/image4.png"/><Relationship Id="rId4" Type="http://schemas.openxmlformats.org/officeDocument/2006/relationships/diagramData" Target="../diagrams/data5.xml"/><Relationship Id="rId9" Type="http://schemas.openxmlformats.org/officeDocument/2006/relationships/image" Target="../media/image3.png"/></Relationships>
</file>

<file path=ppt/slides/_rels/slide6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8.xml"/><Relationship Id="rId7"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4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4.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4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slideLayout" Target="../slideLayouts/slideLayout13.xml"/><Relationship Id="rId1" Type="http://schemas.openxmlformats.org/officeDocument/2006/relationships/tags" Target="../tags/tag4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notesSlide" Target="../notesSlides/notesSlide9.xml"/><Relationship Id="rId7" Type="http://schemas.openxmlformats.org/officeDocument/2006/relationships/image" Target="../media/image6.png"/><Relationship Id="rId12" Type="http://schemas.microsoft.com/office/2007/relationships/diagramDrawing" Target="../diagrams/drawing6.xml"/><Relationship Id="rId2" Type="http://schemas.openxmlformats.org/officeDocument/2006/relationships/slideLayout" Target="../slideLayouts/slideLayout13.xml"/><Relationship Id="rId1" Type="http://schemas.openxmlformats.org/officeDocument/2006/relationships/tags" Target="../tags/tag43.xml"/><Relationship Id="rId6" Type="http://schemas.openxmlformats.org/officeDocument/2006/relationships/image" Target="../media/image5.png"/><Relationship Id="rId11" Type="http://schemas.openxmlformats.org/officeDocument/2006/relationships/diagramColors" Target="../diagrams/colors6.xml"/><Relationship Id="rId5" Type="http://schemas.openxmlformats.org/officeDocument/2006/relationships/image" Target="../media/image4.png"/><Relationship Id="rId10" Type="http://schemas.openxmlformats.org/officeDocument/2006/relationships/diagramQuickStyle" Target="../diagrams/quickStyle6.xml"/><Relationship Id="rId4" Type="http://schemas.openxmlformats.org/officeDocument/2006/relationships/image" Target="../media/image3.png"/><Relationship Id="rId9" Type="http://schemas.openxmlformats.org/officeDocument/2006/relationships/diagramLayout" Target="../diagrams/layout6.xml"/></Relationships>
</file>

<file path=ppt/slides/_rels/slide6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0.xml"/><Relationship Id="rId7" Type="http://schemas.openxmlformats.org/officeDocument/2006/relationships/diagramColors" Target="../diagrams/colors7.xml"/><Relationship Id="rId12"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44.xml"/><Relationship Id="rId6" Type="http://schemas.openxmlformats.org/officeDocument/2006/relationships/diagramQuickStyle" Target="../diagrams/quickStyle7.xml"/><Relationship Id="rId11" Type="http://schemas.openxmlformats.org/officeDocument/2006/relationships/image" Target="../media/image5.png"/><Relationship Id="rId5" Type="http://schemas.openxmlformats.org/officeDocument/2006/relationships/diagramLayout" Target="../diagrams/layout7.xml"/><Relationship Id="rId10" Type="http://schemas.openxmlformats.org/officeDocument/2006/relationships/image" Target="../media/image4.png"/><Relationship Id="rId4" Type="http://schemas.openxmlformats.org/officeDocument/2006/relationships/diagramData" Target="../diagrams/data7.xml"/><Relationship Id="rId9" Type="http://schemas.openxmlformats.org/officeDocument/2006/relationships/image" Target="../media/image3.png"/></Relationships>
</file>

<file path=ppt/slides/_rels/slide6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11.xml"/><Relationship Id="rId7" Type="http://schemas.openxmlformats.org/officeDocument/2006/relationships/diagramColors" Target="../diagrams/colors8.xml"/><Relationship Id="rId12"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45.xml"/><Relationship Id="rId6" Type="http://schemas.openxmlformats.org/officeDocument/2006/relationships/diagramQuickStyle" Target="../diagrams/quickStyle8.xml"/><Relationship Id="rId11" Type="http://schemas.openxmlformats.org/officeDocument/2006/relationships/image" Target="../media/image5.png"/><Relationship Id="rId5" Type="http://schemas.openxmlformats.org/officeDocument/2006/relationships/diagramLayout" Target="../diagrams/layout8.xml"/><Relationship Id="rId10" Type="http://schemas.openxmlformats.org/officeDocument/2006/relationships/image" Target="../media/image4.png"/><Relationship Id="rId4" Type="http://schemas.openxmlformats.org/officeDocument/2006/relationships/diagramData" Target="../diagrams/data8.xml"/><Relationship Id="rId9"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4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4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4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4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5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image" Target="../media/image3.png"/><Relationship Id="rId7" Type="http://schemas.openxmlformats.org/officeDocument/2006/relationships/diagramData" Target="../diagrams/data9.xml"/><Relationship Id="rId2" Type="http://schemas.openxmlformats.org/officeDocument/2006/relationships/slideLayout" Target="../slideLayouts/slideLayout13.xml"/><Relationship Id="rId1" Type="http://schemas.openxmlformats.org/officeDocument/2006/relationships/tags" Target="../tags/tag51.xml"/><Relationship Id="rId6" Type="http://schemas.openxmlformats.org/officeDocument/2006/relationships/image" Target="../media/image6.png"/><Relationship Id="rId11" Type="http://schemas.microsoft.com/office/2007/relationships/diagramDrawing" Target="../diagrams/drawing9.xml"/><Relationship Id="rId5" Type="http://schemas.openxmlformats.org/officeDocument/2006/relationships/image" Target="../media/image5.png"/><Relationship Id="rId10" Type="http://schemas.openxmlformats.org/officeDocument/2006/relationships/diagramColors" Target="../diagrams/colors9.xml"/><Relationship Id="rId4" Type="http://schemas.openxmlformats.org/officeDocument/2006/relationships/image" Target="../media/image4.png"/><Relationship Id="rId9" Type="http://schemas.openxmlformats.org/officeDocument/2006/relationships/diagramQuickStyle" Target="../diagrams/quickStyle9.xml"/></Relationships>
</file>

<file path=ppt/slides/_rels/slide74.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image" Target="../media/image3.png"/><Relationship Id="rId7" Type="http://schemas.openxmlformats.org/officeDocument/2006/relationships/diagramData" Target="../diagrams/data10.xml"/><Relationship Id="rId2" Type="http://schemas.openxmlformats.org/officeDocument/2006/relationships/slideLayout" Target="../slideLayouts/slideLayout13.xml"/><Relationship Id="rId1" Type="http://schemas.openxmlformats.org/officeDocument/2006/relationships/tags" Target="../tags/tag52.xml"/><Relationship Id="rId6" Type="http://schemas.openxmlformats.org/officeDocument/2006/relationships/image" Target="../media/image6.png"/><Relationship Id="rId11" Type="http://schemas.microsoft.com/office/2007/relationships/diagramDrawing" Target="../diagrams/drawing10.xml"/><Relationship Id="rId5" Type="http://schemas.openxmlformats.org/officeDocument/2006/relationships/image" Target="../media/image5.png"/><Relationship Id="rId10" Type="http://schemas.openxmlformats.org/officeDocument/2006/relationships/diagramColors" Target="../diagrams/colors10.xml"/><Relationship Id="rId4" Type="http://schemas.openxmlformats.org/officeDocument/2006/relationships/image" Target="../media/image4.png"/><Relationship Id="rId9" Type="http://schemas.openxmlformats.org/officeDocument/2006/relationships/diagramQuickStyle" Target="../diagrams/quickStyle10.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slideLayout" Target="../slideLayouts/slideLayout13.xml"/><Relationship Id="rId1" Type="http://schemas.openxmlformats.org/officeDocument/2006/relationships/tags" Target="../tags/tag5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5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5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5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5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5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5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6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6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6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6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6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3.xml"/><Relationship Id="rId7"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ags" Target="../tags/tag6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4.png"/></Relationships>
</file>

<file path=ppt/slides/_rels/slide8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4.xml"/><Relationship Id="rId7"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ags" Target="../tags/tag66.xml"/><Relationship Id="rId6" Type="http://schemas.openxmlformats.org/officeDocument/2006/relationships/image" Target="../media/image3.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6.png"/></Relationships>
</file>

<file path=ppt/slides/_rels/slide8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5.xml"/><Relationship Id="rId7"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ags" Target="../tags/tag6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16.xml"/><Relationship Id="rId7"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6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slideLayout" Target="../slideLayouts/slideLayout13.xml"/><Relationship Id="rId1" Type="http://schemas.openxmlformats.org/officeDocument/2006/relationships/tags" Target="../tags/tag6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slideLayout" Target="../slideLayouts/slideLayout13.xml"/><Relationship Id="rId1" Type="http://schemas.openxmlformats.org/officeDocument/2006/relationships/tags" Target="../tags/tag7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7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slideLayout" Target="../slideLayouts/slideLayout13.xml"/><Relationship Id="rId1" Type="http://schemas.openxmlformats.org/officeDocument/2006/relationships/tags" Target="../tags/tag7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slideLayout" Target="../slideLayouts/slideLayout13.xml"/><Relationship Id="rId1" Type="http://schemas.openxmlformats.org/officeDocument/2006/relationships/tags" Target="../tags/tag7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slideLayout" Target="../slideLayouts/slideLayout13.xml"/><Relationship Id="rId1" Type="http://schemas.openxmlformats.org/officeDocument/2006/relationships/tags" Target="../tags/tag7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7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slideLayout" Target="../slideLayouts/slideLayout13.xml"/><Relationship Id="rId1" Type="http://schemas.openxmlformats.org/officeDocument/2006/relationships/tags" Target="../tags/tag7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7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750" y="836613"/>
            <a:ext cx="7907338" cy="3095625"/>
          </a:xfrm>
        </p:spPr>
        <p:txBody>
          <a:bodyPr anchor="ctr"/>
          <a:lstStyle/>
          <a:p>
            <a:pPr algn="l">
              <a:lnSpc>
                <a:spcPct val="150000"/>
              </a:lnSpc>
              <a:defRPr/>
            </a:pPr>
            <a:r>
              <a:rPr lang="zh-CN" altLang="en-US" sz="4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软件工程</a:t>
            </a:r>
            <a:r>
              <a:rPr lang="en-US" altLang="zh-CN" sz="4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r>
            <a:br>
              <a:rPr lang="en-US" altLang="zh-CN" sz="4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br>
            <a:r>
              <a:rPr lang="zh-CN" altLang="en-US" sz="36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第</a:t>
            </a:r>
            <a:r>
              <a:rPr lang="en-US" altLang="zh-CN" sz="3600" b="0"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2</a:t>
            </a:r>
            <a:r>
              <a:rPr lang="zh-CN" altLang="en-US" sz="3600" b="0" dirty="0" smtClean="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讲 需求管理</a:t>
            </a:r>
            <a:endParaRPr lang="zh-CN" altLang="en-US" sz="36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b="0" smtClean="0"/>
              <a:t>需求评估</a:t>
            </a:r>
            <a:endParaRPr lang="zh-CN" altLang="en-US" smtClean="0"/>
          </a:p>
        </p:txBody>
      </p:sp>
      <p:sp>
        <p:nvSpPr>
          <p:cNvPr id="88067" name="内容占位符 2"/>
          <p:cNvSpPr>
            <a:spLocks noGrp="1"/>
          </p:cNvSpPr>
          <p:nvPr>
            <p:ph idx="1"/>
          </p:nvPr>
        </p:nvSpPr>
        <p:spPr/>
        <p:txBody>
          <a:bodyPr/>
          <a:lstStyle/>
          <a:p>
            <a:r>
              <a:rPr lang="zh-CN" altLang="en-US" b="0" smtClean="0"/>
              <a:t>筛选过滤掉不可行的需求</a:t>
            </a:r>
            <a:endParaRPr lang="en-US" altLang="zh-CN" b="0" smtClean="0"/>
          </a:p>
          <a:p>
            <a:r>
              <a:rPr lang="zh-CN" altLang="en-US" b="0" smtClean="0"/>
              <a:t>可行性：技术能否实现；</a:t>
            </a:r>
          </a:p>
          <a:p>
            <a:r>
              <a:rPr lang="zh-CN" altLang="en-US" b="0" smtClean="0"/>
              <a:t>成本：人力成本、时间成本；</a:t>
            </a:r>
          </a:p>
          <a:p>
            <a:r>
              <a:rPr lang="zh-CN" altLang="en-US" b="0" smtClean="0"/>
              <a:t>商业风险和收益：有没有商业上的风险，收益是否合理；</a:t>
            </a:r>
          </a:p>
          <a:p>
            <a:r>
              <a:rPr lang="zh-CN" altLang="en-US" b="0" smtClean="0"/>
              <a:t>紧急性与重要性：是不是用户迫切的需求。</a:t>
            </a:r>
          </a:p>
          <a:p>
            <a:endParaRPr lang="zh-CN" altLang="en-US" smtClean="0"/>
          </a:p>
        </p:txBody>
      </p:sp>
      <p:sp>
        <p:nvSpPr>
          <p:cNvPr id="88068"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26B27D73-5E4D-4101-A327-9051B553A1C4}" type="slidenum">
              <a:rPr lang="zh-CN" altLang="en-US" sz="1600">
                <a:latin typeface="微软雅黑" panose="020B0503020204020204" pitchFamily="34" charset="-122"/>
                <a:ea typeface="微软雅黑" panose="020B0503020204020204" pitchFamily="34" charset="-122"/>
              </a:rPr>
              <a:pPr/>
              <a:t>10</a:t>
            </a:fld>
            <a:endParaRPr lang="en-US" altLang="zh-CN" sz="1600">
              <a:latin typeface="微软雅黑" panose="020B0503020204020204" pitchFamily="34" charset="-122"/>
              <a:ea typeface="微软雅黑" panose="020B0503020204020204" pitchFamily="34"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381000" y="358775"/>
            <a:ext cx="8229600" cy="1125538"/>
          </a:xfrm>
        </p:spPr>
        <p:txBody>
          <a:bodyPr/>
          <a:lstStyle/>
          <a:p>
            <a:r>
              <a:rPr lang="zh-CN" altLang="en-US" sz="2800" b="0" smtClean="0">
                <a:latin typeface="微软雅黑" panose="020B0503020204020204" pitchFamily="34" charset="-122"/>
                <a:ea typeface="微软雅黑" panose="020B0503020204020204" pitchFamily="34" charset="-122"/>
              </a:rPr>
              <a:t>回到原来的问题：</a:t>
            </a:r>
            <a:r>
              <a:rPr lang="en-US" altLang="zh-CN" sz="2800" b="0" smtClean="0">
                <a:latin typeface="微软雅黑" panose="020B0503020204020204" pitchFamily="34" charset="-122"/>
                <a:ea typeface="微软雅黑" panose="020B0503020204020204" pitchFamily="34" charset="-122"/>
              </a:rPr>
              <a:t/>
            </a:r>
            <a:br>
              <a:rPr lang="en-US" altLang="zh-CN" sz="2800" b="0" smtClean="0">
                <a:latin typeface="微软雅黑" panose="020B0503020204020204" pitchFamily="34" charset="-122"/>
                <a:ea typeface="微软雅黑" panose="020B0503020204020204" pitchFamily="34" charset="-122"/>
              </a:rPr>
            </a:br>
            <a:r>
              <a:rPr lang="zh-CN" altLang="en-US" sz="2800" b="0" smtClean="0">
                <a:latin typeface="微软雅黑" panose="020B0503020204020204" pitchFamily="34" charset="-122"/>
                <a:ea typeface="微软雅黑" panose="020B0503020204020204" pitchFamily="34" charset="-122"/>
              </a:rPr>
              <a:t>如何构造覆盖多项用例需求的全局模型图？</a:t>
            </a: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F6B76D44-72AD-46CB-A08B-3691825F4A28}"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100</a:t>
            </a:fld>
            <a:endParaRPr lang="en-US" altLang="zh-CN" sz="1600">
              <a:solidFill>
                <a:srgbClr val="000066"/>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圆角矩形标注 4"/>
          <p:cNvSpPr/>
          <p:nvPr/>
        </p:nvSpPr>
        <p:spPr bwMode="auto">
          <a:xfrm>
            <a:off x="5003800" y="5300663"/>
            <a:ext cx="2727325" cy="785812"/>
          </a:xfrm>
          <a:prstGeom prst="wedgeRoundRectCallout">
            <a:avLst>
              <a:gd name="adj1" fmla="val -17789"/>
              <a:gd name="adj2" fmla="val -126143"/>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50000"/>
              </a:lnSpc>
              <a:spcBef>
                <a:spcPts val="500"/>
              </a:spcBef>
              <a:buClr>
                <a:schemeClr val="accent2"/>
              </a:buClr>
              <a:defRPr/>
            </a:pP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且听下回分解</a:t>
            </a:r>
            <a:endParaRPr lang="en-US" altLang="zh-CN" sz="2800" b="1" dirty="0">
              <a:effectLst>
                <a:outerShdw blurRad="38100" dist="38100" dir="2700000" algn="tl">
                  <a:srgbClr val="000000">
                    <a:alpha val="43137"/>
                  </a:srgbClr>
                </a:outerShdw>
              </a:effectLst>
              <a:latin typeface="微软雅黑" pitchFamily="34" charset="-122"/>
              <a:ea typeface="微软雅黑"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zh-CN" altLang="en-US" sz="2800" b="0" smtClean="0">
                <a:latin typeface="微软雅黑" panose="020B0503020204020204" pitchFamily="34" charset="-122"/>
                <a:ea typeface="微软雅黑" panose="020B0503020204020204" pitchFamily="34" charset="-122"/>
              </a:rPr>
              <a:t>从顺序图推导类图的基本方法</a:t>
            </a:r>
            <a:r>
              <a:rPr lang="en-US" altLang="zh-CN" sz="2800" b="0" smtClean="0">
                <a:latin typeface="微软雅黑" panose="020B0503020204020204" pitchFamily="34" charset="-122"/>
                <a:ea typeface="微软雅黑" panose="020B0503020204020204" pitchFamily="34" charset="-122"/>
              </a:rPr>
              <a:t>(1)</a:t>
            </a:r>
            <a:endParaRPr lang="zh-CN" altLang="en-US" sz="2800" b="0" smtClean="0">
              <a:latin typeface="微软雅黑" panose="020B0503020204020204" pitchFamily="34" charset="-122"/>
              <a:ea typeface="微软雅黑" panose="020B0503020204020204" pitchFamily="34" charset="-122"/>
            </a:endParaRPr>
          </a:p>
        </p:txBody>
      </p:sp>
      <p:sp>
        <p:nvSpPr>
          <p:cNvPr id="160771" name="Rectangle 3"/>
          <p:cNvSpPr>
            <a:spLocks noGrp="1" noChangeArrowheads="1"/>
          </p:cNvSpPr>
          <p:nvPr>
            <p:ph type="body" idx="1"/>
          </p:nvPr>
        </p:nvSpPr>
        <p:spPr>
          <a:xfrm>
            <a:off x="457200" y="1268413"/>
            <a:ext cx="8218488" cy="4903787"/>
          </a:xfrm>
        </p:spPr>
        <p:txBody>
          <a:bodyPr/>
          <a:lstStyle/>
          <a:p>
            <a:pPr marL="720000" eaLnBrk="1">
              <a:lnSpc>
                <a:spcPct val="13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分析类的职责源于其必须响应、处理的消息，即，</a:t>
            </a:r>
            <a:r>
              <a:rPr lang="zh-CN" altLang="en-US" sz="2400" b="0" dirty="0">
                <a:solidFill>
                  <a:srgbClr val="FF0000"/>
                </a:solidFill>
                <a:effectLst>
                  <a:outerShdw blurRad="38100" dist="38100" dir="2700000" algn="tl">
                    <a:srgbClr val="000000">
                      <a:alpha val="43137"/>
                    </a:srgbClr>
                  </a:outerShdw>
                </a:effectLst>
                <a:latin typeface="楷体" pitchFamily="49" charset="-122"/>
                <a:ea typeface="楷体" pitchFamily="49" charset="-122"/>
              </a:rPr>
              <a:t>对消息的响应 构成 作为消息接收者对象所属的分析类的职责</a:t>
            </a:r>
            <a:endParaRPr lang="en-US" altLang="zh-CN" sz="2400" b="0"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8ADD2FE1-6691-41B0-A62E-86DEEF7E8E3C}"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101</a:t>
            </a:fld>
            <a:endParaRPr lang="en-US" altLang="zh-CN" sz="1600">
              <a:solidFill>
                <a:srgbClr val="000066"/>
              </a:solidFill>
              <a:latin typeface="微软雅黑" panose="020B0503020204020204" pitchFamily="34" charset="-122"/>
              <a:ea typeface="微软雅黑" panose="020B0503020204020204" pitchFamily="34" charset="-122"/>
            </a:endParaRPr>
          </a:p>
        </p:txBody>
      </p:sp>
      <p:pic>
        <p:nvPicPr>
          <p:cNvPr id="19661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 y="2982913"/>
            <a:ext cx="534352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a:spLocks noChangeArrowheads="1"/>
          </p:cNvSpPr>
          <p:nvPr/>
        </p:nvSpPr>
        <p:spPr bwMode="auto">
          <a:xfrm>
            <a:off x="6011863" y="3141663"/>
            <a:ext cx="2881312" cy="2951162"/>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Char char="•"/>
            </a:pPr>
            <a:endParaRPr lang="zh-CN" altLang="en-US" sz="2400" b="0">
              <a:solidFill>
                <a:srgbClr val="000066"/>
              </a:solidFill>
              <a:latin typeface="Tahoma" panose="020B0604030504040204" pitchFamily="34" charset="0"/>
            </a:endParaRPr>
          </a:p>
        </p:txBody>
      </p:sp>
      <p:pic>
        <p:nvPicPr>
          <p:cNvPr id="13312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7763" y="3335338"/>
            <a:ext cx="2525712" cy="254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左弧形箭头 2"/>
          <p:cNvSpPr>
            <a:spLocks noChangeArrowheads="1"/>
          </p:cNvSpPr>
          <p:nvPr/>
        </p:nvSpPr>
        <p:spPr bwMode="auto">
          <a:xfrm rot="-3947343">
            <a:off x="4176713" y="4624388"/>
            <a:ext cx="971550" cy="2679700"/>
          </a:xfrm>
          <a:prstGeom prst="curvedRightArrow">
            <a:avLst>
              <a:gd name="adj1" fmla="val 25015"/>
              <a:gd name="adj2" fmla="val 50017"/>
              <a:gd name="adj3" fmla="val 25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Char char="•"/>
            </a:pPr>
            <a:endParaRPr lang="zh-CN" altLang="en-US" sz="2400" b="0">
              <a:latin typeface="Tahoma" panose="020B0604030504040204" pitchFamily="34" charset="0"/>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33124"/>
                                        </p:tgtEl>
                                        <p:attrNameLst>
                                          <p:attrName>style.visibility</p:attrName>
                                        </p:attrNameLst>
                                      </p:cBhvr>
                                      <p:to>
                                        <p:strVal val="visible"/>
                                      </p:to>
                                    </p:set>
                                  </p:childTnLst>
                                </p:cTn>
                              </p:par>
                            </p:childTnLst>
                          </p:cTn>
                        </p:par>
                        <p:par>
                          <p:cTn id="10" fill="hold" nodeType="afterGroup">
                            <p:stCondLst>
                              <p:cond delay="0"/>
                            </p:stCondLst>
                            <p:childTnLst>
                              <p:par>
                                <p:cTn id="11" presetID="22" presetClass="entr" presetSubtype="4"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3"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zh-CN" altLang="en-US" sz="2400" b="0" smtClean="0">
                <a:latin typeface="微软雅黑" panose="020B0503020204020204" pitchFamily="34" charset="-122"/>
                <a:ea typeface="微软雅黑" panose="020B0503020204020204" pitchFamily="34" charset="-122"/>
              </a:rPr>
              <a:t>但是</a:t>
            </a:r>
            <a:r>
              <a:rPr lang="zh-CN" altLang="en-US" sz="2400" b="0" smtClean="0">
                <a:latin typeface="楷体" panose="02010609060101010101" pitchFamily="49" charset="-122"/>
                <a:ea typeface="楷体" panose="02010609060101010101" pitchFamily="49" charset="-122"/>
              </a:rPr>
              <a:t>，</a:t>
            </a:r>
            <a:r>
              <a:rPr lang="zh-CN" altLang="en-US" sz="2400" b="0" smtClean="0">
                <a:latin typeface="微软雅黑" panose="020B0503020204020204" pitchFamily="34" charset="-122"/>
                <a:ea typeface="微软雅黑" panose="020B0503020204020204" pitchFamily="34" charset="-122"/>
              </a:rPr>
              <a:t>分析类的职责与消息不必完全一一对应</a:t>
            </a:r>
          </a:p>
        </p:txBody>
      </p:sp>
      <p:sp>
        <p:nvSpPr>
          <p:cNvPr id="160771" name="Rectangle 3"/>
          <p:cNvSpPr>
            <a:spLocks noGrp="1" noChangeArrowheads="1"/>
          </p:cNvSpPr>
          <p:nvPr>
            <p:ph type="body" idx="1"/>
          </p:nvPr>
        </p:nvSpPr>
        <p:spPr>
          <a:xfrm>
            <a:off x="457200" y="1268413"/>
            <a:ext cx="8218488" cy="4903787"/>
          </a:xfrm>
        </p:spPr>
        <p:txBody>
          <a:bodyPr/>
          <a:lstStyle/>
          <a:p>
            <a:pPr marL="262800" indent="0" eaLnBrk="1">
              <a:lnSpc>
                <a:spcPct val="130000"/>
              </a:lnSpc>
              <a:buFont typeface="Wingdings" panose="05000000000000000000" pitchFamily="2" charset="2"/>
              <a:buNone/>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例如</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96476EA3-E371-4027-AFAD-8FBED9B4EE79}"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102</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197637" name="矩形 6"/>
          <p:cNvSpPr>
            <a:spLocks noChangeArrowheads="1"/>
          </p:cNvSpPr>
          <p:nvPr/>
        </p:nvSpPr>
        <p:spPr bwMode="auto">
          <a:xfrm>
            <a:off x="2124075" y="1373188"/>
            <a:ext cx="5688013" cy="2343150"/>
          </a:xfrm>
          <a:prstGeom prst="rect">
            <a:avLst/>
          </a:prstGeom>
          <a:noFill/>
          <a:ln w="635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Char char="•"/>
            </a:pPr>
            <a:endParaRPr lang="zh-CN" altLang="en-US" sz="2400" b="0">
              <a:solidFill>
                <a:srgbClr val="000066"/>
              </a:solidFill>
              <a:latin typeface="Tahoma" panose="020B0604030504040204" pitchFamily="34" charset="0"/>
            </a:endParaRPr>
          </a:p>
        </p:txBody>
      </p:sp>
      <p:pic>
        <p:nvPicPr>
          <p:cNvPr id="19763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0600" y="1498600"/>
            <a:ext cx="534352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63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09813" y="4005263"/>
            <a:ext cx="534352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640" name="矩形 15"/>
          <p:cNvSpPr>
            <a:spLocks noChangeArrowheads="1"/>
          </p:cNvSpPr>
          <p:nvPr/>
        </p:nvSpPr>
        <p:spPr bwMode="auto">
          <a:xfrm>
            <a:off x="2124075" y="3933825"/>
            <a:ext cx="5688013" cy="2343150"/>
          </a:xfrm>
          <a:prstGeom prst="rect">
            <a:avLst/>
          </a:prstGeom>
          <a:noFill/>
          <a:ln w="635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Char char="•"/>
            </a:pPr>
            <a:endParaRPr lang="zh-CN" altLang="en-US" sz="2400" b="0">
              <a:solidFill>
                <a:srgbClr val="000066"/>
              </a:solidFill>
              <a:latin typeface="Tahoma" panose="020B0604030504040204" pitchFamily="34" charset="0"/>
            </a:endParaRPr>
          </a:p>
        </p:txBody>
      </p:sp>
      <p:sp>
        <p:nvSpPr>
          <p:cNvPr id="17" name="矩形 16"/>
          <p:cNvSpPr>
            <a:spLocks noChangeArrowheads="1"/>
          </p:cNvSpPr>
          <p:nvPr/>
        </p:nvSpPr>
        <p:spPr bwMode="auto">
          <a:xfrm>
            <a:off x="4572000" y="2879725"/>
            <a:ext cx="2232025" cy="477838"/>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Char char="•"/>
            </a:pPr>
            <a:endParaRPr lang="zh-CN" altLang="en-US" sz="2400" b="0">
              <a:solidFill>
                <a:srgbClr val="000066"/>
              </a:solidFill>
              <a:latin typeface="Tahoma" panose="020B0604030504040204" pitchFamily="34" charset="0"/>
            </a:endParaRPr>
          </a:p>
        </p:txBody>
      </p:sp>
      <p:sp>
        <p:nvSpPr>
          <p:cNvPr id="18" name="矩形 17"/>
          <p:cNvSpPr>
            <a:spLocks noChangeArrowheads="1"/>
          </p:cNvSpPr>
          <p:nvPr/>
        </p:nvSpPr>
        <p:spPr bwMode="auto">
          <a:xfrm>
            <a:off x="4140200" y="5373688"/>
            <a:ext cx="3240088" cy="477837"/>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Char char="•"/>
            </a:pPr>
            <a:endParaRPr lang="zh-CN" altLang="en-US" sz="2400" b="0">
              <a:solidFill>
                <a:srgbClr val="000066"/>
              </a:solidFill>
              <a:latin typeface="Tahoma" panose="020B0604030504040204" pitchFamily="34" charset="0"/>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zh-CN" altLang="en-US" sz="2800" b="0" smtClean="0">
                <a:latin typeface="微软雅黑" panose="020B0503020204020204" pitchFamily="34" charset="-122"/>
                <a:ea typeface="微软雅黑" panose="020B0503020204020204" pitchFamily="34" charset="-122"/>
              </a:rPr>
              <a:t>两种选项</a:t>
            </a:r>
            <a:r>
              <a:rPr lang="zh-CN" altLang="en-US" sz="2800" b="0" smtClean="0">
                <a:latin typeface="楷体" panose="02010609060101010101" pitchFamily="49" charset="-122"/>
                <a:ea typeface="楷体" panose="02010609060101010101" pitchFamily="49" charset="-122"/>
              </a:rPr>
              <a:t>，</a:t>
            </a:r>
            <a:r>
              <a:rPr lang="zh-CN" altLang="en-US" sz="2800" b="0" smtClean="0">
                <a:latin typeface="微软雅黑" panose="020B0503020204020204" pitchFamily="34" charset="-122"/>
                <a:ea typeface="微软雅黑" panose="020B0503020204020204" pitchFamily="34" charset="-122"/>
              </a:rPr>
              <a:t>孰优孰劣？</a:t>
            </a:r>
          </a:p>
        </p:txBody>
      </p:sp>
      <p:sp>
        <p:nvSpPr>
          <p:cNvPr id="160771" name="Rectangle 3"/>
          <p:cNvSpPr>
            <a:spLocks noGrp="1" noChangeArrowheads="1"/>
          </p:cNvSpPr>
          <p:nvPr>
            <p:ph type="body" idx="1"/>
          </p:nvPr>
        </p:nvSpPr>
        <p:spPr>
          <a:xfrm>
            <a:off x="457200" y="1268413"/>
            <a:ext cx="8507413" cy="4903787"/>
          </a:xfrm>
        </p:spPr>
        <p:txBody>
          <a:bodyPr/>
          <a:lstStyle/>
          <a:p>
            <a:pPr marL="720000" eaLnBrk="1">
              <a:lnSpc>
                <a:spcPct val="15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方案</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1</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：在分析类“</a:t>
            </a:r>
            <a:r>
              <a:rPr lang="en-US" altLang="zh-CN" sz="2400" b="0" dirty="0" err="1">
                <a:solidFill>
                  <a:schemeClr val="accent4"/>
                </a:solidFill>
                <a:effectLst>
                  <a:outerShdw blurRad="38100" dist="38100" dir="2700000" algn="tl">
                    <a:srgbClr val="000000">
                      <a:alpha val="43137"/>
                    </a:srgbClr>
                  </a:outerShdw>
                </a:effectLst>
                <a:latin typeface="楷体" pitchFamily="49" charset="-122"/>
                <a:ea typeface="楷体" pitchFamily="49" charset="-122"/>
              </a:rPr>
              <a:t>CmdExecutor</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”中设置两项职责，分别响应消息“</a:t>
            </a:r>
            <a:r>
              <a:rPr lang="en-US" altLang="zh-CN" sz="2400" b="0" dirty="0" err="1">
                <a:solidFill>
                  <a:schemeClr val="accent4"/>
                </a:solidFill>
                <a:effectLst>
                  <a:outerShdw blurRad="38100" dist="38100" dir="2700000" algn="tl">
                    <a:srgbClr val="000000">
                      <a:alpha val="43137"/>
                    </a:srgbClr>
                  </a:outerShdw>
                </a:effectLst>
                <a:latin typeface="楷体" pitchFamily="49" charset="-122"/>
                <a:ea typeface="楷体" pitchFamily="49" charset="-122"/>
              </a:rPr>
              <a:t>execWalkCmd</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 </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和 “</a:t>
            </a:r>
            <a:r>
              <a:rPr lang="en-US" altLang="zh-CN" sz="2400" b="0" dirty="0" err="1">
                <a:solidFill>
                  <a:schemeClr val="accent4"/>
                </a:solidFill>
                <a:effectLst>
                  <a:outerShdw blurRad="38100" dist="38100" dir="2700000" algn="tl">
                    <a:srgbClr val="000000">
                      <a:alpha val="43137"/>
                    </a:srgbClr>
                  </a:outerShdw>
                </a:effectLst>
                <a:latin typeface="楷体" pitchFamily="49" charset="-122"/>
                <a:ea typeface="楷体" pitchFamily="49" charset="-122"/>
              </a:rPr>
              <a:t>execWalkAndPhotoCmd</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720000" eaLnBrk="1">
              <a:lnSpc>
                <a:spcPct val="15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方案</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2</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：在“</a:t>
            </a:r>
            <a:r>
              <a:rPr lang="en-US" altLang="zh-CN" sz="2400" b="0" dirty="0" err="1">
                <a:solidFill>
                  <a:schemeClr val="accent4"/>
                </a:solidFill>
                <a:effectLst>
                  <a:outerShdw blurRad="38100" dist="38100" dir="2700000" algn="tl">
                    <a:srgbClr val="000000">
                      <a:alpha val="43137"/>
                    </a:srgbClr>
                  </a:outerShdw>
                </a:effectLst>
                <a:latin typeface="楷体" pitchFamily="49" charset="-122"/>
                <a:ea typeface="楷体" pitchFamily="49" charset="-122"/>
              </a:rPr>
              <a:t>CmdExecutor</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”中设置两项职责：</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50000"/>
              </a:lnSpc>
              <a:defRPr/>
            </a:pP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en-US" altLang="zh-CN" sz="2000" b="0" dirty="0" err="1">
                <a:solidFill>
                  <a:schemeClr val="accent4"/>
                </a:solidFill>
                <a:effectLst>
                  <a:outerShdw blurRad="38100" dist="38100" dir="2700000" algn="tl">
                    <a:srgbClr val="000000">
                      <a:alpha val="43137"/>
                    </a:srgbClr>
                  </a:outerShdw>
                </a:effectLst>
                <a:latin typeface="楷体" pitchFamily="49" charset="-122"/>
                <a:ea typeface="楷体" pitchFamily="49" charset="-122"/>
              </a:rPr>
              <a:t>execWalkCmd</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en-US" altLang="zh-CN"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 </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执行</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移动至指定位置</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指令</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a:p>
            <a:pPr marL="1253400" lvl="1" eaLnBrk="1">
              <a:lnSpc>
                <a:spcPct val="150000"/>
              </a:lnSpc>
              <a:defRPr/>
            </a:pP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en-US" altLang="zh-CN" sz="2000" b="0" dirty="0" err="1">
                <a:solidFill>
                  <a:schemeClr val="accent4"/>
                </a:solidFill>
                <a:effectLst>
                  <a:outerShdw blurRad="38100" dist="38100" dir="2700000" algn="tl">
                    <a:srgbClr val="000000">
                      <a:alpha val="43137"/>
                    </a:srgbClr>
                  </a:outerShdw>
                </a:effectLst>
                <a:latin typeface="楷体" pitchFamily="49" charset="-122"/>
                <a:ea typeface="楷体" pitchFamily="49" charset="-122"/>
              </a:rPr>
              <a:t>execPhotoCmd</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en-US" altLang="zh-CN"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 —— </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执行</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照相</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指令</a:t>
            </a:r>
            <a:endParaRPr lang="en-US" altLang="zh-CN" sz="2000" b="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21B2E5DF-48A0-41DE-AE30-E47FD5929842}"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103</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9" name="圆角矩形标注 8"/>
          <p:cNvSpPr/>
          <p:nvPr/>
        </p:nvSpPr>
        <p:spPr bwMode="auto">
          <a:xfrm>
            <a:off x="539750" y="5373688"/>
            <a:ext cx="6480175" cy="935037"/>
          </a:xfrm>
          <a:prstGeom prst="wedgeRoundRectCallout">
            <a:avLst>
              <a:gd name="adj1" fmla="val -33933"/>
              <a:gd name="adj2" fmla="val -203812"/>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eaLnBrk="1">
              <a:lnSpc>
                <a:spcPct val="150000"/>
              </a:lnSpc>
              <a:spcBef>
                <a:spcPct val="20000"/>
              </a:spcBef>
              <a:buClr>
                <a:schemeClr val="accent2"/>
              </a:buClr>
              <a:defRPr/>
            </a:pPr>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如果选择方案</a:t>
            </a:r>
            <a:r>
              <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2</a:t>
            </a:r>
            <a:r>
              <a:rPr lang="zh-CN" altLang="en-US" b="1" dirty="0">
                <a:solidFill>
                  <a:srgbClr val="FF0000"/>
                </a:solidFill>
                <a:effectLst>
                  <a:outerShdw blurRad="38100" dist="38100" dir="2700000" algn="tl">
                    <a:srgbClr val="000000">
                      <a:alpha val="43137"/>
                    </a:srgbClr>
                  </a:outerShdw>
                </a:effectLst>
                <a:latin typeface="楷体" pitchFamily="49" charset="-122"/>
                <a:ea typeface="楷体" pitchFamily="49" charset="-122"/>
              </a:rPr>
              <a:t> ，</a:t>
            </a:r>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必须相应地修改顺序图！</a:t>
            </a:r>
            <a:endPar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07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07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P spid="2" grpId="0" animBg="1"/>
      <p:bldP spid="9" grpId="0" animBg="1"/>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zh-CN" altLang="en-US" sz="2800" b="0" smtClean="0">
                <a:latin typeface="微软雅黑" panose="020B0503020204020204" pitchFamily="34" charset="-122"/>
                <a:ea typeface="微软雅黑" panose="020B0503020204020204" pitchFamily="34" charset="-122"/>
              </a:rPr>
              <a:t>综合多张顺序图</a:t>
            </a:r>
            <a:r>
              <a:rPr lang="zh-CN" altLang="en-US" sz="2800" b="0" smtClean="0">
                <a:latin typeface="楷体" panose="02010609060101010101" pitchFamily="49" charset="-122"/>
                <a:ea typeface="楷体" panose="02010609060101010101" pitchFamily="49" charset="-122"/>
              </a:rPr>
              <a:t>，</a:t>
            </a:r>
            <a:r>
              <a:rPr lang="zh-CN" altLang="en-US" sz="2800" b="0" smtClean="0">
                <a:latin typeface="微软雅黑" panose="020B0503020204020204" pitchFamily="34" charset="-122"/>
                <a:ea typeface="微软雅黑" panose="020B0503020204020204" pitchFamily="34" charset="-122"/>
              </a:rPr>
              <a:t>可以</a:t>
            </a:r>
            <a:r>
              <a:rPr lang="en-US" altLang="zh-CN" sz="2800" b="0" smtClean="0">
                <a:latin typeface="微软雅黑" panose="020B0503020204020204" pitchFamily="34" charset="-122"/>
                <a:ea typeface="微软雅黑" panose="020B0503020204020204" pitchFamily="34" charset="-122"/>
              </a:rPr>
              <a:t>…</a:t>
            </a:r>
            <a:endParaRPr lang="zh-CN" altLang="en-US" sz="2800" b="0" smtClean="0">
              <a:latin typeface="微软雅黑" panose="020B0503020204020204" pitchFamily="34" charset="-122"/>
              <a:ea typeface="微软雅黑" panose="020B0503020204020204" pitchFamily="34" charset="-122"/>
            </a:endParaRPr>
          </a:p>
        </p:txBody>
      </p:sp>
      <p:sp>
        <p:nvSpPr>
          <p:cNvPr id="160771" name="Rectangle 3"/>
          <p:cNvSpPr>
            <a:spLocks noGrp="1" noChangeArrowheads="1"/>
          </p:cNvSpPr>
          <p:nvPr>
            <p:ph type="body" idx="1"/>
          </p:nvPr>
        </p:nvSpPr>
        <p:spPr>
          <a:xfrm>
            <a:off x="457200" y="1268413"/>
            <a:ext cx="8507413" cy="4903787"/>
          </a:xfrm>
        </p:spPr>
        <p:txBody>
          <a:bodyPr/>
          <a:lstStyle/>
          <a:p>
            <a:pPr marL="720000" eaLnBrk="1">
              <a:lnSpc>
                <a:spcPct val="15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通过相互比对，发现分析模型中各模型图（顺序图、类图）之间的一致性</a:t>
            </a:r>
          </a:p>
          <a:p>
            <a:pPr marL="720000" eaLnBrk="1">
              <a:lnSpc>
                <a:spcPct val="15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从全局、整体的高度研究软件需求的用例模型和分析模型，优化分析类职责的设置，精化分析模型</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5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例如</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统一地研究出现在多张顺序图中的分析类的职责</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E0618D66-F2D9-4321-A98F-5C81F22F06AC}"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104</a:t>
            </a:fld>
            <a:endParaRPr lang="en-US" altLang="zh-CN" sz="1600">
              <a:solidFill>
                <a:srgbClr val="000066"/>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zh-CN" altLang="en-US" sz="2800" b="0" smtClean="0">
                <a:latin typeface="微软雅黑" panose="020B0503020204020204" pitchFamily="34" charset="-122"/>
                <a:ea typeface="微软雅黑" panose="020B0503020204020204" pitchFamily="34" charset="-122"/>
              </a:rPr>
              <a:t>接下来的问题是：关联、聚合还是组合？</a:t>
            </a:r>
          </a:p>
        </p:txBody>
      </p:sp>
      <p:sp>
        <p:nvSpPr>
          <p:cNvPr id="160771" name="Rectangle 3"/>
          <p:cNvSpPr>
            <a:spLocks noGrp="1" noChangeArrowheads="1"/>
          </p:cNvSpPr>
          <p:nvPr>
            <p:ph type="body" idx="1"/>
          </p:nvPr>
        </p:nvSpPr>
        <p:spPr>
          <a:xfrm>
            <a:off x="457200" y="1268413"/>
            <a:ext cx="8218488" cy="4903787"/>
          </a:xfrm>
        </p:spPr>
        <p:txBody>
          <a:bodyPr/>
          <a:lstStyle/>
          <a:p>
            <a:pPr marL="262800" indent="0" eaLnBrk="1">
              <a:lnSpc>
                <a:spcPct val="140000"/>
              </a:lnSpc>
              <a:buFont typeface="Wingdings" panose="05000000000000000000" pitchFamily="2" charset="2"/>
              <a:buNone/>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基于类间关系的自然性选取</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3</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种关系之一：</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720000" eaLnBrk="1">
              <a:lnSpc>
                <a:spcPct val="140000"/>
              </a:lnSpc>
              <a:defRPr/>
            </a:pPr>
            <a:r>
              <a:rPr lang="zh-CN" altLang="en-US"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如果两个类之间存在自然的</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部分</a:t>
            </a:r>
            <a:r>
              <a:rPr lang="en-US" altLang="zh-CN"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整体</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关系</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那么采用聚合或组合</a:t>
            </a:r>
            <a:endParaRPr lang="en-US" altLang="zh-CN"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a:p>
            <a:pPr marL="1253400" lvl="1" eaLnBrk="1">
              <a:lnSpc>
                <a:spcPct val="14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以“部分类的对象能否脱离整体类的对象而独立存在”，“部分类的一个对象能否同时成为整体类的多个对象的部件”为标准判断是聚合还是组合</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720000" eaLnBrk="1">
              <a:lnSpc>
                <a:spcPct val="140000"/>
              </a:lnSpc>
              <a:defRPr/>
            </a:pPr>
            <a:r>
              <a:rPr lang="zh-CN" altLang="en-US"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否则</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采用关联关系</a:t>
            </a:r>
            <a:endParaRPr lang="en-US" altLang="zh-CN"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F7E36E60-C9A6-4A13-B7C7-B6C4388C0A0D}"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105</a:t>
            </a:fld>
            <a:endParaRPr lang="en-US" altLang="zh-CN" sz="1600">
              <a:solidFill>
                <a:srgbClr val="000066"/>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zh-CN" altLang="en-US" sz="2800" b="0" smtClean="0">
                <a:latin typeface="微软雅黑" panose="020B0503020204020204" pitchFamily="34" charset="-122"/>
                <a:ea typeface="微软雅黑" panose="020B0503020204020204" pitchFamily="34" charset="-122"/>
              </a:rPr>
              <a:t>小结：从顺序图推导类图的基本方法</a:t>
            </a:r>
            <a:r>
              <a:rPr lang="en-US" altLang="zh-CN" sz="2800" b="0" smtClean="0">
                <a:latin typeface="微软雅黑" panose="020B0503020204020204" pitchFamily="34" charset="-122"/>
                <a:ea typeface="微软雅黑" panose="020B0503020204020204" pitchFamily="34" charset="-122"/>
              </a:rPr>
              <a:t>(2)</a:t>
            </a:r>
            <a:endParaRPr lang="zh-CN" altLang="en-US" sz="2800" b="0" smtClean="0"/>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A1631B51-CA5B-401D-9683-CE19FE5B2D23}"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106</a:t>
            </a:fld>
            <a:endParaRPr lang="en-US" altLang="zh-CN" sz="1600">
              <a:solidFill>
                <a:srgbClr val="000066"/>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398579" y="1340768"/>
          <a:ext cx="8565909" cy="53285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zh-CN" altLang="en-US" sz="3200" b="0" smtClean="0">
                <a:latin typeface="微软雅黑" panose="020B0503020204020204" pitchFamily="34" charset="-122"/>
                <a:ea typeface="微软雅黑" panose="020B0503020204020204" pitchFamily="34" charset="-122"/>
              </a:rPr>
              <a:t>总结</a:t>
            </a:r>
            <a:r>
              <a:rPr lang="en-US" altLang="zh-CN" sz="3200" b="0" smtClean="0">
                <a:latin typeface="微软雅黑" panose="020B0503020204020204" pitchFamily="34" charset="-122"/>
                <a:ea typeface="微软雅黑" panose="020B0503020204020204" pitchFamily="34" charset="-122"/>
              </a:rPr>
              <a:t>(2)</a:t>
            </a:r>
            <a:r>
              <a:rPr lang="zh-CN" altLang="en-US" sz="3200" b="0" smtClean="0">
                <a:latin typeface="微软雅黑" panose="020B0503020204020204" pitchFamily="34" charset="-122"/>
                <a:ea typeface="微软雅黑" panose="020B0503020204020204" pitchFamily="34" charset="-122"/>
              </a:rPr>
              <a:t>：如何展开用例分析？</a:t>
            </a: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3FD1531D-9456-4687-B918-959C803ABD37}"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107</a:t>
            </a:fld>
            <a:endParaRPr lang="en-US" altLang="zh-CN" sz="1600">
              <a:solidFill>
                <a:srgbClr val="000066"/>
              </a:soli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571472" y="1571612"/>
          <a:ext cx="8072494" cy="46434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81000" y="358775"/>
            <a:ext cx="8229600" cy="766763"/>
          </a:xfrm>
        </p:spPr>
        <p:txBody>
          <a:bodyPr/>
          <a:lstStyle/>
          <a:p>
            <a:pPr>
              <a:defRPr/>
            </a:pPr>
            <a:r>
              <a:rPr lang="zh-CN" altLang="en-US" sz="36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作业</a:t>
            </a:r>
            <a:r>
              <a:rPr lang="en-US" altLang="zh-CN" sz="36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(1)</a:t>
            </a:r>
            <a:endParaRPr lang="zh-CN" altLang="en-US" sz="36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791C66C0-A31B-4BE0-AA36-4BC64EBC492F}"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108</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457200" y="1341438"/>
            <a:ext cx="8362950" cy="4830762"/>
          </a:xfrm>
          <a:prstGeom prst="rect">
            <a:avLst/>
          </a:prstGeom>
          <a:noFill/>
          <a:ln w="9525">
            <a:noFill/>
            <a:miter lim="800000"/>
            <a:headEnd/>
            <a:tailEnd/>
          </a:ln>
          <a:effectLst/>
        </p:spPr>
        <p:txBody>
          <a:bodyPr/>
          <a:lstStyle>
            <a:lvl1pPr marL="457200" indent="-457200" algn="l" rtl="0" eaLnBrk="0" fontAlgn="base" hangingPunct="0">
              <a:lnSpc>
                <a:spcPct val="120000"/>
              </a:lnSpc>
              <a:spcBef>
                <a:spcPct val="20000"/>
              </a:spcBef>
              <a:spcAft>
                <a:spcPct val="0"/>
              </a:spcAft>
              <a:buClr>
                <a:schemeClr val="accent2"/>
              </a:buClr>
              <a:buFont typeface="Wingdings"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itchFamily="2" charset="2"/>
              <a:buBlip>
                <a:blip r:embed="rId3"/>
              </a:buBlip>
              <a:defRPr kumimoji="1" sz="2800" b="1">
                <a:solidFill>
                  <a:schemeClr val="tx1"/>
                </a:solidFill>
                <a:latin typeface="楷体_GB2312" pitchFamily="49" charset="-122"/>
                <a:ea typeface="楷体_GB2312" pitchFamily="49" charset="-122"/>
              </a:defRPr>
            </a:lvl2pPr>
            <a:lvl3pPr marL="1619250" indent="-354013" algn="l" rtl="0" eaLnBrk="0" fontAlgn="base" hangingPunct="0">
              <a:lnSpc>
                <a:spcPct val="120000"/>
              </a:lnSpc>
              <a:spcBef>
                <a:spcPct val="20000"/>
              </a:spcBef>
              <a:spcAft>
                <a:spcPct val="0"/>
              </a:spcAft>
              <a:buClr>
                <a:schemeClr val="accent2"/>
              </a:buClr>
              <a:buBlip>
                <a:blip r:embed="rId4"/>
              </a:buBlip>
              <a:defRPr kumimoji="1" sz="2400" b="1">
                <a:solidFill>
                  <a:schemeClr val="tx1"/>
                </a:solidFill>
                <a:latin typeface="+mn-lt"/>
                <a:ea typeface="+mn-ea"/>
              </a:defRPr>
            </a:lvl3pPr>
            <a:lvl4pPr marL="2152650" indent="-315913" algn="l" rtl="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mn-lt"/>
                <a:ea typeface="+mn-ea"/>
              </a:defRPr>
            </a:lvl4pPr>
            <a:lvl5pPr marL="26098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5pPr>
            <a:lvl6pPr marL="30670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9pPr>
          </a:lstStyle>
          <a:p>
            <a:pPr marL="720000" eaLnBrk="1">
              <a:lnSpc>
                <a:spcPct val="150000"/>
              </a:lnSpc>
              <a:buClr>
                <a:srgbClr val="3333CC"/>
              </a:buClr>
              <a:defRPr/>
            </a:pPr>
            <a:r>
              <a:rPr lang="zh-CN" altLang="en-US" dirty="0">
                <a:solidFill>
                  <a:srgbClr val="000066"/>
                </a:solidFill>
                <a:effectLst>
                  <a:outerShdw blurRad="38100" dist="38100" dir="2700000" algn="tl">
                    <a:srgbClr val="000000">
                      <a:alpha val="43137"/>
                    </a:srgbClr>
                  </a:outerShdw>
                </a:effectLst>
                <a:latin typeface="楷体" pitchFamily="49" charset="-122"/>
                <a:ea typeface="楷体" pitchFamily="49" charset="-122"/>
              </a:rPr>
              <a:t>阅读并理解：</a:t>
            </a:r>
            <a:endParaRPr lang="en-US" altLang="zh-CN" dirty="0">
              <a:solidFill>
                <a:srgbClr val="000066"/>
              </a:solidFill>
              <a:effectLst>
                <a:outerShdw blurRad="38100" dist="38100" dir="2700000" algn="tl">
                  <a:srgbClr val="000000">
                    <a:alpha val="43137"/>
                  </a:srgbClr>
                </a:outerShdw>
              </a:effectLst>
              <a:latin typeface="楷体" pitchFamily="49" charset="-122"/>
              <a:ea typeface="楷体" pitchFamily="49" charset="-122"/>
            </a:endParaRPr>
          </a:p>
          <a:p>
            <a:pPr marL="899387" lvl="1" indent="0" eaLnBrk="1">
              <a:lnSpc>
                <a:spcPct val="150000"/>
              </a:lnSpc>
              <a:buClr>
                <a:srgbClr val="3333CC"/>
              </a:buClr>
              <a:buFont typeface="Wingdings" pitchFamily="2" charset="2"/>
              <a:buNone/>
              <a:defRPr/>
            </a:pPr>
            <a:r>
              <a:rPr lang="en-US" altLang="zh-CN"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[1] 《</a:t>
            </a:r>
            <a:r>
              <a:rPr lang="zh-CN" altLang="en-US"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软件工程</a:t>
            </a:r>
            <a:r>
              <a:rPr lang="en-US" altLang="zh-CN"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第</a:t>
            </a:r>
            <a:r>
              <a:rPr lang="en-US" altLang="zh-CN"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3</a:t>
            </a:r>
            <a:r>
              <a:rPr lang="zh-CN" altLang="en-US"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版</a:t>
            </a:r>
            <a:r>
              <a:rPr lang="zh-CN" altLang="en-US"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齐治昌等</a:t>
            </a:r>
            <a:r>
              <a:rPr lang="zh-CN" altLang="en-US"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高等教育出版社</a:t>
            </a:r>
            <a:r>
              <a:rPr lang="zh-CN" altLang="en-US"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en-US" altLang="zh-CN"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2012</a:t>
            </a:r>
            <a:r>
              <a:rPr lang="zh-CN" altLang="en-US" dirty="0">
                <a:solidFill>
                  <a:srgbClr val="000066"/>
                </a:solidFill>
                <a:effectLst>
                  <a:outerShdw blurRad="38100" dist="38100" dir="2700000" algn="tl">
                    <a:srgbClr val="000000">
                      <a:alpha val="43137"/>
                    </a:srgbClr>
                  </a:outerShdw>
                </a:effectLst>
                <a:latin typeface="楷体" pitchFamily="49" charset="-122"/>
                <a:ea typeface="楷体" pitchFamily="49" charset="-122"/>
              </a:rPr>
              <a:t> ，</a:t>
            </a:r>
            <a:r>
              <a:rPr lang="zh-CN" altLang="en-US"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第</a:t>
            </a:r>
            <a:r>
              <a:rPr lang="en-US" altLang="zh-CN"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4.1.1 ~ 4.1.3</a:t>
            </a:r>
            <a:r>
              <a:rPr lang="zh-CN" altLang="en-US">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节</a:t>
            </a:r>
            <a:endParaRPr lang="en-US" altLang="zh-CN"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endParaRPr>
          </a:p>
          <a:p>
            <a:pPr marL="899387" lvl="1" indent="0" eaLnBrk="1">
              <a:lnSpc>
                <a:spcPct val="150000"/>
              </a:lnSpc>
              <a:buClr>
                <a:srgbClr val="3333CC"/>
              </a:buClr>
              <a:buFont typeface="Wingdings" pitchFamily="2" charset="2"/>
              <a:buNone/>
              <a:defRPr/>
            </a:pPr>
            <a:r>
              <a:rPr lang="en-US" altLang="zh-CN"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[2] 《</a:t>
            </a:r>
            <a:r>
              <a:rPr lang="zh-CN" altLang="en-US"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软件工程实践教程</a:t>
            </a:r>
            <a:r>
              <a:rPr lang="en-US" altLang="zh-CN"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谭庆平等</a:t>
            </a:r>
            <a:r>
              <a:rPr lang="zh-CN" altLang="en-US"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高等教育出版社</a:t>
            </a:r>
            <a:r>
              <a:rPr lang="zh-CN" altLang="en-US"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en-US" altLang="zh-CN"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2009</a:t>
            </a:r>
            <a:r>
              <a:rPr lang="zh-CN" altLang="en-US" dirty="0">
                <a:solidFill>
                  <a:srgbClr val="000066"/>
                </a:solidFill>
                <a:effectLst>
                  <a:outerShdw blurRad="38100" dist="38100" dir="2700000" algn="tl">
                    <a:srgbClr val="000000">
                      <a:alpha val="43137"/>
                    </a:srgbClr>
                  </a:outerShdw>
                </a:effectLst>
                <a:latin typeface="楷体" pitchFamily="49" charset="-122"/>
                <a:ea typeface="楷体" pitchFamily="49" charset="-122"/>
              </a:rPr>
              <a:t> ，</a:t>
            </a:r>
            <a:r>
              <a:rPr lang="zh-CN" altLang="en-US"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第</a:t>
            </a:r>
            <a:r>
              <a:rPr lang="en-US" altLang="zh-CN"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2.1</a:t>
            </a:r>
            <a:r>
              <a:rPr lang="zh-CN" altLang="en-US"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节</a:t>
            </a:r>
            <a:endParaRPr lang="en-US" altLang="zh-CN"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pPr>
              <a:defRPr/>
            </a:pPr>
            <a:r>
              <a:rPr lang="zh-CN" altLang="en-US" sz="3600" b="0" dirty="0">
                <a:effectLst>
                  <a:outerShdw blurRad="38100" dist="38100" dir="2700000" algn="tl">
                    <a:srgbClr val="000000"/>
                  </a:outerShdw>
                </a:effectLst>
                <a:latin typeface="宋体" panose="02010600030101010101" pitchFamily="2" charset="-122"/>
                <a:ea typeface="宋体" panose="02010600030101010101" pitchFamily="2" charset="-122"/>
              </a:rPr>
              <a:t>谢谢！</a:t>
            </a:r>
            <a:endParaRPr lang="zh-CN" altLang="en-GB" sz="3600" b="0" dirty="0">
              <a:effectLst>
                <a:outerShdw blurRad="38100" dist="38100" dir="2700000" algn="tl">
                  <a:srgbClr val="000000"/>
                </a:outerShdw>
              </a:effectLst>
              <a:latin typeface="宋体" panose="02010600030101010101" pitchFamily="2" charset="-122"/>
              <a:ea typeface="宋体" panose="02010600030101010101" pitchFamily="2" charset="-122"/>
            </a:endParaRPr>
          </a:p>
        </p:txBody>
      </p:sp>
      <p:sp>
        <p:nvSpPr>
          <p:cNvPr id="24582" name="Rectangle 6"/>
          <p:cNvSpPr>
            <a:spLocks noChangeArrowheads="1"/>
          </p:cNvSpPr>
          <p:nvPr/>
        </p:nvSpPr>
        <p:spPr bwMode="auto">
          <a:xfrm>
            <a:off x="468313" y="1268413"/>
            <a:ext cx="8362950" cy="5256212"/>
          </a:xfrm>
          <a:prstGeom prst="rect">
            <a:avLst/>
          </a:prstGeom>
          <a:noFill/>
          <a:ln w="9525">
            <a:noFill/>
            <a:miter lim="800000"/>
            <a:headEnd/>
            <a:tailEnd/>
          </a:ln>
        </p:spPr>
        <p:txBody>
          <a:bodyPr/>
          <a:lstStyle/>
          <a:p>
            <a:pPr marL="457200" indent="-457200">
              <a:lnSpc>
                <a:spcPct val="150000"/>
              </a:lnSpc>
              <a:spcBef>
                <a:spcPct val="20000"/>
              </a:spcBef>
              <a:buClr>
                <a:srgbClr val="3333CC"/>
              </a:buClr>
              <a:buFont typeface="Wingdings" pitchFamily="2" charset="2"/>
              <a:buNone/>
              <a:defRPr/>
            </a:pPr>
            <a:r>
              <a:rPr lang="zh-CN" altLang="en-US" sz="4000" b="1" dirty="0">
                <a:solidFill>
                  <a:srgbClr val="000066"/>
                </a:solidFill>
                <a:effectLst>
                  <a:outerShdw blurRad="38100" dist="38100" dir="2700000" algn="tl">
                    <a:srgbClr val="000000">
                      <a:alpha val="43137"/>
                    </a:srgbClr>
                  </a:outerShdw>
                </a:effectLst>
                <a:latin typeface="楷体" pitchFamily="49" charset="-122"/>
                <a:ea typeface="楷体" pitchFamily="49" charset="-122"/>
              </a:rPr>
              <a:t>问题与讨论 </a:t>
            </a:r>
            <a:r>
              <a:rPr lang="en-US" altLang="zh-CN" sz="4000" b="1"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endParaRPr lang="zh-CN" altLang="en-US" sz="4000" b="1" dirty="0">
              <a:solidFill>
                <a:srgbClr val="000066"/>
              </a:solidFill>
              <a:effectLst>
                <a:outerShdw blurRad="38100" dist="38100" dir="2700000" algn="tl">
                  <a:srgbClr val="000000">
                    <a:alpha val="43137"/>
                  </a:srgbClr>
                </a:outerShdw>
              </a:effectLst>
              <a:latin typeface="楷体" pitchFamily="49" charset="-122"/>
              <a:ea typeface="楷体" pitchFamily="49" charset="-122"/>
            </a:endParaRPr>
          </a:p>
        </p:txBody>
      </p:sp>
      <p:pic>
        <p:nvPicPr>
          <p:cNvPr id="204804" name="Picture 5" descr="ques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2438" y="2349500"/>
            <a:ext cx="3078162"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4"/>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5"/>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4A6B216B-D373-4320-B339-598F40D25050}" type="slidenum">
              <a:rPr lang="zh-CN" altLang="en-US" sz="1600" b="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109</a:t>
            </a:fld>
            <a:endParaRPr lang="en-US" altLang="zh-CN" sz="1600" b="0">
              <a:solidFill>
                <a:srgbClr val="00006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en-US" smtClean="0"/>
              <a:t>四象限分析</a:t>
            </a:r>
          </a:p>
        </p:txBody>
      </p:sp>
      <p:sp>
        <p:nvSpPr>
          <p:cNvPr id="89091"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0BE8A0E8-78D5-4DC2-9FE4-18B23A4383E3}" type="slidenum">
              <a:rPr lang="zh-CN" altLang="en-US" sz="1600">
                <a:latin typeface="微软雅黑" panose="020B0503020204020204" pitchFamily="34" charset="-122"/>
                <a:ea typeface="微软雅黑" panose="020B0503020204020204" pitchFamily="34" charset="-122"/>
              </a:rPr>
              <a:pPr/>
              <a:t>11</a:t>
            </a:fld>
            <a:endParaRPr lang="en-US" altLang="zh-CN" sz="1600">
              <a:latin typeface="微软雅黑" panose="020B0503020204020204" pitchFamily="34" charset="-122"/>
              <a:ea typeface="微软雅黑" panose="020B0503020204020204" pitchFamily="34" charset="-122"/>
            </a:endParaRPr>
          </a:p>
        </p:txBody>
      </p:sp>
      <p:pic>
        <p:nvPicPr>
          <p:cNvPr id="89092" name="Picture 2" descr="在这里插入图片描述"/>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704975"/>
            <a:ext cx="8178800" cy="4246563"/>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en-US" altLang="zh-CN" smtClean="0"/>
              <a:t>KANO</a:t>
            </a:r>
            <a:r>
              <a:rPr lang="zh-CN" altLang="en-US" smtClean="0"/>
              <a:t>分析</a:t>
            </a:r>
          </a:p>
        </p:txBody>
      </p:sp>
      <p:sp>
        <p:nvSpPr>
          <p:cNvPr id="90115"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DD75DCE4-F8A3-48D4-BCFC-98C02808600F}" type="slidenum">
              <a:rPr lang="zh-CN" altLang="en-US" sz="1600">
                <a:latin typeface="微软雅黑" panose="020B0503020204020204" pitchFamily="34" charset="-122"/>
                <a:ea typeface="微软雅黑" panose="020B0503020204020204" pitchFamily="34" charset="-122"/>
              </a:rPr>
              <a:pPr/>
              <a:t>12</a:t>
            </a:fld>
            <a:endParaRPr lang="en-US" altLang="zh-CN" sz="1600">
              <a:latin typeface="微软雅黑" panose="020B0503020204020204" pitchFamily="34" charset="-122"/>
              <a:ea typeface="微软雅黑" panose="020B0503020204020204" pitchFamily="34" charset="-122"/>
            </a:endParaRPr>
          </a:p>
        </p:txBody>
      </p:sp>
      <p:pic>
        <p:nvPicPr>
          <p:cNvPr id="90116" name="Picture 2" descr="在这里插入图片描述"/>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14413" y="1484313"/>
            <a:ext cx="7064375" cy="4687887"/>
          </a:xfrm>
          <a:noFill/>
        </p:spPr>
      </p:pic>
      <p:sp>
        <p:nvSpPr>
          <p:cNvPr id="90117" name="矩形 4"/>
          <p:cNvSpPr>
            <a:spLocks noChangeArrowheads="1"/>
          </p:cNvSpPr>
          <p:nvPr/>
        </p:nvSpPr>
        <p:spPr bwMode="auto">
          <a:xfrm>
            <a:off x="323850" y="1384300"/>
            <a:ext cx="388778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sz="1600">
                <a:latin typeface="-apple-system"/>
              </a:rPr>
              <a:t>红色曲线，是用户认为必须要有的功能；</a:t>
            </a:r>
            <a:r>
              <a:rPr lang="zh-CN" altLang="en-US" sz="1600"/>
              <a:t/>
            </a:r>
            <a:br>
              <a:rPr lang="zh-CN" altLang="en-US" sz="1600"/>
            </a:br>
            <a:r>
              <a:rPr lang="zh-CN" altLang="en-US" sz="1600">
                <a:latin typeface="-apple-system"/>
              </a:rPr>
              <a:t>绿色曲线，就是用户明确提出的需求；</a:t>
            </a:r>
            <a:r>
              <a:rPr lang="zh-CN" altLang="en-US" sz="1600"/>
              <a:t/>
            </a:r>
            <a:br>
              <a:rPr lang="zh-CN" altLang="en-US" sz="1600"/>
            </a:br>
            <a:r>
              <a:rPr lang="zh-CN" altLang="en-US" sz="1600">
                <a:latin typeface="-apple-system"/>
              </a:rPr>
              <a:t>黄色曲线，属于兴奋型需求，就是用户自己没想到，超出预期的功能。</a:t>
            </a:r>
            <a:endParaRPr lang="zh-CN"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b="0" smtClean="0"/>
              <a:t>需求设计</a:t>
            </a:r>
            <a:endParaRPr lang="zh-CN" altLang="en-US" smtClean="0"/>
          </a:p>
        </p:txBody>
      </p:sp>
      <p:sp>
        <p:nvSpPr>
          <p:cNvPr id="91139" name="内容占位符 2"/>
          <p:cNvSpPr>
            <a:spLocks noGrp="1"/>
          </p:cNvSpPr>
          <p:nvPr>
            <p:ph idx="1"/>
          </p:nvPr>
        </p:nvSpPr>
        <p:spPr/>
        <p:txBody>
          <a:bodyPr/>
          <a:lstStyle/>
          <a:p>
            <a:r>
              <a:rPr lang="zh-CN" altLang="en-US" b="0" smtClean="0"/>
              <a:t>针对用户需求提出解决方案，设计成产品方案；</a:t>
            </a:r>
            <a:r>
              <a:rPr lang="zh-CN" altLang="en-US" smtClean="0"/>
              <a:t/>
            </a:r>
            <a:br>
              <a:rPr lang="zh-CN" altLang="en-US" smtClean="0"/>
            </a:br>
            <a:r>
              <a:rPr lang="zh-CN" altLang="en-US" b="0" smtClean="0"/>
              <a:t>在需求设计的时候，可以用草图、原型设计工具、界面设计工具进行设计</a:t>
            </a:r>
            <a:endParaRPr lang="zh-CN" altLang="en-US" smtClean="0"/>
          </a:p>
        </p:txBody>
      </p:sp>
      <p:sp>
        <p:nvSpPr>
          <p:cNvPr id="91140"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2F8BE3B5-69B3-46D9-AB1D-5226FB2AC8B4}" type="slidenum">
              <a:rPr lang="zh-CN" altLang="en-US" sz="1600">
                <a:latin typeface="微软雅黑" panose="020B0503020204020204" pitchFamily="34" charset="-122"/>
                <a:ea typeface="微软雅黑" panose="020B0503020204020204" pitchFamily="34" charset="-122"/>
              </a:rPr>
              <a:pPr/>
              <a:t>13</a:t>
            </a:fld>
            <a:endParaRPr lang="en-US" altLang="zh-CN" sz="160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zh-CN" altLang="en-US" smtClean="0"/>
              <a:t>原型设计</a:t>
            </a:r>
          </a:p>
        </p:txBody>
      </p:sp>
      <p:sp>
        <p:nvSpPr>
          <p:cNvPr id="92163" name="内容占位符 2"/>
          <p:cNvSpPr>
            <a:spLocks noGrp="1"/>
          </p:cNvSpPr>
          <p:nvPr>
            <p:ph idx="1"/>
          </p:nvPr>
        </p:nvSpPr>
        <p:spPr/>
        <p:txBody>
          <a:bodyPr/>
          <a:lstStyle/>
          <a:p>
            <a:r>
              <a:rPr lang="zh-CN" altLang="en-US" smtClean="0"/>
              <a:t>低保真原型设计</a:t>
            </a:r>
            <a:endParaRPr lang="en-US" altLang="zh-CN" smtClean="0"/>
          </a:p>
          <a:p>
            <a:r>
              <a:rPr lang="zh-CN" altLang="en-US" smtClean="0"/>
              <a:t>中等保真原型设计</a:t>
            </a:r>
            <a:endParaRPr lang="en-US" altLang="zh-CN" smtClean="0"/>
          </a:p>
          <a:p>
            <a:r>
              <a:rPr lang="zh-CN" altLang="en-US" smtClean="0"/>
              <a:t>高保真原型设计</a:t>
            </a:r>
          </a:p>
        </p:txBody>
      </p:sp>
      <p:sp>
        <p:nvSpPr>
          <p:cNvPr id="92164"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DD902088-67A4-4A45-86F0-0DB6EB012989}" type="slidenum">
              <a:rPr lang="zh-CN" altLang="en-US" sz="1600">
                <a:latin typeface="微软雅黑" panose="020B0503020204020204" pitchFamily="34" charset="-122"/>
                <a:ea typeface="微软雅黑" panose="020B0503020204020204" pitchFamily="34" charset="-122"/>
              </a:rPr>
              <a:pPr/>
              <a:t>14</a:t>
            </a:fld>
            <a:endParaRPr lang="en-US" altLang="zh-CN" sz="160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title"/>
          </p:nvPr>
        </p:nvSpPr>
        <p:spPr/>
        <p:txBody>
          <a:bodyPr/>
          <a:lstStyle/>
          <a:p>
            <a:pPr eaLnBrk="1" hangingPunct="1"/>
            <a:r>
              <a:rPr lang="zh-CN" altLang="en-US" smtClean="0"/>
              <a:t>软件原型</a:t>
            </a:r>
          </a:p>
        </p:txBody>
      </p:sp>
      <p:sp>
        <p:nvSpPr>
          <p:cNvPr id="94211" name="Rectangle 7"/>
          <p:cNvSpPr>
            <a:spLocks noGrp="1" noChangeArrowheads="1"/>
          </p:cNvSpPr>
          <p:nvPr>
            <p:ph type="body" idx="1"/>
          </p:nvPr>
        </p:nvSpPr>
        <p:spPr/>
        <p:txBody>
          <a:bodyPr/>
          <a:lstStyle/>
          <a:p>
            <a:pPr eaLnBrk="1" hangingPunct="1"/>
            <a:r>
              <a:rPr lang="zh-CN" altLang="en-US" smtClean="0">
                <a:latin typeface="宋体" panose="02010600030101010101" pitchFamily="2" charset="-122"/>
              </a:rPr>
              <a:t>实现用户看得见的功能，省略目标系统的</a:t>
            </a:r>
            <a:r>
              <a:rPr lang="zh-CN" altLang="en-US" smtClean="0">
                <a:latin typeface="Courier New" panose="02070309020205020404" pitchFamily="49" charset="0"/>
              </a:rPr>
              <a:t>“</a:t>
            </a:r>
            <a:r>
              <a:rPr lang="zh-CN" altLang="en-US" smtClean="0">
                <a:latin typeface="宋体" panose="02010600030101010101" pitchFamily="2" charset="-122"/>
              </a:rPr>
              <a:t>隐含</a:t>
            </a:r>
            <a:r>
              <a:rPr lang="zh-CN" altLang="en-US" smtClean="0">
                <a:latin typeface="Courier New" panose="02070309020205020404" pitchFamily="49" charset="0"/>
              </a:rPr>
              <a:t>”</a:t>
            </a:r>
            <a:r>
              <a:rPr lang="zh-CN" altLang="en-US" smtClean="0">
                <a:latin typeface="宋体" panose="02010600030101010101" pitchFamily="2" charset="-122"/>
              </a:rPr>
              <a:t>功能</a:t>
            </a:r>
          </a:p>
          <a:p>
            <a:pPr eaLnBrk="1" hangingPunct="1"/>
            <a:r>
              <a:rPr lang="zh-CN" altLang="en-US" smtClean="0">
                <a:latin typeface="宋体" panose="02010600030101010101" pitchFamily="2" charset="-122"/>
              </a:rPr>
              <a:t>快速</a:t>
            </a:r>
          </a:p>
          <a:p>
            <a:pPr lvl="1" eaLnBrk="1" hangingPunct="1"/>
            <a:r>
              <a:rPr lang="zh-CN" altLang="en-US" smtClean="0">
                <a:latin typeface="宋体" panose="02010600030101010101" pitchFamily="2" charset="-122"/>
                <a:ea typeface="楷体_GB2312"/>
              </a:rPr>
              <a:t>在目标系统应该</a:t>
            </a:r>
            <a:r>
              <a:rPr lang="zh-CN" altLang="en-US" smtClean="0">
                <a:latin typeface="Courier New" panose="02070309020205020404" pitchFamily="49" charset="0"/>
                <a:ea typeface="楷体_GB2312"/>
              </a:rPr>
              <a:t>“</a:t>
            </a:r>
            <a:r>
              <a:rPr lang="zh-CN" altLang="en-US" smtClean="0">
                <a:latin typeface="宋体" panose="02010600030101010101" pitchFamily="2" charset="-122"/>
                <a:ea typeface="楷体_GB2312"/>
              </a:rPr>
              <a:t>做什么</a:t>
            </a:r>
            <a:r>
              <a:rPr lang="zh-CN" altLang="en-US" smtClean="0">
                <a:latin typeface="Courier New" panose="02070309020205020404" pitchFamily="49" charset="0"/>
                <a:ea typeface="楷体_GB2312"/>
              </a:rPr>
              <a:t>”</a:t>
            </a:r>
            <a:r>
              <a:rPr lang="zh-CN" altLang="en-US" smtClean="0">
                <a:latin typeface="宋体" panose="02010600030101010101" pitchFamily="2" charset="-122"/>
                <a:ea typeface="楷体_GB2312"/>
              </a:rPr>
              <a:t>上</a:t>
            </a:r>
            <a:r>
              <a:rPr lang="zh-CN" altLang="en-US" smtClean="0">
                <a:latin typeface="楷体_GB2312"/>
                <a:ea typeface="楷体_GB2312"/>
              </a:rPr>
              <a:t>尽快达成共识。</a:t>
            </a:r>
            <a:endParaRPr lang="zh-CN" altLang="en-US" smtClean="0">
              <a:latin typeface="宋体" panose="02010600030101010101" pitchFamily="2" charset="-122"/>
              <a:ea typeface="楷体_GB2312"/>
            </a:endParaRPr>
          </a:p>
          <a:p>
            <a:pPr eaLnBrk="1" hangingPunct="1"/>
            <a:r>
              <a:rPr lang="zh-CN" altLang="en-US" smtClean="0">
                <a:latin typeface="宋体" panose="02010600030101010101" pitchFamily="2" charset="-122"/>
              </a:rPr>
              <a:t>容易修改</a:t>
            </a:r>
          </a:p>
          <a:p>
            <a:pPr lvl="1" eaLnBrk="1" hangingPunct="1"/>
            <a:r>
              <a:rPr lang="zh-CN" altLang="en-US" smtClean="0">
                <a:latin typeface="宋体" panose="02010600030101010101" pitchFamily="2" charset="-122"/>
                <a:ea typeface="楷体_GB2312"/>
              </a:rPr>
              <a:t>尽快修改模型</a:t>
            </a:r>
          </a:p>
          <a:p>
            <a:pPr eaLnBrk="1" hangingPunct="1"/>
            <a:r>
              <a:rPr lang="zh-CN" altLang="en-US" smtClean="0"/>
              <a:t>方法和工具</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b="0" smtClean="0"/>
              <a:t>验证需求</a:t>
            </a:r>
            <a:endParaRPr lang="zh-CN" altLang="en-US" smtClean="0"/>
          </a:p>
        </p:txBody>
      </p:sp>
      <p:sp>
        <p:nvSpPr>
          <p:cNvPr id="95235" name="内容占位符 2"/>
          <p:cNvSpPr>
            <a:spLocks noGrp="1"/>
          </p:cNvSpPr>
          <p:nvPr>
            <p:ph idx="1"/>
          </p:nvPr>
        </p:nvSpPr>
        <p:spPr/>
        <p:txBody>
          <a:bodyPr/>
          <a:lstStyle/>
          <a:p>
            <a:r>
              <a:rPr lang="zh-CN" altLang="en-US" b="0" smtClean="0"/>
              <a:t>验证方案是否可行</a:t>
            </a:r>
            <a:endParaRPr lang="zh-CN" altLang="en-US" smtClean="0"/>
          </a:p>
        </p:txBody>
      </p:sp>
      <p:sp>
        <p:nvSpPr>
          <p:cNvPr id="95236"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3D294A43-2929-49B5-AB2C-C6837F1C9001}" type="slidenum">
              <a:rPr lang="zh-CN" altLang="en-US" sz="1600">
                <a:latin typeface="微软雅黑" panose="020B0503020204020204" pitchFamily="34" charset="-122"/>
                <a:ea typeface="微软雅黑" panose="020B0503020204020204" pitchFamily="34" charset="-122"/>
              </a:rPr>
              <a:pPr/>
              <a:t>16</a:t>
            </a:fld>
            <a:endParaRPr lang="en-US" altLang="zh-CN" sz="160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endParaRPr lang="zh-CN" altLang="en-US" smtClean="0"/>
          </a:p>
        </p:txBody>
      </p:sp>
      <p:sp>
        <p:nvSpPr>
          <p:cNvPr id="96259"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37E3C401-BFD4-49D1-AF89-9B70289D29BC}" type="slidenum">
              <a:rPr lang="zh-CN" altLang="en-US" sz="1600">
                <a:latin typeface="微软雅黑" panose="020B0503020204020204" pitchFamily="34" charset="-122"/>
                <a:ea typeface="微软雅黑" panose="020B0503020204020204" pitchFamily="34" charset="-122"/>
              </a:rPr>
              <a:pPr/>
              <a:t>17</a:t>
            </a:fld>
            <a:endParaRPr lang="en-US" altLang="zh-CN" sz="1600">
              <a:latin typeface="微软雅黑" panose="020B0503020204020204" pitchFamily="34" charset="-122"/>
              <a:ea typeface="微软雅黑" panose="020B0503020204020204" pitchFamily="34" charset="-122"/>
            </a:endParaRPr>
          </a:p>
        </p:txBody>
      </p:sp>
      <p:pic>
        <p:nvPicPr>
          <p:cNvPr id="96260" name="Picture 2" descr="https://img-blog.csdnimg.cn/20190604095733519.png?x-oss-process=image/watermark,type_ZmFuZ3poZW5naGVpdGk,shadow_10,text_aHR0cHM6Ly9ibG9nLmNzZG4ubmV0L0VsbGllWWFZYQ==,size_16,color_FFFFFF,t_7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36625" y="1484313"/>
            <a:ext cx="7219950" cy="4687887"/>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endParaRPr lang="zh-CN" altLang="en-US" smtClean="0"/>
          </a:p>
        </p:txBody>
      </p:sp>
      <p:sp>
        <p:nvSpPr>
          <p:cNvPr id="97283"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352F0509-2D7C-419A-BAA4-E2E560BFC185}" type="slidenum">
              <a:rPr lang="zh-CN" altLang="en-US" sz="1600">
                <a:latin typeface="微软雅黑" panose="020B0503020204020204" pitchFamily="34" charset="-122"/>
                <a:ea typeface="微软雅黑" panose="020B0503020204020204" pitchFamily="34" charset="-122"/>
              </a:rPr>
              <a:pPr/>
              <a:t>18</a:t>
            </a:fld>
            <a:endParaRPr lang="en-US" altLang="zh-CN" sz="1600">
              <a:latin typeface="微软雅黑" panose="020B0503020204020204" pitchFamily="34" charset="-122"/>
              <a:ea typeface="微软雅黑" panose="020B0503020204020204" pitchFamily="34" charset="-122"/>
            </a:endParaRPr>
          </a:p>
        </p:txBody>
      </p:sp>
      <p:pic>
        <p:nvPicPr>
          <p:cNvPr id="97284" name="Picture 6" descr="https://img-blog.csdnimg.cn/20190604095807405.png?x-oss-process=image/watermark,type_ZmFuZ3poZW5naGVpdGk,shadow_10,text_aHR0cHM6Ly9ibG9nLmNzZG4ubmV0L0VsbGllWWFZYQ==,size_16,color_FFFFFF,t_7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41588" y="1484313"/>
            <a:ext cx="4010025" cy="4687887"/>
          </a:xfr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smtClean="0"/>
              <a:t>原型设计工具</a:t>
            </a:r>
          </a:p>
        </p:txBody>
      </p:sp>
      <p:graphicFrame>
        <p:nvGraphicFramePr>
          <p:cNvPr id="5" name="内容占位符 4"/>
          <p:cNvGraphicFramePr>
            <a:graphicFrameLocks noGrp="1"/>
          </p:cNvGraphicFramePr>
          <p:nvPr>
            <p:ph idx="1"/>
          </p:nvPr>
        </p:nvGraphicFramePr>
        <p:xfrm>
          <a:off x="881063" y="2090738"/>
          <a:ext cx="7331075" cy="2378075"/>
        </p:xfrm>
        <a:graphic>
          <a:graphicData uri="http://schemas.openxmlformats.org/drawingml/2006/table">
            <a:tbl>
              <a:tblPr/>
              <a:tblGrid>
                <a:gridCol w="2250655">
                  <a:extLst>
                    <a:ext uri="{9D8B030D-6E8A-4147-A177-3AD203B41FA5}">
                      <a16:colId xmlns:a16="http://schemas.microsoft.com/office/drawing/2014/main" val="3665113893"/>
                    </a:ext>
                  </a:extLst>
                </a:gridCol>
                <a:gridCol w="5080420">
                  <a:extLst>
                    <a:ext uri="{9D8B030D-6E8A-4147-A177-3AD203B41FA5}">
                      <a16:colId xmlns:a16="http://schemas.microsoft.com/office/drawing/2014/main" val="3304184805"/>
                    </a:ext>
                  </a:extLst>
                </a:gridCol>
              </a:tblGrid>
              <a:tr h="396346">
                <a:tc>
                  <a:txBody>
                    <a:bodyPr/>
                    <a:lstStyle/>
                    <a:p>
                      <a:pPr fontAlgn="ctr" latinLnBrk="0"/>
                      <a:r>
                        <a:rPr lang="zh-CN" altLang="en-US" sz="1800" b="1">
                          <a:solidFill>
                            <a:srgbClr val="4F4F4F"/>
                          </a:solidFill>
                          <a:effectLst/>
                        </a:rPr>
                        <a:t>工具</a:t>
                      </a:r>
                    </a:p>
                  </a:txBody>
                  <a:tcPr marL="60965" marR="60965" marT="60976" marB="60976"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F3F5"/>
                    </a:solidFill>
                  </a:tcPr>
                </a:tc>
                <a:tc>
                  <a:txBody>
                    <a:bodyPr/>
                    <a:lstStyle/>
                    <a:p>
                      <a:pPr fontAlgn="ctr" latinLnBrk="0"/>
                      <a:r>
                        <a:rPr lang="zh-CN" altLang="en-US" sz="1800" b="1">
                          <a:solidFill>
                            <a:srgbClr val="4F4F4F"/>
                          </a:solidFill>
                          <a:effectLst/>
                        </a:rPr>
                        <a:t>介绍</a:t>
                      </a:r>
                    </a:p>
                  </a:txBody>
                  <a:tcPr marL="60965" marR="60965" marT="60976" marB="60976"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3392772646"/>
                  </a:ext>
                </a:extLst>
              </a:tr>
              <a:tr h="396346">
                <a:tc>
                  <a:txBody>
                    <a:bodyPr/>
                    <a:lstStyle/>
                    <a:p>
                      <a:pPr fontAlgn="ctr" latinLnBrk="0"/>
                      <a:r>
                        <a:rPr lang="en-US" sz="1800" b="0">
                          <a:solidFill>
                            <a:srgbClr val="4F4F4F"/>
                          </a:solidFill>
                          <a:effectLst/>
                        </a:rPr>
                        <a:t>Axure RP</a:t>
                      </a:r>
                    </a:p>
                  </a:txBody>
                  <a:tcPr marL="60965" marR="60965" marT="60976" marB="60976"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1800" b="0">
                          <a:solidFill>
                            <a:srgbClr val="4F4F4F"/>
                          </a:solidFill>
                          <a:effectLst/>
                        </a:rPr>
                        <a:t>历史悠久功能强大，专业度较高，价格高</a:t>
                      </a:r>
                    </a:p>
                  </a:txBody>
                  <a:tcPr marL="60965" marR="60965" marT="60976" marB="60976"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99316523"/>
                  </a:ext>
                </a:extLst>
              </a:tr>
              <a:tr h="396346">
                <a:tc>
                  <a:txBody>
                    <a:bodyPr/>
                    <a:lstStyle/>
                    <a:p>
                      <a:pPr fontAlgn="ctr" latinLnBrk="0"/>
                      <a:r>
                        <a:rPr lang="zh-CN" altLang="en-US" sz="1800" b="0" dirty="0">
                          <a:solidFill>
                            <a:srgbClr val="4F4F4F"/>
                          </a:solidFill>
                          <a:effectLst/>
                        </a:rPr>
                        <a:t>墨刀</a:t>
                      </a:r>
                    </a:p>
                  </a:txBody>
                  <a:tcPr marL="60965" marR="60965" marT="60976" marB="60976"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1800" b="0">
                          <a:solidFill>
                            <a:srgbClr val="4F4F4F"/>
                          </a:solidFill>
                          <a:effectLst/>
                        </a:rPr>
                        <a:t>国产，上手较为容易，模板很多，价格便宜</a:t>
                      </a:r>
                    </a:p>
                  </a:txBody>
                  <a:tcPr marL="60965" marR="60965" marT="60976" marB="60976"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84276905"/>
                  </a:ext>
                </a:extLst>
              </a:tr>
              <a:tr h="396346">
                <a:tc>
                  <a:txBody>
                    <a:bodyPr/>
                    <a:lstStyle/>
                    <a:p>
                      <a:pPr fontAlgn="ctr" latinLnBrk="0"/>
                      <a:r>
                        <a:rPr lang="en-US" sz="1800" b="0">
                          <a:solidFill>
                            <a:srgbClr val="4F4F4F"/>
                          </a:solidFill>
                          <a:effectLst/>
                        </a:rPr>
                        <a:t>Adobe XD</a:t>
                      </a:r>
                    </a:p>
                  </a:txBody>
                  <a:tcPr marL="60965" marR="60965" marT="60976" marB="60976"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1800" b="0">
                          <a:solidFill>
                            <a:srgbClr val="4F4F4F"/>
                          </a:solidFill>
                          <a:effectLst/>
                        </a:rPr>
                        <a:t>可制作高保真模型，设计师较容易上手</a:t>
                      </a:r>
                    </a:p>
                  </a:txBody>
                  <a:tcPr marL="60965" marR="60965" marT="60976" marB="60976"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30109787"/>
                  </a:ext>
                </a:extLst>
              </a:tr>
              <a:tr h="396346">
                <a:tc>
                  <a:txBody>
                    <a:bodyPr/>
                    <a:lstStyle/>
                    <a:p>
                      <a:pPr fontAlgn="ctr" latinLnBrk="0"/>
                      <a:r>
                        <a:rPr lang="en-US" sz="1800" b="0">
                          <a:solidFill>
                            <a:srgbClr val="4F4F4F"/>
                          </a:solidFill>
                          <a:effectLst/>
                        </a:rPr>
                        <a:t>ProtoPie</a:t>
                      </a:r>
                    </a:p>
                  </a:txBody>
                  <a:tcPr marL="60965" marR="60965" marT="60976" marB="60976"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zh-CN" altLang="en-US" sz="1800" b="0">
                          <a:solidFill>
                            <a:srgbClr val="4F4F4F"/>
                          </a:solidFill>
                          <a:effectLst/>
                        </a:rPr>
                        <a:t>高保真原型设计工具</a:t>
                      </a:r>
                    </a:p>
                  </a:txBody>
                  <a:tcPr marL="60965" marR="60965" marT="60976" marB="60976"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062862634"/>
                  </a:ext>
                </a:extLst>
              </a:tr>
              <a:tr h="396346">
                <a:tc>
                  <a:txBody>
                    <a:bodyPr/>
                    <a:lstStyle/>
                    <a:p>
                      <a:pPr fontAlgn="ctr" latinLnBrk="0"/>
                      <a:r>
                        <a:rPr lang="en-US" sz="1800" b="0">
                          <a:solidFill>
                            <a:srgbClr val="4F4F4F"/>
                          </a:solidFill>
                          <a:effectLst/>
                        </a:rPr>
                        <a:t>Framer X</a:t>
                      </a:r>
                    </a:p>
                  </a:txBody>
                  <a:tcPr marL="60965" marR="60965" marT="60976" marB="60976"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zh-CN" altLang="en-US" sz="1800" b="0" dirty="0">
                          <a:solidFill>
                            <a:srgbClr val="4F4F4F"/>
                          </a:solidFill>
                          <a:effectLst/>
                        </a:rPr>
                        <a:t>高保真原型设计工具，需要一定的编程基础</a:t>
                      </a:r>
                    </a:p>
                  </a:txBody>
                  <a:tcPr marL="60965" marR="60965" marT="60976" marB="60976"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50571381"/>
                  </a:ext>
                </a:extLst>
              </a:tr>
            </a:tbl>
          </a:graphicData>
        </a:graphic>
      </p:graphicFrame>
      <p:sp>
        <p:nvSpPr>
          <p:cNvPr id="98330"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1D95B57A-4F99-428A-B2A6-2E11EB731F5E}" type="slidenum">
              <a:rPr lang="zh-CN" altLang="en-US" sz="1600">
                <a:latin typeface="微软雅黑" panose="020B0503020204020204" pitchFamily="34" charset="-122"/>
                <a:ea typeface="微软雅黑" panose="020B0503020204020204" pitchFamily="34" charset="-122"/>
              </a:rPr>
              <a:pPr/>
              <a:t>19</a:t>
            </a:fld>
            <a:endParaRPr lang="en-US" altLang="zh-CN" sz="160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endParaRPr lang="zh-CN" altLang="en-US" smtClean="0"/>
          </a:p>
        </p:txBody>
      </p:sp>
      <p:sp>
        <p:nvSpPr>
          <p:cNvPr id="79875" name="内容占位符 2"/>
          <p:cNvSpPr>
            <a:spLocks noGrp="1"/>
          </p:cNvSpPr>
          <p:nvPr>
            <p:ph idx="1"/>
          </p:nvPr>
        </p:nvSpPr>
        <p:spPr/>
        <p:txBody>
          <a:bodyPr/>
          <a:lstStyle/>
          <a:p>
            <a:r>
              <a:rPr lang="zh-CN" altLang="en-US" dirty="0" smtClean="0"/>
              <a:t>需求和</a:t>
            </a:r>
            <a:r>
              <a:rPr lang="zh-CN" altLang="en-US" smtClean="0"/>
              <a:t>期望</a:t>
            </a:r>
            <a:r>
              <a:rPr lang="zh-CN" altLang="en-US" smtClean="0"/>
              <a:t>不同</a:t>
            </a:r>
            <a:endParaRPr lang="en-US" altLang="zh-CN" dirty="0" smtClean="0"/>
          </a:p>
          <a:p>
            <a:r>
              <a:rPr lang="zh-CN" altLang="en-US" dirty="0" smtClean="0"/>
              <a:t>需求是含糊的异变的，甚至自己都不清楚的</a:t>
            </a:r>
            <a:endParaRPr lang="en-US" altLang="zh-CN" dirty="0" smtClean="0"/>
          </a:p>
          <a:p>
            <a:r>
              <a:rPr lang="zh-CN" altLang="en-US" dirty="0" smtClean="0"/>
              <a:t>要看到需求的本质</a:t>
            </a:r>
          </a:p>
        </p:txBody>
      </p:sp>
      <p:sp>
        <p:nvSpPr>
          <p:cNvPr id="7987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F4A3008A-FA9B-41B1-AD9C-9783BD88046F}" type="slidenum">
              <a:rPr kumimoji="0" lang="zh-CN" altLang="en-US" sz="1400">
                <a:solidFill>
                  <a:srgbClr val="000066"/>
                </a:solidFill>
                <a:latin typeface="Times New Roman" panose="02020603050405020304" pitchFamily="18" charset="0"/>
              </a:rPr>
              <a:pPr/>
              <a:t>2</a:t>
            </a:fld>
            <a:endParaRPr kumimoji="0" lang="en-US" altLang="zh-CN" sz="1400">
              <a:solidFill>
                <a:srgbClr val="000066"/>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zh-CN" altLang="en-US" smtClean="0"/>
              <a:t>需要变更的原因</a:t>
            </a:r>
          </a:p>
        </p:txBody>
      </p:sp>
      <p:sp>
        <p:nvSpPr>
          <p:cNvPr id="99331" name="内容占位符 2"/>
          <p:cNvSpPr>
            <a:spLocks noGrp="1"/>
          </p:cNvSpPr>
          <p:nvPr>
            <p:ph idx="1"/>
          </p:nvPr>
        </p:nvSpPr>
        <p:spPr/>
        <p:txBody>
          <a:bodyPr/>
          <a:lstStyle/>
          <a:p>
            <a:r>
              <a:rPr lang="zh-CN" altLang="en-US" b="0" smtClean="0"/>
              <a:t>需求的确定性：软件工程的需求经常是抽象的、模糊的、不精确的。</a:t>
            </a:r>
          </a:p>
          <a:p>
            <a:r>
              <a:rPr lang="zh-CN" altLang="en-US" b="0" smtClean="0"/>
              <a:t>需求变更的成本：软件行业中，很多老板对软件项目需求变更导致的成本缺少系统认识。</a:t>
            </a:r>
          </a:p>
          <a:p>
            <a:endParaRPr lang="zh-CN" altLang="en-US" smtClean="0"/>
          </a:p>
        </p:txBody>
      </p:sp>
      <p:sp>
        <p:nvSpPr>
          <p:cNvPr id="99332"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9F5025AC-2DEC-4BAE-9519-FBD8DF7E0E80}" type="slidenum">
              <a:rPr lang="zh-CN" altLang="en-US" sz="1600">
                <a:latin typeface="微软雅黑" panose="020B0503020204020204" pitchFamily="34" charset="-122"/>
                <a:ea typeface="微软雅黑" panose="020B0503020204020204" pitchFamily="34" charset="-122"/>
              </a:rPr>
              <a:pPr/>
              <a:t>20</a:t>
            </a:fld>
            <a:endParaRPr lang="en-US" altLang="zh-CN" sz="160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smtClean="0"/>
              <a:t>对策</a:t>
            </a:r>
          </a:p>
        </p:txBody>
      </p:sp>
      <p:sp>
        <p:nvSpPr>
          <p:cNvPr id="100355" name="内容占位符 2"/>
          <p:cNvSpPr>
            <a:spLocks noGrp="1"/>
          </p:cNvSpPr>
          <p:nvPr>
            <p:ph idx="1"/>
          </p:nvPr>
        </p:nvSpPr>
        <p:spPr/>
        <p:txBody>
          <a:bodyPr/>
          <a:lstStyle/>
          <a:p>
            <a:r>
              <a:rPr lang="zh-CN" altLang="en-US" b="0" smtClean="0"/>
              <a:t>提升需求确定性，把需求分析做好，减少需求变更</a:t>
            </a:r>
          </a:p>
          <a:p>
            <a:r>
              <a:rPr lang="zh-CN" altLang="en-US" b="0" smtClean="0"/>
              <a:t>提高需求变更的成本，让客户或者产品经理不能太容易变更需求，这样就可以达到减少需求变更的目的。</a:t>
            </a:r>
          </a:p>
          <a:p>
            <a:r>
              <a:rPr lang="zh-CN" altLang="en-US" b="0" smtClean="0"/>
              <a:t>降低响应需求变更的成本，可以方便快捷地响应需求变更。</a:t>
            </a:r>
          </a:p>
          <a:p>
            <a:endParaRPr lang="zh-CN" altLang="en-US" smtClean="0"/>
          </a:p>
        </p:txBody>
      </p:sp>
      <p:sp>
        <p:nvSpPr>
          <p:cNvPr id="100356"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B89DEE99-A191-44C8-9C13-BB0D1D745536}" type="slidenum">
              <a:rPr lang="zh-CN" altLang="en-US" sz="1600">
                <a:latin typeface="微软雅黑" panose="020B0503020204020204" pitchFamily="34" charset="-122"/>
                <a:ea typeface="微软雅黑" panose="020B0503020204020204" pitchFamily="34" charset="-122"/>
              </a:rPr>
              <a:pPr/>
              <a:t>21</a:t>
            </a:fld>
            <a:endParaRPr lang="en-US" altLang="zh-CN" sz="160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2"/>
          <p:cNvSpPr>
            <a:spLocks noGrp="1"/>
          </p:cNvSpPr>
          <p:nvPr>
            <p:ph idx="1"/>
          </p:nvPr>
        </p:nvSpPr>
        <p:spPr/>
        <p:txBody>
          <a:bodyPr/>
          <a:lstStyle/>
          <a:p>
            <a:r>
              <a:rPr lang="zh-CN" altLang="en-US" b="0" smtClean="0"/>
              <a:t>增强需求变更流程，让需求变更规范起来。通过严格的流程来过滤没有意义的变更</a:t>
            </a:r>
          </a:p>
          <a:p>
            <a:r>
              <a:rPr lang="zh-CN" altLang="en-US" b="0" smtClean="0"/>
              <a:t>快速迭代，缩短版本周期。</a:t>
            </a:r>
          </a:p>
          <a:p>
            <a:r>
              <a:rPr lang="zh-CN" altLang="en-US" b="0" smtClean="0"/>
              <a:t>比解决方案更重要的是，追本溯源，分析原因，做到即使场景变换，也可以对症下药。</a:t>
            </a:r>
          </a:p>
          <a:p>
            <a:endParaRPr lang="zh-CN" altLang="en-US" smtClean="0"/>
          </a:p>
        </p:txBody>
      </p:sp>
      <p:sp>
        <p:nvSpPr>
          <p:cNvPr id="101379"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5B64BE69-F008-4952-936F-A2AF561395AA}" type="slidenum">
              <a:rPr lang="zh-CN" altLang="en-US" sz="1600">
                <a:latin typeface="微软雅黑" panose="020B0503020204020204" pitchFamily="34" charset="-122"/>
                <a:ea typeface="微软雅黑" panose="020B0503020204020204" pitchFamily="34" charset="-122"/>
              </a:rPr>
              <a:pPr/>
              <a:t>22</a:t>
            </a:fld>
            <a:endParaRPr lang="en-US" altLang="zh-CN" sz="1600">
              <a:latin typeface="微软雅黑" panose="020B0503020204020204" pitchFamily="34" charset="-122"/>
              <a:ea typeface="微软雅黑" panose="020B0503020204020204" pitchFamily="34" charset="-122"/>
            </a:endParaRPr>
          </a:p>
        </p:txBody>
      </p:sp>
      <p:sp>
        <p:nvSpPr>
          <p:cNvPr id="101380" name="标题 4"/>
          <p:cNvSpPr>
            <a:spLocks noGrp="1"/>
          </p:cNvSpPr>
          <p:nvPr>
            <p:ph type="title"/>
          </p:nvPr>
        </p:nvSpPr>
        <p:spPr/>
        <p:txBody>
          <a:bodyPr/>
          <a:lstStyle/>
          <a:p>
            <a:r>
              <a:rPr lang="zh-CN" altLang="en-US" smtClean="0"/>
              <a:t>做法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102402" name="组合 4"/>
          <p:cNvGrpSpPr>
            <a:grpSpLocks/>
          </p:cNvGrpSpPr>
          <p:nvPr/>
        </p:nvGrpSpPr>
        <p:grpSpPr bwMode="auto">
          <a:xfrm>
            <a:off x="3779838" y="1268413"/>
            <a:ext cx="5073650" cy="4464050"/>
            <a:chOff x="3707904" y="1916832"/>
            <a:chExt cx="5073525" cy="4032448"/>
          </a:xfrm>
        </p:grpSpPr>
        <p:sp>
          <p:nvSpPr>
            <p:cNvPr id="4" name="Homepage"/>
            <p:cNvSpPr>
              <a:spLocks noEditPoints="1" noChangeArrowheads="1"/>
            </p:cNvSpPr>
            <p:nvPr/>
          </p:nvSpPr>
          <p:spPr bwMode="auto">
            <a:xfrm>
              <a:off x="3707904" y="1916832"/>
              <a:ext cx="5073525" cy="40324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10800 h 21600"/>
                <a:gd name="T14" fmla="*/ 999 w 21600"/>
                <a:gd name="T15" fmla="*/ 12174 h 21600"/>
                <a:gd name="T16" fmla="*/ 20813 w 21600"/>
                <a:gd name="T17" fmla="*/ 17149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251" y="7101"/>
                  </a:moveTo>
                  <a:lnTo>
                    <a:pt x="5251" y="11160"/>
                  </a:lnTo>
                  <a:lnTo>
                    <a:pt x="16306" y="11160"/>
                  </a:lnTo>
                  <a:lnTo>
                    <a:pt x="16306" y="7052"/>
                  </a:lnTo>
                  <a:lnTo>
                    <a:pt x="16901" y="6561"/>
                  </a:lnTo>
                  <a:lnTo>
                    <a:pt x="15264" y="5236"/>
                  </a:lnTo>
                  <a:lnTo>
                    <a:pt x="15264" y="1636"/>
                  </a:lnTo>
                  <a:lnTo>
                    <a:pt x="13478" y="1636"/>
                  </a:lnTo>
                  <a:lnTo>
                    <a:pt x="13478" y="3698"/>
                  </a:lnTo>
                  <a:lnTo>
                    <a:pt x="11182" y="1669"/>
                  </a:lnTo>
                  <a:lnTo>
                    <a:pt x="4847" y="6561"/>
                  </a:lnTo>
                  <a:lnTo>
                    <a:pt x="5251" y="7101"/>
                  </a:lnTo>
                  <a:close/>
                </a:path>
                <a:path w="21600" h="21600" extrusionOk="0">
                  <a:moveTo>
                    <a:pt x="9396" y="11160"/>
                  </a:moveTo>
                  <a:lnTo>
                    <a:pt x="9396" y="7772"/>
                  </a:lnTo>
                  <a:lnTo>
                    <a:pt x="11820" y="7772"/>
                  </a:lnTo>
                  <a:lnTo>
                    <a:pt x="11820" y="11160"/>
                  </a:lnTo>
                  <a:lnTo>
                    <a:pt x="9396" y="11160"/>
                  </a:lnTo>
                  <a:close/>
                </a:path>
              </a:pathLst>
            </a:custGeom>
            <a:solidFill>
              <a:srgbClr val="D8EBB3"/>
            </a:solidFill>
            <a:ln w="9525">
              <a:solidFill>
                <a:srgbClr val="000000"/>
              </a:solidFill>
              <a:miter lim="800000"/>
              <a:headEnd/>
              <a:tailEnd/>
            </a:ln>
            <a:effectLst>
              <a:outerShdw dist="107763" dir="2700000" algn="ctr" rotWithShape="0">
                <a:schemeClr val="tx2"/>
              </a:outerShdw>
            </a:effectLst>
          </p:spPr>
          <p:txBody>
            <a:bodyPr/>
            <a:lstStyle/>
            <a:p>
              <a:pPr>
                <a:spcBef>
                  <a:spcPct val="20000"/>
                </a:spcBef>
                <a:buClr>
                  <a:schemeClr val="accent2"/>
                </a:buClr>
                <a:buFontTx/>
                <a:buChar char="•"/>
                <a:defRPr/>
              </a:pPr>
              <a:endParaRPr lang="zh-CN" altLang="en-US">
                <a:ea typeface="+mn-ea"/>
              </a:endParaRPr>
            </a:p>
          </p:txBody>
        </p:sp>
        <p:pic>
          <p:nvPicPr>
            <p:cNvPr id="102406" name="Picture 2" descr="C:\Users\Administrator\Desktop\capture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089" y="2060848"/>
              <a:ext cx="49053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403" name="Rectangle 2"/>
          <p:cNvSpPr>
            <a:spLocks noGrp="1" noChangeArrowheads="1"/>
          </p:cNvSpPr>
          <p:nvPr>
            <p:ph type="title"/>
          </p:nvPr>
        </p:nvSpPr>
        <p:spPr/>
        <p:txBody>
          <a:bodyPr/>
          <a:lstStyle/>
          <a:p>
            <a:r>
              <a:rPr lang="zh-CN" altLang="en-US" sz="3200" b="0" smtClean="0">
                <a:latin typeface="宋体" panose="02010600030101010101" pitchFamily="2" charset="-122"/>
                <a:ea typeface="宋体" panose="02010600030101010101" pitchFamily="2" charset="-122"/>
              </a:rPr>
              <a:t>如何表示软件需求？</a:t>
            </a:r>
          </a:p>
        </p:txBody>
      </p:sp>
      <p:sp>
        <p:nvSpPr>
          <p:cNvPr id="160771" name="Rectangle 3"/>
          <p:cNvSpPr>
            <a:spLocks noGrp="1" noChangeArrowheads="1"/>
          </p:cNvSpPr>
          <p:nvPr>
            <p:ph type="body" idx="1"/>
          </p:nvPr>
        </p:nvSpPr>
        <p:spPr>
          <a:xfrm>
            <a:off x="0" y="1290638"/>
            <a:ext cx="8434388" cy="4903787"/>
          </a:xfrm>
        </p:spPr>
        <p:txBody>
          <a:bodyPr/>
          <a:lstStyle/>
          <a:p>
            <a:pPr marL="262800" indent="0" eaLnBrk="1">
              <a:lnSpc>
                <a:spcPct val="130000"/>
              </a:lnSpc>
              <a:buFont typeface="Wingdings" panose="05000000000000000000" pitchFamily="2" charset="2"/>
              <a:buNone/>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以自然语言描述</a:t>
            </a:r>
            <a:endPar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262800" indent="0" eaLnBrk="1">
              <a:lnSpc>
                <a:spcPct val="130000"/>
              </a:lnSpc>
              <a:buFont typeface="Wingdings" panose="05000000000000000000" pitchFamily="2" charset="2"/>
              <a:buNone/>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软件需求</a:t>
            </a:r>
            <a:endPar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262800" indent="0" eaLnBrk="1">
              <a:lnSpc>
                <a:spcPct val="150000"/>
              </a:lnSpc>
              <a:buFont typeface="Wingdings" panose="05000000000000000000" pitchFamily="2" charset="2"/>
              <a:buNone/>
              <a:defRPr/>
            </a:pPr>
            <a:endPar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262800" indent="0" eaLnBrk="1">
              <a:lnSpc>
                <a:spcPct val="150000"/>
              </a:lnSpc>
              <a:buFont typeface="Wingdings" panose="05000000000000000000" pitchFamily="2" charset="2"/>
              <a:buNone/>
              <a:defRPr/>
            </a:pPr>
            <a:endPar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262800" indent="0" eaLnBrk="1">
              <a:lnSpc>
                <a:spcPct val="150000"/>
              </a:lnSpc>
              <a:buFont typeface="Wingdings" panose="05000000000000000000" pitchFamily="2" charset="2"/>
              <a:buNone/>
              <a:defRPr/>
            </a:pP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问题何在？</a:t>
            </a:r>
            <a:endPar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50000"/>
              </a:lnSpc>
              <a:defRPr/>
            </a:pP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不直观</a:t>
            </a:r>
            <a:endPar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50000"/>
              </a:lnSpc>
              <a:defRPr/>
            </a:pP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需求项之间的关系深藏不露，难以发现</a:t>
            </a:r>
            <a:endPar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0771">
                                            <p:txEl>
                                              <p:pRg st="1" end="1"/>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60771">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07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endParaRPr lang="zh-CN" altLang="en-US" smtClean="0"/>
          </a:p>
        </p:txBody>
      </p:sp>
      <p:sp>
        <p:nvSpPr>
          <p:cNvPr id="103427" name="内容占位符 2"/>
          <p:cNvSpPr>
            <a:spLocks noGrp="1"/>
          </p:cNvSpPr>
          <p:nvPr>
            <p:ph idx="1"/>
          </p:nvPr>
        </p:nvSpPr>
        <p:spPr/>
        <p:txBody>
          <a:bodyPr/>
          <a:lstStyle/>
          <a:p>
            <a:r>
              <a:rPr lang="zh-CN" altLang="en-US" smtClean="0"/>
              <a:t>回顾传话游戏</a:t>
            </a:r>
            <a:endParaRPr lang="en-US" altLang="zh-CN" smtClean="0"/>
          </a:p>
          <a:p>
            <a:r>
              <a:rPr lang="zh-CN" altLang="en-US" smtClean="0"/>
              <a:t>每个环节都可能引入偏差，如何消除？</a:t>
            </a:r>
            <a:endParaRPr lang="en-US" altLang="zh-CN" smtClean="0"/>
          </a:p>
          <a:p>
            <a:pPr lvl="1"/>
            <a:r>
              <a:rPr lang="zh-CN" altLang="en-US" smtClean="0">
                <a:latin typeface="楷体_GB2312"/>
                <a:ea typeface="楷体_GB2312"/>
              </a:rPr>
              <a:t>口音</a:t>
            </a:r>
            <a:endParaRPr lang="en-US" altLang="zh-CN" smtClean="0">
              <a:latin typeface="楷体_GB2312"/>
              <a:ea typeface="楷体_GB2312"/>
            </a:endParaRPr>
          </a:p>
          <a:p>
            <a:pPr lvl="1"/>
            <a:r>
              <a:rPr lang="zh-CN" altLang="en-US" smtClean="0">
                <a:latin typeface="楷体_GB2312"/>
                <a:ea typeface="楷体_GB2312"/>
              </a:rPr>
              <a:t>层次</a:t>
            </a:r>
            <a:endParaRPr lang="en-US" altLang="zh-CN" smtClean="0">
              <a:latin typeface="楷体_GB2312"/>
              <a:ea typeface="楷体_GB2312"/>
            </a:endParaRPr>
          </a:p>
        </p:txBody>
      </p:sp>
      <p:sp>
        <p:nvSpPr>
          <p:cNvPr id="103428"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DF695E00-6D0D-4945-8E02-9154946DCA99}" type="slidenum">
              <a:rPr lang="zh-CN" altLang="en-US" sz="1600">
                <a:latin typeface="微软雅黑" panose="020B0503020204020204" pitchFamily="34" charset="-122"/>
                <a:ea typeface="微软雅黑" panose="020B0503020204020204" pitchFamily="34" charset="-122"/>
              </a:rPr>
              <a:pPr/>
              <a:t>24</a:t>
            </a:fld>
            <a:endParaRPr lang="en-US" altLang="zh-CN" sz="160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381000" y="358775"/>
            <a:ext cx="8229600" cy="1270000"/>
          </a:xfrm>
        </p:spPr>
        <p:txBody>
          <a:bodyPr/>
          <a:lstStyle/>
          <a:p>
            <a:r>
              <a:rPr lang="zh-CN" altLang="en-US" sz="3200" b="0" smtClean="0">
                <a:latin typeface="宋体" panose="02010600030101010101" pitchFamily="2" charset="-122"/>
                <a:ea typeface="宋体" panose="02010600030101010101" pitchFamily="2" charset="-122"/>
              </a:rPr>
              <a:t>可否将文字与图形表示相结合</a:t>
            </a:r>
            <a:r>
              <a:rPr lang="en-US" altLang="zh-CN" sz="3200" b="0" smtClean="0">
                <a:latin typeface="宋体" panose="02010600030101010101" pitchFamily="2" charset="-122"/>
                <a:ea typeface="宋体" panose="02010600030101010101" pitchFamily="2" charset="-122"/>
              </a:rPr>
              <a:t/>
            </a:r>
            <a:br>
              <a:rPr lang="en-US" altLang="zh-CN" sz="3200" b="0" smtClean="0">
                <a:latin typeface="宋体" panose="02010600030101010101" pitchFamily="2" charset="-122"/>
                <a:ea typeface="宋体" panose="02010600030101010101" pitchFamily="2" charset="-122"/>
              </a:rPr>
            </a:br>
            <a:r>
              <a:rPr lang="zh-CN" altLang="en-US" sz="3200" b="0" smtClean="0">
                <a:latin typeface="宋体" panose="02010600030101010101" pitchFamily="2" charset="-122"/>
                <a:ea typeface="宋体" panose="02010600030101010101" pitchFamily="2" charset="-122"/>
              </a:rPr>
              <a:t>以描述软件需求？</a:t>
            </a:r>
          </a:p>
        </p:txBody>
      </p:sp>
      <p:sp>
        <p:nvSpPr>
          <p:cNvPr id="160771" name="Rectangle 3"/>
          <p:cNvSpPr>
            <a:spLocks noGrp="1" noChangeArrowheads="1"/>
          </p:cNvSpPr>
          <p:nvPr>
            <p:ph type="body" idx="1"/>
          </p:nvPr>
        </p:nvSpPr>
        <p:spPr>
          <a:xfrm>
            <a:off x="457200" y="1844675"/>
            <a:ext cx="8435975" cy="4327525"/>
          </a:xfrm>
        </p:spPr>
        <p:txBody>
          <a:bodyPr/>
          <a:lstStyle/>
          <a:p>
            <a:pPr marL="720000" eaLnBrk="1">
              <a:lnSpc>
                <a:spcPct val="130000"/>
              </a:lnSpc>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以文字分别描述各需求项</a:t>
            </a:r>
            <a:endPar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3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发挥文字在细节描述方面的优势</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720000" eaLnBrk="1">
              <a:lnSpc>
                <a:spcPct val="130000"/>
              </a:lnSpc>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以图形描述需求项之间的关系，直观地表现软件需求的整体结构</a:t>
            </a:r>
            <a:endPar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3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发挥图形表示直观、易理解的优势</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None/>
            </a:pPr>
            <a:fld id="{615AF992-D74F-432F-9314-9F8FE565AE2A}" type="slidenum">
              <a:rPr lang="zh-CN" altLang="en-US" sz="1600">
                <a:latin typeface="微软雅黑" panose="020B0503020204020204" pitchFamily="34" charset="-122"/>
                <a:ea typeface="微软雅黑" panose="020B0503020204020204" pitchFamily="34" charset="-122"/>
              </a:rPr>
              <a:pPr>
                <a:lnSpc>
                  <a:spcPct val="100000"/>
                </a:lnSpc>
                <a:buFontTx/>
                <a:buNone/>
              </a:pPr>
              <a:t>25</a:t>
            </a:fld>
            <a:endParaRPr lang="en-US" altLang="zh-CN" sz="1600">
              <a:latin typeface="微软雅黑" panose="020B0503020204020204" pitchFamily="34" charset="-122"/>
              <a:ea typeface="微软雅黑" panose="020B0503020204020204" pitchFamily="34" charset="-122"/>
            </a:endParaRPr>
          </a:p>
        </p:txBody>
      </p:sp>
      <p:grpSp>
        <p:nvGrpSpPr>
          <p:cNvPr id="104453" name="组合 13"/>
          <p:cNvGrpSpPr>
            <a:grpSpLocks/>
          </p:cNvGrpSpPr>
          <p:nvPr/>
        </p:nvGrpSpPr>
        <p:grpSpPr bwMode="auto">
          <a:xfrm>
            <a:off x="2339975" y="5013325"/>
            <a:ext cx="1544638" cy="1511300"/>
            <a:chOff x="611560" y="5013176"/>
            <a:chExt cx="1545133" cy="1512168"/>
          </a:xfrm>
        </p:grpSpPr>
        <p:grpSp>
          <p:nvGrpSpPr>
            <p:cNvPr id="104456" name="组合 10"/>
            <p:cNvGrpSpPr>
              <a:grpSpLocks/>
            </p:cNvGrpSpPr>
            <p:nvPr/>
          </p:nvGrpSpPr>
          <p:grpSpPr bwMode="auto">
            <a:xfrm>
              <a:off x="1043608" y="5013176"/>
              <a:ext cx="1113085" cy="1080120"/>
              <a:chOff x="3707904" y="1916832"/>
              <a:chExt cx="5073525" cy="4032448"/>
            </a:xfrm>
          </p:grpSpPr>
          <p:sp>
            <p:nvSpPr>
              <p:cNvPr id="12" name="Homepage"/>
              <p:cNvSpPr>
                <a:spLocks noEditPoints="1" noChangeArrowheads="1"/>
              </p:cNvSpPr>
              <p:nvPr/>
            </p:nvSpPr>
            <p:spPr bwMode="auto">
              <a:xfrm>
                <a:off x="3707402" y="1916832"/>
                <a:ext cx="5074027" cy="40324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10800 h 21600"/>
                  <a:gd name="T14" fmla="*/ 999 w 21600"/>
                  <a:gd name="T15" fmla="*/ 12174 h 21600"/>
                  <a:gd name="T16" fmla="*/ 20813 w 21600"/>
                  <a:gd name="T17" fmla="*/ 17149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251" y="7101"/>
                    </a:moveTo>
                    <a:lnTo>
                      <a:pt x="5251" y="11160"/>
                    </a:lnTo>
                    <a:lnTo>
                      <a:pt x="16306" y="11160"/>
                    </a:lnTo>
                    <a:lnTo>
                      <a:pt x="16306" y="7052"/>
                    </a:lnTo>
                    <a:lnTo>
                      <a:pt x="16901" y="6561"/>
                    </a:lnTo>
                    <a:lnTo>
                      <a:pt x="15264" y="5236"/>
                    </a:lnTo>
                    <a:lnTo>
                      <a:pt x="15264" y="1636"/>
                    </a:lnTo>
                    <a:lnTo>
                      <a:pt x="13478" y="1636"/>
                    </a:lnTo>
                    <a:lnTo>
                      <a:pt x="13478" y="3698"/>
                    </a:lnTo>
                    <a:lnTo>
                      <a:pt x="11182" y="1669"/>
                    </a:lnTo>
                    <a:lnTo>
                      <a:pt x="4847" y="6561"/>
                    </a:lnTo>
                    <a:lnTo>
                      <a:pt x="5251" y="7101"/>
                    </a:lnTo>
                    <a:close/>
                  </a:path>
                  <a:path w="21600" h="21600" extrusionOk="0">
                    <a:moveTo>
                      <a:pt x="9396" y="11160"/>
                    </a:moveTo>
                    <a:lnTo>
                      <a:pt x="9396" y="7772"/>
                    </a:lnTo>
                    <a:lnTo>
                      <a:pt x="11820" y="7772"/>
                    </a:lnTo>
                    <a:lnTo>
                      <a:pt x="11820" y="11160"/>
                    </a:lnTo>
                    <a:lnTo>
                      <a:pt x="9396" y="11160"/>
                    </a:lnTo>
                    <a:close/>
                  </a:path>
                </a:pathLst>
              </a:custGeom>
              <a:solidFill>
                <a:srgbClr val="D8EBB3"/>
              </a:solidFill>
              <a:ln w="9525">
                <a:solidFill>
                  <a:srgbClr val="000000"/>
                </a:solidFill>
                <a:miter lim="800000"/>
                <a:headEnd/>
                <a:tailEnd/>
              </a:ln>
              <a:effectLst>
                <a:outerShdw dist="107763" dir="2700000" algn="ctr" rotWithShape="0">
                  <a:schemeClr val="tx2"/>
                </a:outerShdw>
              </a:effectLst>
            </p:spPr>
            <p:txBody>
              <a:bodyPr/>
              <a:lstStyle/>
              <a:p>
                <a:pPr>
                  <a:spcBef>
                    <a:spcPct val="20000"/>
                  </a:spcBef>
                  <a:buClr>
                    <a:schemeClr val="accent2"/>
                  </a:buClr>
                  <a:buFontTx/>
                  <a:buChar char="•"/>
                  <a:defRPr/>
                </a:pPr>
                <a:endParaRPr lang="zh-CN" altLang="en-US">
                  <a:ea typeface="+mn-ea"/>
                </a:endParaRPr>
              </a:p>
            </p:txBody>
          </p:sp>
          <p:pic>
            <p:nvPicPr>
              <p:cNvPr id="104464" name="Picture 2" descr="C:\Users\Administrator\Desktop\capture0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43089" y="2060848"/>
                <a:ext cx="49053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4457" name="组合 7"/>
            <p:cNvGrpSpPr>
              <a:grpSpLocks/>
            </p:cNvGrpSpPr>
            <p:nvPr/>
          </p:nvGrpSpPr>
          <p:grpSpPr bwMode="auto">
            <a:xfrm>
              <a:off x="827584" y="5229200"/>
              <a:ext cx="1113085" cy="1080120"/>
              <a:chOff x="3707904" y="1916832"/>
              <a:chExt cx="5073525" cy="4032448"/>
            </a:xfrm>
          </p:grpSpPr>
          <p:sp>
            <p:nvSpPr>
              <p:cNvPr id="9" name="Homepage"/>
              <p:cNvSpPr>
                <a:spLocks noEditPoints="1" noChangeArrowheads="1"/>
              </p:cNvSpPr>
              <p:nvPr/>
            </p:nvSpPr>
            <p:spPr bwMode="auto">
              <a:xfrm>
                <a:off x="3707653" y="1916832"/>
                <a:ext cx="5074027" cy="40324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10800 h 21600"/>
                  <a:gd name="T14" fmla="*/ 999 w 21600"/>
                  <a:gd name="T15" fmla="*/ 12174 h 21600"/>
                  <a:gd name="T16" fmla="*/ 20813 w 21600"/>
                  <a:gd name="T17" fmla="*/ 17149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251" y="7101"/>
                    </a:moveTo>
                    <a:lnTo>
                      <a:pt x="5251" y="11160"/>
                    </a:lnTo>
                    <a:lnTo>
                      <a:pt x="16306" y="11160"/>
                    </a:lnTo>
                    <a:lnTo>
                      <a:pt x="16306" y="7052"/>
                    </a:lnTo>
                    <a:lnTo>
                      <a:pt x="16901" y="6561"/>
                    </a:lnTo>
                    <a:lnTo>
                      <a:pt x="15264" y="5236"/>
                    </a:lnTo>
                    <a:lnTo>
                      <a:pt x="15264" y="1636"/>
                    </a:lnTo>
                    <a:lnTo>
                      <a:pt x="13478" y="1636"/>
                    </a:lnTo>
                    <a:lnTo>
                      <a:pt x="13478" y="3698"/>
                    </a:lnTo>
                    <a:lnTo>
                      <a:pt x="11182" y="1669"/>
                    </a:lnTo>
                    <a:lnTo>
                      <a:pt x="4847" y="6561"/>
                    </a:lnTo>
                    <a:lnTo>
                      <a:pt x="5251" y="7101"/>
                    </a:lnTo>
                    <a:close/>
                  </a:path>
                  <a:path w="21600" h="21600" extrusionOk="0">
                    <a:moveTo>
                      <a:pt x="9396" y="11160"/>
                    </a:moveTo>
                    <a:lnTo>
                      <a:pt x="9396" y="7772"/>
                    </a:lnTo>
                    <a:lnTo>
                      <a:pt x="11820" y="7772"/>
                    </a:lnTo>
                    <a:lnTo>
                      <a:pt x="11820" y="11160"/>
                    </a:lnTo>
                    <a:lnTo>
                      <a:pt x="9396" y="11160"/>
                    </a:lnTo>
                    <a:close/>
                  </a:path>
                </a:pathLst>
              </a:custGeom>
              <a:solidFill>
                <a:srgbClr val="D8EBB3"/>
              </a:solidFill>
              <a:ln w="9525">
                <a:solidFill>
                  <a:srgbClr val="000000"/>
                </a:solidFill>
                <a:miter lim="800000"/>
                <a:headEnd/>
                <a:tailEnd/>
              </a:ln>
              <a:effectLst>
                <a:outerShdw dist="107763" dir="2700000" algn="ctr" rotWithShape="0">
                  <a:schemeClr val="tx2"/>
                </a:outerShdw>
              </a:effectLst>
            </p:spPr>
            <p:txBody>
              <a:bodyPr/>
              <a:lstStyle/>
              <a:p>
                <a:pPr>
                  <a:spcBef>
                    <a:spcPct val="20000"/>
                  </a:spcBef>
                  <a:buClr>
                    <a:schemeClr val="accent2"/>
                  </a:buClr>
                  <a:buFontTx/>
                  <a:buChar char="•"/>
                  <a:defRPr/>
                </a:pPr>
                <a:endParaRPr lang="zh-CN" altLang="en-US">
                  <a:ea typeface="+mn-ea"/>
                </a:endParaRPr>
              </a:p>
            </p:txBody>
          </p:sp>
          <p:pic>
            <p:nvPicPr>
              <p:cNvPr id="104462" name="Picture 2" descr="C:\Users\Administrator\Desktop\capture0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43089" y="2060848"/>
                <a:ext cx="49053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4458" name="组合 4"/>
            <p:cNvGrpSpPr>
              <a:grpSpLocks/>
            </p:cNvGrpSpPr>
            <p:nvPr/>
          </p:nvGrpSpPr>
          <p:grpSpPr bwMode="auto">
            <a:xfrm>
              <a:off x="611560" y="5445224"/>
              <a:ext cx="1113085" cy="1080120"/>
              <a:chOff x="3707904" y="1916832"/>
              <a:chExt cx="5073525" cy="4032448"/>
            </a:xfrm>
          </p:grpSpPr>
          <p:sp>
            <p:nvSpPr>
              <p:cNvPr id="6" name="Homepage"/>
              <p:cNvSpPr>
                <a:spLocks noEditPoints="1" noChangeArrowheads="1"/>
              </p:cNvSpPr>
              <p:nvPr/>
            </p:nvSpPr>
            <p:spPr bwMode="auto">
              <a:xfrm>
                <a:off x="3707904" y="1916832"/>
                <a:ext cx="5074027" cy="40324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10800 h 21600"/>
                  <a:gd name="T14" fmla="*/ 999 w 21600"/>
                  <a:gd name="T15" fmla="*/ 12174 h 21600"/>
                  <a:gd name="T16" fmla="*/ 20813 w 21600"/>
                  <a:gd name="T17" fmla="*/ 17149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251" y="7101"/>
                    </a:moveTo>
                    <a:lnTo>
                      <a:pt x="5251" y="11160"/>
                    </a:lnTo>
                    <a:lnTo>
                      <a:pt x="16306" y="11160"/>
                    </a:lnTo>
                    <a:lnTo>
                      <a:pt x="16306" y="7052"/>
                    </a:lnTo>
                    <a:lnTo>
                      <a:pt x="16901" y="6561"/>
                    </a:lnTo>
                    <a:lnTo>
                      <a:pt x="15264" y="5236"/>
                    </a:lnTo>
                    <a:lnTo>
                      <a:pt x="15264" y="1636"/>
                    </a:lnTo>
                    <a:lnTo>
                      <a:pt x="13478" y="1636"/>
                    </a:lnTo>
                    <a:lnTo>
                      <a:pt x="13478" y="3698"/>
                    </a:lnTo>
                    <a:lnTo>
                      <a:pt x="11182" y="1669"/>
                    </a:lnTo>
                    <a:lnTo>
                      <a:pt x="4847" y="6561"/>
                    </a:lnTo>
                    <a:lnTo>
                      <a:pt x="5251" y="7101"/>
                    </a:lnTo>
                    <a:close/>
                  </a:path>
                  <a:path w="21600" h="21600" extrusionOk="0">
                    <a:moveTo>
                      <a:pt x="9396" y="11160"/>
                    </a:moveTo>
                    <a:lnTo>
                      <a:pt x="9396" y="7772"/>
                    </a:lnTo>
                    <a:lnTo>
                      <a:pt x="11820" y="7772"/>
                    </a:lnTo>
                    <a:lnTo>
                      <a:pt x="11820" y="11160"/>
                    </a:lnTo>
                    <a:lnTo>
                      <a:pt x="9396" y="11160"/>
                    </a:lnTo>
                    <a:close/>
                  </a:path>
                </a:pathLst>
              </a:custGeom>
              <a:solidFill>
                <a:srgbClr val="D8EBB3"/>
              </a:solidFill>
              <a:ln w="9525">
                <a:solidFill>
                  <a:srgbClr val="000000"/>
                </a:solidFill>
                <a:miter lim="800000"/>
                <a:headEnd/>
                <a:tailEnd/>
              </a:ln>
              <a:effectLst>
                <a:outerShdw dist="107763" dir="2700000" algn="ctr" rotWithShape="0">
                  <a:schemeClr val="tx2"/>
                </a:outerShdw>
              </a:effectLst>
            </p:spPr>
            <p:txBody>
              <a:bodyPr/>
              <a:lstStyle/>
              <a:p>
                <a:pPr>
                  <a:spcBef>
                    <a:spcPct val="20000"/>
                  </a:spcBef>
                  <a:buClr>
                    <a:schemeClr val="accent2"/>
                  </a:buClr>
                  <a:buFontTx/>
                  <a:buChar char="•"/>
                  <a:defRPr/>
                </a:pPr>
                <a:endParaRPr lang="zh-CN" altLang="en-US">
                  <a:ea typeface="+mn-ea"/>
                </a:endParaRPr>
              </a:p>
            </p:txBody>
          </p:sp>
          <p:pic>
            <p:nvPicPr>
              <p:cNvPr id="104460" name="Picture 2" descr="C:\Users\Administrator\Desktop\capture0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43089" y="2060848"/>
                <a:ext cx="49053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 name="加号 3"/>
          <p:cNvSpPr/>
          <p:nvPr/>
        </p:nvSpPr>
        <p:spPr bwMode="auto">
          <a:xfrm>
            <a:off x="4140200" y="5267325"/>
            <a:ext cx="863600" cy="868363"/>
          </a:xfrm>
          <a:prstGeom prst="mathPlus">
            <a:avLst/>
          </a:prstGeom>
          <a:noFill/>
          <a:ln w="50800" cap="flat" cmpd="sng" algn="ctr">
            <a:solidFill>
              <a:schemeClr val="tx2"/>
            </a:solidFill>
            <a:prstDash val="solid"/>
            <a:round/>
            <a:headEnd type="none" w="med" len="med"/>
            <a:tailEnd type="none" w="med" len="med"/>
          </a:ln>
          <a:effectLst/>
        </p:spPr>
        <p:txBody>
          <a:bodyPr/>
          <a:lstStyle/>
          <a:p>
            <a:pPr>
              <a:spcBef>
                <a:spcPct val="20000"/>
              </a:spcBef>
              <a:buClr>
                <a:schemeClr val="accent2"/>
              </a:buClr>
              <a:buFontTx/>
              <a:buChar char="•"/>
              <a:defRPr/>
            </a:pPr>
            <a:endParaRPr lang="zh-CN" altLang="en-US">
              <a:ea typeface="+mn-ea"/>
            </a:endParaRPr>
          </a:p>
        </p:txBody>
      </p:sp>
      <p:pic>
        <p:nvPicPr>
          <p:cNvPr id="104455"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6200" y="5051425"/>
            <a:ext cx="19367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sz="3600" b="0" smtClean="0">
                <a:latin typeface="宋体" panose="02010600030101010101" pitchFamily="2" charset="-122"/>
                <a:ea typeface="宋体" panose="02010600030101010101" pitchFamily="2" charset="-122"/>
              </a:rPr>
              <a:t>软件需求的表示方法</a:t>
            </a:r>
            <a:endParaRPr lang="zh-CN" altLang="en-GB" sz="1800" b="0" smtClean="0">
              <a:latin typeface="宋体" panose="02010600030101010101" pitchFamily="2" charset="-122"/>
              <a:ea typeface="宋体" panose="02010600030101010101" pitchFamily="2" charset="-122"/>
            </a:endParaRPr>
          </a:p>
        </p:txBody>
      </p:sp>
      <p:graphicFrame>
        <p:nvGraphicFramePr>
          <p:cNvPr id="5" name="图示 4"/>
          <p:cNvGraphicFramePr/>
          <p:nvPr/>
        </p:nvGraphicFramePr>
        <p:xfrm>
          <a:off x="571472" y="1571612"/>
          <a:ext cx="8072494" cy="46434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灯片编号占位符 1"/>
          <p:cNvSpPr txBox="1">
            <a:spLocks/>
          </p:cNvSpPr>
          <p:nvPr/>
        </p:nvSpPr>
        <p:spPr bwMode="auto">
          <a:xfrm>
            <a:off x="6875463" y="6308725"/>
            <a:ext cx="2133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9"/>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10"/>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11"/>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gn="r">
              <a:lnSpc>
                <a:spcPct val="100000"/>
              </a:lnSpc>
              <a:buClr>
                <a:srgbClr val="3333CC"/>
              </a:buClr>
              <a:buFontTx/>
              <a:buNone/>
            </a:pPr>
            <a:fld id="{D8394512-A0D1-459D-B2C9-26F90E85074D}" type="slidenum">
              <a:rPr lang="zh-CN" altLang="en-US" sz="1600">
                <a:solidFill>
                  <a:srgbClr val="000066"/>
                </a:solidFill>
                <a:latin typeface="Tahoma" panose="020B0604030504040204" pitchFamily="34" charset="0"/>
              </a:rPr>
              <a:pPr algn="r">
                <a:lnSpc>
                  <a:spcPct val="100000"/>
                </a:lnSpc>
                <a:buClr>
                  <a:srgbClr val="3333CC"/>
                </a:buClr>
                <a:buFontTx/>
                <a:buNone/>
              </a:pPr>
              <a:t>26</a:t>
            </a:fld>
            <a:endParaRPr lang="en-US" altLang="zh-CN" sz="1600">
              <a:solidFill>
                <a:srgbClr val="000066"/>
              </a:solidFill>
              <a:latin typeface="Tahoma" panose="020B0604030504040204" pitchFamily="34" charset="0"/>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zh-CN" altLang="en-US" sz="32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如何描述软件需求项？</a:t>
            </a:r>
          </a:p>
        </p:txBody>
      </p:sp>
      <p:sp>
        <p:nvSpPr>
          <p:cNvPr id="160771" name="Rectangle 3"/>
          <p:cNvSpPr>
            <a:spLocks noGrp="1" noChangeArrowheads="1"/>
          </p:cNvSpPr>
          <p:nvPr>
            <p:ph type="body" idx="1"/>
          </p:nvPr>
        </p:nvSpPr>
        <p:spPr>
          <a:xfrm>
            <a:off x="457200" y="1268413"/>
            <a:ext cx="8435975" cy="4903787"/>
          </a:xfrm>
        </p:spPr>
        <p:txBody>
          <a:bodyPr/>
          <a:lstStyle/>
          <a:p>
            <a:pPr marL="720000" eaLnBrk="1">
              <a:lnSpc>
                <a:spcPct val="150000"/>
              </a:lnSpc>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如何描述功能需求项？</a:t>
            </a:r>
            <a:endPar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720000" eaLnBrk="1">
              <a:lnSpc>
                <a:spcPct val="150000"/>
              </a:lnSpc>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如何描述非功能性需求项（质量需求项、约束性需求项）？</a:t>
            </a:r>
            <a:endPar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77378F73-D05A-4058-86D7-2EF04CB75837}"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27</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3" name="矩形 2"/>
          <p:cNvSpPr>
            <a:spLocks noChangeArrowheads="1"/>
          </p:cNvSpPr>
          <p:nvPr/>
        </p:nvSpPr>
        <p:spPr bwMode="auto">
          <a:xfrm>
            <a:off x="539750" y="2133600"/>
            <a:ext cx="7993063" cy="1439863"/>
          </a:xfrm>
          <a:prstGeom prst="rect">
            <a:avLst/>
          </a:prstGeom>
          <a:noFill/>
          <a:ln w="38100"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Char char="•"/>
            </a:pPr>
            <a:endParaRPr lang="zh-CN" altLang="en-US" sz="2400" b="0">
              <a:latin typeface="Tahoma" panose="020B0604030504040204" pitchFamily="34" charset="0"/>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zh-CN" altLang="en-US" sz="32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如何描述非功能性需求项？</a:t>
            </a:r>
          </a:p>
        </p:txBody>
      </p:sp>
      <p:sp>
        <p:nvSpPr>
          <p:cNvPr id="160771" name="Rectangle 3"/>
          <p:cNvSpPr>
            <a:spLocks noGrp="1" noChangeArrowheads="1"/>
          </p:cNvSpPr>
          <p:nvPr>
            <p:ph type="body" idx="1"/>
          </p:nvPr>
        </p:nvSpPr>
        <p:spPr>
          <a:xfrm>
            <a:off x="457200" y="1268413"/>
            <a:ext cx="8435975" cy="4903787"/>
          </a:xfrm>
        </p:spPr>
        <p:txBody>
          <a:bodyPr/>
          <a:lstStyle/>
          <a:p>
            <a:pPr marL="720000" eaLnBrk="1">
              <a:lnSpc>
                <a:spcPct val="150000"/>
              </a:lnSpc>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用</a:t>
            </a:r>
            <a:r>
              <a:rPr lang="zh-CN" altLang="en-US" sz="2800" b="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简洁</a:t>
            </a: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altLang="en-US" sz="2800" b="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清晰</a:t>
            </a: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altLang="en-US" sz="2800" b="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无歧义</a:t>
            </a: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）的自然语言句子或 短段落 描述非功能需求，例如：</a:t>
            </a:r>
            <a:endPar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5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系统在用户输入齐备后</a:t>
            </a:r>
            <a:r>
              <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2</a:t>
            </a: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秒之内弹出车票</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5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目标软件必须在</a:t>
            </a:r>
            <a:r>
              <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0.5</a:t>
            </a: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秒内响应外部事件</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5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针对任意目标地点，</a:t>
            </a:r>
            <a:r>
              <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MCS</a:t>
            </a: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必须在</a:t>
            </a:r>
            <a:r>
              <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1</a:t>
            </a: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秒内完成最优路径规划</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50000"/>
              </a:lnSpc>
              <a:defRPr/>
            </a:pPr>
            <a:r>
              <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E8D41C8B-0E50-4341-90E2-AEBC3A57B863}"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28</a:t>
            </a:fld>
            <a:endParaRPr lang="en-US" altLang="zh-CN" sz="1600">
              <a:solidFill>
                <a:srgbClr val="000066"/>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zh-CN" altLang="en-US" sz="32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如何描述功能需求项？</a:t>
            </a:r>
          </a:p>
        </p:txBody>
      </p:sp>
      <p:sp>
        <p:nvSpPr>
          <p:cNvPr id="160771" name="Rectangle 3"/>
          <p:cNvSpPr>
            <a:spLocks noGrp="1" noChangeArrowheads="1"/>
          </p:cNvSpPr>
          <p:nvPr>
            <p:ph type="body" idx="1"/>
          </p:nvPr>
        </p:nvSpPr>
        <p:spPr>
          <a:xfrm>
            <a:off x="457200" y="1268413"/>
            <a:ext cx="8435975" cy="4903787"/>
          </a:xfrm>
        </p:spPr>
        <p:txBody>
          <a:bodyPr/>
          <a:lstStyle/>
          <a:p>
            <a:pPr marL="720000" eaLnBrk="1">
              <a:lnSpc>
                <a:spcPct val="150000"/>
              </a:lnSpc>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直观上，可将功能理解为输入</a:t>
            </a:r>
            <a:r>
              <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输出关系，于是，功能需求项可表示为：</a:t>
            </a:r>
            <a:endPar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5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输入数据，以及对输入数据的约束或要求</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5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输出数据</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5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对输出数据的期望，以及对输入、输出数据之间关系的约束或要求</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F59FE54A-D362-40AA-AC65-EB44C4EB0C70}"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29</a:t>
            </a:fld>
            <a:endParaRPr lang="en-US" altLang="zh-CN" sz="1600">
              <a:solidFill>
                <a:srgbClr val="000066"/>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z="3200" b="0" smtClean="0">
                <a:latin typeface="宋体" panose="02010600030101010101" pitchFamily="2" charset="-122"/>
                <a:ea typeface="宋体" panose="02010600030101010101" pitchFamily="2" charset="-122"/>
              </a:rPr>
              <a:t>为什么首先必须获取软件需求</a:t>
            </a:r>
          </a:p>
        </p:txBody>
      </p:sp>
      <p:sp>
        <p:nvSpPr>
          <p:cNvPr id="160771" name="Rectangle 3"/>
          <p:cNvSpPr>
            <a:spLocks noGrp="1" noChangeArrowheads="1"/>
          </p:cNvSpPr>
          <p:nvPr>
            <p:ph type="body" idx="1"/>
          </p:nvPr>
        </p:nvSpPr>
        <p:spPr>
          <a:xfrm>
            <a:off x="457200" y="1268413"/>
            <a:ext cx="8435975" cy="4903787"/>
          </a:xfrm>
        </p:spPr>
        <p:txBody>
          <a:bodyPr/>
          <a:lstStyle/>
          <a:p>
            <a:pPr marL="720000" eaLnBrk="1">
              <a:lnSpc>
                <a:spcPct val="130000"/>
              </a:lnSpc>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软件需求是整个项目的</a:t>
            </a:r>
            <a:r>
              <a:rPr lang="zh-CN" altLang="en-US" sz="2800" b="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终极目标</a:t>
            </a:r>
            <a:endParaRPr lang="en-US" altLang="zh-CN" sz="2800" b="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720000" eaLnBrk="1">
              <a:lnSpc>
                <a:spcPct val="130000"/>
              </a:lnSpc>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软件需求是软件设计、构造、测试等软件开发活动的</a:t>
            </a:r>
            <a:r>
              <a:rPr lang="zh-CN" altLang="en-US" sz="2800" b="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基础</a:t>
            </a:r>
            <a:endParaRPr lang="en-US" altLang="zh-CN" sz="2800" b="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None/>
            </a:pPr>
            <a:fld id="{17177408-2479-46E1-85D6-90A39A7BB00C}" type="slidenum">
              <a:rPr lang="zh-CN" altLang="en-US" sz="1600">
                <a:latin typeface="微软雅黑" panose="020B0503020204020204" pitchFamily="34" charset="-122"/>
                <a:ea typeface="微软雅黑" panose="020B0503020204020204" pitchFamily="34" charset="-122"/>
              </a:rPr>
              <a:pPr>
                <a:lnSpc>
                  <a:spcPct val="100000"/>
                </a:lnSpc>
                <a:buFontTx/>
                <a:buNone/>
              </a:pPr>
              <a:t>3</a:t>
            </a:fld>
            <a:endParaRPr lang="en-US" altLang="zh-CN" sz="160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以输入</a:t>
            </a:r>
            <a:r>
              <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输出关系描述功能需求项的示例</a:t>
            </a:r>
          </a:p>
        </p:txBody>
      </p:sp>
      <p:sp>
        <p:nvSpPr>
          <p:cNvPr id="160771" name="Rectangle 3"/>
          <p:cNvSpPr>
            <a:spLocks noGrp="1" noChangeArrowheads="1"/>
          </p:cNvSpPr>
          <p:nvPr>
            <p:ph type="body" idx="1"/>
          </p:nvPr>
        </p:nvSpPr>
        <p:spPr>
          <a:xfrm>
            <a:off x="457200" y="1268413"/>
            <a:ext cx="8435975" cy="4903787"/>
          </a:xfrm>
        </p:spPr>
        <p:txBody>
          <a:bodyPr/>
          <a:lstStyle/>
          <a:p>
            <a:pPr marL="720000" eaLnBrk="1">
              <a:lnSpc>
                <a:spcPct val="140000"/>
              </a:lnSpc>
              <a:defRPr/>
            </a:pP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需求项名称：照相控制</a:t>
            </a:r>
            <a:endPar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4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输入数据：</a:t>
            </a: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月球车的当前坐标、方位，照相目标区域的坐标</a:t>
            </a:r>
            <a:endPar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4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输出数据：</a:t>
            </a: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月球车的方位调整指令、照相启动指令</a:t>
            </a:r>
            <a:endPar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4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要求：</a:t>
            </a: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照相启动前，相机必须位于目标区域的正前方</a:t>
            </a:r>
            <a:r>
              <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5</a:t>
            </a: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米</a:t>
            </a:r>
            <a:endPar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4554D505-BA79-422E-927F-F0D6327D1C95}"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30</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5" name="圆角矩形标注 4"/>
          <p:cNvSpPr/>
          <p:nvPr/>
        </p:nvSpPr>
        <p:spPr bwMode="auto">
          <a:xfrm>
            <a:off x="3635375" y="5300663"/>
            <a:ext cx="5329238" cy="936625"/>
          </a:xfrm>
          <a:prstGeom prst="wedgeRoundRectCallout">
            <a:avLst>
              <a:gd name="adj1" fmla="val -43255"/>
              <a:gd name="adj2" fmla="val -71183"/>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50000"/>
              </a:lnSpc>
              <a:spcBef>
                <a:spcPts val="500"/>
              </a:spcBef>
              <a:buClr>
                <a:schemeClr val="accent2"/>
              </a:buClr>
              <a:defRPr/>
            </a:pP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这样的描述方式存在什么问题？</a:t>
            </a:r>
            <a:endParaRPr lang="en-US" altLang="zh-CN" sz="2800" b="1" dirty="0">
              <a:effectLst>
                <a:outerShdw blurRad="38100" dist="38100" dir="2700000" algn="tl">
                  <a:srgbClr val="000000">
                    <a:alpha val="43137"/>
                  </a:srgbClr>
                </a:outerShdw>
              </a:effectLst>
              <a:latin typeface="微软雅黑" pitchFamily="34" charset="-122"/>
              <a:ea typeface="微软雅黑"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zh-CN" altLang="en-US" sz="32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找问题，探索更好的需求描述方式</a:t>
            </a:r>
          </a:p>
        </p:txBody>
      </p:sp>
      <p:sp>
        <p:nvSpPr>
          <p:cNvPr id="160771" name="Rectangle 3"/>
          <p:cNvSpPr>
            <a:spLocks noGrp="1" noChangeArrowheads="1"/>
          </p:cNvSpPr>
          <p:nvPr>
            <p:ph type="body" idx="1"/>
          </p:nvPr>
        </p:nvSpPr>
        <p:spPr>
          <a:xfrm>
            <a:off x="457200" y="1268413"/>
            <a:ext cx="8435975" cy="4903787"/>
          </a:xfrm>
        </p:spPr>
        <p:txBody>
          <a:bodyPr/>
          <a:lstStyle/>
          <a:p>
            <a:pPr marL="720000" eaLnBrk="1">
              <a:lnSpc>
                <a:spcPct val="150000"/>
              </a:lnSpc>
              <a:defRPr/>
            </a:pP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无法描述针对软件系统在各时间点上的行为期望：</a:t>
            </a:r>
            <a:endPar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50000"/>
              </a:lnSpc>
              <a:defRPr/>
            </a:pPr>
            <a:r>
              <a:rPr lang="zh-CN" altLang="en-US" sz="2000" b="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在每步移动完成后</a:t>
            </a: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，系统根据当前实际位置和规划路径发出下一步移动指令</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D0071B61-BEB3-44D1-BF11-E46D047ED7A8}"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31</a:t>
            </a:fld>
            <a:endParaRPr lang="en-US" altLang="zh-CN" sz="1600">
              <a:solidFill>
                <a:srgbClr val="000066"/>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zh-CN" altLang="en-US" sz="32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进一步的问题</a:t>
            </a:r>
          </a:p>
        </p:txBody>
      </p:sp>
      <p:sp>
        <p:nvSpPr>
          <p:cNvPr id="160771" name="Rectangle 3"/>
          <p:cNvSpPr>
            <a:spLocks noGrp="1" noChangeArrowheads="1"/>
          </p:cNvSpPr>
          <p:nvPr>
            <p:ph type="body" idx="1"/>
          </p:nvPr>
        </p:nvSpPr>
        <p:spPr>
          <a:xfrm>
            <a:off x="457200" y="1268413"/>
            <a:ext cx="8435975" cy="4903787"/>
          </a:xfrm>
        </p:spPr>
        <p:txBody>
          <a:bodyPr/>
          <a:lstStyle/>
          <a:p>
            <a:pPr marL="720000" eaLnBrk="1">
              <a:lnSpc>
                <a:spcPct val="150000"/>
              </a:lnSpc>
              <a:defRPr/>
            </a:pP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如何描述以下需求？</a:t>
            </a:r>
            <a:endPar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5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给定照相目标区域的坐标，控制月球车移动到区域正前方</a:t>
            </a:r>
            <a:r>
              <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5</a:t>
            </a: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米，启动照相</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5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在移动过程中，</a:t>
            </a:r>
            <a:r>
              <a:rPr lang="zh-CN" altLang="en-US" sz="2000" b="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用户可随时暂停月球车的移动</a:t>
            </a: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，修正目标区域的坐标，然后要求</a:t>
            </a:r>
            <a:r>
              <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MCS</a:t>
            </a: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重新规划路径</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14F21E95-0FBA-47A9-9CD2-4BCD90ECEB1C}"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32</a:t>
            </a:fld>
            <a:endParaRPr lang="en-US" altLang="zh-CN" sz="1600">
              <a:solidFill>
                <a:srgbClr val="000066"/>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输入</a:t>
            </a:r>
            <a:r>
              <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输出关系描述方式的缺陷</a:t>
            </a:r>
          </a:p>
        </p:txBody>
      </p:sp>
      <p:sp>
        <p:nvSpPr>
          <p:cNvPr id="160771" name="Rectangle 3"/>
          <p:cNvSpPr>
            <a:spLocks noGrp="1" noChangeArrowheads="1"/>
          </p:cNvSpPr>
          <p:nvPr>
            <p:ph type="body" idx="1"/>
          </p:nvPr>
        </p:nvSpPr>
        <p:spPr>
          <a:xfrm>
            <a:off x="457200" y="1268413"/>
            <a:ext cx="8435975" cy="4903787"/>
          </a:xfrm>
        </p:spPr>
        <p:txBody>
          <a:bodyPr/>
          <a:lstStyle/>
          <a:p>
            <a:pPr marL="720000" eaLnBrk="1">
              <a:lnSpc>
                <a:spcPct val="140000"/>
              </a:lnSpc>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无法描述软件系统的动作序列</a:t>
            </a:r>
            <a:endPar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720000" eaLnBrk="1">
              <a:lnSpc>
                <a:spcPct val="140000"/>
              </a:lnSpc>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无法描述用户与软件系统之间的多次交互行为</a:t>
            </a:r>
            <a:endPar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40000"/>
              </a:lnSpc>
              <a:defRPr/>
            </a:pPr>
            <a:r>
              <a:rPr lang="zh-CN" altLang="en-US" sz="2400" b="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交互</a:t>
            </a: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是现代软件区别于传统的批处理软件的关键特征之一</a:t>
            </a:r>
            <a:endPar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5009C874-93E9-4480-A258-130D3437C196}"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33</a:t>
            </a:fld>
            <a:endParaRPr lang="en-US" altLang="zh-CN" sz="1600">
              <a:solidFill>
                <a:srgbClr val="000066"/>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如何克服此缺陷？</a:t>
            </a:r>
          </a:p>
        </p:txBody>
      </p:sp>
      <p:sp>
        <p:nvSpPr>
          <p:cNvPr id="160771" name="Rectangle 3"/>
          <p:cNvSpPr>
            <a:spLocks noGrp="1" noChangeArrowheads="1"/>
          </p:cNvSpPr>
          <p:nvPr>
            <p:ph type="body" idx="1"/>
          </p:nvPr>
        </p:nvSpPr>
        <p:spPr>
          <a:xfrm>
            <a:off x="457200" y="1268413"/>
            <a:ext cx="8435975" cy="4903787"/>
          </a:xfrm>
        </p:spPr>
        <p:txBody>
          <a:bodyPr/>
          <a:lstStyle/>
          <a:p>
            <a:pPr marL="720000" eaLnBrk="1">
              <a:lnSpc>
                <a:spcPct val="140000"/>
              </a:lnSpc>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在需求项的描述文字中表现用户与软件系统（简称系统）之间的</a:t>
            </a:r>
            <a:r>
              <a:rPr lang="zh-CN" altLang="en-US" sz="2800" b="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交互场景</a:t>
            </a:r>
            <a:endPar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4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用户提供输入数据</a:t>
            </a:r>
            <a:r>
              <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1</a:t>
            </a: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4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系统通过外部可见的动作</a:t>
            </a:r>
            <a:r>
              <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1</a:t>
            </a: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（例如，产生输出数据）来响应数据</a:t>
            </a:r>
            <a:r>
              <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1</a:t>
            </a: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4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用户提供输入数据</a:t>
            </a:r>
            <a:r>
              <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2</a:t>
            </a: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4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系统通过外部可见的动作</a:t>
            </a:r>
            <a:r>
              <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2</a:t>
            </a: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来响应数据</a:t>
            </a:r>
            <a:r>
              <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2</a:t>
            </a: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40000"/>
              </a:lnSpc>
              <a:defRPr/>
            </a:pPr>
            <a:r>
              <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C4EDE8DA-5CC3-452C-9649-9008D233D928}"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34</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5" name="圆角矩形标注 4"/>
          <p:cNvSpPr/>
          <p:nvPr/>
        </p:nvSpPr>
        <p:spPr bwMode="auto">
          <a:xfrm>
            <a:off x="3276600" y="5732463"/>
            <a:ext cx="5327650" cy="792162"/>
          </a:xfrm>
          <a:prstGeom prst="wedgeRoundRectCallout">
            <a:avLst>
              <a:gd name="adj1" fmla="val 5080"/>
              <a:gd name="adj2" fmla="val -73107"/>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50000"/>
              </a:lnSpc>
              <a:spcBef>
                <a:spcPts val="500"/>
              </a:spcBef>
              <a:buClr>
                <a:schemeClr val="accent2"/>
              </a:buClr>
              <a:defRPr/>
            </a:pPr>
            <a:r>
              <a:rPr lang="zh-CN" altLang="en-US" sz="2800" b="1" dirty="0">
                <a:effectLst>
                  <a:outerShdw blurRad="38100" dist="38100" dir="2700000" algn="tl">
                    <a:srgbClr val="000000">
                      <a:alpha val="43137"/>
                    </a:srgbClr>
                  </a:outerShdw>
                </a:effectLst>
                <a:latin typeface="楷体" pitchFamily="49" charset="-122"/>
                <a:ea typeface="楷体" pitchFamily="49" charset="-122"/>
              </a:rPr>
              <a:t>用户、系统之间的交替动作序列</a:t>
            </a:r>
            <a:endParaRPr lang="en-US" altLang="zh-CN" sz="2800" b="1" dirty="0">
              <a:effectLst>
                <a:outerShdw blurRad="38100" dist="38100" dir="2700000" algn="tl">
                  <a:srgbClr val="000000">
                    <a:alpha val="43137"/>
                  </a:srgbClr>
                </a:outerShdw>
              </a:effectLst>
              <a:latin typeface="楷体" pitchFamily="49" charset="-122"/>
              <a:ea typeface="楷体" pitchFamily="49"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引入“用例”以描述功能需求项</a:t>
            </a:r>
          </a:p>
        </p:txBody>
      </p:sp>
      <p:sp>
        <p:nvSpPr>
          <p:cNvPr id="160771" name="Rectangle 3"/>
          <p:cNvSpPr>
            <a:spLocks noGrp="1" noChangeArrowheads="1"/>
          </p:cNvSpPr>
          <p:nvPr>
            <p:ph type="body" idx="1"/>
          </p:nvPr>
        </p:nvSpPr>
        <p:spPr>
          <a:xfrm>
            <a:off x="457200" y="1268413"/>
            <a:ext cx="8435975" cy="4903787"/>
          </a:xfrm>
        </p:spPr>
        <p:txBody>
          <a:bodyPr/>
          <a:lstStyle/>
          <a:p>
            <a:pPr marL="720000" eaLnBrk="1">
              <a:lnSpc>
                <a:spcPct val="150000"/>
              </a:lnSpc>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什么是用例（</a:t>
            </a:r>
            <a:r>
              <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use case</a:t>
            </a: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endPar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5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执行者</a:t>
            </a:r>
            <a:r>
              <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(actor)</a:t>
            </a: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与目标软件系统之间一次典型的交互动作序列，其效果就是执行者在系统的帮助下完成了某项业务功能，或达成了某项业务目标</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720000" eaLnBrk="1">
              <a:lnSpc>
                <a:spcPct val="150000"/>
              </a:lnSpc>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什么是执行者？</a:t>
            </a:r>
            <a:endPar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50000"/>
              </a:lnSpc>
              <a:defRPr/>
            </a:pPr>
            <a:r>
              <a:rPr lang="zh-CN" altLang="en-US" sz="2000" b="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外部实体</a:t>
            </a: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（用户、设备、其他软件系统）在系统的交互过程中扮演的角色，它触发用例的执行，或者与软件系统交换信息并使用系统的功能</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30E0A5A8-A167-41EB-AF33-88527A5F6CB0}"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35</a:t>
            </a:fld>
            <a:endParaRPr lang="en-US" altLang="zh-CN" sz="1600">
              <a:solidFill>
                <a:srgbClr val="000066"/>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用例的示例</a:t>
            </a:r>
          </a:p>
        </p:txBody>
      </p:sp>
      <p:sp>
        <p:nvSpPr>
          <p:cNvPr id="160771" name="Rectangle 3"/>
          <p:cNvSpPr>
            <a:spLocks noGrp="1" noChangeArrowheads="1"/>
          </p:cNvSpPr>
          <p:nvPr>
            <p:ph type="body" idx="1"/>
          </p:nvPr>
        </p:nvSpPr>
        <p:spPr>
          <a:xfrm>
            <a:off x="457200" y="1268413"/>
            <a:ext cx="8291513" cy="4903787"/>
          </a:xfrm>
        </p:spPr>
        <p:txBody>
          <a:bodyPr/>
          <a:lstStyle/>
          <a:p>
            <a:pPr marL="720000" eaLnBrk="1">
              <a:lnSpc>
                <a:spcPct val="140000"/>
              </a:lnSpc>
              <a:defRPr/>
            </a:pP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用例名：移动并照相</a:t>
            </a:r>
          </a:p>
          <a:p>
            <a:pPr marL="720000" eaLnBrk="1">
              <a:lnSpc>
                <a:spcPct val="140000"/>
              </a:lnSpc>
              <a:defRPr/>
            </a:pP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执行者：用户</a:t>
            </a:r>
            <a:endPar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720000" eaLnBrk="1">
              <a:lnSpc>
                <a:spcPct val="140000"/>
              </a:lnSpc>
              <a:defRPr/>
            </a:pP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交互动作序列：</a:t>
            </a:r>
            <a:endPar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2537" lvl="1" indent="-457200" eaLnBrk="1">
              <a:lnSpc>
                <a:spcPct val="140000"/>
              </a:lnSpc>
              <a:buClrTx/>
              <a:buFont typeface="Wingdings" panose="05000000000000000000" pitchFamily="2" charset="2"/>
              <a:buAutoNum type="arabicPeriod"/>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用户指定照相目标区域的坐标；系统规划从当前位置到达照相目标区域正前方</a:t>
            </a:r>
            <a:r>
              <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5</a:t>
            </a: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米的路径</a:t>
            </a:r>
            <a:r>
              <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p>
          <a:p>
            <a:pPr marL="1252537" lvl="1" indent="-457200" eaLnBrk="1">
              <a:lnSpc>
                <a:spcPct val="140000"/>
              </a:lnSpc>
              <a:buClrTx/>
              <a:buFont typeface="Wingdings" panose="05000000000000000000" pitchFamily="2" charset="2"/>
              <a:buAutoNum type="arabicPeriod"/>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系统发出移动指令；在移动完成后系统根据当前实际位置和规划路径发出下一步移动指令，如此重复直至到达路径终点；</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2537" lvl="1" indent="-457200" eaLnBrk="1">
              <a:lnSpc>
                <a:spcPct val="140000"/>
              </a:lnSpc>
              <a:buClrTx/>
              <a:buFont typeface="Wingdings" panose="05000000000000000000" pitchFamily="2" charset="2"/>
              <a:buAutoNum type="arabicPeriod"/>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到达终点后系统发出启动照相指令。</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51306FAC-6378-4C42-A2F8-3158E8B3E540}"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36</a:t>
            </a:fld>
            <a:endParaRPr lang="en-US" altLang="zh-CN" sz="1600">
              <a:solidFill>
                <a:srgbClr val="000066"/>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0771">
                                            <p:txEl>
                                              <p:pRg st="1" end="1"/>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6077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077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077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0771">
                                            <p:txEl>
                                              <p:pRg st="5" end="5"/>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81000" y="188913"/>
            <a:ext cx="8229600" cy="1125537"/>
          </a:xfrm>
        </p:spPr>
        <p:txBody>
          <a:bodyPr/>
          <a:lstStyle/>
          <a:p>
            <a:pPr>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用例 与 输入</a:t>
            </a:r>
            <a:r>
              <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输出关系</a:t>
            </a:r>
            <a:r>
              <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r>
            <a:br>
              <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b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两种功能需求描述方式的比较</a:t>
            </a: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FCF678D5-272B-44D3-A29C-CD24D035118A}"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37</a:t>
            </a:fld>
            <a:endParaRPr lang="en-US" altLang="zh-CN" sz="1600">
              <a:solidFill>
                <a:srgbClr val="000066"/>
              </a:solidFill>
              <a:latin typeface="微软雅黑" panose="020B0503020204020204" pitchFamily="34" charset="-122"/>
              <a:ea typeface="微软雅黑" panose="020B0503020204020204" pitchFamily="34" charset="-122"/>
            </a:endParaRPr>
          </a:p>
        </p:txBody>
      </p:sp>
      <p:grpSp>
        <p:nvGrpSpPr>
          <p:cNvPr id="3" name="Diagram group"/>
          <p:cNvGrpSpPr/>
          <p:nvPr/>
        </p:nvGrpSpPr>
        <p:grpSpPr>
          <a:xfrm>
            <a:off x="-71470" y="1928802"/>
            <a:ext cx="2786082" cy="1285884"/>
            <a:chOff x="267504" y="-178988"/>
            <a:chExt cx="2220338" cy="1709241"/>
          </a:xfrm>
          <a:scene3d>
            <a:camera prst="perspectiveLeft" zoom="91000"/>
            <a:lightRig rig="threePt" dir="t">
              <a:rot lat="0" lon="0" rev="20640000"/>
            </a:lightRig>
          </a:scene3d>
        </p:grpSpPr>
        <p:grpSp>
          <p:nvGrpSpPr>
            <p:cNvPr id="5" name="组合 7"/>
            <p:cNvGrpSpPr/>
            <p:nvPr/>
          </p:nvGrpSpPr>
          <p:grpSpPr>
            <a:xfrm>
              <a:off x="267504" y="-178988"/>
              <a:ext cx="2220338" cy="1709241"/>
              <a:chOff x="267504" y="-178988"/>
              <a:chExt cx="2220338" cy="1709241"/>
            </a:xfrm>
          </p:grpSpPr>
          <p:sp>
            <p:nvSpPr>
              <p:cNvPr id="9" name="椭圆 8"/>
              <p:cNvSpPr/>
              <p:nvPr/>
            </p:nvSpPr>
            <p:spPr>
              <a:xfrm>
                <a:off x="267504" y="-178988"/>
                <a:ext cx="2220338" cy="1709241"/>
              </a:xfrm>
              <a:prstGeom prst="ellipse">
                <a:avLst/>
              </a:prstGeom>
              <a:gradFill rotWithShape="0">
                <a:gsLst>
                  <a:gs pos="0">
                    <a:srgbClr val="000000"/>
                  </a:gs>
                  <a:gs pos="39999">
                    <a:srgbClr val="0A128C"/>
                  </a:gs>
                  <a:gs pos="70000">
                    <a:srgbClr val="181CC7"/>
                  </a:gs>
                  <a:gs pos="88000">
                    <a:srgbClr val="7005D4"/>
                  </a:gs>
                  <a:gs pos="100000">
                    <a:srgbClr val="8C3D91"/>
                  </a:gs>
                </a:gsLst>
                <a:lin ang="5400000" scaled="0"/>
              </a:gradFill>
              <a:ln>
                <a:gradFill>
                  <a:gsLst>
                    <a:gs pos="0">
                      <a:srgbClr val="000082"/>
                    </a:gs>
                    <a:gs pos="30000">
                      <a:srgbClr val="66008F"/>
                    </a:gs>
                    <a:gs pos="64999">
                      <a:srgbClr val="BA0066"/>
                    </a:gs>
                    <a:gs pos="89999">
                      <a:srgbClr val="FF0000"/>
                    </a:gs>
                    <a:gs pos="100000">
                      <a:srgbClr val="FF8200"/>
                    </a:gs>
                  </a:gsLst>
                  <a:lin ang="5400000" scaled="0"/>
                </a:gradFill>
              </a:ln>
              <a:sp3d extrusionH="50600" prstMaterial="metal">
                <a:bevelT w="101600" h="80600" prst="relaxedInset"/>
                <a:bevelB w="80600" h="80600" prst="relaxedInset"/>
              </a:sp3d>
            </p:spPr>
            <p:style>
              <a:lnRef idx="0">
                <a:scrgbClr r="0" g="0" b="0"/>
              </a:lnRef>
              <a:fillRef idx="1">
                <a:scrgbClr r="0" g="0" b="0"/>
              </a:fillRef>
              <a:effectRef idx="1">
                <a:schemeClr val="accent4">
                  <a:hueOff val="0"/>
                  <a:satOff val="0"/>
                  <a:lumOff val="0"/>
                  <a:alphaOff val="0"/>
                </a:schemeClr>
              </a:effectRef>
              <a:fontRef idx="minor">
                <a:schemeClr val="dk1"/>
              </a:fontRef>
            </p:style>
          </p:sp>
          <p:sp>
            <p:nvSpPr>
              <p:cNvPr id="10" name="椭圆 4"/>
              <p:cNvSpPr/>
              <p:nvPr/>
            </p:nvSpPr>
            <p:spPr>
              <a:xfrm>
                <a:off x="676355" y="-36549"/>
                <a:ext cx="1570016" cy="1208617"/>
              </a:xfrm>
              <a:prstGeom prst="rect">
                <a:avLst/>
              </a:prstGeom>
              <a:sp3d/>
            </p:spPr>
            <p:style>
              <a:lnRef idx="0">
                <a:scrgbClr r="0" g="0" b="0"/>
              </a:lnRef>
              <a:fillRef idx="0">
                <a:scrgbClr r="0" g="0" b="0"/>
              </a:fillRef>
              <a:effectRef idx="0">
                <a:scrgbClr r="0" g="0" b="0"/>
              </a:effectRef>
              <a:fontRef idx="minor">
                <a:schemeClr val="dk1"/>
              </a:fontRef>
            </p:style>
            <p:txBody>
              <a:bodyPr lIns="35560" tIns="35560" rIns="35560" bIns="35560" spcCol="1270" anchor="ctr"/>
              <a:lstStyle/>
              <a:p>
                <a:pPr algn="ctr" defTabSz="1244600">
                  <a:lnSpc>
                    <a:spcPct val="90000"/>
                  </a:lnSpc>
                  <a:spcAft>
                    <a:spcPct val="35000"/>
                  </a:spcAft>
                  <a:buClr>
                    <a:schemeClr val="accent2"/>
                  </a:buClr>
                  <a:defRPr/>
                </a:pPr>
                <a:r>
                  <a:rPr lang="en-US" altLang="zh-CN" sz="3200" b="1" dirty="0">
                    <a:solidFill>
                      <a:schemeClr val="bg1"/>
                    </a:solidFill>
                    <a:latin typeface="Britannic Bold" pitchFamily="34" charset="0"/>
                  </a:rPr>
                  <a:t>function 1</a:t>
                </a:r>
                <a:endParaRPr lang="zh-CN" altLang="en-US" sz="3200" b="1" dirty="0">
                  <a:solidFill>
                    <a:schemeClr val="bg1"/>
                  </a:solidFill>
                  <a:latin typeface="Britannic Bold" pitchFamily="34" charset="0"/>
                </a:endParaRPr>
              </a:p>
            </p:txBody>
          </p:sp>
        </p:grpSp>
      </p:grpSp>
      <p:sp>
        <p:nvSpPr>
          <p:cNvPr id="11" name="圆角矩形标注 10"/>
          <p:cNvSpPr/>
          <p:nvPr/>
        </p:nvSpPr>
        <p:spPr bwMode="auto">
          <a:xfrm>
            <a:off x="3276600" y="2035175"/>
            <a:ext cx="2290763" cy="673100"/>
          </a:xfrm>
          <a:prstGeom prst="wedgeRoundRectCallout">
            <a:avLst>
              <a:gd name="adj1" fmla="val -76093"/>
              <a:gd name="adj2" fmla="val 55861"/>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spcBef>
                <a:spcPts val="500"/>
              </a:spcBef>
              <a:buClr>
                <a:schemeClr val="accent2"/>
              </a:buClr>
              <a:defRPr/>
            </a:pP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孤立、局部</a:t>
            </a:r>
            <a:endParaRPr lang="zh-CN" altLang="en-US" sz="2800" dirty="0">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6" name="Diagram group"/>
          <p:cNvGrpSpPr/>
          <p:nvPr/>
        </p:nvGrpSpPr>
        <p:grpSpPr>
          <a:xfrm>
            <a:off x="6286512" y="1928802"/>
            <a:ext cx="2786082" cy="1285884"/>
            <a:chOff x="267504" y="-178988"/>
            <a:chExt cx="2220338" cy="1709241"/>
          </a:xfrm>
          <a:scene3d>
            <a:camera prst="perspectiveLeft" zoom="91000"/>
            <a:lightRig rig="threePt" dir="t">
              <a:rot lat="0" lon="0" rev="20640000"/>
            </a:lightRig>
          </a:scene3d>
        </p:grpSpPr>
        <p:grpSp>
          <p:nvGrpSpPr>
            <p:cNvPr id="7" name="组合 7"/>
            <p:cNvGrpSpPr/>
            <p:nvPr/>
          </p:nvGrpSpPr>
          <p:grpSpPr>
            <a:xfrm>
              <a:off x="267504" y="-178988"/>
              <a:ext cx="2220338" cy="1709241"/>
              <a:chOff x="267504" y="-178988"/>
              <a:chExt cx="2220338" cy="1709241"/>
            </a:xfrm>
          </p:grpSpPr>
          <p:sp>
            <p:nvSpPr>
              <p:cNvPr id="14" name="椭圆 13"/>
              <p:cNvSpPr/>
              <p:nvPr/>
            </p:nvSpPr>
            <p:spPr>
              <a:xfrm>
                <a:off x="267504" y="-178988"/>
                <a:ext cx="2220338" cy="1709241"/>
              </a:xfrm>
              <a:prstGeom prst="ellipse">
                <a:avLst/>
              </a:prstGeom>
              <a:gradFill rotWithShape="0">
                <a:gsLst>
                  <a:gs pos="0">
                    <a:srgbClr val="000082"/>
                  </a:gs>
                  <a:gs pos="30000">
                    <a:srgbClr val="66008F"/>
                  </a:gs>
                  <a:gs pos="64999">
                    <a:srgbClr val="BA0066"/>
                  </a:gs>
                  <a:gs pos="89999">
                    <a:srgbClr val="FF0000"/>
                  </a:gs>
                  <a:gs pos="100000">
                    <a:srgbClr val="FF8200"/>
                  </a:gs>
                </a:gsLst>
                <a:lin ang="5400000" scaled="0"/>
              </a:gradFill>
              <a:ln>
                <a:gradFill>
                  <a:gsLst>
                    <a:gs pos="0">
                      <a:srgbClr val="000082"/>
                    </a:gs>
                    <a:gs pos="30000">
                      <a:srgbClr val="66008F"/>
                    </a:gs>
                    <a:gs pos="64999">
                      <a:srgbClr val="BA0066"/>
                    </a:gs>
                    <a:gs pos="89999">
                      <a:srgbClr val="FF0000"/>
                    </a:gs>
                    <a:gs pos="100000">
                      <a:srgbClr val="FF8200"/>
                    </a:gs>
                  </a:gsLst>
                  <a:lin ang="5400000" scaled="0"/>
                </a:gradFill>
              </a:ln>
              <a:sp3d extrusionH="50600" prstMaterial="metal">
                <a:bevelT w="101600" h="80600" prst="relaxedInset"/>
                <a:bevelB w="80600" h="80600" prst="relaxedInset"/>
              </a:sp3d>
            </p:spPr>
            <p:style>
              <a:lnRef idx="0">
                <a:scrgbClr r="0" g="0" b="0"/>
              </a:lnRef>
              <a:fillRef idx="1">
                <a:scrgbClr r="0" g="0" b="0"/>
              </a:fillRef>
              <a:effectRef idx="1">
                <a:schemeClr val="accent4">
                  <a:hueOff val="0"/>
                  <a:satOff val="0"/>
                  <a:lumOff val="0"/>
                  <a:alphaOff val="0"/>
                </a:schemeClr>
              </a:effectRef>
              <a:fontRef idx="minor">
                <a:schemeClr val="dk1"/>
              </a:fontRef>
            </p:style>
          </p:sp>
          <p:sp>
            <p:nvSpPr>
              <p:cNvPr id="15" name="椭圆 4"/>
              <p:cNvSpPr/>
              <p:nvPr/>
            </p:nvSpPr>
            <p:spPr>
              <a:xfrm>
                <a:off x="676355" y="-36549"/>
                <a:ext cx="1570016" cy="1208617"/>
              </a:xfrm>
              <a:prstGeom prst="rect">
                <a:avLst/>
              </a:prstGeom>
              <a:sp3d/>
            </p:spPr>
            <p:style>
              <a:lnRef idx="0">
                <a:scrgbClr r="0" g="0" b="0"/>
              </a:lnRef>
              <a:fillRef idx="0">
                <a:scrgbClr r="0" g="0" b="0"/>
              </a:fillRef>
              <a:effectRef idx="0">
                <a:scrgbClr r="0" g="0" b="0"/>
              </a:effectRef>
              <a:fontRef idx="minor">
                <a:schemeClr val="dk1"/>
              </a:fontRef>
            </p:style>
            <p:txBody>
              <a:bodyPr lIns="35560" tIns="35560" rIns="35560" bIns="35560" spcCol="1270" anchor="ctr"/>
              <a:lstStyle/>
              <a:p>
                <a:pPr algn="ctr" defTabSz="1244600">
                  <a:lnSpc>
                    <a:spcPct val="90000"/>
                  </a:lnSpc>
                  <a:spcAft>
                    <a:spcPct val="35000"/>
                  </a:spcAft>
                  <a:buClr>
                    <a:schemeClr val="accent2"/>
                  </a:buClr>
                  <a:defRPr/>
                </a:pPr>
                <a:r>
                  <a:rPr lang="en-US" altLang="zh-CN" sz="3200" b="1" dirty="0">
                    <a:solidFill>
                      <a:schemeClr val="bg1"/>
                    </a:solidFill>
                    <a:latin typeface="Britannic Bold" pitchFamily="34" charset="0"/>
                  </a:rPr>
                  <a:t>function 1</a:t>
                </a:r>
                <a:endParaRPr lang="zh-CN" altLang="en-US" sz="3200" b="1" dirty="0">
                  <a:solidFill>
                    <a:schemeClr val="bg1"/>
                  </a:solidFill>
                  <a:latin typeface="Britannic Bold" pitchFamily="34" charset="0"/>
                </a:endParaRPr>
              </a:p>
            </p:txBody>
          </p:sp>
        </p:grpSp>
      </p:grpSp>
      <p:grpSp>
        <p:nvGrpSpPr>
          <p:cNvPr id="8" name="Diagram group"/>
          <p:cNvGrpSpPr/>
          <p:nvPr/>
        </p:nvGrpSpPr>
        <p:grpSpPr>
          <a:xfrm>
            <a:off x="6286512" y="3643314"/>
            <a:ext cx="2786082" cy="1285884"/>
            <a:chOff x="267504" y="-178988"/>
            <a:chExt cx="2220338" cy="1709241"/>
          </a:xfrm>
          <a:scene3d>
            <a:camera prst="perspectiveLeft" zoom="91000"/>
            <a:lightRig rig="threePt" dir="t">
              <a:rot lat="0" lon="0" rev="20640000"/>
            </a:lightRig>
          </a:scene3d>
        </p:grpSpPr>
        <p:grpSp>
          <p:nvGrpSpPr>
            <p:cNvPr id="12" name="组合 7"/>
            <p:cNvGrpSpPr/>
            <p:nvPr/>
          </p:nvGrpSpPr>
          <p:grpSpPr>
            <a:xfrm>
              <a:off x="267504" y="-178988"/>
              <a:ext cx="2220338" cy="1709241"/>
              <a:chOff x="267504" y="-178988"/>
              <a:chExt cx="2220338" cy="1709241"/>
            </a:xfrm>
          </p:grpSpPr>
          <p:sp>
            <p:nvSpPr>
              <p:cNvPr id="18" name="椭圆 17"/>
              <p:cNvSpPr/>
              <p:nvPr/>
            </p:nvSpPr>
            <p:spPr>
              <a:xfrm>
                <a:off x="267504" y="-178988"/>
                <a:ext cx="2220338" cy="1709241"/>
              </a:xfrm>
              <a:prstGeom prst="ellipse">
                <a:avLst/>
              </a:prstGeom>
              <a:gradFill rotWithShape="0">
                <a:gsLst>
                  <a:gs pos="0">
                    <a:srgbClr val="000082"/>
                  </a:gs>
                  <a:gs pos="30000">
                    <a:srgbClr val="66008F"/>
                  </a:gs>
                  <a:gs pos="64999">
                    <a:srgbClr val="BA0066"/>
                  </a:gs>
                  <a:gs pos="89999">
                    <a:srgbClr val="FF0000"/>
                  </a:gs>
                  <a:gs pos="100000">
                    <a:srgbClr val="FF8200"/>
                  </a:gs>
                </a:gsLst>
                <a:lin ang="5400000" scaled="0"/>
              </a:gradFill>
              <a:ln>
                <a:gradFill>
                  <a:gsLst>
                    <a:gs pos="0">
                      <a:srgbClr val="000082"/>
                    </a:gs>
                    <a:gs pos="30000">
                      <a:srgbClr val="66008F"/>
                    </a:gs>
                    <a:gs pos="64999">
                      <a:srgbClr val="BA0066"/>
                    </a:gs>
                    <a:gs pos="89999">
                      <a:srgbClr val="FF0000"/>
                    </a:gs>
                    <a:gs pos="100000">
                      <a:srgbClr val="FF8200"/>
                    </a:gs>
                  </a:gsLst>
                  <a:lin ang="5400000" scaled="0"/>
                </a:gradFill>
              </a:ln>
              <a:sp3d extrusionH="50600" prstMaterial="metal">
                <a:bevelT w="101600" h="80600" prst="relaxedInset"/>
                <a:bevelB w="80600" h="80600" prst="relaxedInset"/>
              </a:sp3d>
            </p:spPr>
            <p:style>
              <a:lnRef idx="0">
                <a:scrgbClr r="0" g="0" b="0"/>
              </a:lnRef>
              <a:fillRef idx="1">
                <a:scrgbClr r="0" g="0" b="0"/>
              </a:fillRef>
              <a:effectRef idx="1">
                <a:schemeClr val="accent4">
                  <a:hueOff val="0"/>
                  <a:satOff val="0"/>
                  <a:lumOff val="0"/>
                  <a:alphaOff val="0"/>
                </a:schemeClr>
              </a:effectRef>
              <a:fontRef idx="minor">
                <a:schemeClr val="dk1"/>
              </a:fontRef>
            </p:style>
          </p:sp>
          <p:sp>
            <p:nvSpPr>
              <p:cNvPr id="19" name="椭圆 4"/>
              <p:cNvSpPr/>
              <p:nvPr/>
            </p:nvSpPr>
            <p:spPr>
              <a:xfrm>
                <a:off x="676355" y="-36549"/>
                <a:ext cx="1570016" cy="1208617"/>
              </a:xfrm>
              <a:prstGeom prst="rect">
                <a:avLst/>
              </a:prstGeom>
              <a:sp3d/>
            </p:spPr>
            <p:style>
              <a:lnRef idx="0">
                <a:scrgbClr r="0" g="0" b="0"/>
              </a:lnRef>
              <a:fillRef idx="0">
                <a:scrgbClr r="0" g="0" b="0"/>
              </a:fillRef>
              <a:effectRef idx="0">
                <a:scrgbClr r="0" g="0" b="0"/>
              </a:effectRef>
              <a:fontRef idx="minor">
                <a:schemeClr val="dk1"/>
              </a:fontRef>
            </p:style>
            <p:txBody>
              <a:bodyPr lIns="35560" tIns="35560" rIns="35560" bIns="35560" spcCol="1270" anchor="ctr"/>
              <a:lstStyle/>
              <a:p>
                <a:pPr algn="ctr" defTabSz="1244600">
                  <a:lnSpc>
                    <a:spcPct val="90000"/>
                  </a:lnSpc>
                  <a:spcAft>
                    <a:spcPct val="35000"/>
                  </a:spcAft>
                  <a:buClr>
                    <a:schemeClr val="accent2"/>
                  </a:buClr>
                  <a:defRPr/>
                </a:pPr>
                <a:r>
                  <a:rPr lang="en-US" altLang="zh-CN" sz="3200" b="1" dirty="0">
                    <a:solidFill>
                      <a:schemeClr val="bg1"/>
                    </a:solidFill>
                    <a:latin typeface="Britannic Bold" pitchFamily="34" charset="0"/>
                  </a:rPr>
                  <a:t>function 2</a:t>
                </a:r>
                <a:endParaRPr lang="zh-CN" altLang="en-US" sz="3200" b="1" dirty="0">
                  <a:solidFill>
                    <a:schemeClr val="bg1"/>
                  </a:solidFill>
                  <a:latin typeface="Britannic Bold" pitchFamily="34" charset="0"/>
                </a:endParaRPr>
              </a:p>
            </p:txBody>
          </p:sp>
        </p:grpSp>
      </p:grpSp>
      <p:grpSp>
        <p:nvGrpSpPr>
          <p:cNvPr id="13" name="Diagram group"/>
          <p:cNvGrpSpPr/>
          <p:nvPr/>
        </p:nvGrpSpPr>
        <p:grpSpPr>
          <a:xfrm>
            <a:off x="6286512" y="5357826"/>
            <a:ext cx="2786082" cy="1285884"/>
            <a:chOff x="267504" y="-178988"/>
            <a:chExt cx="2220338" cy="1709241"/>
          </a:xfrm>
          <a:scene3d>
            <a:camera prst="perspectiveLeft" zoom="91000"/>
            <a:lightRig rig="threePt" dir="t">
              <a:rot lat="0" lon="0" rev="20640000"/>
            </a:lightRig>
          </a:scene3d>
        </p:grpSpPr>
        <p:grpSp>
          <p:nvGrpSpPr>
            <p:cNvPr id="16" name="组合 7"/>
            <p:cNvGrpSpPr/>
            <p:nvPr/>
          </p:nvGrpSpPr>
          <p:grpSpPr>
            <a:xfrm>
              <a:off x="267504" y="-178988"/>
              <a:ext cx="2220338" cy="1709241"/>
              <a:chOff x="267504" y="-178988"/>
              <a:chExt cx="2220338" cy="1709241"/>
            </a:xfrm>
          </p:grpSpPr>
          <p:sp>
            <p:nvSpPr>
              <p:cNvPr id="22" name="椭圆 21"/>
              <p:cNvSpPr/>
              <p:nvPr/>
            </p:nvSpPr>
            <p:spPr>
              <a:xfrm>
                <a:off x="267504" y="-178988"/>
                <a:ext cx="2220338" cy="1709241"/>
              </a:xfrm>
              <a:prstGeom prst="ellipse">
                <a:avLst/>
              </a:prstGeom>
              <a:gradFill rotWithShape="0">
                <a:gsLst>
                  <a:gs pos="0">
                    <a:srgbClr val="000082"/>
                  </a:gs>
                  <a:gs pos="30000">
                    <a:srgbClr val="66008F"/>
                  </a:gs>
                  <a:gs pos="64999">
                    <a:srgbClr val="BA0066"/>
                  </a:gs>
                  <a:gs pos="89999">
                    <a:srgbClr val="FF0000"/>
                  </a:gs>
                  <a:gs pos="100000">
                    <a:srgbClr val="FF8200"/>
                  </a:gs>
                </a:gsLst>
                <a:lin ang="5400000" scaled="0"/>
              </a:gradFill>
              <a:ln>
                <a:gradFill>
                  <a:gsLst>
                    <a:gs pos="0">
                      <a:srgbClr val="000082"/>
                    </a:gs>
                    <a:gs pos="30000">
                      <a:srgbClr val="66008F"/>
                    </a:gs>
                    <a:gs pos="64999">
                      <a:srgbClr val="BA0066"/>
                    </a:gs>
                    <a:gs pos="89999">
                      <a:srgbClr val="FF0000"/>
                    </a:gs>
                    <a:gs pos="100000">
                      <a:srgbClr val="FF8200"/>
                    </a:gs>
                  </a:gsLst>
                  <a:lin ang="5400000" scaled="0"/>
                </a:gradFill>
              </a:ln>
              <a:sp3d extrusionH="50600" prstMaterial="metal">
                <a:bevelT w="101600" h="80600" prst="relaxedInset"/>
                <a:bevelB w="80600" h="80600" prst="relaxedInset"/>
              </a:sp3d>
            </p:spPr>
            <p:style>
              <a:lnRef idx="0">
                <a:scrgbClr r="0" g="0" b="0"/>
              </a:lnRef>
              <a:fillRef idx="1">
                <a:scrgbClr r="0" g="0" b="0"/>
              </a:fillRef>
              <a:effectRef idx="1">
                <a:schemeClr val="accent4">
                  <a:hueOff val="0"/>
                  <a:satOff val="0"/>
                  <a:lumOff val="0"/>
                  <a:alphaOff val="0"/>
                </a:schemeClr>
              </a:effectRef>
              <a:fontRef idx="minor">
                <a:schemeClr val="dk1"/>
              </a:fontRef>
            </p:style>
          </p:sp>
          <p:sp>
            <p:nvSpPr>
              <p:cNvPr id="23" name="椭圆 4"/>
              <p:cNvSpPr/>
              <p:nvPr/>
            </p:nvSpPr>
            <p:spPr>
              <a:xfrm>
                <a:off x="676355" y="-36549"/>
                <a:ext cx="1570016" cy="1208617"/>
              </a:xfrm>
              <a:prstGeom prst="rect">
                <a:avLst/>
              </a:prstGeom>
              <a:sp3d/>
            </p:spPr>
            <p:style>
              <a:lnRef idx="0">
                <a:scrgbClr r="0" g="0" b="0"/>
              </a:lnRef>
              <a:fillRef idx="0">
                <a:scrgbClr r="0" g="0" b="0"/>
              </a:fillRef>
              <a:effectRef idx="0">
                <a:scrgbClr r="0" g="0" b="0"/>
              </a:effectRef>
              <a:fontRef idx="minor">
                <a:schemeClr val="dk1"/>
              </a:fontRef>
            </p:style>
            <p:txBody>
              <a:bodyPr lIns="35560" tIns="35560" rIns="35560" bIns="35560" spcCol="1270" anchor="ctr"/>
              <a:lstStyle/>
              <a:p>
                <a:pPr algn="ctr" defTabSz="1244600">
                  <a:lnSpc>
                    <a:spcPct val="90000"/>
                  </a:lnSpc>
                  <a:spcAft>
                    <a:spcPct val="35000"/>
                  </a:spcAft>
                  <a:buClr>
                    <a:schemeClr val="accent2"/>
                  </a:buClr>
                  <a:defRPr/>
                </a:pPr>
                <a:r>
                  <a:rPr lang="en-US" altLang="zh-CN" sz="3200" b="1" dirty="0">
                    <a:solidFill>
                      <a:schemeClr val="bg1"/>
                    </a:solidFill>
                    <a:latin typeface="Britannic Bold" pitchFamily="34" charset="0"/>
                  </a:rPr>
                  <a:t>…</a:t>
                </a:r>
                <a:endParaRPr lang="zh-CN" altLang="en-US" sz="3200" b="1" dirty="0">
                  <a:solidFill>
                    <a:schemeClr val="bg1"/>
                  </a:solidFill>
                  <a:latin typeface="Britannic Bold" pitchFamily="34" charset="0"/>
                </a:endParaRPr>
              </a:p>
            </p:txBody>
          </p:sp>
        </p:grpSp>
      </p:grpSp>
      <p:sp>
        <p:nvSpPr>
          <p:cNvPr id="24" name="圆角矩形标注 23"/>
          <p:cNvSpPr/>
          <p:nvPr/>
        </p:nvSpPr>
        <p:spPr bwMode="auto">
          <a:xfrm>
            <a:off x="3071813" y="5732463"/>
            <a:ext cx="2495550" cy="641350"/>
          </a:xfrm>
          <a:prstGeom prst="wedgeRoundRectCallout">
            <a:avLst>
              <a:gd name="adj1" fmla="val 49169"/>
              <a:gd name="adj2" fmla="val -164739"/>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spcBef>
                <a:spcPts val="500"/>
              </a:spcBef>
              <a:buClr>
                <a:schemeClr val="accent2"/>
              </a:buClr>
              <a:defRPr/>
            </a:pPr>
            <a:r>
              <a:rPr lang="zh-CN" altLang="en-US" sz="2800" b="1" dirty="0">
                <a:effectLst>
                  <a:outerShdw blurRad="38100" dist="38100" dir="2700000" algn="tl">
                    <a:srgbClr val="000000">
                      <a:alpha val="43137"/>
                    </a:srgbClr>
                  </a:outerShdw>
                </a:effectLst>
                <a:latin typeface="微软雅黑" pitchFamily="34" charset="-122"/>
                <a:ea typeface="微软雅黑" pitchFamily="34" charset="-122"/>
              </a:rPr>
              <a:t>交互、全局</a:t>
            </a:r>
          </a:p>
        </p:txBody>
      </p:sp>
      <p:grpSp>
        <p:nvGrpSpPr>
          <p:cNvPr id="17" name="Diagram group"/>
          <p:cNvGrpSpPr/>
          <p:nvPr/>
        </p:nvGrpSpPr>
        <p:grpSpPr>
          <a:xfrm>
            <a:off x="-71470" y="3643314"/>
            <a:ext cx="2786082" cy="1285884"/>
            <a:chOff x="267504" y="-178988"/>
            <a:chExt cx="2220338" cy="1709241"/>
          </a:xfrm>
          <a:scene3d>
            <a:camera prst="perspectiveLeft" zoom="91000"/>
            <a:lightRig rig="threePt" dir="t">
              <a:rot lat="0" lon="0" rev="20640000"/>
            </a:lightRig>
          </a:scene3d>
        </p:grpSpPr>
        <p:grpSp>
          <p:nvGrpSpPr>
            <p:cNvPr id="20" name="组合 7"/>
            <p:cNvGrpSpPr/>
            <p:nvPr/>
          </p:nvGrpSpPr>
          <p:grpSpPr>
            <a:xfrm>
              <a:off x="267504" y="-178988"/>
              <a:ext cx="2220338" cy="1709241"/>
              <a:chOff x="267504" y="-178988"/>
              <a:chExt cx="2220338" cy="1709241"/>
            </a:xfrm>
          </p:grpSpPr>
          <p:sp>
            <p:nvSpPr>
              <p:cNvPr id="27" name="椭圆 26"/>
              <p:cNvSpPr/>
              <p:nvPr/>
            </p:nvSpPr>
            <p:spPr>
              <a:xfrm>
                <a:off x="267504" y="-178988"/>
                <a:ext cx="2220338" cy="1709241"/>
              </a:xfrm>
              <a:prstGeom prst="ellipse">
                <a:avLst/>
              </a:prstGeom>
              <a:gradFill rotWithShape="0">
                <a:gsLst>
                  <a:gs pos="0">
                    <a:srgbClr val="000000"/>
                  </a:gs>
                  <a:gs pos="39999">
                    <a:srgbClr val="0A128C"/>
                  </a:gs>
                  <a:gs pos="70000">
                    <a:srgbClr val="181CC7"/>
                  </a:gs>
                  <a:gs pos="88000">
                    <a:srgbClr val="7005D4"/>
                  </a:gs>
                  <a:gs pos="100000">
                    <a:srgbClr val="8C3D91"/>
                  </a:gs>
                </a:gsLst>
                <a:lin ang="5400000" scaled="0"/>
              </a:gradFill>
              <a:ln>
                <a:gradFill>
                  <a:gsLst>
                    <a:gs pos="0">
                      <a:srgbClr val="000082"/>
                    </a:gs>
                    <a:gs pos="30000">
                      <a:srgbClr val="66008F"/>
                    </a:gs>
                    <a:gs pos="64999">
                      <a:srgbClr val="BA0066"/>
                    </a:gs>
                    <a:gs pos="89999">
                      <a:srgbClr val="FF0000"/>
                    </a:gs>
                    <a:gs pos="100000">
                      <a:srgbClr val="FF8200"/>
                    </a:gs>
                  </a:gsLst>
                  <a:lin ang="5400000" scaled="0"/>
                </a:gradFill>
              </a:ln>
              <a:sp3d extrusionH="50600" prstMaterial="metal">
                <a:bevelT w="101600" h="80600" prst="relaxedInset"/>
                <a:bevelB w="80600" h="80600" prst="relaxedInset"/>
              </a:sp3d>
            </p:spPr>
            <p:style>
              <a:lnRef idx="0">
                <a:scrgbClr r="0" g="0" b="0"/>
              </a:lnRef>
              <a:fillRef idx="1">
                <a:scrgbClr r="0" g="0" b="0"/>
              </a:fillRef>
              <a:effectRef idx="1">
                <a:schemeClr val="accent4">
                  <a:hueOff val="0"/>
                  <a:satOff val="0"/>
                  <a:lumOff val="0"/>
                  <a:alphaOff val="0"/>
                </a:schemeClr>
              </a:effectRef>
              <a:fontRef idx="minor">
                <a:schemeClr val="dk1"/>
              </a:fontRef>
            </p:style>
          </p:sp>
          <p:sp>
            <p:nvSpPr>
              <p:cNvPr id="28" name="椭圆 4"/>
              <p:cNvSpPr/>
              <p:nvPr/>
            </p:nvSpPr>
            <p:spPr>
              <a:xfrm>
                <a:off x="676355" y="-84030"/>
                <a:ext cx="1570016" cy="1208617"/>
              </a:xfrm>
              <a:prstGeom prst="rect">
                <a:avLst/>
              </a:prstGeom>
              <a:sp3d/>
            </p:spPr>
            <p:style>
              <a:lnRef idx="0">
                <a:scrgbClr r="0" g="0" b="0"/>
              </a:lnRef>
              <a:fillRef idx="0">
                <a:scrgbClr r="0" g="0" b="0"/>
              </a:fillRef>
              <a:effectRef idx="0">
                <a:scrgbClr r="0" g="0" b="0"/>
              </a:effectRef>
              <a:fontRef idx="minor">
                <a:schemeClr val="dk1"/>
              </a:fontRef>
            </p:style>
            <p:txBody>
              <a:bodyPr lIns="35560" tIns="35560" rIns="35560" bIns="35560" spcCol="1270" anchor="ctr"/>
              <a:lstStyle/>
              <a:p>
                <a:pPr algn="ctr" defTabSz="1244600">
                  <a:lnSpc>
                    <a:spcPct val="90000"/>
                  </a:lnSpc>
                  <a:spcAft>
                    <a:spcPct val="35000"/>
                  </a:spcAft>
                  <a:buClr>
                    <a:schemeClr val="accent2"/>
                  </a:buClr>
                  <a:defRPr/>
                </a:pPr>
                <a:r>
                  <a:rPr lang="en-US" altLang="zh-CN" sz="3200" b="1" dirty="0">
                    <a:solidFill>
                      <a:schemeClr val="bg1"/>
                    </a:solidFill>
                    <a:latin typeface="Britannic Bold" pitchFamily="34" charset="0"/>
                  </a:rPr>
                  <a:t>function 2</a:t>
                </a:r>
                <a:endParaRPr lang="zh-CN" altLang="en-US" sz="3200" b="1" dirty="0">
                  <a:solidFill>
                    <a:schemeClr val="bg1"/>
                  </a:solidFill>
                  <a:latin typeface="Britannic Bold" pitchFamily="34" charset="0"/>
                </a:endParaRPr>
              </a:p>
            </p:txBody>
          </p:sp>
        </p:grpSp>
      </p:grpSp>
      <p:grpSp>
        <p:nvGrpSpPr>
          <p:cNvPr id="21" name="Diagram group"/>
          <p:cNvGrpSpPr/>
          <p:nvPr/>
        </p:nvGrpSpPr>
        <p:grpSpPr>
          <a:xfrm>
            <a:off x="-71470" y="5357826"/>
            <a:ext cx="2786082" cy="1285884"/>
            <a:chOff x="267504" y="-178988"/>
            <a:chExt cx="2220338" cy="1709241"/>
          </a:xfrm>
          <a:scene3d>
            <a:camera prst="perspectiveLeft" zoom="91000"/>
            <a:lightRig rig="threePt" dir="t">
              <a:rot lat="0" lon="0" rev="20640000"/>
            </a:lightRig>
          </a:scene3d>
        </p:grpSpPr>
        <p:grpSp>
          <p:nvGrpSpPr>
            <p:cNvPr id="25" name="组合 7"/>
            <p:cNvGrpSpPr/>
            <p:nvPr/>
          </p:nvGrpSpPr>
          <p:grpSpPr>
            <a:xfrm>
              <a:off x="267504" y="-178988"/>
              <a:ext cx="2220338" cy="1709241"/>
              <a:chOff x="267504" y="-178988"/>
              <a:chExt cx="2220338" cy="1709241"/>
            </a:xfrm>
          </p:grpSpPr>
          <p:sp>
            <p:nvSpPr>
              <p:cNvPr id="31" name="椭圆 30"/>
              <p:cNvSpPr/>
              <p:nvPr/>
            </p:nvSpPr>
            <p:spPr>
              <a:xfrm>
                <a:off x="267504" y="-178988"/>
                <a:ext cx="2220338" cy="1709241"/>
              </a:xfrm>
              <a:prstGeom prst="ellipse">
                <a:avLst/>
              </a:prstGeom>
              <a:gradFill rotWithShape="0">
                <a:gsLst>
                  <a:gs pos="0">
                    <a:srgbClr val="000000"/>
                  </a:gs>
                  <a:gs pos="39999">
                    <a:srgbClr val="0A128C"/>
                  </a:gs>
                  <a:gs pos="70000">
                    <a:srgbClr val="181CC7"/>
                  </a:gs>
                  <a:gs pos="88000">
                    <a:srgbClr val="7005D4"/>
                  </a:gs>
                  <a:gs pos="100000">
                    <a:srgbClr val="8C3D91"/>
                  </a:gs>
                </a:gsLst>
                <a:lin ang="5400000" scaled="0"/>
              </a:gradFill>
              <a:ln>
                <a:gradFill>
                  <a:gsLst>
                    <a:gs pos="0">
                      <a:srgbClr val="000082"/>
                    </a:gs>
                    <a:gs pos="30000">
                      <a:srgbClr val="66008F"/>
                    </a:gs>
                    <a:gs pos="64999">
                      <a:srgbClr val="BA0066"/>
                    </a:gs>
                    <a:gs pos="89999">
                      <a:srgbClr val="FF0000"/>
                    </a:gs>
                    <a:gs pos="100000">
                      <a:srgbClr val="FF8200"/>
                    </a:gs>
                  </a:gsLst>
                  <a:lin ang="5400000" scaled="0"/>
                </a:gradFill>
              </a:ln>
              <a:sp3d extrusionH="50600" prstMaterial="metal">
                <a:bevelT w="101600" h="80600" prst="relaxedInset"/>
                <a:bevelB w="80600" h="80600" prst="relaxedInset"/>
              </a:sp3d>
            </p:spPr>
            <p:style>
              <a:lnRef idx="0">
                <a:scrgbClr r="0" g="0" b="0"/>
              </a:lnRef>
              <a:fillRef idx="1">
                <a:scrgbClr r="0" g="0" b="0"/>
              </a:fillRef>
              <a:effectRef idx="1">
                <a:schemeClr val="accent4">
                  <a:hueOff val="0"/>
                  <a:satOff val="0"/>
                  <a:lumOff val="0"/>
                  <a:alphaOff val="0"/>
                </a:schemeClr>
              </a:effectRef>
              <a:fontRef idx="minor">
                <a:schemeClr val="dk1"/>
              </a:fontRef>
            </p:style>
          </p:sp>
          <p:sp>
            <p:nvSpPr>
              <p:cNvPr id="32" name="椭圆 4"/>
              <p:cNvSpPr/>
              <p:nvPr/>
            </p:nvSpPr>
            <p:spPr>
              <a:xfrm>
                <a:off x="676355" y="-36549"/>
                <a:ext cx="1570016" cy="1208617"/>
              </a:xfrm>
              <a:prstGeom prst="rect">
                <a:avLst/>
              </a:prstGeom>
              <a:sp3d/>
            </p:spPr>
            <p:style>
              <a:lnRef idx="0">
                <a:scrgbClr r="0" g="0" b="0"/>
              </a:lnRef>
              <a:fillRef idx="0">
                <a:scrgbClr r="0" g="0" b="0"/>
              </a:fillRef>
              <a:effectRef idx="0">
                <a:scrgbClr r="0" g="0" b="0"/>
              </a:effectRef>
              <a:fontRef idx="minor">
                <a:schemeClr val="dk1"/>
              </a:fontRef>
            </p:style>
            <p:txBody>
              <a:bodyPr lIns="35560" tIns="35560" rIns="35560" bIns="35560" spcCol="1270" anchor="ctr"/>
              <a:lstStyle/>
              <a:p>
                <a:pPr algn="ctr" defTabSz="1244600">
                  <a:lnSpc>
                    <a:spcPct val="90000"/>
                  </a:lnSpc>
                  <a:spcAft>
                    <a:spcPct val="35000"/>
                  </a:spcAft>
                  <a:buClr>
                    <a:schemeClr val="accent2"/>
                  </a:buClr>
                  <a:defRPr/>
                </a:pPr>
                <a:r>
                  <a:rPr lang="en-US" altLang="zh-CN" sz="3200" b="1" dirty="0">
                    <a:solidFill>
                      <a:schemeClr val="bg1"/>
                    </a:solidFill>
                    <a:latin typeface="Britannic Bold" pitchFamily="34" charset="0"/>
                  </a:rPr>
                  <a:t>…</a:t>
                </a:r>
                <a:endParaRPr lang="zh-CN" altLang="en-US" sz="3200" b="1" dirty="0">
                  <a:solidFill>
                    <a:schemeClr val="bg1"/>
                  </a:solidFill>
                  <a:latin typeface="Britannic Bold" pitchFamily="34" charset="0"/>
                </a:endParaRPr>
              </a:p>
            </p:txBody>
          </p:sp>
        </p:grpSp>
      </p:grpSp>
      <p:sp>
        <p:nvSpPr>
          <p:cNvPr id="117772" name="下箭头 32"/>
          <p:cNvSpPr>
            <a:spLocks noChangeArrowheads="1"/>
          </p:cNvSpPr>
          <p:nvPr/>
        </p:nvSpPr>
        <p:spPr bwMode="auto">
          <a:xfrm>
            <a:off x="7429500" y="1500188"/>
            <a:ext cx="642938" cy="500062"/>
          </a:xfrm>
          <a:prstGeom prst="downArrow">
            <a:avLst>
              <a:gd name="adj1" fmla="val 50000"/>
              <a:gd name="adj2" fmla="val 50000"/>
            </a:avLst>
          </a:prstGeom>
          <a:gradFill rotWithShape="0">
            <a:gsLst>
              <a:gs pos="0">
                <a:srgbClr val="000082"/>
              </a:gs>
              <a:gs pos="30000">
                <a:srgbClr val="66008F"/>
              </a:gs>
              <a:gs pos="64999">
                <a:srgbClr val="BA0066"/>
              </a:gs>
              <a:gs pos="89999">
                <a:srgbClr val="FF0000"/>
              </a:gs>
              <a:gs pos="100000">
                <a:srgbClr val="FF8200"/>
              </a:gs>
            </a:gsLst>
            <a:lin ang="5400000"/>
          </a:gra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Char char="•"/>
            </a:pPr>
            <a:endParaRPr lang="zh-CN" altLang="en-US" sz="2400" b="0">
              <a:latin typeface="Arial" panose="020B0604020202020204" pitchFamily="34" charset="0"/>
            </a:endParaRPr>
          </a:p>
        </p:txBody>
      </p:sp>
      <p:sp>
        <p:nvSpPr>
          <p:cNvPr id="117773" name="下箭头 33"/>
          <p:cNvSpPr>
            <a:spLocks noChangeArrowheads="1"/>
          </p:cNvSpPr>
          <p:nvPr/>
        </p:nvSpPr>
        <p:spPr bwMode="auto">
          <a:xfrm>
            <a:off x="7429500" y="3214688"/>
            <a:ext cx="642938" cy="500062"/>
          </a:xfrm>
          <a:prstGeom prst="downArrow">
            <a:avLst>
              <a:gd name="adj1" fmla="val 50000"/>
              <a:gd name="adj2" fmla="val 50000"/>
            </a:avLst>
          </a:prstGeom>
          <a:gradFill rotWithShape="0">
            <a:gsLst>
              <a:gs pos="0">
                <a:srgbClr val="000082"/>
              </a:gs>
              <a:gs pos="30000">
                <a:srgbClr val="66008F"/>
              </a:gs>
              <a:gs pos="64999">
                <a:srgbClr val="BA0066"/>
              </a:gs>
              <a:gs pos="89999">
                <a:srgbClr val="FF0000"/>
              </a:gs>
              <a:gs pos="100000">
                <a:srgbClr val="FF8200"/>
              </a:gs>
            </a:gsLst>
            <a:lin ang="5400000"/>
          </a:gra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Char char="•"/>
            </a:pPr>
            <a:endParaRPr lang="zh-CN" altLang="en-US" sz="2400" b="0">
              <a:latin typeface="Arial" panose="020B0604020202020204" pitchFamily="34" charset="0"/>
            </a:endParaRPr>
          </a:p>
        </p:txBody>
      </p:sp>
      <p:sp>
        <p:nvSpPr>
          <p:cNvPr id="117774" name="下箭头 34"/>
          <p:cNvSpPr>
            <a:spLocks noChangeArrowheads="1"/>
          </p:cNvSpPr>
          <p:nvPr/>
        </p:nvSpPr>
        <p:spPr bwMode="auto">
          <a:xfrm>
            <a:off x="7429500" y="4929188"/>
            <a:ext cx="642938" cy="500062"/>
          </a:xfrm>
          <a:prstGeom prst="downArrow">
            <a:avLst>
              <a:gd name="adj1" fmla="val 50000"/>
              <a:gd name="adj2" fmla="val 50000"/>
            </a:avLst>
          </a:prstGeom>
          <a:gradFill rotWithShape="0">
            <a:gsLst>
              <a:gs pos="0">
                <a:srgbClr val="000082"/>
              </a:gs>
              <a:gs pos="30000">
                <a:srgbClr val="66008F"/>
              </a:gs>
              <a:gs pos="64999">
                <a:srgbClr val="BA0066"/>
              </a:gs>
              <a:gs pos="89999">
                <a:srgbClr val="FF0000"/>
              </a:gs>
              <a:gs pos="100000">
                <a:srgbClr val="FF8200"/>
              </a:gs>
            </a:gsLst>
            <a:lin ang="5400000"/>
          </a:gra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Char char="•"/>
            </a:pPr>
            <a:endParaRPr lang="zh-CN" altLang="en-US" sz="2400" b="0">
              <a:latin typeface="Arial" panose="020B0604020202020204" pitchFamily="34" charset="0"/>
            </a:endParaRPr>
          </a:p>
        </p:txBody>
      </p:sp>
      <p:sp>
        <p:nvSpPr>
          <p:cNvPr id="117775" name="右弧形箭头 3"/>
          <p:cNvSpPr>
            <a:spLocks noChangeArrowheads="1"/>
          </p:cNvSpPr>
          <p:nvPr/>
        </p:nvSpPr>
        <p:spPr bwMode="auto">
          <a:xfrm rot="10554910">
            <a:off x="5670550" y="4029075"/>
            <a:ext cx="1000125" cy="1743075"/>
          </a:xfrm>
          <a:prstGeom prst="curvedLeftArrow">
            <a:avLst>
              <a:gd name="adj1" fmla="val 24997"/>
              <a:gd name="adj2" fmla="val 50010"/>
              <a:gd name="adj3" fmla="val 25000"/>
            </a:avLst>
          </a:prstGeom>
          <a:gradFill rotWithShape="0">
            <a:gsLst>
              <a:gs pos="0">
                <a:srgbClr val="000082"/>
              </a:gs>
              <a:gs pos="30000">
                <a:srgbClr val="66008F"/>
              </a:gs>
              <a:gs pos="64999">
                <a:srgbClr val="BA0066"/>
              </a:gs>
              <a:gs pos="89999">
                <a:srgbClr val="FF0000"/>
              </a:gs>
              <a:gs pos="100000">
                <a:srgbClr val="FF8200"/>
              </a:gs>
            </a:gsLst>
            <a:lin ang="5400000"/>
          </a:gra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Char char="•"/>
            </a:pPr>
            <a:endParaRPr lang="zh-CN" altLang="en-US" sz="2400" b="0">
              <a:latin typeface="Tahoma" panose="020B0604030504040204" pitchFamily="34" charset="0"/>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24"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sz="3600" b="0" smtClean="0">
                <a:latin typeface="宋体" panose="02010600030101010101" pitchFamily="2" charset="-122"/>
                <a:ea typeface="宋体" panose="02010600030101010101" pitchFamily="2" charset="-122"/>
              </a:rPr>
              <a:t>小结：软件需求的表示方法</a:t>
            </a:r>
            <a:endParaRPr lang="zh-CN" altLang="en-GB" sz="1800" b="0" smtClean="0">
              <a:latin typeface="宋体" panose="02010600030101010101" pitchFamily="2" charset="-122"/>
              <a:ea typeface="宋体" panose="02010600030101010101" pitchFamily="2" charset="-122"/>
            </a:endParaRPr>
          </a:p>
        </p:txBody>
      </p:sp>
      <p:graphicFrame>
        <p:nvGraphicFramePr>
          <p:cNvPr id="5" name="图示 4"/>
          <p:cNvGraphicFramePr/>
          <p:nvPr/>
        </p:nvGraphicFramePr>
        <p:xfrm>
          <a:off x="571472" y="1571612"/>
          <a:ext cx="8072494" cy="46434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灯片编号占位符 1"/>
          <p:cNvSpPr txBox="1">
            <a:spLocks/>
          </p:cNvSpPr>
          <p:nvPr/>
        </p:nvSpPr>
        <p:spPr bwMode="auto">
          <a:xfrm>
            <a:off x="7010400" y="6308725"/>
            <a:ext cx="2133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9"/>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10"/>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11"/>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gn="r">
              <a:lnSpc>
                <a:spcPct val="100000"/>
              </a:lnSpc>
              <a:buClr>
                <a:srgbClr val="3333CC"/>
              </a:buClr>
              <a:buFontTx/>
              <a:buNone/>
            </a:pPr>
            <a:fld id="{C40927A5-77B5-423C-854E-CDADC4229D4B}" type="slidenum">
              <a:rPr lang="zh-CN" altLang="en-US" sz="1600">
                <a:solidFill>
                  <a:srgbClr val="000066"/>
                </a:solidFill>
                <a:latin typeface="Tahoma" panose="020B0604030504040204" pitchFamily="34" charset="0"/>
              </a:rPr>
              <a:pPr algn="r">
                <a:lnSpc>
                  <a:spcPct val="100000"/>
                </a:lnSpc>
                <a:buClr>
                  <a:srgbClr val="3333CC"/>
                </a:buClr>
                <a:buFontTx/>
                <a:buNone/>
              </a:pPr>
              <a:t>38</a:t>
            </a:fld>
            <a:endParaRPr lang="en-US" altLang="zh-CN" sz="1600">
              <a:solidFill>
                <a:srgbClr val="000066"/>
              </a:solidFill>
              <a:latin typeface="Tahoma" panose="020B0604030504040204" pitchFamily="34" charset="0"/>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用例之间可能存在哪些关系？</a:t>
            </a:r>
          </a:p>
        </p:txBody>
      </p:sp>
      <p:sp>
        <p:nvSpPr>
          <p:cNvPr id="160771" name="Rectangle 3"/>
          <p:cNvSpPr>
            <a:spLocks noGrp="1" noChangeArrowheads="1"/>
          </p:cNvSpPr>
          <p:nvPr>
            <p:ph type="body" idx="1"/>
          </p:nvPr>
        </p:nvSpPr>
        <p:spPr>
          <a:xfrm>
            <a:off x="457200" y="1268413"/>
            <a:ext cx="8291513" cy="4903787"/>
          </a:xfrm>
        </p:spPr>
        <p:txBody>
          <a:bodyPr/>
          <a:lstStyle/>
          <a:p>
            <a:pPr marL="720000" eaLnBrk="1">
              <a:lnSpc>
                <a:spcPct val="150000"/>
              </a:lnSpc>
              <a:defRPr/>
            </a:pP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考察</a:t>
            </a:r>
            <a:r>
              <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MCS</a:t>
            </a: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中的三个用例：</a:t>
            </a:r>
            <a:endPar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5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移动至指定位置</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5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移动并照相</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3400" lvl="1" eaLnBrk="1">
              <a:lnSpc>
                <a:spcPct val="150000"/>
              </a:lnSpc>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移动并取样</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899387" lvl="1" indent="0" eaLnBrk="1">
              <a:lnSpc>
                <a:spcPct val="150000"/>
              </a:lnSpc>
              <a:buFont typeface="Wingdings" panose="05000000000000000000" pitchFamily="2" charset="2"/>
              <a:buNone/>
              <a:defRPr/>
            </a:pP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它们中以下动作序列相同：</a:t>
            </a:r>
            <a:endPar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1252537" lvl="1" indent="-457200" eaLnBrk="1">
              <a:lnSpc>
                <a:spcPct val="150000"/>
              </a:lnSpc>
              <a:buClrTx/>
              <a:buFont typeface="Wingdings" panose="05000000000000000000" pitchFamily="2" charset="2"/>
              <a:buAutoNum type="arabicPeriod"/>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系统规划从当前位置到达指定位置的最优路径</a:t>
            </a:r>
            <a:r>
              <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p>
          <a:p>
            <a:pPr marL="1252537" lvl="1" indent="-457200" eaLnBrk="1">
              <a:lnSpc>
                <a:spcPct val="150000"/>
              </a:lnSpc>
              <a:buClrTx/>
              <a:buFont typeface="Wingdings" panose="05000000000000000000" pitchFamily="2" charset="2"/>
              <a:buAutoNum type="arabicPeriod"/>
              <a:defRPr/>
            </a:pPr>
            <a:r>
              <a:rPr lang="zh-CN" altLang="en-US"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系统发出移动指令；在移动完成后系统根据规划路径发出下一步移动指令，如此重复直至到达路径终点。</a:t>
            </a:r>
            <a:endParaRPr lang="en-US" altLang="zh-CN" sz="20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5EB4E36C-712B-4934-9FCF-03D4AC77B2D7}"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39</a:t>
            </a:fld>
            <a:endParaRPr lang="en-US" altLang="zh-CN" sz="1600">
              <a:solidFill>
                <a:srgbClr val="000066"/>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smtClean="0"/>
              <a:t>需求的演化</a:t>
            </a:r>
          </a:p>
        </p:txBody>
      </p:sp>
      <p:sp>
        <p:nvSpPr>
          <p:cNvPr id="81923" name="内容占位符 2"/>
          <p:cNvSpPr>
            <a:spLocks noGrp="1"/>
          </p:cNvSpPr>
          <p:nvPr>
            <p:ph idx="1"/>
          </p:nvPr>
        </p:nvSpPr>
        <p:spPr/>
        <p:txBody>
          <a:bodyPr/>
          <a:lstStyle/>
          <a:p>
            <a:r>
              <a:rPr lang="zh-CN" altLang="en-US" b="0" smtClean="0"/>
              <a:t>用户需求：</a:t>
            </a:r>
            <a:endParaRPr lang="en-US" altLang="zh-CN" b="0" smtClean="0"/>
          </a:p>
          <a:p>
            <a:pPr lvl="1"/>
            <a:r>
              <a:rPr lang="zh-CN" altLang="en-US" b="0" smtClean="0">
                <a:latin typeface="楷体_GB2312"/>
                <a:ea typeface="楷体_GB2312"/>
              </a:rPr>
              <a:t>项目经理对产品经理说：用户给我们提了一个需求，想要一个给三个孩子玩的秋千，你分析一下；</a:t>
            </a:r>
          </a:p>
          <a:p>
            <a:r>
              <a:rPr lang="zh-CN" altLang="en-US" b="0" smtClean="0"/>
              <a:t>产品需求：</a:t>
            </a:r>
            <a:endParaRPr lang="en-US" altLang="zh-CN" b="0" smtClean="0"/>
          </a:p>
          <a:p>
            <a:pPr lvl="1"/>
            <a:r>
              <a:rPr lang="zh-CN" altLang="en-US" b="0" smtClean="0">
                <a:latin typeface="楷体_GB2312"/>
                <a:ea typeface="楷体_GB2312"/>
              </a:rPr>
              <a:t>产品经理对架构师说：我们现在有一个需求，在树上栓两绳子，再吊一块板子，你做一下设计。</a:t>
            </a:r>
          </a:p>
        </p:txBody>
      </p:sp>
      <p:sp>
        <p:nvSpPr>
          <p:cNvPr id="81924"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68FB8418-6970-4770-8DFB-863184A6F1E5}" type="slidenum">
              <a:rPr lang="zh-CN" altLang="en-US" sz="1600">
                <a:latin typeface="微软雅黑" panose="020B0503020204020204" pitchFamily="34" charset="-122"/>
                <a:ea typeface="微软雅黑" panose="020B0503020204020204" pitchFamily="34" charset="-122"/>
              </a:rPr>
              <a:pPr/>
              <a:t>4</a:t>
            </a:fld>
            <a:endParaRPr lang="en-US" altLang="zh-CN" sz="1600">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81000" y="358775"/>
            <a:ext cx="8229600" cy="1198563"/>
          </a:xfrm>
        </p:spPr>
        <p:txBody>
          <a:bodyPr/>
          <a:lstStyle/>
          <a:p>
            <a:pPr>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如何避免在用例中</a:t>
            </a:r>
            <a:r>
              <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r>
            <a:br>
              <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b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重复描述相同的交互动作序列？</a:t>
            </a:r>
          </a:p>
        </p:txBody>
      </p:sp>
      <p:sp>
        <p:nvSpPr>
          <p:cNvPr id="160771" name="Rectangle 3"/>
          <p:cNvSpPr>
            <a:spLocks noGrp="1" noChangeArrowheads="1"/>
          </p:cNvSpPr>
          <p:nvPr>
            <p:ph type="body" idx="1"/>
          </p:nvPr>
        </p:nvSpPr>
        <p:spPr>
          <a:xfrm>
            <a:off x="457200" y="1773238"/>
            <a:ext cx="8291513" cy="4398962"/>
          </a:xfrm>
        </p:spPr>
        <p:txBody>
          <a:bodyPr/>
          <a:lstStyle/>
          <a:p>
            <a:pPr marL="720000" eaLnBrk="1">
              <a:lnSpc>
                <a:spcPct val="150000"/>
              </a:lnSpc>
              <a:defRPr/>
            </a:pP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借鉴程序设计中</a:t>
            </a:r>
            <a:r>
              <a:rPr lang="zh-CN" altLang="en-US" sz="2400" b="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提取公共子函数</a:t>
            </a: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的方法，引入用例之间的“包含”</a:t>
            </a:r>
            <a:r>
              <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(include)</a:t>
            </a:r>
            <a:r>
              <a:rPr lang="zh-CN" altLang="en-US"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关系</a:t>
            </a:r>
            <a:endParaRPr lang="en-US" altLang="zh-CN" sz="24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2DADCE71-213D-4D01-ADDA-6D6F87C6A401}"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40</a:t>
            </a:fld>
            <a:endParaRPr lang="en-US" altLang="zh-CN" sz="1600">
              <a:solidFill>
                <a:srgbClr val="000066"/>
              </a:solidFill>
              <a:latin typeface="微软雅黑" panose="020B0503020204020204" pitchFamily="34" charset="-122"/>
              <a:ea typeface="微软雅黑" panose="020B0503020204020204" pitchFamily="34" charset="-122"/>
            </a:endParaRPr>
          </a:p>
        </p:txBody>
      </p:sp>
      <p:pic>
        <p:nvPicPr>
          <p:cNvPr id="12186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3357563"/>
            <a:ext cx="734218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zh-CN" altLang="en-US" sz="32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利用包含关系简化用例描述</a:t>
            </a: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A03038C4-DA7E-4F1F-A5E9-390E5EF1C434}"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41</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457200" y="1268413"/>
            <a:ext cx="8291513" cy="4903787"/>
          </a:xfrm>
          <a:prstGeom prst="rect">
            <a:avLst/>
          </a:prstGeom>
          <a:noFill/>
          <a:ln w="9525">
            <a:noFill/>
            <a:miter lim="800000"/>
            <a:headEnd/>
            <a:tailEnd/>
          </a:ln>
          <a:effectLst/>
        </p:spPr>
        <p:txBody>
          <a:bodyPr/>
          <a:lstStyle>
            <a:lvl1pPr marL="457200" indent="-457200" algn="l" rtl="0" eaLnBrk="0" fontAlgn="base" hangingPunct="0">
              <a:lnSpc>
                <a:spcPct val="120000"/>
              </a:lnSpc>
              <a:spcBef>
                <a:spcPct val="20000"/>
              </a:spcBef>
              <a:spcAft>
                <a:spcPct val="0"/>
              </a:spcAft>
              <a:buClr>
                <a:schemeClr val="accent2"/>
              </a:buClr>
              <a:buFont typeface="Wingdings"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itchFamily="2" charset="2"/>
              <a:buBlip>
                <a:blip r:embed="rId3"/>
              </a:buBlip>
              <a:defRPr kumimoji="1" sz="2800" b="1">
                <a:solidFill>
                  <a:schemeClr val="tx1"/>
                </a:solidFill>
                <a:latin typeface="楷体_GB2312" pitchFamily="49" charset="-122"/>
                <a:ea typeface="楷体_GB2312" pitchFamily="49" charset="-122"/>
              </a:defRPr>
            </a:lvl2pPr>
            <a:lvl3pPr marL="1619250" indent="-354013" algn="l" rtl="0" eaLnBrk="0" fontAlgn="base" hangingPunct="0">
              <a:lnSpc>
                <a:spcPct val="120000"/>
              </a:lnSpc>
              <a:spcBef>
                <a:spcPct val="20000"/>
              </a:spcBef>
              <a:spcAft>
                <a:spcPct val="0"/>
              </a:spcAft>
              <a:buClr>
                <a:schemeClr val="accent2"/>
              </a:buClr>
              <a:buBlip>
                <a:blip r:embed="rId4"/>
              </a:buBlip>
              <a:defRPr kumimoji="1" sz="2400" b="1">
                <a:solidFill>
                  <a:schemeClr val="tx1"/>
                </a:solidFill>
                <a:latin typeface="+mn-lt"/>
                <a:ea typeface="+mn-ea"/>
              </a:defRPr>
            </a:lvl3pPr>
            <a:lvl4pPr marL="2152650" indent="-315913" algn="l" rtl="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mn-lt"/>
                <a:ea typeface="+mn-ea"/>
              </a:defRPr>
            </a:lvl4pPr>
            <a:lvl5pPr marL="26098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5pPr>
            <a:lvl6pPr marL="30670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9pPr>
          </a:lstStyle>
          <a:p>
            <a:pPr marL="720000" eaLnBrk="1">
              <a:lnSpc>
                <a:spcPct val="130000"/>
              </a:lnSpc>
              <a:defRPr/>
            </a:pPr>
            <a:r>
              <a:rPr lang="zh-CN" altLang="en-US" sz="2800" dirty="0">
                <a:effectLst>
                  <a:outerShdw blurRad="38100" dist="38100" dir="2700000" algn="tl">
                    <a:srgbClr val="000000">
                      <a:alpha val="43137"/>
                    </a:srgbClr>
                  </a:outerShdw>
                </a:effectLst>
                <a:latin typeface="楷体" pitchFamily="49" charset="-122"/>
                <a:ea typeface="楷体" pitchFamily="49" charset="-122"/>
              </a:rPr>
              <a:t>用例名：移动并照相</a:t>
            </a:r>
            <a:endParaRPr lang="zh-CN" altLang="en-US" sz="2800" dirty="0">
              <a:effectLst>
                <a:outerShdw blurRad="38100" dist="38100" dir="2700000" algn="tl">
                  <a:srgbClr val="000000">
                    <a:alpha val="43137"/>
                  </a:srgbClr>
                </a:outerShdw>
              </a:effectLst>
              <a:latin typeface="Book Antiqua" pitchFamily="18" charset="0"/>
              <a:ea typeface="楷体" pitchFamily="49" charset="-122"/>
            </a:endParaRPr>
          </a:p>
          <a:p>
            <a:pPr marL="720000" eaLnBrk="1">
              <a:lnSpc>
                <a:spcPct val="130000"/>
              </a:lnSpc>
              <a:defRPr/>
            </a:pPr>
            <a:r>
              <a:rPr lang="zh-CN" altLang="en-US" sz="2800" dirty="0">
                <a:effectLst>
                  <a:outerShdw blurRad="38100" dist="38100" dir="2700000" algn="tl">
                    <a:srgbClr val="000000">
                      <a:alpha val="43137"/>
                    </a:srgbClr>
                  </a:outerShdw>
                </a:effectLst>
                <a:latin typeface="楷体" pitchFamily="49" charset="-122"/>
                <a:ea typeface="楷体" pitchFamily="49" charset="-122"/>
              </a:rPr>
              <a:t>执行者：用户</a:t>
            </a:r>
            <a:endParaRPr lang="en-US" altLang="zh-CN" sz="2800" dirty="0">
              <a:effectLst>
                <a:outerShdw blurRad="38100" dist="38100" dir="2700000" algn="tl">
                  <a:srgbClr val="000000">
                    <a:alpha val="43137"/>
                  </a:srgbClr>
                </a:outerShdw>
              </a:effectLst>
              <a:latin typeface="楷体" pitchFamily="49" charset="-122"/>
              <a:ea typeface="楷体" pitchFamily="49" charset="-122"/>
            </a:endParaRPr>
          </a:p>
          <a:p>
            <a:pPr marL="720000" eaLnBrk="1">
              <a:lnSpc>
                <a:spcPct val="130000"/>
              </a:lnSpc>
              <a:defRPr/>
            </a:pPr>
            <a:r>
              <a:rPr lang="zh-CN" altLang="en-US" sz="2800" dirty="0">
                <a:effectLst>
                  <a:outerShdw blurRad="38100" dist="38100" dir="2700000" algn="tl">
                    <a:srgbClr val="000000">
                      <a:alpha val="43137"/>
                    </a:srgbClr>
                  </a:outerShdw>
                </a:effectLst>
                <a:latin typeface="Book Antiqua" pitchFamily="18" charset="0"/>
                <a:ea typeface="楷体" pitchFamily="49" charset="-122"/>
              </a:rPr>
              <a:t>交互动作序列：</a:t>
            </a:r>
            <a:endParaRPr lang="en-US" altLang="zh-CN" sz="2800" dirty="0">
              <a:effectLst>
                <a:outerShdw blurRad="38100" dist="38100" dir="2700000" algn="tl">
                  <a:srgbClr val="000000">
                    <a:alpha val="43137"/>
                  </a:srgbClr>
                </a:outerShdw>
              </a:effectLst>
              <a:latin typeface="Book Antiqua" pitchFamily="18" charset="0"/>
              <a:ea typeface="楷体" pitchFamily="49" charset="-122"/>
            </a:endParaRPr>
          </a:p>
          <a:p>
            <a:pPr marL="1252537" lvl="1" indent="-457200" eaLnBrk="1">
              <a:lnSpc>
                <a:spcPct val="130000"/>
              </a:lnSpc>
              <a:buClrTx/>
              <a:buFont typeface="Wingdings" pitchFamily="2" charset="2"/>
              <a:buAutoNum type="arabicPeriod"/>
              <a:defRPr/>
            </a:pPr>
            <a:r>
              <a:rPr lang="zh-CN" altLang="en-US" sz="2200" dirty="0">
                <a:effectLst>
                  <a:outerShdw blurRad="38100" dist="38100" dir="2700000" algn="tl">
                    <a:srgbClr val="000000">
                      <a:alpha val="43137"/>
                    </a:srgbClr>
                  </a:outerShdw>
                </a:effectLst>
                <a:latin typeface="微软雅黑" pitchFamily="34" charset="-122"/>
                <a:ea typeface="微软雅黑" pitchFamily="34" charset="-122"/>
              </a:rPr>
              <a:t>用户指定照相目标区域的坐标</a:t>
            </a:r>
            <a:r>
              <a:rPr lang="zh-CN" altLang="en-US" sz="2200" dirty="0">
                <a:effectLst>
                  <a:outerShdw blurRad="38100" dist="38100" dir="2700000" algn="tl">
                    <a:srgbClr val="000000">
                      <a:alpha val="43137"/>
                    </a:srgbClr>
                  </a:outerShdw>
                </a:effectLst>
                <a:latin typeface="楷体" pitchFamily="49" charset="-122"/>
                <a:ea typeface="楷体" pitchFamily="49" charset="-122"/>
              </a:rPr>
              <a:t>；</a:t>
            </a:r>
            <a:endParaRPr lang="en-US" altLang="zh-CN" sz="2200" dirty="0">
              <a:effectLst>
                <a:outerShdw blurRad="38100" dist="38100" dir="2700000" algn="tl">
                  <a:srgbClr val="000000">
                    <a:alpha val="43137"/>
                  </a:srgbClr>
                </a:outerShdw>
              </a:effectLst>
              <a:latin typeface="楷体" pitchFamily="49" charset="-122"/>
              <a:ea typeface="楷体" pitchFamily="49" charset="-122"/>
            </a:endParaRPr>
          </a:p>
          <a:p>
            <a:pPr marL="1252537" lvl="1" indent="-457200" eaLnBrk="1">
              <a:lnSpc>
                <a:spcPct val="130000"/>
              </a:lnSpc>
              <a:buClrTx/>
              <a:buFont typeface="Wingdings" pitchFamily="2" charset="2"/>
              <a:buAutoNum type="arabicPeriod"/>
              <a:defRPr/>
            </a:pPr>
            <a:r>
              <a:rPr lang="zh-CN" altLang="en-US" sz="2200" u="sng"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移动至指定位置</a:t>
            </a:r>
            <a:r>
              <a:rPr lang="zh-CN" altLang="en-US" sz="2200" dirty="0">
                <a:effectLst>
                  <a:outerShdw blurRad="38100" dist="38100" dir="2700000" algn="tl">
                    <a:srgbClr val="000000">
                      <a:alpha val="43137"/>
                    </a:srgbClr>
                  </a:outerShdw>
                </a:effectLst>
                <a:latin typeface="微软雅黑" pitchFamily="34" charset="-122"/>
                <a:ea typeface="微软雅黑" pitchFamily="34" charset="-122"/>
              </a:rPr>
              <a:t>（照相目标区域正前方</a:t>
            </a:r>
            <a:r>
              <a:rPr lang="en-US" altLang="zh-CN" sz="2200" dirty="0">
                <a:effectLst>
                  <a:outerShdw blurRad="38100" dist="38100" dir="2700000" algn="tl">
                    <a:srgbClr val="000000">
                      <a:alpha val="43137"/>
                    </a:srgbClr>
                  </a:outerShdw>
                </a:effectLst>
                <a:latin typeface="微软雅黑" pitchFamily="34" charset="-122"/>
                <a:ea typeface="微软雅黑" pitchFamily="34" charset="-122"/>
              </a:rPr>
              <a:t>5</a:t>
            </a:r>
            <a:r>
              <a:rPr lang="zh-CN" altLang="en-US" sz="2200" dirty="0">
                <a:effectLst>
                  <a:outerShdw blurRad="38100" dist="38100" dir="2700000" algn="tl">
                    <a:srgbClr val="000000">
                      <a:alpha val="43137"/>
                    </a:srgbClr>
                  </a:outerShdw>
                </a:effectLst>
                <a:latin typeface="微软雅黑" pitchFamily="34" charset="-122"/>
                <a:ea typeface="微软雅黑" pitchFamily="34" charset="-122"/>
              </a:rPr>
              <a:t>米）</a:t>
            </a:r>
            <a:r>
              <a:rPr lang="zh-CN" altLang="en-US" sz="2200" dirty="0">
                <a:effectLst>
                  <a:outerShdw blurRad="38100" dist="38100" dir="2700000" algn="tl">
                    <a:srgbClr val="000000">
                      <a:alpha val="43137"/>
                    </a:srgbClr>
                  </a:outerShdw>
                </a:effectLst>
                <a:latin typeface="楷体" pitchFamily="49" charset="-122"/>
                <a:ea typeface="楷体" pitchFamily="49" charset="-122"/>
              </a:rPr>
              <a:t>；</a:t>
            </a:r>
            <a:endParaRPr lang="en-US" altLang="zh-CN" sz="2200" dirty="0">
              <a:effectLst>
                <a:outerShdw blurRad="38100" dist="38100" dir="2700000" algn="tl">
                  <a:srgbClr val="000000">
                    <a:alpha val="43137"/>
                  </a:srgbClr>
                </a:outerShdw>
              </a:effectLst>
              <a:latin typeface="楷体" pitchFamily="49" charset="-122"/>
              <a:ea typeface="楷体" pitchFamily="49" charset="-122"/>
            </a:endParaRPr>
          </a:p>
          <a:p>
            <a:pPr marL="1252537" lvl="1" indent="-457200" eaLnBrk="1">
              <a:lnSpc>
                <a:spcPct val="130000"/>
              </a:lnSpc>
              <a:buClrTx/>
              <a:buFont typeface="Wingdings" pitchFamily="2" charset="2"/>
              <a:buAutoNum type="arabicPeriod"/>
              <a:defRPr/>
            </a:pPr>
            <a:r>
              <a:rPr lang="zh-CN" altLang="en-US" sz="2200" dirty="0">
                <a:effectLst>
                  <a:outerShdw blurRad="38100" dist="38100" dir="2700000" algn="tl">
                    <a:srgbClr val="000000">
                      <a:alpha val="43137"/>
                    </a:srgbClr>
                  </a:outerShdw>
                </a:effectLst>
                <a:latin typeface="微软雅黑" pitchFamily="34" charset="-122"/>
                <a:ea typeface="微软雅黑" pitchFamily="34" charset="-122"/>
              </a:rPr>
              <a:t>系统在到达终点后发出启动照相指令。</a:t>
            </a:r>
            <a:endParaRPr lang="en-US" altLang="zh-CN" sz="2200" dirty="0">
              <a:effectLst>
                <a:outerShdw blurRad="38100" dist="38100" dir="2700000" algn="tl">
                  <a:srgbClr val="000000">
                    <a:alpha val="43137"/>
                  </a:srgbClr>
                </a:outerShdw>
              </a:effectLst>
              <a:latin typeface="微软雅黑" pitchFamily="34" charset="-122"/>
              <a:ea typeface="微软雅黑" pitchFamily="34" charset="-122"/>
            </a:endParaRPr>
          </a:p>
          <a:p>
            <a:pPr marL="1252537" lvl="1" indent="-457200" eaLnBrk="1">
              <a:lnSpc>
                <a:spcPct val="130000"/>
              </a:lnSpc>
              <a:buClrTx/>
              <a:buFont typeface="Wingdings" pitchFamily="2" charset="2"/>
              <a:buAutoNum type="arabicPeriod"/>
              <a:defRPr/>
            </a:pPr>
            <a:r>
              <a:rPr lang="en-US" altLang="zh-CN" sz="2200" dirty="0">
                <a:effectLst>
                  <a:outerShdw blurRad="38100" dist="38100" dir="2700000" algn="tl">
                    <a:srgbClr val="000000">
                      <a:alpha val="43137"/>
                    </a:srgbClr>
                  </a:outerShdw>
                </a:effectLst>
                <a:latin typeface="微软雅黑" pitchFamily="34" charset="-122"/>
                <a:ea typeface="微软雅黑" pitchFamily="34" charset="-122"/>
              </a:rPr>
              <a:t>……</a:t>
            </a:r>
          </a:p>
          <a:p>
            <a:pPr marL="261937" indent="0" eaLnBrk="1">
              <a:lnSpc>
                <a:spcPct val="130000"/>
              </a:lnSpc>
              <a:buClrTx/>
              <a:buFont typeface="Wingdings" pitchFamily="2" charset="2"/>
              <a:buNone/>
              <a:defRPr/>
            </a:pPr>
            <a:r>
              <a:rPr lang="zh-CN" altLang="en-US" sz="2800" dirty="0">
                <a:effectLst>
                  <a:outerShdw blurRad="38100" dist="38100" dir="2700000" algn="tl">
                    <a:srgbClr val="000000">
                      <a:alpha val="43137"/>
                    </a:srgbClr>
                  </a:outerShdw>
                </a:effectLst>
                <a:latin typeface="楷体" pitchFamily="49" charset="-122"/>
                <a:ea typeface="楷体" pitchFamily="49" charset="-122"/>
              </a:rPr>
              <a:t>    在用例名之下加下划线，表示引用该用例的交互动作序列</a:t>
            </a:r>
            <a:endParaRPr lang="en-US" altLang="zh-CN" sz="2800" dirty="0">
              <a:effectLst>
                <a:outerShdw blurRad="38100" dist="38100" dir="2700000" algn="tl">
                  <a:srgbClr val="000000">
                    <a:alpha val="43137"/>
                  </a:srgbClr>
                </a:outerShdw>
              </a:effectLst>
              <a:latin typeface="楷体" pitchFamily="49" charset="-122"/>
              <a:ea typeface="楷体" pitchFamily="49"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81000" y="358775"/>
            <a:ext cx="8229600" cy="1054100"/>
          </a:xfrm>
        </p:spPr>
        <p:txBody>
          <a:bodyPr/>
          <a:lstStyle/>
          <a:p>
            <a:pPr>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除包含外，用例间是否还存在</a:t>
            </a:r>
            <a:r>
              <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r>
            <a:br>
              <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b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其他可能的关系？</a:t>
            </a: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A66E9659-A3EC-42A0-B193-3C4B73B3CD62}"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42</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457200" y="1628775"/>
            <a:ext cx="8291513" cy="4543425"/>
          </a:xfrm>
          <a:prstGeom prst="rect">
            <a:avLst/>
          </a:prstGeom>
          <a:noFill/>
          <a:ln w="9525">
            <a:noFill/>
            <a:miter lim="800000"/>
            <a:headEnd/>
            <a:tailEnd/>
          </a:ln>
          <a:effectLst/>
        </p:spPr>
        <p:txBody>
          <a:bodyPr/>
          <a:lstStyle>
            <a:lvl1pPr marL="457200" indent="-457200" algn="l" rtl="0" eaLnBrk="0" fontAlgn="base" hangingPunct="0">
              <a:lnSpc>
                <a:spcPct val="120000"/>
              </a:lnSpc>
              <a:spcBef>
                <a:spcPct val="20000"/>
              </a:spcBef>
              <a:spcAft>
                <a:spcPct val="0"/>
              </a:spcAft>
              <a:buClr>
                <a:schemeClr val="accent2"/>
              </a:buClr>
              <a:buFont typeface="Wingdings"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itchFamily="2" charset="2"/>
              <a:buBlip>
                <a:blip r:embed="rId3"/>
              </a:buBlip>
              <a:defRPr kumimoji="1" sz="2800" b="1">
                <a:solidFill>
                  <a:schemeClr val="tx1"/>
                </a:solidFill>
                <a:latin typeface="楷体_GB2312" pitchFamily="49" charset="-122"/>
                <a:ea typeface="楷体_GB2312" pitchFamily="49" charset="-122"/>
              </a:defRPr>
            </a:lvl2pPr>
            <a:lvl3pPr marL="1619250" indent="-354013" algn="l" rtl="0" eaLnBrk="0" fontAlgn="base" hangingPunct="0">
              <a:lnSpc>
                <a:spcPct val="120000"/>
              </a:lnSpc>
              <a:spcBef>
                <a:spcPct val="20000"/>
              </a:spcBef>
              <a:spcAft>
                <a:spcPct val="0"/>
              </a:spcAft>
              <a:buClr>
                <a:schemeClr val="accent2"/>
              </a:buClr>
              <a:buBlip>
                <a:blip r:embed="rId4"/>
              </a:buBlip>
              <a:defRPr kumimoji="1" sz="2400" b="1">
                <a:solidFill>
                  <a:schemeClr val="tx1"/>
                </a:solidFill>
                <a:latin typeface="+mn-lt"/>
                <a:ea typeface="+mn-ea"/>
              </a:defRPr>
            </a:lvl3pPr>
            <a:lvl4pPr marL="2152650" indent="-315913" algn="l" rtl="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mn-lt"/>
                <a:ea typeface="+mn-ea"/>
              </a:defRPr>
            </a:lvl4pPr>
            <a:lvl5pPr marL="26098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5pPr>
            <a:lvl6pPr marL="30670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9pPr>
          </a:lstStyle>
          <a:p>
            <a:pPr marL="720000" eaLnBrk="1">
              <a:lnSpc>
                <a:spcPct val="150000"/>
              </a:lnSpc>
              <a:defRPr/>
            </a:pPr>
            <a:r>
              <a:rPr lang="zh-CN" altLang="en-US" sz="2800" dirty="0">
                <a:effectLst>
                  <a:outerShdw blurRad="38100" dist="38100" dir="2700000" algn="tl">
                    <a:srgbClr val="000000">
                      <a:alpha val="43137"/>
                    </a:srgbClr>
                  </a:outerShdw>
                </a:effectLst>
                <a:latin typeface="楷体" pitchFamily="49" charset="-122"/>
                <a:ea typeface="楷体" pitchFamily="49" charset="-122"/>
              </a:rPr>
              <a:t>再次考察“移动至指定位置”用例，如果在移动过程中导航相机在近前方发现障碍，必须紧急避开，如何描述重新规划路径的动作？</a:t>
            </a:r>
            <a:endParaRPr lang="en-US" altLang="zh-CN" sz="2800" dirty="0">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50000"/>
              </a:lnSpc>
              <a:defRPr/>
            </a:pPr>
            <a:r>
              <a:rPr lang="zh-CN" altLang="en-US" sz="2400" dirty="0">
                <a:effectLst>
                  <a:outerShdw blurRad="38100" dist="38100" dir="2700000" algn="tl">
                    <a:srgbClr val="000000">
                      <a:alpha val="43137"/>
                    </a:srgbClr>
                  </a:outerShdw>
                </a:effectLst>
                <a:latin typeface="微软雅黑" pitchFamily="34" charset="-122"/>
                <a:ea typeface="微软雅黑" pitchFamily="34" charset="-122"/>
              </a:rPr>
              <a:t>在初次进行路径规划时</a:t>
            </a:r>
            <a:r>
              <a:rPr lang="zh-CN" altLang="en-US" sz="2400" dirty="0">
                <a:effectLst>
                  <a:outerShdw blurRad="38100" dist="38100" dir="2700000" algn="tl">
                    <a:srgbClr val="000000">
                      <a:alpha val="43137"/>
                    </a:srgbClr>
                  </a:outerShdw>
                </a:effectLst>
                <a:latin typeface="楷体" pitchFamily="49" charset="-122"/>
                <a:ea typeface="楷体" pitchFamily="49" charset="-122"/>
              </a:rPr>
              <a:t>，</a:t>
            </a:r>
            <a:r>
              <a:rPr lang="zh-CN" altLang="en-US" sz="2400" dirty="0">
                <a:effectLst>
                  <a:outerShdw blurRad="38100" dist="38100" dir="2700000" algn="tl">
                    <a:srgbClr val="000000">
                      <a:alpha val="43137"/>
                    </a:srgbClr>
                  </a:outerShdw>
                </a:effectLst>
                <a:latin typeface="微软雅黑" pitchFamily="34" charset="-122"/>
                <a:ea typeface="微软雅黑" pitchFamily="34" charset="-122"/>
              </a:rPr>
              <a:t>由于距离太远</a:t>
            </a:r>
            <a:r>
              <a:rPr lang="zh-CN" altLang="en-US" sz="2400" dirty="0">
                <a:effectLst>
                  <a:outerShdw blurRad="38100" dist="38100" dir="2700000" algn="tl">
                    <a:srgbClr val="000000">
                      <a:alpha val="43137"/>
                    </a:srgbClr>
                  </a:outerShdw>
                </a:effectLst>
                <a:latin typeface="楷体" pitchFamily="49" charset="-122"/>
                <a:ea typeface="楷体" pitchFamily="49" charset="-122"/>
              </a:rPr>
              <a:t>，</a:t>
            </a:r>
            <a:r>
              <a:rPr lang="zh-CN" altLang="en-US" sz="2400" dirty="0">
                <a:effectLst>
                  <a:outerShdw blurRad="38100" dist="38100" dir="2700000" algn="tl">
                    <a:srgbClr val="000000">
                      <a:alpha val="43137"/>
                    </a:srgbClr>
                  </a:outerShdw>
                </a:effectLst>
                <a:latin typeface="微软雅黑" pitchFamily="34" charset="-122"/>
                <a:ea typeface="微软雅黑" pitchFamily="34" charset="-122"/>
              </a:rPr>
              <a:t>无法精确地判定路径上远处的障碍</a:t>
            </a:r>
            <a:endParaRPr lang="en-US" altLang="zh-CN" sz="2400" dirty="0">
              <a:effectLst>
                <a:outerShdw blurRad="38100" dist="38100" dir="2700000" algn="tl">
                  <a:srgbClr val="000000">
                    <a:alpha val="43137"/>
                  </a:srgbClr>
                </a:outerShdw>
              </a:effectLst>
              <a:latin typeface="微软雅黑" pitchFamily="34" charset="-122"/>
              <a:ea typeface="微软雅黑" pitchFamily="34" charset="-122"/>
            </a:endParaRPr>
          </a:p>
          <a:p>
            <a:pPr marL="1253400" lvl="1" eaLnBrk="1">
              <a:lnSpc>
                <a:spcPct val="150000"/>
              </a:lnSpc>
              <a:defRPr/>
            </a:pPr>
            <a:r>
              <a:rPr lang="zh-CN" altLang="en-US" sz="2400" dirty="0">
                <a:effectLst>
                  <a:outerShdw blurRad="38100" dist="38100" dir="2700000" algn="tl">
                    <a:srgbClr val="000000">
                      <a:alpha val="43137"/>
                    </a:srgbClr>
                  </a:outerShdw>
                </a:effectLst>
                <a:latin typeface="微软雅黑" pitchFamily="34" charset="-122"/>
                <a:ea typeface="微软雅黑" pitchFamily="34" charset="-122"/>
              </a:rPr>
              <a:t>在移动过程中针对新发现的近前方障碍即时调整路径</a:t>
            </a:r>
            <a:r>
              <a:rPr lang="zh-CN" altLang="en-US" sz="2400" dirty="0">
                <a:effectLst>
                  <a:outerShdw blurRad="38100" dist="38100" dir="2700000" algn="tl">
                    <a:srgbClr val="000000">
                      <a:alpha val="43137"/>
                    </a:srgbClr>
                  </a:outerShdw>
                </a:effectLst>
                <a:latin typeface="楷体" pitchFamily="49" charset="-122"/>
                <a:ea typeface="楷体" pitchFamily="49" charset="-122"/>
              </a:rPr>
              <a:t>，</a:t>
            </a:r>
            <a:r>
              <a:rPr lang="zh-CN" altLang="en-US" sz="2400" dirty="0">
                <a:effectLst>
                  <a:outerShdw blurRad="38100" dist="38100" dir="2700000" algn="tl">
                    <a:srgbClr val="000000">
                      <a:alpha val="43137"/>
                    </a:srgbClr>
                  </a:outerShdw>
                </a:effectLst>
                <a:latin typeface="微软雅黑" pitchFamily="34" charset="-122"/>
                <a:ea typeface="微软雅黑" pitchFamily="34" charset="-122"/>
              </a:rPr>
              <a:t>与路径规划中的障碍避绕功能构成双保险</a:t>
            </a: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81000" y="358775"/>
            <a:ext cx="8229600" cy="766763"/>
          </a:xfrm>
        </p:spPr>
        <p:txBody>
          <a:bodyPr/>
          <a:lstStyle/>
          <a:p>
            <a:pPr>
              <a:defRPr/>
            </a:pPr>
            <a:r>
              <a:rPr lang="zh-CN" altLang="en-US" sz="32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一种可能的描述方案</a:t>
            </a: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15198A37-AE64-4000-AB5C-065E18C0AAB7}"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43</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457200" y="1341438"/>
            <a:ext cx="8578850" cy="4830762"/>
          </a:xfrm>
          <a:prstGeom prst="rect">
            <a:avLst/>
          </a:prstGeom>
          <a:noFill/>
          <a:ln w="9525">
            <a:noFill/>
            <a:miter lim="800000"/>
            <a:headEnd/>
            <a:tailEnd/>
          </a:ln>
          <a:effectLst/>
        </p:spPr>
        <p:txBody>
          <a:bodyPr/>
          <a:lstStyle>
            <a:lvl1pPr marL="457200" indent="-457200" algn="l" rtl="0" eaLnBrk="0" fontAlgn="base" hangingPunct="0">
              <a:lnSpc>
                <a:spcPct val="120000"/>
              </a:lnSpc>
              <a:spcBef>
                <a:spcPct val="20000"/>
              </a:spcBef>
              <a:spcAft>
                <a:spcPct val="0"/>
              </a:spcAft>
              <a:buClr>
                <a:schemeClr val="accent2"/>
              </a:buClr>
              <a:buFont typeface="Wingdings"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itchFamily="2" charset="2"/>
              <a:buBlip>
                <a:blip r:embed="rId3"/>
              </a:buBlip>
              <a:defRPr kumimoji="1" sz="2800" b="1">
                <a:solidFill>
                  <a:schemeClr val="tx1"/>
                </a:solidFill>
                <a:latin typeface="楷体_GB2312" pitchFamily="49" charset="-122"/>
                <a:ea typeface="楷体_GB2312" pitchFamily="49" charset="-122"/>
              </a:defRPr>
            </a:lvl2pPr>
            <a:lvl3pPr marL="1619250" indent="-354013" algn="l" rtl="0" eaLnBrk="0" fontAlgn="base" hangingPunct="0">
              <a:lnSpc>
                <a:spcPct val="120000"/>
              </a:lnSpc>
              <a:spcBef>
                <a:spcPct val="20000"/>
              </a:spcBef>
              <a:spcAft>
                <a:spcPct val="0"/>
              </a:spcAft>
              <a:buClr>
                <a:schemeClr val="accent2"/>
              </a:buClr>
              <a:buBlip>
                <a:blip r:embed="rId4"/>
              </a:buBlip>
              <a:defRPr kumimoji="1" sz="2400" b="1">
                <a:solidFill>
                  <a:schemeClr val="tx1"/>
                </a:solidFill>
                <a:latin typeface="+mn-lt"/>
                <a:ea typeface="+mn-ea"/>
              </a:defRPr>
            </a:lvl3pPr>
            <a:lvl4pPr marL="2152650" indent="-315913" algn="l" rtl="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mn-lt"/>
                <a:ea typeface="+mn-ea"/>
              </a:defRPr>
            </a:lvl4pPr>
            <a:lvl5pPr marL="26098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5pPr>
            <a:lvl6pPr marL="30670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9pPr>
          </a:lstStyle>
          <a:p>
            <a:pPr marL="720000" eaLnBrk="1">
              <a:lnSpc>
                <a:spcPct val="150000"/>
              </a:lnSpc>
              <a:defRPr/>
            </a:pPr>
            <a:r>
              <a:rPr lang="zh-CN" altLang="en-US" sz="2800" dirty="0">
                <a:effectLst>
                  <a:outerShdw blurRad="38100" dist="38100" dir="2700000" algn="tl">
                    <a:srgbClr val="000000">
                      <a:alpha val="43137"/>
                    </a:srgbClr>
                  </a:outerShdw>
                </a:effectLst>
                <a:latin typeface="楷体" pitchFamily="49" charset="-122"/>
                <a:ea typeface="楷体" pitchFamily="49" charset="-122"/>
              </a:rPr>
              <a:t>交互动作序列：</a:t>
            </a:r>
            <a:endParaRPr lang="en-US" altLang="zh-CN" sz="2800" dirty="0">
              <a:effectLst>
                <a:outerShdw blurRad="38100" dist="38100" dir="2700000" algn="tl">
                  <a:srgbClr val="000000">
                    <a:alpha val="43137"/>
                  </a:srgbClr>
                </a:outerShdw>
              </a:effectLst>
              <a:latin typeface="楷体" pitchFamily="49" charset="-122"/>
              <a:ea typeface="楷体" pitchFamily="49" charset="-122"/>
            </a:endParaRPr>
          </a:p>
          <a:p>
            <a:pPr marL="1252537" lvl="1" indent="-457200" eaLnBrk="1">
              <a:lnSpc>
                <a:spcPct val="150000"/>
              </a:lnSpc>
              <a:buClrTx/>
              <a:buFont typeface="Wingdings" pitchFamily="2" charset="2"/>
              <a:buAutoNum type="arabicPeriod"/>
              <a:defRPr/>
            </a:pPr>
            <a:r>
              <a:rPr lang="zh-CN" altLang="en-US" sz="2400" dirty="0">
                <a:effectLst>
                  <a:outerShdw blurRad="38100" dist="38100" dir="2700000" algn="tl">
                    <a:srgbClr val="000000">
                      <a:alpha val="43137"/>
                    </a:srgbClr>
                  </a:outerShdw>
                </a:effectLst>
                <a:latin typeface="微软雅黑" pitchFamily="34" charset="-122"/>
                <a:ea typeface="微软雅黑" pitchFamily="34" charset="-122"/>
              </a:rPr>
              <a:t>系统规划从当前位置到达指定位置的最佳路径</a:t>
            </a:r>
            <a:r>
              <a:rPr lang="en-US" altLang="zh-CN" sz="2400" dirty="0">
                <a:effectLst>
                  <a:outerShdw blurRad="38100" dist="38100" dir="2700000" algn="tl">
                    <a:srgbClr val="000000">
                      <a:alpha val="43137"/>
                    </a:srgbClr>
                  </a:outerShdw>
                </a:effectLst>
                <a:latin typeface="楷体" pitchFamily="49" charset="-122"/>
                <a:ea typeface="楷体" pitchFamily="49" charset="-122"/>
              </a:rPr>
              <a:t>;</a:t>
            </a:r>
          </a:p>
          <a:p>
            <a:pPr marL="1252537" lvl="1" indent="-457200" eaLnBrk="1">
              <a:lnSpc>
                <a:spcPct val="150000"/>
              </a:lnSpc>
              <a:buClrTx/>
              <a:buFont typeface="Wingdings" pitchFamily="2" charset="2"/>
              <a:buAutoNum type="arabicPeriod"/>
              <a:defRPr/>
            </a:pPr>
            <a:r>
              <a:rPr lang="zh-CN" altLang="en-US" sz="2400" dirty="0">
                <a:effectLst>
                  <a:outerShdw blurRad="38100" dist="38100" dir="2700000" algn="tl">
                    <a:srgbClr val="000000">
                      <a:alpha val="43137"/>
                    </a:srgbClr>
                  </a:outerShdw>
                </a:effectLst>
                <a:latin typeface="微软雅黑" pitchFamily="34" charset="-122"/>
                <a:ea typeface="微软雅黑" pitchFamily="34" charset="-122"/>
              </a:rPr>
              <a:t>系统发出移动指令</a:t>
            </a:r>
            <a:r>
              <a:rPr lang="zh-CN" altLang="en-US" sz="2400" dirty="0">
                <a:effectLst>
                  <a:outerShdw blurRad="38100" dist="38100" dir="2700000" algn="tl">
                    <a:srgbClr val="000000">
                      <a:alpha val="43137"/>
                    </a:srgbClr>
                  </a:outerShdw>
                </a:effectLst>
                <a:latin typeface="楷体" pitchFamily="49" charset="-122"/>
                <a:ea typeface="楷体" pitchFamily="49" charset="-122"/>
              </a:rPr>
              <a:t>；</a:t>
            </a:r>
            <a:r>
              <a:rPr lang="zh-CN" altLang="en-US" sz="2400" dirty="0">
                <a:effectLst>
                  <a:outerShdw blurRad="38100" dist="38100" dir="2700000" algn="tl">
                    <a:srgbClr val="000000">
                      <a:alpha val="43137"/>
                    </a:srgbClr>
                  </a:outerShdw>
                </a:effectLst>
                <a:latin typeface="微软雅黑" pitchFamily="34" charset="-122"/>
                <a:ea typeface="微软雅黑" pitchFamily="34" charset="-122"/>
              </a:rPr>
              <a:t>在移动完成后系统根据规划路径发出下一步移动指令</a:t>
            </a:r>
            <a:r>
              <a:rPr lang="zh-CN" altLang="en-US" sz="2400" dirty="0">
                <a:effectLst>
                  <a:outerShdw blurRad="38100" dist="38100" dir="2700000" algn="tl">
                    <a:srgbClr val="000000">
                      <a:alpha val="43137"/>
                    </a:srgbClr>
                  </a:outerShdw>
                </a:effectLst>
                <a:latin typeface="楷体" pitchFamily="49" charset="-122"/>
                <a:ea typeface="楷体" pitchFamily="49" charset="-122"/>
              </a:rPr>
              <a:t>，</a:t>
            </a:r>
            <a:r>
              <a:rPr lang="zh-CN" altLang="en-US" sz="2400" dirty="0">
                <a:effectLst>
                  <a:outerShdw blurRad="38100" dist="38100" dir="2700000" algn="tl">
                    <a:srgbClr val="000000">
                      <a:alpha val="43137"/>
                    </a:srgbClr>
                  </a:outerShdw>
                </a:effectLst>
                <a:latin typeface="微软雅黑" pitchFamily="34" charset="-122"/>
                <a:ea typeface="微软雅黑" pitchFamily="34" charset="-122"/>
              </a:rPr>
              <a:t>如此重复直至到达路径终点</a:t>
            </a:r>
            <a:r>
              <a:rPr lang="zh-CN" altLang="en-US" sz="2400" dirty="0">
                <a:effectLst>
                  <a:outerShdw blurRad="38100" dist="38100" dir="2700000" algn="tl">
                    <a:srgbClr val="000000">
                      <a:alpha val="43137"/>
                    </a:srgbClr>
                  </a:outerShdw>
                </a:effectLst>
                <a:latin typeface="楷体" pitchFamily="49" charset="-122"/>
                <a:ea typeface="楷体" pitchFamily="49" charset="-122"/>
              </a:rPr>
              <a:t>。</a:t>
            </a:r>
            <a:endParaRPr lang="en-US" altLang="zh-CN" sz="2400" dirty="0">
              <a:effectLst>
                <a:outerShdw blurRad="38100" dist="38100" dir="2700000" algn="tl">
                  <a:srgbClr val="000000">
                    <a:alpha val="43137"/>
                  </a:srgbClr>
                </a:outerShdw>
              </a:effectLst>
              <a:latin typeface="楷体" pitchFamily="49" charset="-122"/>
              <a:ea typeface="楷体" pitchFamily="49" charset="-122"/>
            </a:endParaRPr>
          </a:p>
          <a:p>
            <a:pPr marL="1252537" lvl="1" indent="-457200" eaLnBrk="1">
              <a:lnSpc>
                <a:spcPct val="150000"/>
              </a:lnSpc>
              <a:buClrTx/>
              <a:buFont typeface="Wingdings" pitchFamily="2" charset="2"/>
              <a:buAutoNum type="arabicPeriod"/>
              <a:defRPr/>
            </a:pPr>
            <a:r>
              <a:rPr lang="zh-CN" altLang="en-US" sz="24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如果导航相机在近前方</a:t>
            </a:r>
            <a:r>
              <a:rPr lang="en-US" altLang="zh-CN" sz="24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1</a:t>
            </a:r>
            <a:r>
              <a:rPr lang="zh-CN" altLang="en-US" sz="24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米内发现障碍</a:t>
            </a:r>
            <a:r>
              <a:rPr lang="zh-CN" altLang="en-US" sz="2400" dirty="0">
                <a:solidFill>
                  <a:srgbClr val="FF0000"/>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系统重新规划路径</a:t>
            </a:r>
            <a:r>
              <a:rPr lang="zh-CN" altLang="en-US" sz="2400" dirty="0">
                <a:solidFill>
                  <a:srgbClr val="FF0000"/>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再执行</a:t>
            </a:r>
            <a:r>
              <a:rPr lang="en-US" altLang="zh-CN" sz="24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2</a:t>
            </a:r>
            <a:r>
              <a:rPr lang="zh-CN" altLang="en-US" sz="2400" dirty="0">
                <a:effectLst>
                  <a:outerShdw blurRad="38100" dist="38100" dir="2700000" algn="tl">
                    <a:srgbClr val="000000">
                      <a:alpha val="43137"/>
                    </a:srgbClr>
                  </a:outerShdw>
                </a:effectLst>
                <a:latin typeface="微软雅黑" pitchFamily="34" charset="-122"/>
                <a:ea typeface="微软雅黑" pitchFamily="34" charset="-122"/>
              </a:rPr>
              <a:t>。</a:t>
            </a:r>
            <a:endParaRPr lang="en-US" altLang="zh-CN" sz="2400"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圆角矩形标注 4"/>
          <p:cNvSpPr/>
          <p:nvPr/>
        </p:nvSpPr>
        <p:spPr bwMode="auto">
          <a:xfrm>
            <a:off x="2051050" y="5492750"/>
            <a:ext cx="6624638" cy="673100"/>
          </a:xfrm>
          <a:prstGeom prst="wedgeRoundRectCallout">
            <a:avLst>
              <a:gd name="adj1" fmla="val -37149"/>
              <a:gd name="adj2" fmla="val -116412"/>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spcBef>
                <a:spcPts val="500"/>
              </a:spcBef>
              <a:buClr>
                <a:schemeClr val="accent2"/>
              </a:buClr>
              <a:defRPr/>
            </a:pPr>
            <a:r>
              <a:rPr lang="zh-CN" altLang="en-US" sz="2800" b="1" dirty="0">
                <a:effectLst>
                  <a:outerShdw blurRad="38100" dist="38100" dir="2700000" algn="tl">
                    <a:srgbClr val="000000">
                      <a:alpha val="43137"/>
                    </a:srgbClr>
                  </a:outerShdw>
                </a:effectLst>
                <a:latin typeface="楷体" pitchFamily="49" charset="-122"/>
                <a:ea typeface="楷体" pitchFamily="49" charset="-122"/>
              </a:rPr>
              <a:t>问题何在？是否可以改进？如何改进？</a:t>
            </a: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81000" y="358775"/>
            <a:ext cx="8229600" cy="766763"/>
          </a:xfrm>
        </p:spPr>
        <p:txBody>
          <a:bodyPr/>
          <a:lstStyle/>
          <a:p>
            <a:pPr>
              <a:defRPr/>
            </a:pPr>
            <a:r>
              <a:rPr lang="zh-CN" altLang="en-US" sz="32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如何分离异常处理与正常处理逻辑？</a:t>
            </a: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6F9E47A4-6DBA-4947-9FE8-8AF23AB01768}"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44</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457200" y="1341438"/>
            <a:ext cx="8362950" cy="4830762"/>
          </a:xfrm>
          <a:prstGeom prst="rect">
            <a:avLst/>
          </a:prstGeom>
          <a:noFill/>
          <a:ln w="9525">
            <a:noFill/>
            <a:miter lim="800000"/>
            <a:headEnd/>
            <a:tailEnd/>
          </a:ln>
          <a:effectLst/>
        </p:spPr>
        <p:txBody>
          <a:bodyPr/>
          <a:lstStyle>
            <a:lvl1pPr marL="457200" indent="-457200" algn="l" rtl="0" eaLnBrk="0" fontAlgn="base" hangingPunct="0">
              <a:lnSpc>
                <a:spcPct val="120000"/>
              </a:lnSpc>
              <a:spcBef>
                <a:spcPct val="20000"/>
              </a:spcBef>
              <a:spcAft>
                <a:spcPct val="0"/>
              </a:spcAft>
              <a:buClr>
                <a:schemeClr val="accent2"/>
              </a:buClr>
              <a:buFont typeface="Wingdings"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itchFamily="2" charset="2"/>
              <a:buBlip>
                <a:blip r:embed="rId3"/>
              </a:buBlip>
              <a:defRPr kumimoji="1" sz="2800" b="1">
                <a:solidFill>
                  <a:schemeClr val="tx1"/>
                </a:solidFill>
                <a:latin typeface="楷体_GB2312" pitchFamily="49" charset="-122"/>
                <a:ea typeface="楷体_GB2312" pitchFamily="49" charset="-122"/>
              </a:defRPr>
            </a:lvl2pPr>
            <a:lvl3pPr marL="1619250" indent="-354013" algn="l" rtl="0" eaLnBrk="0" fontAlgn="base" hangingPunct="0">
              <a:lnSpc>
                <a:spcPct val="120000"/>
              </a:lnSpc>
              <a:spcBef>
                <a:spcPct val="20000"/>
              </a:spcBef>
              <a:spcAft>
                <a:spcPct val="0"/>
              </a:spcAft>
              <a:buClr>
                <a:schemeClr val="accent2"/>
              </a:buClr>
              <a:buBlip>
                <a:blip r:embed="rId4"/>
              </a:buBlip>
              <a:defRPr kumimoji="1" sz="2400" b="1">
                <a:solidFill>
                  <a:schemeClr val="tx1"/>
                </a:solidFill>
                <a:latin typeface="+mn-lt"/>
                <a:ea typeface="+mn-ea"/>
              </a:defRPr>
            </a:lvl3pPr>
            <a:lvl4pPr marL="2152650" indent="-315913" algn="l" rtl="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mn-lt"/>
                <a:ea typeface="+mn-ea"/>
              </a:defRPr>
            </a:lvl4pPr>
            <a:lvl5pPr marL="26098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5pPr>
            <a:lvl6pPr marL="30670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9pPr>
          </a:lstStyle>
          <a:p>
            <a:pPr marL="720000" eaLnBrk="1">
              <a:lnSpc>
                <a:spcPct val="140000"/>
              </a:lnSpc>
              <a:defRPr/>
            </a:pPr>
            <a:r>
              <a:rPr lang="zh-CN" altLang="en-US" dirty="0">
                <a:effectLst>
                  <a:outerShdw blurRad="38100" dist="38100" dir="2700000" algn="tl">
                    <a:srgbClr val="000000">
                      <a:alpha val="43137"/>
                    </a:srgbClr>
                  </a:outerShdw>
                </a:effectLst>
                <a:latin typeface="楷体" pitchFamily="49" charset="-122"/>
                <a:ea typeface="楷体" pitchFamily="49" charset="-122"/>
              </a:rPr>
              <a:t>异常处理与正常处理逻辑混杂在一起， 导致 复杂、不清晰、难于理解</a:t>
            </a:r>
            <a:endParaRPr lang="en-US" altLang="zh-CN" dirty="0">
              <a:effectLst>
                <a:outerShdw blurRad="38100" dist="38100" dir="2700000" algn="tl">
                  <a:srgbClr val="000000">
                    <a:alpha val="43137"/>
                  </a:srgbClr>
                </a:outerShdw>
              </a:effectLst>
              <a:latin typeface="楷体" pitchFamily="49" charset="-122"/>
              <a:ea typeface="楷体" pitchFamily="49" charset="-122"/>
            </a:endParaRPr>
          </a:p>
          <a:p>
            <a:pPr marL="720000" eaLnBrk="1">
              <a:lnSpc>
                <a:spcPct val="140000"/>
              </a:lnSpc>
              <a:defRPr/>
            </a:pPr>
            <a:r>
              <a:rPr lang="zh-CN" altLang="en-US" dirty="0">
                <a:effectLst>
                  <a:outerShdw blurRad="38100" dist="38100" dir="2700000" algn="tl">
                    <a:srgbClr val="000000">
                      <a:alpha val="43137"/>
                    </a:srgbClr>
                  </a:outerShdw>
                </a:effectLst>
                <a:latin typeface="楷体" pitchFamily="49" charset="-122"/>
                <a:ea typeface="楷体" pitchFamily="49" charset="-122"/>
              </a:rPr>
              <a:t>怎么办？</a:t>
            </a:r>
            <a:endParaRPr lang="en-US" altLang="zh-CN" dirty="0">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40000"/>
              </a:lnSpc>
              <a:defRPr/>
            </a:pPr>
            <a:r>
              <a:rPr lang="zh-CN" altLang="en-US" dirty="0">
                <a:effectLst>
                  <a:outerShdw blurRad="38100" dist="38100" dir="2700000" algn="tl">
                    <a:srgbClr val="000000">
                      <a:alpha val="43137"/>
                    </a:srgbClr>
                  </a:outerShdw>
                </a:effectLst>
                <a:latin typeface="微软雅黑" pitchFamily="34" charset="-122"/>
                <a:ea typeface="微软雅黑" pitchFamily="34" charset="-122"/>
              </a:rPr>
              <a:t>借鉴程序设计中</a:t>
            </a:r>
            <a:r>
              <a:rPr lang="zh-CN" altLang="en-US"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结构化异常处理</a:t>
            </a:r>
            <a:r>
              <a:rPr lang="zh-CN" altLang="en-US" dirty="0">
                <a:effectLst>
                  <a:outerShdw blurRad="38100" dist="38100" dir="2700000" algn="tl">
                    <a:srgbClr val="000000">
                      <a:alpha val="43137"/>
                    </a:srgbClr>
                  </a:outerShdw>
                </a:effectLst>
                <a:latin typeface="微软雅黑" pitchFamily="34" charset="-122"/>
                <a:ea typeface="微软雅黑" pitchFamily="34" charset="-122"/>
              </a:rPr>
              <a:t>机制，分离异常处理与正常处理逻辑</a:t>
            </a:r>
            <a:endParaRPr lang="en-US" altLang="zh-CN" dirty="0">
              <a:effectLst>
                <a:outerShdw blurRad="38100" dist="38100" dir="2700000" algn="tl">
                  <a:srgbClr val="000000">
                    <a:alpha val="43137"/>
                  </a:srgbClr>
                </a:outerShdw>
              </a:effectLst>
              <a:latin typeface="微软雅黑" pitchFamily="34" charset="-122"/>
              <a:ea typeface="微软雅黑"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81000" y="358775"/>
            <a:ext cx="8229600" cy="766763"/>
          </a:xfrm>
        </p:spPr>
        <p:txBody>
          <a:bodyPr/>
          <a:lstStyle/>
          <a:p>
            <a:pPr>
              <a:defRPr/>
            </a:pPr>
            <a:r>
              <a:rPr lang="zh-CN" altLang="en-US" sz="32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程序设计中结构化异常处理示例</a:t>
            </a: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4790A761-8E8E-4EC1-AEB4-CBAA7464D6F9}"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45</a:t>
            </a:fld>
            <a:endParaRPr lang="en-US" altLang="zh-CN" sz="1600">
              <a:solidFill>
                <a:srgbClr val="000066"/>
              </a:solidFill>
              <a:latin typeface="微软雅黑" panose="020B0503020204020204" pitchFamily="34" charset="-122"/>
              <a:ea typeface="微软雅黑" panose="020B0503020204020204" pitchFamily="34" charset="-122"/>
            </a:endParaRPr>
          </a:p>
        </p:txBody>
      </p:sp>
      <p:pic>
        <p:nvPicPr>
          <p:cNvPr id="12698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675" y="1557338"/>
            <a:ext cx="83724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 6"/>
          <p:cNvSpPr>
            <a:spLocks noChangeArrowheads="1"/>
          </p:cNvSpPr>
          <p:nvPr/>
        </p:nvSpPr>
        <p:spPr bwMode="auto">
          <a:xfrm>
            <a:off x="447675" y="2486025"/>
            <a:ext cx="6572250" cy="2714625"/>
          </a:xfrm>
          <a:prstGeom prst="roundRect">
            <a:avLst>
              <a:gd name="adj" fmla="val 16667"/>
            </a:avLst>
          </a:prstGeom>
          <a:noFill/>
          <a:ln w="381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Char char="•"/>
            </a:pPr>
            <a:endParaRPr lang="zh-CN" altLang="en-US" sz="2400" b="0">
              <a:latin typeface="Arial" panose="020B0604020202020204" pitchFamily="34" charset="0"/>
            </a:endParaRPr>
          </a:p>
        </p:txBody>
      </p:sp>
      <p:sp>
        <p:nvSpPr>
          <p:cNvPr id="8" name="圆角矩形 7"/>
          <p:cNvSpPr>
            <a:spLocks noChangeArrowheads="1"/>
          </p:cNvSpPr>
          <p:nvPr/>
        </p:nvSpPr>
        <p:spPr bwMode="auto">
          <a:xfrm>
            <a:off x="447675" y="5200650"/>
            <a:ext cx="6572250" cy="928688"/>
          </a:xfrm>
          <a:prstGeom prst="roundRect">
            <a:avLst>
              <a:gd name="adj" fmla="val 16667"/>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Char char="•"/>
            </a:pPr>
            <a:endParaRPr lang="zh-CN" altLang="en-US" sz="2400" b="0">
              <a:latin typeface="Arial" panose="020B0604020202020204" pitchFamily="34" charset="0"/>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81000" y="358775"/>
            <a:ext cx="8229600" cy="766763"/>
          </a:xfrm>
        </p:spPr>
        <p:txBody>
          <a:bodyPr/>
          <a:lstStyle/>
          <a:p>
            <a:pPr>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改进的描述方案</a:t>
            </a:r>
            <a:r>
              <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1</a:t>
            </a: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：分离异常处理与正常处理</a:t>
            </a: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15699621-B4DC-4FC4-84B9-9DEAFE59CD19}"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46</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457200" y="1341438"/>
            <a:ext cx="8578850" cy="4830762"/>
          </a:xfrm>
          <a:prstGeom prst="rect">
            <a:avLst/>
          </a:prstGeom>
          <a:noFill/>
          <a:ln w="9525">
            <a:noFill/>
            <a:miter lim="800000"/>
            <a:headEnd/>
            <a:tailEnd/>
          </a:ln>
          <a:effectLst/>
        </p:spPr>
        <p:txBody>
          <a:bodyPr/>
          <a:lstStyle>
            <a:lvl1pPr marL="457200" indent="-457200" algn="l" rtl="0" eaLnBrk="0" fontAlgn="base" hangingPunct="0">
              <a:lnSpc>
                <a:spcPct val="120000"/>
              </a:lnSpc>
              <a:spcBef>
                <a:spcPct val="20000"/>
              </a:spcBef>
              <a:spcAft>
                <a:spcPct val="0"/>
              </a:spcAft>
              <a:buClr>
                <a:schemeClr val="accent2"/>
              </a:buClr>
              <a:buFont typeface="Wingdings"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itchFamily="2" charset="2"/>
              <a:buBlip>
                <a:blip r:embed="rId3"/>
              </a:buBlip>
              <a:defRPr kumimoji="1" sz="2800" b="1">
                <a:solidFill>
                  <a:schemeClr val="tx1"/>
                </a:solidFill>
                <a:latin typeface="楷体_GB2312" pitchFamily="49" charset="-122"/>
                <a:ea typeface="楷体_GB2312" pitchFamily="49" charset="-122"/>
              </a:defRPr>
            </a:lvl2pPr>
            <a:lvl3pPr marL="1619250" indent="-354013" algn="l" rtl="0" eaLnBrk="0" fontAlgn="base" hangingPunct="0">
              <a:lnSpc>
                <a:spcPct val="120000"/>
              </a:lnSpc>
              <a:spcBef>
                <a:spcPct val="20000"/>
              </a:spcBef>
              <a:spcAft>
                <a:spcPct val="0"/>
              </a:spcAft>
              <a:buClr>
                <a:schemeClr val="accent2"/>
              </a:buClr>
              <a:buBlip>
                <a:blip r:embed="rId4"/>
              </a:buBlip>
              <a:defRPr kumimoji="1" sz="2400" b="1">
                <a:solidFill>
                  <a:schemeClr val="tx1"/>
                </a:solidFill>
                <a:latin typeface="+mn-lt"/>
                <a:ea typeface="+mn-ea"/>
              </a:defRPr>
            </a:lvl3pPr>
            <a:lvl4pPr marL="2152650" indent="-315913" algn="l" rtl="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mn-lt"/>
                <a:ea typeface="+mn-ea"/>
              </a:defRPr>
            </a:lvl4pPr>
            <a:lvl5pPr marL="26098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5pPr>
            <a:lvl6pPr marL="30670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9pPr>
          </a:lstStyle>
          <a:p>
            <a:pPr marL="720000" eaLnBrk="1">
              <a:lnSpc>
                <a:spcPct val="150000"/>
              </a:lnSpc>
              <a:buClr>
                <a:srgbClr val="3333CC"/>
              </a:buClr>
              <a:defRPr/>
            </a:pPr>
            <a:r>
              <a:rPr lang="zh-CN" altLang="en-US" sz="2800" dirty="0">
                <a:solidFill>
                  <a:srgbClr val="FF0000"/>
                </a:solidFill>
                <a:effectLst>
                  <a:outerShdw blurRad="38100" dist="38100" dir="2700000" algn="tl">
                    <a:srgbClr val="000000">
                      <a:alpha val="43137"/>
                    </a:srgbClr>
                  </a:outerShdw>
                </a:effectLst>
                <a:latin typeface="楷体" pitchFamily="49" charset="-122"/>
                <a:ea typeface="楷体" pitchFamily="49" charset="-122"/>
              </a:rPr>
              <a:t>基本交互动作序列</a:t>
            </a:r>
            <a:r>
              <a:rPr lang="zh-CN" altLang="en-US" sz="2800"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endParaRPr lang="en-US" altLang="zh-CN" sz="2800" dirty="0">
              <a:solidFill>
                <a:srgbClr val="000066"/>
              </a:solidFill>
              <a:effectLst>
                <a:outerShdw blurRad="38100" dist="38100" dir="2700000" algn="tl">
                  <a:srgbClr val="000000">
                    <a:alpha val="43137"/>
                  </a:srgbClr>
                </a:outerShdw>
              </a:effectLst>
              <a:latin typeface="楷体" pitchFamily="49" charset="-122"/>
              <a:ea typeface="楷体" pitchFamily="49" charset="-122"/>
            </a:endParaRPr>
          </a:p>
          <a:p>
            <a:pPr marL="1252537" lvl="1" indent="-457200" eaLnBrk="1">
              <a:lnSpc>
                <a:spcPct val="150000"/>
              </a:lnSpc>
              <a:buClrTx/>
              <a:buFont typeface="Wingdings" pitchFamily="2" charset="2"/>
              <a:buAutoNum type="arabicPeriod"/>
              <a:defRPr/>
            </a:pPr>
            <a:r>
              <a:rPr lang="zh-CN" altLang="en-US" sz="2400"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系统规划从当前位置到达指定位置的最佳路径</a:t>
            </a:r>
            <a:r>
              <a:rPr lang="en-US" altLang="zh-CN" sz="2400"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p>
          <a:p>
            <a:pPr marL="1252537" lvl="1" indent="-457200" eaLnBrk="1">
              <a:lnSpc>
                <a:spcPct val="150000"/>
              </a:lnSpc>
              <a:buClrTx/>
              <a:buFont typeface="Wingdings" pitchFamily="2" charset="2"/>
              <a:buAutoNum type="arabicPeriod"/>
              <a:defRPr/>
            </a:pPr>
            <a:r>
              <a:rPr lang="zh-CN" altLang="en-US" sz="2400"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系统发出移动指令</a:t>
            </a:r>
            <a:r>
              <a:rPr lang="zh-CN" altLang="en-US" sz="2400"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在移动完成后系统根据规划路径发出下一步移动指令</a:t>
            </a:r>
            <a:r>
              <a:rPr lang="zh-CN" altLang="en-US" sz="2400"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如此重复直至到达路径终点</a:t>
            </a:r>
            <a:r>
              <a:rPr lang="zh-CN" altLang="en-US" sz="2400"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endParaRPr lang="en-US" altLang="zh-CN" sz="2400" dirty="0">
              <a:solidFill>
                <a:srgbClr val="000066"/>
              </a:solidFill>
              <a:effectLst>
                <a:outerShdw blurRad="38100" dist="38100" dir="2700000" algn="tl">
                  <a:srgbClr val="000000">
                    <a:alpha val="43137"/>
                  </a:srgbClr>
                </a:outerShdw>
              </a:effectLst>
              <a:latin typeface="楷体" pitchFamily="49" charset="-122"/>
              <a:ea typeface="楷体" pitchFamily="49" charset="-122"/>
            </a:endParaRPr>
          </a:p>
          <a:p>
            <a:pPr marL="719137" eaLnBrk="1">
              <a:lnSpc>
                <a:spcPct val="150000"/>
              </a:lnSpc>
              <a:buClrTx/>
              <a:defRPr/>
            </a:pPr>
            <a:r>
              <a:rPr lang="zh-CN" altLang="en-US" sz="2800" dirty="0">
                <a:solidFill>
                  <a:srgbClr val="FF0000"/>
                </a:solidFill>
                <a:effectLst>
                  <a:outerShdw blurRad="38100" dist="38100" dir="2700000" algn="tl">
                    <a:srgbClr val="000000">
                      <a:alpha val="43137"/>
                    </a:srgbClr>
                  </a:outerShdw>
                </a:effectLst>
                <a:latin typeface="楷体" pitchFamily="49" charset="-122"/>
                <a:ea typeface="楷体" pitchFamily="49" charset="-122"/>
              </a:rPr>
              <a:t>扩展交互动作序列</a:t>
            </a:r>
            <a:r>
              <a:rPr lang="zh-CN" altLang="en-US" sz="2800"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endParaRPr lang="en-US" altLang="zh-CN" sz="2400" dirty="0">
              <a:solidFill>
                <a:srgbClr val="000066"/>
              </a:solidFill>
              <a:effectLst>
                <a:outerShdw blurRad="38100" dist="38100" dir="2700000" algn="tl">
                  <a:srgbClr val="000000">
                    <a:alpha val="43137"/>
                  </a:srgbClr>
                </a:outerShdw>
              </a:effectLst>
              <a:latin typeface="楷体" pitchFamily="49" charset="-122"/>
              <a:ea typeface="楷体" pitchFamily="49" charset="-122"/>
            </a:endParaRPr>
          </a:p>
          <a:p>
            <a:pPr marL="795337" lvl="1" indent="0" eaLnBrk="1">
              <a:lnSpc>
                <a:spcPct val="150000"/>
              </a:lnSpc>
              <a:buClrTx/>
              <a:buFont typeface="Wingdings" pitchFamily="2" charset="2"/>
              <a:buNone/>
              <a:defRPr/>
            </a:pPr>
            <a:r>
              <a:rPr lang="en-US" altLang="zh-CN" sz="24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2a</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a:t>
            </a:r>
            <a:r>
              <a:rPr lang="zh-CN" altLang="en-US" sz="2400" dirty="0">
                <a:effectLst>
                  <a:outerShdw blurRad="38100" dist="38100" dir="2700000" algn="tl">
                    <a:srgbClr val="000000">
                      <a:alpha val="43137"/>
                    </a:srgbClr>
                  </a:outerShdw>
                </a:effectLst>
                <a:latin typeface="微软雅黑" pitchFamily="34" charset="-122"/>
                <a:ea typeface="微软雅黑" pitchFamily="34" charset="-122"/>
              </a:rPr>
              <a:t>如果导航相机在近前方</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1</a:t>
            </a:r>
            <a:r>
              <a:rPr lang="zh-CN" altLang="en-US" sz="2400" dirty="0">
                <a:effectLst>
                  <a:outerShdw blurRad="38100" dist="38100" dir="2700000" algn="tl">
                    <a:srgbClr val="000000">
                      <a:alpha val="43137"/>
                    </a:srgbClr>
                  </a:outerShdw>
                </a:effectLst>
                <a:latin typeface="微软雅黑" pitchFamily="34" charset="-122"/>
                <a:ea typeface="微软雅黑" pitchFamily="34" charset="-122"/>
              </a:rPr>
              <a:t>米内发现障碍</a:t>
            </a:r>
            <a:endParaRPr lang="en-US" altLang="zh-CN" sz="2400" dirty="0">
              <a:effectLst>
                <a:outerShdw blurRad="38100" dist="38100" dir="2700000" algn="tl">
                  <a:srgbClr val="000000">
                    <a:alpha val="43137"/>
                  </a:srgbClr>
                </a:outerShdw>
              </a:effectLst>
              <a:latin typeface="楷体" pitchFamily="49" charset="-122"/>
              <a:ea typeface="楷体" pitchFamily="49" charset="-122"/>
            </a:endParaRPr>
          </a:p>
          <a:p>
            <a:pPr marL="1423987" lvl="2" indent="0" eaLnBrk="1">
              <a:lnSpc>
                <a:spcPct val="150000"/>
              </a:lnSpc>
              <a:buClrTx/>
              <a:buFontTx/>
              <a:buNone/>
              <a:defRPr/>
            </a:pPr>
            <a:r>
              <a:rPr lang="en-US" altLang="zh-CN"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2a.1 </a:t>
            </a:r>
            <a:r>
              <a:rPr lang="zh-CN" altLang="en-US" dirty="0">
                <a:effectLst>
                  <a:outerShdw blurRad="38100" dist="38100" dir="2700000" algn="tl">
                    <a:srgbClr val="000000">
                      <a:alpha val="43137"/>
                    </a:srgbClr>
                  </a:outerShdw>
                </a:effectLst>
                <a:latin typeface="微软雅黑" pitchFamily="34" charset="-122"/>
                <a:ea typeface="微软雅黑" pitchFamily="34" charset="-122"/>
              </a:rPr>
              <a:t>系统重新规划路径</a:t>
            </a:r>
            <a:r>
              <a:rPr lang="zh-CN" altLang="en-US" dirty="0">
                <a:effectLst>
                  <a:outerShdw blurRad="38100" dist="38100" dir="2700000" algn="tl">
                    <a:srgbClr val="000000">
                      <a:alpha val="43137"/>
                    </a:srgbClr>
                  </a:outerShdw>
                </a:effectLst>
                <a:latin typeface="楷体" pitchFamily="49" charset="-122"/>
                <a:ea typeface="楷体" pitchFamily="49" charset="-122"/>
              </a:rPr>
              <a:t>，</a:t>
            </a:r>
            <a:r>
              <a:rPr lang="zh-CN" altLang="en-US" dirty="0">
                <a:effectLst>
                  <a:outerShdw blurRad="38100" dist="38100" dir="2700000" algn="tl">
                    <a:srgbClr val="000000">
                      <a:alpha val="43137"/>
                    </a:srgbClr>
                  </a:outerShdw>
                </a:effectLst>
                <a:latin typeface="微软雅黑" pitchFamily="34" charset="-122"/>
                <a:ea typeface="微软雅黑" pitchFamily="34" charset="-122"/>
              </a:rPr>
              <a:t>再执行</a:t>
            </a:r>
            <a:r>
              <a:rPr lang="en-US" altLang="zh-CN" dirty="0">
                <a:effectLst>
                  <a:outerShdw blurRad="38100" dist="38100" dir="2700000" algn="tl">
                    <a:srgbClr val="000000">
                      <a:alpha val="43137"/>
                    </a:srgbClr>
                  </a:outerShdw>
                </a:effectLst>
                <a:latin typeface="微软雅黑" pitchFamily="34" charset="-122"/>
                <a:ea typeface="微软雅黑" pitchFamily="34" charset="-122"/>
              </a:rPr>
              <a:t>2</a:t>
            </a:r>
            <a:r>
              <a:rPr lang="zh-CN" altLang="en-US" dirty="0">
                <a:effectLst>
                  <a:outerShdw blurRad="38100" dist="38100" dir="2700000" algn="tl">
                    <a:srgbClr val="000000">
                      <a:alpha val="43137"/>
                    </a:srgbClr>
                  </a:outerShdw>
                </a:effectLst>
                <a:latin typeface="微软雅黑" pitchFamily="34" charset="-122"/>
                <a:ea typeface="微软雅黑" pitchFamily="34" charset="-122"/>
              </a:rPr>
              <a:t>。</a:t>
            </a:r>
            <a:endParaRPr lang="en-US" altLang="zh-CN" dirty="0">
              <a:effectLst>
                <a:outerShdw blurRad="38100" dist="38100" dir="2700000" algn="tl">
                  <a:srgbClr val="000000">
                    <a:alpha val="43137"/>
                  </a:srgbClr>
                </a:outerShdw>
              </a:effectLst>
              <a:latin typeface="微软雅黑" pitchFamily="34" charset="-122"/>
              <a:ea typeface="微软雅黑"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81000" y="358775"/>
            <a:ext cx="8229600" cy="766763"/>
          </a:xfrm>
        </p:spPr>
        <p:txBody>
          <a:bodyPr/>
          <a:lstStyle/>
          <a:p>
            <a:pPr>
              <a:defRPr/>
            </a:pPr>
            <a:r>
              <a:rPr lang="zh-CN" altLang="en-US" sz="32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扩展交互动作的描述方法</a:t>
            </a: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500CBB52-CE34-4FDC-BFBD-74AD91E8C64B}"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47</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457200" y="1341438"/>
            <a:ext cx="8578850" cy="4830762"/>
          </a:xfrm>
          <a:prstGeom prst="rect">
            <a:avLst/>
          </a:prstGeom>
          <a:noFill/>
          <a:ln w="9525">
            <a:noFill/>
            <a:miter lim="800000"/>
            <a:headEnd/>
            <a:tailEnd/>
          </a:ln>
          <a:effectLst/>
        </p:spPr>
        <p:txBody>
          <a:bodyPr/>
          <a:lstStyle>
            <a:lvl1pPr marL="457200" indent="-457200" algn="l" rtl="0" eaLnBrk="0" fontAlgn="base" hangingPunct="0">
              <a:lnSpc>
                <a:spcPct val="120000"/>
              </a:lnSpc>
              <a:spcBef>
                <a:spcPct val="20000"/>
              </a:spcBef>
              <a:spcAft>
                <a:spcPct val="0"/>
              </a:spcAft>
              <a:buClr>
                <a:schemeClr val="accent2"/>
              </a:buClr>
              <a:buFont typeface="Wingdings"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itchFamily="2" charset="2"/>
              <a:buBlip>
                <a:blip r:embed="rId3"/>
              </a:buBlip>
              <a:defRPr kumimoji="1" sz="2800" b="1">
                <a:solidFill>
                  <a:schemeClr val="tx1"/>
                </a:solidFill>
                <a:latin typeface="楷体_GB2312" pitchFamily="49" charset="-122"/>
                <a:ea typeface="楷体_GB2312" pitchFamily="49" charset="-122"/>
              </a:defRPr>
            </a:lvl2pPr>
            <a:lvl3pPr marL="1619250" indent="-354013" algn="l" rtl="0" eaLnBrk="0" fontAlgn="base" hangingPunct="0">
              <a:lnSpc>
                <a:spcPct val="120000"/>
              </a:lnSpc>
              <a:spcBef>
                <a:spcPct val="20000"/>
              </a:spcBef>
              <a:spcAft>
                <a:spcPct val="0"/>
              </a:spcAft>
              <a:buClr>
                <a:schemeClr val="accent2"/>
              </a:buClr>
              <a:buBlip>
                <a:blip r:embed="rId4"/>
              </a:buBlip>
              <a:defRPr kumimoji="1" sz="2400" b="1">
                <a:solidFill>
                  <a:schemeClr val="tx1"/>
                </a:solidFill>
                <a:latin typeface="+mn-lt"/>
                <a:ea typeface="+mn-ea"/>
              </a:defRPr>
            </a:lvl3pPr>
            <a:lvl4pPr marL="2152650" indent="-315913" algn="l" rtl="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mn-lt"/>
                <a:ea typeface="+mn-ea"/>
              </a:defRPr>
            </a:lvl4pPr>
            <a:lvl5pPr marL="26098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5pPr>
            <a:lvl6pPr marL="30670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9pPr>
          </a:lstStyle>
          <a:p>
            <a:pPr marL="719137" eaLnBrk="1">
              <a:lnSpc>
                <a:spcPct val="140000"/>
              </a:lnSpc>
              <a:buClrTx/>
              <a:defRPr/>
            </a:pPr>
            <a:r>
              <a:rPr lang="zh-CN" altLang="en-US" sz="2800" dirty="0">
                <a:effectLst>
                  <a:outerShdw blurRad="38100" dist="38100" dir="2700000" algn="tl">
                    <a:srgbClr val="000000">
                      <a:alpha val="43137"/>
                    </a:srgbClr>
                  </a:outerShdw>
                </a:effectLst>
                <a:latin typeface="楷体" pitchFamily="49" charset="-122"/>
                <a:ea typeface="楷体" pitchFamily="49" charset="-122"/>
              </a:rPr>
              <a:t>扩展交互动作序列：</a:t>
            </a:r>
            <a:endParaRPr lang="en-US" altLang="zh-CN" sz="2400" dirty="0">
              <a:effectLst>
                <a:outerShdw blurRad="38100" dist="38100" dir="2700000" algn="tl">
                  <a:srgbClr val="000000">
                    <a:alpha val="43137"/>
                  </a:srgbClr>
                </a:outerShdw>
              </a:effectLst>
              <a:latin typeface="楷体" pitchFamily="49" charset="-122"/>
              <a:ea typeface="楷体" pitchFamily="49" charset="-122"/>
            </a:endParaRPr>
          </a:p>
          <a:p>
            <a:pPr marL="795337" lvl="1" indent="0" eaLnBrk="1">
              <a:lnSpc>
                <a:spcPct val="140000"/>
              </a:lnSpc>
              <a:buClrTx/>
              <a:buFont typeface="Wingdings" pitchFamily="2" charset="2"/>
              <a:buNone/>
              <a:defRPr/>
            </a:pPr>
            <a:r>
              <a:rPr lang="en-US" altLang="zh-CN" sz="24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2a</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 </a:t>
            </a:r>
            <a:r>
              <a:rPr lang="zh-CN" altLang="en-US" sz="2400" dirty="0">
                <a:effectLst>
                  <a:outerShdw blurRad="38100" dist="38100" dir="2700000" algn="tl">
                    <a:srgbClr val="000000">
                      <a:alpha val="43137"/>
                    </a:srgbClr>
                  </a:outerShdw>
                </a:effectLst>
                <a:latin typeface="微软雅黑" pitchFamily="34" charset="-122"/>
                <a:ea typeface="微软雅黑" pitchFamily="34" charset="-122"/>
              </a:rPr>
              <a:t>如果导航相机在近前方</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1</a:t>
            </a:r>
            <a:r>
              <a:rPr lang="zh-CN" altLang="en-US" sz="2400" dirty="0">
                <a:effectLst>
                  <a:outerShdw blurRad="38100" dist="38100" dir="2700000" algn="tl">
                    <a:srgbClr val="000000">
                      <a:alpha val="43137"/>
                    </a:srgbClr>
                  </a:outerShdw>
                </a:effectLst>
                <a:latin typeface="微软雅黑" pitchFamily="34" charset="-122"/>
                <a:ea typeface="微软雅黑" pitchFamily="34" charset="-122"/>
              </a:rPr>
              <a:t>米内发现障碍</a:t>
            </a:r>
            <a:endParaRPr lang="en-US" altLang="zh-CN" sz="2400" dirty="0">
              <a:effectLst>
                <a:outerShdw blurRad="38100" dist="38100" dir="2700000" algn="tl">
                  <a:srgbClr val="000000">
                    <a:alpha val="43137"/>
                  </a:srgbClr>
                </a:outerShdw>
              </a:effectLst>
              <a:latin typeface="楷体" pitchFamily="49" charset="-122"/>
              <a:ea typeface="楷体" pitchFamily="49" charset="-122"/>
            </a:endParaRPr>
          </a:p>
          <a:p>
            <a:pPr marL="1423987" lvl="2" indent="0" eaLnBrk="1">
              <a:lnSpc>
                <a:spcPct val="140000"/>
              </a:lnSpc>
              <a:buClrTx/>
              <a:buFontTx/>
              <a:buNone/>
              <a:defRPr/>
            </a:pPr>
            <a:endParaRPr lang="en-US" altLang="zh-CN"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marL="1423987" lvl="2" indent="0" eaLnBrk="1">
              <a:lnSpc>
                <a:spcPct val="140000"/>
              </a:lnSpc>
              <a:buClrTx/>
              <a:buFontTx/>
              <a:buNone/>
              <a:defRPr/>
            </a:pPr>
            <a:endParaRPr lang="en-US" altLang="zh-CN"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marL="1423987" lvl="2" indent="0" eaLnBrk="1">
              <a:lnSpc>
                <a:spcPct val="140000"/>
              </a:lnSpc>
              <a:buClrTx/>
              <a:buFontTx/>
              <a:buNone/>
              <a:defRPr/>
            </a:pPr>
            <a:endParaRPr lang="en-US" altLang="zh-CN"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marL="1423987" lvl="2" indent="0" eaLnBrk="1">
              <a:lnSpc>
                <a:spcPct val="140000"/>
              </a:lnSpc>
              <a:buClrTx/>
              <a:buFontTx/>
              <a:buNone/>
              <a:defRPr/>
            </a:pPr>
            <a:r>
              <a:rPr lang="en-US" altLang="zh-CN"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2a.1 </a:t>
            </a:r>
            <a:r>
              <a:rPr lang="zh-CN" altLang="en-US" dirty="0">
                <a:effectLst>
                  <a:outerShdw blurRad="38100" dist="38100" dir="2700000" algn="tl">
                    <a:srgbClr val="000000">
                      <a:alpha val="43137"/>
                    </a:srgbClr>
                  </a:outerShdw>
                </a:effectLst>
                <a:latin typeface="微软雅黑" pitchFamily="34" charset="-122"/>
                <a:ea typeface="微软雅黑" pitchFamily="34" charset="-122"/>
              </a:rPr>
              <a:t>系统重新规划路径，再执行</a:t>
            </a:r>
            <a:r>
              <a:rPr lang="en-US" altLang="zh-CN" dirty="0">
                <a:effectLst>
                  <a:outerShdw blurRad="38100" dist="38100" dir="2700000" algn="tl">
                    <a:srgbClr val="000000">
                      <a:alpha val="43137"/>
                    </a:srgbClr>
                  </a:outerShdw>
                </a:effectLst>
                <a:latin typeface="微软雅黑" pitchFamily="34" charset="-122"/>
                <a:ea typeface="微软雅黑" pitchFamily="34" charset="-122"/>
              </a:rPr>
              <a:t>2</a:t>
            </a:r>
            <a:r>
              <a:rPr lang="zh-CN" altLang="en-US" dirty="0">
                <a:effectLst>
                  <a:outerShdw blurRad="38100" dist="38100" dir="2700000" algn="tl">
                    <a:srgbClr val="000000">
                      <a:alpha val="43137"/>
                    </a:srgbClr>
                  </a:outerShdw>
                </a:effectLst>
                <a:latin typeface="微软雅黑" pitchFamily="34" charset="-122"/>
                <a:ea typeface="微软雅黑" pitchFamily="34" charset="-122"/>
              </a:rPr>
              <a:t>。</a:t>
            </a:r>
            <a:endParaRPr lang="en-US" altLang="zh-CN"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 name="圆角矩形标注 4"/>
          <p:cNvSpPr/>
          <p:nvPr/>
        </p:nvSpPr>
        <p:spPr bwMode="auto">
          <a:xfrm>
            <a:off x="457200" y="2852738"/>
            <a:ext cx="8435975" cy="1439862"/>
          </a:xfrm>
          <a:prstGeom prst="wedgeRoundRectCallout">
            <a:avLst>
              <a:gd name="adj1" fmla="val -35562"/>
              <a:gd name="adj2" fmla="val -69155"/>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spcBef>
                <a:spcPts val="500"/>
              </a:spcBef>
              <a:buClr>
                <a:schemeClr val="accent2"/>
              </a:buClr>
              <a:defRPr/>
            </a:pPr>
            <a:r>
              <a:rPr lang="zh-CN" altLang="en-US" sz="2800" b="1" dirty="0">
                <a:effectLst>
                  <a:outerShdw blurRad="38100" dist="38100" dir="2700000" algn="tl">
                    <a:srgbClr val="000000">
                      <a:alpha val="43137"/>
                    </a:srgbClr>
                  </a:outerShdw>
                </a:effectLst>
                <a:latin typeface="楷体" pitchFamily="49" charset="-122"/>
                <a:ea typeface="楷体" pitchFamily="49" charset="-122"/>
              </a:rPr>
              <a:t>“</a:t>
            </a:r>
            <a:r>
              <a:rPr lang="en-US" altLang="zh-CN" sz="2800" b="1" dirty="0">
                <a:effectLst>
                  <a:outerShdw blurRad="38100" dist="38100" dir="2700000" algn="tl">
                    <a:srgbClr val="000000">
                      <a:alpha val="43137"/>
                    </a:srgbClr>
                  </a:outerShdw>
                </a:effectLst>
                <a:latin typeface="楷体" pitchFamily="49" charset="-122"/>
                <a:ea typeface="楷体" pitchFamily="49" charset="-122"/>
              </a:rPr>
              <a:t>2a</a:t>
            </a:r>
            <a:r>
              <a:rPr lang="zh-CN" altLang="en-US" sz="2800" b="1" dirty="0">
                <a:effectLst>
                  <a:outerShdw blurRad="38100" dist="38100" dir="2700000" algn="tl">
                    <a:srgbClr val="000000">
                      <a:alpha val="43137"/>
                    </a:srgbClr>
                  </a:outerShdw>
                </a:effectLst>
                <a:latin typeface="楷体" pitchFamily="49" charset="-122"/>
                <a:ea typeface="楷体" pitchFamily="49" charset="-122"/>
              </a:rPr>
              <a:t>”表示在基本动作</a:t>
            </a:r>
            <a:r>
              <a:rPr lang="en-US" altLang="zh-CN" sz="2800" b="1" dirty="0">
                <a:effectLst>
                  <a:outerShdw blurRad="38100" dist="38100" dir="2700000" algn="tl">
                    <a:srgbClr val="000000">
                      <a:alpha val="43137"/>
                    </a:srgbClr>
                  </a:outerShdw>
                </a:effectLst>
                <a:latin typeface="楷体" pitchFamily="49" charset="-122"/>
                <a:ea typeface="楷体" pitchFamily="49" charset="-122"/>
              </a:rPr>
              <a:t>2</a:t>
            </a:r>
            <a:r>
              <a:rPr lang="zh-CN" altLang="en-US" sz="2800" b="1" dirty="0">
                <a:effectLst>
                  <a:outerShdw blurRad="38100" dist="38100" dir="2700000" algn="tl">
                    <a:srgbClr val="000000">
                      <a:alpha val="43137"/>
                    </a:srgbClr>
                  </a:outerShdw>
                </a:effectLst>
                <a:latin typeface="楷体" pitchFamily="49" charset="-122"/>
                <a:ea typeface="楷体" pitchFamily="49" charset="-122"/>
              </a:rPr>
              <a:t>的过程中发生的首个（</a:t>
            </a:r>
            <a:r>
              <a:rPr lang="en-US" altLang="zh-CN" sz="2800" b="1" dirty="0">
                <a:effectLst>
                  <a:outerShdw blurRad="38100" dist="38100" dir="2700000" algn="tl">
                    <a:srgbClr val="000000">
                      <a:alpha val="43137"/>
                    </a:srgbClr>
                  </a:outerShdw>
                </a:effectLst>
                <a:latin typeface="楷体" pitchFamily="49" charset="-122"/>
                <a:ea typeface="楷体" pitchFamily="49" charset="-122"/>
              </a:rPr>
              <a:t>a</a:t>
            </a:r>
            <a:r>
              <a:rPr lang="zh-CN" altLang="en-US" sz="2800" b="1" dirty="0">
                <a:effectLst>
                  <a:outerShdw blurRad="38100" dist="38100" dir="2700000" algn="tl">
                    <a:srgbClr val="000000">
                      <a:alpha val="43137"/>
                    </a:srgbClr>
                  </a:outerShdw>
                </a:effectLst>
                <a:latin typeface="楷体" pitchFamily="49" charset="-122"/>
                <a:ea typeface="楷体" pitchFamily="49" charset="-122"/>
              </a:rPr>
              <a:t>）异常条件， “</a:t>
            </a:r>
            <a:r>
              <a:rPr lang="en-US" altLang="zh-CN" sz="2800" b="1" dirty="0">
                <a:effectLst>
                  <a:outerShdw blurRad="38100" dist="38100" dir="2700000" algn="tl">
                    <a:srgbClr val="000000">
                      <a:alpha val="43137"/>
                    </a:srgbClr>
                  </a:outerShdw>
                </a:effectLst>
                <a:latin typeface="楷体" pitchFamily="49" charset="-122"/>
                <a:ea typeface="楷体" pitchFamily="49" charset="-122"/>
              </a:rPr>
              <a:t>2b</a:t>
            </a:r>
            <a:r>
              <a:rPr lang="zh-CN" altLang="en-US" sz="2800" b="1" dirty="0">
                <a:effectLst>
                  <a:outerShdw blurRad="38100" dist="38100" dir="2700000" algn="tl">
                    <a:srgbClr val="000000">
                      <a:alpha val="43137"/>
                    </a:srgbClr>
                  </a:outerShdw>
                </a:effectLst>
                <a:latin typeface="楷体" pitchFamily="49" charset="-122"/>
                <a:ea typeface="楷体" pitchFamily="49" charset="-122"/>
              </a:rPr>
              <a:t>”表示第</a:t>
            </a:r>
            <a:r>
              <a:rPr lang="en-US" altLang="zh-CN" sz="2800" b="1" dirty="0">
                <a:effectLst>
                  <a:outerShdw blurRad="38100" dist="38100" dir="2700000" algn="tl">
                    <a:srgbClr val="000000">
                      <a:alpha val="43137"/>
                    </a:srgbClr>
                  </a:outerShdw>
                </a:effectLst>
                <a:latin typeface="楷体" pitchFamily="49" charset="-122"/>
                <a:ea typeface="楷体" pitchFamily="49" charset="-122"/>
              </a:rPr>
              <a:t>2</a:t>
            </a:r>
            <a:r>
              <a:rPr lang="zh-CN" altLang="en-US" sz="2800" b="1" dirty="0">
                <a:effectLst>
                  <a:outerShdw blurRad="38100" dist="38100" dir="2700000" algn="tl">
                    <a:srgbClr val="000000">
                      <a:alpha val="43137"/>
                    </a:srgbClr>
                  </a:outerShdw>
                </a:effectLst>
                <a:latin typeface="楷体" pitchFamily="49" charset="-122"/>
                <a:ea typeface="楷体" pitchFamily="49" charset="-122"/>
              </a:rPr>
              <a:t>个（</a:t>
            </a:r>
            <a:r>
              <a:rPr lang="en-US" altLang="zh-CN" sz="2800" b="1" dirty="0">
                <a:effectLst>
                  <a:outerShdw blurRad="38100" dist="38100" dir="2700000" algn="tl">
                    <a:srgbClr val="000000">
                      <a:alpha val="43137"/>
                    </a:srgbClr>
                  </a:outerShdw>
                </a:effectLst>
                <a:latin typeface="楷体" pitchFamily="49" charset="-122"/>
                <a:ea typeface="楷体" pitchFamily="49" charset="-122"/>
              </a:rPr>
              <a:t>b</a:t>
            </a:r>
            <a:r>
              <a:rPr lang="zh-CN" altLang="en-US" sz="2800" b="1" dirty="0">
                <a:effectLst>
                  <a:outerShdw blurRad="38100" dist="38100" dir="2700000" algn="tl">
                    <a:srgbClr val="000000">
                      <a:alpha val="43137"/>
                    </a:srgbClr>
                  </a:outerShdw>
                </a:effectLst>
                <a:latin typeface="楷体" pitchFamily="49" charset="-122"/>
                <a:ea typeface="楷体" pitchFamily="49" charset="-122"/>
              </a:rPr>
              <a:t>）异常条件，依此类推</a:t>
            </a:r>
          </a:p>
        </p:txBody>
      </p:sp>
      <p:sp>
        <p:nvSpPr>
          <p:cNvPr id="7" name="圆角矩形标注 6"/>
          <p:cNvSpPr/>
          <p:nvPr/>
        </p:nvSpPr>
        <p:spPr bwMode="auto">
          <a:xfrm>
            <a:off x="457200" y="5084763"/>
            <a:ext cx="8435975" cy="1081087"/>
          </a:xfrm>
          <a:prstGeom prst="wedgeRoundRectCallout">
            <a:avLst>
              <a:gd name="adj1" fmla="val -29561"/>
              <a:gd name="adj2" fmla="val -69715"/>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spcBef>
                <a:spcPts val="500"/>
              </a:spcBef>
              <a:buClr>
                <a:schemeClr val="accent2"/>
              </a:buClr>
              <a:defRPr/>
            </a:pPr>
            <a:r>
              <a:rPr lang="zh-CN" altLang="en-US" sz="2800" b="1" dirty="0">
                <a:effectLst>
                  <a:outerShdw blurRad="38100" dist="38100" dir="2700000" algn="tl">
                    <a:srgbClr val="000000">
                      <a:alpha val="43137"/>
                    </a:srgbClr>
                  </a:outerShdw>
                </a:effectLst>
                <a:latin typeface="楷体" pitchFamily="49" charset="-122"/>
                <a:ea typeface="楷体" pitchFamily="49" charset="-122"/>
              </a:rPr>
              <a:t>“</a:t>
            </a:r>
            <a:r>
              <a:rPr lang="en-US" altLang="zh-CN" sz="2800" b="1" dirty="0">
                <a:effectLst>
                  <a:outerShdw blurRad="38100" dist="38100" dir="2700000" algn="tl">
                    <a:srgbClr val="000000">
                      <a:alpha val="43137"/>
                    </a:srgbClr>
                  </a:outerShdw>
                </a:effectLst>
                <a:latin typeface="楷体" pitchFamily="49" charset="-122"/>
                <a:ea typeface="楷体" pitchFamily="49" charset="-122"/>
              </a:rPr>
              <a:t>2a.1</a:t>
            </a:r>
            <a:r>
              <a:rPr lang="zh-CN" altLang="en-US" sz="2800" b="1" dirty="0">
                <a:effectLst>
                  <a:outerShdw blurRad="38100" dist="38100" dir="2700000" algn="tl">
                    <a:srgbClr val="000000">
                      <a:alpha val="43137"/>
                    </a:srgbClr>
                  </a:outerShdw>
                </a:effectLst>
                <a:latin typeface="楷体" pitchFamily="49" charset="-122"/>
                <a:ea typeface="楷体" pitchFamily="49" charset="-122"/>
              </a:rPr>
              <a:t>”表示异常处理的首个动作，“</a:t>
            </a:r>
            <a:r>
              <a:rPr lang="en-US" altLang="zh-CN" sz="2800" b="1" dirty="0">
                <a:effectLst>
                  <a:outerShdw blurRad="38100" dist="38100" dir="2700000" algn="tl">
                    <a:srgbClr val="000000">
                      <a:alpha val="43137"/>
                    </a:srgbClr>
                  </a:outerShdw>
                </a:effectLst>
                <a:latin typeface="楷体" pitchFamily="49" charset="-122"/>
                <a:ea typeface="楷体" pitchFamily="49" charset="-122"/>
              </a:rPr>
              <a:t>2a.2</a:t>
            </a:r>
            <a:r>
              <a:rPr lang="zh-CN" altLang="en-US" sz="2800" b="1" dirty="0">
                <a:effectLst>
                  <a:outerShdw blurRad="38100" dist="38100" dir="2700000" algn="tl">
                    <a:srgbClr val="000000">
                      <a:alpha val="43137"/>
                    </a:srgbClr>
                  </a:outerShdw>
                </a:effectLst>
                <a:latin typeface="楷体" pitchFamily="49" charset="-122"/>
                <a:ea typeface="楷体" pitchFamily="49" charset="-122"/>
              </a:rPr>
              <a:t>”表示第</a:t>
            </a:r>
            <a:r>
              <a:rPr lang="en-US" altLang="zh-CN" sz="2800" b="1" dirty="0">
                <a:effectLst>
                  <a:outerShdw blurRad="38100" dist="38100" dir="2700000" algn="tl">
                    <a:srgbClr val="000000">
                      <a:alpha val="43137"/>
                    </a:srgbClr>
                  </a:outerShdw>
                </a:effectLst>
                <a:latin typeface="楷体" pitchFamily="49" charset="-122"/>
                <a:ea typeface="楷体" pitchFamily="49" charset="-122"/>
              </a:rPr>
              <a:t>2</a:t>
            </a:r>
            <a:r>
              <a:rPr lang="zh-CN" altLang="en-US" sz="2800" b="1" dirty="0">
                <a:effectLst>
                  <a:outerShdw blurRad="38100" dist="38100" dir="2700000" algn="tl">
                    <a:srgbClr val="000000">
                      <a:alpha val="43137"/>
                    </a:srgbClr>
                  </a:outerShdw>
                </a:effectLst>
                <a:latin typeface="楷体" pitchFamily="49" charset="-122"/>
                <a:ea typeface="楷体" pitchFamily="49" charset="-122"/>
              </a:rPr>
              <a:t>个动作，依此类推</a:t>
            </a: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81000" y="358775"/>
            <a:ext cx="8229600" cy="1190625"/>
          </a:xfrm>
        </p:spPr>
        <p:txBody>
          <a:bodyPr/>
          <a:lstStyle/>
          <a:p>
            <a:pPr>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改进的描述方案</a:t>
            </a:r>
            <a:r>
              <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2</a:t>
            </a: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r>
              <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r>
            <a:br>
              <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b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进一步分离异常处理与正常处理</a:t>
            </a: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3B9AEA07-B289-4CA8-BBE9-CE1D83C564CE}"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48</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457200" y="1549400"/>
            <a:ext cx="8578850" cy="4832350"/>
          </a:xfrm>
          <a:prstGeom prst="rect">
            <a:avLst/>
          </a:prstGeom>
          <a:noFill/>
          <a:ln w="9525">
            <a:noFill/>
            <a:miter lim="800000"/>
            <a:headEnd/>
            <a:tailEnd/>
          </a:ln>
          <a:effectLst/>
        </p:spPr>
        <p:txBody>
          <a:bodyPr/>
          <a:lstStyle>
            <a:lvl1pPr marL="457200" indent="-457200" algn="l" rtl="0" eaLnBrk="0" fontAlgn="base" hangingPunct="0">
              <a:lnSpc>
                <a:spcPct val="120000"/>
              </a:lnSpc>
              <a:spcBef>
                <a:spcPct val="20000"/>
              </a:spcBef>
              <a:spcAft>
                <a:spcPct val="0"/>
              </a:spcAft>
              <a:buClr>
                <a:schemeClr val="accent2"/>
              </a:buClr>
              <a:buFont typeface="Wingdings"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itchFamily="2" charset="2"/>
              <a:buBlip>
                <a:blip r:embed="rId3"/>
              </a:buBlip>
              <a:defRPr kumimoji="1" sz="2800" b="1">
                <a:solidFill>
                  <a:schemeClr val="tx1"/>
                </a:solidFill>
                <a:latin typeface="楷体_GB2312" pitchFamily="49" charset="-122"/>
                <a:ea typeface="楷体_GB2312" pitchFamily="49" charset="-122"/>
              </a:defRPr>
            </a:lvl2pPr>
            <a:lvl3pPr marL="1619250" indent="-354013" algn="l" rtl="0" eaLnBrk="0" fontAlgn="base" hangingPunct="0">
              <a:lnSpc>
                <a:spcPct val="120000"/>
              </a:lnSpc>
              <a:spcBef>
                <a:spcPct val="20000"/>
              </a:spcBef>
              <a:spcAft>
                <a:spcPct val="0"/>
              </a:spcAft>
              <a:buClr>
                <a:schemeClr val="accent2"/>
              </a:buClr>
              <a:buBlip>
                <a:blip r:embed="rId4"/>
              </a:buBlip>
              <a:defRPr kumimoji="1" sz="2400" b="1">
                <a:solidFill>
                  <a:schemeClr val="tx1"/>
                </a:solidFill>
                <a:latin typeface="+mn-lt"/>
                <a:ea typeface="+mn-ea"/>
              </a:defRPr>
            </a:lvl3pPr>
            <a:lvl4pPr marL="2152650" indent="-315913" algn="l" rtl="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mn-lt"/>
                <a:ea typeface="+mn-ea"/>
              </a:defRPr>
            </a:lvl4pPr>
            <a:lvl5pPr marL="26098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5pPr>
            <a:lvl6pPr marL="30670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9pPr>
          </a:lstStyle>
          <a:p>
            <a:pPr marL="720000" eaLnBrk="1">
              <a:lnSpc>
                <a:spcPct val="150000"/>
              </a:lnSpc>
              <a:buClr>
                <a:srgbClr val="3333CC"/>
              </a:buClr>
              <a:defRPr/>
            </a:pPr>
            <a:r>
              <a:rPr lang="zh-CN" altLang="en-US" sz="2800" dirty="0">
                <a:effectLst>
                  <a:outerShdw blurRad="38100" dist="38100" dir="2700000" algn="tl">
                    <a:srgbClr val="000000">
                      <a:alpha val="43137"/>
                    </a:srgbClr>
                  </a:outerShdw>
                </a:effectLst>
                <a:latin typeface="楷体" pitchFamily="49" charset="-122"/>
                <a:ea typeface="楷体" pitchFamily="49" charset="-122"/>
              </a:rPr>
              <a:t>将基本交互动作序列和扩展序列安排至两个用例，并在它们之间建立</a:t>
            </a:r>
            <a:r>
              <a:rPr lang="zh-CN" altLang="en-US" sz="2800" dirty="0">
                <a:solidFill>
                  <a:srgbClr val="FF0000"/>
                </a:solidFill>
                <a:effectLst>
                  <a:outerShdw blurRad="38100" dist="38100" dir="2700000" algn="tl">
                    <a:srgbClr val="000000">
                      <a:alpha val="43137"/>
                    </a:srgbClr>
                  </a:outerShdw>
                </a:effectLst>
                <a:latin typeface="楷体" pitchFamily="49" charset="-122"/>
                <a:ea typeface="楷体" pitchFamily="49" charset="-122"/>
              </a:rPr>
              <a:t>扩展</a:t>
            </a:r>
            <a:r>
              <a:rPr lang="zh-CN" altLang="en-US" sz="2800" dirty="0">
                <a:effectLst>
                  <a:outerShdw blurRad="38100" dist="38100" dir="2700000" algn="tl">
                    <a:srgbClr val="000000">
                      <a:alpha val="43137"/>
                    </a:srgbClr>
                  </a:outerShdw>
                </a:effectLst>
                <a:latin typeface="楷体" pitchFamily="49" charset="-122"/>
                <a:ea typeface="楷体" pitchFamily="49" charset="-122"/>
              </a:rPr>
              <a:t>（</a:t>
            </a:r>
            <a:r>
              <a:rPr lang="en-US" altLang="zh-CN" sz="2800" dirty="0">
                <a:effectLst>
                  <a:outerShdw blurRad="38100" dist="38100" dir="2700000" algn="tl">
                    <a:srgbClr val="000000">
                      <a:alpha val="43137"/>
                    </a:srgbClr>
                  </a:outerShdw>
                </a:effectLst>
                <a:latin typeface="楷体" pitchFamily="49" charset="-122"/>
                <a:ea typeface="楷体" pitchFamily="49" charset="-122"/>
              </a:rPr>
              <a:t>extend</a:t>
            </a:r>
            <a:r>
              <a:rPr lang="zh-CN" altLang="en-US" sz="2800" dirty="0">
                <a:effectLst>
                  <a:outerShdw blurRad="38100" dist="38100" dir="2700000" algn="tl">
                    <a:srgbClr val="000000">
                      <a:alpha val="43137"/>
                    </a:srgbClr>
                  </a:outerShdw>
                </a:effectLst>
                <a:latin typeface="楷体" pitchFamily="49" charset="-122"/>
                <a:ea typeface="楷体" pitchFamily="49" charset="-122"/>
              </a:rPr>
              <a:t>）关系</a:t>
            </a:r>
            <a:endParaRPr lang="en-US" altLang="zh-CN" sz="2800" dirty="0">
              <a:effectLst>
                <a:outerShdw blurRad="38100" dist="38100" dir="2700000" algn="tl">
                  <a:srgbClr val="000000">
                    <a:alpha val="43137"/>
                  </a:srgbClr>
                </a:outerShdw>
              </a:effectLst>
              <a:latin typeface="楷体" pitchFamily="49" charset="-122"/>
              <a:ea typeface="楷体" pitchFamily="49" charset="-122"/>
            </a:endParaRPr>
          </a:p>
        </p:txBody>
      </p:sp>
      <p:pic>
        <p:nvPicPr>
          <p:cNvPr id="13005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1838" y="3246438"/>
            <a:ext cx="2600325"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81000" y="358775"/>
            <a:ext cx="8229600" cy="766763"/>
          </a:xfrm>
        </p:spPr>
        <p:txBody>
          <a:bodyPr/>
          <a:lstStyle/>
          <a:p>
            <a:pPr>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分别描述  被扩展用例用例 与 扩展用例</a:t>
            </a: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5E5CEA97-73EE-4D2A-9FB5-AC1AF751FAC3}"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49</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457200" y="1341438"/>
            <a:ext cx="8578850" cy="4830762"/>
          </a:xfrm>
          <a:prstGeom prst="rect">
            <a:avLst/>
          </a:prstGeom>
          <a:noFill/>
          <a:ln w="9525">
            <a:noFill/>
            <a:miter lim="800000"/>
            <a:headEnd/>
            <a:tailEnd/>
          </a:ln>
          <a:effectLst/>
        </p:spPr>
        <p:txBody>
          <a:bodyPr/>
          <a:lstStyle>
            <a:lvl1pPr marL="457200" indent="-457200" algn="l" rtl="0" eaLnBrk="0" fontAlgn="base" hangingPunct="0">
              <a:lnSpc>
                <a:spcPct val="120000"/>
              </a:lnSpc>
              <a:spcBef>
                <a:spcPct val="20000"/>
              </a:spcBef>
              <a:spcAft>
                <a:spcPct val="0"/>
              </a:spcAft>
              <a:buClr>
                <a:schemeClr val="accent2"/>
              </a:buClr>
              <a:buFont typeface="Wingdings"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itchFamily="2" charset="2"/>
              <a:buBlip>
                <a:blip r:embed="rId3"/>
              </a:buBlip>
              <a:defRPr kumimoji="1" sz="2800" b="1">
                <a:solidFill>
                  <a:schemeClr val="tx1"/>
                </a:solidFill>
                <a:latin typeface="楷体_GB2312" pitchFamily="49" charset="-122"/>
                <a:ea typeface="楷体_GB2312" pitchFamily="49" charset="-122"/>
              </a:defRPr>
            </a:lvl2pPr>
            <a:lvl3pPr marL="1619250" indent="-354013" algn="l" rtl="0" eaLnBrk="0" fontAlgn="base" hangingPunct="0">
              <a:lnSpc>
                <a:spcPct val="120000"/>
              </a:lnSpc>
              <a:spcBef>
                <a:spcPct val="20000"/>
              </a:spcBef>
              <a:spcAft>
                <a:spcPct val="0"/>
              </a:spcAft>
              <a:buClr>
                <a:schemeClr val="accent2"/>
              </a:buClr>
              <a:buBlip>
                <a:blip r:embed="rId4"/>
              </a:buBlip>
              <a:defRPr kumimoji="1" sz="2400" b="1">
                <a:solidFill>
                  <a:schemeClr val="tx1"/>
                </a:solidFill>
                <a:latin typeface="+mn-lt"/>
                <a:ea typeface="+mn-ea"/>
              </a:defRPr>
            </a:lvl3pPr>
            <a:lvl4pPr marL="2152650" indent="-315913" algn="l" rtl="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mn-lt"/>
                <a:ea typeface="+mn-ea"/>
              </a:defRPr>
            </a:lvl4pPr>
            <a:lvl5pPr marL="26098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5pPr>
            <a:lvl6pPr marL="30670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9pPr>
          </a:lstStyle>
          <a:p>
            <a:pPr marL="720000" eaLnBrk="1">
              <a:lnSpc>
                <a:spcPct val="150000"/>
              </a:lnSpc>
              <a:buClr>
                <a:srgbClr val="3333CC"/>
              </a:buClr>
              <a:defRPr/>
            </a:pPr>
            <a:r>
              <a:rPr lang="zh-CN" altLang="en-US" sz="2800" dirty="0">
                <a:effectLst>
                  <a:outerShdw blurRad="38100" dist="38100" dir="2700000" algn="tl">
                    <a:srgbClr val="000000">
                      <a:alpha val="43137"/>
                    </a:srgbClr>
                  </a:outerShdw>
                </a:effectLst>
                <a:latin typeface="楷体" pitchFamily="49" charset="-122"/>
                <a:ea typeface="楷体" pitchFamily="49" charset="-122"/>
              </a:rPr>
              <a:t>用例名：移动至指定位置</a:t>
            </a:r>
            <a:endParaRPr lang="zh-CN" altLang="en-US" sz="2800" dirty="0">
              <a:effectLst>
                <a:outerShdw blurRad="38100" dist="38100" dir="2700000" algn="tl">
                  <a:srgbClr val="000000">
                    <a:alpha val="43137"/>
                  </a:srgbClr>
                </a:outerShdw>
              </a:effectLst>
              <a:latin typeface="Book Antiqua" pitchFamily="18" charset="0"/>
              <a:ea typeface="楷体" pitchFamily="49" charset="-122"/>
            </a:endParaRPr>
          </a:p>
          <a:p>
            <a:pPr marL="720000" eaLnBrk="1">
              <a:lnSpc>
                <a:spcPct val="150000"/>
              </a:lnSpc>
              <a:buClr>
                <a:srgbClr val="3333CC"/>
              </a:buClr>
              <a:defRPr/>
            </a:pPr>
            <a:r>
              <a:rPr lang="zh-CN" altLang="en-US" sz="2800" dirty="0">
                <a:effectLst>
                  <a:outerShdw blurRad="38100" dist="38100" dir="2700000" algn="tl">
                    <a:srgbClr val="000000">
                      <a:alpha val="43137"/>
                    </a:srgbClr>
                  </a:outerShdw>
                </a:effectLst>
                <a:latin typeface="楷体" pitchFamily="49" charset="-122"/>
                <a:ea typeface="楷体" pitchFamily="49" charset="-122"/>
              </a:rPr>
              <a:t>基本交互动作序列</a:t>
            </a:r>
            <a:r>
              <a:rPr lang="zh-CN" altLang="en-US" sz="2800"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endParaRPr lang="en-US" altLang="zh-CN" sz="2800" dirty="0">
              <a:solidFill>
                <a:srgbClr val="000066"/>
              </a:solidFill>
              <a:effectLst>
                <a:outerShdw blurRad="38100" dist="38100" dir="2700000" algn="tl">
                  <a:srgbClr val="000000">
                    <a:alpha val="43137"/>
                  </a:srgbClr>
                </a:outerShdw>
              </a:effectLst>
              <a:latin typeface="楷体" pitchFamily="49" charset="-122"/>
              <a:ea typeface="楷体" pitchFamily="49" charset="-122"/>
            </a:endParaRPr>
          </a:p>
          <a:p>
            <a:pPr marL="1252537" lvl="1" indent="-457200" eaLnBrk="1">
              <a:lnSpc>
                <a:spcPct val="150000"/>
              </a:lnSpc>
              <a:buClrTx/>
              <a:buFont typeface="Wingdings" pitchFamily="2" charset="2"/>
              <a:buAutoNum type="arabicPeriod"/>
              <a:defRPr/>
            </a:pPr>
            <a:r>
              <a:rPr lang="zh-CN" altLang="en-US" sz="2400"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系统规划从当前位置到达指定位置的最佳路径</a:t>
            </a:r>
            <a:r>
              <a:rPr lang="en-US" altLang="zh-CN" sz="2400"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p>
          <a:p>
            <a:pPr marL="1252537" lvl="1" indent="-457200" eaLnBrk="1">
              <a:lnSpc>
                <a:spcPct val="150000"/>
              </a:lnSpc>
              <a:buClrTx/>
              <a:buFont typeface="Wingdings" pitchFamily="2" charset="2"/>
              <a:buAutoNum type="arabicPeriod"/>
              <a:defRPr/>
            </a:pPr>
            <a:r>
              <a:rPr lang="zh-CN" altLang="en-US" sz="2400"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系统发出移动指令</a:t>
            </a:r>
            <a:r>
              <a:rPr lang="zh-CN" altLang="en-US" sz="2400"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在移动完成后系统根据规划路径发出下一步移动指令</a:t>
            </a:r>
            <a:r>
              <a:rPr lang="zh-CN" altLang="en-US" sz="2400"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如此重复直至到达路径终点</a:t>
            </a:r>
            <a:r>
              <a:rPr lang="zh-CN" altLang="en-US" sz="2400"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endParaRPr lang="en-US" altLang="zh-CN" sz="2400" dirty="0">
              <a:solidFill>
                <a:srgbClr val="000066"/>
              </a:solidFill>
              <a:effectLst>
                <a:outerShdw blurRad="38100" dist="38100" dir="2700000" algn="tl">
                  <a:srgbClr val="000000">
                    <a:alpha val="43137"/>
                  </a:srgbClr>
                </a:outerShdw>
              </a:effectLst>
              <a:latin typeface="楷体" pitchFamily="49" charset="-122"/>
              <a:ea typeface="楷体" pitchFamily="49"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endParaRPr lang="zh-CN" altLang="en-US" smtClean="0"/>
          </a:p>
        </p:txBody>
      </p:sp>
      <p:sp>
        <p:nvSpPr>
          <p:cNvPr id="82947" name="内容占位符 2"/>
          <p:cNvSpPr>
            <a:spLocks noGrp="1"/>
          </p:cNvSpPr>
          <p:nvPr>
            <p:ph idx="1"/>
          </p:nvPr>
        </p:nvSpPr>
        <p:spPr/>
        <p:txBody>
          <a:bodyPr/>
          <a:lstStyle/>
          <a:p>
            <a:r>
              <a:rPr lang="zh-CN" altLang="en-US" smtClean="0"/>
              <a:t>需求分析，就是对用户需求进行提炼分析，最终形成产品需求的过程。</a:t>
            </a:r>
            <a:endParaRPr lang="en-US" altLang="zh-CN" smtClean="0"/>
          </a:p>
          <a:p>
            <a:r>
              <a:rPr lang="zh-CN" altLang="en-US" b="0" smtClean="0"/>
              <a:t>目标用户：用户不同，诉求也不一样；</a:t>
            </a:r>
          </a:p>
          <a:p>
            <a:r>
              <a:rPr lang="zh-CN" altLang="en-US" b="0" smtClean="0"/>
              <a:t>使用场景：使用场景不一样，解决方案也会有所不同；</a:t>
            </a:r>
          </a:p>
          <a:p>
            <a:r>
              <a:rPr lang="zh-CN" altLang="en-US" b="0" smtClean="0"/>
              <a:t>想要解决的问题：用户背后想要解决的问题是什么。</a:t>
            </a:r>
          </a:p>
          <a:p>
            <a:endParaRPr lang="zh-CN" altLang="en-US" smtClean="0"/>
          </a:p>
        </p:txBody>
      </p:sp>
      <p:sp>
        <p:nvSpPr>
          <p:cNvPr id="82948"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A5248D0E-3B9E-48FF-A797-036A43F321A8}" type="slidenum">
              <a:rPr lang="zh-CN" altLang="en-US" sz="1600">
                <a:latin typeface="微软雅黑" panose="020B0503020204020204" pitchFamily="34" charset="-122"/>
                <a:ea typeface="微软雅黑" panose="020B0503020204020204" pitchFamily="34" charset="-122"/>
              </a:rPr>
              <a:pPr/>
              <a:t>5</a:t>
            </a:fld>
            <a:endParaRPr lang="en-US" altLang="zh-CN" sz="1600">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81000" y="358775"/>
            <a:ext cx="8229600" cy="766763"/>
          </a:xfrm>
        </p:spPr>
        <p:txBody>
          <a:bodyPr/>
          <a:lstStyle/>
          <a:p>
            <a:pPr>
              <a:defRPr/>
            </a:pPr>
            <a:r>
              <a:rPr lang="zh-CN" altLang="en-US" sz="32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单独描述 扩展用例</a:t>
            </a: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C22DE8C9-D84D-403C-AD43-4258F674BC21}"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50</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457200" y="1341438"/>
            <a:ext cx="8578850" cy="4830762"/>
          </a:xfrm>
          <a:prstGeom prst="rect">
            <a:avLst/>
          </a:prstGeom>
          <a:noFill/>
          <a:ln w="9525">
            <a:noFill/>
            <a:miter lim="800000"/>
            <a:headEnd/>
            <a:tailEnd/>
          </a:ln>
          <a:effectLst/>
        </p:spPr>
        <p:txBody>
          <a:bodyPr/>
          <a:lstStyle>
            <a:lvl1pPr marL="457200" indent="-457200" algn="l" rtl="0" eaLnBrk="0" fontAlgn="base" hangingPunct="0">
              <a:lnSpc>
                <a:spcPct val="120000"/>
              </a:lnSpc>
              <a:spcBef>
                <a:spcPct val="20000"/>
              </a:spcBef>
              <a:spcAft>
                <a:spcPct val="0"/>
              </a:spcAft>
              <a:buClr>
                <a:schemeClr val="accent2"/>
              </a:buClr>
              <a:buFont typeface="Wingdings"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itchFamily="2" charset="2"/>
              <a:buBlip>
                <a:blip r:embed="rId3"/>
              </a:buBlip>
              <a:defRPr kumimoji="1" sz="2800" b="1">
                <a:solidFill>
                  <a:schemeClr val="tx1"/>
                </a:solidFill>
                <a:latin typeface="楷体_GB2312" pitchFamily="49" charset="-122"/>
                <a:ea typeface="楷体_GB2312" pitchFamily="49" charset="-122"/>
              </a:defRPr>
            </a:lvl2pPr>
            <a:lvl3pPr marL="1619250" indent="-354013" algn="l" rtl="0" eaLnBrk="0" fontAlgn="base" hangingPunct="0">
              <a:lnSpc>
                <a:spcPct val="120000"/>
              </a:lnSpc>
              <a:spcBef>
                <a:spcPct val="20000"/>
              </a:spcBef>
              <a:spcAft>
                <a:spcPct val="0"/>
              </a:spcAft>
              <a:buClr>
                <a:schemeClr val="accent2"/>
              </a:buClr>
              <a:buBlip>
                <a:blip r:embed="rId4"/>
              </a:buBlip>
              <a:defRPr kumimoji="1" sz="2400" b="1">
                <a:solidFill>
                  <a:schemeClr val="tx1"/>
                </a:solidFill>
                <a:latin typeface="+mn-lt"/>
                <a:ea typeface="+mn-ea"/>
              </a:defRPr>
            </a:lvl3pPr>
            <a:lvl4pPr marL="2152650" indent="-315913" algn="l" rtl="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mn-lt"/>
                <a:ea typeface="+mn-ea"/>
              </a:defRPr>
            </a:lvl4pPr>
            <a:lvl5pPr marL="26098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5pPr>
            <a:lvl6pPr marL="30670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9pPr>
          </a:lstStyle>
          <a:p>
            <a:pPr marL="720000" eaLnBrk="1">
              <a:lnSpc>
                <a:spcPct val="150000"/>
              </a:lnSpc>
              <a:buClr>
                <a:srgbClr val="3333CC"/>
              </a:buClr>
              <a:defRPr/>
            </a:pPr>
            <a:r>
              <a:rPr lang="zh-CN" altLang="en-US" sz="2800" dirty="0">
                <a:effectLst>
                  <a:outerShdw blurRad="38100" dist="38100" dir="2700000" algn="tl">
                    <a:srgbClr val="000000">
                      <a:alpha val="43137"/>
                    </a:srgbClr>
                  </a:outerShdw>
                </a:effectLst>
                <a:latin typeface="楷体" pitchFamily="49" charset="-122"/>
                <a:ea typeface="楷体" pitchFamily="49" charset="-122"/>
              </a:rPr>
              <a:t>用例名：移动至指定位置</a:t>
            </a:r>
            <a:r>
              <a:rPr lang="en-US" altLang="zh-CN" sz="2800" dirty="0">
                <a:effectLst>
                  <a:outerShdw blurRad="38100" dist="38100" dir="2700000" algn="tl">
                    <a:srgbClr val="000000">
                      <a:alpha val="43137"/>
                    </a:srgbClr>
                  </a:outerShdw>
                </a:effectLst>
                <a:latin typeface="楷体" pitchFamily="49" charset="-122"/>
                <a:ea typeface="楷体" pitchFamily="49" charset="-122"/>
              </a:rPr>
              <a:t>[</a:t>
            </a:r>
            <a:r>
              <a:rPr lang="zh-CN" altLang="en-US" sz="2800" dirty="0">
                <a:effectLst>
                  <a:outerShdw blurRad="38100" dist="38100" dir="2700000" algn="tl">
                    <a:srgbClr val="000000">
                      <a:alpha val="43137"/>
                    </a:srgbClr>
                  </a:outerShdw>
                </a:effectLst>
                <a:latin typeface="楷体" pitchFamily="49" charset="-122"/>
                <a:ea typeface="楷体" pitchFamily="49" charset="-122"/>
              </a:rPr>
              <a:t>避障</a:t>
            </a:r>
            <a:r>
              <a:rPr lang="en-US" altLang="zh-CN" sz="2800" dirty="0">
                <a:effectLst>
                  <a:outerShdw blurRad="38100" dist="38100" dir="2700000" algn="tl">
                    <a:srgbClr val="000000">
                      <a:alpha val="43137"/>
                    </a:srgbClr>
                  </a:outerShdw>
                </a:effectLst>
                <a:latin typeface="楷体" pitchFamily="49" charset="-122"/>
                <a:ea typeface="楷体" pitchFamily="49" charset="-122"/>
              </a:rPr>
              <a:t>]</a:t>
            </a:r>
            <a:endParaRPr lang="zh-CN" altLang="en-US" sz="2800" dirty="0">
              <a:effectLst>
                <a:outerShdw blurRad="38100" dist="38100" dir="2700000" algn="tl">
                  <a:srgbClr val="000000">
                    <a:alpha val="43137"/>
                  </a:srgbClr>
                </a:outerShdw>
              </a:effectLst>
              <a:latin typeface="Book Antiqua" pitchFamily="18" charset="0"/>
              <a:ea typeface="楷体" pitchFamily="49" charset="-122"/>
            </a:endParaRPr>
          </a:p>
          <a:p>
            <a:pPr marL="720000" eaLnBrk="1">
              <a:lnSpc>
                <a:spcPct val="150000"/>
              </a:lnSpc>
              <a:buClr>
                <a:srgbClr val="3333CC"/>
              </a:buClr>
              <a:defRPr/>
            </a:pPr>
            <a:r>
              <a:rPr lang="zh-CN" altLang="en-US" sz="2800" dirty="0">
                <a:effectLst>
                  <a:outerShdw blurRad="38100" dist="38100" dir="2700000" algn="tl">
                    <a:srgbClr val="000000">
                      <a:alpha val="43137"/>
                    </a:srgbClr>
                  </a:outerShdw>
                </a:effectLst>
                <a:latin typeface="楷体" pitchFamily="49" charset="-122"/>
                <a:ea typeface="楷体" pitchFamily="49" charset="-122"/>
              </a:rPr>
              <a:t>基本交互动作序列</a:t>
            </a:r>
            <a:r>
              <a:rPr lang="zh-CN" altLang="en-US" sz="2800" dirty="0">
                <a:solidFill>
                  <a:srgbClr val="000066"/>
                </a:solidFill>
                <a:effectLst>
                  <a:outerShdw blurRad="38100" dist="38100" dir="2700000" algn="tl">
                    <a:srgbClr val="000000">
                      <a:alpha val="43137"/>
                    </a:srgbClr>
                  </a:outerShdw>
                </a:effectLst>
                <a:latin typeface="楷体" pitchFamily="49" charset="-122"/>
                <a:ea typeface="楷体" pitchFamily="49" charset="-122"/>
              </a:rPr>
              <a:t>：同 </a:t>
            </a:r>
            <a:r>
              <a:rPr lang="zh-CN" altLang="en-US" sz="2800" u="sng" dirty="0">
                <a:solidFill>
                  <a:srgbClr val="FF0000"/>
                </a:solidFill>
                <a:effectLst>
                  <a:outerShdw blurRad="38100" dist="38100" dir="2700000" algn="tl">
                    <a:srgbClr val="000000">
                      <a:alpha val="43137"/>
                    </a:srgbClr>
                  </a:outerShdw>
                </a:effectLst>
                <a:latin typeface="楷体" pitchFamily="49" charset="-122"/>
                <a:ea typeface="楷体" pitchFamily="49" charset="-122"/>
              </a:rPr>
              <a:t>移动至指定位置</a:t>
            </a:r>
            <a:endParaRPr lang="en-US" altLang="zh-CN" sz="2800" u="sng"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a:p>
            <a:pPr marL="719137" eaLnBrk="1">
              <a:lnSpc>
                <a:spcPct val="150000"/>
              </a:lnSpc>
              <a:buClrTx/>
              <a:defRPr/>
            </a:pPr>
            <a:r>
              <a:rPr lang="zh-CN" altLang="en-US" sz="2800" dirty="0">
                <a:effectLst>
                  <a:outerShdw blurRad="38100" dist="38100" dir="2700000" algn="tl">
                    <a:srgbClr val="000000">
                      <a:alpha val="43137"/>
                    </a:srgbClr>
                  </a:outerShdw>
                </a:effectLst>
                <a:latin typeface="楷体" pitchFamily="49" charset="-122"/>
                <a:ea typeface="楷体" pitchFamily="49" charset="-122"/>
              </a:rPr>
              <a:t>扩展交互动作序列</a:t>
            </a:r>
            <a:r>
              <a:rPr lang="zh-CN" altLang="en-US" sz="2800"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endParaRPr lang="en-US" altLang="zh-CN" sz="2400" dirty="0">
              <a:solidFill>
                <a:srgbClr val="000066"/>
              </a:solidFill>
              <a:effectLst>
                <a:outerShdw blurRad="38100" dist="38100" dir="2700000" algn="tl">
                  <a:srgbClr val="000000">
                    <a:alpha val="43137"/>
                  </a:srgbClr>
                </a:outerShdw>
              </a:effectLst>
              <a:latin typeface="楷体" pitchFamily="49" charset="-122"/>
              <a:ea typeface="楷体" pitchFamily="49" charset="-122"/>
            </a:endParaRPr>
          </a:p>
          <a:p>
            <a:pPr marL="795337" lvl="1" indent="0" eaLnBrk="1">
              <a:lnSpc>
                <a:spcPct val="150000"/>
              </a:lnSpc>
              <a:buClrTx/>
              <a:buFont typeface="Wingdings" pitchFamily="2" charset="2"/>
              <a:buNone/>
              <a:defRPr/>
            </a:pP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2a. </a:t>
            </a:r>
            <a:r>
              <a:rPr lang="zh-CN" altLang="en-US" sz="2400" dirty="0">
                <a:effectLst>
                  <a:outerShdw blurRad="38100" dist="38100" dir="2700000" algn="tl">
                    <a:srgbClr val="000000">
                      <a:alpha val="43137"/>
                    </a:srgbClr>
                  </a:outerShdw>
                </a:effectLst>
                <a:latin typeface="微软雅黑" pitchFamily="34" charset="-122"/>
                <a:ea typeface="微软雅黑" pitchFamily="34" charset="-122"/>
              </a:rPr>
              <a:t>如果导航相机在近前方</a:t>
            </a:r>
            <a:r>
              <a:rPr lang="en-US" altLang="zh-CN" sz="2400" dirty="0">
                <a:effectLst>
                  <a:outerShdw blurRad="38100" dist="38100" dir="2700000" algn="tl">
                    <a:srgbClr val="000000">
                      <a:alpha val="43137"/>
                    </a:srgbClr>
                  </a:outerShdw>
                </a:effectLst>
                <a:latin typeface="微软雅黑" pitchFamily="34" charset="-122"/>
                <a:ea typeface="微软雅黑" pitchFamily="34" charset="-122"/>
              </a:rPr>
              <a:t>1</a:t>
            </a:r>
            <a:r>
              <a:rPr lang="zh-CN" altLang="en-US" sz="2400" dirty="0">
                <a:effectLst>
                  <a:outerShdw blurRad="38100" dist="38100" dir="2700000" algn="tl">
                    <a:srgbClr val="000000">
                      <a:alpha val="43137"/>
                    </a:srgbClr>
                  </a:outerShdw>
                </a:effectLst>
                <a:latin typeface="微软雅黑" pitchFamily="34" charset="-122"/>
                <a:ea typeface="微软雅黑" pitchFamily="34" charset="-122"/>
              </a:rPr>
              <a:t>米内发现障碍</a:t>
            </a:r>
            <a:endParaRPr lang="en-US" altLang="zh-CN" sz="2400" dirty="0">
              <a:effectLst>
                <a:outerShdw blurRad="38100" dist="38100" dir="2700000" algn="tl">
                  <a:srgbClr val="000000">
                    <a:alpha val="43137"/>
                  </a:srgbClr>
                </a:outerShdw>
              </a:effectLst>
              <a:latin typeface="楷体" pitchFamily="49" charset="-122"/>
              <a:ea typeface="楷体" pitchFamily="49" charset="-122"/>
            </a:endParaRPr>
          </a:p>
          <a:p>
            <a:pPr marL="1423987" lvl="2" indent="0" eaLnBrk="1">
              <a:lnSpc>
                <a:spcPct val="150000"/>
              </a:lnSpc>
              <a:buClrTx/>
              <a:buFontTx/>
              <a:buNone/>
              <a:defRPr/>
            </a:pPr>
            <a:r>
              <a:rPr lang="en-US" altLang="zh-CN" dirty="0">
                <a:effectLst>
                  <a:outerShdw blurRad="38100" dist="38100" dir="2700000" algn="tl">
                    <a:srgbClr val="000000">
                      <a:alpha val="43137"/>
                    </a:srgbClr>
                  </a:outerShdw>
                </a:effectLst>
                <a:latin typeface="微软雅黑" pitchFamily="34" charset="-122"/>
                <a:ea typeface="微软雅黑" pitchFamily="34" charset="-122"/>
              </a:rPr>
              <a:t>2a.1 </a:t>
            </a:r>
            <a:r>
              <a:rPr lang="zh-CN" altLang="en-US" dirty="0">
                <a:effectLst>
                  <a:outerShdw blurRad="38100" dist="38100" dir="2700000" algn="tl">
                    <a:srgbClr val="000000">
                      <a:alpha val="43137"/>
                    </a:srgbClr>
                  </a:outerShdw>
                </a:effectLst>
                <a:latin typeface="微软雅黑" pitchFamily="34" charset="-122"/>
                <a:ea typeface="微软雅黑" pitchFamily="34" charset="-122"/>
              </a:rPr>
              <a:t>系统</a:t>
            </a:r>
            <a:r>
              <a:rPr lang="zh-CN" altLang="en-US"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重新规划路径</a:t>
            </a:r>
            <a:r>
              <a:rPr lang="zh-CN" altLang="en-US"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再执行</a:t>
            </a:r>
            <a:r>
              <a:rPr lang="en-US" altLang="zh-CN"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2</a:t>
            </a:r>
            <a:r>
              <a:rPr lang="zh-CN" altLang="en-US"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a:t>
            </a:r>
            <a:endParaRPr lang="en-US" altLang="zh-CN"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81000" y="358775"/>
            <a:ext cx="8229600" cy="766763"/>
          </a:xfrm>
        </p:spPr>
        <p:txBody>
          <a:bodyPr/>
          <a:lstStyle/>
          <a:p>
            <a:pPr>
              <a:defRPr/>
            </a:pPr>
            <a:r>
              <a:rPr lang="zh-CN" altLang="en-US" sz="32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两种描述方案如何取舍？</a:t>
            </a: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C0A2E9FF-1F05-47C3-839C-38C507433CC0}"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51</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457200" y="1341438"/>
            <a:ext cx="8578850" cy="4830762"/>
          </a:xfrm>
          <a:prstGeom prst="rect">
            <a:avLst/>
          </a:prstGeom>
          <a:noFill/>
          <a:ln w="9525">
            <a:noFill/>
            <a:miter lim="800000"/>
            <a:headEnd/>
            <a:tailEnd/>
          </a:ln>
          <a:effectLst/>
        </p:spPr>
        <p:txBody>
          <a:bodyPr/>
          <a:lstStyle>
            <a:lvl1pPr marL="457200" indent="-457200" algn="l" rtl="0" eaLnBrk="0" fontAlgn="base" hangingPunct="0">
              <a:lnSpc>
                <a:spcPct val="120000"/>
              </a:lnSpc>
              <a:spcBef>
                <a:spcPct val="20000"/>
              </a:spcBef>
              <a:spcAft>
                <a:spcPct val="0"/>
              </a:spcAft>
              <a:buClr>
                <a:schemeClr val="accent2"/>
              </a:buClr>
              <a:buFont typeface="Wingdings"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itchFamily="2" charset="2"/>
              <a:buBlip>
                <a:blip r:embed="rId3"/>
              </a:buBlip>
              <a:defRPr kumimoji="1" sz="2800" b="1">
                <a:solidFill>
                  <a:schemeClr val="tx1"/>
                </a:solidFill>
                <a:latin typeface="楷体_GB2312" pitchFamily="49" charset="-122"/>
                <a:ea typeface="楷体_GB2312" pitchFamily="49" charset="-122"/>
              </a:defRPr>
            </a:lvl2pPr>
            <a:lvl3pPr marL="1619250" indent="-354013" algn="l" rtl="0" eaLnBrk="0" fontAlgn="base" hangingPunct="0">
              <a:lnSpc>
                <a:spcPct val="120000"/>
              </a:lnSpc>
              <a:spcBef>
                <a:spcPct val="20000"/>
              </a:spcBef>
              <a:spcAft>
                <a:spcPct val="0"/>
              </a:spcAft>
              <a:buClr>
                <a:schemeClr val="accent2"/>
              </a:buClr>
              <a:buBlip>
                <a:blip r:embed="rId4"/>
              </a:buBlip>
              <a:defRPr kumimoji="1" sz="2400" b="1">
                <a:solidFill>
                  <a:schemeClr val="tx1"/>
                </a:solidFill>
                <a:latin typeface="+mn-lt"/>
                <a:ea typeface="+mn-ea"/>
              </a:defRPr>
            </a:lvl3pPr>
            <a:lvl4pPr marL="2152650" indent="-315913" algn="l" rtl="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mn-lt"/>
                <a:ea typeface="+mn-ea"/>
              </a:defRPr>
            </a:lvl4pPr>
            <a:lvl5pPr marL="26098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5pPr>
            <a:lvl6pPr marL="30670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9pPr>
          </a:lstStyle>
          <a:p>
            <a:pPr marL="720000" eaLnBrk="1">
              <a:lnSpc>
                <a:spcPct val="150000"/>
              </a:lnSpc>
              <a:buClr>
                <a:srgbClr val="3333CC"/>
              </a:buClr>
              <a:defRPr/>
            </a:pPr>
            <a:r>
              <a:rPr lang="zh-CN" altLang="en-US" dirty="0">
                <a:effectLst>
                  <a:outerShdw blurRad="38100" dist="38100" dir="2700000" algn="tl">
                    <a:srgbClr val="000000">
                      <a:alpha val="43137"/>
                    </a:srgbClr>
                  </a:outerShdw>
                </a:effectLst>
                <a:latin typeface="楷体" pitchFamily="49" charset="-122"/>
                <a:ea typeface="楷体" pitchFamily="49" charset="-122"/>
              </a:rPr>
              <a:t>当正常处理和异常处理逻辑都比较简单、规模较小时，采用前一方案 </a:t>
            </a:r>
            <a:r>
              <a:rPr lang="en-US" altLang="zh-CN" dirty="0">
                <a:effectLst>
                  <a:outerShdw blurRad="38100" dist="38100" dir="2700000" algn="tl">
                    <a:srgbClr val="000000">
                      <a:alpha val="43137"/>
                    </a:srgbClr>
                  </a:outerShdw>
                </a:effectLst>
                <a:latin typeface="楷体" pitchFamily="49" charset="-122"/>
                <a:ea typeface="楷体" pitchFamily="49" charset="-122"/>
              </a:rPr>
              <a:t>—— </a:t>
            </a:r>
            <a:r>
              <a:rPr lang="zh-CN" altLang="en-US" dirty="0">
                <a:effectLst>
                  <a:outerShdw blurRad="38100" dist="38100" dir="2700000" algn="tl">
                    <a:srgbClr val="000000">
                      <a:alpha val="43137"/>
                    </a:srgbClr>
                  </a:outerShdw>
                </a:effectLst>
                <a:latin typeface="楷体" pitchFamily="49" charset="-122"/>
                <a:ea typeface="楷体" pitchFamily="49" charset="-122"/>
              </a:rPr>
              <a:t>在用例中引入扩展交互动作序列；</a:t>
            </a:r>
            <a:endParaRPr lang="en-US" altLang="zh-CN" dirty="0">
              <a:effectLst>
                <a:outerShdw blurRad="38100" dist="38100" dir="2700000" algn="tl">
                  <a:srgbClr val="000000">
                    <a:alpha val="43137"/>
                  </a:srgbClr>
                </a:outerShdw>
              </a:effectLst>
              <a:latin typeface="楷体" pitchFamily="49" charset="-122"/>
              <a:ea typeface="楷体" pitchFamily="49" charset="-122"/>
            </a:endParaRPr>
          </a:p>
          <a:p>
            <a:pPr marL="720000" eaLnBrk="1">
              <a:lnSpc>
                <a:spcPct val="150000"/>
              </a:lnSpc>
              <a:buClr>
                <a:srgbClr val="3333CC"/>
              </a:buClr>
              <a:defRPr/>
            </a:pPr>
            <a:r>
              <a:rPr lang="zh-CN" altLang="en-US" dirty="0">
                <a:effectLst>
                  <a:outerShdw blurRad="38100" dist="38100" dir="2700000" algn="tl">
                    <a:srgbClr val="000000">
                      <a:alpha val="43137"/>
                    </a:srgbClr>
                  </a:outerShdw>
                </a:effectLst>
                <a:latin typeface="Book Antiqua" pitchFamily="18" charset="0"/>
                <a:ea typeface="楷体" pitchFamily="49" charset="-122"/>
              </a:rPr>
              <a:t>否则，采用后</a:t>
            </a:r>
            <a:r>
              <a:rPr lang="zh-CN" altLang="en-US" dirty="0">
                <a:effectLst>
                  <a:outerShdw blurRad="38100" dist="38100" dir="2700000" algn="tl">
                    <a:srgbClr val="000000">
                      <a:alpha val="43137"/>
                    </a:srgbClr>
                  </a:outerShdw>
                </a:effectLst>
                <a:latin typeface="楷体" pitchFamily="49" charset="-122"/>
                <a:ea typeface="楷体" pitchFamily="49" charset="-122"/>
              </a:rPr>
              <a:t>一方案 </a:t>
            </a:r>
            <a:r>
              <a:rPr lang="en-US" altLang="zh-CN" dirty="0">
                <a:effectLst>
                  <a:outerShdw blurRad="38100" dist="38100" dir="2700000" algn="tl">
                    <a:srgbClr val="000000">
                      <a:alpha val="43137"/>
                    </a:srgbClr>
                  </a:outerShdw>
                </a:effectLst>
                <a:latin typeface="楷体" pitchFamily="49" charset="-122"/>
                <a:ea typeface="楷体" pitchFamily="49" charset="-122"/>
              </a:rPr>
              <a:t>—— </a:t>
            </a:r>
            <a:r>
              <a:rPr lang="zh-CN" altLang="en-US" dirty="0">
                <a:effectLst>
                  <a:outerShdw blurRad="38100" dist="38100" dir="2700000" algn="tl">
                    <a:srgbClr val="000000">
                      <a:alpha val="43137"/>
                    </a:srgbClr>
                  </a:outerShdw>
                </a:effectLst>
                <a:latin typeface="楷体" pitchFamily="49" charset="-122"/>
                <a:ea typeface="楷体" pitchFamily="49" charset="-122"/>
              </a:rPr>
              <a:t>以扩展用例表示异常处理逻辑。</a:t>
            </a:r>
            <a:endParaRPr lang="zh-CN" altLang="en-US" dirty="0">
              <a:effectLst>
                <a:outerShdw blurRad="38100" dist="38100" dir="2700000" algn="tl">
                  <a:srgbClr val="000000">
                    <a:alpha val="43137"/>
                  </a:srgbClr>
                </a:outerShdw>
              </a:effectLst>
              <a:latin typeface="Book Antiqua" pitchFamily="18" charset="0"/>
              <a:ea typeface="楷体" pitchFamily="49"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81000" y="358775"/>
            <a:ext cx="8229600" cy="766763"/>
          </a:xfrm>
        </p:spPr>
        <p:txBody>
          <a:bodyPr/>
          <a:lstStyle/>
          <a:p>
            <a:pPr>
              <a:defRPr/>
            </a:pPr>
            <a:r>
              <a:rPr lang="zh-CN" altLang="en-US" sz="32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包含与扩展关系的比较</a:t>
            </a: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666D4A64-0638-4971-82B6-7C0B185D7998}"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52</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457200" y="1341438"/>
            <a:ext cx="8362950" cy="4830762"/>
          </a:xfrm>
          <a:prstGeom prst="rect">
            <a:avLst/>
          </a:prstGeom>
          <a:noFill/>
          <a:ln w="9525">
            <a:noFill/>
            <a:miter lim="800000"/>
            <a:headEnd/>
            <a:tailEnd/>
          </a:ln>
          <a:effectLst/>
        </p:spPr>
        <p:txBody>
          <a:bodyPr/>
          <a:lstStyle>
            <a:lvl1pPr marL="457200" indent="-457200" algn="l" rtl="0" eaLnBrk="0" fontAlgn="base" hangingPunct="0">
              <a:lnSpc>
                <a:spcPct val="120000"/>
              </a:lnSpc>
              <a:spcBef>
                <a:spcPct val="20000"/>
              </a:spcBef>
              <a:spcAft>
                <a:spcPct val="0"/>
              </a:spcAft>
              <a:buClr>
                <a:schemeClr val="accent2"/>
              </a:buClr>
              <a:buFont typeface="Wingdings"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itchFamily="2" charset="2"/>
              <a:buBlip>
                <a:blip r:embed="rId3"/>
              </a:buBlip>
              <a:defRPr kumimoji="1" sz="2800" b="1">
                <a:solidFill>
                  <a:schemeClr val="tx1"/>
                </a:solidFill>
                <a:latin typeface="楷体_GB2312" pitchFamily="49" charset="-122"/>
                <a:ea typeface="楷体_GB2312" pitchFamily="49" charset="-122"/>
              </a:defRPr>
            </a:lvl2pPr>
            <a:lvl3pPr marL="1619250" indent="-354013" algn="l" rtl="0" eaLnBrk="0" fontAlgn="base" hangingPunct="0">
              <a:lnSpc>
                <a:spcPct val="120000"/>
              </a:lnSpc>
              <a:spcBef>
                <a:spcPct val="20000"/>
              </a:spcBef>
              <a:spcAft>
                <a:spcPct val="0"/>
              </a:spcAft>
              <a:buClr>
                <a:schemeClr val="accent2"/>
              </a:buClr>
              <a:buBlip>
                <a:blip r:embed="rId4"/>
              </a:buBlip>
              <a:defRPr kumimoji="1" sz="2400" b="1">
                <a:solidFill>
                  <a:schemeClr val="tx1"/>
                </a:solidFill>
                <a:latin typeface="+mn-lt"/>
                <a:ea typeface="+mn-ea"/>
              </a:defRPr>
            </a:lvl3pPr>
            <a:lvl4pPr marL="2152650" indent="-315913" algn="l" rtl="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mn-lt"/>
                <a:ea typeface="+mn-ea"/>
              </a:defRPr>
            </a:lvl4pPr>
            <a:lvl5pPr marL="26098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5pPr>
            <a:lvl6pPr marL="30670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9pPr>
          </a:lstStyle>
          <a:p>
            <a:pPr marL="720000" eaLnBrk="1">
              <a:lnSpc>
                <a:spcPct val="150000"/>
              </a:lnSpc>
              <a:buClr>
                <a:srgbClr val="3333CC"/>
              </a:buClr>
              <a:defRPr/>
            </a:pPr>
            <a:r>
              <a:rPr lang="zh-CN" altLang="en-US" dirty="0">
                <a:effectLst>
                  <a:outerShdw blurRad="38100" dist="38100" dir="2700000" algn="tl">
                    <a:srgbClr val="000000">
                      <a:alpha val="43137"/>
                    </a:srgbClr>
                  </a:outerShdw>
                </a:effectLst>
                <a:latin typeface="楷体" pitchFamily="49" charset="-122"/>
                <a:ea typeface="楷体" pitchFamily="49" charset="-122"/>
              </a:rPr>
              <a:t>类似点：扩展用例 包含 被扩展用例的基本交互动作序列；</a:t>
            </a:r>
            <a:endParaRPr lang="en-US" altLang="zh-CN" dirty="0">
              <a:effectLst>
                <a:outerShdw blurRad="38100" dist="38100" dir="2700000" algn="tl">
                  <a:srgbClr val="000000">
                    <a:alpha val="43137"/>
                  </a:srgbClr>
                </a:outerShdw>
              </a:effectLst>
              <a:latin typeface="楷体" pitchFamily="49" charset="-122"/>
              <a:ea typeface="楷体" pitchFamily="49" charset="-122"/>
            </a:endParaRPr>
          </a:p>
          <a:p>
            <a:pPr marL="720000" eaLnBrk="1">
              <a:lnSpc>
                <a:spcPct val="150000"/>
              </a:lnSpc>
              <a:buClr>
                <a:srgbClr val="3333CC"/>
              </a:buClr>
              <a:defRPr/>
            </a:pPr>
            <a:r>
              <a:rPr lang="zh-CN" altLang="en-US" dirty="0">
                <a:effectLst>
                  <a:outerShdw blurRad="38100" dist="38100" dir="2700000" algn="tl">
                    <a:srgbClr val="000000">
                      <a:alpha val="43137"/>
                    </a:srgbClr>
                  </a:outerShdw>
                </a:effectLst>
                <a:latin typeface="Book Antiqua" pitchFamily="18" charset="0"/>
                <a:ea typeface="楷体" pitchFamily="49" charset="-122"/>
              </a:rPr>
              <a:t>不同点：</a:t>
            </a:r>
            <a:endParaRPr lang="en-US" altLang="zh-CN" dirty="0">
              <a:effectLst>
                <a:outerShdw blurRad="38100" dist="38100" dir="2700000" algn="tl">
                  <a:srgbClr val="000000">
                    <a:alpha val="43137"/>
                  </a:srgbClr>
                </a:outerShdw>
              </a:effectLst>
              <a:latin typeface="Book Antiqua" pitchFamily="18" charset="0"/>
              <a:ea typeface="楷体" pitchFamily="49" charset="-122"/>
            </a:endParaRPr>
          </a:p>
          <a:p>
            <a:pPr marL="1253400" lvl="1" eaLnBrk="1">
              <a:lnSpc>
                <a:spcPct val="150000"/>
              </a:lnSpc>
              <a:buClr>
                <a:srgbClr val="3333CC"/>
              </a:buClr>
              <a:defRPr/>
            </a:pPr>
            <a:r>
              <a:rPr lang="zh-CN" altLang="en-US" dirty="0">
                <a:effectLst>
                  <a:outerShdw blurRad="38100" dist="38100" dir="2700000" algn="tl">
                    <a:srgbClr val="000000">
                      <a:alpha val="43137"/>
                    </a:srgbClr>
                  </a:outerShdw>
                </a:effectLst>
                <a:latin typeface="微软雅黑" pitchFamily="34" charset="-122"/>
                <a:ea typeface="微软雅黑" pitchFamily="34" charset="-122"/>
              </a:rPr>
              <a:t>包含关系用于抽取公共的子动作序列</a:t>
            </a:r>
            <a:endParaRPr lang="zh-CN" altLang="en-US" dirty="0"/>
          </a:p>
          <a:p>
            <a:pPr marL="1253400" lvl="1" eaLnBrk="1">
              <a:lnSpc>
                <a:spcPct val="150000"/>
              </a:lnSpc>
              <a:buClr>
                <a:srgbClr val="3333CC"/>
              </a:buClr>
              <a:defRPr/>
            </a:pPr>
            <a:r>
              <a:rPr lang="zh-CN" altLang="en-US" dirty="0">
                <a:effectLst>
                  <a:outerShdw blurRad="38100" dist="38100" dir="2700000" algn="tl">
                    <a:srgbClr val="000000">
                      <a:alpha val="43137"/>
                    </a:srgbClr>
                  </a:outerShdw>
                </a:effectLst>
                <a:latin typeface="微软雅黑" pitchFamily="34" charset="-122"/>
                <a:ea typeface="微软雅黑" pitchFamily="34" charset="-122"/>
              </a:rPr>
              <a:t>扩展关系用于分离正常处理与异常处理的动作序列</a:t>
            </a:r>
          </a:p>
          <a:p>
            <a:pPr marL="1253400" lvl="1" eaLnBrk="1">
              <a:lnSpc>
                <a:spcPct val="150000"/>
              </a:lnSpc>
              <a:buClr>
                <a:srgbClr val="3333CC"/>
              </a:buClr>
              <a:defRPr/>
            </a:pPr>
            <a:endParaRPr lang="zh-CN" altLang="en-US" dirty="0">
              <a:effectLst>
                <a:outerShdw blurRad="38100" dist="38100" dir="2700000" algn="tl">
                  <a:srgbClr val="000000">
                    <a:alpha val="43137"/>
                  </a:srgbClr>
                </a:outerShdw>
              </a:effectLst>
              <a:latin typeface="Book Antiqua" pitchFamily="18" charset="0"/>
              <a:ea typeface="楷体" pitchFamily="49"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zh-CN" altLang="en-US" sz="3200" b="0" smtClean="0">
                <a:latin typeface="宋体" panose="02010600030101010101" pitchFamily="2" charset="-122"/>
                <a:ea typeface="宋体" panose="02010600030101010101" pitchFamily="2" charset="-122"/>
              </a:rPr>
              <a:t>小结：软件需求的表示方法</a:t>
            </a:r>
            <a:endParaRPr lang="zh-CN" altLang="en-GB" sz="3200" b="0" smtClean="0">
              <a:latin typeface="宋体" panose="02010600030101010101" pitchFamily="2" charset="-122"/>
              <a:ea typeface="宋体" panose="02010600030101010101" pitchFamily="2" charset="-122"/>
            </a:endParaRPr>
          </a:p>
        </p:txBody>
      </p:sp>
      <p:graphicFrame>
        <p:nvGraphicFramePr>
          <p:cNvPr id="5" name="图示 4"/>
          <p:cNvGraphicFramePr/>
          <p:nvPr/>
        </p:nvGraphicFramePr>
        <p:xfrm>
          <a:off x="571472" y="1571612"/>
          <a:ext cx="8072494" cy="46434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灯片编号占位符 1"/>
          <p:cNvSpPr txBox="1">
            <a:spLocks/>
          </p:cNvSpPr>
          <p:nvPr/>
        </p:nvSpPr>
        <p:spPr bwMode="auto">
          <a:xfrm>
            <a:off x="7010400" y="6308725"/>
            <a:ext cx="2133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9"/>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10"/>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11"/>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gn="r">
              <a:lnSpc>
                <a:spcPct val="100000"/>
              </a:lnSpc>
              <a:buClr>
                <a:srgbClr val="3333CC"/>
              </a:buClr>
              <a:buFontTx/>
              <a:buNone/>
            </a:pPr>
            <a:fld id="{C19C9F47-F11D-494D-BFB3-E052634D65FF}" type="slidenum">
              <a:rPr lang="zh-CN" altLang="en-US" sz="1600">
                <a:solidFill>
                  <a:srgbClr val="000066"/>
                </a:solidFill>
                <a:latin typeface="Tahoma" panose="020B0604030504040204" pitchFamily="34" charset="0"/>
              </a:rPr>
              <a:pPr algn="r">
                <a:lnSpc>
                  <a:spcPct val="100000"/>
                </a:lnSpc>
                <a:buClr>
                  <a:srgbClr val="3333CC"/>
                </a:buClr>
                <a:buFontTx/>
                <a:buNone/>
              </a:pPr>
              <a:t>53</a:t>
            </a:fld>
            <a:endParaRPr lang="en-US" altLang="zh-CN" sz="1600">
              <a:solidFill>
                <a:srgbClr val="000066"/>
              </a:solidFill>
              <a:latin typeface="Tahoma" panose="020B0604030504040204" pitchFamily="34" charset="0"/>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81000" y="358775"/>
            <a:ext cx="8229600" cy="766763"/>
          </a:xfrm>
        </p:spPr>
        <p:txBody>
          <a:bodyPr/>
          <a:lstStyle/>
          <a:p>
            <a:pPr>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为什么描述执行者与用例之间的关系？</a:t>
            </a: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18953199-8489-43B3-97A7-D94F8E3B23D4}"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54</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457200" y="1341438"/>
            <a:ext cx="8362950" cy="4830762"/>
          </a:xfrm>
          <a:prstGeom prst="rect">
            <a:avLst/>
          </a:prstGeom>
          <a:noFill/>
          <a:ln w="9525">
            <a:noFill/>
            <a:miter lim="800000"/>
            <a:headEnd/>
            <a:tailEnd/>
          </a:ln>
          <a:effectLst/>
        </p:spPr>
        <p:txBody>
          <a:bodyPr/>
          <a:lstStyle>
            <a:lvl1pPr marL="457200" indent="-457200" algn="l" rtl="0" eaLnBrk="0" fontAlgn="base" hangingPunct="0">
              <a:lnSpc>
                <a:spcPct val="120000"/>
              </a:lnSpc>
              <a:spcBef>
                <a:spcPct val="20000"/>
              </a:spcBef>
              <a:spcAft>
                <a:spcPct val="0"/>
              </a:spcAft>
              <a:buClr>
                <a:schemeClr val="accent2"/>
              </a:buClr>
              <a:buFont typeface="Wingdings"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itchFamily="2" charset="2"/>
              <a:buBlip>
                <a:blip r:embed="rId3"/>
              </a:buBlip>
              <a:defRPr kumimoji="1" sz="2800" b="1">
                <a:solidFill>
                  <a:schemeClr val="tx1"/>
                </a:solidFill>
                <a:latin typeface="楷体_GB2312" pitchFamily="49" charset="-122"/>
                <a:ea typeface="楷体_GB2312" pitchFamily="49" charset="-122"/>
              </a:defRPr>
            </a:lvl2pPr>
            <a:lvl3pPr marL="1619250" indent="-354013" algn="l" rtl="0" eaLnBrk="0" fontAlgn="base" hangingPunct="0">
              <a:lnSpc>
                <a:spcPct val="120000"/>
              </a:lnSpc>
              <a:spcBef>
                <a:spcPct val="20000"/>
              </a:spcBef>
              <a:spcAft>
                <a:spcPct val="0"/>
              </a:spcAft>
              <a:buClr>
                <a:schemeClr val="accent2"/>
              </a:buClr>
              <a:buBlip>
                <a:blip r:embed="rId4"/>
              </a:buBlip>
              <a:defRPr kumimoji="1" sz="2400" b="1">
                <a:solidFill>
                  <a:schemeClr val="tx1"/>
                </a:solidFill>
                <a:latin typeface="+mn-lt"/>
                <a:ea typeface="+mn-ea"/>
              </a:defRPr>
            </a:lvl3pPr>
            <a:lvl4pPr marL="2152650" indent="-315913" algn="l" rtl="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mn-lt"/>
                <a:ea typeface="+mn-ea"/>
              </a:defRPr>
            </a:lvl4pPr>
            <a:lvl5pPr marL="26098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5pPr>
            <a:lvl6pPr marL="30670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9pPr>
          </a:lstStyle>
          <a:p>
            <a:pPr marL="720000" eaLnBrk="1">
              <a:lnSpc>
                <a:spcPct val="150000"/>
              </a:lnSpc>
              <a:buClr>
                <a:srgbClr val="3333CC"/>
              </a:buClr>
              <a:defRPr/>
            </a:pPr>
            <a:r>
              <a:rPr lang="zh-CN" altLang="en-US" dirty="0">
                <a:solidFill>
                  <a:srgbClr val="000066"/>
                </a:solidFill>
                <a:effectLst>
                  <a:outerShdw blurRad="38100" dist="38100" dir="2700000" algn="tl">
                    <a:srgbClr val="000000">
                      <a:alpha val="43137"/>
                    </a:srgbClr>
                  </a:outerShdw>
                </a:effectLst>
                <a:latin typeface="楷体" pitchFamily="49" charset="-122"/>
                <a:ea typeface="楷体" pitchFamily="49" charset="-122"/>
              </a:rPr>
              <a:t>不同的执行者使用不同的用例，显式表示特定执行者与相关用例之间的关系，</a:t>
            </a:r>
            <a:endParaRPr lang="en-US" altLang="zh-CN" dirty="0">
              <a:solidFill>
                <a:srgbClr val="000066"/>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50000"/>
              </a:lnSpc>
              <a:buClr>
                <a:srgbClr val="3333CC"/>
              </a:buClr>
              <a:defRPr/>
            </a:pPr>
            <a:r>
              <a:rPr lang="zh-CN" altLang="en-US"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便于理解</a:t>
            </a:r>
          </a:p>
          <a:p>
            <a:pPr marL="1253400" lvl="1" eaLnBrk="1">
              <a:lnSpc>
                <a:spcPct val="150000"/>
              </a:lnSpc>
              <a:buClr>
                <a:srgbClr val="3333CC"/>
              </a:buClr>
              <a:defRPr/>
            </a:pPr>
            <a:r>
              <a:rPr lang="zh-CN" altLang="en-US"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支持需求项与需求源之间</a:t>
            </a:r>
            <a:endParaRPr lang="en-US" altLang="zh-CN"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endParaRPr>
          </a:p>
          <a:p>
            <a:pPr marL="899387" lvl="1" indent="0" eaLnBrk="1">
              <a:lnSpc>
                <a:spcPct val="150000"/>
              </a:lnSpc>
              <a:buClr>
                <a:srgbClr val="3333CC"/>
              </a:buClr>
              <a:buFont typeface="Wingdings" pitchFamily="2" charset="2"/>
              <a:buNone/>
              <a:defRPr/>
            </a:pPr>
            <a:r>
              <a:rPr lang="en-US" altLang="zh-CN"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的追踪</a:t>
            </a:r>
          </a:p>
        </p:txBody>
      </p:sp>
      <p:pic>
        <p:nvPicPr>
          <p:cNvPr id="13722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0900" y="3646488"/>
            <a:ext cx="28765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箭头连接符 3"/>
          <p:cNvCxnSpPr>
            <a:cxnSpLocks noChangeShapeType="1"/>
          </p:cNvCxnSpPr>
          <p:nvPr/>
        </p:nvCxnSpPr>
        <p:spPr bwMode="auto">
          <a:xfrm flipH="1">
            <a:off x="6443663" y="3903663"/>
            <a:ext cx="792162" cy="0"/>
          </a:xfrm>
          <a:prstGeom prst="straightConnector1">
            <a:avLst/>
          </a:prstGeom>
          <a:noFill/>
          <a:ln w="50800" algn="ctr">
            <a:solidFill>
              <a:schemeClr val="tx2"/>
            </a:solidFill>
            <a:prstDash val="sysDash"/>
            <a:round/>
            <a:headEnd/>
            <a:tailEnd type="arrow" w="med" len="med"/>
          </a:ln>
          <a:extLst>
            <a:ext uri="{909E8E84-426E-40DD-AFC4-6F175D3DCCD1}">
              <a14:hiddenFill xmlns:a14="http://schemas.microsoft.com/office/drawing/2010/main">
                <a:noFill/>
              </a14:hiddenFill>
            </a:ext>
          </a:extLst>
        </p:spPr>
      </p:cxnSp>
      <p:cxnSp>
        <p:nvCxnSpPr>
          <p:cNvPr id="11" name="直接箭头连接符 10"/>
          <p:cNvCxnSpPr>
            <a:cxnSpLocks noChangeShapeType="1"/>
          </p:cNvCxnSpPr>
          <p:nvPr/>
        </p:nvCxnSpPr>
        <p:spPr bwMode="auto">
          <a:xfrm flipH="1" flipV="1">
            <a:off x="6443663" y="4198938"/>
            <a:ext cx="944562" cy="1000125"/>
          </a:xfrm>
          <a:prstGeom prst="straightConnector1">
            <a:avLst/>
          </a:prstGeom>
          <a:noFill/>
          <a:ln w="50800" algn="ctr">
            <a:solidFill>
              <a:schemeClr val="tx2"/>
            </a:solidFill>
            <a:prstDash val="sysDash"/>
            <a:round/>
            <a:headEnd/>
            <a:tailEnd type="arrow" w="med" len="med"/>
          </a:ln>
          <a:extLst>
            <a:ext uri="{909E8E84-426E-40DD-AFC4-6F175D3DCCD1}">
              <a14:hiddenFill xmlns:a14="http://schemas.microsoft.com/office/drawing/2010/main">
                <a:noFill/>
              </a14:hiddenFill>
            </a:ext>
          </a:extLst>
        </p:spPr>
      </p:cxnSp>
      <p:cxnSp>
        <p:nvCxnSpPr>
          <p:cNvPr id="14" name="直接箭头连接符 13"/>
          <p:cNvCxnSpPr>
            <a:cxnSpLocks noChangeShapeType="1"/>
          </p:cNvCxnSpPr>
          <p:nvPr/>
        </p:nvCxnSpPr>
        <p:spPr bwMode="auto">
          <a:xfrm flipH="1">
            <a:off x="6516688" y="5559425"/>
            <a:ext cx="792162" cy="0"/>
          </a:xfrm>
          <a:prstGeom prst="straightConnector1">
            <a:avLst/>
          </a:prstGeom>
          <a:noFill/>
          <a:ln w="50800" algn="ctr">
            <a:solidFill>
              <a:schemeClr val="tx2"/>
            </a:solidFill>
            <a:prstDash val="sysDash"/>
            <a:round/>
            <a:headEnd/>
            <a:tailEnd type="arrow" w="med" len="med"/>
          </a:ln>
          <a:extLst>
            <a:ext uri="{909E8E84-426E-40DD-AFC4-6F175D3DCCD1}">
              <a14:hiddenFill xmlns:a14="http://schemas.microsoft.com/office/drawing/2010/main">
                <a:noFill/>
              </a14:hiddenFill>
            </a:ext>
          </a:extLst>
        </p:spPr>
      </p:cxn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2"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right)">
                                      <p:cBhvr>
                                        <p:cTn id="15" dur="500"/>
                                        <p:tgtEl>
                                          <p:spTgt spid="14"/>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81000" y="358775"/>
            <a:ext cx="8229600" cy="766763"/>
          </a:xfrm>
        </p:spPr>
        <p:txBody>
          <a:bodyPr/>
          <a:lstStyle/>
          <a:p>
            <a:pPr>
              <a:defRPr/>
            </a:pPr>
            <a:r>
              <a:rPr lang="zh-CN" altLang="en-US" sz="32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执行者与用例之间关系的语义</a:t>
            </a: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FFBD339F-5577-42B4-BC2F-3C2DC255F0BF}"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55</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457200" y="1341438"/>
            <a:ext cx="8362950" cy="4830762"/>
          </a:xfrm>
          <a:prstGeom prst="rect">
            <a:avLst/>
          </a:prstGeom>
          <a:noFill/>
          <a:ln w="9525">
            <a:noFill/>
            <a:miter lim="800000"/>
            <a:headEnd/>
            <a:tailEnd/>
          </a:ln>
          <a:effectLst/>
        </p:spPr>
        <p:txBody>
          <a:bodyPr/>
          <a:lstStyle>
            <a:lvl1pPr marL="457200" indent="-457200" algn="l" rtl="0" eaLnBrk="0" fontAlgn="base" hangingPunct="0">
              <a:lnSpc>
                <a:spcPct val="120000"/>
              </a:lnSpc>
              <a:spcBef>
                <a:spcPct val="20000"/>
              </a:spcBef>
              <a:spcAft>
                <a:spcPct val="0"/>
              </a:spcAft>
              <a:buClr>
                <a:schemeClr val="accent2"/>
              </a:buClr>
              <a:buFont typeface="Wingdings"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itchFamily="2" charset="2"/>
              <a:buBlip>
                <a:blip r:embed="rId3"/>
              </a:buBlip>
              <a:defRPr kumimoji="1" sz="2800" b="1">
                <a:solidFill>
                  <a:schemeClr val="tx1"/>
                </a:solidFill>
                <a:latin typeface="楷体_GB2312" pitchFamily="49" charset="-122"/>
                <a:ea typeface="楷体_GB2312" pitchFamily="49" charset="-122"/>
              </a:defRPr>
            </a:lvl2pPr>
            <a:lvl3pPr marL="1619250" indent="-354013" algn="l" rtl="0" eaLnBrk="0" fontAlgn="base" hangingPunct="0">
              <a:lnSpc>
                <a:spcPct val="120000"/>
              </a:lnSpc>
              <a:spcBef>
                <a:spcPct val="20000"/>
              </a:spcBef>
              <a:spcAft>
                <a:spcPct val="0"/>
              </a:spcAft>
              <a:buClr>
                <a:schemeClr val="accent2"/>
              </a:buClr>
              <a:buBlip>
                <a:blip r:embed="rId4"/>
              </a:buBlip>
              <a:defRPr kumimoji="1" sz="2400" b="1">
                <a:solidFill>
                  <a:schemeClr val="tx1"/>
                </a:solidFill>
                <a:latin typeface="+mn-lt"/>
                <a:ea typeface="+mn-ea"/>
              </a:defRPr>
            </a:lvl3pPr>
            <a:lvl4pPr marL="2152650" indent="-315913" algn="l" rtl="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mn-lt"/>
                <a:ea typeface="+mn-ea"/>
              </a:defRPr>
            </a:lvl4pPr>
            <a:lvl5pPr marL="26098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5pPr>
            <a:lvl6pPr marL="30670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9pPr>
          </a:lstStyle>
          <a:p>
            <a:pPr marL="720000" eaLnBrk="1">
              <a:lnSpc>
                <a:spcPct val="150000"/>
              </a:lnSpc>
              <a:buClr>
                <a:srgbClr val="3333CC"/>
              </a:buClr>
              <a:defRPr/>
            </a:pPr>
            <a:r>
              <a:rPr lang="zh-CN" altLang="en-US" dirty="0">
                <a:solidFill>
                  <a:srgbClr val="000066"/>
                </a:solidFill>
                <a:effectLst>
                  <a:outerShdw blurRad="38100" dist="38100" dir="2700000" algn="tl">
                    <a:srgbClr val="000000">
                      <a:alpha val="43137"/>
                    </a:srgbClr>
                  </a:outerShdw>
                </a:effectLst>
                <a:latin typeface="楷体" pitchFamily="49" charset="-122"/>
                <a:ea typeface="楷体" pitchFamily="49" charset="-122"/>
              </a:rPr>
              <a:t>执行者触发用例的执行 </a:t>
            </a:r>
            <a:r>
              <a:rPr lang="en-US" altLang="zh-CN"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dirty="0">
                <a:solidFill>
                  <a:srgbClr val="FF0000"/>
                </a:solidFill>
                <a:effectLst>
                  <a:outerShdw blurRad="38100" dist="38100" dir="2700000" algn="tl">
                    <a:srgbClr val="000000">
                      <a:alpha val="43137"/>
                    </a:srgbClr>
                  </a:outerShdw>
                </a:effectLst>
                <a:latin typeface="楷体" pitchFamily="49" charset="-122"/>
                <a:ea typeface="楷体" pitchFamily="49" charset="-122"/>
              </a:rPr>
              <a:t>主动执行者</a:t>
            </a:r>
            <a:endParaRPr lang="en-US" altLang="zh-CN"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a:p>
            <a:pPr marL="720000" eaLnBrk="1">
              <a:lnSpc>
                <a:spcPct val="150000"/>
              </a:lnSpc>
              <a:buClr>
                <a:srgbClr val="3333CC"/>
              </a:buClr>
              <a:defRPr/>
            </a:pPr>
            <a:r>
              <a:rPr lang="zh-CN" altLang="en-US" dirty="0">
                <a:solidFill>
                  <a:srgbClr val="000066"/>
                </a:solidFill>
                <a:effectLst>
                  <a:outerShdw blurRad="38100" dist="38100" dir="2700000" algn="tl">
                    <a:srgbClr val="000000">
                      <a:alpha val="43137"/>
                    </a:srgbClr>
                  </a:outerShdw>
                </a:effectLst>
                <a:latin typeface="楷体" pitchFamily="49" charset="-122"/>
                <a:ea typeface="楷体" pitchFamily="49" charset="-122"/>
              </a:rPr>
              <a:t>执行者从用例获取信息：如果仅从用例获取信息，并不触发用例执行的执行者， 称为</a:t>
            </a:r>
            <a:r>
              <a:rPr lang="zh-CN" altLang="en-US" dirty="0">
                <a:solidFill>
                  <a:srgbClr val="FF0000"/>
                </a:solidFill>
                <a:effectLst>
                  <a:outerShdw blurRad="38100" dist="38100" dir="2700000" algn="tl">
                    <a:srgbClr val="000000">
                      <a:alpha val="43137"/>
                    </a:srgbClr>
                  </a:outerShdw>
                </a:effectLst>
                <a:latin typeface="楷体" pitchFamily="49" charset="-122"/>
                <a:ea typeface="楷体" pitchFamily="49" charset="-122"/>
              </a:rPr>
              <a:t>被动执行者</a:t>
            </a:r>
            <a:endParaRPr lang="zh-CN" altLang="en-US"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13824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0900" y="3646488"/>
            <a:ext cx="28765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81000" y="358775"/>
            <a:ext cx="8229600" cy="766763"/>
          </a:xfrm>
        </p:spPr>
        <p:txBody>
          <a:bodyPr/>
          <a:lstStyle/>
          <a:p>
            <a:pPr>
              <a:defRPr/>
            </a:pPr>
            <a:r>
              <a:rPr lang="zh-CN" altLang="en-US" sz="32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执行者与用例之间关联边的方向</a:t>
            </a: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50268F20-37A5-423D-9FB9-231BCDD1B969}"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56</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457200" y="1341438"/>
            <a:ext cx="8362950" cy="4830762"/>
          </a:xfrm>
          <a:prstGeom prst="rect">
            <a:avLst/>
          </a:prstGeom>
          <a:noFill/>
          <a:ln w="9525">
            <a:noFill/>
            <a:miter lim="800000"/>
            <a:headEnd/>
            <a:tailEnd/>
          </a:ln>
          <a:effectLst/>
        </p:spPr>
        <p:txBody>
          <a:bodyPr/>
          <a:lstStyle>
            <a:lvl1pPr marL="457200" indent="-457200" algn="l" rtl="0" eaLnBrk="0" fontAlgn="base" hangingPunct="0">
              <a:lnSpc>
                <a:spcPct val="120000"/>
              </a:lnSpc>
              <a:spcBef>
                <a:spcPct val="20000"/>
              </a:spcBef>
              <a:spcAft>
                <a:spcPct val="0"/>
              </a:spcAft>
              <a:buClr>
                <a:schemeClr val="accent2"/>
              </a:buClr>
              <a:buFont typeface="Wingdings"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itchFamily="2" charset="2"/>
              <a:buBlip>
                <a:blip r:embed="rId3"/>
              </a:buBlip>
              <a:defRPr kumimoji="1" sz="2800" b="1">
                <a:solidFill>
                  <a:schemeClr val="tx1"/>
                </a:solidFill>
                <a:latin typeface="楷体_GB2312" pitchFamily="49" charset="-122"/>
                <a:ea typeface="楷体_GB2312" pitchFamily="49" charset="-122"/>
              </a:defRPr>
            </a:lvl2pPr>
            <a:lvl3pPr marL="1619250" indent="-354013" algn="l" rtl="0" eaLnBrk="0" fontAlgn="base" hangingPunct="0">
              <a:lnSpc>
                <a:spcPct val="120000"/>
              </a:lnSpc>
              <a:spcBef>
                <a:spcPct val="20000"/>
              </a:spcBef>
              <a:spcAft>
                <a:spcPct val="0"/>
              </a:spcAft>
              <a:buClr>
                <a:schemeClr val="accent2"/>
              </a:buClr>
              <a:buBlip>
                <a:blip r:embed="rId4"/>
              </a:buBlip>
              <a:defRPr kumimoji="1" sz="2400" b="1">
                <a:solidFill>
                  <a:schemeClr val="tx1"/>
                </a:solidFill>
                <a:latin typeface="+mn-lt"/>
                <a:ea typeface="+mn-ea"/>
              </a:defRPr>
            </a:lvl3pPr>
            <a:lvl4pPr marL="2152650" indent="-315913" algn="l" rtl="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mn-lt"/>
                <a:ea typeface="+mn-ea"/>
              </a:defRPr>
            </a:lvl4pPr>
            <a:lvl5pPr marL="26098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5pPr>
            <a:lvl6pPr marL="30670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9pPr>
          </a:lstStyle>
          <a:p>
            <a:pPr marL="720000" eaLnBrk="1">
              <a:lnSpc>
                <a:spcPct val="150000"/>
              </a:lnSpc>
              <a:buClr>
                <a:srgbClr val="3333CC"/>
              </a:buClr>
              <a:defRPr/>
            </a:pPr>
            <a:r>
              <a:rPr lang="zh-CN" altLang="en-US" sz="2800" dirty="0">
                <a:solidFill>
                  <a:srgbClr val="000066"/>
                </a:solidFill>
                <a:effectLst>
                  <a:outerShdw blurRad="38100" dist="38100" dir="2700000" algn="tl">
                    <a:srgbClr val="000000">
                      <a:alpha val="43137"/>
                    </a:srgbClr>
                  </a:outerShdw>
                </a:effectLst>
                <a:latin typeface="楷体" pitchFamily="49" charset="-122"/>
                <a:ea typeface="楷体" pitchFamily="49" charset="-122"/>
              </a:rPr>
              <a:t>一般采用</a:t>
            </a:r>
            <a:r>
              <a:rPr lang="zh-CN" altLang="en-US" sz="2800" dirty="0">
                <a:solidFill>
                  <a:srgbClr val="FF0000"/>
                </a:solidFill>
                <a:effectLst>
                  <a:outerShdw blurRad="38100" dist="38100" dir="2700000" algn="tl">
                    <a:srgbClr val="000000">
                      <a:alpha val="43137"/>
                    </a:srgbClr>
                  </a:outerShdw>
                </a:effectLst>
                <a:latin typeface="楷体" pitchFamily="49" charset="-122"/>
                <a:ea typeface="楷体" pitchFamily="49" charset="-122"/>
              </a:rPr>
              <a:t>无向边</a:t>
            </a:r>
            <a:r>
              <a:rPr lang="zh-CN" altLang="en-US" sz="2800" dirty="0">
                <a:solidFill>
                  <a:srgbClr val="000066"/>
                </a:solidFill>
                <a:effectLst>
                  <a:outerShdw blurRad="38100" dist="38100" dir="2700000" algn="tl">
                    <a:srgbClr val="000000">
                      <a:alpha val="43137"/>
                    </a:srgbClr>
                  </a:outerShdw>
                </a:effectLst>
                <a:latin typeface="楷体" pitchFamily="49" charset="-122"/>
                <a:ea typeface="楷体" pitchFamily="49" charset="-122"/>
              </a:rPr>
              <a:t>表示执行者与用例之间的关联</a:t>
            </a:r>
            <a:endParaRPr lang="en-US" altLang="zh-CN" sz="2800"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50000"/>
              </a:lnSpc>
              <a:buClr>
                <a:srgbClr val="3333CC"/>
              </a:buClr>
              <a:defRPr/>
            </a:pPr>
            <a:r>
              <a:rPr lang="zh-CN" altLang="en-US" dirty="0">
                <a:effectLst>
                  <a:outerShdw blurRad="38100" dist="38100" dir="2700000" algn="tl">
                    <a:srgbClr val="000000">
                      <a:alpha val="43137"/>
                    </a:srgbClr>
                  </a:outerShdw>
                </a:effectLst>
                <a:latin typeface="微软雅黑" pitchFamily="34" charset="-122"/>
                <a:ea typeface="微软雅黑" pitchFamily="34" charset="-122"/>
              </a:rPr>
              <a:t>虽然触发执行是单向的</a:t>
            </a:r>
            <a:r>
              <a:rPr lang="zh-CN" altLang="en-US" dirty="0">
                <a:effectLst>
                  <a:outerShdw blurRad="38100" dist="38100" dir="2700000" algn="tl">
                    <a:srgbClr val="000000">
                      <a:alpha val="43137"/>
                    </a:srgbClr>
                  </a:outerShdw>
                </a:effectLst>
                <a:latin typeface="楷体" pitchFamily="49" charset="-122"/>
                <a:ea typeface="楷体" pitchFamily="49" charset="-122"/>
              </a:rPr>
              <a:t>，</a:t>
            </a:r>
            <a:r>
              <a:rPr lang="zh-CN" altLang="en-US" dirty="0">
                <a:effectLst>
                  <a:outerShdw blurRad="38100" dist="38100" dir="2700000" algn="tl">
                    <a:srgbClr val="000000">
                      <a:alpha val="43137"/>
                    </a:srgbClr>
                  </a:outerShdw>
                </a:effectLst>
                <a:latin typeface="微软雅黑" pitchFamily="34" charset="-122"/>
                <a:ea typeface="微软雅黑" pitchFamily="34" charset="-122"/>
              </a:rPr>
              <a:t>但执行者与用例之间的信息传递往往是双向的</a:t>
            </a:r>
          </a:p>
        </p:txBody>
      </p:sp>
      <p:pic>
        <p:nvPicPr>
          <p:cNvPr id="13926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0900" y="3646488"/>
            <a:ext cx="28765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81000" y="358775"/>
            <a:ext cx="8229600" cy="766763"/>
          </a:xfrm>
        </p:spPr>
        <p:txBody>
          <a:bodyPr/>
          <a:lstStyle/>
          <a:p>
            <a:pPr>
              <a:defRPr/>
            </a:pPr>
            <a:r>
              <a:rPr lang="zh-CN" altLang="en-US" sz="32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但特殊情况下可采用有向边</a:t>
            </a:r>
          </a:p>
        </p:txBody>
      </p:sp>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9D806FBD-68E7-4DA9-954B-1C9300FBF865}"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57</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457200" y="1341438"/>
            <a:ext cx="8362950" cy="4830762"/>
          </a:xfrm>
          <a:prstGeom prst="rect">
            <a:avLst/>
          </a:prstGeom>
          <a:noFill/>
          <a:ln w="9525">
            <a:noFill/>
            <a:miter lim="800000"/>
            <a:headEnd/>
            <a:tailEnd/>
          </a:ln>
          <a:effectLst/>
        </p:spPr>
        <p:txBody>
          <a:bodyPr/>
          <a:lstStyle>
            <a:lvl1pPr marL="457200" indent="-457200" algn="l" rtl="0" eaLnBrk="0" fontAlgn="base" hangingPunct="0">
              <a:lnSpc>
                <a:spcPct val="120000"/>
              </a:lnSpc>
              <a:spcBef>
                <a:spcPct val="20000"/>
              </a:spcBef>
              <a:spcAft>
                <a:spcPct val="0"/>
              </a:spcAft>
              <a:buClr>
                <a:schemeClr val="accent2"/>
              </a:buClr>
              <a:buFont typeface="Wingdings"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itchFamily="2" charset="2"/>
              <a:buBlip>
                <a:blip r:embed="rId3"/>
              </a:buBlip>
              <a:defRPr kumimoji="1" sz="2800" b="1">
                <a:solidFill>
                  <a:schemeClr val="tx1"/>
                </a:solidFill>
                <a:latin typeface="楷体_GB2312" pitchFamily="49" charset="-122"/>
                <a:ea typeface="楷体_GB2312" pitchFamily="49" charset="-122"/>
              </a:defRPr>
            </a:lvl2pPr>
            <a:lvl3pPr marL="1619250" indent="-354013" algn="l" rtl="0" eaLnBrk="0" fontAlgn="base" hangingPunct="0">
              <a:lnSpc>
                <a:spcPct val="120000"/>
              </a:lnSpc>
              <a:spcBef>
                <a:spcPct val="20000"/>
              </a:spcBef>
              <a:spcAft>
                <a:spcPct val="0"/>
              </a:spcAft>
              <a:buClr>
                <a:schemeClr val="accent2"/>
              </a:buClr>
              <a:buBlip>
                <a:blip r:embed="rId4"/>
              </a:buBlip>
              <a:defRPr kumimoji="1" sz="2400" b="1">
                <a:solidFill>
                  <a:schemeClr val="tx1"/>
                </a:solidFill>
                <a:latin typeface="+mn-lt"/>
                <a:ea typeface="+mn-ea"/>
              </a:defRPr>
            </a:lvl3pPr>
            <a:lvl4pPr marL="2152650" indent="-315913" algn="l" rtl="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mn-lt"/>
                <a:ea typeface="+mn-ea"/>
              </a:defRPr>
            </a:lvl4pPr>
            <a:lvl5pPr marL="26098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5pPr>
            <a:lvl6pPr marL="30670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9pPr>
          </a:lstStyle>
          <a:p>
            <a:pPr marL="720000" eaLnBrk="1">
              <a:lnSpc>
                <a:spcPct val="150000"/>
              </a:lnSpc>
              <a:buClr>
                <a:srgbClr val="3333CC"/>
              </a:buClr>
              <a:defRPr/>
            </a:pPr>
            <a:r>
              <a:rPr lang="zh-CN" altLang="en-US" dirty="0">
                <a:solidFill>
                  <a:srgbClr val="000066"/>
                </a:solidFill>
                <a:effectLst>
                  <a:outerShdw blurRad="38100" dist="38100" dir="2700000" algn="tl">
                    <a:srgbClr val="000000">
                      <a:alpha val="43137"/>
                    </a:srgbClr>
                  </a:outerShdw>
                </a:effectLst>
                <a:latin typeface="楷体" pitchFamily="49" charset="-122"/>
                <a:ea typeface="楷体" pitchFamily="49" charset="-122"/>
              </a:rPr>
              <a:t>当有多个执行者与用例相连时，以有向边强调主要执行者</a:t>
            </a:r>
            <a:endParaRPr lang="en-US" altLang="zh-CN"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50000"/>
              </a:lnSpc>
              <a:buClr>
                <a:srgbClr val="3333CC"/>
              </a:buClr>
              <a:defRPr/>
            </a:pPr>
            <a:r>
              <a:rPr lang="zh-CN" altLang="en-US" sz="2400" dirty="0">
                <a:effectLst>
                  <a:outerShdw blurRad="38100" dist="38100" dir="2700000" algn="tl">
                    <a:srgbClr val="000000">
                      <a:alpha val="43137"/>
                    </a:srgbClr>
                  </a:outerShdw>
                </a:effectLst>
                <a:latin typeface="微软雅黑" pitchFamily="34" charset="-122"/>
                <a:ea typeface="微软雅黑" pitchFamily="34" charset="-122"/>
              </a:rPr>
              <a:t>但主要执行者与用例之间的信息传递仍是双向的</a:t>
            </a:r>
          </a:p>
        </p:txBody>
      </p:sp>
      <p:pic>
        <p:nvPicPr>
          <p:cNvPr id="14029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0900" y="3646488"/>
            <a:ext cx="28765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箭头连接符 6"/>
          <p:cNvCxnSpPr>
            <a:cxnSpLocks noChangeShapeType="1"/>
          </p:cNvCxnSpPr>
          <p:nvPr/>
        </p:nvCxnSpPr>
        <p:spPr bwMode="auto">
          <a:xfrm>
            <a:off x="6516688" y="5445125"/>
            <a:ext cx="792162" cy="0"/>
          </a:xfrm>
          <a:prstGeom prst="straightConnector1">
            <a:avLst/>
          </a:prstGeom>
          <a:noFill/>
          <a:ln w="50800" algn="ctr">
            <a:solidFill>
              <a:srgbClr val="FF0000"/>
            </a:solidFill>
            <a:round/>
            <a:headEnd/>
            <a:tailEnd type="arrow" w="med" len="med"/>
          </a:ln>
          <a:extLst>
            <a:ext uri="{909E8E84-426E-40DD-AFC4-6F175D3DCCD1}">
              <a14:hiddenFill xmlns:a14="http://schemas.microsoft.com/office/drawing/2010/main">
                <a:noFill/>
              </a14:hiddenFill>
            </a:ext>
          </a:extLst>
        </p:spPr>
      </p:cxn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CAE5131E-E213-4F0C-ABBF-C985C8ADCCD3}"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58</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457200" y="1341438"/>
            <a:ext cx="8362950" cy="4830762"/>
          </a:xfrm>
          <a:prstGeom prst="rect">
            <a:avLst/>
          </a:prstGeom>
          <a:noFill/>
          <a:ln w="9525">
            <a:noFill/>
            <a:miter lim="800000"/>
            <a:headEnd/>
            <a:tailEnd/>
          </a:ln>
          <a:effectLst/>
        </p:spPr>
        <p:txBody>
          <a:bodyPr/>
          <a:lstStyle>
            <a:lvl1pPr marL="457200" indent="-457200" algn="l" rtl="0" eaLnBrk="0" fontAlgn="base" hangingPunct="0">
              <a:lnSpc>
                <a:spcPct val="120000"/>
              </a:lnSpc>
              <a:spcBef>
                <a:spcPct val="20000"/>
              </a:spcBef>
              <a:spcAft>
                <a:spcPct val="0"/>
              </a:spcAft>
              <a:buClr>
                <a:schemeClr val="accent2"/>
              </a:buClr>
              <a:buFont typeface="Wingdings"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itchFamily="2" charset="2"/>
              <a:buBlip>
                <a:blip r:embed="rId3"/>
              </a:buBlip>
              <a:defRPr kumimoji="1" sz="2800" b="1">
                <a:solidFill>
                  <a:schemeClr val="tx1"/>
                </a:solidFill>
                <a:latin typeface="楷体_GB2312" pitchFamily="49" charset="-122"/>
                <a:ea typeface="楷体_GB2312" pitchFamily="49" charset="-122"/>
              </a:defRPr>
            </a:lvl2pPr>
            <a:lvl3pPr marL="1619250" indent="-354013" algn="l" rtl="0" eaLnBrk="0" fontAlgn="base" hangingPunct="0">
              <a:lnSpc>
                <a:spcPct val="120000"/>
              </a:lnSpc>
              <a:spcBef>
                <a:spcPct val="20000"/>
              </a:spcBef>
              <a:spcAft>
                <a:spcPct val="0"/>
              </a:spcAft>
              <a:buClr>
                <a:schemeClr val="accent2"/>
              </a:buClr>
              <a:buBlip>
                <a:blip r:embed="rId4"/>
              </a:buBlip>
              <a:defRPr kumimoji="1" sz="2400" b="1">
                <a:solidFill>
                  <a:schemeClr val="tx1"/>
                </a:solidFill>
                <a:latin typeface="+mn-lt"/>
                <a:ea typeface="+mn-ea"/>
              </a:defRPr>
            </a:lvl3pPr>
            <a:lvl4pPr marL="2152650" indent="-315913" algn="l" rtl="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mn-lt"/>
                <a:ea typeface="+mn-ea"/>
              </a:defRPr>
            </a:lvl4pPr>
            <a:lvl5pPr marL="26098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5pPr>
            <a:lvl6pPr marL="30670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9pPr>
          </a:lstStyle>
          <a:p>
            <a:pPr marL="720000" eaLnBrk="1">
              <a:lnSpc>
                <a:spcPct val="150000"/>
              </a:lnSpc>
              <a:buClr>
                <a:srgbClr val="3333CC"/>
              </a:buClr>
              <a:defRPr/>
            </a:pPr>
            <a:r>
              <a:rPr lang="zh-CN" altLang="en-US" dirty="0">
                <a:solidFill>
                  <a:srgbClr val="000066"/>
                </a:solidFill>
                <a:effectLst>
                  <a:outerShdw blurRad="38100" dist="38100" dir="2700000" algn="tl">
                    <a:srgbClr val="000000">
                      <a:alpha val="43137"/>
                    </a:srgbClr>
                  </a:outerShdw>
                </a:effectLst>
                <a:latin typeface="楷体" pitchFamily="49" charset="-122"/>
                <a:ea typeface="楷体" pitchFamily="49" charset="-122"/>
              </a:rPr>
              <a:t>为强调被动执行者仅从用例获取信息，而不向用例提供信息</a:t>
            </a:r>
            <a:endParaRPr lang="en-US" altLang="zh-CN" dirty="0">
              <a:solidFill>
                <a:srgbClr val="FF0000"/>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50000"/>
              </a:lnSpc>
              <a:buClr>
                <a:srgbClr val="3333CC"/>
              </a:buClr>
              <a:defRPr/>
            </a:pPr>
            <a:r>
              <a:rPr lang="zh-CN" altLang="en-US" sz="2400" dirty="0">
                <a:effectLst>
                  <a:outerShdw blurRad="38100" dist="38100" dir="2700000" algn="tl">
                    <a:srgbClr val="000000">
                      <a:alpha val="43137"/>
                    </a:srgbClr>
                  </a:outerShdw>
                </a:effectLst>
                <a:latin typeface="微软雅黑" pitchFamily="34" charset="-122"/>
                <a:ea typeface="微软雅黑" pitchFamily="34" charset="-122"/>
              </a:rPr>
              <a:t>此时用例与执行者之间的信息传递是</a:t>
            </a:r>
            <a:r>
              <a:rPr lang="zh-CN" altLang="en-US" sz="240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单向</a:t>
            </a:r>
            <a:r>
              <a:rPr lang="zh-CN" altLang="en-US" sz="2400" dirty="0">
                <a:effectLst>
                  <a:outerShdw blurRad="38100" dist="38100" dir="2700000" algn="tl">
                    <a:srgbClr val="000000">
                      <a:alpha val="43137"/>
                    </a:srgbClr>
                  </a:outerShdw>
                </a:effectLst>
                <a:latin typeface="微软雅黑" pitchFamily="34" charset="-122"/>
                <a:ea typeface="微软雅黑" pitchFamily="34" charset="-122"/>
              </a:rPr>
              <a:t>的（从用例传向执行者）</a:t>
            </a:r>
          </a:p>
        </p:txBody>
      </p:sp>
      <p:pic>
        <p:nvPicPr>
          <p:cNvPr id="14131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0900" y="3646488"/>
            <a:ext cx="28765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箭头连接符 6"/>
          <p:cNvCxnSpPr>
            <a:cxnSpLocks noChangeShapeType="1"/>
          </p:cNvCxnSpPr>
          <p:nvPr/>
        </p:nvCxnSpPr>
        <p:spPr bwMode="auto">
          <a:xfrm flipH="1" flipV="1">
            <a:off x="6516688" y="4076700"/>
            <a:ext cx="1008062" cy="1081088"/>
          </a:xfrm>
          <a:prstGeom prst="straightConnector1">
            <a:avLst/>
          </a:prstGeom>
          <a:noFill/>
          <a:ln w="508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8" name="标题 7"/>
          <p:cNvSpPr>
            <a:spLocks noGrp="1"/>
          </p:cNvSpPr>
          <p:nvPr>
            <p:ph type="title"/>
          </p:nvPr>
        </p:nvSpPr>
        <p:spPr/>
        <p:txBody>
          <a:bodyPr/>
          <a:lstStyle/>
          <a:p>
            <a:pPr>
              <a:defRPr/>
            </a:pPr>
            <a:r>
              <a:rPr lang="zh-CN" altLang="en-US" sz="32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可采用有向边的另一种特殊情况</a:t>
            </a:r>
            <a:endParaRPr lang="zh-CN" altLang="en-US" sz="3200" b="0" dirty="0">
              <a:latin typeface="宋体" panose="02010600030101010101" pitchFamily="2" charset="-122"/>
              <a:ea typeface="宋体" panose="02010600030101010101" pitchFamily="2"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sz="3600" b="0" smtClean="0">
                <a:latin typeface="宋体" panose="02010600030101010101" pitchFamily="2" charset="-122"/>
                <a:ea typeface="宋体" panose="02010600030101010101" pitchFamily="2" charset="-122"/>
              </a:rPr>
              <a:t>小结：软件需求的表示方法</a:t>
            </a:r>
            <a:endParaRPr lang="zh-CN" altLang="en-GB" sz="1800" b="0" smtClean="0">
              <a:latin typeface="宋体" panose="02010600030101010101" pitchFamily="2" charset="-122"/>
              <a:ea typeface="宋体" panose="02010600030101010101" pitchFamily="2" charset="-122"/>
            </a:endParaRPr>
          </a:p>
        </p:txBody>
      </p:sp>
      <p:graphicFrame>
        <p:nvGraphicFramePr>
          <p:cNvPr id="5" name="图示 4"/>
          <p:cNvGraphicFramePr/>
          <p:nvPr/>
        </p:nvGraphicFramePr>
        <p:xfrm>
          <a:off x="571472" y="1571612"/>
          <a:ext cx="8072494" cy="46434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灯片编号占位符 1"/>
          <p:cNvSpPr txBox="1">
            <a:spLocks/>
          </p:cNvSpPr>
          <p:nvPr/>
        </p:nvSpPr>
        <p:spPr bwMode="auto">
          <a:xfrm>
            <a:off x="7010400" y="6308725"/>
            <a:ext cx="2133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9"/>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10"/>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11"/>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gn="r">
              <a:lnSpc>
                <a:spcPct val="100000"/>
              </a:lnSpc>
              <a:buClr>
                <a:srgbClr val="3333CC"/>
              </a:buClr>
              <a:buFontTx/>
              <a:buNone/>
            </a:pPr>
            <a:fld id="{A81DC516-000C-4C1F-A2E6-306207A4138C}" type="slidenum">
              <a:rPr lang="zh-CN" altLang="en-US" sz="1600">
                <a:solidFill>
                  <a:srgbClr val="000066"/>
                </a:solidFill>
                <a:latin typeface="Tahoma" panose="020B0604030504040204" pitchFamily="34" charset="0"/>
              </a:rPr>
              <a:pPr algn="r">
                <a:lnSpc>
                  <a:spcPct val="100000"/>
                </a:lnSpc>
                <a:buClr>
                  <a:srgbClr val="3333CC"/>
                </a:buClr>
                <a:buFontTx/>
                <a:buNone/>
              </a:pPr>
              <a:t>59</a:t>
            </a:fld>
            <a:endParaRPr lang="en-US" altLang="zh-CN" sz="1600">
              <a:solidFill>
                <a:srgbClr val="000066"/>
              </a:solidFill>
              <a:latin typeface="Tahoma" panose="020B0604030504040204" pitchFamily="34" charset="0"/>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smtClean="0"/>
              <a:t>如何做需求分析</a:t>
            </a:r>
          </a:p>
        </p:txBody>
      </p:sp>
      <p:sp>
        <p:nvSpPr>
          <p:cNvPr id="83971"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6CE0382F-7D69-4E7A-84A3-02FB4290E05B}" type="slidenum">
              <a:rPr lang="zh-CN" altLang="en-US" sz="1600">
                <a:latin typeface="微软雅黑" panose="020B0503020204020204" pitchFamily="34" charset="-122"/>
                <a:ea typeface="微软雅黑" panose="020B0503020204020204" pitchFamily="34" charset="-122"/>
              </a:rPr>
              <a:pPr/>
              <a:t>6</a:t>
            </a:fld>
            <a:endParaRPr lang="en-US" altLang="zh-CN" sz="1600">
              <a:latin typeface="微软雅黑" panose="020B0503020204020204" pitchFamily="34" charset="-122"/>
              <a:ea typeface="微软雅黑" panose="020B0503020204020204" pitchFamily="34" charset="-122"/>
            </a:endParaRPr>
          </a:p>
        </p:txBody>
      </p:sp>
      <p:pic>
        <p:nvPicPr>
          <p:cNvPr id="83972" name="Picture 2" descr="在这里插入图片描述"/>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36625" y="1484313"/>
            <a:ext cx="7219950" cy="4687887"/>
          </a:xfr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F2968411-74CB-446C-8439-CE2DA35FE2F6}"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60</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457200" y="1196975"/>
            <a:ext cx="8362950" cy="4830763"/>
          </a:xfrm>
          <a:prstGeom prst="rect">
            <a:avLst/>
          </a:prstGeom>
          <a:noFill/>
          <a:ln w="9525">
            <a:noFill/>
            <a:miter lim="800000"/>
            <a:headEnd/>
            <a:tailEnd/>
          </a:ln>
          <a:effectLst/>
        </p:spPr>
        <p:txBody>
          <a:bodyPr/>
          <a:lstStyle>
            <a:lvl1pPr marL="457200" indent="-457200" algn="l" rtl="0" eaLnBrk="0" fontAlgn="base" hangingPunct="0">
              <a:lnSpc>
                <a:spcPct val="120000"/>
              </a:lnSpc>
              <a:spcBef>
                <a:spcPct val="20000"/>
              </a:spcBef>
              <a:spcAft>
                <a:spcPct val="0"/>
              </a:spcAft>
              <a:buClr>
                <a:schemeClr val="accent2"/>
              </a:buClr>
              <a:buFont typeface="Wingdings" pitchFamily="2" charset="2"/>
              <a:buChar char="p"/>
              <a:defRPr kumimoji="1" sz="3200" b="1">
                <a:solidFill>
                  <a:schemeClr val="tx1"/>
                </a:solidFill>
                <a:latin typeface="+mn-lt"/>
                <a:ea typeface="+mn-ea"/>
                <a:cs typeface="+mn-cs"/>
              </a:defRPr>
            </a:lvl1pPr>
            <a:lvl2pPr marL="990600" indent="-354013" algn="l" rtl="0" eaLnBrk="0" fontAlgn="base" hangingPunct="0">
              <a:lnSpc>
                <a:spcPct val="120000"/>
              </a:lnSpc>
              <a:spcBef>
                <a:spcPct val="20000"/>
              </a:spcBef>
              <a:spcAft>
                <a:spcPct val="0"/>
              </a:spcAft>
              <a:buClr>
                <a:schemeClr val="folHlink"/>
              </a:buClr>
              <a:buFont typeface="Wingdings" pitchFamily="2" charset="2"/>
              <a:buBlip>
                <a:blip r:embed="rId3"/>
              </a:buBlip>
              <a:defRPr kumimoji="1" sz="2800" b="1">
                <a:solidFill>
                  <a:schemeClr val="tx1"/>
                </a:solidFill>
                <a:latin typeface="楷体_GB2312" pitchFamily="49" charset="-122"/>
                <a:ea typeface="楷体_GB2312" pitchFamily="49" charset="-122"/>
              </a:defRPr>
            </a:lvl2pPr>
            <a:lvl3pPr marL="1619250" indent="-354013" algn="l" rtl="0" eaLnBrk="0" fontAlgn="base" hangingPunct="0">
              <a:lnSpc>
                <a:spcPct val="120000"/>
              </a:lnSpc>
              <a:spcBef>
                <a:spcPct val="20000"/>
              </a:spcBef>
              <a:spcAft>
                <a:spcPct val="0"/>
              </a:spcAft>
              <a:buClr>
                <a:schemeClr val="accent2"/>
              </a:buClr>
              <a:buBlip>
                <a:blip r:embed="rId4"/>
              </a:buBlip>
              <a:defRPr kumimoji="1" sz="2400" b="1">
                <a:solidFill>
                  <a:schemeClr val="tx1"/>
                </a:solidFill>
                <a:latin typeface="+mn-lt"/>
                <a:ea typeface="+mn-ea"/>
              </a:defRPr>
            </a:lvl3pPr>
            <a:lvl4pPr marL="2152650" indent="-315913" algn="l" rtl="0" eaLnBrk="0" fontAlgn="base" hangingPunct="0">
              <a:lnSpc>
                <a:spcPct val="120000"/>
              </a:lnSpc>
              <a:spcBef>
                <a:spcPct val="20000"/>
              </a:spcBef>
              <a:spcAft>
                <a:spcPct val="0"/>
              </a:spcAft>
              <a:buClr>
                <a:schemeClr val="accent2"/>
              </a:buClr>
              <a:buBlip>
                <a:blip r:embed="rId5"/>
              </a:buBlip>
              <a:defRPr kumimoji="1" sz="2000" b="1">
                <a:solidFill>
                  <a:schemeClr val="tx1"/>
                </a:solidFill>
                <a:latin typeface="+mn-lt"/>
                <a:ea typeface="+mn-ea"/>
              </a:defRPr>
            </a:lvl4pPr>
            <a:lvl5pPr marL="26098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5pPr>
            <a:lvl6pPr marL="30670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6pPr>
            <a:lvl7pPr marL="35242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7pPr>
            <a:lvl8pPr marL="39814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8pPr>
            <a:lvl9pPr marL="4438650" indent="-269875" algn="l" rtl="0" eaLnBrk="0" fontAlgn="base" hangingPunct="0">
              <a:lnSpc>
                <a:spcPct val="120000"/>
              </a:lnSpc>
              <a:spcBef>
                <a:spcPct val="20000"/>
              </a:spcBef>
              <a:spcAft>
                <a:spcPct val="0"/>
              </a:spcAft>
              <a:buClr>
                <a:schemeClr val="accent2"/>
              </a:buClr>
              <a:buBlip>
                <a:blip r:embed="rId6"/>
              </a:buBlip>
              <a:defRPr kumimoji="1" b="1">
                <a:solidFill>
                  <a:schemeClr val="tx1"/>
                </a:solidFill>
                <a:latin typeface="+mn-lt"/>
                <a:ea typeface="+mn-ea"/>
              </a:defRPr>
            </a:lvl9pPr>
          </a:lstStyle>
          <a:p>
            <a:pPr marL="720000" eaLnBrk="1">
              <a:lnSpc>
                <a:spcPct val="150000"/>
              </a:lnSpc>
              <a:buClr>
                <a:srgbClr val="3333CC"/>
              </a:buClr>
              <a:defRPr/>
            </a:pPr>
            <a:r>
              <a:rPr lang="zh-CN" altLang="en-US" sz="2800" dirty="0">
                <a:effectLst>
                  <a:outerShdw blurRad="38100" dist="38100" dir="2700000" algn="tl">
                    <a:srgbClr val="000000">
                      <a:alpha val="43137"/>
                    </a:srgbClr>
                  </a:outerShdw>
                </a:effectLst>
                <a:latin typeface="楷体" pitchFamily="49" charset="-122"/>
                <a:ea typeface="楷体" pitchFamily="49" charset="-122"/>
              </a:rPr>
              <a:t>假如“控制者”是一种特殊的“观察者”，可在它们之间引入继承关系</a:t>
            </a:r>
            <a:endParaRPr lang="en-US" altLang="zh-CN" sz="2800" dirty="0">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50000"/>
              </a:lnSpc>
              <a:buClr>
                <a:srgbClr val="3333CC"/>
              </a:buClr>
              <a:defRPr/>
            </a:pPr>
            <a:r>
              <a:rPr lang="zh-CN" altLang="en-US" sz="2400"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因为</a:t>
            </a:r>
            <a:r>
              <a:rPr lang="zh-CN" altLang="en-US" sz="2400"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控制者</a:t>
            </a:r>
            <a:r>
              <a:rPr lang="zh-CN" altLang="en-US" sz="2400" dirty="0">
                <a:effectLst>
                  <a:outerShdw blurRad="38100" dist="38100" dir="2700000" algn="tl">
                    <a:srgbClr val="000000">
                      <a:alpha val="43137"/>
                    </a:srgbClr>
                  </a:outerShdw>
                </a:effectLst>
                <a:latin typeface="楷体" pitchFamily="49" charset="-122"/>
                <a:ea typeface="楷体" pitchFamily="49" charset="-122"/>
              </a:rPr>
              <a:t>”</a:t>
            </a:r>
            <a:r>
              <a:rPr lang="zh-CN" altLang="en-US" sz="2400"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继承</a:t>
            </a:r>
            <a:r>
              <a:rPr lang="zh-CN" altLang="en-US" sz="2400"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观察者</a:t>
            </a:r>
            <a:r>
              <a:rPr lang="zh-CN" altLang="en-US" sz="2400" dirty="0">
                <a:effectLst>
                  <a:outerShdw blurRad="38100" dist="38100" dir="2700000" algn="tl">
                    <a:srgbClr val="000000">
                      <a:alpha val="43137"/>
                    </a:srgbClr>
                  </a:outerShdw>
                </a:effectLst>
                <a:latin typeface="楷体" pitchFamily="49" charset="-122"/>
                <a:ea typeface="楷体" pitchFamily="49" charset="-122"/>
              </a:rPr>
              <a:t>”，</a:t>
            </a:r>
            <a:r>
              <a:rPr lang="zh-CN" altLang="en-US" sz="2400"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控制者</a:t>
            </a:r>
            <a:r>
              <a:rPr lang="zh-CN" altLang="en-US" sz="2400" dirty="0">
                <a:effectLst>
                  <a:outerShdw blurRad="38100" dist="38100" dir="2700000" algn="tl">
                    <a:srgbClr val="000000">
                      <a:alpha val="43137"/>
                    </a:srgbClr>
                  </a:outerShdw>
                </a:effectLst>
                <a:latin typeface="楷体" pitchFamily="49" charset="-122"/>
                <a:ea typeface="楷体" pitchFamily="49" charset="-122"/>
              </a:rPr>
              <a:t>”</a:t>
            </a:r>
            <a:r>
              <a:rPr lang="zh-CN" altLang="en-US" sz="2400"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与</a:t>
            </a:r>
            <a:r>
              <a:rPr lang="zh-CN" altLang="en-US" sz="2400"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观察漫游过程</a:t>
            </a:r>
            <a:r>
              <a:rPr lang="zh-CN" altLang="en-US" sz="2400" dirty="0">
                <a:effectLst>
                  <a:outerShdw blurRad="38100" dist="38100" dir="2700000" algn="tl">
                    <a:srgbClr val="000000">
                      <a:alpha val="43137"/>
                    </a:srgbClr>
                  </a:outerShdw>
                </a:effectLst>
                <a:latin typeface="楷体" pitchFamily="49" charset="-122"/>
                <a:ea typeface="楷体" pitchFamily="49" charset="-122"/>
              </a:rPr>
              <a:t>”</a:t>
            </a:r>
            <a:r>
              <a:rPr lang="zh-CN" altLang="en-US" sz="2400"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用例之间的关系就不必显式表示</a:t>
            </a:r>
          </a:p>
        </p:txBody>
      </p:sp>
      <p:pic>
        <p:nvPicPr>
          <p:cNvPr id="14438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3789363"/>
            <a:ext cx="28765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title"/>
          </p:nvPr>
        </p:nvSpPr>
        <p:spPr/>
        <p:txBody>
          <a:bodyPr/>
          <a:lstStyle/>
          <a:p>
            <a:pPr>
              <a:defRPr/>
            </a:pPr>
            <a:r>
              <a:rPr lang="zh-CN" altLang="en-US" sz="32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在执行者之间引入继承关系</a:t>
            </a:r>
          </a:p>
        </p:txBody>
      </p:sp>
      <p:sp>
        <p:nvSpPr>
          <p:cNvPr id="3" name="乘号 2"/>
          <p:cNvSpPr/>
          <p:nvPr/>
        </p:nvSpPr>
        <p:spPr bwMode="auto">
          <a:xfrm>
            <a:off x="1327150" y="4437063"/>
            <a:ext cx="652463" cy="865187"/>
          </a:xfrm>
          <a:prstGeom prst="mathMultiply">
            <a:avLst/>
          </a:prstGeom>
          <a:noFill/>
          <a:ln w="38100" cap="flat" cmpd="sng" algn="ctr">
            <a:solidFill>
              <a:srgbClr val="FF0000"/>
            </a:solidFill>
            <a:prstDash val="solid"/>
            <a:round/>
            <a:headEnd type="none" w="med" len="med"/>
            <a:tailEnd type="none" w="med" len="med"/>
          </a:ln>
          <a:effectLst/>
        </p:spPr>
        <p:txBody>
          <a:bodyPr/>
          <a:lstStyle/>
          <a:p>
            <a:pPr>
              <a:spcBef>
                <a:spcPct val="20000"/>
              </a:spcBef>
              <a:buClr>
                <a:schemeClr val="accent2"/>
              </a:buClr>
              <a:buFontTx/>
              <a:buChar char="•"/>
              <a:defRPr/>
            </a:pPr>
            <a:endParaRPr lang="zh-CN" altLang="en-US">
              <a:ea typeface="+mn-ea"/>
            </a:endParaRPr>
          </a:p>
        </p:txBody>
      </p:sp>
      <p:sp>
        <p:nvSpPr>
          <p:cNvPr id="4" name="右箭头 3"/>
          <p:cNvSpPr>
            <a:spLocks noChangeArrowheads="1"/>
          </p:cNvSpPr>
          <p:nvPr/>
        </p:nvSpPr>
        <p:spPr bwMode="auto">
          <a:xfrm>
            <a:off x="3563938" y="4724400"/>
            <a:ext cx="1008062" cy="504825"/>
          </a:xfrm>
          <a:prstGeom prst="rightArrow">
            <a:avLst>
              <a:gd name="adj1" fmla="val 50000"/>
              <a:gd name="adj2" fmla="val 49847"/>
            </a:avLst>
          </a:prstGeom>
          <a:noFill/>
          <a:ln w="508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Char char="•"/>
            </a:pPr>
            <a:endParaRPr lang="zh-CN" altLang="en-US" sz="2400" b="0">
              <a:latin typeface="Tahoma" panose="020B0604030504040204" pitchFamily="34" charset="0"/>
            </a:endParaRPr>
          </a:p>
        </p:txBody>
      </p:sp>
      <p:pic>
        <p:nvPicPr>
          <p:cNvPr id="130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2063" y="3644900"/>
            <a:ext cx="30289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a:spLocks noChangeArrowheads="1"/>
          </p:cNvSpPr>
          <p:nvPr/>
        </p:nvSpPr>
        <p:spPr bwMode="auto">
          <a:xfrm>
            <a:off x="5265738" y="4797425"/>
            <a:ext cx="365125" cy="719138"/>
          </a:xfrm>
          <a:prstGeom prst="rect">
            <a:avLst/>
          </a:prstGeom>
          <a:noFill/>
          <a:ln w="38100"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Char char="•"/>
            </a:pPr>
            <a:endParaRPr lang="zh-CN" altLang="en-US" sz="2400" b="0">
              <a:latin typeface="Tahoma" panose="020B0604030504040204" pitchFamily="34" charset="0"/>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130050"/>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sz="3600" b="0" smtClean="0">
                <a:latin typeface="宋体" panose="02010600030101010101" pitchFamily="2" charset="-122"/>
                <a:ea typeface="宋体" panose="02010600030101010101" pitchFamily="2" charset="-122"/>
              </a:rPr>
              <a:t>总结：软件需求的表示方法</a:t>
            </a:r>
            <a:endParaRPr lang="zh-CN" altLang="en-GB" sz="1800" b="0" smtClean="0">
              <a:latin typeface="宋体" panose="02010600030101010101" pitchFamily="2" charset="-122"/>
              <a:ea typeface="宋体" panose="02010600030101010101" pitchFamily="2" charset="-122"/>
            </a:endParaRPr>
          </a:p>
        </p:txBody>
      </p:sp>
      <p:graphicFrame>
        <p:nvGraphicFramePr>
          <p:cNvPr id="5" name="图示 4"/>
          <p:cNvGraphicFramePr/>
          <p:nvPr/>
        </p:nvGraphicFramePr>
        <p:xfrm>
          <a:off x="571472" y="1571612"/>
          <a:ext cx="8072494" cy="42336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灯片编号占位符 1"/>
          <p:cNvSpPr txBox="1">
            <a:spLocks/>
          </p:cNvSpPr>
          <p:nvPr/>
        </p:nvSpPr>
        <p:spPr bwMode="auto">
          <a:xfrm>
            <a:off x="7010400" y="6308725"/>
            <a:ext cx="2133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9"/>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10"/>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11"/>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gn="r">
              <a:lnSpc>
                <a:spcPct val="100000"/>
              </a:lnSpc>
              <a:buClr>
                <a:srgbClr val="3333CC"/>
              </a:buClr>
              <a:buFontTx/>
              <a:buNone/>
            </a:pPr>
            <a:fld id="{6162507A-7C63-4F57-A92D-CB870759EFB6}" type="slidenum">
              <a:rPr lang="zh-CN" altLang="en-US" sz="1600">
                <a:solidFill>
                  <a:srgbClr val="000066"/>
                </a:solidFill>
                <a:latin typeface="Tahoma" panose="020B0604030504040204" pitchFamily="34" charset="0"/>
              </a:rPr>
              <a:pPr algn="r">
                <a:lnSpc>
                  <a:spcPct val="100000"/>
                </a:lnSpc>
                <a:buClr>
                  <a:srgbClr val="3333CC"/>
                </a:buClr>
                <a:buFontTx/>
                <a:buNone/>
              </a:pPr>
              <a:t>61</a:t>
            </a:fld>
            <a:endParaRPr lang="en-US" altLang="zh-CN" sz="1600">
              <a:solidFill>
                <a:srgbClr val="000066"/>
              </a:solidFill>
              <a:latin typeface="Tahoma" panose="020B0604030504040204" pitchFamily="34" charset="0"/>
            </a:endParaRPr>
          </a:p>
        </p:txBody>
      </p:sp>
      <p:sp>
        <p:nvSpPr>
          <p:cNvPr id="6" name="圆角矩形标注 5"/>
          <p:cNvSpPr/>
          <p:nvPr/>
        </p:nvSpPr>
        <p:spPr bwMode="auto">
          <a:xfrm>
            <a:off x="6516688" y="5373688"/>
            <a:ext cx="2087562" cy="647700"/>
          </a:xfrm>
          <a:prstGeom prst="wedgeRoundRectCallout">
            <a:avLst>
              <a:gd name="adj1" fmla="val -55401"/>
              <a:gd name="adj2" fmla="val -127665"/>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spcBef>
                <a:spcPts val="500"/>
              </a:spcBef>
              <a:buClr>
                <a:schemeClr val="accent2"/>
              </a:buClr>
              <a:defRPr/>
            </a:pPr>
            <a:r>
              <a:rPr lang="en-US" altLang="zh-CN" sz="2800" b="1" dirty="0">
                <a:solidFill>
                  <a:srgbClr val="FF0000"/>
                </a:solidFill>
                <a:effectLst>
                  <a:outerShdw blurRad="38100" dist="38100" dir="2700000" algn="tl">
                    <a:srgbClr val="000000">
                      <a:alpha val="43137"/>
                    </a:srgbClr>
                  </a:outerShdw>
                </a:effectLst>
                <a:latin typeface="楷体" pitchFamily="49" charset="-122"/>
                <a:ea typeface="楷体" pitchFamily="49" charset="-122"/>
              </a:rPr>
              <a:t>UML</a:t>
            </a:r>
            <a:r>
              <a:rPr lang="zh-CN" altLang="en-US" sz="2800" b="1" dirty="0">
                <a:solidFill>
                  <a:srgbClr val="FF0000"/>
                </a:solidFill>
                <a:effectLst>
                  <a:outerShdw blurRad="38100" dist="38100" dir="2700000" algn="tl">
                    <a:srgbClr val="000000">
                      <a:alpha val="43137"/>
                    </a:srgbClr>
                  </a:outerShdw>
                </a:effectLst>
                <a:latin typeface="楷体" pitchFamily="49" charset="-122"/>
                <a:ea typeface="楷体" pitchFamily="49" charset="-122"/>
              </a:rPr>
              <a:t>用例图</a:t>
            </a: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zh-CN" altLang="en-US" sz="3600" b="0" smtClean="0">
                <a:latin typeface="宋体" panose="02010600030101010101" pitchFamily="2" charset="-122"/>
                <a:ea typeface="宋体" panose="02010600030101010101" pitchFamily="2" charset="-122"/>
              </a:rPr>
              <a:t>总结：软件需求的表示方法</a:t>
            </a:r>
            <a:endParaRPr lang="zh-CN" altLang="en-GB" sz="1800" b="0" smtClean="0">
              <a:latin typeface="宋体" panose="02010600030101010101" pitchFamily="2" charset="-122"/>
              <a:ea typeface="宋体" panose="02010600030101010101" pitchFamily="2" charset="-122"/>
            </a:endParaRPr>
          </a:p>
        </p:txBody>
      </p:sp>
      <p:sp>
        <p:nvSpPr>
          <p:cNvPr id="4" name="灯片编号占位符 1"/>
          <p:cNvSpPr txBox="1">
            <a:spLocks/>
          </p:cNvSpPr>
          <p:nvPr/>
        </p:nvSpPr>
        <p:spPr bwMode="auto">
          <a:xfrm>
            <a:off x="7010400" y="6308725"/>
            <a:ext cx="2133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4"/>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5"/>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gn="r">
              <a:lnSpc>
                <a:spcPct val="100000"/>
              </a:lnSpc>
              <a:buClr>
                <a:srgbClr val="3333CC"/>
              </a:buClr>
              <a:buFontTx/>
              <a:buNone/>
            </a:pPr>
            <a:fld id="{F4ECCA1F-3FD3-47E8-B0EA-D8C24F149C42}" type="slidenum">
              <a:rPr lang="zh-CN" altLang="en-US" sz="1600">
                <a:solidFill>
                  <a:srgbClr val="000066"/>
                </a:solidFill>
                <a:latin typeface="Tahoma" panose="020B0604030504040204" pitchFamily="34" charset="0"/>
              </a:rPr>
              <a:pPr algn="r">
                <a:lnSpc>
                  <a:spcPct val="100000"/>
                </a:lnSpc>
                <a:buClr>
                  <a:srgbClr val="3333CC"/>
                </a:buClr>
                <a:buFontTx/>
                <a:buNone/>
              </a:pPr>
              <a:t>62</a:t>
            </a:fld>
            <a:endParaRPr lang="en-US" altLang="zh-CN" sz="1600">
              <a:solidFill>
                <a:srgbClr val="000066"/>
              </a:solidFill>
              <a:latin typeface="Tahoma" panose="020B0604030504040204" pitchFamily="34" charset="0"/>
            </a:endParaRPr>
          </a:p>
        </p:txBody>
      </p:sp>
      <p:grpSp>
        <p:nvGrpSpPr>
          <p:cNvPr id="147460" name="组合 6"/>
          <p:cNvGrpSpPr>
            <a:grpSpLocks/>
          </p:cNvGrpSpPr>
          <p:nvPr/>
        </p:nvGrpSpPr>
        <p:grpSpPr bwMode="auto">
          <a:xfrm>
            <a:off x="363538" y="1700213"/>
            <a:ext cx="1544637" cy="1512887"/>
            <a:chOff x="611560" y="5013176"/>
            <a:chExt cx="1545133" cy="1512168"/>
          </a:xfrm>
        </p:grpSpPr>
        <p:grpSp>
          <p:nvGrpSpPr>
            <p:cNvPr id="147463" name="组合 7"/>
            <p:cNvGrpSpPr>
              <a:grpSpLocks/>
            </p:cNvGrpSpPr>
            <p:nvPr/>
          </p:nvGrpSpPr>
          <p:grpSpPr bwMode="auto">
            <a:xfrm>
              <a:off x="1043608" y="5013176"/>
              <a:ext cx="1113085" cy="1080120"/>
              <a:chOff x="3707904" y="1916832"/>
              <a:chExt cx="5073525" cy="4032448"/>
            </a:xfrm>
          </p:grpSpPr>
          <p:sp>
            <p:nvSpPr>
              <p:cNvPr id="15" name="Homepage"/>
              <p:cNvSpPr>
                <a:spLocks noEditPoints="1" noChangeArrowheads="1"/>
              </p:cNvSpPr>
              <p:nvPr/>
            </p:nvSpPr>
            <p:spPr bwMode="auto">
              <a:xfrm>
                <a:off x="3707407" y="1916832"/>
                <a:ext cx="5074022" cy="403413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10800 h 21600"/>
                  <a:gd name="T14" fmla="*/ 999 w 21600"/>
                  <a:gd name="T15" fmla="*/ 12174 h 21600"/>
                  <a:gd name="T16" fmla="*/ 20813 w 21600"/>
                  <a:gd name="T17" fmla="*/ 17149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251" y="7101"/>
                    </a:moveTo>
                    <a:lnTo>
                      <a:pt x="5251" y="11160"/>
                    </a:lnTo>
                    <a:lnTo>
                      <a:pt x="16306" y="11160"/>
                    </a:lnTo>
                    <a:lnTo>
                      <a:pt x="16306" y="7052"/>
                    </a:lnTo>
                    <a:lnTo>
                      <a:pt x="16901" y="6561"/>
                    </a:lnTo>
                    <a:lnTo>
                      <a:pt x="15264" y="5236"/>
                    </a:lnTo>
                    <a:lnTo>
                      <a:pt x="15264" y="1636"/>
                    </a:lnTo>
                    <a:lnTo>
                      <a:pt x="13478" y="1636"/>
                    </a:lnTo>
                    <a:lnTo>
                      <a:pt x="13478" y="3698"/>
                    </a:lnTo>
                    <a:lnTo>
                      <a:pt x="11182" y="1669"/>
                    </a:lnTo>
                    <a:lnTo>
                      <a:pt x="4847" y="6561"/>
                    </a:lnTo>
                    <a:lnTo>
                      <a:pt x="5251" y="7101"/>
                    </a:lnTo>
                    <a:close/>
                  </a:path>
                  <a:path w="21600" h="21600" extrusionOk="0">
                    <a:moveTo>
                      <a:pt x="9396" y="11160"/>
                    </a:moveTo>
                    <a:lnTo>
                      <a:pt x="9396" y="7772"/>
                    </a:lnTo>
                    <a:lnTo>
                      <a:pt x="11820" y="7772"/>
                    </a:lnTo>
                    <a:lnTo>
                      <a:pt x="11820" y="11160"/>
                    </a:lnTo>
                    <a:lnTo>
                      <a:pt x="9396" y="11160"/>
                    </a:lnTo>
                    <a:close/>
                  </a:path>
                </a:pathLst>
              </a:custGeom>
              <a:solidFill>
                <a:srgbClr val="D8EBB3"/>
              </a:solidFill>
              <a:ln w="9525">
                <a:solidFill>
                  <a:srgbClr val="000000"/>
                </a:solidFill>
                <a:miter lim="800000"/>
                <a:headEnd/>
                <a:tailEnd/>
              </a:ln>
              <a:effectLst>
                <a:outerShdw dist="107763" dir="2700000" algn="ctr" rotWithShape="0">
                  <a:schemeClr val="tx2"/>
                </a:outerShdw>
              </a:effectLst>
            </p:spPr>
            <p:txBody>
              <a:bodyPr/>
              <a:lstStyle/>
              <a:p>
                <a:pPr>
                  <a:spcBef>
                    <a:spcPct val="20000"/>
                  </a:spcBef>
                  <a:buClr>
                    <a:schemeClr val="accent2"/>
                  </a:buClr>
                  <a:buFontTx/>
                  <a:buChar char="•"/>
                  <a:defRPr/>
                </a:pPr>
                <a:endParaRPr lang="zh-CN" altLang="en-US">
                  <a:ea typeface="+mn-ea"/>
                </a:endParaRPr>
              </a:p>
            </p:txBody>
          </p:sp>
          <p:pic>
            <p:nvPicPr>
              <p:cNvPr id="147471" name="Picture 2" descr="C:\Users\Administrator\Desktop\capture00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3089" y="2060848"/>
                <a:ext cx="49053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7464" name="组合 8"/>
            <p:cNvGrpSpPr>
              <a:grpSpLocks/>
            </p:cNvGrpSpPr>
            <p:nvPr/>
          </p:nvGrpSpPr>
          <p:grpSpPr bwMode="auto">
            <a:xfrm>
              <a:off x="827584" y="5229200"/>
              <a:ext cx="1113085" cy="1080120"/>
              <a:chOff x="3707904" y="1916832"/>
              <a:chExt cx="5073525" cy="4032448"/>
            </a:xfrm>
          </p:grpSpPr>
          <p:sp>
            <p:nvSpPr>
              <p:cNvPr id="13" name="Homepage"/>
              <p:cNvSpPr>
                <a:spLocks noEditPoints="1" noChangeArrowheads="1"/>
              </p:cNvSpPr>
              <p:nvPr/>
            </p:nvSpPr>
            <p:spPr bwMode="auto">
              <a:xfrm>
                <a:off x="3707653" y="1915985"/>
                <a:ext cx="5074022" cy="403413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10800 h 21600"/>
                  <a:gd name="T14" fmla="*/ 999 w 21600"/>
                  <a:gd name="T15" fmla="*/ 12174 h 21600"/>
                  <a:gd name="T16" fmla="*/ 20813 w 21600"/>
                  <a:gd name="T17" fmla="*/ 17149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251" y="7101"/>
                    </a:moveTo>
                    <a:lnTo>
                      <a:pt x="5251" y="11160"/>
                    </a:lnTo>
                    <a:lnTo>
                      <a:pt x="16306" y="11160"/>
                    </a:lnTo>
                    <a:lnTo>
                      <a:pt x="16306" y="7052"/>
                    </a:lnTo>
                    <a:lnTo>
                      <a:pt x="16901" y="6561"/>
                    </a:lnTo>
                    <a:lnTo>
                      <a:pt x="15264" y="5236"/>
                    </a:lnTo>
                    <a:lnTo>
                      <a:pt x="15264" y="1636"/>
                    </a:lnTo>
                    <a:lnTo>
                      <a:pt x="13478" y="1636"/>
                    </a:lnTo>
                    <a:lnTo>
                      <a:pt x="13478" y="3698"/>
                    </a:lnTo>
                    <a:lnTo>
                      <a:pt x="11182" y="1669"/>
                    </a:lnTo>
                    <a:lnTo>
                      <a:pt x="4847" y="6561"/>
                    </a:lnTo>
                    <a:lnTo>
                      <a:pt x="5251" y="7101"/>
                    </a:lnTo>
                    <a:close/>
                  </a:path>
                  <a:path w="21600" h="21600" extrusionOk="0">
                    <a:moveTo>
                      <a:pt x="9396" y="11160"/>
                    </a:moveTo>
                    <a:lnTo>
                      <a:pt x="9396" y="7772"/>
                    </a:lnTo>
                    <a:lnTo>
                      <a:pt x="11820" y="7772"/>
                    </a:lnTo>
                    <a:lnTo>
                      <a:pt x="11820" y="11160"/>
                    </a:lnTo>
                    <a:lnTo>
                      <a:pt x="9396" y="11160"/>
                    </a:lnTo>
                    <a:close/>
                  </a:path>
                </a:pathLst>
              </a:custGeom>
              <a:solidFill>
                <a:srgbClr val="D8EBB3"/>
              </a:solidFill>
              <a:ln w="9525">
                <a:solidFill>
                  <a:srgbClr val="000000"/>
                </a:solidFill>
                <a:miter lim="800000"/>
                <a:headEnd/>
                <a:tailEnd/>
              </a:ln>
              <a:effectLst>
                <a:outerShdw dist="107763" dir="2700000" algn="ctr" rotWithShape="0">
                  <a:schemeClr val="tx2"/>
                </a:outerShdw>
              </a:effectLst>
            </p:spPr>
            <p:txBody>
              <a:bodyPr/>
              <a:lstStyle/>
              <a:p>
                <a:pPr>
                  <a:spcBef>
                    <a:spcPct val="20000"/>
                  </a:spcBef>
                  <a:buClr>
                    <a:schemeClr val="accent2"/>
                  </a:buClr>
                  <a:buFontTx/>
                  <a:buChar char="•"/>
                  <a:defRPr/>
                </a:pPr>
                <a:endParaRPr lang="zh-CN" altLang="en-US">
                  <a:ea typeface="+mn-ea"/>
                </a:endParaRPr>
              </a:p>
            </p:txBody>
          </p:sp>
          <p:pic>
            <p:nvPicPr>
              <p:cNvPr id="147469" name="Picture 2" descr="C:\Users\Administrator\Desktop\capture00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3089" y="2060848"/>
                <a:ext cx="49053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7465" name="组合 9"/>
            <p:cNvGrpSpPr>
              <a:grpSpLocks/>
            </p:cNvGrpSpPr>
            <p:nvPr/>
          </p:nvGrpSpPr>
          <p:grpSpPr bwMode="auto">
            <a:xfrm>
              <a:off x="611560" y="5445224"/>
              <a:ext cx="1113085" cy="1080120"/>
              <a:chOff x="3707904" y="1916832"/>
              <a:chExt cx="5073525" cy="4032448"/>
            </a:xfrm>
          </p:grpSpPr>
          <p:sp>
            <p:nvSpPr>
              <p:cNvPr id="11" name="Homepage"/>
              <p:cNvSpPr>
                <a:spLocks noEditPoints="1" noChangeArrowheads="1"/>
              </p:cNvSpPr>
              <p:nvPr/>
            </p:nvSpPr>
            <p:spPr bwMode="auto">
              <a:xfrm>
                <a:off x="3707904" y="1915142"/>
                <a:ext cx="5074022" cy="403413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10800 h 21600"/>
                  <a:gd name="T14" fmla="*/ 999 w 21600"/>
                  <a:gd name="T15" fmla="*/ 12174 h 21600"/>
                  <a:gd name="T16" fmla="*/ 20813 w 21600"/>
                  <a:gd name="T17" fmla="*/ 17149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5251" y="7101"/>
                    </a:moveTo>
                    <a:lnTo>
                      <a:pt x="5251" y="11160"/>
                    </a:lnTo>
                    <a:lnTo>
                      <a:pt x="16306" y="11160"/>
                    </a:lnTo>
                    <a:lnTo>
                      <a:pt x="16306" y="7052"/>
                    </a:lnTo>
                    <a:lnTo>
                      <a:pt x="16901" y="6561"/>
                    </a:lnTo>
                    <a:lnTo>
                      <a:pt x="15264" y="5236"/>
                    </a:lnTo>
                    <a:lnTo>
                      <a:pt x="15264" y="1636"/>
                    </a:lnTo>
                    <a:lnTo>
                      <a:pt x="13478" y="1636"/>
                    </a:lnTo>
                    <a:lnTo>
                      <a:pt x="13478" y="3698"/>
                    </a:lnTo>
                    <a:lnTo>
                      <a:pt x="11182" y="1669"/>
                    </a:lnTo>
                    <a:lnTo>
                      <a:pt x="4847" y="6561"/>
                    </a:lnTo>
                    <a:lnTo>
                      <a:pt x="5251" y="7101"/>
                    </a:lnTo>
                    <a:close/>
                  </a:path>
                  <a:path w="21600" h="21600" extrusionOk="0">
                    <a:moveTo>
                      <a:pt x="9396" y="11160"/>
                    </a:moveTo>
                    <a:lnTo>
                      <a:pt x="9396" y="7772"/>
                    </a:lnTo>
                    <a:lnTo>
                      <a:pt x="11820" y="7772"/>
                    </a:lnTo>
                    <a:lnTo>
                      <a:pt x="11820" y="11160"/>
                    </a:lnTo>
                    <a:lnTo>
                      <a:pt x="9396" y="11160"/>
                    </a:lnTo>
                    <a:close/>
                  </a:path>
                </a:pathLst>
              </a:custGeom>
              <a:solidFill>
                <a:srgbClr val="D8EBB3"/>
              </a:solidFill>
              <a:ln w="9525">
                <a:solidFill>
                  <a:srgbClr val="000000"/>
                </a:solidFill>
                <a:miter lim="800000"/>
                <a:headEnd/>
                <a:tailEnd/>
              </a:ln>
              <a:effectLst>
                <a:outerShdw dist="107763" dir="2700000" algn="ctr" rotWithShape="0">
                  <a:schemeClr val="tx2"/>
                </a:outerShdw>
              </a:effectLst>
            </p:spPr>
            <p:txBody>
              <a:bodyPr/>
              <a:lstStyle/>
              <a:p>
                <a:pPr>
                  <a:spcBef>
                    <a:spcPct val="20000"/>
                  </a:spcBef>
                  <a:buClr>
                    <a:schemeClr val="accent2"/>
                  </a:buClr>
                  <a:buFontTx/>
                  <a:buChar char="•"/>
                  <a:defRPr/>
                </a:pPr>
                <a:endParaRPr lang="zh-CN" altLang="en-US">
                  <a:ea typeface="+mn-ea"/>
                </a:endParaRPr>
              </a:p>
            </p:txBody>
          </p:sp>
          <p:pic>
            <p:nvPicPr>
              <p:cNvPr id="147467" name="Picture 2" descr="C:\Users\Administrator\Desktop\capture00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3089" y="2060848"/>
                <a:ext cx="49053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7" name="加号 16"/>
          <p:cNvSpPr/>
          <p:nvPr/>
        </p:nvSpPr>
        <p:spPr bwMode="auto">
          <a:xfrm>
            <a:off x="2339975" y="1955800"/>
            <a:ext cx="863600" cy="866775"/>
          </a:xfrm>
          <a:prstGeom prst="mathPlus">
            <a:avLst/>
          </a:prstGeom>
          <a:noFill/>
          <a:ln w="50800" cap="flat" cmpd="sng" algn="ctr">
            <a:solidFill>
              <a:schemeClr val="tx2"/>
            </a:solidFill>
            <a:prstDash val="solid"/>
            <a:round/>
            <a:headEnd type="none" w="med" len="med"/>
            <a:tailEnd type="none" w="med" len="med"/>
          </a:ln>
          <a:effectLst/>
        </p:spPr>
        <p:txBody>
          <a:bodyPr/>
          <a:lstStyle/>
          <a:p>
            <a:pPr>
              <a:spcBef>
                <a:spcPct val="20000"/>
              </a:spcBef>
              <a:buClr>
                <a:schemeClr val="accent2"/>
              </a:buClr>
              <a:buFontTx/>
              <a:buChar char="•"/>
              <a:defRPr/>
            </a:pPr>
            <a:endParaRPr lang="zh-CN" altLang="en-US">
              <a:ea typeface="+mn-ea"/>
            </a:endParaRPr>
          </a:p>
        </p:txBody>
      </p:sp>
      <p:pic>
        <p:nvPicPr>
          <p:cNvPr id="147462"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1350" y="1773238"/>
            <a:ext cx="5148263" cy="334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zh-CN" altLang="en-US" sz="3200" b="0" smtClean="0">
                <a:latin typeface="宋体" panose="02010600030101010101" pitchFamily="2" charset="-122"/>
                <a:ea typeface="宋体" panose="02010600030101010101" pitchFamily="2" charset="-122"/>
              </a:rPr>
              <a:t>现在，问题演变成</a:t>
            </a:r>
            <a:r>
              <a:rPr lang="en-US" altLang="zh-CN" sz="3200" b="0" smtClean="0">
                <a:latin typeface="宋体" panose="02010600030101010101" pitchFamily="2" charset="-122"/>
                <a:ea typeface="宋体" panose="02010600030101010101" pitchFamily="2" charset="-122"/>
              </a:rPr>
              <a:t>……</a:t>
            </a:r>
            <a:endParaRPr lang="zh-CN" altLang="en-US" sz="3200" b="0" smtClean="0">
              <a:latin typeface="宋体" panose="02010600030101010101" pitchFamily="2" charset="-122"/>
              <a:ea typeface="宋体" panose="02010600030101010101" pitchFamily="2" charset="-122"/>
            </a:endParaRPr>
          </a:p>
        </p:txBody>
      </p:sp>
      <p:sp>
        <p:nvSpPr>
          <p:cNvPr id="160771" name="Rectangle 3"/>
          <p:cNvSpPr>
            <a:spLocks noGrp="1" noChangeArrowheads="1"/>
          </p:cNvSpPr>
          <p:nvPr>
            <p:ph type="body" idx="1"/>
          </p:nvPr>
        </p:nvSpPr>
        <p:spPr>
          <a:xfrm>
            <a:off x="457200" y="1268413"/>
            <a:ext cx="8435975" cy="4903787"/>
          </a:xfrm>
        </p:spPr>
        <p:txBody>
          <a:bodyPr/>
          <a:lstStyle/>
          <a:p>
            <a:pPr marL="720000" eaLnBrk="1">
              <a:lnSpc>
                <a:spcPct val="130000"/>
              </a:lnSpc>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如何确定</a:t>
            </a:r>
            <a:r>
              <a:rPr lang="zh-CN" altLang="en-US" sz="2800" b="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执行者</a:t>
            </a: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endParaRPr lang="en-US" altLang="zh-CN" sz="2800" b="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720000" eaLnBrk="1">
              <a:lnSpc>
                <a:spcPct val="130000"/>
              </a:lnSpc>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如何标识</a:t>
            </a:r>
            <a:r>
              <a:rPr lang="zh-CN" altLang="en-US" sz="2800" b="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用例</a:t>
            </a: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endPar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720000" eaLnBrk="1">
              <a:lnSpc>
                <a:spcPct val="130000"/>
              </a:lnSpc>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如何获取用例的内容（</a:t>
            </a:r>
            <a:r>
              <a:rPr lang="zh-CN" altLang="en-US" sz="2800" b="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交互动作序列</a:t>
            </a: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endPar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720000" eaLnBrk="1">
              <a:lnSpc>
                <a:spcPct val="130000"/>
              </a:lnSpc>
              <a:defRPr/>
            </a:pP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如何确定用例间、执行者间、执行者与用例之间的</a:t>
            </a:r>
            <a:r>
              <a:rPr lang="zh-CN" altLang="en-US" sz="2800" b="0"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关系</a:t>
            </a:r>
            <a:r>
              <a:rPr lang="zh-CN" altLang="en-US"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endParaRPr lang="en-US" altLang="zh-CN" sz="28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8FA76576-04A5-4215-9590-2FE21BFE8999}"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63</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5" name="圆角矩形标注 4"/>
          <p:cNvSpPr/>
          <p:nvPr/>
        </p:nvSpPr>
        <p:spPr bwMode="auto">
          <a:xfrm>
            <a:off x="3276600" y="5157788"/>
            <a:ext cx="4175125" cy="935037"/>
          </a:xfrm>
          <a:prstGeom prst="wedgeRoundRectCallout">
            <a:avLst>
              <a:gd name="adj1" fmla="val -20431"/>
              <a:gd name="adj2" fmla="val -140956"/>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50000"/>
              </a:lnSpc>
              <a:spcBef>
                <a:spcPts val="500"/>
              </a:spcBef>
              <a:buClr>
                <a:srgbClr val="3333CC"/>
              </a:buClr>
              <a:defRPr/>
            </a:pPr>
            <a:r>
              <a:rPr lang="zh-CN" altLang="en-US" sz="2800" b="1"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以上活动的合理次序？</a:t>
            </a:r>
            <a:endParaRPr lang="en-US" altLang="zh-CN" sz="2800" b="1"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395288" y="661988"/>
            <a:ext cx="8229600" cy="685800"/>
          </a:xfrm>
        </p:spPr>
        <p:txBody>
          <a:bodyPr/>
          <a:lstStyle/>
          <a:p>
            <a:r>
              <a:rPr lang="zh-CN" altLang="en-US" sz="3200" b="0" smtClean="0">
                <a:latin typeface="宋体" panose="02010600030101010101" pitchFamily="2" charset="-122"/>
                <a:ea typeface="宋体" panose="02010600030101010101" pitchFamily="2" charset="-122"/>
              </a:rPr>
              <a:t>推荐的需求获取过程模型</a:t>
            </a: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8A65FA76-68F9-4626-8E3A-13B908D25E12}"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64</a:t>
            </a:fld>
            <a:endParaRPr lang="en-US" altLang="zh-CN" sz="1600">
              <a:solidFill>
                <a:srgbClr val="000066"/>
              </a:solidFill>
              <a:latin typeface="微软雅黑" panose="020B0503020204020204" pitchFamily="34" charset="-122"/>
              <a:ea typeface="微软雅黑" panose="020B0503020204020204" pitchFamily="34" charset="-122"/>
            </a:endParaRPr>
          </a:p>
        </p:txBody>
      </p:sp>
      <p:pic>
        <p:nvPicPr>
          <p:cNvPr id="15053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88" y="1347788"/>
            <a:ext cx="68675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标注 7"/>
          <p:cNvSpPr/>
          <p:nvPr/>
        </p:nvSpPr>
        <p:spPr bwMode="auto">
          <a:xfrm>
            <a:off x="395288" y="4891088"/>
            <a:ext cx="2232025" cy="1346200"/>
          </a:xfrm>
          <a:prstGeom prst="wedgeRoundRectCallout">
            <a:avLst>
              <a:gd name="adj1" fmla="val 63755"/>
              <a:gd name="adj2" fmla="val -127633"/>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50000"/>
              </a:lnSpc>
              <a:spcBef>
                <a:spcPts val="500"/>
              </a:spcBef>
              <a:buClr>
                <a:srgbClr val="3333CC"/>
              </a:buClr>
              <a:defRPr/>
            </a:pPr>
            <a:r>
              <a:rPr lang="zh-CN" altLang="en-US" b="1"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并行</a:t>
            </a:r>
            <a:r>
              <a:rPr lang="zh-CN" altLang="en-US" b="1"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b="1"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但略有先后</a:t>
            </a:r>
            <a:endParaRPr lang="en-US" altLang="zh-CN" b="1"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9" name="圆角矩形标注 8"/>
          <p:cNvSpPr/>
          <p:nvPr/>
        </p:nvSpPr>
        <p:spPr bwMode="auto">
          <a:xfrm>
            <a:off x="6659563" y="1512888"/>
            <a:ext cx="2233612" cy="1892300"/>
          </a:xfrm>
          <a:prstGeom prst="wedgeRoundRectCallout">
            <a:avLst>
              <a:gd name="adj1" fmla="val -80348"/>
              <a:gd name="adj2" fmla="val -39118"/>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50000"/>
              </a:lnSpc>
              <a:spcBef>
                <a:spcPts val="500"/>
              </a:spcBef>
              <a:buClr>
                <a:srgbClr val="3333CC"/>
              </a:buClr>
              <a:defRPr/>
            </a:pPr>
            <a:r>
              <a:rPr lang="zh-CN" altLang="en-US" b="1"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因为执行者是需求项的主要来源之一</a:t>
            </a:r>
            <a:endParaRPr lang="en-US" altLang="zh-CN" b="1"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圆角矩形标注 9"/>
          <p:cNvSpPr/>
          <p:nvPr/>
        </p:nvSpPr>
        <p:spPr bwMode="auto">
          <a:xfrm>
            <a:off x="6300788" y="4581525"/>
            <a:ext cx="2232025" cy="1755775"/>
          </a:xfrm>
          <a:prstGeom prst="wedgeRoundRectCallout">
            <a:avLst>
              <a:gd name="adj1" fmla="val -75227"/>
              <a:gd name="adj2" fmla="val -24436"/>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50000"/>
              </a:lnSpc>
              <a:spcBef>
                <a:spcPts val="500"/>
              </a:spcBef>
              <a:buClr>
                <a:srgbClr val="3333CC"/>
              </a:buClr>
              <a:defRPr/>
            </a:pPr>
            <a:r>
              <a:rPr lang="zh-CN" altLang="en-US" b="1"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最后精化</a:t>
            </a:r>
            <a:r>
              <a:rPr lang="zh-CN" altLang="en-US" b="1" dirty="0">
                <a:solidFill>
                  <a:srgbClr val="000066"/>
                </a:solidFill>
                <a:effectLst>
                  <a:outerShdw blurRad="38100" dist="38100" dir="2700000" algn="tl">
                    <a:srgbClr val="000000">
                      <a:alpha val="43137"/>
                    </a:srgbClr>
                  </a:outerShdw>
                </a:effectLst>
                <a:latin typeface="楷体" pitchFamily="49" charset="-122"/>
                <a:ea typeface="楷体" pitchFamily="49" charset="-122"/>
              </a:rPr>
              <a:t>、</a:t>
            </a:r>
            <a:r>
              <a:rPr lang="zh-CN" altLang="en-US" b="1"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rPr>
              <a:t>润饰用例的文字描述</a:t>
            </a:r>
            <a:endParaRPr lang="en-US" altLang="zh-CN" b="1" dirty="0">
              <a:solidFill>
                <a:srgbClr val="000066"/>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zh-CN" altLang="en-US" sz="3200" b="0" dirty="0">
                <a:latin typeface="宋体" panose="02010600030101010101" pitchFamily="2" charset="-122"/>
                <a:ea typeface="宋体" panose="02010600030101010101" pitchFamily="2" charset="-122"/>
              </a:rPr>
              <a:t>需求获取过程</a:t>
            </a:r>
            <a:r>
              <a:rPr lang="zh-CN" altLang="en-US" sz="3200" b="0"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示例</a:t>
            </a:r>
            <a:endParaRPr lang="zh-CN" altLang="en-US" sz="3200" b="0" dirty="0">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4"/>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5"/>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6549A6BF-01E3-4B88-A4DA-AB6E97ABB593}"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65</a:t>
            </a:fld>
            <a:endParaRPr lang="en-US" altLang="zh-CN" sz="1600">
              <a:solidFill>
                <a:srgbClr val="000066"/>
              </a:solidFill>
              <a:latin typeface="微软雅黑" panose="020B0503020204020204" pitchFamily="34" charset="-122"/>
              <a:ea typeface="微软雅黑" panose="020B0503020204020204" pitchFamily="34" charset="-122"/>
            </a:endParaRPr>
          </a:p>
        </p:txBody>
      </p:sp>
      <p:graphicFrame>
        <p:nvGraphicFramePr>
          <p:cNvPr id="4" name="图示 3"/>
          <p:cNvGraphicFramePr/>
          <p:nvPr/>
        </p:nvGraphicFramePr>
        <p:xfrm>
          <a:off x="611560" y="1268760"/>
          <a:ext cx="8280920" cy="518457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zh-CN" altLang="en-US" sz="3200" b="0" smtClean="0">
                <a:latin typeface="宋体" panose="02010600030101010101" pitchFamily="2" charset="-122"/>
                <a:ea typeface="宋体" panose="02010600030101010101" pitchFamily="2" charset="-122"/>
              </a:rPr>
              <a:t>需求获取的方法</a:t>
            </a:r>
            <a:endParaRPr lang="zh-CN" altLang="en-GB" sz="3200" b="0" smtClean="0">
              <a:latin typeface="宋体" panose="02010600030101010101" pitchFamily="2" charset="-122"/>
              <a:ea typeface="宋体" panose="02010600030101010101" pitchFamily="2" charset="-122"/>
            </a:endParaRPr>
          </a:p>
        </p:txBody>
      </p:sp>
      <p:graphicFrame>
        <p:nvGraphicFramePr>
          <p:cNvPr id="5" name="图示 4"/>
          <p:cNvGraphicFramePr/>
          <p:nvPr/>
        </p:nvGraphicFramePr>
        <p:xfrm>
          <a:off x="571472" y="1571612"/>
          <a:ext cx="8072494" cy="46434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灯片编号占位符 1"/>
          <p:cNvSpPr txBox="1">
            <a:spLocks/>
          </p:cNvSpPr>
          <p:nvPr/>
        </p:nvSpPr>
        <p:spPr bwMode="auto">
          <a:xfrm>
            <a:off x="7010400" y="6308725"/>
            <a:ext cx="2133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990600" indent="-354013">
              <a:lnSpc>
                <a:spcPct val="120000"/>
              </a:lnSpc>
              <a:spcBef>
                <a:spcPct val="20000"/>
              </a:spcBef>
              <a:buClr>
                <a:schemeClr val="folHlink"/>
              </a:buClr>
              <a:buFont typeface="Wingdings" panose="05000000000000000000" pitchFamily="2" charset="2"/>
              <a:buBlip>
                <a:blip r:embed="rId9"/>
              </a:buBlip>
              <a:defRPr kumimoji="1" sz="2800" b="1">
                <a:solidFill>
                  <a:schemeClr val="tx1"/>
                </a:solidFill>
                <a:latin typeface="楷体_GB2312"/>
                <a:ea typeface="楷体_GB2312"/>
                <a:cs typeface="楷体_GB2312"/>
              </a:defRPr>
            </a:lvl2pPr>
            <a:lvl3pPr marL="1619250" indent="-354013">
              <a:lnSpc>
                <a:spcPct val="120000"/>
              </a:lnSpc>
              <a:spcBef>
                <a:spcPct val="20000"/>
              </a:spcBef>
              <a:buClr>
                <a:schemeClr val="accent2"/>
              </a:buClr>
              <a:buBlip>
                <a:blip r:embed="rId10"/>
              </a:buBlip>
              <a:defRPr kumimoji="1" sz="2400" b="1">
                <a:solidFill>
                  <a:schemeClr val="tx1"/>
                </a:solidFill>
                <a:latin typeface="幼圆" panose="02010509060101010101" pitchFamily="49" charset="-122"/>
                <a:ea typeface="幼圆" panose="02010509060101010101" pitchFamily="49" charset="-122"/>
                <a:cs typeface="楷体_GB2312"/>
              </a:defRPr>
            </a:lvl3pPr>
            <a:lvl4pPr marL="2152650" indent="-315913">
              <a:lnSpc>
                <a:spcPct val="120000"/>
              </a:lnSpc>
              <a:spcBef>
                <a:spcPct val="20000"/>
              </a:spcBef>
              <a:buClr>
                <a:schemeClr val="accent2"/>
              </a:buClr>
              <a:buBlip>
                <a:blip r:embed="rId11"/>
              </a:buBlip>
              <a:defRPr kumimoji="1" sz="2000" b="1">
                <a:solidFill>
                  <a:schemeClr val="tx1"/>
                </a:solidFill>
                <a:latin typeface="幼圆" panose="02010509060101010101" pitchFamily="49" charset="-122"/>
                <a:ea typeface="幼圆" panose="02010509060101010101" pitchFamily="49" charset="-122"/>
                <a:cs typeface="楷体_GB2312"/>
              </a:defRPr>
            </a:lvl4pPr>
            <a:lvl5pPr marL="2609850" indent="-269875">
              <a:lnSpc>
                <a:spcPct val="120000"/>
              </a:lnSpc>
              <a:spcBef>
                <a:spcPct val="20000"/>
              </a:spcBef>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5pPr>
            <a:lvl6pPr marL="3067050" indent="-269875"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6pPr>
            <a:lvl7pPr marL="3524250" indent="-269875"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7pPr>
            <a:lvl8pPr marL="3981450" indent="-269875"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8pPr>
            <a:lvl9pPr marL="4438650" indent="-269875"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gn="r">
              <a:lnSpc>
                <a:spcPct val="100000"/>
              </a:lnSpc>
              <a:buClr>
                <a:srgbClr val="3333CC"/>
              </a:buClr>
              <a:buFontTx/>
              <a:buNone/>
            </a:pPr>
            <a:fld id="{B43FB98E-E3A3-4D69-A8DC-110FB9F8546B}" type="slidenum">
              <a:rPr lang="zh-CN" altLang="en-US" sz="1600">
                <a:solidFill>
                  <a:srgbClr val="000066"/>
                </a:solidFill>
                <a:latin typeface="Tahoma" panose="020B0604030504040204" pitchFamily="34" charset="0"/>
              </a:rPr>
              <a:pPr algn="r">
                <a:lnSpc>
                  <a:spcPct val="100000"/>
                </a:lnSpc>
                <a:buClr>
                  <a:srgbClr val="3333CC"/>
                </a:buClr>
                <a:buFontTx/>
                <a:buNone/>
              </a:pPr>
              <a:t>66</a:t>
            </a:fld>
            <a:endParaRPr lang="en-US" altLang="zh-CN" sz="1600">
              <a:solidFill>
                <a:srgbClr val="000066"/>
              </a:solidFill>
              <a:latin typeface="Tahoma" panose="020B0604030504040204" pitchFamily="34" charset="0"/>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zh-CN" altLang="en-US" sz="3200" b="0" smtClean="0">
                <a:latin typeface="宋体" panose="02010600030101010101" pitchFamily="2" charset="-122"/>
                <a:ea typeface="宋体" panose="02010600030101010101" pitchFamily="2" charset="-122"/>
              </a:rPr>
              <a:t>需求获取的方法</a:t>
            </a:r>
            <a:endParaRPr lang="zh-CN" altLang="en-GB" sz="3200" b="0" smtClean="0">
              <a:latin typeface="宋体" panose="02010600030101010101" pitchFamily="2" charset="-122"/>
              <a:ea typeface="宋体" panose="02010600030101010101" pitchFamily="2" charset="-122"/>
            </a:endParaRPr>
          </a:p>
        </p:txBody>
      </p:sp>
      <p:graphicFrame>
        <p:nvGraphicFramePr>
          <p:cNvPr id="5" name="图示 4"/>
          <p:cNvGraphicFramePr/>
          <p:nvPr/>
        </p:nvGraphicFramePr>
        <p:xfrm>
          <a:off x="571472" y="1571612"/>
          <a:ext cx="8072494" cy="40896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灯片编号占位符 1"/>
          <p:cNvSpPr txBox="1">
            <a:spLocks/>
          </p:cNvSpPr>
          <p:nvPr/>
        </p:nvSpPr>
        <p:spPr bwMode="auto">
          <a:xfrm>
            <a:off x="7010400" y="6308725"/>
            <a:ext cx="2133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990600" indent="-354013">
              <a:lnSpc>
                <a:spcPct val="120000"/>
              </a:lnSpc>
              <a:spcBef>
                <a:spcPct val="20000"/>
              </a:spcBef>
              <a:buClr>
                <a:schemeClr val="folHlink"/>
              </a:buClr>
              <a:buFont typeface="Wingdings" panose="05000000000000000000" pitchFamily="2" charset="2"/>
              <a:buBlip>
                <a:blip r:embed="rId9"/>
              </a:buBlip>
              <a:defRPr kumimoji="1" sz="2800" b="1">
                <a:solidFill>
                  <a:schemeClr val="tx1"/>
                </a:solidFill>
                <a:latin typeface="楷体_GB2312"/>
                <a:ea typeface="楷体_GB2312"/>
                <a:cs typeface="楷体_GB2312"/>
              </a:defRPr>
            </a:lvl2pPr>
            <a:lvl3pPr marL="1619250" indent="-354013">
              <a:lnSpc>
                <a:spcPct val="120000"/>
              </a:lnSpc>
              <a:spcBef>
                <a:spcPct val="20000"/>
              </a:spcBef>
              <a:buClr>
                <a:schemeClr val="accent2"/>
              </a:buClr>
              <a:buBlip>
                <a:blip r:embed="rId10"/>
              </a:buBlip>
              <a:defRPr kumimoji="1" sz="2400" b="1">
                <a:solidFill>
                  <a:schemeClr val="tx1"/>
                </a:solidFill>
                <a:latin typeface="幼圆" panose="02010509060101010101" pitchFamily="49" charset="-122"/>
                <a:ea typeface="幼圆" panose="02010509060101010101" pitchFamily="49" charset="-122"/>
                <a:cs typeface="楷体_GB2312"/>
              </a:defRPr>
            </a:lvl3pPr>
            <a:lvl4pPr marL="2152650" indent="-315913">
              <a:lnSpc>
                <a:spcPct val="120000"/>
              </a:lnSpc>
              <a:spcBef>
                <a:spcPct val="20000"/>
              </a:spcBef>
              <a:buClr>
                <a:schemeClr val="accent2"/>
              </a:buClr>
              <a:buBlip>
                <a:blip r:embed="rId11"/>
              </a:buBlip>
              <a:defRPr kumimoji="1" sz="2000" b="1">
                <a:solidFill>
                  <a:schemeClr val="tx1"/>
                </a:solidFill>
                <a:latin typeface="幼圆" panose="02010509060101010101" pitchFamily="49" charset="-122"/>
                <a:ea typeface="幼圆" panose="02010509060101010101" pitchFamily="49" charset="-122"/>
                <a:cs typeface="楷体_GB2312"/>
              </a:defRPr>
            </a:lvl4pPr>
            <a:lvl5pPr marL="2609850" indent="-269875">
              <a:lnSpc>
                <a:spcPct val="120000"/>
              </a:lnSpc>
              <a:spcBef>
                <a:spcPct val="20000"/>
              </a:spcBef>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5pPr>
            <a:lvl6pPr marL="3067050" indent="-269875"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6pPr>
            <a:lvl7pPr marL="3524250" indent="-269875"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7pPr>
            <a:lvl8pPr marL="3981450" indent="-269875"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8pPr>
            <a:lvl9pPr marL="4438650" indent="-269875" eaLnBrk="0" fontAlgn="base" hangingPunct="0">
              <a:lnSpc>
                <a:spcPct val="120000"/>
              </a:lnSpc>
              <a:spcBef>
                <a:spcPct val="20000"/>
              </a:spcBef>
              <a:spcAft>
                <a:spcPct val="0"/>
              </a:spcAft>
              <a:buClr>
                <a:schemeClr val="accent2"/>
              </a:buClr>
              <a:buBlip>
                <a:blip r:embed="rId12"/>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gn="r">
              <a:lnSpc>
                <a:spcPct val="100000"/>
              </a:lnSpc>
              <a:buClr>
                <a:srgbClr val="3333CC"/>
              </a:buClr>
              <a:buFontTx/>
              <a:buNone/>
            </a:pPr>
            <a:fld id="{44D1B025-FBD8-4051-ADD7-64854DE75858}" type="slidenum">
              <a:rPr lang="zh-CN" altLang="en-US" sz="1600">
                <a:solidFill>
                  <a:srgbClr val="000066"/>
                </a:solidFill>
                <a:latin typeface="Tahoma" panose="020B0604030504040204" pitchFamily="34" charset="0"/>
              </a:rPr>
              <a:pPr algn="r">
                <a:lnSpc>
                  <a:spcPct val="100000"/>
                </a:lnSpc>
                <a:buClr>
                  <a:srgbClr val="3333CC"/>
                </a:buClr>
                <a:buFontTx/>
                <a:buNone/>
              </a:pPr>
              <a:t>67</a:t>
            </a:fld>
            <a:endParaRPr lang="en-US" altLang="zh-CN" sz="1600">
              <a:solidFill>
                <a:srgbClr val="000066"/>
              </a:solidFill>
              <a:latin typeface="Tahoma" panose="020B0604030504040204" pitchFamily="34" charset="0"/>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zh-CN" altLang="en-US" sz="3200" b="0" smtClean="0">
                <a:latin typeface="宋体" panose="02010600030101010101" pitchFamily="2" charset="-122"/>
                <a:ea typeface="宋体" panose="02010600030101010101" pitchFamily="2" charset="-122"/>
              </a:rPr>
              <a:t>用例描述的示例</a:t>
            </a:r>
            <a:r>
              <a:rPr lang="en-US" altLang="zh-CN" sz="3200" b="0" smtClean="0">
                <a:latin typeface="宋体" panose="02010600030101010101" pitchFamily="2" charset="-122"/>
                <a:ea typeface="宋体" panose="02010600030101010101" pitchFamily="2" charset="-122"/>
              </a:rPr>
              <a:t>(1)</a:t>
            </a:r>
            <a:endParaRPr lang="zh-CN" altLang="en-US" sz="3200" b="0" smtClean="0">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7A20A9DD-31FB-4810-9B5A-855E6056F11A}"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68</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Document"/>
          <p:cNvSpPr>
            <a:spLocks noEditPoints="1" noChangeArrowheads="1"/>
          </p:cNvSpPr>
          <p:nvPr/>
        </p:nvSpPr>
        <p:spPr bwMode="auto">
          <a:xfrm>
            <a:off x="214313" y="1379538"/>
            <a:ext cx="8715375" cy="478631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25400">
            <a:solidFill>
              <a:schemeClr val="accent2"/>
            </a:solidFill>
            <a:miter lim="800000"/>
            <a:headEnd/>
            <a:tailEnd/>
          </a:ln>
          <a:effectLst>
            <a:outerShdw dist="107763" dir="2700000" algn="ctr" rotWithShape="0">
              <a:srgbClr val="808080"/>
            </a:outerShdw>
          </a:effectLst>
        </p:spPr>
        <p:txBody>
          <a:bodyPr/>
          <a:lstStyle/>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用例名称：航班状态变更通知。</a:t>
            </a:r>
            <a:endParaRPr lang="en-US" altLang="zh-CN" b="1" kern="0" dirty="0">
              <a:solidFill>
                <a:srgbClr val="FFFFFF"/>
              </a:solidFill>
              <a:effectLst>
                <a:outerShdw blurRad="38100" dist="38100" dir="2700000" algn="tl">
                  <a:srgbClr val="000000">
                    <a:alpha val="43137"/>
                  </a:srgbClr>
                </a:outerShdw>
              </a:effectLst>
              <a:latin typeface="楷体" pitchFamily="49" charset="-122"/>
              <a:ea typeface="楷体" pitchFamily="49" charset="-122"/>
            </a:endParaRPr>
          </a:p>
          <a:p>
            <a:pPr>
              <a:lnSpc>
                <a:spcPct val="130000"/>
              </a:lnSpc>
              <a:spcBef>
                <a:spcPct val="20000"/>
              </a:spcBef>
              <a:buClr>
                <a:schemeClr val="accent2"/>
              </a:buClr>
              <a:buFont typeface="Wingdings" pitchFamily="2" charset="2"/>
              <a:buChar char="p"/>
              <a:defRPr/>
            </a:pP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业务目标：为客户提供贴心服务。</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执行者：无主要执行者；次要执行者为“客户”。</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触发条件：收到航班取消或晚点超过</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2</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小时的通知。</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前置条件：当前时间在原起飞时间前</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30</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分钟之前。</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基本动作序列：</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a:t>
            </a: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a:t>
            </a:r>
          </a:p>
        </p:txBody>
      </p:sp>
      <p:sp>
        <p:nvSpPr>
          <p:cNvPr id="157701" name="矩形 6"/>
          <p:cNvSpPr>
            <a:spLocks noChangeArrowheads="1"/>
          </p:cNvSpPr>
          <p:nvPr/>
        </p:nvSpPr>
        <p:spPr bwMode="auto">
          <a:xfrm>
            <a:off x="428625" y="1593850"/>
            <a:ext cx="8286750" cy="5715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Char char="•"/>
            </a:pPr>
            <a:endParaRPr lang="zh-CN" altLang="en-US" sz="2400" b="0">
              <a:latin typeface="Tahoma" panose="020B0604030504040204" pitchFamily="34" charset="0"/>
            </a:endParaRPr>
          </a:p>
        </p:txBody>
      </p:sp>
      <p:sp>
        <p:nvSpPr>
          <p:cNvPr id="8" name="圆角矩形标注 7"/>
          <p:cNvSpPr/>
          <p:nvPr/>
        </p:nvSpPr>
        <p:spPr bwMode="auto">
          <a:xfrm>
            <a:off x="2700338" y="4076700"/>
            <a:ext cx="6143625" cy="785813"/>
          </a:xfrm>
          <a:prstGeom prst="wedgeRoundRectCallout">
            <a:avLst>
              <a:gd name="adj1" fmla="val 18798"/>
              <a:gd name="adj2" fmla="val -284064"/>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50000"/>
              </a:lnSpc>
              <a:spcBef>
                <a:spcPts val="500"/>
              </a:spcBef>
              <a:buClr>
                <a:schemeClr val="accent2"/>
              </a:buClr>
              <a:defRPr/>
            </a:pPr>
            <a:r>
              <a:rPr lang="zh-CN" altLang="en-US" b="1" kern="0" dirty="0">
                <a:effectLst>
                  <a:outerShdw blurRad="38100" dist="38100" dir="2700000" algn="tl">
                    <a:srgbClr val="000000">
                      <a:alpha val="43137"/>
                    </a:srgbClr>
                  </a:outerShdw>
                </a:effectLst>
                <a:latin typeface="微软雅黑" pitchFamily="34" charset="-122"/>
                <a:ea typeface="微软雅黑" pitchFamily="34" charset="-122"/>
              </a:rPr>
              <a:t>简洁明了</a:t>
            </a:r>
            <a:r>
              <a:rPr lang="zh-CN" altLang="en-US" b="1" kern="0" dirty="0">
                <a:effectLst>
                  <a:outerShdw blurRad="38100" dist="38100" dir="2700000" algn="tl">
                    <a:srgbClr val="000000">
                      <a:alpha val="43137"/>
                    </a:srgbClr>
                  </a:outerShdw>
                </a:effectLst>
                <a:latin typeface="楷体" pitchFamily="49" charset="-122"/>
                <a:ea typeface="楷体" pitchFamily="49" charset="-122"/>
              </a:rPr>
              <a:t>，</a:t>
            </a:r>
            <a:r>
              <a:rPr lang="zh-CN" altLang="en-US" b="1" kern="0" dirty="0">
                <a:effectLst>
                  <a:outerShdw blurRad="38100" dist="38100" dir="2700000" algn="tl">
                    <a:srgbClr val="000000">
                      <a:alpha val="43137"/>
                    </a:srgbClr>
                  </a:outerShdw>
                </a:effectLst>
                <a:latin typeface="微软雅黑" pitchFamily="34" charset="-122"/>
                <a:ea typeface="微软雅黑" pitchFamily="34" charset="-122"/>
              </a:rPr>
              <a:t>反映用例的主要功能或业务目标</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zh-CN" altLang="en-US" sz="3200" b="0" smtClean="0">
                <a:latin typeface="宋体" panose="02010600030101010101" pitchFamily="2" charset="-122"/>
                <a:ea typeface="宋体" panose="02010600030101010101" pitchFamily="2" charset="-122"/>
              </a:rPr>
              <a:t>用例描述的示例</a:t>
            </a:r>
            <a:r>
              <a:rPr lang="en-US" altLang="zh-CN" sz="3200" b="0" smtClean="0">
                <a:latin typeface="宋体" panose="02010600030101010101" pitchFamily="2" charset="-122"/>
                <a:ea typeface="宋体" panose="02010600030101010101" pitchFamily="2" charset="-122"/>
              </a:rPr>
              <a:t>(2)</a:t>
            </a:r>
            <a:endParaRPr lang="zh-CN" altLang="en-US" sz="3200" b="0" smtClean="0">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20B25E5E-E8C0-47ED-AC0C-7AC1EABD0FD1}"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69</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Document"/>
          <p:cNvSpPr>
            <a:spLocks noEditPoints="1" noChangeArrowheads="1"/>
          </p:cNvSpPr>
          <p:nvPr/>
        </p:nvSpPr>
        <p:spPr bwMode="auto">
          <a:xfrm>
            <a:off x="214313" y="1379538"/>
            <a:ext cx="8715375" cy="478631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25400">
            <a:solidFill>
              <a:schemeClr val="accent2"/>
            </a:solidFill>
            <a:miter lim="800000"/>
            <a:headEnd/>
            <a:tailEnd/>
          </a:ln>
          <a:effectLst>
            <a:outerShdw dist="107763" dir="2700000" algn="ctr" rotWithShape="0">
              <a:srgbClr val="808080"/>
            </a:outerShdw>
          </a:effectLst>
        </p:spPr>
        <p:txBody>
          <a:bodyPr/>
          <a:lstStyle/>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用例名称：航班状态变更通知。</a:t>
            </a:r>
            <a:endParaRPr lang="en-US" altLang="zh-CN" b="1" kern="0" dirty="0">
              <a:solidFill>
                <a:srgbClr val="FFFFFF"/>
              </a:solidFill>
              <a:effectLst>
                <a:outerShdw blurRad="38100" dist="38100" dir="2700000" algn="tl">
                  <a:srgbClr val="000000">
                    <a:alpha val="43137"/>
                  </a:srgbClr>
                </a:outerShdw>
              </a:effectLst>
              <a:latin typeface="楷体" pitchFamily="49" charset="-122"/>
              <a:ea typeface="楷体" pitchFamily="49" charset="-122"/>
            </a:endParaRPr>
          </a:p>
          <a:p>
            <a:pPr>
              <a:lnSpc>
                <a:spcPct val="130000"/>
              </a:lnSpc>
              <a:spcBef>
                <a:spcPct val="20000"/>
              </a:spcBef>
              <a:buClr>
                <a:schemeClr val="accent2"/>
              </a:buClr>
              <a:buFont typeface="Wingdings" pitchFamily="2" charset="2"/>
              <a:buChar char="p"/>
              <a:defRPr/>
            </a:pP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业务目标：为客户提供贴心服务。</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执行者：无主要执行者；次要执行者为“客户”。</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触发条件：收到航班取消或晚点超过</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2</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小时的通知。</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前置条件：当前时间在原起飞时间前</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30</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分钟之前。</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基本动作序列：</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a:t>
            </a: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a:t>
            </a:r>
          </a:p>
        </p:txBody>
      </p:sp>
      <p:sp>
        <p:nvSpPr>
          <p:cNvPr id="158725" name="矩形 6"/>
          <p:cNvSpPr>
            <a:spLocks noChangeArrowheads="1"/>
          </p:cNvSpPr>
          <p:nvPr/>
        </p:nvSpPr>
        <p:spPr bwMode="auto">
          <a:xfrm>
            <a:off x="428625" y="2136775"/>
            <a:ext cx="8286750" cy="5715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Char char="•"/>
            </a:pPr>
            <a:endParaRPr lang="zh-CN" altLang="en-US" sz="2400" b="0">
              <a:latin typeface="Tahoma" panose="020B0604030504040204" pitchFamily="34" charset="0"/>
            </a:endParaRPr>
          </a:p>
        </p:txBody>
      </p:sp>
      <p:sp>
        <p:nvSpPr>
          <p:cNvPr id="9" name="圆角矩形标注 8"/>
          <p:cNvSpPr/>
          <p:nvPr/>
        </p:nvSpPr>
        <p:spPr bwMode="auto">
          <a:xfrm>
            <a:off x="2000250" y="3448050"/>
            <a:ext cx="6643688" cy="2428875"/>
          </a:xfrm>
          <a:prstGeom prst="wedgeRoundRectCallout">
            <a:avLst>
              <a:gd name="adj1" fmla="val 40417"/>
              <a:gd name="adj2" fmla="val -78132"/>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marL="449263" indent="-449263">
              <a:lnSpc>
                <a:spcPct val="150000"/>
              </a:lnSpc>
              <a:spcBef>
                <a:spcPts val="5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促使需求获取者思考用例的</a:t>
            </a:r>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业务价值</a:t>
            </a:r>
            <a:r>
              <a:rPr lang="zh-CN" altLang="en-US" b="1" dirty="0">
                <a:effectLst>
                  <a:outerShdw blurRad="38100" dist="38100" dir="2700000" algn="tl">
                    <a:srgbClr val="000000">
                      <a:alpha val="43137"/>
                    </a:srgbClr>
                  </a:outerShdw>
                </a:effectLst>
                <a:latin typeface="楷体" pitchFamily="49" charset="-122"/>
                <a:ea typeface="楷体" pitchFamily="49" charset="-122"/>
              </a:rPr>
              <a: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并考虑：用例是否有必要？</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a:p>
            <a:pPr marL="449263" indent="-449263">
              <a:lnSpc>
                <a:spcPct val="150000"/>
              </a:lnSpc>
              <a:spcBef>
                <a:spcPts val="5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如果用例名已可反映功能或业务目标</a:t>
            </a:r>
            <a:r>
              <a:rPr lang="zh-CN" altLang="en-US" b="1" dirty="0">
                <a:effectLst>
                  <a:outerShdw blurRad="38100" dist="38100" dir="2700000" algn="tl">
                    <a:srgbClr val="000000">
                      <a:alpha val="43137"/>
                    </a:srgbClr>
                  </a:outerShdw>
                </a:effectLst>
                <a:latin typeface="楷体" pitchFamily="49" charset="-122"/>
                <a:ea typeface="楷体" pitchFamily="49" charset="-122"/>
              </a:rPr>
              <a: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不需要进一步详解</a:t>
            </a:r>
            <a:r>
              <a:rPr lang="zh-CN" altLang="en-US" b="1" dirty="0">
                <a:effectLst>
                  <a:outerShdw blurRad="38100" dist="38100" dir="2700000" algn="tl">
                    <a:srgbClr val="000000">
                      <a:alpha val="43137"/>
                    </a:srgbClr>
                  </a:outerShdw>
                </a:effectLst>
                <a:latin typeface="楷体" pitchFamily="49" charset="-122"/>
                <a:ea typeface="楷体" pitchFamily="49" charset="-122"/>
              </a:rPr>
              <a: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可省略</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b="0" smtClean="0"/>
              <a:t>收集需求</a:t>
            </a:r>
            <a:endParaRPr lang="zh-CN" altLang="en-US" smtClean="0"/>
          </a:p>
        </p:txBody>
      </p:sp>
      <p:sp>
        <p:nvSpPr>
          <p:cNvPr id="84995" name="内容占位符 2"/>
          <p:cNvSpPr>
            <a:spLocks noGrp="1"/>
          </p:cNvSpPr>
          <p:nvPr>
            <p:ph idx="1"/>
          </p:nvPr>
        </p:nvSpPr>
        <p:spPr/>
        <p:txBody>
          <a:bodyPr/>
          <a:lstStyle/>
          <a:p>
            <a:r>
              <a:rPr lang="zh-CN" altLang="en-US" b="0" smtClean="0"/>
              <a:t>对用户需求进行收集整理；</a:t>
            </a:r>
          </a:p>
          <a:p>
            <a:pPr lvl="1"/>
            <a:r>
              <a:rPr lang="zh-CN" altLang="en-US" b="0" smtClean="0">
                <a:latin typeface="楷体_GB2312"/>
                <a:ea typeface="楷体_GB2312"/>
              </a:rPr>
              <a:t>头脑风暴：就是大家一起开会头脑风暴讨论</a:t>
            </a:r>
          </a:p>
          <a:p>
            <a:pPr lvl="1"/>
            <a:r>
              <a:rPr lang="zh-CN" altLang="en-US" b="0" smtClean="0">
                <a:latin typeface="楷体_GB2312"/>
                <a:ea typeface="楷体_GB2312"/>
              </a:rPr>
              <a:t>用户调研：通过调查问卷或者访谈，通过问用户一些问题收集反馈；</a:t>
            </a:r>
          </a:p>
          <a:p>
            <a:pPr lvl="1"/>
            <a:r>
              <a:rPr lang="zh-CN" altLang="en-US" b="0" smtClean="0">
                <a:latin typeface="楷体_GB2312"/>
                <a:ea typeface="楷体_GB2312"/>
              </a:rPr>
              <a:t>竞品分析：通过分析其他同类产品的功能获得需求；</a:t>
            </a:r>
          </a:p>
          <a:p>
            <a:pPr lvl="1"/>
            <a:r>
              <a:rPr lang="zh-CN" altLang="en-US" b="0" smtClean="0">
                <a:latin typeface="楷体_GB2312"/>
                <a:ea typeface="楷体_GB2312"/>
              </a:rPr>
              <a:t>快速原型：通过原型来收集反馈，收集确认需求。</a:t>
            </a:r>
          </a:p>
          <a:p>
            <a:endParaRPr lang="zh-CN" altLang="en-US" smtClean="0"/>
          </a:p>
        </p:txBody>
      </p:sp>
      <p:sp>
        <p:nvSpPr>
          <p:cNvPr id="84996"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DF8B0684-43EC-45F9-9B4E-F35127BF90BA}" type="slidenum">
              <a:rPr lang="zh-CN" altLang="en-US" sz="1600">
                <a:latin typeface="微软雅黑" panose="020B0503020204020204" pitchFamily="34" charset="-122"/>
                <a:ea typeface="微软雅黑" panose="020B0503020204020204" pitchFamily="34" charset="-122"/>
              </a:rPr>
              <a:pPr/>
              <a:t>7</a:t>
            </a:fld>
            <a:endParaRPr lang="en-US" altLang="zh-CN" sz="1600">
              <a:latin typeface="微软雅黑" panose="020B0503020204020204" pitchFamily="34" charset="-122"/>
              <a:ea typeface="微软雅黑" panose="020B0503020204020204" pitchFamily="34"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zh-CN" altLang="en-US" sz="3200" b="0" smtClean="0">
                <a:latin typeface="宋体" panose="02010600030101010101" pitchFamily="2" charset="-122"/>
                <a:ea typeface="宋体" panose="02010600030101010101" pitchFamily="2" charset="-122"/>
              </a:rPr>
              <a:t>用例描述的示例</a:t>
            </a:r>
            <a:r>
              <a:rPr lang="en-US" altLang="zh-CN" sz="3200" b="0" smtClean="0">
                <a:latin typeface="宋体" panose="02010600030101010101" pitchFamily="2" charset="-122"/>
                <a:ea typeface="宋体" panose="02010600030101010101" pitchFamily="2" charset="-122"/>
              </a:rPr>
              <a:t>(3)</a:t>
            </a:r>
            <a:endParaRPr lang="zh-CN" altLang="en-US" sz="3200" b="0" smtClean="0">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FBC038C8-0EF1-4E2E-9120-37576C0469A5}"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70</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Document"/>
          <p:cNvSpPr>
            <a:spLocks noEditPoints="1" noChangeArrowheads="1"/>
          </p:cNvSpPr>
          <p:nvPr/>
        </p:nvSpPr>
        <p:spPr bwMode="auto">
          <a:xfrm>
            <a:off x="214313" y="1379538"/>
            <a:ext cx="8715375" cy="478631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25400">
            <a:solidFill>
              <a:schemeClr val="accent2"/>
            </a:solidFill>
            <a:miter lim="800000"/>
            <a:headEnd/>
            <a:tailEnd/>
          </a:ln>
          <a:effectLst>
            <a:outerShdw dist="107763" dir="2700000" algn="ctr" rotWithShape="0">
              <a:srgbClr val="808080"/>
            </a:outerShdw>
          </a:effectLst>
        </p:spPr>
        <p:txBody>
          <a:bodyPr/>
          <a:lstStyle/>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用例名称：航班状态变更通知。</a:t>
            </a:r>
            <a:endParaRPr lang="en-US" altLang="zh-CN" b="1" kern="0" dirty="0">
              <a:solidFill>
                <a:srgbClr val="FFFFFF"/>
              </a:solidFill>
              <a:effectLst>
                <a:outerShdw blurRad="38100" dist="38100" dir="2700000" algn="tl">
                  <a:srgbClr val="000000">
                    <a:alpha val="43137"/>
                  </a:srgbClr>
                </a:outerShdw>
              </a:effectLst>
              <a:latin typeface="楷体" pitchFamily="49" charset="-122"/>
              <a:ea typeface="楷体" pitchFamily="49" charset="-122"/>
            </a:endParaRPr>
          </a:p>
          <a:p>
            <a:pPr>
              <a:lnSpc>
                <a:spcPct val="130000"/>
              </a:lnSpc>
              <a:spcBef>
                <a:spcPct val="20000"/>
              </a:spcBef>
              <a:buClr>
                <a:schemeClr val="accent2"/>
              </a:buClr>
              <a:buFont typeface="Wingdings" pitchFamily="2" charset="2"/>
              <a:buChar char="p"/>
              <a:defRPr/>
            </a:pP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业务目标：为客户提供贴心服务。</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执行者：无主要执行者；次要执行者为“客户”。</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触发条件：收到航班取消或晚点超过</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2</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小时的通知。</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前置条件：当前时间在原起飞时间前</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30</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分钟之前。</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基本动作序列：</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a:t>
            </a: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a:t>
            </a:r>
          </a:p>
        </p:txBody>
      </p:sp>
      <p:sp>
        <p:nvSpPr>
          <p:cNvPr id="159749" name="矩形 6"/>
          <p:cNvSpPr>
            <a:spLocks noChangeArrowheads="1"/>
          </p:cNvSpPr>
          <p:nvPr/>
        </p:nvSpPr>
        <p:spPr bwMode="auto">
          <a:xfrm>
            <a:off x="428625" y="2636838"/>
            <a:ext cx="8286750" cy="5715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Char char="•"/>
            </a:pPr>
            <a:endParaRPr lang="zh-CN" altLang="en-US" sz="2400" b="0">
              <a:latin typeface="Tahoma" panose="020B0604030504040204" pitchFamily="34" charset="0"/>
            </a:endParaRPr>
          </a:p>
        </p:txBody>
      </p:sp>
      <p:sp>
        <p:nvSpPr>
          <p:cNvPr id="8" name="圆角矩形标注 7"/>
          <p:cNvSpPr/>
          <p:nvPr/>
        </p:nvSpPr>
        <p:spPr bwMode="auto">
          <a:xfrm>
            <a:off x="1571625" y="4071938"/>
            <a:ext cx="7072313" cy="2143125"/>
          </a:xfrm>
          <a:prstGeom prst="wedgeRoundRectCallout">
            <a:avLst>
              <a:gd name="adj1" fmla="val -41769"/>
              <a:gd name="adj2" fmla="val -90278"/>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marL="449263" indent="-449263">
              <a:lnSpc>
                <a:spcPct val="130000"/>
              </a:lnSpc>
              <a:spcBef>
                <a:spcPts val="5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主要执行者：触发用例执行的主要者（用户、设备或其他软件系统）</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a:p>
            <a:pPr marL="449263" indent="-449263">
              <a:lnSpc>
                <a:spcPct val="130000"/>
              </a:lnSpc>
              <a:spcBef>
                <a:spcPts val="5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次要执行者：触发用例执行的次要者</a:t>
            </a:r>
            <a:r>
              <a:rPr lang="zh-CN" altLang="en-US" b="1" dirty="0">
                <a:effectLst>
                  <a:outerShdw blurRad="38100" dist="38100" dir="2700000" algn="tl">
                    <a:srgbClr val="000000">
                      <a:alpha val="43137"/>
                    </a:srgbClr>
                  </a:outerShdw>
                </a:effectLst>
                <a:latin typeface="楷体" pitchFamily="49" charset="-122"/>
                <a:ea typeface="楷体" pitchFamily="49" charset="-122"/>
              </a:rPr>
              <a: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仅向用例提供信息或从用例获取信息的执行者</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圆角矩形标注 9"/>
          <p:cNvSpPr/>
          <p:nvPr/>
        </p:nvSpPr>
        <p:spPr bwMode="auto">
          <a:xfrm>
            <a:off x="1571625" y="1714500"/>
            <a:ext cx="7072313" cy="714375"/>
          </a:xfrm>
          <a:prstGeom prst="wedgeRoundRectCallout">
            <a:avLst>
              <a:gd name="adj1" fmla="val -42080"/>
              <a:gd name="adj2" fmla="val 109508"/>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30000"/>
              </a:lnSpc>
              <a:spcBef>
                <a:spcPts val="500"/>
              </a:spcBef>
              <a:buClr>
                <a:schemeClr val="accent2"/>
              </a:buClr>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除非必要</a:t>
            </a:r>
            <a:r>
              <a:rPr lang="zh-CN" altLang="en-US" b="1" dirty="0">
                <a:effectLst>
                  <a:outerShdw blurRad="38100" dist="38100" dir="2700000" algn="tl">
                    <a:srgbClr val="000000">
                      <a:alpha val="43137"/>
                    </a:srgbClr>
                  </a:outerShdw>
                </a:effectLst>
                <a:latin typeface="楷体" pitchFamily="49" charset="-122"/>
                <a:ea typeface="楷体" pitchFamily="49" charset="-122"/>
              </a:rPr>
              <a: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一般不刻意区分</a:t>
            </a:r>
            <a:r>
              <a:rPr lang="zh-CN" altLang="en-US" b="1" dirty="0">
                <a:effectLst>
                  <a:outerShdw blurRad="38100" dist="38100" dir="2700000" algn="tl">
                    <a:srgbClr val="000000">
                      <a:alpha val="43137"/>
                    </a:srgbClr>
                  </a:outerShdw>
                </a:effectLst>
                <a:latin typeface="楷体" pitchFamily="49" charset="-122"/>
                <a:ea typeface="楷体" pitchFamily="49" charset="-122"/>
              </a:rPr>
              <a: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主要</a:t>
            </a:r>
            <a:r>
              <a:rPr lang="zh-CN" altLang="en-US" b="1" dirty="0">
                <a:effectLst>
                  <a:outerShdw blurRad="38100" dist="38100" dir="2700000" algn="tl">
                    <a:srgbClr val="000000">
                      <a:alpha val="43137"/>
                    </a:srgbClr>
                  </a:outerShdw>
                </a:effectLst>
                <a:latin typeface="楷体" pitchFamily="49" charset="-122"/>
                <a:ea typeface="楷体" pitchFamily="49" charset="-122"/>
              </a:rPr>
              <a: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a:t>
            </a:r>
            <a:r>
              <a:rPr lang="zh-CN" altLang="en-US" b="1" dirty="0">
                <a:effectLst>
                  <a:outerShdw blurRad="38100" dist="38100" dir="2700000" algn="tl">
                    <a:srgbClr val="000000">
                      <a:alpha val="43137"/>
                    </a:srgbClr>
                  </a:outerShdw>
                </a:effectLst>
                <a:latin typeface="楷体" pitchFamily="49" charset="-122"/>
                <a:ea typeface="楷体" pitchFamily="49" charset="-122"/>
              </a:rPr>
              <a: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次要</a:t>
            </a:r>
            <a:r>
              <a:rPr lang="zh-CN" altLang="en-US" b="1" dirty="0">
                <a:effectLst>
                  <a:outerShdw blurRad="38100" dist="38100" dir="2700000" algn="tl">
                    <a:srgbClr val="000000">
                      <a:alpha val="43137"/>
                    </a:srgbClr>
                  </a:outerShdw>
                </a:effectLst>
                <a:latin typeface="楷体" pitchFamily="49" charset="-122"/>
                <a:ea typeface="楷体" pitchFamily="49" charset="-122"/>
              </a:rPr>
              <a:t>”</a:t>
            </a:r>
            <a:endParaRPr lang="en-US" altLang="zh-CN" b="1" dirty="0">
              <a:effectLst>
                <a:outerShdw blurRad="38100" dist="38100" dir="2700000" algn="tl">
                  <a:srgbClr val="000000">
                    <a:alpha val="43137"/>
                  </a:srgbClr>
                </a:outerShdw>
              </a:effectLst>
              <a:latin typeface="楷体" pitchFamily="49" charset="-122"/>
              <a:ea typeface="楷体" pitchFamily="49"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0"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zh-CN" altLang="en-US" sz="3200" b="0" smtClean="0">
                <a:latin typeface="宋体" panose="02010600030101010101" pitchFamily="2" charset="-122"/>
                <a:ea typeface="宋体" panose="02010600030101010101" pitchFamily="2" charset="-122"/>
              </a:rPr>
              <a:t>用例描述的示例</a:t>
            </a:r>
            <a:r>
              <a:rPr lang="en-US" altLang="zh-CN" sz="3200" b="0" smtClean="0">
                <a:latin typeface="宋体" panose="02010600030101010101" pitchFamily="2" charset="-122"/>
                <a:ea typeface="宋体" panose="02010600030101010101" pitchFamily="2" charset="-122"/>
              </a:rPr>
              <a:t>(4)</a:t>
            </a:r>
            <a:endParaRPr lang="zh-CN" altLang="en-US" sz="3200" b="0" smtClean="0">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4"/>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5"/>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122D4B3F-B1CC-4120-8C9F-719B13175E7D}"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71</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Document"/>
          <p:cNvSpPr>
            <a:spLocks noEditPoints="1" noChangeArrowheads="1"/>
          </p:cNvSpPr>
          <p:nvPr/>
        </p:nvSpPr>
        <p:spPr bwMode="auto">
          <a:xfrm>
            <a:off x="214313" y="1379538"/>
            <a:ext cx="8715375" cy="478631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25400">
            <a:solidFill>
              <a:schemeClr val="accent2"/>
            </a:solidFill>
            <a:miter lim="800000"/>
            <a:headEnd/>
            <a:tailEnd/>
          </a:ln>
          <a:effectLst>
            <a:outerShdw dist="107763" dir="2700000" algn="ctr" rotWithShape="0">
              <a:srgbClr val="808080"/>
            </a:outerShdw>
          </a:effectLst>
        </p:spPr>
        <p:txBody>
          <a:bodyPr/>
          <a:lstStyle/>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用例名称：航班状态变更通知。</a:t>
            </a:r>
            <a:endParaRPr lang="en-US" altLang="zh-CN" b="1" kern="0" dirty="0">
              <a:solidFill>
                <a:srgbClr val="FFFFFF"/>
              </a:solidFill>
              <a:effectLst>
                <a:outerShdw blurRad="38100" dist="38100" dir="2700000" algn="tl">
                  <a:srgbClr val="000000">
                    <a:alpha val="43137"/>
                  </a:srgbClr>
                </a:outerShdw>
              </a:effectLst>
              <a:latin typeface="楷体" pitchFamily="49" charset="-122"/>
              <a:ea typeface="楷体" pitchFamily="49" charset="-122"/>
            </a:endParaRPr>
          </a:p>
          <a:p>
            <a:pPr>
              <a:lnSpc>
                <a:spcPct val="130000"/>
              </a:lnSpc>
              <a:spcBef>
                <a:spcPct val="20000"/>
              </a:spcBef>
              <a:buClr>
                <a:schemeClr val="accent2"/>
              </a:buClr>
              <a:buFont typeface="Wingdings" pitchFamily="2" charset="2"/>
              <a:buChar char="p"/>
              <a:defRPr/>
            </a:pP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业务目标：为客户提供贴心服务。</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执行者：无主要执行者；次要执行者为“客户”。</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触发条件：收到航班取消或晚点超过</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2</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小时的通知。</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前置条件：当前时间在原起飞时间前</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30</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分钟之前。</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基本动作序列：</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a:t>
            </a: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a:t>
            </a:r>
          </a:p>
        </p:txBody>
      </p:sp>
      <p:sp>
        <p:nvSpPr>
          <p:cNvPr id="160773" name="矩形 6"/>
          <p:cNvSpPr>
            <a:spLocks noChangeArrowheads="1"/>
          </p:cNvSpPr>
          <p:nvPr/>
        </p:nvSpPr>
        <p:spPr bwMode="auto">
          <a:xfrm>
            <a:off x="428625" y="3217863"/>
            <a:ext cx="8286750" cy="5715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4"/>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5"/>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Char char="•"/>
            </a:pPr>
            <a:endParaRPr lang="zh-CN" altLang="en-US" sz="2400" b="0">
              <a:latin typeface="Tahoma" panose="020B0604030504040204" pitchFamily="34" charset="0"/>
            </a:endParaRPr>
          </a:p>
        </p:txBody>
      </p:sp>
      <p:sp>
        <p:nvSpPr>
          <p:cNvPr id="9" name="圆角矩形标注 8"/>
          <p:cNvSpPr/>
          <p:nvPr/>
        </p:nvSpPr>
        <p:spPr bwMode="auto">
          <a:xfrm>
            <a:off x="1571625" y="4857750"/>
            <a:ext cx="7143750" cy="785813"/>
          </a:xfrm>
          <a:prstGeom prst="wedgeRoundRectCallout">
            <a:avLst>
              <a:gd name="adj1" fmla="val -35843"/>
              <a:gd name="adj2" fmla="val -203901"/>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30000"/>
              </a:lnSpc>
              <a:spcBef>
                <a:spcPts val="500"/>
              </a:spcBef>
              <a:buClr>
                <a:schemeClr val="accent2"/>
              </a:buClr>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激励用例开始执行的事件、动作或系统所处的状态</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zh-CN" altLang="en-US" sz="3200" b="0" smtClean="0">
                <a:latin typeface="宋体" panose="02010600030101010101" pitchFamily="2" charset="-122"/>
                <a:ea typeface="宋体" panose="02010600030101010101" pitchFamily="2" charset="-122"/>
              </a:rPr>
              <a:t>用例描述的示例</a:t>
            </a:r>
            <a:r>
              <a:rPr lang="en-US" altLang="zh-CN" sz="3200" b="0" smtClean="0">
                <a:latin typeface="宋体" panose="02010600030101010101" pitchFamily="2" charset="-122"/>
                <a:ea typeface="宋体" panose="02010600030101010101" pitchFamily="2" charset="-122"/>
              </a:rPr>
              <a:t>(5)</a:t>
            </a:r>
            <a:endParaRPr lang="zh-CN" altLang="en-US" sz="3200" b="0" smtClean="0">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BE5CA5C4-8A62-4D1C-9AB9-F55CCAF2DA20}"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72</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Document"/>
          <p:cNvSpPr>
            <a:spLocks noEditPoints="1" noChangeArrowheads="1"/>
          </p:cNvSpPr>
          <p:nvPr/>
        </p:nvSpPr>
        <p:spPr bwMode="auto">
          <a:xfrm>
            <a:off x="214313" y="1379538"/>
            <a:ext cx="8715375" cy="478631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25400">
            <a:solidFill>
              <a:schemeClr val="accent2"/>
            </a:solidFill>
            <a:miter lim="800000"/>
            <a:headEnd/>
            <a:tailEnd/>
          </a:ln>
          <a:effectLst>
            <a:outerShdw dist="107763" dir="2700000" algn="ctr" rotWithShape="0">
              <a:srgbClr val="808080"/>
            </a:outerShdw>
          </a:effectLst>
        </p:spPr>
        <p:txBody>
          <a:bodyPr/>
          <a:lstStyle/>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用例名称：航班状态变更通知。</a:t>
            </a:r>
            <a:endParaRPr lang="en-US" altLang="zh-CN" b="1" kern="0" dirty="0">
              <a:solidFill>
                <a:srgbClr val="FFFFFF"/>
              </a:solidFill>
              <a:effectLst>
                <a:outerShdw blurRad="38100" dist="38100" dir="2700000" algn="tl">
                  <a:srgbClr val="000000">
                    <a:alpha val="43137"/>
                  </a:srgbClr>
                </a:outerShdw>
              </a:effectLst>
              <a:latin typeface="楷体" pitchFamily="49" charset="-122"/>
              <a:ea typeface="楷体" pitchFamily="49" charset="-122"/>
            </a:endParaRPr>
          </a:p>
          <a:p>
            <a:pPr>
              <a:lnSpc>
                <a:spcPct val="130000"/>
              </a:lnSpc>
              <a:spcBef>
                <a:spcPct val="20000"/>
              </a:spcBef>
              <a:buClr>
                <a:schemeClr val="accent2"/>
              </a:buClr>
              <a:buFont typeface="Wingdings" pitchFamily="2" charset="2"/>
              <a:buChar char="p"/>
              <a:defRPr/>
            </a:pP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业务目标：为客户提供贴心服务。</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执行者：无主要执行者；次要执行者为“客户”。</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触发条件：收到航班取消或晚点超过</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2</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小时的通知。</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前置条件：当前时间在原起飞时间前</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30</a:t>
            </a: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分钟之前。</a:t>
            </a:r>
            <a:endPar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endParaRP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基本动作序列：</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a:t>
            </a:r>
          </a:p>
          <a:p>
            <a:pPr>
              <a:lnSpc>
                <a:spcPct val="130000"/>
              </a:lnSpc>
              <a:spcBef>
                <a:spcPct val="20000"/>
              </a:spcBef>
              <a:buClr>
                <a:schemeClr val="accent2"/>
              </a:buClr>
              <a:buFont typeface="Wingdings" pitchFamily="2" charset="2"/>
              <a:buChar char="p"/>
              <a:defRPr/>
            </a:pPr>
            <a:r>
              <a:rPr lang="zh-CN" altLang="en-US"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 </a:t>
            </a:r>
            <a:r>
              <a:rPr lang="en-US" altLang="zh-CN" b="1" dirty="0">
                <a:effectLst>
                  <a:outerShdw blurRad="38100" dist="38100" dir="2700000" algn="tl">
                    <a:srgbClr val="000000">
                      <a:alpha val="43137"/>
                    </a:srgbClr>
                  </a:outerShdw>
                </a:effectLst>
                <a:latin typeface="楷体" pitchFamily="49" charset="-122"/>
                <a:ea typeface="楷体" pitchFamily="49" charset="-122"/>
                <a:cs typeface="Times New Roman" pitchFamily="18" charset="0"/>
              </a:rPr>
              <a:t>……</a:t>
            </a:r>
          </a:p>
        </p:txBody>
      </p:sp>
      <p:sp>
        <p:nvSpPr>
          <p:cNvPr id="162821" name="矩形 6"/>
          <p:cNvSpPr>
            <a:spLocks noChangeArrowheads="1"/>
          </p:cNvSpPr>
          <p:nvPr/>
        </p:nvSpPr>
        <p:spPr bwMode="auto">
          <a:xfrm>
            <a:off x="428625" y="3794125"/>
            <a:ext cx="8286750" cy="5715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Char char="•"/>
            </a:pPr>
            <a:endParaRPr lang="zh-CN" altLang="en-US" sz="2400" b="0">
              <a:latin typeface="Tahoma" panose="020B0604030504040204" pitchFamily="34" charset="0"/>
            </a:endParaRPr>
          </a:p>
        </p:txBody>
      </p:sp>
      <p:sp>
        <p:nvSpPr>
          <p:cNvPr id="8" name="圆角矩形标注 7"/>
          <p:cNvSpPr/>
          <p:nvPr/>
        </p:nvSpPr>
        <p:spPr bwMode="auto">
          <a:xfrm>
            <a:off x="4284663" y="5013325"/>
            <a:ext cx="4430712" cy="642938"/>
          </a:xfrm>
          <a:prstGeom prst="wedgeRoundRectCallout">
            <a:avLst>
              <a:gd name="adj1" fmla="val 4438"/>
              <a:gd name="adj2" fmla="val -144996"/>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30000"/>
              </a:lnSpc>
              <a:spcBef>
                <a:spcPts val="500"/>
              </a:spcBef>
              <a:buClr>
                <a:schemeClr val="accent2"/>
              </a:buClr>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启动用例时必须满足的条件</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zh-CN" altLang="en-US" sz="3200" b="0" smtClean="0">
                <a:latin typeface="微软雅黑" panose="020B0503020204020204" pitchFamily="34" charset="-122"/>
                <a:ea typeface="微软雅黑" panose="020B0503020204020204" pitchFamily="34" charset="-122"/>
              </a:rPr>
              <a:t>回顾：如何展开用例分析？</a:t>
            </a: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04A7CF34-DB81-45AF-9E9B-184ADDC6AA53}"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73</a:t>
            </a:fld>
            <a:endParaRPr lang="en-US" altLang="zh-CN" sz="1600">
              <a:solidFill>
                <a:srgbClr val="000066"/>
              </a:soli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571472" y="1571612"/>
          <a:ext cx="8072494" cy="46434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zh-CN" altLang="en-US" sz="3200" b="0" dirty="0">
                <a:effectLst>
                  <a:outerShdw blurRad="38100" dist="38100" dir="2700000" algn="tl">
                    <a:srgbClr val="000000">
                      <a:alpha val="43137"/>
                    </a:srgbClr>
                  </a:outerShdw>
                </a:effectLst>
                <a:latin typeface="微软雅黑" pitchFamily="34" charset="-122"/>
                <a:ea typeface="微软雅黑" pitchFamily="34" charset="-122"/>
              </a:rPr>
              <a:t>将用例表示为顺序图的基本思路</a:t>
            </a:r>
            <a:endParaRPr lang="zh-CN" altLang="en-US" sz="3200" b="0" dirty="0"/>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69FCC3C2-2866-4F76-A4FB-63A965BDE809}"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74</a:t>
            </a:fld>
            <a:endParaRPr lang="en-US" altLang="zh-CN" sz="1600">
              <a:solidFill>
                <a:srgbClr val="000066"/>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398579" y="1340768"/>
          <a:ext cx="8565909" cy="53285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zh-CN" altLang="en-US" sz="3200" b="0" dirty="0">
                <a:effectLst>
                  <a:outerShdw blurRad="38100" dist="38100" dir="2700000" algn="tl">
                    <a:srgbClr val="000000">
                      <a:alpha val="43137"/>
                    </a:srgbClr>
                  </a:outerShdw>
                </a:effectLst>
                <a:latin typeface="微软雅黑" pitchFamily="34" charset="-122"/>
                <a:ea typeface="微软雅黑" pitchFamily="34" charset="-122"/>
              </a:rPr>
              <a:t>上述思路的顺序图表示</a:t>
            </a:r>
            <a:endParaRPr lang="zh-CN" altLang="en-US" sz="3200" b="0" dirty="0"/>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D78511D4-BFFA-4A38-BB25-AFF09D7AA57E}"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75</a:t>
            </a:fld>
            <a:endParaRPr lang="en-US" altLang="zh-CN" sz="1600">
              <a:solidFill>
                <a:srgbClr val="000066"/>
              </a:solidFill>
              <a:latin typeface="微软雅黑" panose="020B0503020204020204" pitchFamily="34" charset="-122"/>
              <a:ea typeface="微软雅黑" panose="020B0503020204020204" pitchFamily="34" charset="-122"/>
            </a:endParaRPr>
          </a:p>
        </p:txBody>
      </p:sp>
      <p:pic>
        <p:nvPicPr>
          <p:cNvPr id="16589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1196975"/>
            <a:ext cx="8659813" cy="488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标注 5"/>
          <p:cNvSpPr/>
          <p:nvPr/>
        </p:nvSpPr>
        <p:spPr bwMode="auto">
          <a:xfrm>
            <a:off x="1692275" y="5589588"/>
            <a:ext cx="5327650" cy="719137"/>
          </a:xfrm>
          <a:prstGeom prst="wedgeRoundRectCallout">
            <a:avLst>
              <a:gd name="adj1" fmla="val -23241"/>
              <a:gd name="adj2" fmla="val -482024"/>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50000"/>
              </a:lnSpc>
              <a:spcBef>
                <a:spcPts val="500"/>
              </a:spcBef>
              <a:buClr>
                <a:srgbClr val="3333CC"/>
              </a:buClr>
              <a:defRPr/>
            </a:pPr>
            <a:r>
              <a:rPr lang="zh-CN" altLang="en-US" sz="2800"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为什么引入边界类和控制类？</a:t>
            </a:r>
            <a:endParaRPr lang="en-US" altLang="zh-CN" sz="2800"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zh-CN" altLang="en-US" sz="3200" b="0" smtClean="0">
                <a:latin typeface="微软雅黑" panose="020B0503020204020204" pitchFamily="34" charset="-122"/>
                <a:ea typeface="微软雅黑" panose="020B0503020204020204" pitchFamily="34" charset="-122"/>
              </a:rPr>
              <a:t>为什么引入边界类和控制类？</a:t>
            </a:r>
          </a:p>
        </p:txBody>
      </p:sp>
      <p:sp>
        <p:nvSpPr>
          <p:cNvPr id="160771" name="Rectangle 3"/>
          <p:cNvSpPr>
            <a:spLocks noGrp="1" noChangeArrowheads="1"/>
          </p:cNvSpPr>
          <p:nvPr>
            <p:ph type="body" idx="1"/>
          </p:nvPr>
        </p:nvSpPr>
        <p:spPr>
          <a:xfrm>
            <a:off x="457200" y="1268413"/>
            <a:ext cx="8435975" cy="4903787"/>
          </a:xfrm>
        </p:spPr>
        <p:txBody>
          <a:bodyPr/>
          <a:lstStyle/>
          <a:p>
            <a:pPr marL="720000" eaLnBrk="1">
              <a:lnSpc>
                <a:spcPct val="14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面向对象软件开发方法学的基本思想：</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4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通过分属不同类的多个对象之间的协作</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完成某项较复杂的任务</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a:p>
            <a:pPr marL="1882050" lvl="2" eaLnBrk="1">
              <a:lnSpc>
                <a:spcPct val="140000"/>
              </a:lnSpc>
              <a:defRPr/>
            </a:pPr>
            <a:r>
              <a:rPr lang="zh-CN" altLang="en-US"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反对：设置一个庞大的万能对象，独立承担较复杂的任务</a:t>
            </a:r>
            <a:endParaRPr lang="en-US" altLang="zh-CN"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4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每个类负责特定的</a:t>
            </a:r>
            <a:r>
              <a:rPr lang="zh-CN" altLang="en-US" sz="2000" b="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职责</a:t>
            </a:r>
            <a:endParaRPr lang="en-US" altLang="zh-CN" sz="2000" b="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marL="1882050" lvl="2" eaLnBrk="1">
              <a:lnSpc>
                <a:spcPct val="140000"/>
              </a:lnSpc>
              <a:defRPr/>
            </a:pPr>
            <a:r>
              <a:rPr lang="zh-CN" altLang="en-US"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边界类：负责与执行者交互，</a:t>
            </a:r>
            <a:r>
              <a:rPr lang="en-US" altLang="zh-CN"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p>
          <a:p>
            <a:pPr marL="1882050" lvl="2" eaLnBrk="1">
              <a:lnSpc>
                <a:spcPct val="140000"/>
              </a:lnSpc>
              <a:defRPr/>
            </a:pPr>
            <a:r>
              <a:rPr lang="zh-CN" altLang="en-US"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控制类：负责任务分派、协调</a:t>
            </a:r>
            <a:r>
              <a:rPr lang="en-US" altLang="zh-CN"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 ……</a:t>
            </a: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6DF950F4-22F9-4F63-A5FF-B98292CB18BA}"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76</a:t>
            </a:fld>
            <a:endParaRPr lang="en-US" altLang="zh-CN" sz="1600">
              <a:solidFill>
                <a:srgbClr val="000066"/>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sz="3200" b="0" smtClean="0">
                <a:latin typeface="微软雅黑" panose="020B0503020204020204" pitchFamily="34" charset="-122"/>
                <a:ea typeface="微软雅黑" panose="020B0503020204020204" pitchFamily="34" charset="-122"/>
              </a:rPr>
              <a:t>边界类的职责</a:t>
            </a:r>
            <a:r>
              <a:rPr lang="en-US" altLang="zh-CN" sz="3200" b="0" smtClean="0">
                <a:latin typeface="微软雅黑" panose="020B0503020204020204" pitchFamily="34" charset="-122"/>
                <a:ea typeface="微软雅黑" panose="020B0503020204020204" pitchFamily="34" charset="-122"/>
              </a:rPr>
              <a:t>(</a:t>
            </a:r>
            <a:r>
              <a:rPr lang="zh-CN" altLang="en-US" sz="3200" b="0" smtClean="0">
                <a:latin typeface="微软雅黑" panose="020B0503020204020204" pitchFamily="34" charset="-122"/>
                <a:ea typeface="微软雅黑" panose="020B0503020204020204" pitchFamily="34" charset="-122"/>
              </a:rPr>
              <a:t>详</a:t>
            </a:r>
            <a:r>
              <a:rPr lang="en-US" altLang="zh-CN" sz="3200" b="0" smtClean="0">
                <a:latin typeface="微软雅黑" panose="020B0503020204020204" pitchFamily="34" charset="-122"/>
                <a:ea typeface="微软雅黑" panose="020B0503020204020204" pitchFamily="34" charset="-122"/>
              </a:rPr>
              <a:t>)</a:t>
            </a:r>
            <a:endParaRPr lang="zh-CN" altLang="en-US" sz="3200" b="0" smtClean="0">
              <a:latin typeface="微软雅黑" panose="020B0503020204020204" pitchFamily="34" charset="-122"/>
              <a:ea typeface="微软雅黑" panose="020B0503020204020204" pitchFamily="34" charset="-122"/>
            </a:endParaRPr>
          </a:p>
        </p:txBody>
      </p:sp>
      <p:sp>
        <p:nvSpPr>
          <p:cNvPr id="160771" name="Rectangle 3"/>
          <p:cNvSpPr>
            <a:spLocks noGrp="1" noChangeArrowheads="1"/>
          </p:cNvSpPr>
          <p:nvPr>
            <p:ph type="body" idx="1"/>
          </p:nvPr>
        </p:nvSpPr>
        <p:spPr>
          <a:xfrm>
            <a:off x="457200" y="1268413"/>
            <a:ext cx="8435975" cy="4903787"/>
          </a:xfrm>
        </p:spPr>
        <p:txBody>
          <a:bodyPr/>
          <a:lstStyle/>
          <a:p>
            <a:pPr marL="720000" eaLnBrk="1">
              <a:lnSpc>
                <a:spcPct val="15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界面控制：</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5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输入数据的格式或内容转换</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endParaRPr lang="en-US" altLang="zh-CN"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5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输出结果的呈现</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a:p>
            <a:pPr marL="1253400" lvl="1" eaLnBrk="1">
              <a:lnSpc>
                <a:spcPct val="15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软件运行过程中界面的变化与切换</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等</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a:p>
            <a:pPr marL="720000" eaLnBrk="1">
              <a:lnSpc>
                <a:spcPct val="15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外部接口：</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5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目标软件系统与外部系统或外部设备之间的信息交换和互操作</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9F9C2AB8-6A5D-442A-A32F-368706798761}"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77</a:t>
            </a:fld>
            <a:endParaRPr lang="en-US" altLang="zh-CN" sz="1600">
              <a:solidFill>
                <a:srgbClr val="000066"/>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sz="3200" b="0" smtClean="0">
                <a:latin typeface="微软雅黑" panose="020B0503020204020204" pitchFamily="34" charset="-122"/>
                <a:ea typeface="微软雅黑" panose="020B0503020204020204" pitchFamily="34" charset="-122"/>
              </a:rPr>
              <a:t>边界类的职责</a:t>
            </a:r>
            <a:r>
              <a:rPr lang="en-US" altLang="zh-CN" sz="3200" b="0" smtClean="0">
                <a:latin typeface="微软雅黑" panose="020B0503020204020204" pitchFamily="34" charset="-122"/>
                <a:ea typeface="微软雅黑" panose="020B0503020204020204" pitchFamily="34" charset="-122"/>
              </a:rPr>
              <a:t>(</a:t>
            </a:r>
            <a:r>
              <a:rPr lang="zh-CN" altLang="en-US" sz="3200" b="0" smtClean="0">
                <a:latin typeface="微软雅黑" panose="020B0503020204020204" pitchFamily="34" charset="-122"/>
                <a:ea typeface="微软雅黑" panose="020B0503020204020204" pitchFamily="34" charset="-122"/>
              </a:rPr>
              <a:t>续</a:t>
            </a:r>
            <a:r>
              <a:rPr lang="en-US" altLang="zh-CN" sz="3200" b="0" smtClean="0">
                <a:latin typeface="微软雅黑" panose="020B0503020204020204" pitchFamily="34" charset="-122"/>
                <a:ea typeface="微软雅黑" panose="020B0503020204020204" pitchFamily="34" charset="-122"/>
              </a:rPr>
              <a:t>)</a:t>
            </a:r>
            <a:endParaRPr lang="zh-CN" altLang="en-US" sz="3200" b="0" smtClean="0">
              <a:latin typeface="微软雅黑" panose="020B0503020204020204" pitchFamily="34" charset="-122"/>
              <a:ea typeface="微软雅黑" panose="020B0503020204020204" pitchFamily="34" charset="-122"/>
            </a:endParaRPr>
          </a:p>
        </p:txBody>
      </p:sp>
      <p:sp>
        <p:nvSpPr>
          <p:cNvPr id="160771" name="Rectangle 3"/>
          <p:cNvSpPr>
            <a:spLocks noGrp="1" noChangeArrowheads="1"/>
          </p:cNvSpPr>
          <p:nvPr>
            <p:ph type="body" idx="1"/>
          </p:nvPr>
        </p:nvSpPr>
        <p:spPr>
          <a:xfrm>
            <a:off x="457200" y="1268413"/>
            <a:ext cx="8435975" cy="4903787"/>
          </a:xfrm>
        </p:spPr>
        <p:txBody>
          <a:bodyPr/>
          <a:lstStyle/>
          <a:p>
            <a:pPr marL="720000" eaLnBrk="1">
              <a:lnSpc>
                <a:spcPct val="150000"/>
              </a:lnSpc>
              <a:defRPr/>
            </a:pPr>
            <a:r>
              <a:rPr lang="zh-CN" altLang="en-US" sz="2400" b="0" dirty="0">
                <a:solidFill>
                  <a:srgbClr val="FF0000"/>
                </a:solidFill>
                <a:effectLst>
                  <a:outerShdw blurRad="38100" dist="38100" dir="2700000" algn="tl">
                    <a:srgbClr val="000000">
                      <a:alpha val="43137"/>
                    </a:srgbClr>
                  </a:outerShdw>
                </a:effectLst>
                <a:latin typeface="楷体" pitchFamily="49" charset="-122"/>
                <a:ea typeface="楷体" pitchFamily="49" charset="-122"/>
              </a:rPr>
              <a:t>环境隔离</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5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将目标软件系统与环境软件等进行交互的功能与特性封装于边界类</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使目标软件系统的其余部分尽可能地独立于环境软件</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a:p>
            <a:pPr marL="1882050" lvl="2" eaLnBrk="1">
              <a:lnSpc>
                <a:spcPct val="150000"/>
              </a:lnSpc>
              <a:defRPr/>
            </a:pPr>
            <a:r>
              <a:rPr lang="zh-CN" altLang="en-US" b="0" dirty="0">
                <a:solidFill>
                  <a:schemeClr val="accent4"/>
                </a:solidFill>
                <a:effectLst>
                  <a:outerShdw blurRad="38100" dist="38100" dir="2700000" algn="tl">
                    <a:srgbClr val="000000">
                      <a:alpha val="43137"/>
                    </a:srgbClr>
                  </a:outerShdw>
                </a:effectLst>
                <a:latin typeface="楷体" pitchFamily="49" charset="-122"/>
                <a:ea typeface="楷体" pitchFamily="49" charset="-122"/>
                <a:cs typeface="+mn-cs"/>
              </a:rPr>
              <a:t>环境软件示例：操作系统、数据库管理系统、应用服务器中间件</a:t>
            </a:r>
            <a:endParaRPr lang="en-US" altLang="zh-CN" b="0" dirty="0">
              <a:solidFill>
                <a:schemeClr val="accent4"/>
              </a:solidFill>
              <a:effectLst>
                <a:outerShdw blurRad="38100" dist="38100" dir="2700000" algn="tl">
                  <a:srgbClr val="000000">
                    <a:alpha val="43137"/>
                  </a:srgbClr>
                </a:outerShdw>
              </a:effectLst>
              <a:latin typeface="楷体" pitchFamily="49" charset="-122"/>
              <a:ea typeface="楷体" pitchFamily="49" charset="-122"/>
              <a:cs typeface="+mn-cs"/>
            </a:endParaRPr>
          </a:p>
          <a:p>
            <a:pPr marL="720000" eaLnBrk="1">
              <a:lnSpc>
                <a:spcPct val="15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为什么隔离？</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5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提高目标软件系统的可修改性、可移植性</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a:p>
            <a:pPr marL="1882050" lvl="2" eaLnBrk="1">
              <a:lnSpc>
                <a:spcPct val="150000"/>
              </a:lnSpc>
              <a:defRPr/>
            </a:pPr>
            <a:endParaRPr lang="en-US" altLang="zh-CN" b="0" dirty="0">
              <a:solidFill>
                <a:schemeClr val="accent4"/>
              </a:solidFill>
              <a:effectLst>
                <a:outerShdw blurRad="38100" dist="38100" dir="2700000" algn="tl">
                  <a:srgbClr val="000000">
                    <a:alpha val="43137"/>
                  </a:srgbClr>
                </a:outerShdw>
              </a:effectLst>
              <a:latin typeface="楷体" pitchFamily="49" charset="-122"/>
              <a:ea typeface="楷体" pitchFamily="49" charset="-122"/>
              <a:cs typeface="+mn-cs"/>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1CB8F598-2B45-4CB5-8AAF-6B64D6F53EC3}"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78</a:t>
            </a:fld>
            <a:endParaRPr lang="en-US" altLang="zh-CN" sz="1600">
              <a:solidFill>
                <a:srgbClr val="000066"/>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zh-CN" altLang="en-US" sz="3200" b="0" smtClean="0">
                <a:latin typeface="微软雅黑" panose="020B0503020204020204" pitchFamily="34" charset="-122"/>
                <a:ea typeface="微软雅黑" panose="020B0503020204020204" pitchFamily="34" charset="-122"/>
              </a:rPr>
              <a:t>控制类的职责</a:t>
            </a:r>
            <a:r>
              <a:rPr lang="en-US" altLang="zh-CN" sz="3200" b="0" smtClean="0">
                <a:latin typeface="微软雅黑" panose="020B0503020204020204" pitchFamily="34" charset="-122"/>
                <a:ea typeface="微软雅黑" panose="020B0503020204020204" pitchFamily="34" charset="-122"/>
              </a:rPr>
              <a:t>(</a:t>
            </a:r>
            <a:r>
              <a:rPr lang="zh-CN" altLang="en-US" sz="3200" b="0" smtClean="0">
                <a:latin typeface="微软雅黑" panose="020B0503020204020204" pitchFamily="34" charset="-122"/>
                <a:ea typeface="微软雅黑" panose="020B0503020204020204" pitchFamily="34" charset="-122"/>
              </a:rPr>
              <a:t>详</a:t>
            </a:r>
            <a:r>
              <a:rPr lang="en-US" altLang="zh-CN" sz="3200" b="0" smtClean="0">
                <a:latin typeface="微软雅黑" panose="020B0503020204020204" pitchFamily="34" charset="-122"/>
                <a:ea typeface="微软雅黑" panose="020B0503020204020204" pitchFamily="34" charset="-122"/>
              </a:rPr>
              <a:t>)</a:t>
            </a:r>
            <a:endParaRPr lang="zh-CN" altLang="en-US" sz="3200" b="0" smtClean="0">
              <a:latin typeface="微软雅黑" panose="020B0503020204020204" pitchFamily="34" charset="-122"/>
              <a:ea typeface="微软雅黑" panose="020B0503020204020204" pitchFamily="34" charset="-122"/>
            </a:endParaRPr>
          </a:p>
        </p:txBody>
      </p:sp>
      <p:sp>
        <p:nvSpPr>
          <p:cNvPr id="160771" name="Rectangle 3"/>
          <p:cNvSpPr>
            <a:spLocks noGrp="1" noChangeArrowheads="1"/>
          </p:cNvSpPr>
          <p:nvPr>
            <p:ph type="body" idx="1"/>
          </p:nvPr>
        </p:nvSpPr>
        <p:spPr>
          <a:xfrm>
            <a:off x="457200" y="1268413"/>
            <a:ext cx="8435975" cy="4903787"/>
          </a:xfrm>
        </p:spPr>
        <p:txBody>
          <a:bodyPr/>
          <a:lstStyle/>
          <a:p>
            <a:pPr marL="720000" eaLnBrk="1">
              <a:lnSpc>
                <a:spcPct val="15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作为用例任务的责任承担者，负责协调、控制其他类的对象共同完成用例规定的功能或行为</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50000"/>
              </a:lnSpc>
              <a:defRPr/>
            </a:pPr>
            <a:r>
              <a:rPr lang="zh-CN" altLang="en-US" sz="2000" b="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任务分解</a:t>
            </a:r>
            <a:endParaRPr lang="en-US" altLang="zh-CN" sz="2000" b="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marL="1253400" lvl="1" eaLnBrk="1">
              <a:lnSpc>
                <a:spcPct val="150000"/>
              </a:lnSpc>
              <a:defRPr/>
            </a:pPr>
            <a:r>
              <a:rPr lang="zh-CN" altLang="en-US" sz="2000" b="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子任务分派</a:t>
            </a:r>
            <a:endParaRPr lang="en-US" altLang="zh-CN" sz="2000" b="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marL="1253400" lvl="1" eaLnBrk="1">
              <a:lnSpc>
                <a:spcPct val="150000"/>
              </a:lnSpc>
              <a:defRPr/>
            </a:pPr>
            <a:r>
              <a:rPr lang="zh-CN" altLang="en-US" sz="2000" b="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协调</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（例如，将已完成的子任务的处理结果作为剩余子任务的参数发给这些子任务的承担者）</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及</a:t>
            </a:r>
            <a:r>
              <a:rPr lang="zh-CN" altLang="en-US" sz="2000" b="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综合</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（例如，基于各子任务的处理结果生成最终结果）</a:t>
            </a:r>
            <a:endParaRPr lang="en-US" altLang="zh-CN"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79F4E8ED-4597-48A7-A67E-0BC816E947D6}"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79</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5" name="圆角矩形标注 4"/>
          <p:cNvSpPr/>
          <p:nvPr/>
        </p:nvSpPr>
        <p:spPr bwMode="auto">
          <a:xfrm>
            <a:off x="4067175" y="2636838"/>
            <a:ext cx="4537075" cy="1223962"/>
          </a:xfrm>
          <a:prstGeom prst="wedgeRoundRectCallout">
            <a:avLst>
              <a:gd name="adj1" fmla="val -59495"/>
              <a:gd name="adj2" fmla="val -4327"/>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50000"/>
              </a:lnSpc>
              <a:spcBef>
                <a:spcPts val="500"/>
              </a:spcBef>
              <a:buClr>
                <a:srgbClr val="3333CC"/>
              </a:buClr>
              <a:defRPr/>
            </a:pPr>
            <a:r>
              <a:rPr lang="zh-CN" altLang="en-US"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进一步的问题：控制类的对象如何完成任务？</a:t>
            </a:r>
            <a:endParaRPr lang="en-US" altLang="zh-CN"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sz="2800" b="0" smtClean="0">
                <a:latin typeface="宋体" panose="02010600030101010101" pitchFamily="2" charset="-122"/>
                <a:ea typeface="宋体" panose="02010600030101010101" pitchFamily="2" charset="-122"/>
              </a:rPr>
              <a:t>获取软件需求的方法</a:t>
            </a:r>
            <a:endParaRPr lang="zh-CN" altLang="en-US" i="1" smtClean="0">
              <a:solidFill>
                <a:schemeClr val="tx1"/>
              </a:solidFill>
            </a:endParaRPr>
          </a:p>
        </p:txBody>
      </p:sp>
      <p:sp>
        <p:nvSpPr>
          <p:cNvPr id="86019" name="Rectangle 3"/>
          <p:cNvSpPr>
            <a:spLocks noGrp="1" noChangeArrowheads="1"/>
          </p:cNvSpPr>
          <p:nvPr>
            <p:ph type="body" idx="1"/>
          </p:nvPr>
        </p:nvSpPr>
        <p:spPr/>
        <p:txBody>
          <a:bodyPr/>
          <a:lstStyle/>
          <a:p>
            <a:pPr eaLnBrk="1" hangingPunct="1">
              <a:lnSpc>
                <a:spcPct val="110000"/>
              </a:lnSpc>
            </a:pPr>
            <a:r>
              <a:rPr lang="zh-CN" altLang="en-US" smtClean="0">
                <a:latin typeface="宋体" panose="02010600030101010101" pitchFamily="2" charset="-122"/>
              </a:rPr>
              <a:t>访谈</a:t>
            </a:r>
            <a:r>
              <a:rPr lang="en-US" altLang="zh-CN" smtClean="0">
                <a:latin typeface="宋体" panose="02010600030101010101" pitchFamily="2" charset="-122"/>
              </a:rPr>
              <a:t>(</a:t>
            </a:r>
            <a:r>
              <a:rPr lang="zh-CN" altLang="en-US" smtClean="0">
                <a:latin typeface="宋体" panose="02010600030101010101" pitchFamily="2" charset="-122"/>
              </a:rPr>
              <a:t>或称为会谈</a:t>
            </a:r>
            <a:r>
              <a:rPr lang="en-US" altLang="zh-CN" smtClean="0">
                <a:latin typeface="宋体" panose="02010600030101010101" pitchFamily="2" charset="-122"/>
              </a:rPr>
              <a:t>)</a:t>
            </a:r>
            <a:r>
              <a:rPr lang="zh-CN" altLang="en-US" smtClean="0">
                <a:latin typeface="宋体" panose="02010600030101010101" pitchFamily="2" charset="-122"/>
              </a:rPr>
              <a:t>是最早开始运用的获取用户需求的技术，也是迄今为止仍然广泛使用的主要的需求分析技术。</a:t>
            </a:r>
          </a:p>
          <a:p>
            <a:pPr eaLnBrk="1" hangingPunct="1">
              <a:lnSpc>
                <a:spcPct val="110000"/>
              </a:lnSpc>
            </a:pPr>
            <a:r>
              <a:rPr lang="zh-CN" altLang="en-US" smtClean="0">
                <a:latin typeface="宋体" panose="02010600030101010101" pitchFamily="2" charset="-122"/>
              </a:rPr>
              <a:t>正式访谈</a:t>
            </a:r>
          </a:p>
          <a:p>
            <a:pPr eaLnBrk="1" hangingPunct="1">
              <a:lnSpc>
                <a:spcPct val="110000"/>
              </a:lnSpc>
            </a:pPr>
            <a:r>
              <a:rPr lang="zh-CN" altLang="en-US" smtClean="0">
                <a:latin typeface="宋体" panose="02010600030101010101" pitchFamily="2" charset="-122"/>
              </a:rPr>
              <a:t>非正式访谈</a:t>
            </a:r>
          </a:p>
          <a:p>
            <a:pPr eaLnBrk="1" hangingPunct="1">
              <a:lnSpc>
                <a:spcPct val="110000"/>
              </a:lnSpc>
            </a:pPr>
            <a:r>
              <a:rPr lang="zh-CN" altLang="en-US" smtClean="0"/>
              <a:t>分发调查表</a:t>
            </a:r>
          </a:p>
          <a:p>
            <a:pPr eaLnBrk="1" hangingPunct="1">
              <a:lnSpc>
                <a:spcPct val="110000"/>
              </a:lnSpc>
            </a:pPr>
            <a:r>
              <a:rPr lang="zh-CN" altLang="en-US" smtClean="0">
                <a:latin typeface="宋体" panose="02010600030101010101" pitchFamily="2" charset="-122"/>
              </a:rPr>
              <a:t>情景分析</a:t>
            </a:r>
          </a:p>
        </p:txBody>
      </p:sp>
      <p:sp>
        <p:nvSpPr>
          <p:cNvPr id="86020" name="AutoShape 4">
            <a:hlinkClick r:id="" action="ppaction://hlinkshowjump?jump=previousslide" highlightClick="1"/>
          </p:cNvPr>
          <p:cNvSpPr>
            <a:spLocks noChangeArrowheads="1"/>
          </p:cNvSpPr>
          <p:nvPr/>
        </p:nvSpPr>
        <p:spPr bwMode="auto">
          <a:xfrm>
            <a:off x="7994650" y="6318250"/>
            <a:ext cx="539750" cy="53975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86021" name="AutoShape 5">
            <a:hlinkClick r:id="" action="ppaction://hlinkshowjump?jump=firstslide" highlightClick="1"/>
          </p:cNvPr>
          <p:cNvSpPr>
            <a:spLocks noChangeArrowheads="1"/>
          </p:cNvSpPr>
          <p:nvPr/>
        </p:nvSpPr>
        <p:spPr bwMode="auto">
          <a:xfrm>
            <a:off x="8597900" y="6318250"/>
            <a:ext cx="539750" cy="539750"/>
          </a:xfrm>
          <a:prstGeom prst="actionButtonHom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zh-CN" altLang="en-US" sz="3200" b="0" smtClean="0">
                <a:latin typeface="微软雅黑" panose="020B0503020204020204" pitchFamily="34" charset="-122"/>
                <a:ea typeface="微软雅黑" panose="020B0503020204020204" pitchFamily="34" charset="-122"/>
              </a:rPr>
              <a:t>控制类如何完成任务？</a:t>
            </a:r>
          </a:p>
        </p:txBody>
      </p:sp>
      <p:sp>
        <p:nvSpPr>
          <p:cNvPr id="160771" name="Rectangle 3"/>
          <p:cNvSpPr>
            <a:spLocks noGrp="1" noChangeArrowheads="1"/>
          </p:cNvSpPr>
          <p:nvPr>
            <p:ph type="body" idx="1"/>
          </p:nvPr>
        </p:nvSpPr>
        <p:spPr>
          <a:xfrm>
            <a:off x="457200" y="1268413"/>
            <a:ext cx="8435975" cy="4903787"/>
          </a:xfrm>
        </p:spPr>
        <p:txBody>
          <a:bodyPr/>
          <a:lstStyle/>
          <a:p>
            <a:pPr marL="720000" eaLnBrk="1">
              <a:lnSpc>
                <a:spcPct val="15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如果任务非常简单：</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5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控制类的对象独立完成</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a:p>
            <a:pPr marL="720000" eaLnBrk="1">
              <a:lnSpc>
                <a:spcPct val="15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如果任务比较复杂：</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5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控制类的对象可寻求</a:t>
            </a:r>
            <a:r>
              <a:rPr lang="zh-CN" altLang="en-US" sz="2000" b="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辅助类</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2000" b="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实体类</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甚至其他控制类的对象的帮助</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a:p>
            <a:pPr marL="1882050" lvl="2" eaLnBrk="1">
              <a:lnSpc>
                <a:spcPct val="15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即</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分派任务给它们</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综合它们的处理结果</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形成最终结果</a:t>
            </a:r>
            <a:endParaRPr lang="en-US" altLang="zh-CN" sz="2000" b="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55136D84-13EC-40EF-9DD6-4D41AD984774}"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80</a:t>
            </a:fld>
            <a:endParaRPr lang="en-US" altLang="zh-CN" sz="1600">
              <a:solidFill>
                <a:srgbClr val="000066"/>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203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924175"/>
            <a:ext cx="6886575"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2035" name="Rectangle 2"/>
          <p:cNvSpPr>
            <a:spLocks noGrp="1" noChangeArrowheads="1"/>
          </p:cNvSpPr>
          <p:nvPr>
            <p:ph type="title"/>
          </p:nvPr>
        </p:nvSpPr>
        <p:spPr/>
        <p:txBody>
          <a:bodyPr/>
          <a:lstStyle/>
          <a:p>
            <a:r>
              <a:rPr lang="zh-CN" altLang="en-US" sz="3200" b="0" smtClean="0">
                <a:latin typeface="微软雅黑" panose="020B0503020204020204" pitchFamily="34" charset="-122"/>
                <a:ea typeface="微软雅黑" panose="020B0503020204020204" pitchFamily="34" charset="-122"/>
              </a:rPr>
              <a:t>什么是辅助类？</a:t>
            </a:r>
          </a:p>
        </p:txBody>
      </p:sp>
      <p:sp>
        <p:nvSpPr>
          <p:cNvPr id="160771" name="Rectangle 3"/>
          <p:cNvSpPr>
            <a:spLocks noGrp="1" noChangeArrowheads="1"/>
          </p:cNvSpPr>
          <p:nvPr>
            <p:ph type="body" idx="1"/>
          </p:nvPr>
        </p:nvSpPr>
        <p:spPr>
          <a:xfrm>
            <a:off x="179388" y="1268413"/>
            <a:ext cx="8713787" cy="4903787"/>
          </a:xfrm>
        </p:spPr>
        <p:txBody>
          <a:bodyPr/>
          <a:lstStyle/>
          <a:p>
            <a:pPr marL="262800" indent="0" eaLnBrk="1">
              <a:lnSpc>
                <a:spcPct val="150000"/>
              </a:lnSpc>
              <a:buFont typeface="Wingdings" panose="05000000000000000000" pitchFamily="2" charset="2"/>
              <a:buNone/>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辅助控制类完成子任务的类，例如“</a:t>
            </a:r>
            <a:r>
              <a:rPr lang="en-US" altLang="zh-CN" sz="2400" b="0" dirty="0" err="1">
                <a:solidFill>
                  <a:schemeClr val="accent4"/>
                </a:solidFill>
                <a:effectLst>
                  <a:outerShdw blurRad="38100" dist="38100" dir="2700000" algn="tl">
                    <a:srgbClr val="000000">
                      <a:alpha val="43137"/>
                    </a:srgbClr>
                  </a:outerShdw>
                </a:effectLst>
                <a:latin typeface="楷体" pitchFamily="49" charset="-122"/>
                <a:ea typeface="楷体" pitchFamily="49" charset="-122"/>
              </a:rPr>
              <a:t>PathPlanner</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4"/>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5"/>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41C7B2AC-9A62-4CD1-8D27-9142823C6C70}"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81</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6" name="圆角矩形标注 5"/>
          <p:cNvSpPr/>
          <p:nvPr/>
        </p:nvSpPr>
        <p:spPr bwMode="auto">
          <a:xfrm>
            <a:off x="611188" y="1989138"/>
            <a:ext cx="2308225" cy="719137"/>
          </a:xfrm>
          <a:prstGeom prst="wedgeRoundRectCallout">
            <a:avLst>
              <a:gd name="adj1" fmla="val 13418"/>
              <a:gd name="adj2" fmla="val 69005"/>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50000"/>
              </a:lnSpc>
              <a:spcBef>
                <a:spcPts val="500"/>
              </a:spcBef>
              <a:buClr>
                <a:schemeClr val="accent2"/>
              </a:buClr>
              <a:defRPr/>
            </a:pPr>
            <a:r>
              <a:rPr lang="zh-CN" altLang="en-US"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控制类的对象</a:t>
            </a:r>
            <a:endParaRPr lang="en-US" altLang="zh-CN"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7" name="圆角矩形标注 6"/>
          <p:cNvSpPr/>
          <p:nvPr/>
        </p:nvSpPr>
        <p:spPr bwMode="auto">
          <a:xfrm>
            <a:off x="3487738" y="1989138"/>
            <a:ext cx="2308225" cy="719137"/>
          </a:xfrm>
          <a:prstGeom prst="wedgeRoundRectCallout">
            <a:avLst>
              <a:gd name="adj1" fmla="val -55901"/>
              <a:gd name="adj2" fmla="val 75808"/>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50000"/>
              </a:lnSpc>
              <a:spcBef>
                <a:spcPts val="500"/>
              </a:spcBef>
              <a:buClr>
                <a:schemeClr val="accent2"/>
              </a:buClr>
              <a:defRPr/>
            </a:pPr>
            <a:r>
              <a:rPr lang="zh-CN" altLang="en-US"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辅助类的对象</a:t>
            </a:r>
            <a:endParaRPr lang="en-US" altLang="zh-CN"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305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924175"/>
            <a:ext cx="6886575"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3059" name="Rectangle 2"/>
          <p:cNvSpPr>
            <a:spLocks noGrp="1" noChangeArrowheads="1"/>
          </p:cNvSpPr>
          <p:nvPr>
            <p:ph type="title"/>
          </p:nvPr>
        </p:nvSpPr>
        <p:spPr/>
        <p:txBody>
          <a:bodyPr/>
          <a:lstStyle/>
          <a:p>
            <a:r>
              <a:rPr lang="zh-CN" altLang="en-US" sz="3200" b="0" smtClean="0">
                <a:latin typeface="微软雅黑" panose="020B0503020204020204" pitchFamily="34" charset="-122"/>
                <a:ea typeface="微软雅黑" panose="020B0503020204020204" pitchFamily="34" charset="-122"/>
              </a:rPr>
              <a:t>什么是实体类？</a:t>
            </a:r>
          </a:p>
        </p:txBody>
      </p:sp>
      <p:sp>
        <p:nvSpPr>
          <p:cNvPr id="160771" name="Rectangle 3"/>
          <p:cNvSpPr>
            <a:spLocks noGrp="1" noChangeArrowheads="1"/>
          </p:cNvSpPr>
          <p:nvPr>
            <p:ph type="body" idx="1"/>
          </p:nvPr>
        </p:nvSpPr>
        <p:spPr>
          <a:xfrm>
            <a:off x="179388" y="1268413"/>
            <a:ext cx="8713787" cy="4903787"/>
          </a:xfrm>
        </p:spPr>
        <p:txBody>
          <a:bodyPr/>
          <a:lstStyle/>
          <a:p>
            <a:pPr marL="262800" indent="0" eaLnBrk="1">
              <a:lnSpc>
                <a:spcPct val="150000"/>
              </a:lnSpc>
              <a:buFont typeface="Wingdings" panose="05000000000000000000" pitchFamily="2" charset="2"/>
              <a:buNone/>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负责保存目标软件系统中具有持久意义的信息项并向其他类提供信息访问的操作，例如“</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Path</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4"/>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5"/>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F2CC4815-9816-41DD-9690-D0939BD12C76}"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82</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9" name="矩形 8"/>
          <p:cNvSpPr>
            <a:spLocks noChangeArrowheads="1"/>
          </p:cNvSpPr>
          <p:nvPr/>
        </p:nvSpPr>
        <p:spPr bwMode="auto">
          <a:xfrm>
            <a:off x="4427538" y="2708275"/>
            <a:ext cx="1152525" cy="720725"/>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4"/>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5"/>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Char char="•"/>
            </a:pPr>
            <a:endParaRPr lang="zh-CN" altLang="en-US" sz="2400" b="0">
              <a:solidFill>
                <a:srgbClr val="000066"/>
              </a:solidFill>
              <a:latin typeface="Tahoma" panose="020B0604030504040204" pitchFamily="34" charset="0"/>
            </a:endParaRPr>
          </a:p>
        </p:txBody>
      </p:sp>
      <p:sp>
        <p:nvSpPr>
          <p:cNvPr id="10" name="圆角矩形标注 9"/>
          <p:cNvSpPr/>
          <p:nvPr/>
        </p:nvSpPr>
        <p:spPr bwMode="auto">
          <a:xfrm>
            <a:off x="4425950" y="3933825"/>
            <a:ext cx="4538663" cy="719138"/>
          </a:xfrm>
          <a:prstGeom prst="wedgeRoundRectCallout">
            <a:avLst>
              <a:gd name="adj1" fmla="val -59882"/>
              <a:gd name="adj2" fmla="val 28188"/>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50000"/>
              </a:lnSpc>
              <a:spcBef>
                <a:spcPts val="500"/>
              </a:spcBef>
              <a:buClr>
                <a:schemeClr val="accent2"/>
              </a:buClr>
              <a:defRPr/>
            </a:pPr>
            <a:r>
              <a:rPr lang="zh-CN" altLang="en-US"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返回消息</a:t>
            </a:r>
            <a:r>
              <a:rPr lang="zh-CN" altLang="en-US" b="1"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（如不强调，可省略）</a:t>
            </a:r>
            <a:endParaRPr lang="en-US" altLang="zh-CN" b="1"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p:txBody>
      </p:sp>
      <p:sp>
        <p:nvSpPr>
          <p:cNvPr id="11" name="矩形 10"/>
          <p:cNvSpPr>
            <a:spLocks noChangeArrowheads="1"/>
          </p:cNvSpPr>
          <p:nvPr/>
        </p:nvSpPr>
        <p:spPr bwMode="auto">
          <a:xfrm>
            <a:off x="1116013" y="4292600"/>
            <a:ext cx="2808287" cy="471488"/>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4"/>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5"/>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Char char="•"/>
            </a:pPr>
            <a:endParaRPr lang="zh-CN" altLang="en-US" sz="2400" b="0">
              <a:solidFill>
                <a:srgbClr val="000066"/>
              </a:solidFill>
              <a:latin typeface="Tahoma" panose="020B0604030504040204" pitchFamily="34" charset="0"/>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zh-CN" altLang="en-US" sz="3200" b="0" smtClean="0">
                <a:latin typeface="微软雅黑" panose="020B0503020204020204" pitchFamily="34" charset="-122"/>
                <a:ea typeface="微软雅黑" panose="020B0503020204020204" pitchFamily="34" charset="-122"/>
              </a:rPr>
              <a:t>实体类的特征</a:t>
            </a:r>
          </a:p>
        </p:txBody>
      </p:sp>
      <p:sp>
        <p:nvSpPr>
          <p:cNvPr id="160771" name="Rectangle 3"/>
          <p:cNvSpPr>
            <a:spLocks noGrp="1" noChangeArrowheads="1"/>
          </p:cNvSpPr>
          <p:nvPr>
            <p:ph type="body" idx="1"/>
          </p:nvPr>
        </p:nvSpPr>
        <p:spPr>
          <a:xfrm>
            <a:off x="457200" y="1268413"/>
            <a:ext cx="8435975" cy="4903787"/>
          </a:xfrm>
        </p:spPr>
        <p:txBody>
          <a:bodyPr/>
          <a:lstStyle/>
          <a:p>
            <a:pPr marL="720000" eaLnBrk="1">
              <a:lnSpc>
                <a:spcPct val="15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“内敛”：</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5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仅向目标软件系统的其余部分提供读、写信息项内容的操作接口</a:t>
            </a:r>
            <a:endParaRPr lang="en-US" altLang="zh-CN"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5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一般不涉及（复杂的）业务逻辑处理</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EEA1A70F-9262-4582-B3FF-D0B19A38672C}"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83</a:t>
            </a:fld>
            <a:endParaRPr lang="en-US" altLang="zh-CN" sz="1600">
              <a:solidFill>
                <a:srgbClr val="000066"/>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510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268413"/>
            <a:ext cx="8743950" cy="558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5107" name="Rectangle 2"/>
          <p:cNvSpPr>
            <a:spLocks noGrp="1" noChangeArrowheads="1"/>
          </p:cNvSpPr>
          <p:nvPr>
            <p:ph type="title"/>
          </p:nvPr>
        </p:nvSpPr>
        <p:spPr/>
        <p:txBody>
          <a:bodyPr/>
          <a:lstStyle/>
          <a:p>
            <a:r>
              <a:rPr lang="zh-CN" altLang="en-US" sz="3200" b="0" smtClean="0">
                <a:latin typeface="微软雅黑" panose="020B0503020204020204" pitchFamily="34" charset="-122"/>
                <a:ea typeface="微软雅黑" panose="020B0503020204020204" pitchFamily="34" charset="-122"/>
              </a:rPr>
              <a:t>小结：表示用例的顺序图的样板</a:t>
            </a: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4"/>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5"/>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098C9985-7612-4CA8-9FAD-4C1CEB664AA2}"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84</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17510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4"/>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5"/>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FontTx/>
              <a:buChar char="•"/>
            </a:pPr>
            <a:endParaRPr lang="zh-CN" altLang="en-US" sz="2400" b="0">
              <a:latin typeface="Tahoma" panose="020B0604030504040204" pitchFamily="34" charset="0"/>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zh-CN" altLang="en-US" sz="3200" b="0" smtClean="0">
                <a:latin typeface="微软雅黑" panose="020B0503020204020204" pitchFamily="34" charset="-122"/>
                <a:ea typeface="微软雅黑" panose="020B0503020204020204" pitchFamily="34" charset="-122"/>
              </a:rPr>
              <a:t>问题的提出</a:t>
            </a:r>
          </a:p>
        </p:txBody>
      </p:sp>
      <p:sp>
        <p:nvSpPr>
          <p:cNvPr id="160771" name="Rectangle 3"/>
          <p:cNvSpPr>
            <a:spLocks noGrp="1" noChangeArrowheads="1"/>
          </p:cNvSpPr>
          <p:nvPr>
            <p:ph type="body" idx="1"/>
          </p:nvPr>
        </p:nvSpPr>
        <p:spPr>
          <a:xfrm>
            <a:off x="457200" y="1268413"/>
            <a:ext cx="8218488" cy="4903787"/>
          </a:xfrm>
        </p:spPr>
        <p:txBody>
          <a:bodyPr/>
          <a:lstStyle/>
          <a:p>
            <a:pPr marL="720000" eaLnBrk="1">
              <a:lnSpc>
                <a:spcPct val="140000"/>
              </a:lnSpc>
              <a:defRPr/>
            </a:pPr>
            <a:r>
              <a:rPr lang="zh-CN" altLang="en-US"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能否将分布在各顺序图中的类及其职责</a:t>
            </a:r>
            <a:r>
              <a:rPr lang="zh-CN" altLang="en-US" sz="2800" b="0" dirty="0">
                <a:solidFill>
                  <a:srgbClr val="FF0000"/>
                </a:solidFill>
                <a:effectLst>
                  <a:outerShdw blurRad="38100" dist="38100" dir="2700000" algn="tl">
                    <a:srgbClr val="000000">
                      <a:alpha val="43137"/>
                    </a:srgbClr>
                  </a:outerShdw>
                </a:effectLst>
                <a:latin typeface="楷体" pitchFamily="49" charset="-122"/>
                <a:ea typeface="楷体" pitchFamily="49" charset="-122"/>
              </a:rPr>
              <a:t>汇总</a:t>
            </a:r>
            <a:r>
              <a:rPr lang="zh-CN" altLang="en-US"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起来，进行研究和分析？</a:t>
            </a:r>
            <a:endParaRPr lang="en-US" altLang="zh-CN"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40000"/>
              </a:lnSpc>
              <a:defRPr/>
            </a:pPr>
            <a:r>
              <a:rPr lang="zh-CN" altLang="en-US"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获得能够同时满足所有用例需求的</a:t>
            </a:r>
            <a:r>
              <a:rPr lang="zh-CN" altLang="en-US" sz="2400" b="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全局模型</a:t>
            </a:r>
            <a:endParaRPr lang="en-US" altLang="zh-CN" sz="2000" b="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marL="1253400" lvl="1" eaLnBrk="1">
              <a:lnSpc>
                <a:spcPct val="140000"/>
              </a:lnSpc>
              <a:defRPr/>
            </a:pPr>
            <a:r>
              <a:rPr lang="zh-CN" altLang="en-US"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基于全局模型</a:t>
            </a:r>
            <a:r>
              <a:rPr lang="zh-CN" altLang="en-US" sz="2400" b="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综合</a:t>
            </a:r>
            <a:r>
              <a:rPr lang="zh-CN" altLang="en-US"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地分析类及其职责的设置的合理性</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发现不一致性</a:t>
            </a:r>
            <a:endParaRPr lang="en-US" altLang="zh-CN"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a:p>
            <a:pPr marL="1253400" lvl="1" eaLnBrk="1">
              <a:lnSpc>
                <a:spcPct val="140000"/>
              </a:lnSpc>
              <a:defRPr/>
            </a:pPr>
            <a:r>
              <a:rPr lang="zh-CN" altLang="en-US"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提炼、归纳出一些</a:t>
            </a:r>
            <a:r>
              <a:rPr lang="zh-CN" altLang="en-US" sz="2400" b="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公共</a:t>
            </a:r>
            <a:r>
              <a:rPr lang="zh-CN" altLang="en-US"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的分析类（或其职责）</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使其可以服务于多项用例需求</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以进一步简化分析模型</a:t>
            </a:r>
            <a:endParaRPr lang="en-US" altLang="zh-CN"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a:p>
            <a:pPr marL="1253400" lvl="1" eaLnBrk="1">
              <a:lnSpc>
                <a:spcPct val="140000"/>
              </a:lnSpc>
              <a:defRPr/>
            </a:pPr>
            <a:endParaRPr lang="en-US" altLang="zh-CN"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77338BFB-1CAC-4360-8A32-3C7700114EEF}"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85</a:t>
            </a:fld>
            <a:endParaRPr lang="en-US" altLang="zh-CN" sz="1600">
              <a:solidFill>
                <a:srgbClr val="000066"/>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zh-CN" altLang="en-US" sz="3200" b="0" smtClean="0">
                <a:latin typeface="微软雅黑" panose="020B0503020204020204" pitchFamily="34" charset="-122"/>
                <a:ea typeface="微软雅黑" panose="020B0503020204020204" pitchFamily="34" charset="-122"/>
              </a:rPr>
              <a:t>这种全局模型应该如何表示？</a:t>
            </a:r>
          </a:p>
        </p:txBody>
      </p:sp>
      <p:sp>
        <p:nvSpPr>
          <p:cNvPr id="160771" name="Rectangle 3"/>
          <p:cNvSpPr>
            <a:spLocks noGrp="1" noChangeArrowheads="1"/>
          </p:cNvSpPr>
          <p:nvPr>
            <p:ph type="body" idx="1"/>
          </p:nvPr>
        </p:nvSpPr>
        <p:spPr>
          <a:xfrm>
            <a:off x="457200" y="1268413"/>
            <a:ext cx="8218488" cy="4903787"/>
          </a:xfrm>
        </p:spPr>
        <p:txBody>
          <a:bodyPr/>
          <a:lstStyle/>
          <a:p>
            <a:pPr marL="720000" eaLnBrk="1">
              <a:lnSpc>
                <a:spcPct val="140000"/>
              </a:lnSpc>
              <a:defRPr/>
            </a:pPr>
            <a:r>
              <a:rPr lang="zh-CN" altLang="en-US"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首先，必须表示类及其职责；</a:t>
            </a:r>
            <a:endParaRPr lang="en-US" altLang="zh-CN"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720000" eaLnBrk="1">
              <a:lnSpc>
                <a:spcPct val="140000"/>
              </a:lnSpc>
              <a:defRPr/>
            </a:pPr>
            <a:r>
              <a:rPr lang="zh-CN" altLang="en-US"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其次，必须表示类之间的关系；</a:t>
            </a:r>
            <a:endParaRPr lang="en-US" altLang="zh-CN"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720000" eaLnBrk="1">
              <a:lnSpc>
                <a:spcPct val="140000"/>
              </a:lnSpc>
              <a:defRPr/>
            </a:pPr>
            <a:r>
              <a:rPr lang="zh-CN" altLang="en-US"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最后，必须回答：两个类的对象之间如何才能传递消息？</a:t>
            </a:r>
            <a:endParaRPr lang="en-US" altLang="zh-CN"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40000"/>
              </a:lnSpc>
              <a:defRPr/>
            </a:pPr>
            <a:endParaRPr lang="en-US" altLang="zh-CN" sz="24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3520DCE9-C0AD-4E5D-826A-B8CA5FF757F9}"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86</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5" name="圆角矩形标注 4"/>
          <p:cNvSpPr/>
          <p:nvPr/>
        </p:nvSpPr>
        <p:spPr bwMode="auto">
          <a:xfrm>
            <a:off x="539750" y="4724400"/>
            <a:ext cx="8280400" cy="1368425"/>
          </a:xfrm>
          <a:prstGeom prst="wedgeRoundRectCallout">
            <a:avLst>
              <a:gd name="adj1" fmla="val -35514"/>
              <a:gd name="adj2" fmla="val -85790"/>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50000"/>
              </a:lnSpc>
              <a:spcBef>
                <a:spcPts val="500"/>
              </a:spcBef>
              <a:buClr>
                <a:srgbClr val="3333CC"/>
              </a:buClr>
              <a:defRPr/>
            </a:pPr>
            <a:r>
              <a:rPr lang="zh-CN" altLang="en-US" sz="2800"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答案是：</a:t>
            </a:r>
            <a:r>
              <a:rPr lang="en-US" altLang="zh-CN" sz="2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UML</a:t>
            </a:r>
            <a:r>
              <a:rPr lang="zh-CN" altLang="en-US" sz="2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类图</a:t>
            </a:r>
            <a:r>
              <a:rPr lang="en-US" altLang="zh-CN" sz="2800"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表示类的职责（结点）、类之间的关系（边）</a:t>
            </a:r>
            <a:r>
              <a:rPr lang="zh-CN" altLang="en-US" b="1"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其中某些边可以作为消息传递通道</a:t>
            </a:r>
            <a:endParaRPr lang="en-US" altLang="zh-CN"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817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289050"/>
            <a:ext cx="8569325"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8179" name="Rectangle 2"/>
          <p:cNvSpPr>
            <a:spLocks noGrp="1" noChangeArrowheads="1"/>
          </p:cNvSpPr>
          <p:nvPr>
            <p:ph type="title"/>
          </p:nvPr>
        </p:nvSpPr>
        <p:spPr/>
        <p:txBody>
          <a:bodyPr/>
          <a:lstStyle/>
          <a:p>
            <a:r>
              <a:rPr lang="en-US" altLang="zh-CN" sz="3200" b="0" smtClean="0">
                <a:latin typeface="微软雅黑" panose="020B0503020204020204" pitchFamily="34" charset="-122"/>
                <a:ea typeface="微软雅黑" panose="020B0503020204020204" pitchFamily="34" charset="-122"/>
              </a:rPr>
              <a:t>UML</a:t>
            </a:r>
            <a:r>
              <a:rPr lang="zh-CN" altLang="en-US" sz="3200" b="0" smtClean="0">
                <a:latin typeface="微软雅黑" panose="020B0503020204020204" pitchFamily="34" charset="-122"/>
                <a:ea typeface="微软雅黑" panose="020B0503020204020204" pitchFamily="34" charset="-122"/>
              </a:rPr>
              <a:t>类图示例</a:t>
            </a:r>
            <a:r>
              <a:rPr lang="en-US" altLang="zh-CN" sz="3200" b="0" smtClean="0">
                <a:latin typeface="微软雅黑" panose="020B0503020204020204" pitchFamily="34" charset="-122"/>
                <a:ea typeface="微软雅黑" panose="020B0503020204020204" pitchFamily="34" charset="-122"/>
              </a:rPr>
              <a:t>(1)</a:t>
            </a:r>
            <a:endParaRPr lang="zh-CN" altLang="en-US" sz="3200" b="0" smtClean="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5"/>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6"/>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8"/>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8"/>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8"/>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8"/>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8"/>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FCD8D8E8-E694-4880-B9A4-2F718D80B7EA}"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87</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9" name="圆角矩形标注 8"/>
          <p:cNvSpPr/>
          <p:nvPr/>
        </p:nvSpPr>
        <p:spPr bwMode="auto">
          <a:xfrm>
            <a:off x="468313" y="2960688"/>
            <a:ext cx="2447925" cy="2052637"/>
          </a:xfrm>
          <a:prstGeom prst="wedgeRoundRectCallout">
            <a:avLst>
              <a:gd name="adj1" fmla="val 51786"/>
              <a:gd name="adj2" fmla="val -77429"/>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50000"/>
              </a:lnSpc>
              <a:spcBef>
                <a:spcPts val="500"/>
              </a:spcBef>
              <a:buClr>
                <a:srgbClr val="3333CC"/>
              </a:buClr>
              <a:defRPr/>
            </a:pPr>
            <a:r>
              <a:rPr lang="zh-CN" altLang="en-US" sz="2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类（类名、属性列表、方法列表）</a:t>
            </a:r>
            <a:endParaRPr lang="en-US" altLang="zh-CN" sz="2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02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289050"/>
            <a:ext cx="8569325"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022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25" y="1216025"/>
            <a:ext cx="8655050" cy="509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228" name="Rectangle 2"/>
          <p:cNvSpPr>
            <a:spLocks noGrp="1" noChangeArrowheads="1"/>
          </p:cNvSpPr>
          <p:nvPr>
            <p:ph type="title"/>
          </p:nvPr>
        </p:nvSpPr>
        <p:spPr/>
        <p:txBody>
          <a:bodyPr/>
          <a:lstStyle/>
          <a:p>
            <a:r>
              <a:rPr lang="en-US" altLang="zh-CN" sz="3200" b="0" smtClean="0">
                <a:latin typeface="微软雅黑" panose="020B0503020204020204" pitchFamily="34" charset="-122"/>
                <a:ea typeface="微软雅黑" panose="020B0503020204020204" pitchFamily="34" charset="-122"/>
              </a:rPr>
              <a:t>UML</a:t>
            </a:r>
            <a:r>
              <a:rPr lang="zh-CN" altLang="en-US" sz="3200" b="0" smtClean="0">
                <a:latin typeface="微软雅黑" panose="020B0503020204020204" pitchFamily="34" charset="-122"/>
                <a:ea typeface="微软雅黑" panose="020B0503020204020204" pitchFamily="34" charset="-122"/>
              </a:rPr>
              <a:t>类图示例</a:t>
            </a:r>
            <a:r>
              <a:rPr lang="en-US" altLang="zh-CN" sz="3200" b="0" smtClean="0">
                <a:latin typeface="微软雅黑" panose="020B0503020204020204" pitchFamily="34" charset="-122"/>
                <a:ea typeface="微软雅黑" panose="020B0503020204020204" pitchFamily="34" charset="-122"/>
              </a:rPr>
              <a:t>(2)</a:t>
            </a:r>
            <a:endParaRPr lang="zh-CN" altLang="en-US" sz="3200" b="0" smtClean="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6"/>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7"/>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8"/>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9"/>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9"/>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9"/>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9"/>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9"/>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67414170-D3C9-4E54-AF19-AF4E485D73AB}"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88</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9" name="圆角矩形标注 8"/>
          <p:cNvSpPr/>
          <p:nvPr/>
        </p:nvSpPr>
        <p:spPr bwMode="auto">
          <a:xfrm>
            <a:off x="539750" y="3141663"/>
            <a:ext cx="2447925" cy="2413000"/>
          </a:xfrm>
          <a:prstGeom prst="wedgeRoundRectCallout">
            <a:avLst>
              <a:gd name="adj1" fmla="val 194512"/>
              <a:gd name="adj2" fmla="val -59034"/>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50000"/>
              </a:lnSpc>
              <a:spcBef>
                <a:spcPts val="500"/>
              </a:spcBef>
              <a:buClr>
                <a:srgbClr val="3333CC"/>
              </a:buClr>
              <a:defRPr/>
            </a:pPr>
            <a:r>
              <a:rPr lang="zh-CN" altLang="en-US" sz="2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类的属性</a:t>
            </a:r>
            <a:r>
              <a:rPr lang="en-US" altLang="zh-CN" sz="2800"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2800"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类的所有对象的公共性质</a:t>
            </a:r>
            <a:r>
              <a:rPr lang="en-US" altLang="zh-CN" sz="2800"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a:t>
            </a:r>
          </a:p>
        </p:txBody>
      </p:sp>
      <p:sp>
        <p:nvSpPr>
          <p:cNvPr id="6" name="矩形 5"/>
          <p:cNvSpPr>
            <a:spLocks noChangeArrowheads="1"/>
          </p:cNvSpPr>
          <p:nvPr/>
        </p:nvSpPr>
        <p:spPr bwMode="auto">
          <a:xfrm>
            <a:off x="6659563" y="2636838"/>
            <a:ext cx="2305050" cy="32385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6"/>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7"/>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8"/>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9"/>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9"/>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9"/>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9"/>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9"/>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Char char="•"/>
            </a:pPr>
            <a:endParaRPr lang="zh-CN" altLang="en-US" sz="2400" b="0">
              <a:solidFill>
                <a:srgbClr val="000066"/>
              </a:solidFill>
              <a:latin typeface="Tahoma" panose="020B0604030504040204" pitchFamily="34" charset="0"/>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227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289050"/>
            <a:ext cx="8569325"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2275" name="Rectangle 2"/>
          <p:cNvSpPr>
            <a:spLocks noGrp="1" noChangeArrowheads="1"/>
          </p:cNvSpPr>
          <p:nvPr>
            <p:ph type="title"/>
          </p:nvPr>
        </p:nvSpPr>
        <p:spPr/>
        <p:txBody>
          <a:bodyPr/>
          <a:lstStyle/>
          <a:p>
            <a:r>
              <a:rPr lang="en-US" altLang="zh-CN" sz="3200" b="0" smtClean="0">
                <a:latin typeface="微软雅黑" panose="020B0503020204020204" pitchFamily="34" charset="-122"/>
                <a:ea typeface="微软雅黑" panose="020B0503020204020204" pitchFamily="34" charset="-122"/>
              </a:rPr>
              <a:t>UML</a:t>
            </a:r>
            <a:r>
              <a:rPr lang="zh-CN" altLang="en-US" sz="3200" b="0" smtClean="0">
                <a:latin typeface="微软雅黑" panose="020B0503020204020204" pitchFamily="34" charset="-122"/>
                <a:ea typeface="微软雅黑" panose="020B0503020204020204" pitchFamily="34" charset="-122"/>
              </a:rPr>
              <a:t>类图示例</a:t>
            </a:r>
            <a:r>
              <a:rPr lang="en-US" altLang="zh-CN" sz="3200" b="0" smtClean="0">
                <a:latin typeface="微软雅黑" panose="020B0503020204020204" pitchFamily="34" charset="-122"/>
                <a:ea typeface="微软雅黑" panose="020B0503020204020204" pitchFamily="34" charset="-122"/>
              </a:rPr>
              <a:t>(3)</a:t>
            </a:r>
            <a:endParaRPr lang="zh-CN" altLang="en-US" sz="3200" b="0" smtClean="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5"/>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6"/>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8"/>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8"/>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8"/>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8"/>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8"/>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532491FE-84C7-4036-AA91-7F0D5BB0AA4A}"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89</a:t>
            </a:fld>
            <a:endParaRPr lang="en-US" altLang="zh-CN" sz="1600">
              <a:solidFill>
                <a:srgbClr val="000066"/>
              </a:solidFill>
              <a:latin typeface="微软雅黑" panose="020B0503020204020204" pitchFamily="34" charset="-122"/>
              <a:ea typeface="微软雅黑" panose="020B0503020204020204" pitchFamily="34" charset="-122"/>
            </a:endParaRPr>
          </a:p>
        </p:txBody>
      </p:sp>
      <p:sp>
        <p:nvSpPr>
          <p:cNvPr id="9" name="圆角矩形标注 8"/>
          <p:cNvSpPr/>
          <p:nvPr/>
        </p:nvSpPr>
        <p:spPr bwMode="auto">
          <a:xfrm>
            <a:off x="468313" y="2960688"/>
            <a:ext cx="2447925" cy="1476375"/>
          </a:xfrm>
          <a:prstGeom prst="wedgeRoundRectCallout">
            <a:avLst>
              <a:gd name="adj1" fmla="val 42449"/>
              <a:gd name="adj2" fmla="val -86176"/>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a:lnSpc>
                <a:spcPct val="150000"/>
              </a:lnSpc>
              <a:spcBef>
                <a:spcPts val="500"/>
              </a:spcBef>
              <a:buClr>
                <a:srgbClr val="3333CC"/>
              </a:buClr>
              <a:defRPr/>
            </a:pPr>
            <a:r>
              <a:rPr lang="zh-CN" altLang="en-US" sz="2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类的方法</a:t>
            </a:r>
            <a:r>
              <a:rPr lang="en-US" altLang="zh-CN" sz="2800"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2800"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职责或功能</a:t>
            </a:r>
            <a:r>
              <a:rPr lang="en-US" altLang="zh-CN" sz="2800"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a:t>
            </a:r>
          </a:p>
        </p:txBody>
      </p:sp>
      <p:sp>
        <p:nvSpPr>
          <p:cNvPr id="6" name="矩形 5"/>
          <p:cNvSpPr>
            <a:spLocks noChangeArrowheads="1"/>
          </p:cNvSpPr>
          <p:nvPr/>
        </p:nvSpPr>
        <p:spPr bwMode="auto">
          <a:xfrm>
            <a:off x="2627313" y="1628775"/>
            <a:ext cx="2305050" cy="792163"/>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5"/>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6"/>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8"/>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8"/>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8"/>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8"/>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8"/>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Char char="•"/>
            </a:pPr>
            <a:endParaRPr lang="zh-CN" altLang="en-US" sz="2400" b="0">
              <a:solidFill>
                <a:srgbClr val="000066"/>
              </a:solidFill>
              <a:latin typeface="Tahoma" panose="020B0604030504040204" pitchFamily="34" charset="0"/>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b="0" smtClean="0"/>
              <a:t>分析需求</a:t>
            </a:r>
            <a:endParaRPr lang="zh-CN" altLang="en-US" smtClean="0"/>
          </a:p>
        </p:txBody>
      </p:sp>
      <p:sp>
        <p:nvSpPr>
          <p:cNvPr id="87043" name="内容占位符 2"/>
          <p:cNvSpPr>
            <a:spLocks noGrp="1"/>
          </p:cNvSpPr>
          <p:nvPr>
            <p:ph idx="1"/>
          </p:nvPr>
        </p:nvSpPr>
        <p:spPr/>
        <p:txBody>
          <a:bodyPr/>
          <a:lstStyle/>
          <a:p>
            <a:r>
              <a:rPr lang="zh-CN" altLang="en-US" b="0" smtClean="0"/>
              <a:t>对需求进行分析挖掘用户真实需求；</a:t>
            </a:r>
            <a:endParaRPr lang="en-US" altLang="zh-CN" b="0" smtClean="0"/>
          </a:p>
          <a:p>
            <a:r>
              <a:rPr lang="zh-CN" altLang="en-US" b="0" smtClean="0"/>
              <a:t>要结合“目标用户”和“使用场景”，进行三个层次的需求分析</a:t>
            </a:r>
          </a:p>
          <a:p>
            <a:pPr lvl="1"/>
            <a:r>
              <a:rPr lang="zh-CN" altLang="en-US" b="0" smtClean="0">
                <a:latin typeface="楷体_GB2312"/>
                <a:ea typeface="楷体_GB2312"/>
              </a:rPr>
              <a:t>表层需求：用户对解决问题的期望</a:t>
            </a:r>
          </a:p>
          <a:p>
            <a:pPr lvl="1"/>
            <a:r>
              <a:rPr lang="zh-CN" altLang="en-US" b="0" smtClean="0">
                <a:latin typeface="楷体_GB2312"/>
                <a:ea typeface="楷体_GB2312"/>
              </a:rPr>
              <a:t>深层需求：用户的深层次动机，诉求产生的原因</a:t>
            </a:r>
          </a:p>
          <a:p>
            <a:pPr lvl="1"/>
            <a:r>
              <a:rPr lang="zh-CN" altLang="en-US" b="0" smtClean="0">
                <a:latin typeface="楷体_GB2312"/>
                <a:ea typeface="楷体_GB2312"/>
              </a:rPr>
              <a:t>底层需求：人性本能的需求</a:t>
            </a:r>
          </a:p>
          <a:p>
            <a:endParaRPr lang="zh-CN" altLang="en-US" smtClean="0"/>
          </a:p>
        </p:txBody>
      </p:sp>
      <p:sp>
        <p:nvSpPr>
          <p:cNvPr id="87044"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CA55946C-81A3-4FEF-A21B-CDCEFA820DFA}" type="slidenum">
              <a:rPr lang="zh-CN" altLang="en-US" sz="1600">
                <a:latin typeface="微软雅黑" panose="020B0503020204020204" pitchFamily="34" charset="-122"/>
                <a:ea typeface="微软雅黑" panose="020B0503020204020204" pitchFamily="34" charset="-122"/>
              </a:rPr>
              <a:pPr/>
              <a:t>9</a:t>
            </a:fld>
            <a:endParaRPr lang="en-US" altLang="zh-CN" sz="1600">
              <a:latin typeface="微软雅黑" panose="020B0503020204020204" pitchFamily="34" charset="-122"/>
              <a:ea typeface="微软雅黑" panose="020B0503020204020204" pitchFamily="34"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sz="2800" b="0" smtClean="0">
                <a:latin typeface="微软雅黑" panose="020B0503020204020204" pitchFamily="34" charset="-122"/>
                <a:ea typeface="微软雅黑" panose="020B0503020204020204" pitchFamily="34" charset="-122"/>
              </a:rPr>
              <a:t>最重要的类间关系：继承、聚合与关联</a:t>
            </a:r>
          </a:p>
        </p:txBody>
      </p:sp>
      <p:sp>
        <p:nvSpPr>
          <p:cNvPr id="160771" name="Rectangle 3"/>
          <p:cNvSpPr>
            <a:spLocks noGrp="1" noChangeArrowheads="1"/>
          </p:cNvSpPr>
          <p:nvPr>
            <p:ph type="body" idx="1"/>
          </p:nvPr>
        </p:nvSpPr>
        <p:spPr>
          <a:xfrm>
            <a:off x="457200" y="1268413"/>
            <a:ext cx="8218488" cy="4903787"/>
          </a:xfrm>
        </p:spPr>
        <p:txBody>
          <a:bodyPr/>
          <a:lstStyle/>
          <a:p>
            <a:pPr marL="720000" eaLnBrk="1">
              <a:lnSpc>
                <a:spcPct val="140000"/>
              </a:lnSpc>
              <a:defRPr/>
            </a:pPr>
            <a:r>
              <a:rPr lang="zh-CN" altLang="en-US" sz="2800" b="0" dirty="0">
                <a:solidFill>
                  <a:srgbClr val="FF0000"/>
                </a:solidFill>
                <a:effectLst>
                  <a:outerShdw blurRad="38100" dist="38100" dir="2700000" algn="tl">
                    <a:srgbClr val="000000">
                      <a:alpha val="43137"/>
                    </a:srgbClr>
                  </a:outerShdw>
                </a:effectLst>
                <a:latin typeface="楷体" pitchFamily="49" charset="-122"/>
                <a:ea typeface="楷体" pitchFamily="49" charset="-122"/>
              </a:rPr>
              <a:t>继承</a:t>
            </a:r>
            <a:r>
              <a:rPr lang="zh-CN" altLang="en-US"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关系：如果类</a:t>
            </a:r>
            <a:r>
              <a:rPr lang="en-US" altLang="zh-CN"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 </a:t>
            </a:r>
            <a:r>
              <a:rPr lang="zh-CN" altLang="en-US"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继承 类</a:t>
            </a:r>
            <a:r>
              <a:rPr lang="en-US" altLang="zh-CN"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B</a:t>
            </a:r>
            <a:r>
              <a:rPr lang="zh-CN" altLang="en-US"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，那么，</a:t>
            </a:r>
            <a:r>
              <a:rPr lang="en-US" altLang="zh-CN"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a:t>
            </a:r>
            <a:r>
              <a:rPr lang="zh-CN" altLang="en-US"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继承</a:t>
            </a:r>
            <a:r>
              <a:rPr lang="en-US" altLang="zh-CN"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B</a:t>
            </a:r>
            <a:r>
              <a:rPr lang="zh-CN" altLang="en-US"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的所有非私有的属性和方法</a:t>
            </a:r>
            <a:endParaRPr lang="en-US" altLang="zh-CN"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4"/>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5"/>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7"/>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9DC231FE-122C-4C78-AD3A-E79564B53FBE}"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90</a:t>
            </a:fld>
            <a:endParaRPr lang="en-US" altLang="zh-CN" sz="1600">
              <a:solidFill>
                <a:srgbClr val="000066"/>
              </a:solidFill>
              <a:latin typeface="微软雅黑" panose="020B0503020204020204" pitchFamily="34" charset="-122"/>
              <a:ea typeface="微软雅黑" panose="020B0503020204020204" pitchFamily="34" charset="-122"/>
            </a:endParaRPr>
          </a:p>
        </p:txBody>
      </p:sp>
      <p:pic>
        <p:nvPicPr>
          <p:cNvPr id="18432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9638" y="2708275"/>
            <a:ext cx="7694612"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zh-CN" altLang="en-US" sz="2800" b="0" smtClean="0">
                <a:latin typeface="微软雅黑" panose="020B0503020204020204" pitchFamily="34" charset="-122"/>
                <a:ea typeface="微软雅黑" panose="020B0503020204020204" pitchFamily="34" charset="-122"/>
              </a:rPr>
              <a:t>类之间的聚合关系</a:t>
            </a:r>
          </a:p>
        </p:txBody>
      </p:sp>
      <p:sp>
        <p:nvSpPr>
          <p:cNvPr id="160771" name="Rectangle 3"/>
          <p:cNvSpPr>
            <a:spLocks noGrp="1" noChangeArrowheads="1"/>
          </p:cNvSpPr>
          <p:nvPr>
            <p:ph type="body" idx="1"/>
          </p:nvPr>
        </p:nvSpPr>
        <p:spPr>
          <a:xfrm>
            <a:off x="457200" y="1268413"/>
            <a:ext cx="8218488" cy="4903787"/>
          </a:xfrm>
        </p:spPr>
        <p:txBody>
          <a:bodyPr/>
          <a:lstStyle/>
          <a:p>
            <a:pPr marL="720000" eaLnBrk="1">
              <a:lnSpc>
                <a:spcPct val="140000"/>
              </a:lnSpc>
              <a:defRPr/>
            </a:pPr>
            <a:r>
              <a:rPr lang="zh-CN" altLang="en-US" sz="2800" b="0" dirty="0">
                <a:solidFill>
                  <a:srgbClr val="FF0000"/>
                </a:solidFill>
                <a:effectLst>
                  <a:outerShdw blurRad="38100" dist="38100" dir="2700000" algn="tl">
                    <a:srgbClr val="000000">
                      <a:alpha val="43137"/>
                    </a:srgbClr>
                  </a:outerShdw>
                </a:effectLst>
                <a:latin typeface="楷体" pitchFamily="49" charset="-122"/>
                <a:ea typeface="楷体" pitchFamily="49" charset="-122"/>
              </a:rPr>
              <a:t>聚合</a:t>
            </a:r>
            <a:r>
              <a:rPr lang="zh-CN" altLang="en-US"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关系：如果类</a:t>
            </a:r>
            <a:r>
              <a:rPr lang="en-US" altLang="zh-CN"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 </a:t>
            </a:r>
            <a:r>
              <a:rPr lang="zh-CN" altLang="en-US"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的对象 是 类</a:t>
            </a:r>
            <a:r>
              <a:rPr lang="en-US" altLang="zh-CN"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B</a:t>
            </a:r>
            <a:r>
              <a:rPr lang="zh-CN" altLang="en-US"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的对象的组成成分，则称</a:t>
            </a:r>
            <a:r>
              <a:rPr lang="en-US" altLang="zh-CN"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B</a:t>
            </a:r>
            <a:r>
              <a:rPr lang="zh-CN" altLang="en-US"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为聚合类，</a:t>
            </a:r>
            <a:r>
              <a:rPr lang="en-US" altLang="zh-CN"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a:t>
            </a:r>
            <a:r>
              <a:rPr lang="zh-CN" altLang="en-US"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为部件类</a:t>
            </a:r>
            <a:endParaRPr lang="en-US" altLang="zh-CN" sz="28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B281AFF0-CC99-429B-89D0-587749B0ECB5}"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91</a:t>
            </a:fld>
            <a:endParaRPr lang="en-US" altLang="zh-CN" sz="1600">
              <a:solidFill>
                <a:srgbClr val="000066"/>
              </a:solidFill>
              <a:latin typeface="微软雅黑" panose="020B0503020204020204" pitchFamily="34" charset="-122"/>
              <a:ea typeface="微软雅黑" panose="020B0503020204020204" pitchFamily="34" charset="-122"/>
            </a:endParaRPr>
          </a:p>
        </p:txBody>
      </p:sp>
      <p:pic>
        <p:nvPicPr>
          <p:cNvPr id="18637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3024188"/>
            <a:ext cx="6553200" cy="364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zh-CN" altLang="en-US" sz="2800" b="0" smtClean="0">
                <a:latin typeface="微软雅黑" panose="020B0503020204020204" pitchFamily="34" charset="-122"/>
                <a:ea typeface="微软雅黑" panose="020B0503020204020204" pitchFamily="34" charset="-122"/>
              </a:rPr>
              <a:t>数量对应</a:t>
            </a:r>
          </a:p>
        </p:txBody>
      </p:sp>
      <p:sp>
        <p:nvSpPr>
          <p:cNvPr id="160771" name="Rectangle 3"/>
          <p:cNvSpPr>
            <a:spLocks noGrp="1" noChangeArrowheads="1"/>
          </p:cNvSpPr>
          <p:nvPr>
            <p:ph type="body" idx="1"/>
          </p:nvPr>
        </p:nvSpPr>
        <p:spPr>
          <a:xfrm>
            <a:off x="457200" y="1268413"/>
            <a:ext cx="8218488" cy="4903787"/>
          </a:xfrm>
        </p:spPr>
        <p:txBody>
          <a:bodyPr/>
          <a:lstStyle/>
          <a:p>
            <a:pPr marL="720000" eaLnBrk="1">
              <a:lnSpc>
                <a:spcPct val="14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聚合关系之上的数量对应：</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1</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个</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Script</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对象对应</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0</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到多个</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 Instruction</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对象</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720000" eaLnBrk="1">
              <a:lnSpc>
                <a:spcPct val="14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继承关系之上的数量对应 无意义</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AF4AEE3C-7F01-4D4F-A356-CEBC8EB19297}"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92</a:t>
            </a:fld>
            <a:endParaRPr lang="en-US" altLang="zh-CN" sz="1600">
              <a:solidFill>
                <a:srgbClr val="000066"/>
              </a:solidFill>
              <a:latin typeface="微软雅黑" panose="020B0503020204020204" pitchFamily="34" charset="-122"/>
              <a:ea typeface="微软雅黑" panose="020B0503020204020204" pitchFamily="34" charset="-122"/>
            </a:endParaRPr>
          </a:p>
        </p:txBody>
      </p:sp>
      <p:pic>
        <p:nvPicPr>
          <p:cNvPr id="18739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3263900"/>
            <a:ext cx="6121400" cy="340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zh-CN" altLang="en-US" sz="2800" b="0" smtClean="0">
                <a:latin typeface="微软雅黑" panose="020B0503020204020204" pitchFamily="34" charset="-122"/>
                <a:ea typeface="微软雅黑" panose="020B0503020204020204" pitchFamily="34" charset="-122"/>
              </a:rPr>
              <a:t>两种聚合关系</a:t>
            </a:r>
          </a:p>
        </p:txBody>
      </p:sp>
      <p:sp>
        <p:nvSpPr>
          <p:cNvPr id="160771" name="Rectangle 3"/>
          <p:cNvSpPr>
            <a:spLocks noGrp="1" noChangeArrowheads="1"/>
          </p:cNvSpPr>
          <p:nvPr>
            <p:ph type="body" idx="1"/>
          </p:nvPr>
        </p:nvSpPr>
        <p:spPr>
          <a:xfrm>
            <a:off x="457200" y="1268413"/>
            <a:ext cx="8218488" cy="4903787"/>
          </a:xfrm>
        </p:spPr>
        <p:txBody>
          <a:bodyPr/>
          <a:lstStyle/>
          <a:p>
            <a:pPr marL="720000" eaLnBrk="1">
              <a:lnSpc>
                <a:spcPct val="140000"/>
              </a:lnSpc>
              <a:defRPr/>
            </a:pPr>
            <a:r>
              <a:rPr lang="zh-CN" altLang="en-US" sz="2400" b="0" dirty="0">
                <a:solidFill>
                  <a:srgbClr val="FF0000"/>
                </a:solidFill>
                <a:effectLst>
                  <a:outerShdw blurRad="38100" dist="38100" dir="2700000" algn="tl">
                    <a:srgbClr val="000000">
                      <a:alpha val="43137"/>
                    </a:srgbClr>
                  </a:outerShdw>
                </a:effectLst>
                <a:latin typeface="楷体" pitchFamily="49" charset="-122"/>
                <a:ea typeface="楷体" pitchFamily="49" charset="-122"/>
              </a:rPr>
              <a:t>共享聚合</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1</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个部件类对象可以同时出现在多个聚合类对象之中</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4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例如</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兴趣小组（</a:t>
            </a:r>
            <a:r>
              <a:rPr lang="en-US" altLang="zh-CN" sz="2000" b="0" dirty="0" err="1">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InterestGroup</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）与员工</a:t>
            </a:r>
            <a:r>
              <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(Employee)</a:t>
            </a:r>
          </a:p>
          <a:p>
            <a:pPr marL="720000" eaLnBrk="1">
              <a:lnSpc>
                <a:spcPct val="140000"/>
              </a:lnSpc>
              <a:defRPr/>
            </a:pPr>
            <a:r>
              <a:rPr lang="zh-CN" altLang="en-US" sz="2400" b="0" dirty="0">
                <a:solidFill>
                  <a:srgbClr val="FF0000"/>
                </a:solidFill>
                <a:effectLst>
                  <a:outerShdw blurRad="38100" dist="38100" dir="2700000" algn="tl">
                    <a:srgbClr val="000000">
                      <a:alpha val="43137"/>
                    </a:srgbClr>
                  </a:outerShdw>
                </a:effectLst>
                <a:latin typeface="楷体" pitchFamily="49" charset="-122"/>
                <a:ea typeface="楷体" pitchFamily="49" charset="-122"/>
              </a:rPr>
              <a:t>组合</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composition</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）关系：</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 1</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个部件类对象只能出现在</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1</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个聚合类对象之中，即，多个聚合类的对象</a:t>
            </a:r>
            <a:r>
              <a:rPr lang="zh-CN" altLang="en-US" sz="2400" b="0" dirty="0">
                <a:solidFill>
                  <a:srgbClr val="FF0000"/>
                </a:solidFill>
                <a:effectLst>
                  <a:outerShdw blurRad="38100" dist="38100" dir="2700000" algn="tl">
                    <a:srgbClr val="000000">
                      <a:alpha val="43137"/>
                    </a:srgbClr>
                  </a:outerShdw>
                </a:effectLst>
                <a:latin typeface="楷体" pitchFamily="49" charset="-122"/>
                <a:ea typeface="楷体" pitchFamily="49" charset="-122"/>
              </a:rPr>
              <a:t>不可共享 </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部件类的同一对象</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4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例如</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汽车（</a:t>
            </a:r>
            <a:r>
              <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Car</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）与轮胎</a:t>
            </a:r>
            <a:r>
              <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(Tire)</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Script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与</a:t>
            </a:r>
            <a:r>
              <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Instruction</a:t>
            </a: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736F8900-5647-4985-9BA9-0E959B802541}"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93</a:t>
            </a:fld>
            <a:endParaRPr lang="en-US" altLang="zh-CN" sz="1600">
              <a:solidFill>
                <a:srgbClr val="000066"/>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zh-CN" altLang="en-US" sz="2800" b="0" smtClean="0">
                <a:latin typeface="微软雅黑" panose="020B0503020204020204" pitchFamily="34" charset="-122"/>
                <a:ea typeface="微软雅黑" panose="020B0503020204020204" pitchFamily="34" charset="-122"/>
              </a:rPr>
              <a:t>两种聚合关系的表示符号不同</a:t>
            </a: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77B2D7BF-6035-41CA-971F-1D0A417DBF57}"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94</a:t>
            </a:fld>
            <a:endParaRPr lang="en-US" altLang="zh-CN" sz="1600">
              <a:solidFill>
                <a:srgbClr val="000066"/>
              </a:solidFill>
              <a:latin typeface="微软雅黑" panose="020B0503020204020204" pitchFamily="34" charset="-122"/>
              <a:ea typeface="微软雅黑" panose="020B0503020204020204" pitchFamily="34" charset="-122"/>
            </a:endParaRPr>
          </a:p>
        </p:txBody>
      </p:sp>
      <p:pic>
        <p:nvPicPr>
          <p:cNvPr id="18944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688" y="1916113"/>
            <a:ext cx="8551862"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zh-CN" altLang="en-US" sz="2400" b="0" smtClean="0">
                <a:latin typeface="微软雅黑" panose="020B0503020204020204" pitchFamily="34" charset="-122"/>
                <a:ea typeface="微软雅黑" panose="020B0503020204020204" pitchFamily="34" charset="-122"/>
              </a:rPr>
              <a:t>除关联和聚合外</a:t>
            </a:r>
            <a:r>
              <a:rPr lang="zh-CN" altLang="en-US" sz="2400" b="0" smtClean="0">
                <a:latin typeface="楷体" panose="02010609060101010101" pitchFamily="49" charset="-122"/>
                <a:ea typeface="楷体" panose="02010609060101010101" pitchFamily="49" charset="-122"/>
              </a:rPr>
              <a:t>，</a:t>
            </a:r>
            <a:r>
              <a:rPr lang="zh-CN" altLang="en-US" sz="2400" b="0" smtClean="0">
                <a:latin typeface="微软雅黑" panose="020B0503020204020204" pitchFamily="34" charset="-122"/>
                <a:ea typeface="微软雅黑" panose="020B0503020204020204" pitchFamily="34" charset="-122"/>
              </a:rPr>
              <a:t>另一种重要且常用的类间关系</a:t>
            </a:r>
          </a:p>
        </p:txBody>
      </p:sp>
      <p:sp>
        <p:nvSpPr>
          <p:cNvPr id="160771" name="Rectangle 3"/>
          <p:cNvSpPr>
            <a:spLocks noGrp="1" noChangeArrowheads="1"/>
          </p:cNvSpPr>
          <p:nvPr>
            <p:ph type="body" idx="1"/>
          </p:nvPr>
        </p:nvSpPr>
        <p:spPr>
          <a:xfrm>
            <a:off x="457200" y="1268413"/>
            <a:ext cx="8218488" cy="4903787"/>
          </a:xfrm>
        </p:spPr>
        <p:txBody>
          <a:bodyPr/>
          <a:lstStyle/>
          <a:p>
            <a:pPr marL="720000" eaLnBrk="1">
              <a:lnSpc>
                <a:spcPct val="140000"/>
              </a:lnSpc>
              <a:defRPr/>
            </a:pPr>
            <a:r>
              <a:rPr lang="zh-CN" altLang="en-US" sz="2400" b="0" dirty="0">
                <a:solidFill>
                  <a:srgbClr val="FF0000"/>
                </a:solidFill>
                <a:effectLst>
                  <a:outerShdw blurRad="38100" dist="38100" dir="2700000" algn="tl">
                    <a:srgbClr val="000000">
                      <a:alpha val="43137"/>
                    </a:srgbClr>
                  </a:outerShdw>
                </a:effectLst>
                <a:latin typeface="楷体" pitchFamily="49" charset="-122"/>
                <a:ea typeface="楷体" pitchFamily="49" charset="-122"/>
              </a:rPr>
              <a:t>关联关系</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：类</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与类</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B</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相关，但它们之间的关系既非继承，也非聚合</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4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例如</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研究生 与 导师</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a:p>
            <a:pPr marL="720000" eaLnBrk="1">
              <a:lnSpc>
                <a:spcPct val="14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关联关系之上的数量对应</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4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例如</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1</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名导师可招收最多</a:t>
            </a:r>
            <a:r>
              <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10</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名研究生</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每名研究生可以有</a:t>
            </a:r>
            <a:r>
              <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1</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到</a:t>
            </a:r>
            <a:r>
              <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2</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个导师</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EEE72107-CE25-4CD3-8E3A-4363F8263143}"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95</a:t>
            </a:fld>
            <a:endParaRPr lang="en-US" altLang="zh-CN" sz="1600">
              <a:solidFill>
                <a:srgbClr val="000066"/>
              </a:solidFill>
              <a:latin typeface="微软雅黑" panose="020B0503020204020204" pitchFamily="34" charset="-122"/>
              <a:ea typeface="微软雅黑" panose="020B0503020204020204" pitchFamily="34" charset="-122"/>
            </a:endParaRPr>
          </a:p>
        </p:txBody>
      </p:sp>
      <p:pic>
        <p:nvPicPr>
          <p:cNvPr id="19046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988" y="5084763"/>
            <a:ext cx="8069262"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zh-CN" altLang="en-US" sz="2800" b="0" smtClean="0">
                <a:latin typeface="微软雅黑" panose="020B0503020204020204" pitchFamily="34" charset="-122"/>
                <a:ea typeface="微软雅黑" panose="020B0503020204020204" pitchFamily="34" charset="-122"/>
              </a:rPr>
              <a:t>关联关系的方向</a:t>
            </a:r>
          </a:p>
        </p:txBody>
      </p:sp>
      <p:sp>
        <p:nvSpPr>
          <p:cNvPr id="160771" name="Rectangle 3"/>
          <p:cNvSpPr>
            <a:spLocks noGrp="1" noChangeArrowheads="1"/>
          </p:cNvSpPr>
          <p:nvPr>
            <p:ph type="body" idx="1"/>
          </p:nvPr>
        </p:nvSpPr>
        <p:spPr>
          <a:xfrm>
            <a:off x="457200" y="1268413"/>
            <a:ext cx="8218488" cy="4903787"/>
          </a:xfrm>
        </p:spPr>
        <p:txBody>
          <a:bodyPr/>
          <a:lstStyle/>
          <a:p>
            <a:pPr marL="720000" eaLnBrk="1">
              <a:lnSpc>
                <a:spcPct val="13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如果</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与</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B</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之间的关联关系的方向从</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指向</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B</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，那么，任给类</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的一个对象</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，一定能够找到与</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对应的类</a:t>
            </a:r>
            <a:r>
              <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B</a:t>
            </a: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的对象（或对象集合）</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3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例如</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从</a:t>
            </a:r>
            <a:r>
              <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1</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名具体的老师查询其指导的所有研究生</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a:p>
            <a:pPr marL="720000" eaLnBrk="1">
              <a:lnSpc>
                <a:spcPct val="13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双向关联</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3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例如</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从</a:t>
            </a:r>
            <a:r>
              <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1</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名具体的老师查询其指导的所有研究生</a:t>
            </a:r>
            <a:r>
              <a:rPr lang="zh-CN" altLang="en-US" sz="20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并且从</a:t>
            </a:r>
            <a:r>
              <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1</a:t>
            </a: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名研究生查询其导师</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D3325412-CCFF-4628-8267-07139C0321DB}"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96</a:t>
            </a:fld>
            <a:endParaRPr lang="en-US" altLang="zh-CN" sz="1600">
              <a:solidFill>
                <a:srgbClr val="000066"/>
              </a:solidFill>
              <a:latin typeface="微软雅黑" panose="020B0503020204020204" pitchFamily="34" charset="-122"/>
              <a:ea typeface="微软雅黑" panose="020B0503020204020204" pitchFamily="34" charset="-122"/>
            </a:endParaRPr>
          </a:p>
        </p:txBody>
      </p:sp>
      <p:pic>
        <p:nvPicPr>
          <p:cNvPr id="19149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5300663"/>
            <a:ext cx="664527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zh-CN" altLang="en-US" sz="2800" b="0" smtClean="0">
                <a:latin typeface="微软雅黑" panose="020B0503020204020204" pitchFamily="34" charset="-122"/>
                <a:ea typeface="微软雅黑" panose="020B0503020204020204" pitchFamily="34" charset="-122"/>
              </a:rPr>
              <a:t>聚合与关联的比较</a:t>
            </a:r>
          </a:p>
        </p:txBody>
      </p:sp>
      <p:sp>
        <p:nvSpPr>
          <p:cNvPr id="160771" name="Rectangle 3"/>
          <p:cNvSpPr>
            <a:spLocks noGrp="1" noChangeArrowheads="1"/>
          </p:cNvSpPr>
          <p:nvPr>
            <p:ph type="body" idx="1"/>
          </p:nvPr>
        </p:nvSpPr>
        <p:spPr>
          <a:xfrm>
            <a:off x="457200" y="1268413"/>
            <a:ext cx="8218488" cy="4903787"/>
          </a:xfrm>
        </p:spPr>
        <p:txBody>
          <a:bodyPr/>
          <a:lstStyle/>
          <a:p>
            <a:pPr marL="720000" eaLnBrk="1">
              <a:lnSpc>
                <a:spcPct val="15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可以认为：聚合是一种特殊的关联关系，组合是一种特殊的聚合关系，因此，</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5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（共享）聚合、组合和关联关系之上都可以标示数量对应</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a:p>
            <a:pPr marL="1253400" lvl="1" eaLnBrk="1">
              <a:lnSpc>
                <a:spcPct val="15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聚合和组合关系都可以有方向</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08CA1F4C-4A5C-4F97-8091-F029A6910A47}"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97</a:t>
            </a:fld>
            <a:endParaRPr lang="en-US" altLang="zh-CN" sz="1600">
              <a:solidFill>
                <a:srgbClr val="000066"/>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zh-CN" altLang="en-US" sz="2800" b="0" smtClean="0">
                <a:latin typeface="微软雅黑" panose="020B0503020204020204" pitchFamily="34" charset="-122"/>
                <a:ea typeface="微软雅黑" panose="020B0503020204020204" pitchFamily="34" charset="-122"/>
              </a:rPr>
              <a:t>聚合关系的方向的语义</a:t>
            </a: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111BC9D7-666B-4CC3-BDF0-6776A7FD26FB}"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98</a:t>
            </a:fld>
            <a:endParaRPr lang="en-US" altLang="zh-CN" sz="1600">
              <a:solidFill>
                <a:srgbClr val="000066"/>
              </a:solidFill>
              <a:latin typeface="微软雅黑" panose="020B0503020204020204" pitchFamily="34" charset="-122"/>
              <a:ea typeface="微软雅黑" panose="020B0503020204020204" pitchFamily="34" charset="-122"/>
            </a:endParaRPr>
          </a:p>
        </p:txBody>
      </p:sp>
      <p:pic>
        <p:nvPicPr>
          <p:cNvPr id="19354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1341438"/>
            <a:ext cx="489585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圆角矩形标注 5"/>
          <p:cNvSpPr/>
          <p:nvPr/>
        </p:nvSpPr>
        <p:spPr bwMode="auto">
          <a:xfrm>
            <a:off x="1042988" y="2492375"/>
            <a:ext cx="7850187" cy="1873250"/>
          </a:xfrm>
          <a:prstGeom prst="wedgeRoundRectCallout">
            <a:avLst>
              <a:gd name="adj1" fmla="val 8617"/>
              <a:gd name="adj2" fmla="val -76477"/>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eaLnBrk="1">
              <a:lnSpc>
                <a:spcPct val="150000"/>
              </a:lnSpc>
              <a:spcBef>
                <a:spcPct val="20000"/>
              </a:spcBef>
              <a:buClr>
                <a:schemeClr val="accent2"/>
              </a:buClr>
              <a:defRPr/>
            </a:pPr>
            <a:r>
              <a:rPr lang="zh-CN" altLang="en-US"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从</a:t>
            </a:r>
            <a:r>
              <a:rPr lang="en-US" altLang="zh-CN"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Script</a:t>
            </a:r>
            <a:r>
              <a:rPr lang="zh-CN" altLang="en-US"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对象可以获得其包含的所有指令（</a:t>
            </a:r>
            <a:r>
              <a:rPr lang="en-US" altLang="zh-CN"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 Instruction </a:t>
            </a:r>
            <a:r>
              <a:rPr lang="zh-CN" altLang="en-US"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对象）</a:t>
            </a:r>
            <a:r>
              <a:rPr lang="zh-CN" altLang="en-US" b="1" dirty="0">
                <a:solidFill>
                  <a:schemeClr val="accent4"/>
                </a:solidFill>
                <a:effectLst>
                  <a:outerShdw blurRad="38100" dist="38100" dir="2700000" algn="tl">
                    <a:srgbClr val="000000">
                      <a:alpha val="43137"/>
                    </a:srgbClr>
                  </a:outerShdw>
                </a:effectLst>
                <a:latin typeface="楷体" pitchFamily="49" charset="-122"/>
                <a:ea typeface="楷体" pitchFamily="49" charset="-122"/>
              </a:rPr>
              <a:t>，</a:t>
            </a:r>
            <a:r>
              <a:rPr lang="zh-CN" altLang="en-US"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并且从</a:t>
            </a:r>
            <a:r>
              <a:rPr lang="en-US" altLang="zh-CN"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Instruction </a:t>
            </a:r>
            <a:r>
              <a:rPr lang="zh-CN" altLang="en-US"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对象也可获知其所属的</a:t>
            </a:r>
            <a:r>
              <a:rPr lang="en-US" altLang="zh-CN"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Script</a:t>
            </a:r>
            <a:r>
              <a:rPr lang="zh-CN" altLang="en-US"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对象</a:t>
            </a:r>
            <a:endParaRPr lang="en-US" altLang="zh-CN"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193542"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5553075"/>
            <a:ext cx="41052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圆角矩形标注 8"/>
          <p:cNvSpPr/>
          <p:nvPr/>
        </p:nvSpPr>
        <p:spPr bwMode="auto">
          <a:xfrm>
            <a:off x="323850" y="4508500"/>
            <a:ext cx="5976938" cy="936625"/>
          </a:xfrm>
          <a:prstGeom prst="wedgeRoundRectCallout">
            <a:avLst>
              <a:gd name="adj1" fmla="val 58408"/>
              <a:gd name="adj2" fmla="val 47369"/>
              <a:gd name="adj3" fmla="val 16667"/>
            </a:avLst>
          </a:prstGeom>
          <a:solidFill>
            <a:schemeClr val="bg1"/>
          </a:solidFill>
          <a:ln w="25400" cap="flat" cmpd="sng" algn="ctr">
            <a:solidFill>
              <a:schemeClr val="tx2"/>
            </a:solidFill>
            <a:prstDash val="solid"/>
            <a:round/>
            <a:headEnd type="none" w="med" len="med"/>
            <a:tailEnd type="none" w="med" len="med"/>
          </a:ln>
          <a:effectLst/>
        </p:spPr>
        <p:txBody>
          <a:bodyPr/>
          <a:lstStyle/>
          <a:p>
            <a:pPr eaLnBrk="1">
              <a:lnSpc>
                <a:spcPct val="150000"/>
              </a:lnSpc>
              <a:spcBef>
                <a:spcPct val="20000"/>
              </a:spcBef>
              <a:buClr>
                <a:schemeClr val="accent2"/>
              </a:buClr>
              <a:defRPr/>
            </a:pPr>
            <a:r>
              <a:rPr lang="zh-CN" altLang="en-US"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仅能从</a:t>
            </a:r>
            <a:r>
              <a:rPr lang="en-US" altLang="zh-CN"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Script</a:t>
            </a:r>
            <a:r>
              <a:rPr lang="zh-CN" altLang="en-US"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对象获得其包含的所有指令</a:t>
            </a:r>
            <a:endParaRPr lang="en-US" altLang="zh-CN" b="1"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zh-CN" sz="2800" b="0" smtClean="0">
                <a:latin typeface="微软雅黑" panose="020B0503020204020204" pitchFamily="34" charset="-122"/>
                <a:ea typeface="微软雅黑" panose="020B0503020204020204" pitchFamily="34" charset="-122"/>
              </a:rPr>
              <a:t>UML</a:t>
            </a:r>
            <a:r>
              <a:rPr lang="zh-CN" altLang="en-US" sz="2800" b="0" smtClean="0">
                <a:latin typeface="微软雅黑" panose="020B0503020204020204" pitchFamily="34" charset="-122"/>
                <a:ea typeface="微软雅黑" panose="020B0503020204020204" pitchFamily="34" charset="-122"/>
              </a:rPr>
              <a:t>类图小结</a:t>
            </a:r>
          </a:p>
        </p:txBody>
      </p:sp>
      <p:sp>
        <p:nvSpPr>
          <p:cNvPr id="160771" name="Rectangle 3"/>
          <p:cNvSpPr>
            <a:spLocks noGrp="1" noChangeArrowheads="1"/>
          </p:cNvSpPr>
          <p:nvPr>
            <p:ph type="body" idx="1"/>
          </p:nvPr>
        </p:nvSpPr>
        <p:spPr>
          <a:xfrm>
            <a:off x="457200" y="1268413"/>
            <a:ext cx="8218488" cy="4903787"/>
          </a:xfrm>
        </p:spPr>
        <p:txBody>
          <a:bodyPr/>
          <a:lstStyle/>
          <a:p>
            <a:pPr marL="720000" eaLnBrk="1">
              <a:lnSpc>
                <a:spcPct val="14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结点：类（包括类的名称、属性列表、方法列表）</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720000" eaLnBrk="1">
              <a:lnSpc>
                <a:spcPct val="140000"/>
              </a:lnSpc>
              <a:defRPr/>
            </a:pPr>
            <a:r>
              <a:rPr lang="zh-CN" altLang="en-US"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rPr>
              <a:t>边：</a:t>
            </a:r>
            <a:endParaRPr lang="en-US" altLang="zh-CN" sz="2400" b="0" dirty="0">
              <a:solidFill>
                <a:schemeClr val="accent4"/>
              </a:solidFill>
              <a:effectLst>
                <a:outerShdw blurRad="38100" dist="38100" dir="2700000" algn="tl">
                  <a:srgbClr val="000000">
                    <a:alpha val="43137"/>
                  </a:srgbClr>
                </a:outerShdw>
              </a:effectLst>
              <a:latin typeface="楷体" pitchFamily="49" charset="-122"/>
              <a:ea typeface="楷体" pitchFamily="49" charset="-122"/>
            </a:endParaRPr>
          </a:p>
          <a:p>
            <a:pPr marL="1253400" lvl="1" eaLnBrk="1">
              <a:lnSpc>
                <a:spcPct val="14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继承关系</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a:p>
            <a:pPr marL="1253400" lvl="1" eaLnBrk="1">
              <a:lnSpc>
                <a:spcPct val="14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聚合关系（共享聚合、组合）及数量对应</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a:p>
            <a:pPr marL="1253400" lvl="1" eaLnBrk="1">
              <a:lnSpc>
                <a:spcPct val="14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关联关系及数量对应</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a:p>
            <a:pPr marL="1253400" lvl="1" eaLnBrk="1">
              <a:lnSpc>
                <a:spcPct val="140000"/>
              </a:lnSpc>
              <a:defRPr/>
            </a:pPr>
            <a:r>
              <a:rPr lang="zh-CN" altLang="en-US"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rPr>
              <a:t>关联关系的方向与查询职责</a:t>
            </a:r>
            <a:endParaRPr lang="en-US" altLang="zh-CN" sz="2000" b="0" dirty="0">
              <a:solidFill>
                <a:schemeClr val="accent4"/>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2" name="灯片编号占位符 1"/>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Char char="p"/>
              <a:defRPr kumimoji="1" sz="3200" b="1">
                <a:solidFill>
                  <a:schemeClr val="tx1"/>
                </a:solidFill>
                <a:latin typeface="幼圆" panose="02010509060101010101" pitchFamily="49" charset="-122"/>
                <a:ea typeface="幼圆" panose="02010509060101010101" pitchFamily="49" charset="-122"/>
              </a:defRPr>
            </a:lvl1pPr>
            <a:lvl2pPr marL="742950" indent="-285750">
              <a:lnSpc>
                <a:spcPct val="120000"/>
              </a:lnSpc>
              <a:spcBef>
                <a:spcPct val="20000"/>
              </a:spcBef>
              <a:buClr>
                <a:schemeClr val="folHlink"/>
              </a:buClr>
              <a:buFont typeface="Wingdings" panose="05000000000000000000" pitchFamily="2" charset="2"/>
              <a:buBlip>
                <a:blip r:embed="rId3"/>
              </a:buBlip>
              <a:defRPr kumimoji="1" sz="2800" b="1">
                <a:solidFill>
                  <a:schemeClr val="tx1"/>
                </a:solidFill>
                <a:latin typeface="楷体_GB2312"/>
                <a:ea typeface="楷体_GB2312"/>
                <a:cs typeface="楷体_GB2312"/>
              </a:defRPr>
            </a:lvl2pPr>
            <a:lvl3pPr marL="1143000" indent="-228600">
              <a:lnSpc>
                <a:spcPct val="120000"/>
              </a:lnSpc>
              <a:spcBef>
                <a:spcPct val="20000"/>
              </a:spcBef>
              <a:buClr>
                <a:schemeClr val="accent2"/>
              </a:buClr>
              <a:buBlip>
                <a:blip r:embed="rId4"/>
              </a:buBlip>
              <a:defRPr kumimoji="1" sz="2400" b="1">
                <a:solidFill>
                  <a:schemeClr val="tx1"/>
                </a:solidFill>
                <a:latin typeface="幼圆" panose="02010509060101010101" pitchFamily="49" charset="-122"/>
                <a:ea typeface="幼圆" panose="02010509060101010101" pitchFamily="49" charset="-122"/>
                <a:cs typeface="楷体_GB2312"/>
              </a:defRPr>
            </a:lvl3pPr>
            <a:lvl4pPr marL="1600200" indent="-228600">
              <a:lnSpc>
                <a:spcPct val="120000"/>
              </a:lnSpc>
              <a:spcBef>
                <a:spcPct val="20000"/>
              </a:spcBef>
              <a:buClr>
                <a:schemeClr val="accent2"/>
              </a:buClr>
              <a:buBlip>
                <a:blip r:embed="rId5"/>
              </a:buBlip>
              <a:defRPr kumimoji="1" sz="2000" b="1">
                <a:solidFill>
                  <a:schemeClr val="tx1"/>
                </a:solidFill>
                <a:latin typeface="幼圆" panose="02010509060101010101" pitchFamily="49" charset="-122"/>
                <a:ea typeface="幼圆" panose="02010509060101010101" pitchFamily="49" charset="-122"/>
                <a:cs typeface="楷体_GB2312"/>
              </a:defRPr>
            </a:lvl4pPr>
            <a:lvl5pPr marL="2057400" indent="-228600">
              <a:lnSpc>
                <a:spcPct val="120000"/>
              </a:lnSpc>
              <a:spcBef>
                <a:spcPct val="20000"/>
              </a:spcBef>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5pPr>
            <a:lvl6pPr marL="25146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6pPr>
            <a:lvl7pPr marL="29718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7pPr>
            <a:lvl8pPr marL="34290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8pPr>
            <a:lvl9pPr marL="3886200" indent="-228600" eaLnBrk="0" fontAlgn="base" hangingPunct="0">
              <a:lnSpc>
                <a:spcPct val="120000"/>
              </a:lnSpc>
              <a:spcBef>
                <a:spcPct val="20000"/>
              </a:spcBef>
              <a:spcAft>
                <a:spcPct val="0"/>
              </a:spcAft>
              <a:buClr>
                <a:schemeClr val="accent2"/>
              </a:buClr>
              <a:buBlip>
                <a:blip r:embed="rId6"/>
              </a:buBlip>
              <a:defRPr kumimoji="1" sz="2000" b="1">
                <a:solidFill>
                  <a:schemeClr val="tx1"/>
                </a:solidFill>
                <a:latin typeface="幼圆" panose="02010509060101010101" pitchFamily="49" charset="-122"/>
                <a:ea typeface="幼圆" panose="02010509060101010101" pitchFamily="49" charset="-122"/>
                <a:cs typeface="楷体_GB2312"/>
              </a:defRPr>
            </a:lvl9pPr>
          </a:lstStyle>
          <a:p>
            <a:pPr>
              <a:lnSpc>
                <a:spcPct val="100000"/>
              </a:lnSpc>
              <a:buClr>
                <a:srgbClr val="3333CC"/>
              </a:buClr>
              <a:buFontTx/>
              <a:buNone/>
            </a:pPr>
            <a:fld id="{CEAB327B-7576-4590-9467-4C8565C19746}" type="slidenum">
              <a:rPr lang="zh-CN" altLang="en-US" sz="1600">
                <a:solidFill>
                  <a:srgbClr val="000066"/>
                </a:solidFill>
                <a:latin typeface="微软雅黑" panose="020B0503020204020204" pitchFamily="34" charset="-122"/>
                <a:ea typeface="微软雅黑" panose="020B0503020204020204" pitchFamily="34" charset="-122"/>
              </a:rPr>
              <a:pPr>
                <a:lnSpc>
                  <a:spcPct val="100000"/>
                </a:lnSpc>
                <a:buClr>
                  <a:srgbClr val="3333CC"/>
                </a:buClr>
                <a:buFontTx/>
                <a:buNone/>
              </a:pPr>
              <a:t>99</a:t>
            </a:fld>
            <a:endParaRPr lang="en-US" altLang="zh-CN" sz="1600">
              <a:solidFill>
                <a:srgbClr val="000066"/>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6."/>
</p:tagLst>
</file>

<file path=ppt/tags/tag10.xml><?xml version="1.0" encoding="utf-8"?>
<p:tagLst xmlns:a="http://schemas.openxmlformats.org/drawingml/2006/main" xmlns:r="http://schemas.openxmlformats.org/officeDocument/2006/relationships" xmlns:p="http://schemas.openxmlformats.org/presentationml/2006/main">
  <p:tag name="TIMING" val="|106."/>
</p:tagLst>
</file>

<file path=ppt/tags/tag11.xml><?xml version="1.0" encoding="utf-8"?>
<p:tagLst xmlns:a="http://schemas.openxmlformats.org/drawingml/2006/main" xmlns:r="http://schemas.openxmlformats.org/officeDocument/2006/relationships" xmlns:p="http://schemas.openxmlformats.org/presentationml/2006/main">
  <p:tag name="TIMING" val="|106."/>
</p:tagLst>
</file>

<file path=ppt/tags/tag12.xml><?xml version="1.0" encoding="utf-8"?>
<p:tagLst xmlns:a="http://schemas.openxmlformats.org/drawingml/2006/main" xmlns:r="http://schemas.openxmlformats.org/officeDocument/2006/relationships" xmlns:p="http://schemas.openxmlformats.org/presentationml/2006/main">
  <p:tag name="TIMING" val="|106."/>
</p:tagLst>
</file>

<file path=ppt/tags/tag13.xml><?xml version="1.0" encoding="utf-8"?>
<p:tagLst xmlns:a="http://schemas.openxmlformats.org/drawingml/2006/main" xmlns:r="http://schemas.openxmlformats.org/officeDocument/2006/relationships" xmlns:p="http://schemas.openxmlformats.org/presentationml/2006/main">
  <p:tag name="TIMING" val="|106."/>
</p:tagLst>
</file>

<file path=ppt/tags/tag14.xml><?xml version="1.0" encoding="utf-8"?>
<p:tagLst xmlns:a="http://schemas.openxmlformats.org/drawingml/2006/main" xmlns:r="http://schemas.openxmlformats.org/officeDocument/2006/relationships" xmlns:p="http://schemas.openxmlformats.org/presentationml/2006/main">
  <p:tag name="TIMING" val="|106."/>
</p:tagLst>
</file>

<file path=ppt/tags/tag15.xml><?xml version="1.0" encoding="utf-8"?>
<p:tagLst xmlns:a="http://schemas.openxmlformats.org/drawingml/2006/main" xmlns:r="http://schemas.openxmlformats.org/officeDocument/2006/relationships" xmlns:p="http://schemas.openxmlformats.org/presentationml/2006/main">
  <p:tag name="TIMING" val="|106."/>
</p:tagLst>
</file>

<file path=ppt/tags/tag16.xml><?xml version="1.0" encoding="utf-8"?>
<p:tagLst xmlns:a="http://schemas.openxmlformats.org/drawingml/2006/main" xmlns:r="http://schemas.openxmlformats.org/officeDocument/2006/relationships" xmlns:p="http://schemas.openxmlformats.org/presentationml/2006/main">
  <p:tag name="TIMING" val="|106."/>
</p:tagLst>
</file>

<file path=ppt/tags/tag17.xml><?xml version="1.0" encoding="utf-8"?>
<p:tagLst xmlns:a="http://schemas.openxmlformats.org/drawingml/2006/main" xmlns:r="http://schemas.openxmlformats.org/officeDocument/2006/relationships" xmlns:p="http://schemas.openxmlformats.org/presentationml/2006/main">
  <p:tag name="TIMING" val="|106."/>
</p:tagLst>
</file>

<file path=ppt/tags/tag18.xml><?xml version="1.0" encoding="utf-8"?>
<p:tagLst xmlns:a="http://schemas.openxmlformats.org/drawingml/2006/main" xmlns:r="http://schemas.openxmlformats.org/officeDocument/2006/relationships" xmlns:p="http://schemas.openxmlformats.org/presentationml/2006/main">
  <p:tag name="TIMING" val="|106."/>
</p:tagLst>
</file>

<file path=ppt/tags/tag19.xml><?xml version="1.0" encoding="utf-8"?>
<p:tagLst xmlns:a="http://schemas.openxmlformats.org/drawingml/2006/main" xmlns:r="http://schemas.openxmlformats.org/officeDocument/2006/relationships" xmlns:p="http://schemas.openxmlformats.org/presentationml/2006/main">
  <p:tag name="TIMING" val="|106."/>
</p:tagLst>
</file>

<file path=ppt/tags/tag2.xml><?xml version="1.0" encoding="utf-8"?>
<p:tagLst xmlns:a="http://schemas.openxmlformats.org/drawingml/2006/main" xmlns:r="http://schemas.openxmlformats.org/officeDocument/2006/relationships" xmlns:p="http://schemas.openxmlformats.org/presentationml/2006/main">
  <p:tag name="TIMING" val="|106."/>
</p:tagLst>
</file>

<file path=ppt/tags/tag20.xml><?xml version="1.0" encoding="utf-8"?>
<p:tagLst xmlns:a="http://schemas.openxmlformats.org/drawingml/2006/main" xmlns:r="http://schemas.openxmlformats.org/officeDocument/2006/relationships" xmlns:p="http://schemas.openxmlformats.org/presentationml/2006/main">
  <p:tag name="TIMING" val="|106."/>
</p:tagLst>
</file>

<file path=ppt/tags/tag21.xml><?xml version="1.0" encoding="utf-8"?>
<p:tagLst xmlns:a="http://schemas.openxmlformats.org/drawingml/2006/main" xmlns:r="http://schemas.openxmlformats.org/officeDocument/2006/relationships" xmlns:p="http://schemas.openxmlformats.org/presentationml/2006/main">
  <p:tag name="TIMING" val="|106."/>
</p:tagLst>
</file>

<file path=ppt/tags/tag22.xml><?xml version="1.0" encoding="utf-8"?>
<p:tagLst xmlns:a="http://schemas.openxmlformats.org/drawingml/2006/main" xmlns:r="http://schemas.openxmlformats.org/officeDocument/2006/relationships" xmlns:p="http://schemas.openxmlformats.org/presentationml/2006/main">
  <p:tag name="TIMING" val="|106."/>
</p:tagLst>
</file>

<file path=ppt/tags/tag23.xml><?xml version="1.0" encoding="utf-8"?>
<p:tagLst xmlns:a="http://schemas.openxmlformats.org/drawingml/2006/main" xmlns:r="http://schemas.openxmlformats.org/officeDocument/2006/relationships" xmlns:p="http://schemas.openxmlformats.org/presentationml/2006/main">
  <p:tag name="TIMING" val="|106."/>
</p:tagLst>
</file>

<file path=ppt/tags/tag24.xml><?xml version="1.0" encoding="utf-8"?>
<p:tagLst xmlns:a="http://schemas.openxmlformats.org/drawingml/2006/main" xmlns:r="http://schemas.openxmlformats.org/officeDocument/2006/relationships" xmlns:p="http://schemas.openxmlformats.org/presentationml/2006/main">
  <p:tag name="TIMING" val="|106."/>
</p:tagLst>
</file>

<file path=ppt/tags/tag25.xml><?xml version="1.0" encoding="utf-8"?>
<p:tagLst xmlns:a="http://schemas.openxmlformats.org/drawingml/2006/main" xmlns:r="http://schemas.openxmlformats.org/officeDocument/2006/relationships" xmlns:p="http://schemas.openxmlformats.org/presentationml/2006/main">
  <p:tag name="TIMING" val="|106."/>
</p:tagLst>
</file>

<file path=ppt/tags/tag26.xml><?xml version="1.0" encoding="utf-8"?>
<p:tagLst xmlns:a="http://schemas.openxmlformats.org/drawingml/2006/main" xmlns:r="http://schemas.openxmlformats.org/officeDocument/2006/relationships" xmlns:p="http://schemas.openxmlformats.org/presentationml/2006/main">
  <p:tag name="TIMING" val="|106."/>
</p:tagLst>
</file>

<file path=ppt/tags/tag27.xml><?xml version="1.0" encoding="utf-8"?>
<p:tagLst xmlns:a="http://schemas.openxmlformats.org/drawingml/2006/main" xmlns:r="http://schemas.openxmlformats.org/officeDocument/2006/relationships" xmlns:p="http://schemas.openxmlformats.org/presentationml/2006/main">
  <p:tag name="TIMING" val="|106."/>
</p:tagLst>
</file>

<file path=ppt/tags/tag28.xml><?xml version="1.0" encoding="utf-8"?>
<p:tagLst xmlns:a="http://schemas.openxmlformats.org/drawingml/2006/main" xmlns:r="http://schemas.openxmlformats.org/officeDocument/2006/relationships" xmlns:p="http://schemas.openxmlformats.org/presentationml/2006/main">
  <p:tag name="TIMING" val="|106."/>
</p:tagLst>
</file>

<file path=ppt/tags/tag29.xml><?xml version="1.0" encoding="utf-8"?>
<p:tagLst xmlns:a="http://schemas.openxmlformats.org/drawingml/2006/main" xmlns:r="http://schemas.openxmlformats.org/officeDocument/2006/relationships" xmlns:p="http://schemas.openxmlformats.org/presentationml/2006/main">
  <p:tag name="TIMING" val="|106."/>
</p:tagLst>
</file>

<file path=ppt/tags/tag3.xml><?xml version="1.0" encoding="utf-8"?>
<p:tagLst xmlns:a="http://schemas.openxmlformats.org/drawingml/2006/main" xmlns:r="http://schemas.openxmlformats.org/officeDocument/2006/relationships" xmlns:p="http://schemas.openxmlformats.org/presentationml/2006/main">
  <p:tag name="TIMING" val="|106."/>
</p:tagLst>
</file>

<file path=ppt/tags/tag30.xml><?xml version="1.0" encoding="utf-8"?>
<p:tagLst xmlns:a="http://schemas.openxmlformats.org/drawingml/2006/main" xmlns:r="http://schemas.openxmlformats.org/officeDocument/2006/relationships" xmlns:p="http://schemas.openxmlformats.org/presentationml/2006/main">
  <p:tag name="TIMING" val="|106."/>
</p:tagLst>
</file>

<file path=ppt/tags/tag31.xml><?xml version="1.0" encoding="utf-8"?>
<p:tagLst xmlns:a="http://schemas.openxmlformats.org/drawingml/2006/main" xmlns:r="http://schemas.openxmlformats.org/officeDocument/2006/relationships" xmlns:p="http://schemas.openxmlformats.org/presentationml/2006/main">
  <p:tag name="TIMING" val="|106."/>
</p:tagLst>
</file>

<file path=ppt/tags/tag32.xml><?xml version="1.0" encoding="utf-8"?>
<p:tagLst xmlns:a="http://schemas.openxmlformats.org/drawingml/2006/main" xmlns:r="http://schemas.openxmlformats.org/officeDocument/2006/relationships" xmlns:p="http://schemas.openxmlformats.org/presentationml/2006/main">
  <p:tag name="TIMING" val="|106."/>
</p:tagLst>
</file>

<file path=ppt/tags/tag33.xml><?xml version="1.0" encoding="utf-8"?>
<p:tagLst xmlns:a="http://schemas.openxmlformats.org/drawingml/2006/main" xmlns:r="http://schemas.openxmlformats.org/officeDocument/2006/relationships" xmlns:p="http://schemas.openxmlformats.org/presentationml/2006/main">
  <p:tag name="TIMING" val="|106."/>
</p:tagLst>
</file>

<file path=ppt/tags/tag34.xml><?xml version="1.0" encoding="utf-8"?>
<p:tagLst xmlns:a="http://schemas.openxmlformats.org/drawingml/2006/main" xmlns:r="http://schemas.openxmlformats.org/officeDocument/2006/relationships" xmlns:p="http://schemas.openxmlformats.org/presentationml/2006/main">
  <p:tag name="TIMING" val="|106."/>
</p:tagLst>
</file>

<file path=ppt/tags/tag35.xml><?xml version="1.0" encoding="utf-8"?>
<p:tagLst xmlns:a="http://schemas.openxmlformats.org/drawingml/2006/main" xmlns:r="http://schemas.openxmlformats.org/officeDocument/2006/relationships" xmlns:p="http://schemas.openxmlformats.org/presentationml/2006/main">
  <p:tag name="TIMING" val="|106."/>
</p:tagLst>
</file>

<file path=ppt/tags/tag36.xml><?xml version="1.0" encoding="utf-8"?>
<p:tagLst xmlns:a="http://schemas.openxmlformats.org/drawingml/2006/main" xmlns:r="http://schemas.openxmlformats.org/officeDocument/2006/relationships" xmlns:p="http://schemas.openxmlformats.org/presentationml/2006/main">
  <p:tag name="TIMING" val="|106."/>
</p:tagLst>
</file>

<file path=ppt/tags/tag37.xml><?xml version="1.0" encoding="utf-8"?>
<p:tagLst xmlns:a="http://schemas.openxmlformats.org/drawingml/2006/main" xmlns:r="http://schemas.openxmlformats.org/officeDocument/2006/relationships" xmlns:p="http://schemas.openxmlformats.org/presentationml/2006/main">
  <p:tag name="TIMING" val="|106."/>
</p:tagLst>
</file>

<file path=ppt/tags/tag38.xml><?xml version="1.0" encoding="utf-8"?>
<p:tagLst xmlns:a="http://schemas.openxmlformats.org/drawingml/2006/main" xmlns:r="http://schemas.openxmlformats.org/officeDocument/2006/relationships" xmlns:p="http://schemas.openxmlformats.org/presentationml/2006/main">
  <p:tag name="TIMING" val="|106."/>
</p:tagLst>
</file>

<file path=ppt/tags/tag39.xml><?xml version="1.0" encoding="utf-8"?>
<p:tagLst xmlns:a="http://schemas.openxmlformats.org/drawingml/2006/main" xmlns:r="http://schemas.openxmlformats.org/officeDocument/2006/relationships" xmlns:p="http://schemas.openxmlformats.org/presentationml/2006/main">
  <p:tag name="TIMING" val="|106."/>
</p:tagLst>
</file>

<file path=ppt/tags/tag4.xml><?xml version="1.0" encoding="utf-8"?>
<p:tagLst xmlns:a="http://schemas.openxmlformats.org/drawingml/2006/main" xmlns:r="http://schemas.openxmlformats.org/officeDocument/2006/relationships" xmlns:p="http://schemas.openxmlformats.org/presentationml/2006/main">
  <p:tag name="TIMING" val="|106."/>
</p:tagLst>
</file>

<file path=ppt/tags/tag40.xml><?xml version="1.0" encoding="utf-8"?>
<p:tagLst xmlns:a="http://schemas.openxmlformats.org/drawingml/2006/main" xmlns:r="http://schemas.openxmlformats.org/officeDocument/2006/relationships" xmlns:p="http://schemas.openxmlformats.org/presentationml/2006/main">
  <p:tag name="TIMING" val="|106."/>
</p:tagLst>
</file>

<file path=ppt/tags/tag41.xml><?xml version="1.0" encoding="utf-8"?>
<p:tagLst xmlns:a="http://schemas.openxmlformats.org/drawingml/2006/main" xmlns:r="http://schemas.openxmlformats.org/officeDocument/2006/relationships" xmlns:p="http://schemas.openxmlformats.org/presentationml/2006/main">
  <p:tag name="TIMING" val="|106."/>
</p:tagLst>
</file>

<file path=ppt/tags/tag42.xml><?xml version="1.0" encoding="utf-8"?>
<p:tagLst xmlns:a="http://schemas.openxmlformats.org/drawingml/2006/main" xmlns:r="http://schemas.openxmlformats.org/officeDocument/2006/relationships" xmlns:p="http://schemas.openxmlformats.org/presentationml/2006/main">
  <p:tag name="TIMING" val="|106."/>
</p:tagLst>
</file>

<file path=ppt/tags/tag43.xml><?xml version="1.0" encoding="utf-8"?>
<p:tagLst xmlns:a="http://schemas.openxmlformats.org/drawingml/2006/main" xmlns:r="http://schemas.openxmlformats.org/officeDocument/2006/relationships" xmlns:p="http://schemas.openxmlformats.org/presentationml/2006/main">
  <p:tag name="TIMING" val="|106."/>
</p:tagLst>
</file>

<file path=ppt/tags/tag44.xml><?xml version="1.0" encoding="utf-8"?>
<p:tagLst xmlns:a="http://schemas.openxmlformats.org/drawingml/2006/main" xmlns:r="http://schemas.openxmlformats.org/officeDocument/2006/relationships" xmlns:p="http://schemas.openxmlformats.org/presentationml/2006/main">
  <p:tag name="TIMING" val="|106."/>
</p:tagLst>
</file>

<file path=ppt/tags/tag45.xml><?xml version="1.0" encoding="utf-8"?>
<p:tagLst xmlns:a="http://schemas.openxmlformats.org/drawingml/2006/main" xmlns:r="http://schemas.openxmlformats.org/officeDocument/2006/relationships" xmlns:p="http://schemas.openxmlformats.org/presentationml/2006/main">
  <p:tag name="TIMING" val="|106."/>
</p:tagLst>
</file>

<file path=ppt/tags/tag46.xml><?xml version="1.0" encoding="utf-8"?>
<p:tagLst xmlns:a="http://schemas.openxmlformats.org/drawingml/2006/main" xmlns:r="http://schemas.openxmlformats.org/officeDocument/2006/relationships" xmlns:p="http://schemas.openxmlformats.org/presentationml/2006/main">
  <p:tag name="TIMING" val="|106."/>
</p:tagLst>
</file>

<file path=ppt/tags/tag47.xml><?xml version="1.0" encoding="utf-8"?>
<p:tagLst xmlns:a="http://schemas.openxmlformats.org/drawingml/2006/main" xmlns:r="http://schemas.openxmlformats.org/officeDocument/2006/relationships" xmlns:p="http://schemas.openxmlformats.org/presentationml/2006/main">
  <p:tag name="TIMING" val="|106."/>
</p:tagLst>
</file>

<file path=ppt/tags/tag48.xml><?xml version="1.0" encoding="utf-8"?>
<p:tagLst xmlns:a="http://schemas.openxmlformats.org/drawingml/2006/main" xmlns:r="http://schemas.openxmlformats.org/officeDocument/2006/relationships" xmlns:p="http://schemas.openxmlformats.org/presentationml/2006/main">
  <p:tag name="TIMING" val="|106."/>
</p:tagLst>
</file>

<file path=ppt/tags/tag49.xml><?xml version="1.0" encoding="utf-8"?>
<p:tagLst xmlns:a="http://schemas.openxmlformats.org/drawingml/2006/main" xmlns:r="http://schemas.openxmlformats.org/officeDocument/2006/relationships" xmlns:p="http://schemas.openxmlformats.org/presentationml/2006/main">
  <p:tag name="TIMING" val="|106."/>
</p:tagLst>
</file>

<file path=ppt/tags/tag5.xml><?xml version="1.0" encoding="utf-8"?>
<p:tagLst xmlns:a="http://schemas.openxmlformats.org/drawingml/2006/main" xmlns:r="http://schemas.openxmlformats.org/officeDocument/2006/relationships" xmlns:p="http://schemas.openxmlformats.org/presentationml/2006/main">
  <p:tag name="TIMING" val="|106."/>
</p:tagLst>
</file>

<file path=ppt/tags/tag50.xml><?xml version="1.0" encoding="utf-8"?>
<p:tagLst xmlns:a="http://schemas.openxmlformats.org/drawingml/2006/main" xmlns:r="http://schemas.openxmlformats.org/officeDocument/2006/relationships" xmlns:p="http://schemas.openxmlformats.org/presentationml/2006/main">
  <p:tag name="TIMING" val="|106."/>
</p:tagLst>
</file>

<file path=ppt/tags/tag51.xml><?xml version="1.0" encoding="utf-8"?>
<p:tagLst xmlns:a="http://schemas.openxmlformats.org/drawingml/2006/main" xmlns:r="http://schemas.openxmlformats.org/officeDocument/2006/relationships" xmlns:p="http://schemas.openxmlformats.org/presentationml/2006/main">
  <p:tag name="TIMING" val="|106."/>
</p:tagLst>
</file>

<file path=ppt/tags/tag52.xml><?xml version="1.0" encoding="utf-8"?>
<p:tagLst xmlns:a="http://schemas.openxmlformats.org/drawingml/2006/main" xmlns:r="http://schemas.openxmlformats.org/officeDocument/2006/relationships" xmlns:p="http://schemas.openxmlformats.org/presentationml/2006/main">
  <p:tag name="TIMING" val="|106."/>
</p:tagLst>
</file>

<file path=ppt/tags/tag53.xml><?xml version="1.0" encoding="utf-8"?>
<p:tagLst xmlns:a="http://schemas.openxmlformats.org/drawingml/2006/main" xmlns:r="http://schemas.openxmlformats.org/officeDocument/2006/relationships" xmlns:p="http://schemas.openxmlformats.org/presentationml/2006/main">
  <p:tag name="TIMING" val="|106."/>
</p:tagLst>
</file>

<file path=ppt/tags/tag54.xml><?xml version="1.0" encoding="utf-8"?>
<p:tagLst xmlns:a="http://schemas.openxmlformats.org/drawingml/2006/main" xmlns:r="http://schemas.openxmlformats.org/officeDocument/2006/relationships" xmlns:p="http://schemas.openxmlformats.org/presentationml/2006/main">
  <p:tag name="TIMING" val="|106."/>
</p:tagLst>
</file>

<file path=ppt/tags/tag55.xml><?xml version="1.0" encoding="utf-8"?>
<p:tagLst xmlns:a="http://schemas.openxmlformats.org/drawingml/2006/main" xmlns:r="http://schemas.openxmlformats.org/officeDocument/2006/relationships" xmlns:p="http://schemas.openxmlformats.org/presentationml/2006/main">
  <p:tag name="TIMING" val="|106."/>
</p:tagLst>
</file>

<file path=ppt/tags/tag56.xml><?xml version="1.0" encoding="utf-8"?>
<p:tagLst xmlns:a="http://schemas.openxmlformats.org/drawingml/2006/main" xmlns:r="http://schemas.openxmlformats.org/officeDocument/2006/relationships" xmlns:p="http://schemas.openxmlformats.org/presentationml/2006/main">
  <p:tag name="TIMING" val="|106."/>
</p:tagLst>
</file>

<file path=ppt/tags/tag57.xml><?xml version="1.0" encoding="utf-8"?>
<p:tagLst xmlns:a="http://schemas.openxmlformats.org/drawingml/2006/main" xmlns:r="http://schemas.openxmlformats.org/officeDocument/2006/relationships" xmlns:p="http://schemas.openxmlformats.org/presentationml/2006/main">
  <p:tag name="TIMING" val="|106."/>
</p:tagLst>
</file>

<file path=ppt/tags/tag58.xml><?xml version="1.0" encoding="utf-8"?>
<p:tagLst xmlns:a="http://schemas.openxmlformats.org/drawingml/2006/main" xmlns:r="http://schemas.openxmlformats.org/officeDocument/2006/relationships" xmlns:p="http://schemas.openxmlformats.org/presentationml/2006/main">
  <p:tag name="TIMING" val="|106."/>
</p:tagLst>
</file>

<file path=ppt/tags/tag59.xml><?xml version="1.0" encoding="utf-8"?>
<p:tagLst xmlns:a="http://schemas.openxmlformats.org/drawingml/2006/main" xmlns:r="http://schemas.openxmlformats.org/officeDocument/2006/relationships" xmlns:p="http://schemas.openxmlformats.org/presentationml/2006/main">
  <p:tag name="TIMING" val="|106."/>
</p:tagLst>
</file>

<file path=ppt/tags/tag6.xml><?xml version="1.0" encoding="utf-8"?>
<p:tagLst xmlns:a="http://schemas.openxmlformats.org/drawingml/2006/main" xmlns:r="http://schemas.openxmlformats.org/officeDocument/2006/relationships" xmlns:p="http://schemas.openxmlformats.org/presentationml/2006/main">
  <p:tag name="TIMING" val="|106."/>
</p:tagLst>
</file>

<file path=ppt/tags/tag60.xml><?xml version="1.0" encoding="utf-8"?>
<p:tagLst xmlns:a="http://schemas.openxmlformats.org/drawingml/2006/main" xmlns:r="http://schemas.openxmlformats.org/officeDocument/2006/relationships" xmlns:p="http://schemas.openxmlformats.org/presentationml/2006/main">
  <p:tag name="TIMING" val="|106."/>
</p:tagLst>
</file>

<file path=ppt/tags/tag61.xml><?xml version="1.0" encoding="utf-8"?>
<p:tagLst xmlns:a="http://schemas.openxmlformats.org/drawingml/2006/main" xmlns:r="http://schemas.openxmlformats.org/officeDocument/2006/relationships" xmlns:p="http://schemas.openxmlformats.org/presentationml/2006/main">
  <p:tag name="TIMING" val="|106."/>
</p:tagLst>
</file>

<file path=ppt/tags/tag62.xml><?xml version="1.0" encoding="utf-8"?>
<p:tagLst xmlns:a="http://schemas.openxmlformats.org/drawingml/2006/main" xmlns:r="http://schemas.openxmlformats.org/officeDocument/2006/relationships" xmlns:p="http://schemas.openxmlformats.org/presentationml/2006/main">
  <p:tag name="TIMING" val="|106."/>
</p:tagLst>
</file>

<file path=ppt/tags/tag63.xml><?xml version="1.0" encoding="utf-8"?>
<p:tagLst xmlns:a="http://schemas.openxmlformats.org/drawingml/2006/main" xmlns:r="http://schemas.openxmlformats.org/officeDocument/2006/relationships" xmlns:p="http://schemas.openxmlformats.org/presentationml/2006/main">
  <p:tag name="TIMING" val="|106."/>
</p:tagLst>
</file>

<file path=ppt/tags/tag64.xml><?xml version="1.0" encoding="utf-8"?>
<p:tagLst xmlns:a="http://schemas.openxmlformats.org/drawingml/2006/main" xmlns:r="http://schemas.openxmlformats.org/officeDocument/2006/relationships" xmlns:p="http://schemas.openxmlformats.org/presentationml/2006/main">
  <p:tag name="TIMING" val="|106."/>
</p:tagLst>
</file>

<file path=ppt/tags/tag65.xml><?xml version="1.0" encoding="utf-8"?>
<p:tagLst xmlns:a="http://schemas.openxmlformats.org/drawingml/2006/main" xmlns:r="http://schemas.openxmlformats.org/officeDocument/2006/relationships" xmlns:p="http://schemas.openxmlformats.org/presentationml/2006/main">
  <p:tag name="TIMING" val="|106."/>
</p:tagLst>
</file>

<file path=ppt/tags/tag66.xml><?xml version="1.0" encoding="utf-8"?>
<p:tagLst xmlns:a="http://schemas.openxmlformats.org/drawingml/2006/main" xmlns:r="http://schemas.openxmlformats.org/officeDocument/2006/relationships" xmlns:p="http://schemas.openxmlformats.org/presentationml/2006/main">
  <p:tag name="TIMING" val="|106."/>
</p:tagLst>
</file>

<file path=ppt/tags/tag67.xml><?xml version="1.0" encoding="utf-8"?>
<p:tagLst xmlns:a="http://schemas.openxmlformats.org/drawingml/2006/main" xmlns:r="http://schemas.openxmlformats.org/officeDocument/2006/relationships" xmlns:p="http://schemas.openxmlformats.org/presentationml/2006/main">
  <p:tag name="TIMING" val="|106."/>
</p:tagLst>
</file>

<file path=ppt/tags/tag68.xml><?xml version="1.0" encoding="utf-8"?>
<p:tagLst xmlns:a="http://schemas.openxmlformats.org/drawingml/2006/main" xmlns:r="http://schemas.openxmlformats.org/officeDocument/2006/relationships" xmlns:p="http://schemas.openxmlformats.org/presentationml/2006/main">
  <p:tag name="TIMING" val="|106."/>
</p:tagLst>
</file>

<file path=ppt/tags/tag69.xml><?xml version="1.0" encoding="utf-8"?>
<p:tagLst xmlns:a="http://schemas.openxmlformats.org/drawingml/2006/main" xmlns:r="http://schemas.openxmlformats.org/officeDocument/2006/relationships" xmlns:p="http://schemas.openxmlformats.org/presentationml/2006/main">
  <p:tag name="TIMING" val="|106."/>
</p:tagLst>
</file>

<file path=ppt/tags/tag7.xml><?xml version="1.0" encoding="utf-8"?>
<p:tagLst xmlns:a="http://schemas.openxmlformats.org/drawingml/2006/main" xmlns:r="http://schemas.openxmlformats.org/officeDocument/2006/relationships" xmlns:p="http://schemas.openxmlformats.org/presentationml/2006/main">
  <p:tag name="TIMING" val="|106."/>
</p:tagLst>
</file>

<file path=ppt/tags/tag70.xml><?xml version="1.0" encoding="utf-8"?>
<p:tagLst xmlns:a="http://schemas.openxmlformats.org/drawingml/2006/main" xmlns:r="http://schemas.openxmlformats.org/officeDocument/2006/relationships" xmlns:p="http://schemas.openxmlformats.org/presentationml/2006/main">
  <p:tag name="TIMING" val="|106."/>
</p:tagLst>
</file>

<file path=ppt/tags/tag71.xml><?xml version="1.0" encoding="utf-8"?>
<p:tagLst xmlns:a="http://schemas.openxmlformats.org/drawingml/2006/main" xmlns:r="http://schemas.openxmlformats.org/officeDocument/2006/relationships" xmlns:p="http://schemas.openxmlformats.org/presentationml/2006/main">
  <p:tag name="TIMING" val="|106."/>
</p:tagLst>
</file>

<file path=ppt/tags/tag72.xml><?xml version="1.0" encoding="utf-8"?>
<p:tagLst xmlns:a="http://schemas.openxmlformats.org/drawingml/2006/main" xmlns:r="http://schemas.openxmlformats.org/officeDocument/2006/relationships" xmlns:p="http://schemas.openxmlformats.org/presentationml/2006/main">
  <p:tag name="TIMING" val="|106."/>
</p:tagLst>
</file>

<file path=ppt/tags/tag73.xml><?xml version="1.0" encoding="utf-8"?>
<p:tagLst xmlns:a="http://schemas.openxmlformats.org/drawingml/2006/main" xmlns:r="http://schemas.openxmlformats.org/officeDocument/2006/relationships" xmlns:p="http://schemas.openxmlformats.org/presentationml/2006/main">
  <p:tag name="TIMING" val="|106."/>
</p:tagLst>
</file>

<file path=ppt/tags/tag74.xml><?xml version="1.0" encoding="utf-8"?>
<p:tagLst xmlns:a="http://schemas.openxmlformats.org/drawingml/2006/main" xmlns:r="http://schemas.openxmlformats.org/officeDocument/2006/relationships" xmlns:p="http://schemas.openxmlformats.org/presentationml/2006/main">
  <p:tag name="TIMING" val="|106."/>
</p:tagLst>
</file>

<file path=ppt/tags/tag75.xml><?xml version="1.0" encoding="utf-8"?>
<p:tagLst xmlns:a="http://schemas.openxmlformats.org/drawingml/2006/main" xmlns:r="http://schemas.openxmlformats.org/officeDocument/2006/relationships" xmlns:p="http://schemas.openxmlformats.org/presentationml/2006/main">
  <p:tag name="TIMING" val="|106."/>
</p:tagLst>
</file>

<file path=ppt/tags/tag76.xml><?xml version="1.0" encoding="utf-8"?>
<p:tagLst xmlns:a="http://schemas.openxmlformats.org/drawingml/2006/main" xmlns:r="http://schemas.openxmlformats.org/officeDocument/2006/relationships" xmlns:p="http://schemas.openxmlformats.org/presentationml/2006/main">
  <p:tag name="TIMING" val="|106."/>
</p:tagLst>
</file>

<file path=ppt/tags/tag77.xml><?xml version="1.0" encoding="utf-8"?>
<p:tagLst xmlns:a="http://schemas.openxmlformats.org/drawingml/2006/main" xmlns:r="http://schemas.openxmlformats.org/officeDocument/2006/relationships" xmlns:p="http://schemas.openxmlformats.org/presentationml/2006/main">
  <p:tag name="TIMING" val="|106."/>
</p:tagLst>
</file>

<file path=ppt/tags/tag78.xml><?xml version="1.0" encoding="utf-8"?>
<p:tagLst xmlns:a="http://schemas.openxmlformats.org/drawingml/2006/main" xmlns:r="http://schemas.openxmlformats.org/officeDocument/2006/relationships" xmlns:p="http://schemas.openxmlformats.org/presentationml/2006/main">
  <p:tag name="TIMING" val="|106."/>
</p:tagLst>
</file>

<file path=ppt/tags/tag79.xml><?xml version="1.0" encoding="utf-8"?>
<p:tagLst xmlns:a="http://schemas.openxmlformats.org/drawingml/2006/main" xmlns:r="http://schemas.openxmlformats.org/officeDocument/2006/relationships" xmlns:p="http://schemas.openxmlformats.org/presentationml/2006/main">
  <p:tag name="TIMING" val="|106."/>
</p:tagLst>
</file>

<file path=ppt/tags/tag8.xml><?xml version="1.0" encoding="utf-8"?>
<p:tagLst xmlns:a="http://schemas.openxmlformats.org/drawingml/2006/main" xmlns:r="http://schemas.openxmlformats.org/officeDocument/2006/relationships" xmlns:p="http://schemas.openxmlformats.org/presentationml/2006/main">
  <p:tag name="TIMING" val="|106."/>
</p:tagLst>
</file>

<file path=ppt/tags/tag80.xml><?xml version="1.0" encoding="utf-8"?>
<p:tagLst xmlns:a="http://schemas.openxmlformats.org/drawingml/2006/main" xmlns:r="http://schemas.openxmlformats.org/officeDocument/2006/relationships" xmlns:p="http://schemas.openxmlformats.org/presentationml/2006/main">
  <p:tag name="TIMING" val="|106."/>
</p:tagLst>
</file>

<file path=ppt/tags/tag81.xml><?xml version="1.0" encoding="utf-8"?>
<p:tagLst xmlns:a="http://schemas.openxmlformats.org/drawingml/2006/main" xmlns:r="http://schemas.openxmlformats.org/officeDocument/2006/relationships" xmlns:p="http://schemas.openxmlformats.org/presentationml/2006/main">
  <p:tag name="TIMING" val="|106."/>
</p:tagLst>
</file>

<file path=ppt/tags/tag82.xml><?xml version="1.0" encoding="utf-8"?>
<p:tagLst xmlns:a="http://schemas.openxmlformats.org/drawingml/2006/main" xmlns:r="http://schemas.openxmlformats.org/officeDocument/2006/relationships" xmlns:p="http://schemas.openxmlformats.org/presentationml/2006/main">
  <p:tag name="TIMING" val="|106."/>
</p:tagLst>
</file>

<file path=ppt/tags/tag83.xml><?xml version="1.0" encoding="utf-8"?>
<p:tagLst xmlns:a="http://schemas.openxmlformats.org/drawingml/2006/main" xmlns:r="http://schemas.openxmlformats.org/officeDocument/2006/relationships" xmlns:p="http://schemas.openxmlformats.org/presentationml/2006/main">
  <p:tag name="TIMING" val="|106."/>
</p:tagLst>
</file>

<file path=ppt/tags/tag84.xml><?xml version="1.0" encoding="utf-8"?>
<p:tagLst xmlns:a="http://schemas.openxmlformats.org/drawingml/2006/main" xmlns:r="http://schemas.openxmlformats.org/officeDocument/2006/relationships" xmlns:p="http://schemas.openxmlformats.org/presentationml/2006/main">
  <p:tag name="TIMING" val="|106."/>
</p:tagLst>
</file>

<file path=ppt/tags/tag85.xml><?xml version="1.0" encoding="utf-8"?>
<p:tagLst xmlns:a="http://schemas.openxmlformats.org/drawingml/2006/main" xmlns:r="http://schemas.openxmlformats.org/officeDocument/2006/relationships" xmlns:p="http://schemas.openxmlformats.org/presentationml/2006/main">
  <p:tag name="TIMING" val="|106."/>
</p:tagLst>
</file>

<file path=ppt/tags/tag86.xml><?xml version="1.0" encoding="utf-8"?>
<p:tagLst xmlns:a="http://schemas.openxmlformats.org/drawingml/2006/main" xmlns:r="http://schemas.openxmlformats.org/officeDocument/2006/relationships" xmlns:p="http://schemas.openxmlformats.org/presentationml/2006/main">
  <p:tag name="TIMING" val="|106."/>
</p:tagLst>
</file>

<file path=ppt/tags/tag9.xml><?xml version="1.0" encoding="utf-8"?>
<p:tagLst xmlns:a="http://schemas.openxmlformats.org/drawingml/2006/main" xmlns:r="http://schemas.openxmlformats.org/officeDocument/2006/relationships" xmlns:p="http://schemas.openxmlformats.org/presentationml/2006/main">
  <p:tag name="TIMING" val="|106."/>
</p:tagLst>
</file>

<file path=ppt/theme/theme1.xml><?xml version="1.0" encoding="utf-8"?>
<a:theme xmlns:a="http://schemas.openxmlformats.org/drawingml/2006/main" name="CMG Cursus">
  <a:themeElements>
    <a:clrScheme name="">
      <a:dk1>
        <a:srgbClr val="000066"/>
      </a:dk1>
      <a:lt1>
        <a:srgbClr val="FFFFFF"/>
      </a:lt1>
      <a:dk2>
        <a:srgbClr val="0000FF"/>
      </a:dk2>
      <a:lt2>
        <a:srgbClr val="8791A5"/>
      </a:lt2>
      <a:accent1>
        <a:srgbClr val="C0C0C0"/>
      </a:accent1>
      <a:accent2>
        <a:srgbClr val="3333CC"/>
      </a:accent2>
      <a:accent3>
        <a:srgbClr val="FFFFFF"/>
      </a:accent3>
      <a:accent4>
        <a:srgbClr val="000056"/>
      </a:accent4>
      <a:accent5>
        <a:srgbClr val="DCDCDC"/>
      </a:accent5>
      <a:accent6>
        <a:srgbClr val="2D2DB9"/>
      </a:accent6>
      <a:hlink>
        <a:srgbClr val="FF00FF"/>
      </a:hlink>
      <a:folHlink>
        <a:srgbClr val="9933FF"/>
      </a:folHlink>
    </a:clrScheme>
    <a:fontScheme name="CMG Cursus.pot">
      <a:majorFont>
        <a:latin typeface="隶书"/>
        <a:ea typeface="隶书"/>
        <a:cs typeface=""/>
      </a:majorFont>
      <a:minorFont>
        <a:latin typeface="幼圆"/>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1"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1"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CMG Cursus.po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MG Cursu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MG Cursus.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MG Cursus.po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MG Cursus.po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MG Cursus.po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MG Cursus.po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MG Cursus.pot 8">
        <a:dk1>
          <a:srgbClr val="000066"/>
        </a:dk1>
        <a:lt1>
          <a:srgbClr val="FFFFFF"/>
        </a:lt1>
        <a:dk2>
          <a:srgbClr val="0000FF"/>
        </a:dk2>
        <a:lt2>
          <a:srgbClr val="000000"/>
        </a:lt2>
        <a:accent1>
          <a:srgbClr val="FFFFFF"/>
        </a:accent1>
        <a:accent2>
          <a:srgbClr val="3333CC"/>
        </a:accent2>
        <a:accent3>
          <a:srgbClr val="FFFFFF"/>
        </a:accent3>
        <a:accent4>
          <a:srgbClr val="000056"/>
        </a:accent4>
        <a:accent5>
          <a:srgbClr val="FFFFFF"/>
        </a:accent5>
        <a:accent6>
          <a:srgbClr val="2D2D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MG Cursus">
  <a:themeElements>
    <a:clrScheme name="">
      <a:dk1>
        <a:srgbClr val="000066"/>
      </a:dk1>
      <a:lt1>
        <a:srgbClr val="FFFFFF"/>
      </a:lt1>
      <a:dk2>
        <a:srgbClr val="0000FF"/>
      </a:dk2>
      <a:lt2>
        <a:srgbClr val="8791A5"/>
      </a:lt2>
      <a:accent1>
        <a:srgbClr val="C0C0C0"/>
      </a:accent1>
      <a:accent2>
        <a:srgbClr val="3333CC"/>
      </a:accent2>
      <a:accent3>
        <a:srgbClr val="FFFFFF"/>
      </a:accent3>
      <a:accent4>
        <a:srgbClr val="000056"/>
      </a:accent4>
      <a:accent5>
        <a:srgbClr val="DCDCDC"/>
      </a:accent5>
      <a:accent6>
        <a:srgbClr val="2D2DB9"/>
      </a:accent6>
      <a:hlink>
        <a:srgbClr val="FF00FF"/>
      </a:hlink>
      <a:folHlink>
        <a:srgbClr val="9933FF"/>
      </a:folHlink>
    </a:clrScheme>
    <a:fontScheme name="CMG Cursus.pot">
      <a:majorFont>
        <a:latin typeface="隶书"/>
        <a:ea typeface="隶书"/>
        <a:cs typeface=""/>
      </a:majorFont>
      <a:minorFont>
        <a:latin typeface="幼圆"/>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1"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1"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CMG Cursus.po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MG Cursu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MG Cursus.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MG Cursus.po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MG Cursus.po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MG Cursus.po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MG Cursus.po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MG Cursus.pot 8">
        <a:dk1>
          <a:srgbClr val="000066"/>
        </a:dk1>
        <a:lt1>
          <a:srgbClr val="FFFFFF"/>
        </a:lt1>
        <a:dk2>
          <a:srgbClr val="0000FF"/>
        </a:dk2>
        <a:lt2>
          <a:srgbClr val="000000"/>
        </a:lt2>
        <a:accent1>
          <a:srgbClr val="FFFFFF"/>
        </a:accent1>
        <a:accent2>
          <a:srgbClr val="3333CC"/>
        </a:accent2>
        <a:accent3>
          <a:srgbClr val="FFFFFF"/>
        </a:accent3>
        <a:accent4>
          <a:srgbClr val="000056"/>
        </a:accent4>
        <a:accent5>
          <a:srgbClr val="FFFFFF"/>
        </a:accent5>
        <a:accent6>
          <a:srgbClr val="2D2D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MG Cursus">
  <a:themeElements>
    <a:clrScheme name="">
      <a:dk1>
        <a:srgbClr val="000066"/>
      </a:dk1>
      <a:lt1>
        <a:srgbClr val="FFFFFF"/>
      </a:lt1>
      <a:dk2>
        <a:srgbClr val="0000FF"/>
      </a:dk2>
      <a:lt2>
        <a:srgbClr val="8791A5"/>
      </a:lt2>
      <a:accent1>
        <a:srgbClr val="C0C0C0"/>
      </a:accent1>
      <a:accent2>
        <a:srgbClr val="3333CC"/>
      </a:accent2>
      <a:accent3>
        <a:srgbClr val="FFFFFF"/>
      </a:accent3>
      <a:accent4>
        <a:srgbClr val="000056"/>
      </a:accent4>
      <a:accent5>
        <a:srgbClr val="DCDCDC"/>
      </a:accent5>
      <a:accent6>
        <a:srgbClr val="2D2DB9"/>
      </a:accent6>
      <a:hlink>
        <a:srgbClr val="FF00FF"/>
      </a:hlink>
      <a:folHlink>
        <a:srgbClr val="9933FF"/>
      </a:folHlink>
    </a:clrScheme>
    <a:fontScheme name="CMG Cursus.pot">
      <a:majorFont>
        <a:latin typeface="隶书"/>
        <a:ea typeface="隶书"/>
        <a:cs typeface=""/>
      </a:majorFont>
      <a:minorFont>
        <a:latin typeface="幼圆"/>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1"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1"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CMG Cursus.po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MG Cursu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MG Cursus.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MG Cursus.po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MG Cursus.po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MG Cursus.po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MG Cursus.po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MG Cursus.pot 8">
        <a:dk1>
          <a:srgbClr val="000066"/>
        </a:dk1>
        <a:lt1>
          <a:srgbClr val="FFFFFF"/>
        </a:lt1>
        <a:dk2>
          <a:srgbClr val="0000FF"/>
        </a:dk2>
        <a:lt2>
          <a:srgbClr val="000000"/>
        </a:lt2>
        <a:accent1>
          <a:srgbClr val="FFFFFF"/>
        </a:accent1>
        <a:accent2>
          <a:srgbClr val="3333CC"/>
        </a:accent2>
        <a:accent3>
          <a:srgbClr val="FFFFFF"/>
        </a:accent3>
        <a:accent4>
          <a:srgbClr val="000056"/>
        </a:accent4>
        <a:accent5>
          <a:srgbClr val="FFFFFF"/>
        </a:accent5>
        <a:accent6>
          <a:srgbClr val="2D2D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CMG Cursus">
  <a:themeElements>
    <a:clrScheme name="">
      <a:dk1>
        <a:srgbClr val="000066"/>
      </a:dk1>
      <a:lt1>
        <a:srgbClr val="FFFFFF"/>
      </a:lt1>
      <a:dk2>
        <a:srgbClr val="0000FF"/>
      </a:dk2>
      <a:lt2>
        <a:srgbClr val="8791A5"/>
      </a:lt2>
      <a:accent1>
        <a:srgbClr val="C0C0C0"/>
      </a:accent1>
      <a:accent2>
        <a:srgbClr val="3333CC"/>
      </a:accent2>
      <a:accent3>
        <a:srgbClr val="FFFFFF"/>
      </a:accent3>
      <a:accent4>
        <a:srgbClr val="000056"/>
      </a:accent4>
      <a:accent5>
        <a:srgbClr val="DCDCDC"/>
      </a:accent5>
      <a:accent6>
        <a:srgbClr val="2D2DB9"/>
      </a:accent6>
      <a:hlink>
        <a:srgbClr val="FF00FF"/>
      </a:hlink>
      <a:folHlink>
        <a:srgbClr val="9933FF"/>
      </a:folHlink>
    </a:clrScheme>
    <a:fontScheme name="CMG Cursus.pot">
      <a:majorFont>
        <a:latin typeface="隶书"/>
        <a:ea typeface="隶书"/>
        <a:cs typeface=""/>
      </a:majorFont>
      <a:minorFont>
        <a:latin typeface="幼圆"/>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1"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1"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CMG Cursus.po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MG Cursu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MG Cursus.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MG Cursus.po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MG Cursus.po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MG Cursus.po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MG Cursus.po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MG Cursus.pot 8">
        <a:dk1>
          <a:srgbClr val="000066"/>
        </a:dk1>
        <a:lt1>
          <a:srgbClr val="FFFFFF"/>
        </a:lt1>
        <a:dk2>
          <a:srgbClr val="0000FF"/>
        </a:dk2>
        <a:lt2>
          <a:srgbClr val="000000"/>
        </a:lt2>
        <a:accent1>
          <a:srgbClr val="FFFFFF"/>
        </a:accent1>
        <a:accent2>
          <a:srgbClr val="3333CC"/>
        </a:accent2>
        <a:accent3>
          <a:srgbClr val="FFFFFF"/>
        </a:accent3>
        <a:accent4>
          <a:srgbClr val="000056"/>
        </a:accent4>
        <a:accent5>
          <a:srgbClr val="FFFFFF"/>
        </a:accent5>
        <a:accent6>
          <a:srgbClr val="2D2D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CMG Cursus">
  <a:themeElements>
    <a:clrScheme name="">
      <a:dk1>
        <a:srgbClr val="000066"/>
      </a:dk1>
      <a:lt1>
        <a:srgbClr val="FFFFFF"/>
      </a:lt1>
      <a:dk2>
        <a:srgbClr val="0000FF"/>
      </a:dk2>
      <a:lt2>
        <a:srgbClr val="8791A5"/>
      </a:lt2>
      <a:accent1>
        <a:srgbClr val="C0C0C0"/>
      </a:accent1>
      <a:accent2>
        <a:srgbClr val="3333CC"/>
      </a:accent2>
      <a:accent3>
        <a:srgbClr val="FFFFFF"/>
      </a:accent3>
      <a:accent4>
        <a:srgbClr val="000056"/>
      </a:accent4>
      <a:accent5>
        <a:srgbClr val="DCDCDC"/>
      </a:accent5>
      <a:accent6>
        <a:srgbClr val="2D2DB9"/>
      </a:accent6>
      <a:hlink>
        <a:srgbClr val="FF00FF"/>
      </a:hlink>
      <a:folHlink>
        <a:srgbClr val="9933FF"/>
      </a:folHlink>
    </a:clrScheme>
    <a:fontScheme name="CMG Cursus.pot">
      <a:majorFont>
        <a:latin typeface="隶书"/>
        <a:ea typeface="隶书"/>
        <a:cs typeface=""/>
      </a:majorFont>
      <a:minorFont>
        <a:latin typeface="幼圆"/>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1"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1"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CMG Cursus.po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MG Cursu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MG Cursus.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MG Cursus.po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MG Cursus.po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MG Cursus.po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MG Cursus.po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MG Cursus.pot 8">
        <a:dk1>
          <a:srgbClr val="000066"/>
        </a:dk1>
        <a:lt1>
          <a:srgbClr val="FFFFFF"/>
        </a:lt1>
        <a:dk2>
          <a:srgbClr val="0000FF"/>
        </a:dk2>
        <a:lt2>
          <a:srgbClr val="000000"/>
        </a:lt2>
        <a:accent1>
          <a:srgbClr val="FFFFFF"/>
        </a:accent1>
        <a:accent2>
          <a:srgbClr val="3333CC"/>
        </a:accent2>
        <a:accent3>
          <a:srgbClr val="FFFFFF"/>
        </a:accent3>
        <a:accent4>
          <a:srgbClr val="000056"/>
        </a:accent4>
        <a:accent5>
          <a:srgbClr val="FFFFFF"/>
        </a:accent5>
        <a:accent6>
          <a:srgbClr val="2D2D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MG Cursus">
  <a:themeElements>
    <a:clrScheme name="">
      <a:dk1>
        <a:srgbClr val="000066"/>
      </a:dk1>
      <a:lt1>
        <a:srgbClr val="FFFFFF"/>
      </a:lt1>
      <a:dk2>
        <a:srgbClr val="0000FF"/>
      </a:dk2>
      <a:lt2>
        <a:srgbClr val="8791A5"/>
      </a:lt2>
      <a:accent1>
        <a:srgbClr val="C0C0C0"/>
      </a:accent1>
      <a:accent2>
        <a:srgbClr val="3333CC"/>
      </a:accent2>
      <a:accent3>
        <a:srgbClr val="FFFFFF"/>
      </a:accent3>
      <a:accent4>
        <a:srgbClr val="000056"/>
      </a:accent4>
      <a:accent5>
        <a:srgbClr val="DCDCDC"/>
      </a:accent5>
      <a:accent6>
        <a:srgbClr val="2D2DB9"/>
      </a:accent6>
      <a:hlink>
        <a:srgbClr val="FF00FF"/>
      </a:hlink>
      <a:folHlink>
        <a:srgbClr val="9933FF"/>
      </a:folHlink>
    </a:clrScheme>
    <a:fontScheme name="CMG Cursus.pot">
      <a:majorFont>
        <a:latin typeface="隶书"/>
        <a:ea typeface="隶书"/>
        <a:cs typeface=""/>
      </a:majorFont>
      <a:minorFont>
        <a:latin typeface="幼圆"/>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1"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Tx/>
          <a:buChar char="•"/>
          <a:tabLst/>
          <a:defRPr kumimoji="1"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CMG Cursus.po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MG Cursu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MG Cursus.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MG Cursus.po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MG Cursus.po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MG Cursus.po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MG Cursus.po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MG Cursus.pot 8">
        <a:dk1>
          <a:srgbClr val="000066"/>
        </a:dk1>
        <a:lt1>
          <a:srgbClr val="FFFFFF"/>
        </a:lt1>
        <a:dk2>
          <a:srgbClr val="0000FF"/>
        </a:dk2>
        <a:lt2>
          <a:srgbClr val="000000"/>
        </a:lt2>
        <a:accent1>
          <a:srgbClr val="FFFFFF"/>
        </a:accent1>
        <a:accent2>
          <a:srgbClr val="3333CC"/>
        </a:accent2>
        <a:accent3>
          <a:srgbClr val="FFFFFF"/>
        </a:accent3>
        <a:accent4>
          <a:srgbClr val="000056"/>
        </a:accent4>
        <a:accent5>
          <a:srgbClr val="FFFFFF"/>
        </a:accent5>
        <a:accent6>
          <a:srgbClr val="2D2D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D:\office97\Templates\CMG Cursus.pot</Template>
  <TotalTime>156839</TotalTime>
  <Words>5390</Words>
  <Application>Microsoft Office PowerPoint</Application>
  <PresentationFormat>全屏显示(4:3)</PresentationFormat>
  <Paragraphs>668</Paragraphs>
  <Slides>109</Slides>
  <Notes>17</Notes>
  <HiddenSlides>0</HiddenSlides>
  <MMClips>0</MMClips>
  <ScaleCrop>false</ScaleCrop>
  <HeadingPairs>
    <vt:vector size="8" baseType="variant">
      <vt:variant>
        <vt:lpstr>已用的字体</vt:lpstr>
      </vt:variant>
      <vt:variant>
        <vt:i4>15</vt:i4>
      </vt:variant>
      <vt:variant>
        <vt:lpstr>主题</vt:lpstr>
      </vt:variant>
      <vt:variant>
        <vt:i4>6</vt:i4>
      </vt:variant>
      <vt:variant>
        <vt:lpstr>嵌入 OLE 服务器</vt:lpstr>
      </vt:variant>
      <vt:variant>
        <vt:i4>1</vt:i4>
      </vt:variant>
      <vt:variant>
        <vt:lpstr>幻灯片标题</vt:lpstr>
      </vt:variant>
      <vt:variant>
        <vt:i4>109</vt:i4>
      </vt:variant>
    </vt:vector>
  </HeadingPairs>
  <TitlesOfParts>
    <vt:vector size="131" baseType="lpstr">
      <vt:lpstr>-apple-system</vt:lpstr>
      <vt:lpstr>楷体</vt:lpstr>
      <vt:lpstr>楷体_GB2312</vt:lpstr>
      <vt:lpstr>隶书</vt:lpstr>
      <vt:lpstr>宋体</vt:lpstr>
      <vt:lpstr>微软雅黑</vt:lpstr>
      <vt:lpstr>幼圆</vt:lpstr>
      <vt:lpstr>Arial</vt:lpstr>
      <vt:lpstr>Book Antiqua</vt:lpstr>
      <vt:lpstr>Bookman Old Style</vt:lpstr>
      <vt:lpstr>Britannic Bold</vt:lpstr>
      <vt:lpstr>Courier New</vt:lpstr>
      <vt:lpstr>Tahoma</vt:lpstr>
      <vt:lpstr>Times New Roman</vt:lpstr>
      <vt:lpstr>Wingdings</vt:lpstr>
      <vt:lpstr>CMG Cursus</vt:lpstr>
      <vt:lpstr>1_CMG Cursus</vt:lpstr>
      <vt:lpstr>2_CMG Cursus</vt:lpstr>
      <vt:lpstr>4_CMG Cursus</vt:lpstr>
      <vt:lpstr>5_CMG Cursus</vt:lpstr>
      <vt:lpstr>3_CMG Cursus</vt:lpstr>
      <vt:lpstr>位图图像</vt:lpstr>
      <vt:lpstr>               软件工程 第2讲 需求管理</vt:lpstr>
      <vt:lpstr>PowerPoint 演示文稿</vt:lpstr>
      <vt:lpstr>为什么首先必须获取软件需求</vt:lpstr>
      <vt:lpstr>需求的演化</vt:lpstr>
      <vt:lpstr>PowerPoint 演示文稿</vt:lpstr>
      <vt:lpstr>如何做需求分析</vt:lpstr>
      <vt:lpstr>收集需求</vt:lpstr>
      <vt:lpstr>获取软件需求的方法</vt:lpstr>
      <vt:lpstr>分析需求</vt:lpstr>
      <vt:lpstr>需求评估</vt:lpstr>
      <vt:lpstr>四象限分析</vt:lpstr>
      <vt:lpstr>KANO分析</vt:lpstr>
      <vt:lpstr>需求设计</vt:lpstr>
      <vt:lpstr>原型设计</vt:lpstr>
      <vt:lpstr>软件原型</vt:lpstr>
      <vt:lpstr>验证需求</vt:lpstr>
      <vt:lpstr>PowerPoint 演示文稿</vt:lpstr>
      <vt:lpstr>PowerPoint 演示文稿</vt:lpstr>
      <vt:lpstr>原型设计工具</vt:lpstr>
      <vt:lpstr>需要变更的原因</vt:lpstr>
      <vt:lpstr>对策</vt:lpstr>
      <vt:lpstr>做法</vt:lpstr>
      <vt:lpstr>如何表示软件需求？</vt:lpstr>
      <vt:lpstr>PowerPoint 演示文稿</vt:lpstr>
      <vt:lpstr>可否将文字与图形表示相结合 以描述软件需求？</vt:lpstr>
      <vt:lpstr>软件需求的表示方法</vt:lpstr>
      <vt:lpstr>如何描述软件需求项？</vt:lpstr>
      <vt:lpstr>如何描述非功能性需求项？</vt:lpstr>
      <vt:lpstr>如何描述功能需求项？</vt:lpstr>
      <vt:lpstr>以输入-输出关系描述功能需求项的示例</vt:lpstr>
      <vt:lpstr>找问题，探索更好的需求描述方式</vt:lpstr>
      <vt:lpstr>进一步的问题</vt:lpstr>
      <vt:lpstr>输入-输出关系描述方式的缺陷</vt:lpstr>
      <vt:lpstr>如何克服此缺陷？</vt:lpstr>
      <vt:lpstr>引入“用例”以描述功能需求项</vt:lpstr>
      <vt:lpstr>用例的示例</vt:lpstr>
      <vt:lpstr>用例 与 输入-输出关系 两种功能需求描述方式的比较</vt:lpstr>
      <vt:lpstr>小结：软件需求的表示方法</vt:lpstr>
      <vt:lpstr>用例之间可能存在哪些关系？</vt:lpstr>
      <vt:lpstr>如何避免在用例中 重复描述相同的交互动作序列？</vt:lpstr>
      <vt:lpstr>利用包含关系简化用例描述</vt:lpstr>
      <vt:lpstr>除包含外，用例间是否还存在 其他可能的关系？</vt:lpstr>
      <vt:lpstr>一种可能的描述方案</vt:lpstr>
      <vt:lpstr>如何分离异常处理与正常处理逻辑？</vt:lpstr>
      <vt:lpstr>程序设计中结构化异常处理示例</vt:lpstr>
      <vt:lpstr>改进的描述方案1：分离异常处理与正常处理</vt:lpstr>
      <vt:lpstr>扩展交互动作的描述方法</vt:lpstr>
      <vt:lpstr>改进的描述方案2： 进一步分离异常处理与正常处理</vt:lpstr>
      <vt:lpstr>分别描述  被扩展用例用例 与 扩展用例</vt:lpstr>
      <vt:lpstr>单独描述 扩展用例</vt:lpstr>
      <vt:lpstr>两种描述方案如何取舍？</vt:lpstr>
      <vt:lpstr>包含与扩展关系的比较</vt:lpstr>
      <vt:lpstr>小结：软件需求的表示方法</vt:lpstr>
      <vt:lpstr>为什么描述执行者与用例之间的关系？</vt:lpstr>
      <vt:lpstr>执行者与用例之间关系的语义</vt:lpstr>
      <vt:lpstr>执行者与用例之间关联边的方向</vt:lpstr>
      <vt:lpstr>但特殊情况下可采用有向边</vt:lpstr>
      <vt:lpstr>可采用有向边的另一种特殊情况</vt:lpstr>
      <vt:lpstr>小结：软件需求的表示方法</vt:lpstr>
      <vt:lpstr>在执行者之间引入继承关系</vt:lpstr>
      <vt:lpstr>总结：软件需求的表示方法</vt:lpstr>
      <vt:lpstr>总结：软件需求的表示方法</vt:lpstr>
      <vt:lpstr>现在，问题演变成……</vt:lpstr>
      <vt:lpstr>推荐的需求获取过程模型</vt:lpstr>
      <vt:lpstr>需求获取过程示例</vt:lpstr>
      <vt:lpstr>需求获取的方法</vt:lpstr>
      <vt:lpstr>需求获取的方法</vt:lpstr>
      <vt:lpstr>用例描述的示例(1)</vt:lpstr>
      <vt:lpstr>用例描述的示例(2)</vt:lpstr>
      <vt:lpstr>用例描述的示例(3)</vt:lpstr>
      <vt:lpstr>用例描述的示例(4)</vt:lpstr>
      <vt:lpstr>用例描述的示例(5)</vt:lpstr>
      <vt:lpstr>回顾：如何展开用例分析？</vt:lpstr>
      <vt:lpstr>将用例表示为顺序图的基本思路</vt:lpstr>
      <vt:lpstr>上述思路的顺序图表示</vt:lpstr>
      <vt:lpstr>为什么引入边界类和控制类？</vt:lpstr>
      <vt:lpstr>边界类的职责(详)</vt:lpstr>
      <vt:lpstr>边界类的职责(续)</vt:lpstr>
      <vt:lpstr>控制类的职责(详)</vt:lpstr>
      <vt:lpstr>控制类如何完成任务？</vt:lpstr>
      <vt:lpstr>什么是辅助类？</vt:lpstr>
      <vt:lpstr>什么是实体类？</vt:lpstr>
      <vt:lpstr>实体类的特征</vt:lpstr>
      <vt:lpstr>小结：表示用例的顺序图的样板</vt:lpstr>
      <vt:lpstr>问题的提出</vt:lpstr>
      <vt:lpstr>这种全局模型应该如何表示？</vt:lpstr>
      <vt:lpstr>UML类图示例(1)</vt:lpstr>
      <vt:lpstr>UML类图示例(2)</vt:lpstr>
      <vt:lpstr>UML类图示例(3)</vt:lpstr>
      <vt:lpstr>最重要的类间关系：继承、聚合与关联</vt:lpstr>
      <vt:lpstr>类之间的聚合关系</vt:lpstr>
      <vt:lpstr>数量对应</vt:lpstr>
      <vt:lpstr>两种聚合关系</vt:lpstr>
      <vt:lpstr>两种聚合关系的表示符号不同</vt:lpstr>
      <vt:lpstr>除关联和聚合外，另一种重要且常用的类间关系</vt:lpstr>
      <vt:lpstr>关联关系的方向</vt:lpstr>
      <vt:lpstr>聚合与关联的比较</vt:lpstr>
      <vt:lpstr>聚合关系的方向的语义</vt:lpstr>
      <vt:lpstr>UML类图小结</vt:lpstr>
      <vt:lpstr>回到原来的问题： 如何构造覆盖多项用例需求的全局模型图？</vt:lpstr>
      <vt:lpstr>从顺序图推导类图的基本方法(1)</vt:lpstr>
      <vt:lpstr>但是，分析类的职责与消息不必完全一一对应</vt:lpstr>
      <vt:lpstr>两种选项，孰优孰劣？</vt:lpstr>
      <vt:lpstr>综合多张顺序图，可以…</vt:lpstr>
      <vt:lpstr>接下来的问题是：关联、聚合还是组合？</vt:lpstr>
      <vt:lpstr>小结：从顺序图推导类图的基本方法(2)</vt:lpstr>
      <vt:lpstr>总结(2)：如何展开用例分析？</vt:lpstr>
      <vt:lpstr>作业(1)</vt:lpstr>
      <vt:lpstr>谢谢！</vt:lpstr>
    </vt:vector>
  </TitlesOfParts>
  <Company>CCIMM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businessFlow</dc:title>
  <dc:subject>Tech. Topics</dc:subject>
  <dc:creator>Eric Tan</dc:creator>
  <cp:lastModifiedBy>晔斌范</cp:lastModifiedBy>
  <cp:revision>1030</cp:revision>
  <cp:lastPrinted>1998-05-11T11:07:01Z</cp:lastPrinted>
  <dcterms:created xsi:type="dcterms:W3CDTF">1998-05-11T09:17:39Z</dcterms:created>
  <dcterms:modified xsi:type="dcterms:W3CDTF">2022-09-22T11:36:28Z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eliens@cs.vu.nl</vt:lpwstr>
  </property>
  <property fmtid="{D5CDD505-2E9C-101B-9397-08002B2CF9AE}" pid="8" name="HomePage">
    <vt:lpwstr>http://www.cs.vu.nl/~eliens/online/courses/cmg</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2</vt:i4>
  </property>
  <property fmtid="{D5CDD505-2E9C-101B-9397-08002B2CF9AE}" pid="19" name="ShowNotes">
    <vt:bool>false</vt:bool>
  </property>
  <property fmtid="{D5CDD505-2E9C-101B-9397-08002B2CF9AE}" pid="20" name="NavBtnPos">
    <vt:i4>1</vt:i4>
  </property>
  <property fmtid="{D5CDD505-2E9C-101B-9397-08002B2CF9AE}" pid="21" name="OutputDir">
    <vt:lpwstr>H:\www\cmg\html</vt:lpwstr>
  </property>
</Properties>
</file>