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57D3300-6F43-4F34-856B-E51C62076B9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89830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D3300-6F43-4F34-856B-E51C62076B9F}" type="datetimeFigureOut">
              <a:rPr lang="zh-CN" altLang="en-US" smtClean="0"/>
              <a:t>2021/10/27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2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D3300-6F43-4F34-856B-E51C62076B9F}" type="datetimeFigureOut">
              <a:rPr lang="zh-CN" altLang="en-US" smtClean="0"/>
              <a:t>2021/10/27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6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D3300-6F43-4F34-856B-E51C62076B9F}" type="datetimeFigureOut">
              <a:rPr lang="zh-CN" altLang="en-US" smtClean="0"/>
              <a:t>2021/10/27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1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D3300-6F43-4F34-856B-E51C62076B9F}" type="datetimeFigureOut">
              <a:rPr lang="zh-CN" altLang="en-US" smtClean="0"/>
              <a:t>2021/10/27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D3300-6F43-4F34-856B-E51C62076B9F}" type="datetimeFigureOut">
              <a:rPr lang="zh-CN" altLang="en-US" smtClean="0"/>
              <a:t>2021/10/27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1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D3300-6F43-4F34-856B-E51C62076B9F}" type="datetimeFigureOut">
              <a:rPr lang="zh-CN" altLang="en-US" smtClean="0"/>
              <a:t>2021/10/27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D3300-6F43-4F34-856B-E51C62076B9F}" type="datetimeFigureOut">
              <a:rPr lang="zh-CN" altLang="en-US" smtClean="0"/>
              <a:t>2021/10/27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0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D3300-6F43-4F34-856B-E51C62076B9F}" type="datetimeFigureOut">
              <a:rPr lang="zh-CN" altLang="en-US" smtClean="0"/>
              <a:t>2021/10/27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1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D3300-6F43-4F34-856B-E51C62076B9F}" type="datetimeFigureOut">
              <a:rPr lang="zh-CN" altLang="en-US" smtClean="0"/>
              <a:t>2021/10/27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4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D3300-6F43-4F34-856B-E51C62076B9F}" type="datetimeFigureOut">
              <a:rPr lang="zh-CN" altLang="en-US" smtClean="0"/>
              <a:t>2021/10/27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4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056849EC-7F9A-4C7D-82C5-24F14F54E63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C57D3300-6F43-4F34-856B-E51C62076B9F}" type="datetimeFigureOut">
              <a:rPr lang="zh-CN" altLang="en-US" smtClean="0"/>
              <a:t>2021/10/27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5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cshust/se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注册</a:t>
            </a:r>
            <a:r>
              <a:rPr lang="en-US" altLang="zh-CN" dirty="0" err="1" smtClean="0"/>
              <a:t>Gitee</a:t>
            </a:r>
            <a:r>
              <a:rPr lang="zh-CN" altLang="en-US" dirty="0" smtClean="0"/>
              <a:t>账号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以小组为单位创建项目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熟悉使用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工具，</a:t>
            </a:r>
            <a:r>
              <a:rPr lang="en-US" altLang="zh-CN" dirty="0" smtClean="0"/>
              <a:t>Markdown</a:t>
            </a:r>
            <a:r>
              <a:rPr lang="zh-CN" altLang="en-US" dirty="0" smtClean="0"/>
              <a:t>文档。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样例项目</a:t>
            </a:r>
            <a:endParaRPr lang="en-US" altLang="zh-CN" dirty="0" smtClean="0"/>
          </a:p>
          <a:p>
            <a:pPr lvl="1"/>
            <a:r>
              <a:rPr lang="en-US" altLang="zh-CN" smtClean="0">
                <a:hlinkClick r:id="rId2"/>
              </a:rPr>
              <a:t>https://gitee.com/cshust/sedemo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78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项目立项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开一次头脑风暴确认一个项目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对该项目进行</a:t>
            </a:r>
            <a:r>
              <a:rPr lang="en-US" altLang="zh-CN" dirty="0" smtClean="0"/>
              <a:t>NABCD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 smtClean="0"/>
              <a:t>成果提交：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文档的方式记录项目立项过程</a:t>
            </a:r>
            <a:endParaRPr lang="en-US" altLang="zh-CN" dirty="0" smtClean="0"/>
          </a:p>
          <a:p>
            <a:pPr lvl="1"/>
            <a:r>
              <a:rPr lang="zh-CN" altLang="en-US" smtClean="0"/>
              <a:t>参会者，角色，时间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开会的照片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头脑风暴的</a:t>
            </a:r>
            <a:r>
              <a:rPr lang="en-US" altLang="zh-CN" dirty="0" err="1" smtClean="0"/>
              <a:t>mindmap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最终项目的</a:t>
            </a:r>
            <a:r>
              <a:rPr lang="en-US" altLang="zh-CN" dirty="0" smtClean="0"/>
              <a:t>NABCD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41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发散型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征求意见，探讨对策</a:t>
            </a:r>
            <a:endParaRPr lang="en-US" altLang="zh-CN" dirty="0" smtClean="0"/>
          </a:p>
          <a:p>
            <a:r>
              <a:rPr lang="zh-CN" altLang="en-US" dirty="0" smtClean="0"/>
              <a:t>主题型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通知，主题讨论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02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不要预设限制</a:t>
            </a:r>
            <a:endParaRPr lang="en-US" altLang="zh-CN" dirty="0" smtClean="0"/>
          </a:p>
          <a:p>
            <a:r>
              <a:rPr lang="zh-CN" altLang="en-US" dirty="0" smtClean="0"/>
              <a:t>不评论意见好坏</a:t>
            </a:r>
            <a:endParaRPr lang="en-US" altLang="zh-CN" dirty="0" smtClean="0"/>
          </a:p>
          <a:p>
            <a:r>
              <a:rPr lang="zh-CN" altLang="en-US" dirty="0" smtClean="0"/>
              <a:t>气氛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头脑风暴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34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与会者对会议主题有充分了解</a:t>
            </a:r>
            <a:endParaRPr lang="en-US" altLang="zh-CN" dirty="0" smtClean="0"/>
          </a:p>
          <a:p>
            <a:r>
              <a:rPr lang="zh-CN" altLang="en-US" dirty="0" smtClean="0"/>
              <a:t>会中</a:t>
            </a:r>
            <a:endParaRPr lang="en-US" altLang="zh-CN" dirty="0" smtClean="0"/>
          </a:p>
          <a:p>
            <a:pPr lvl="1"/>
            <a:r>
              <a:rPr lang="zh-CN" altLang="en-US" b="1" dirty="0"/>
              <a:t>明确范围</a:t>
            </a:r>
          </a:p>
          <a:p>
            <a:pPr lvl="1"/>
            <a:r>
              <a:rPr lang="zh-CN" altLang="en-US" dirty="0" smtClean="0"/>
              <a:t>明确的目的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明确的开始结束时间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明确的会议结论</a:t>
            </a:r>
            <a:endParaRPr lang="en-US" altLang="zh-CN" dirty="0" smtClean="0"/>
          </a:p>
          <a:p>
            <a:r>
              <a:rPr lang="zh-CN" altLang="en-US" dirty="0" smtClean="0"/>
              <a:t>会后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跟踪结果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主题型会议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28913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Office 主题​​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​​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</TotalTime>
  <Words>139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Arial Black</vt:lpstr>
      <vt:lpstr>Times New Roman</vt:lpstr>
      <vt:lpstr>Wingdings</vt:lpstr>
      <vt:lpstr>Pixel</vt:lpstr>
      <vt:lpstr>实验环境</vt:lpstr>
      <vt:lpstr>1.项目立项</vt:lpstr>
      <vt:lpstr>会议类型</vt:lpstr>
      <vt:lpstr>头脑风暴</vt:lpstr>
      <vt:lpstr>主题型会议</vt:lpstr>
    </vt:vector>
  </TitlesOfParts>
  <Company>mycomputer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1.项目立项</dc:title>
  <dc:creator>晔斌范</dc:creator>
  <cp:lastModifiedBy>晔斌范</cp:lastModifiedBy>
  <cp:revision>4</cp:revision>
  <dcterms:created xsi:type="dcterms:W3CDTF">2020-10-23T02:03:38Z</dcterms:created>
  <dcterms:modified xsi:type="dcterms:W3CDTF">2021-10-27T03:16:48Z</dcterms:modified>
</cp:coreProperties>
</file>