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3300-6F43-4F34-856B-E51C62076B9F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49EC-7F9A-4C7D-82C5-24F14F54E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6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3300-6F43-4F34-856B-E51C62076B9F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49EC-7F9A-4C7D-82C5-24F14F54E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4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3300-6F43-4F34-856B-E51C62076B9F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49EC-7F9A-4C7D-82C5-24F14F54E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3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3300-6F43-4F34-856B-E51C62076B9F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49EC-7F9A-4C7D-82C5-24F14F54E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86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3300-6F43-4F34-856B-E51C62076B9F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49EC-7F9A-4C7D-82C5-24F14F54E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71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3300-6F43-4F34-856B-E51C62076B9F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49EC-7F9A-4C7D-82C5-24F14F54E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3300-6F43-4F34-856B-E51C62076B9F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49EC-7F9A-4C7D-82C5-24F14F54E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03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3300-6F43-4F34-856B-E51C62076B9F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49EC-7F9A-4C7D-82C5-24F14F54E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6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3300-6F43-4F34-856B-E51C62076B9F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49EC-7F9A-4C7D-82C5-24F14F54E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18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3300-6F43-4F34-856B-E51C62076B9F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49EC-7F9A-4C7D-82C5-24F14F54E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20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3300-6F43-4F34-856B-E51C62076B9F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49EC-7F9A-4C7D-82C5-24F14F54E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2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D3300-6F43-4F34-856B-E51C62076B9F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849EC-7F9A-4C7D-82C5-24F14F54E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76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进度计划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对你的项目进行功能分解，分解后的任务数不少于</a:t>
            </a:r>
            <a:r>
              <a:rPr lang="en-US" altLang="zh-CN" dirty="0" smtClean="0"/>
              <a:t>30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将任务分配到个人，并计划你的开发时间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zh-CN" altLang="en-US" dirty="0"/>
              <a:t>甘特</a:t>
            </a:r>
            <a:r>
              <a:rPr lang="zh-CN" altLang="en-US" dirty="0" smtClean="0"/>
              <a:t>图记录你们小组的任务计划结果</a:t>
            </a:r>
            <a:endParaRPr lang="en-US" altLang="zh-CN" dirty="0" smtClean="0"/>
          </a:p>
          <a:p>
            <a:r>
              <a:rPr lang="zh-CN" altLang="en-US" dirty="0" smtClean="0"/>
              <a:t>成果提交：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进度计划放入</a:t>
            </a:r>
            <a:r>
              <a:rPr lang="en-US" altLang="zh-CN" dirty="0" smtClean="0"/>
              <a:t>Wiki</a:t>
            </a:r>
            <a:r>
              <a:rPr lang="zh-CN" altLang="en-US" dirty="0" smtClean="0"/>
              <a:t>，包括你</a:t>
            </a:r>
            <a:r>
              <a:rPr lang="zh-CN" altLang="en-US" smtClean="0"/>
              <a:t>的甘特图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037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57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1.进度计划</vt:lpstr>
    </vt:vector>
  </TitlesOfParts>
  <Company>mycomputer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1.项目立项</dc:title>
  <dc:creator>晔斌范</dc:creator>
  <cp:lastModifiedBy>晔斌范</cp:lastModifiedBy>
  <cp:revision>8</cp:revision>
  <dcterms:created xsi:type="dcterms:W3CDTF">2020-10-23T02:03:38Z</dcterms:created>
  <dcterms:modified xsi:type="dcterms:W3CDTF">2021-04-03T01:58:43Z</dcterms:modified>
</cp:coreProperties>
</file>