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 id="2147483699" r:id="rId2"/>
  </p:sldMasterIdLst>
  <p:notesMasterIdLst>
    <p:notesMasterId r:id="rId63"/>
  </p:notesMasterIdLst>
  <p:handoutMasterIdLst>
    <p:handoutMasterId r:id="rId64"/>
  </p:handoutMasterIdLst>
  <p:sldIdLst>
    <p:sldId id="655" r:id="rId3"/>
    <p:sldId id="728" r:id="rId4"/>
    <p:sldId id="729" r:id="rId5"/>
    <p:sldId id="786" r:id="rId6"/>
    <p:sldId id="732" r:id="rId7"/>
    <p:sldId id="787" r:id="rId8"/>
    <p:sldId id="735" r:id="rId9"/>
    <p:sldId id="736" r:id="rId10"/>
    <p:sldId id="738" r:id="rId11"/>
    <p:sldId id="739" r:id="rId12"/>
    <p:sldId id="742" r:id="rId13"/>
    <p:sldId id="788" r:id="rId14"/>
    <p:sldId id="744" r:id="rId15"/>
    <p:sldId id="745" r:id="rId16"/>
    <p:sldId id="746" r:id="rId17"/>
    <p:sldId id="748" r:id="rId18"/>
    <p:sldId id="789" r:id="rId19"/>
    <p:sldId id="750" r:id="rId20"/>
    <p:sldId id="751" r:id="rId21"/>
    <p:sldId id="754" r:id="rId22"/>
    <p:sldId id="811" r:id="rId23"/>
    <p:sldId id="808" r:id="rId24"/>
    <p:sldId id="810" r:id="rId25"/>
    <p:sldId id="809" r:id="rId26"/>
    <p:sldId id="806" r:id="rId27"/>
    <p:sldId id="807" r:id="rId28"/>
    <p:sldId id="755" r:id="rId29"/>
    <p:sldId id="756" r:id="rId30"/>
    <p:sldId id="791" r:id="rId31"/>
    <p:sldId id="757" r:id="rId32"/>
    <p:sldId id="792" r:id="rId33"/>
    <p:sldId id="758" r:id="rId34"/>
    <p:sldId id="793" r:id="rId35"/>
    <p:sldId id="759" r:id="rId36"/>
    <p:sldId id="794" r:id="rId37"/>
    <p:sldId id="760" r:id="rId38"/>
    <p:sldId id="795" r:id="rId39"/>
    <p:sldId id="764" r:id="rId40"/>
    <p:sldId id="765" r:id="rId41"/>
    <p:sldId id="796" r:id="rId42"/>
    <p:sldId id="766" r:id="rId43"/>
    <p:sldId id="797" r:id="rId44"/>
    <p:sldId id="767" r:id="rId45"/>
    <p:sldId id="803" r:id="rId46"/>
    <p:sldId id="812" r:id="rId47"/>
    <p:sldId id="813" r:id="rId48"/>
    <p:sldId id="814" r:id="rId49"/>
    <p:sldId id="815" r:id="rId50"/>
    <p:sldId id="816" r:id="rId51"/>
    <p:sldId id="817" r:id="rId52"/>
    <p:sldId id="818" r:id="rId53"/>
    <p:sldId id="819" r:id="rId54"/>
    <p:sldId id="820" r:id="rId55"/>
    <p:sldId id="821" r:id="rId56"/>
    <p:sldId id="822" r:id="rId57"/>
    <p:sldId id="823" r:id="rId58"/>
    <p:sldId id="804" r:id="rId59"/>
    <p:sldId id="783" r:id="rId60"/>
    <p:sldId id="706" r:id="rId61"/>
    <p:sldId id="457" r:id="rId62"/>
  </p:sldIdLst>
  <p:sldSz cx="9144000" cy="6858000" type="screen4x3"/>
  <p:notesSz cx="7099300" cy="10234613"/>
  <p:kinsoku lang="zh-CN" invalStChars="!),.:;?]}、。—ˇ¨〃々～‖…’”〕〉》」』〗】∶！＂＇），．：；？］｀｜｝·" invalEndChars="([{‘“〔〈《「『〖【（［｛．·"/>
  <p:defaultTextStyle>
    <a:defPPr>
      <a:defRPr lang="en-US"/>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000000"/>
    <a:srgbClr val="FFFFFF"/>
    <a:srgbClr val="00CC00"/>
    <a:srgbClr val="00FFFF"/>
    <a:srgbClr val="00808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3" autoAdjust="0"/>
    <p:restoredTop sz="86667" autoAdjust="0"/>
  </p:normalViewPr>
  <p:slideViewPr>
    <p:cSldViewPr>
      <p:cViewPr varScale="1">
        <p:scale>
          <a:sx n="57" d="100"/>
          <a:sy n="57" d="100"/>
        </p:scale>
        <p:origin x="1540" y="52"/>
      </p:cViewPr>
      <p:guideLst>
        <p:guide orient="horz" pos="2160"/>
        <p:guide pos="2880"/>
      </p:guideLst>
    </p:cSldViewPr>
  </p:slideViewPr>
  <p:outlineViewPr>
    <p:cViewPr>
      <p:scale>
        <a:sx n="33" d="100"/>
        <a:sy n="33" d="100"/>
      </p:scale>
      <p:origin x="0" y="-38157"/>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142" y="-84"/>
      </p:cViewPr>
      <p:guideLst>
        <p:guide orient="horz" pos="3223"/>
        <p:guide pos="2235"/>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6D919CE7-7A50-4D55-8AD6-54EED965D01D}"/>
              </a:ext>
            </a:extLst>
          </p:cNvPr>
          <p:cNvSpPr>
            <a:spLocks noGrp="1" noChangeArrowheads="1"/>
          </p:cNvSpPr>
          <p:nvPr>
            <p:ph type="hdr" sz="quarter"/>
          </p:nvPr>
        </p:nvSpPr>
        <p:spPr bwMode="auto">
          <a:xfrm>
            <a:off x="322263" y="468313"/>
            <a:ext cx="3065462" cy="547687"/>
          </a:xfrm>
          <a:prstGeom prst="rect">
            <a:avLst/>
          </a:prstGeom>
          <a:noFill/>
          <a:ln w="9525">
            <a:noFill/>
            <a:miter lim="800000"/>
            <a:headEnd/>
            <a:tailEnd/>
          </a:ln>
          <a:effectLst/>
        </p:spPr>
        <p:txBody>
          <a:bodyPr vert="horz" wrap="square" lIns="96295" tIns="48148" rIns="96295" bIns="48148" numCol="1" anchor="t" anchorCtr="0" compatLnSpc="1">
            <a:prstTxWarp prst="textNoShape">
              <a:avLst/>
            </a:prstTxWarp>
          </a:bodyPr>
          <a:lstStyle>
            <a:lvl1pPr defTabSz="963613" eaLnBrk="0" hangingPunct="0">
              <a:spcBef>
                <a:spcPct val="0"/>
              </a:spcBef>
              <a:buClrTx/>
              <a:buFontTx/>
              <a:buNone/>
              <a:defRPr kumimoji="0" sz="1300">
                <a:latin typeface="Arial" charset="0"/>
                <a:ea typeface="+mn-ea"/>
              </a:defRPr>
            </a:lvl1pPr>
          </a:lstStyle>
          <a:p>
            <a:pPr>
              <a:defRPr/>
            </a:pPr>
            <a:r>
              <a:rPr lang="en-US" altLang="zh-CN"/>
              <a:t>Qingping TAN</a:t>
            </a:r>
            <a:endParaRPr lang="zh-CN" altLang="en-US"/>
          </a:p>
        </p:txBody>
      </p:sp>
      <p:sp>
        <p:nvSpPr>
          <p:cNvPr id="68611" name="Rectangle 3">
            <a:extLst>
              <a:ext uri="{FF2B5EF4-FFF2-40B4-BE49-F238E27FC236}">
                <a16:creationId xmlns:a16="http://schemas.microsoft.com/office/drawing/2014/main" id="{53B1979E-D12A-4122-8BC6-B01F8730C3C8}"/>
              </a:ext>
            </a:extLst>
          </p:cNvPr>
          <p:cNvSpPr>
            <a:spLocks noGrp="1" noChangeArrowheads="1"/>
          </p:cNvSpPr>
          <p:nvPr>
            <p:ph type="dt" sz="quarter" idx="1"/>
          </p:nvPr>
        </p:nvSpPr>
        <p:spPr bwMode="auto">
          <a:xfrm>
            <a:off x="3711575" y="468313"/>
            <a:ext cx="3065463" cy="547687"/>
          </a:xfrm>
          <a:prstGeom prst="rect">
            <a:avLst/>
          </a:prstGeom>
          <a:noFill/>
          <a:ln w="9525">
            <a:noFill/>
            <a:miter lim="800000"/>
            <a:headEnd/>
            <a:tailEnd/>
          </a:ln>
          <a:effectLst/>
        </p:spPr>
        <p:txBody>
          <a:bodyPr vert="horz" wrap="square" lIns="96295" tIns="48148" rIns="96295" bIns="48148" numCol="1" anchor="t" anchorCtr="0" compatLnSpc="1">
            <a:prstTxWarp prst="textNoShape">
              <a:avLst/>
            </a:prstTxWarp>
          </a:bodyPr>
          <a:lstStyle>
            <a:lvl1pPr algn="r" defTabSz="963613" eaLnBrk="0" hangingPunct="0">
              <a:spcBef>
                <a:spcPct val="0"/>
              </a:spcBef>
              <a:buClrTx/>
              <a:buFontTx/>
              <a:buNone/>
              <a:defRPr kumimoji="0" sz="1300">
                <a:latin typeface="Arial" charset="0"/>
                <a:ea typeface="+mn-ea"/>
              </a:defRPr>
            </a:lvl1pPr>
          </a:lstStyle>
          <a:p>
            <a:pPr>
              <a:defRPr/>
            </a:pPr>
            <a:fld id="{8EE8E3AA-02E1-4EBA-A5F3-C0E15C07C623}" type="datetime1">
              <a:rPr lang="zh-CN" altLang="en-US"/>
              <a:pPr>
                <a:defRPr/>
              </a:pPr>
              <a:t>2023/12/18</a:t>
            </a:fld>
            <a:endParaRPr lang="en-US" altLang="zh-CN"/>
          </a:p>
        </p:txBody>
      </p:sp>
      <p:sp>
        <p:nvSpPr>
          <p:cNvPr id="68613" name="Rectangle 5">
            <a:extLst>
              <a:ext uri="{FF2B5EF4-FFF2-40B4-BE49-F238E27FC236}">
                <a16:creationId xmlns:a16="http://schemas.microsoft.com/office/drawing/2014/main" id="{A3E2135C-524C-45AE-849F-BE17E5AEC60B}"/>
              </a:ext>
            </a:extLst>
          </p:cNvPr>
          <p:cNvSpPr>
            <a:spLocks noGrp="1" noChangeArrowheads="1"/>
          </p:cNvSpPr>
          <p:nvPr>
            <p:ph type="sldNum" sz="quarter" idx="3"/>
          </p:nvPr>
        </p:nvSpPr>
        <p:spPr bwMode="auto">
          <a:xfrm>
            <a:off x="3711575" y="9218613"/>
            <a:ext cx="3065463" cy="547687"/>
          </a:xfrm>
          <a:prstGeom prst="rect">
            <a:avLst/>
          </a:prstGeom>
          <a:noFill/>
          <a:ln w="9525">
            <a:noFill/>
            <a:miter lim="800000"/>
            <a:headEnd/>
            <a:tailEnd/>
          </a:ln>
          <a:effectLst/>
        </p:spPr>
        <p:txBody>
          <a:bodyPr vert="horz" wrap="square" lIns="96295" tIns="48148" rIns="96295" bIns="48148" numCol="1" anchor="b" anchorCtr="0" compatLnSpc="1">
            <a:prstTxWarp prst="textNoShape">
              <a:avLst/>
            </a:prstTxWarp>
          </a:bodyPr>
          <a:lstStyle>
            <a:lvl1pPr algn="r" defTabSz="963613">
              <a:defRPr kumimoji="0" sz="1300" smtClean="0">
                <a:latin typeface="Arial" panose="020B0604020202020204" pitchFamily="34" charset="0"/>
              </a:defRPr>
            </a:lvl1pPr>
          </a:lstStyle>
          <a:p>
            <a:pPr>
              <a:defRPr/>
            </a:pPr>
            <a:fld id="{EC9051A7-2552-4938-97BB-B620B90D19E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07E429A4-2632-4A63-B17C-E78FA61A8394}"/>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295" tIns="48148" rIns="96295" bIns="48148" numCol="1" anchor="t" anchorCtr="0" compatLnSpc="1">
            <a:prstTxWarp prst="textNoShape">
              <a:avLst/>
            </a:prstTxWarp>
          </a:bodyPr>
          <a:lstStyle>
            <a:lvl1pPr defTabSz="963613" eaLnBrk="0" hangingPunct="0">
              <a:spcBef>
                <a:spcPct val="0"/>
              </a:spcBef>
              <a:buClrTx/>
              <a:buFontTx/>
              <a:buNone/>
              <a:defRPr kumimoji="0" sz="1300">
                <a:latin typeface="Arial" charset="0"/>
                <a:ea typeface="+mn-ea"/>
              </a:defRPr>
            </a:lvl1pPr>
          </a:lstStyle>
          <a:p>
            <a:pPr>
              <a:defRPr/>
            </a:pPr>
            <a:r>
              <a:rPr lang="zh-CN" altLang="en-US"/>
              <a:t>Web Applications</a:t>
            </a:r>
          </a:p>
        </p:txBody>
      </p:sp>
      <p:sp>
        <p:nvSpPr>
          <p:cNvPr id="58371" name="Rectangle 3">
            <a:extLst>
              <a:ext uri="{FF2B5EF4-FFF2-40B4-BE49-F238E27FC236}">
                <a16:creationId xmlns:a16="http://schemas.microsoft.com/office/drawing/2014/main" id="{D6551CB7-4EFB-4C8C-9653-BABA5A02F9C9}"/>
              </a:ext>
            </a:extLst>
          </p:cNvPr>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6295" tIns="48148" rIns="96295" bIns="48148" numCol="1" anchor="t" anchorCtr="0" compatLnSpc="1">
            <a:prstTxWarp prst="textNoShape">
              <a:avLst/>
            </a:prstTxWarp>
          </a:bodyPr>
          <a:lstStyle>
            <a:lvl1pPr algn="r" defTabSz="963613" eaLnBrk="0" hangingPunct="0">
              <a:spcBef>
                <a:spcPct val="0"/>
              </a:spcBef>
              <a:buClrTx/>
              <a:buFontTx/>
              <a:buNone/>
              <a:defRPr kumimoji="0" sz="1300">
                <a:latin typeface="Arial" charset="0"/>
                <a:ea typeface="+mn-ea"/>
              </a:defRPr>
            </a:lvl1pPr>
          </a:lstStyle>
          <a:p>
            <a:pPr>
              <a:defRPr/>
            </a:pPr>
            <a:fld id="{2CF3EAF9-5FCB-47DA-A5E7-E46612E9717E}" type="datetime1">
              <a:rPr lang="zh-CN" altLang="en-US"/>
              <a:pPr>
                <a:defRPr/>
              </a:pPr>
              <a:t>2023/12/18</a:t>
            </a:fld>
            <a:endParaRPr lang="en-US" altLang="zh-CN"/>
          </a:p>
        </p:txBody>
      </p:sp>
      <p:sp>
        <p:nvSpPr>
          <p:cNvPr id="27652" name="Rectangle 4">
            <a:extLst>
              <a:ext uri="{FF2B5EF4-FFF2-40B4-BE49-F238E27FC236}">
                <a16:creationId xmlns:a16="http://schemas.microsoft.com/office/drawing/2014/main" id="{D9CD47D1-BEBC-4BF0-92FA-99EF01BA23D5}"/>
              </a:ext>
            </a:extLst>
          </p:cNvPr>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3" name="Rectangle 5">
            <a:extLst>
              <a:ext uri="{FF2B5EF4-FFF2-40B4-BE49-F238E27FC236}">
                <a16:creationId xmlns:a16="http://schemas.microsoft.com/office/drawing/2014/main" id="{0F938D9B-42CF-40FE-AD5E-6A895131354D}"/>
              </a:ext>
            </a:extLst>
          </p:cNvPr>
          <p:cNvSpPr>
            <a:spLocks noGrp="1" noChangeArrowheads="1"/>
          </p:cNvSpPr>
          <p:nvPr>
            <p:ph type="body" sz="quarter" idx="3"/>
          </p:nvPr>
        </p:nvSpPr>
        <p:spPr bwMode="auto">
          <a:xfrm>
            <a:off x="946150" y="4862513"/>
            <a:ext cx="5207000" cy="4603750"/>
          </a:xfrm>
          <a:prstGeom prst="rect">
            <a:avLst/>
          </a:prstGeom>
          <a:noFill/>
          <a:ln w="9525">
            <a:noFill/>
            <a:miter lim="800000"/>
            <a:headEnd/>
            <a:tailEnd/>
          </a:ln>
          <a:effectLst/>
        </p:spPr>
        <p:txBody>
          <a:bodyPr vert="horz" wrap="square" lIns="96295" tIns="48148" rIns="96295" bIns="48148" numCol="1" anchor="t" anchorCtr="0" compatLnSpc="1">
            <a:prstTxWarp prst="textNoShape">
              <a:avLst/>
            </a:prstTxWarp>
          </a:bodyPr>
          <a:lstStyle/>
          <a:p>
            <a:pPr lvl="0"/>
            <a:r>
              <a:rPr lang="en-US" altLang="zh-CN" noProof="0"/>
              <a:t>Click to edit Master text styles</a:t>
            </a:r>
          </a:p>
          <a:p>
            <a:pPr lvl="0"/>
            <a:r>
              <a:rPr lang="en-US" altLang="zh-CN" noProof="0"/>
              <a:t>Second level</a:t>
            </a:r>
          </a:p>
          <a:p>
            <a:pPr lvl="0"/>
            <a:r>
              <a:rPr lang="en-US" altLang="zh-CN" noProof="0"/>
              <a:t>Third level</a:t>
            </a:r>
          </a:p>
          <a:p>
            <a:pPr lvl="0"/>
            <a:r>
              <a:rPr lang="en-US" altLang="zh-CN" noProof="0"/>
              <a:t>Fourth level</a:t>
            </a:r>
          </a:p>
          <a:p>
            <a:pPr lvl="0"/>
            <a:r>
              <a:rPr lang="en-US" altLang="zh-CN" noProof="0"/>
              <a:t>Fifth level</a:t>
            </a:r>
          </a:p>
        </p:txBody>
      </p:sp>
      <p:sp>
        <p:nvSpPr>
          <p:cNvPr id="58375" name="Rectangle 7">
            <a:extLst>
              <a:ext uri="{FF2B5EF4-FFF2-40B4-BE49-F238E27FC236}">
                <a16:creationId xmlns:a16="http://schemas.microsoft.com/office/drawing/2014/main" id="{B3C6A9E4-B12E-40D7-B96B-9950CBA66B2F}"/>
              </a:ext>
            </a:extLst>
          </p:cNvPr>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6295" tIns="48148" rIns="96295" bIns="48148" numCol="1" anchor="b" anchorCtr="0" compatLnSpc="1">
            <a:prstTxWarp prst="textNoShape">
              <a:avLst/>
            </a:prstTxWarp>
          </a:bodyPr>
          <a:lstStyle>
            <a:lvl1pPr algn="r" defTabSz="963613">
              <a:defRPr kumimoji="0" sz="1300" smtClean="0">
                <a:latin typeface="Arial" panose="020B0604020202020204" pitchFamily="34" charset="0"/>
              </a:defRPr>
            </a:lvl1pPr>
          </a:lstStyle>
          <a:p>
            <a:pPr>
              <a:defRPr/>
            </a:pPr>
            <a:fld id="{A2F41865-ED1F-4658-BACD-33D30AB25F8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34E7BEE6-AD47-41BF-A5AA-C503381BD6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BEDCFE1-E045-4170-8ACB-CBC0F7615946}" type="slidenum">
              <a:rPr kumimoji="0" lang="zh-CN" altLang="en-US" sz="1300">
                <a:latin typeface="Arial" panose="020B0604020202020204" pitchFamily="34" charset="0"/>
              </a:rPr>
              <a:pPr>
                <a:spcBef>
                  <a:spcPct val="0"/>
                </a:spcBef>
              </a:pPr>
              <a:t>2</a:t>
            </a:fld>
            <a:endParaRPr kumimoji="0" lang="en-US" altLang="zh-CN" sz="1300">
              <a:latin typeface="Arial" panose="020B0604020202020204" pitchFamily="34" charset="0"/>
            </a:endParaRPr>
          </a:p>
        </p:txBody>
      </p:sp>
      <p:sp>
        <p:nvSpPr>
          <p:cNvPr id="31747" name="Rectangle 2">
            <a:extLst>
              <a:ext uri="{FF2B5EF4-FFF2-40B4-BE49-F238E27FC236}">
                <a16:creationId xmlns:a16="http://schemas.microsoft.com/office/drawing/2014/main" id="{687F345B-A664-4BE1-A162-29557768EE68}"/>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23DD698A-BCEE-4198-9DDC-0C577690D3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ADAAEF2D-90A2-456F-A266-D618357593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696B57C-F243-4E68-A878-BD4755627554}" type="slidenum">
              <a:rPr kumimoji="0" lang="zh-CN" altLang="en-US" sz="1300">
                <a:latin typeface="Arial" panose="020B0604020202020204" pitchFamily="34" charset="0"/>
              </a:rPr>
              <a:pPr>
                <a:spcBef>
                  <a:spcPct val="0"/>
                </a:spcBef>
              </a:pPr>
              <a:t>18</a:t>
            </a:fld>
            <a:endParaRPr kumimoji="0" lang="en-US" altLang="zh-CN" sz="1300">
              <a:latin typeface="Arial" panose="020B0604020202020204" pitchFamily="34" charset="0"/>
            </a:endParaRPr>
          </a:p>
        </p:txBody>
      </p:sp>
      <p:sp>
        <p:nvSpPr>
          <p:cNvPr id="57347" name="Rectangle 2">
            <a:extLst>
              <a:ext uri="{FF2B5EF4-FFF2-40B4-BE49-F238E27FC236}">
                <a16:creationId xmlns:a16="http://schemas.microsoft.com/office/drawing/2014/main" id="{7528428F-109B-4E94-BC77-4C253860B9A7}"/>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3098A737-D36F-4FEE-9007-044CFCA40F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13F70C44-DE9D-4589-B1B3-731B935281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858327D-B276-4543-86AC-0A9FFD5456FD}" type="slidenum">
              <a:rPr kumimoji="0" lang="zh-CN" altLang="en-US" sz="1300">
                <a:latin typeface="Arial" panose="020B0604020202020204" pitchFamily="34" charset="0"/>
              </a:rPr>
              <a:pPr>
                <a:spcBef>
                  <a:spcPct val="0"/>
                </a:spcBef>
              </a:pPr>
              <a:t>19</a:t>
            </a:fld>
            <a:endParaRPr kumimoji="0" lang="en-US" altLang="zh-CN" sz="1300">
              <a:latin typeface="Arial" panose="020B0604020202020204" pitchFamily="34" charset="0"/>
            </a:endParaRPr>
          </a:p>
        </p:txBody>
      </p:sp>
      <p:sp>
        <p:nvSpPr>
          <p:cNvPr id="59395" name="Rectangle 2">
            <a:extLst>
              <a:ext uri="{FF2B5EF4-FFF2-40B4-BE49-F238E27FC236}">
                <a16:creationId xmlns:a16="http://schemas.microsoft.com/office/drawing/2014/main" id="{BE9FC7FF-51FF-46B0-9B61-352943BBF480}"/>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52905A2C-76A4-4D8D-9008-C1F572F968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5EABD1E3-4873-4350-9D58-2FC00B34A0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A8A4988D-F873-452B-8CB8-F85CE70E342E}" type="slidenum">
              <a:rPr kumimoji="0" lang="zh-CN" altLang="en-US" sz="1300">
                <a:latin typeface="Arial" panose="020B0604020202020204" pitchFamily="34" charset="0"/>
              </a:rPr>
              <a:pPr>
                <a:spcBef>
                  <a:spcPct val="0"/>
                </a:spcBef>
              </a:pPr>
              <a:t>21</a:t>
            </a:fld>
            <a:endParaRPr kumimoji="0" lang="en-US" altLang="zh-CN" sz="1300">
              <a:latin typeface="Arial" panose="020B0604020202020204" pitchFamily="34" charset="0"/>
            </a:endParaRPr>
          </a:p>
        </p:txBody>
      </p:sp>
      <p:sp>
        <p:nvSpPr>
          <p:cNvPr id="62467" name="Rectangle 2">
            <a:extLst>
              <a:ext uri="{FF2B5EF4-FFF2-40B4-BE49-F238E27FC236}">
                <a16:creationId xmlns:a16="http://schemas.microsoft.com/office/drawing/2014/main" id="{077E717A-232B-43A7-A658-52CBFAA3789A}"/>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89340916-7D3A-4429-90A0-E289725A2C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C040A0BB-763E-41D7-BFF9-C2B2E75B85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D2F9014E-8A6F-40EF-A749-922AD6E8257F}" type="slidenum">
              <a:rPr kumimoji="0" lang="zh-CN" altLang="en-US" sz="1300">
                <a:latin typeface="Arial" panose="020B0604020202020204" pitchFamily="34" charset="0"/>
              </a:rPr>
              <a:pPr>
                <a:spcBef>
                  <a:spcPct val="0"/>
                </a:spcBef>
              </a:pPr>
              <a:t>22</a:t>
            </a:fld>
            <a:endParaRPr kumimoji="0" lang="en-US" altLang="zh-CN" sz="1300">
              <a:latin typeface="Arial" panose="020B0604020202020204" pitchFamily="34" charset="0"/>
            </a:endParaRPr>
          </a:p>
        </p:txBody>
      </p:sp>
      <p:sp>
        <p:nvSpPr>
          <p:cNvPr id="64515" name="Rectangle 2">
            <a:extLst>
              <a:ext uri="{FF2B5EF4-FFF2-40B4-BE49-F238E27FC236}">
                <a16:creationId xmlns:a16="http://schemas.microsoft.com/office/drawing/2014/main" id="{E3BF48EC-5295-4676-A111-95D2D3EF6058}"/>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D62C202B-B841-4122-86F4-AFBC879018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741A7BAE-4B24-4A2C-BFFC-D7373907E8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735E36D0-1CA9-4AFF-B8DC-47631D42B84A}" type="slidenum">
              <a:rPr kumimoji="0" lang="zh-CN" altLang="en-US" sz="1300">
                <a:latin typeface="Arial" panose="020B0604020202020204" pitchFamily="34" charset="0"/>
              </a:rPr>
              <a:pPr>
                <a:spcBef>
                  <a:spcPct val="0"/>
                </a:spcBef>
              </a:pPr>
              <a:t>25</a:t>
            </a:fld>
            <a:endParaRPr kumimoji="0" lang="en-US" altLang="zh-CN" sz="1300">
              <a:latin typeface="Arial" panose="020B0604020202020204" pitchFamily="34" charset="0"/>
            </a:endParaRPr>
          </a:p>
        </p:txBody>
      </p:sp>
      <p:sp>
        <p:nvSpPr>
          <p:cNvPr id="68611" name="Rectangle 2">
            <a:extLst>
              <a:ext uri="{FF2B5EF4-FFF2-40B4-BE49-F238E27FC236}">
                <a16:creationId xmlns:a16="http://schemas.microsoft.com/office/drawing/2014/main" id="{61F33CA2-824C-479E-9C4A-047D8E010758}"/>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EF614182-272F-4E0C-9502-AD93C99202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2D45C76A-B2C5-4B15-9122-7E1ECBEF07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E349185-2927-4AC5-9320-615DE26EBB11}" type="slidenum">
              <a:rPr kumimoji="0" lang="zh-CN" altLang="en-US" sz="1300">
                <a:latin typeface="Arial" panose="020B0604020202020204" pitchFamily="34" charset="0"/>
              </a:rPr>
              <a:pPr>
                <a:spcBef>
                  <a:spcPct val="0"/>
                </a:spcBef>
              </a:pPr>
              <a:t>27</a:t>
            </a:fld>
            <a:endParaRPr kumimoji="0" lang="en-US" altLang="zh-CN" sz="1300">
              <a:latin typeface="Arial" panose="020B0604020202020204" pitchFamily="34" charset="0"/>
            </a:endParaRPr>
          </a:p>
        </p:txBody>
      </p:sp>
      <p:sp>
        <p:nvSpPr>
          <p:cNvPr id="71683" name="Rectangle 2">
            <a:extLst>
              <a:ext uri="{FF2B5EF4-FFF2-40B4-BE49-F238E27FC236}">
                <a16:creationId xmlns:a16="http://schemas.microsoft.com/office/drawing/2014/main" id="{EABBA62C-DD0A-489D-A542-34C975D3325C}"/>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6A4B5F8B-A450-4116-A8B1-504EC9054F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2C49D663-5303-4687-B0C0-054C293473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DA9D9DB-FB58-43C6-95E7-85EB2045FCAC}" type="slidenum">
              <a:rPr kumimoji="0" lang="zh-CN" altLang="en-US" sz="1300">
                <a:latin typeface="Arial" panose="020B0604020202020204" pitchFamily="34" charset="0"/>
              </a:rPr>
              <a:pPr>
                <a:spcBef>
                  <a:spcPct val="0"/>
                </a:spcBef>
              </a:pPr>
              <a:t>28</a:t>
            </a:fld>
            <a:endParaRPr kumimoji="0" lang="en-US" altLang="zh-CN" sz="1300">
              <a:latin typeface="Arial" panose="020B0604020202020204" pitchFamily="34" charset="0"/>
            </a:endParaRPr>
          </a:p>
        </p:txBody>
      </p:sp>
      <p:sp>
        <p:nvSpPr>
          <p:cNvPr id="73731" name="Rectangle 2">
            <a:extLst>
              <a:ext uri="{FF2B5EF4-FFF2-40B4-BE49-F238E27FC236}">
                <a16:creationId xmlns:a16="http://schemas.microsoft.com/office/drawing/2014/main" id="{88DA00E9-6082-4896-B4A7-AD84BDD4E53D}"/>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C0154808-26F5-4024-80C8-F5DBD4848A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11CF72BE-D36C-46AC-B3D3-62B1E8B757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E771CE06-ACA0-41CD-AEE5-63FED67CB638}" type="slidenum">
              <a:rPr kumimoji="0" lang="zh-CN" altLang="en-US" sz="1300">
                <a:latin typeface="Arial" panose="020B0604020202020204" pitchFamily="34" charset="0"/>
              </a:rPr>
              <a:pPr>
                <a:spcBef>
                  <a:spcPct val="0"/>
                </a:spcBef>
              </a:pPr>
              <a:t>30</a:t>
            </a:fld>
            <a:endParaRPr kumimoji="0" lang="en-US" altLang="zh-CN" sz="1300">
              <a:latin typeface="Arial" panose="020B0604020202020204" pitchFamily="34" charset="0"/>
            </a:endParaRPr>
          </a:p>
        </p:txBody>
      </p:sp>
      <p:sp>
        <p:nvSpPr>
          <p:cNvPr id="76803" name="Rectangle 2">
            <a:extLst>
              <a:ext uri="{FF2B5EF4-FFF2-40B4-BE49-F238E27FC236}">
                <a16:creationId xmlns:a16="http://schemas.microsoft.com/office/drawing/2014/main" id="{217591EA-179F-4A6E-8F3F-75146A708417}"/>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9EC9DE47-F9E5-45D1-9561-007652FB69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E402F72B-3B5D-4900-BAED-3E5265571A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43473D72-0973-4A08-B598-4EA5F741F711}" type="slidenum">
              <a:rPr kumimoji="0" lang="zh-CN" altLang="en-US" sz="1300">
                <a:latin typeface="Arial" panose="020B0604020202020204" pitchFamily="34" charset="0"/>
              </a:rPr>
              <a:pPr>
                <a:spcBef>
                  <a:spcPct val="0"/>
                </a:spcBef>
              </a:pPr>
              <a:t>32</a:t>
            </a:fld>
            <a:endParaRPr kumimoji="0" lang="en-US" altLang="zh-CN" sz="1300">
              <a:latin typeface="Arial" panose="020B0604020202020204" pitchFamily="34" charset="0"/>
            </a:endParaRPr>
          </a:p>
        </p:txBody>
      </p:sp>
      <p:sp>
        <p:nvSpPr>
          <p:cNvPr id="79875" name="Rectangle 2">
            <a:extLst>
              <a:ext uri="{FF2B5EF4-FFF2-40B4-BE49-F238E27FC236}">
                <a16:creationId xmlns:a16="http://schemas.microsoft.com/office/drawing/2014/main" id="{1DDA477C-C4B7-482E-BA92-8519B6ABE234}"/>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1F5FE1F3-D283-4A09-8043-F9C8E331B0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3C39ED8C-420A-4DA3-B3D5-542DC38E0D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8AFF9006-2E48-4EC4-8142-E0FC9CF55B61}" type="slidenum">
              <a:rPr kumimoji="0" lang="zh-CN" altLang="en-US" sz="1300">
                <a:latin typeface="Arial" panose="020B0604020202020204" pitchFamily="34" charset="0"/>
              </a:rPr>
              <a:pPr>
                <a:spcBef>
                  <a:spcPct val="0"/>
                </a:spcBef>
              </a:pPr>
              <a:t>34</a:t>
            </a:fld>
            <a:endParaRPr kumimoji="0" lang="en-US" altLang="zh-CN" sz="1300">
              <a:latin typeface="Arial" panose="020B0604020202020204" pitchFamily="34" charset="0"/>
            </a:endParaRPr>
          </a:p>
        </p:txBody>
      </p:sp>
      <p:sp>
        <p:nvSpPr>
          <p:cNvPr id="82947" name="Rectangle 2">
            <a:extLst>
              <a:ext uri="{FF2B5EF4-FFF2-40B4-BE49-F238E27FC236}">
                <a16:creationId xmlns:a16="http://schemas.microsoft.com/office/drawing/2014/main" id="{09A9629E-B378-433B-87B7-AD50BF715AE9}"/>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3462D96B-483F-41BA-AEC7-079FC2FE6B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46E5D5DB-C83A-40E0-AD59-8565C22165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CD62EAD7-A827-45EC-8180-F80C22A32EF4}" type="slidenum">
              <a:rPr kumimoji="0" lang="zh-CN" altLang="en-US" sz="1300">
                <a:latin typeface="Arial" panose="020B0604020202020204" pitchFamily="34" charset="0"/>
              </a:rPr>
              <a:pPr>
                <a:spcBef>
                  <a:spcPct val="0"/>
                </a:spcBef>
              </a:pPr>
              <a:t>3</a:t>
            </a:fld>
            <a:endParaRPr kumimoji="0" lang="en-US" altLang="zh-CN" sz="1300">
              <a:latin typeface="Arial" panose="020B0604020202020204" pitchFamily="34" charset="0"/>
            </a:endParaRPr>
          </a:p>
        </p:txBody>
      </p:sp>
      <p:sp>
        <p:nvSpPr>
          <p:cNvPr id="33795" name="Rectangle 2">
            <a:extLst>
              <a:ext uri="{FF2B5EF4-FFF2-40B4-BE49-F238E27FC236}">
                <a16:creationId xmlns:a16="http://schemas.microsoft.com/office/drawing/2014/main" id="{DA50F681-064F-4F8A-9140-1F4466472DF8}"/>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A8864E63-BB33-43F9-9BB4-9DABA9683C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F99BC645-6999-4617-A83F-A9F3378E76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F6B611C-803C-4AF2-860B-00C675BD549E}" type="slidenum">
              <a:rPr kumimoji="0" lang="zh-CN" altLang="en-US" sz="1300">
                <a:latin typeface="Arial" panose="020B0604020202020204" pitchFamily="34" charset="0"/>
              </a:rPr>
              <a:pPr>
                <a:spcBef>
                  <a:spcPct val="0"/>
                </a:spcBef>
              </a:pPr>
              <a:t>36</a:t>
            </a:fld>
            <a:endParaRPr kumimoji="0" lang="en-US" altLang="zh-CN" sz="1300">
              <a:latin typeface="Arial" panose="020B0604020202020204" pitchFamily="34" charset="0"/>
            </a:endParaRPr>
          </a:p>
        </p:txBody>
      </p:sp>
      <p:sp>
        <p:nvSpPr>
          <p:cNvPr id="86019" name="Rectangle 2">
            <a:extLst>
              <a:ext uri="{FF2B5EF4-FFF2-40B4-BE49-F238E27FC236}">
                <a16:creationId xmlns:a16="http://schemas.microsoft.com/office/drawing/2014/main" id="{2831D39F-BDCC-42C1-B9D0-43A475910095}"/>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87265851-F25D-42E8-9D0B-65BE875DDD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6FA01669-991B-44F0-BD32-DFD8CFB4A2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591FCF7-D2AB-42A0-AB9D-DB9B5A001370}" type="slidenum">
              <a:rPr kumimoji="0" lang="zh-CN" altLang="en-US" sz="1300">
                <a:latin typeface="Arial" panose="020B0604020202020204" pitchFamily="34" charset="0"/>
              </a:rPr>
              <a:pPr>
                <a:spcBef>
                  <a:spcPct val="0"/>
                </a:spcBef>
              </a:pPr>
              <a:t>38</a:t>
            </a:fld>
            <a:endParaRPr kumimoji="0" lang="en-US" altLang="zh-CN" sz="1300">
              <a:latin typeface="Arial" panose="020B0604020202020204" pitchFamily="34" charset="0"/>
            </a:endParaRPr>
          </a:p>
        </p:txBody>
      </p:sp>
      <p:sp>
        <p:nvSpPr>
          <p:cNvPr id="89091" name="Rectangle 2">
            <a:extLst>
              <a:ext uri="{FF2B5EF4-FFF2-40B4-BE49-F238E27FC236}">
                <a16:creationId xmlns:a16="http://schemas.microsoft.com/office/drawing/2014/main" id="{4B35CB49-C584-4259-9D4D-135CB34FB326}"/>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67CD4088-6637-453A-BCF6-15A4D7BD4D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DBA0D012-B5CA-45D4-8662-118352E89B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D74F2B29-FD11-4D59-B518-F30C2EFA0E4A}" type="slidenum">
              <a:rPr kumimoji="0" lang="zh-CN" altLang="en-US" sz="1300">
                <a:latin typeface="Arial" panose="020B0604020202020204" pitchFamily="34" charset="0"/>
              </a:rPr>
              <a:pPr>
                <a:spcBef>
                  <a:spcPct val="0"/>
                </a:spcBef>
              </a:pPr>
              <a:t>39</a:t>
            </a:fld>
            <a:endParaRPr kumimoji="0" lang="en-US" altLang="zh-CN" sz="1300">
              <a:latin typeface="Arial" panose="020B0604020202020204" pitchFamily="34" charset="0"/>
            </a:endParaRPr>
          </a:p>
        </p:txBody>
      </p:sp>
      <p:sp>
        <p:nvSpPr>
          <p:cNvPr id="91139" name="Rectangle 2">
            <a:extLst>
              <a:ext uri="{FF2B5EF4-FFF2-40B4-BE49-F238E27FC236}">
                <a16:creationId xmlns:a16="http://schemas.microsoft.com/office/drawing/2014/main" id="{3B0BBC71-5EA1-4B45-992E-1869D37A55E4}"/>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D795D4CA-E24C-4BFC-820E-0704D0BBC9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59398309-CFC5-4D65-BBA6-8296D17A8D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F096D6C-591F-4081-BDC5-AF95C9D52F0E}" type="slidenum">
              <a:rPr kumimoji="0" lang="zh-CN" altLang="en-US" sz="1300">
                <a:latin typeface="Arial" panose="020B0604020202020204" pitchFamily="34" charset="0"/>
              </a:rPr>
              <a:pPr>
                <a:spcBef>
                  <a:spcPct val="0"/>
                </a:spcBef>
              </a:pPr>
              <a:t>41</a:t>
            </a:fld>
            <a:endParaRPr kumimoji="0" lang="en-US" altLang="zh-CN" sz="1300">
              <a:latin typeface="Arial" panose="020B0604020202020204" pitchFamily="34" charset="0"/>
            </a:endParaRPr>
          </a:p>
        </p:txBody>
      </p:sp>
      <p:sp>
        <p:nvSpPr>
          <p:cNvPr id="94211" name="Rectangle 2">
            <a:extLst>
              <a:ext uri="{FF2B5EF4-FFF2-40B4-BE49-F238E27FC236}">
                <a16:creationId xmlns:a16="http://schemas.microsoft.com/office/drawing/2014/main" id="{F7103EBC-BF8E-4CC2-B4E8-9737964D323D}"/>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A0BDD970-BCD5-43CE-8D6E-C3D13E51C2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01756DA1-DD27-4EA5-972C-1BDE4538F3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CEE079B-AE14-4496-B163-AD3E35F0360F}" type="slidenum">
              <a:rPr kumimoji="0" lang="zh-CN" altLang="en-US" sz="1300">
                <a:latin typeface="Arial" panose="020B0604020202020204" pitchFamily="34" charset="0"/>
              </a:rPr>
              <a:pPr>
                <a:spcBef>
                  <a:spcPct val="0"/>
                </a:spcBef>
              </a:pPr>
              <a:t>43</a:t>
            </a:fld>
            <a:endParaRPr kumimoji="0" lang="en-US" altLang="zh-CN" sz="1300">
              <a:latin typeface="Arial" panose="020B0604020202020204" pitchFamily="34" charset="0"/>
            </a:endParaRPr>
          </a:p>
        </p:txBody>
      </p:sp>
      <p:sp>
        <p:nvSpPr>
          <p:cNvPr id="97283" name="Rectangle 2">
            <a:extLst>
              <a:ext uri="{FF2B5EF4-FFF2-40B4-BE49-F238E27FC236}">
                <a16:creationId xmlns:a16="http://schemas.microsoft.com/office/drawing/2014/main" id="{62482F6C-E129-47D6-8B93-06378E6EE71F}"/>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F3BCF489-0F70-4012-89BF-9298BAB551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B349F64A-960F-4041-B71C-340B86BA0E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776C7958-DFD4-4192-A953-1DA569855CB1}" type="slidenum">
              <a:rPr kumimoji="0" lang="zh-CN" altLang="en-US" sz="1300">
                <a:latin typeface="Arial" panose="020B0604020202020204" pitchFamily="34" charset="0"/>
              </a:rPr>
              <a:pPr>
                <a:spcBef>
                  <a:spcPct val="0"/>
                </a:spcBef>
              </a:pPr>
              <a:t>57</a:t>
            </a:fld>
            <a:endParaRPr kumimoji="0" lang="en-US" altLang="zh-CN" sz="1300">
              <a:latin typeface="Arial" panose="020B0604020202020204" pitchFamily="34" charset="0"/>
            </a:endParaRPr>
          </a:p>
        </p:txBody>
      </p:sp>
      <p:sp>
        <p:nvSpPr>
          <p:cNvPr id="112643" name="Rectangle 2">
            <a:extLst>
              <a:ext uri="{FF2B5EF4-FFF2-40B4-BE49-F238E27FC236}">
                <a16:creationId xmlns:a16="http://schemas.microsoft.com/office/drawing/2014/main" id="{47FB22CC-DEF4-45A4-AE02-C409A38DA49E}"/>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40C3E943-C523-447C-9547-D6E3949C97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0989C994-2701-4A7A-8DFD-20283BCCAC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4A4A170-5434-4D7F-B110-D87E6C8D9B78}" type="slidenum">
              <a:rPr kumimoji="0" lang="zh-CN" altLang="en-US" sz="1300">
                <a:latin typeface="Arial" panose="020B0604020202020204" pitchFamily="34" charset="0"/>
              </a:rPr>
              <a:pPr>
                <a:spcBef>
                  <a:spcPct val="0"/>
                </a:spcBef>
              </a:pPr>
              <a:t>58</a:t>
            </a:fld>
            <a:endParaRPr kumimoji="0" lang="en-US" altLang="zh-CN" sz="1300">
              <a:latin typeface="Arial" panose="020B0604020202020204" pitchFamily="34" charset="0"/>
            </a:endParaRPr>
          </a:p>
        </p:txBody>
      </p:sp>
      <p:sp>
        <p:nvSpPr>
          <p:cNvPr id="114691" name="Rectangle 2">
            <a:extLst>
              <a:ext uri="{FF2B5EF4-FFF2-40B4-BE49-F238E27FC236}">
                <a16:creationId xmlns:a16="http://schemas.microsoft.com/office/drawing/2014/main" id="{E9FCB9E1-2100-4F4C-9399-66226AE85D5D}"/>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8B8292BF-3A4C-49AD-85CC-30482A4928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3187A171-4D3D-4BF7-9A7F-7DFD52796A0D}"/>
              </a:ext>
            </a:extLst>
          </p:cNvPr>
          <p:cNvSpPr>
            <a:spLocks noGrp="1" noRot="1" noChangeAspect="1" noChangeArrowheads="1" noTextEdit="1"/>
          </p:cNvSpPr>
          <p:nvPr>
            <p:ph type="sldImg"/>
          </p:nvPr>
        </p:nvSpPr>
        <p:spPr>
          <a:ln/>
        </p:spPr>
      </p:sp>
      <p:sp>
        <p:nvSpPr>
          <p:cNvPr id="117763" name="Rectangle 3">
            <a:extLst>
              <a:ext uri="{FF2B5EF4-FFF2-40B4-BE49-F238E27FC236}">
                <a16:creationId xmlns:a16="http://schemas.microsoft.com/office/drawing/2014/main" id="{94D96C9B-5590-47F9-9F89-43E4DAA0E6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08108F5-DF50-4FEA-B4FC-BBEE65BB05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767A0A03-A606-49C3-9E2B-DE396E36C442}" type="slidenum">
              <a:rPr kumimoji="0" lang="zh-CN" altLang="en-US" sz="1300">
                <a:latin typeface="Arial" panose="020B0604020202020204" pitchFamily="34" charset="0"/>
              </a:rPr>
              <a:pPr>
                <a:spcBef>
                  <a:spcPct val="0"/>
                </a:spcBef>
              </a:pPr>
              <a:t>4</a:t>
            </a:fld>
            <a:endParaRPr kumimoji="0" lang="en-US" altLang="zh-CN" sz="1300">
              <a:latin typeface="Arial" panose="020B0604020202020204" pitchFamily="34" charset="0"/>
            </a:endParaRPr>
          </a:p>
        </p:txBody>
      </p:sp>
      <p:sp>
        <p:nvSpPr>
          <p:cNvPr id="35843" name="Rectangle 2">
            <a:extLst>
              <a:ext uri="{FF2B5EF4-FFF2-40B4-BE49-F238E27FC236}">
                <a16:creationId xmlns:a16="http://schemas.microsoft.com/office/drawing/2014/main" id="{AC88104A-58D3-4160-9649-A592C4B0841C}"/>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A6561C07-AA6D-4F98-8386-6338C32863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A84E148C-11CD-43DF-A0F7-EE0B5BD704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9EC041B-5A45-4BA8-93C8-0B43481EEFDD}" type="slidenum">
              <a:rPr kumimoji="0" lang="zh-CN" altLang="en-US" sz="1300">
                <a:latin typeface="Arial" panose="020B0604020202020204" pitchFamily="34" charset="0"/>
              </a:rPr>
              <a:pPr>
                <a:spcBef>
                  <a:spcPct val="0"/>
                </a:spcBef>
              </a:pPr>
              <a:t>5</a:t>
            </a:fld>
            <a:endParaRPr kumimoji="0" lang="en-US" altLang="zh-CN" sz="1300">
              <a:latin typeface="Arial" panose="020B0604020202020204" pitchFamily="34" charset="0"/>
            </a:endParaRPr>
          </a:p>
        </p:txBody>
      </p:sp>
      <p:sp>
        <p:nvSpPr>
          <p:cNvPr id="37891" name="Rectangle 2">
            <a:extLst>
              <a:ext uri="{FF2B5EF4-FFF2-40B4-BE49-F238E27FC236}">
                <a16:creationId xmlns:a16="http://schemas.microsoft.com/office/drawing/2014/main" id="{41EF6E74-751C-476E-B8B1-8A69D9C3A460}"/>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5FF89200-DC45-4790-A2B9-254BA2049F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951DA22D-0627-4003-8453-06B69F1792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6FE905AC-F02F-4494-A5B3-DC14A996924F}" type="slidenum">
              <a:rPr kumimoji="0" lang="zh-CN" altLang="en-US" sz="1300">
                <a:latin typeface="Arial" panose="020B0604020202020204" pitchFamily="34" charset="0"/>
              </a:rPr>
              <a:pPr>
                <a:spcBef>
                  <a:spcPct val="0"/>
                </a:spcBef>
              </a:pPr>
              <a:t>6</a:t>
            </a:fld>
            <a:endParaRPr kumimoji="0" lang="en-US" altLang="zh-CN" sz="1300">
              <a:latin typeface="Arial" panose="020B0604020202020204" pitchFamily="34" charset="0"/>
            </a:endParaRPr>
          </a:p>
        </p:txBody>
      </p:sp>
      <p:sp>
        <p:nvSpPr>
          <p:cNvPr id="39939" name="Rectangle 2">
            <a:extLst>
              <a:ext uri="{FF2B5EF4-FFF2-40B4-BE49-F238E27FC236}">
                <a16:creationId xmlns:a16="http://schemas.microsoft.com/office/drawing/2014/main" id="{ECBCAD64-F0F1-412A-A0D9-2310193D0E5F}"/>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D3FE4410-66CC-4344-A62D-E17BB08B91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97AA4A26-6A17-46F2-BE7D-CE9744A9E2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7229143A-3557-4DB3-852F-C233FD6587D9}" type="slidenum">
              <a:rPr kumimoji="0" lang="zh-CN" altLang="en-US" sz="1300">
                <a:latin typeface="Arial" panose="020B0604020202020204" pitchFamily="34" charset="0"/>
              </a:rPr>
              <a:pPr>
                <a:spcBef>
                  <a:spcPct val="0"/>
                </a:spcBef>
              </a:pPr>
              <a:t>12</a:t>
            </a:fld>
            <a:endParaRPr kumimoji="0" lang="en-US" altLang="zh-CN" sz="1300">
              <a:latin typeface="Arial" panose="020B0604020202020204" pitchFamily="34" charset="0"/>
            </a:endParaRPr>
          </a:p>
        </p:txBody>
      </p:sp>
      <p:sp>
        <p:nvSpPr>
          <p:cNvPr id="47107" name="Rectangle 2">
            <a:extLst>
              <a:ext uri="{FF2B5EF4-FFF2-40B4-BE49-F238E27FC236}">
                <a16:creationId xmlns:a16="http://schemas.microsoft.com/office/drawing/2014/main" id="{6932AE90-FDB1-4B60-8864-225049F416E3}"/>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F40AD4DE-D871-4876-A091-15ABD6D4BD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D90CF7A2-89B3-4492-8C23-7ADBD57CC1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D1E6FA6-E304-486F-BE8A-57FB400BC2AB}" type="slidenum">
              <a:rPr kumimoji="0" lang="zh-CN" altLang="en-US" sz="1300">
                <a:latin typeface="Arial" panose="020B0604020202020204" pitchFamily="34" charset="0"/>
              </a:rPr>
              <a:pPr>
                <a:spcBef>
                  <a:spcPct val="0"/>
                </a:spcBef>
              </a:pPr>
              <a:t>13</a:t>
            </a:fld>
            <a:endParaRPr kumimoji="0" lang="en-US" altLang="zh-CN" sz="1300">
              <a:latin typeface="Arial" panose="020B0604020202020204" pitchFamily="34" charset="0"/>
            </a:endParaRPr>
          </a:p>
        </p:txBody>
      </p:sp>
      <p:sp>
        <p:nvSpPr>
          <p:cNvPr id="49155" name="Rectangle 2">
            <a:extLst>
              <a:ext uri="{FF2B5EF4-FFF2-40B4-BE49-F238E27FC236}">
                <a16:creationId xmlns:a16="http://schemas.microsoft.com/office/drawing/2014/main" id="{7FD11665-E9CB-4BFD-8F19-D4BA09025F90}"/>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D7264968-B898-422C-A312-E89D3D6DFE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AF7F45A6-67F4-46B4-943C-23ADA940B3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C378CDA3-4A9F-4002-AE65-E612FD236404}" type="slidenum">
              <a:rPr kumimoji="0" lang="zh-CN" altLang="en-US" sz="1300">
                <a:latin typeface="Arial" panose="020B0604020202020204" pitchFamily="34" charset="0"/>
              </a:rPr>
              <a:pPr>
                <a:spcBef>
                  <a:spcPct val="0"/>
                </a:spcBef>
              </a:pPr>
              <a:t>14</a:t>
            </a:fld>
            <a:endParaRPr kumimoji="0" lang="en-US" altLang="zh-CN" sz="1300">
              <a:latin typeface="Arial" panose="020B0604020202020204" pitchFamily="34" charset="0"/>
            </a:endParaRPr>
          </a:p>
        </p:txBody>
      </p:sp>
      <p:sp>
        <p:nvSpPr>
          <p:cNvPr id="51203" name="Rectangle 2">
            <a:extLst>
              <a:ext uri="{FF2B5EF4-FFF2-40B4-BE49-F238E27FC236}">
                <a16:creationId xmlns:a16="http://schemas.microsoft.com/office/drawing/2014/main" id="{6E4EDB25-F463-4EAA-AEE5-E5C36E379853}"/>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E595F005-EFC5-4E8B-A170-25FD228CB3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5A16636D-49FB-4613-830A-0BEF358914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0BA2E48-3723-4639-9EF7-8F27EF23FA88}" type="slidenum">
              <a:rPr kumimoji="0" lang="zh-CN" altLang="en-US" sz="1300">
                <a:latin typeface="Arial" panose="020B0604020202020204" pitchFamily="34" charset="0"/>
              </a:rPr>
              <a:pPr>
                <a:spcBef>
                  <a:spcPct val="0"/>
                </a:spcBef>
              </a:pPr>
              <a:t>17</a:t>
            </a:fld>
            <a:endParaRPr kumimoji="0" lang="en-US" altLang="zh-CN" sz="1300">
              <a:latin typeface="Arial" panose="020B0604020202020204" pitchFamily="34" charset="0"/>
            </a:endParaRPr>
          </a:p>
        </p:txBody>
      </p:sp>
      <p:sp>
        <p:nvSpPr>
          <p:cNvPr id="55299" name="Rectangle 2">
            <a:extLst>
              <a:ext uri="{FF2B5EF4-FFF2-40B4-BE49-F238E27FC236}">
                <a16:creationId xmlns:a16="http://schemas.microsoft.com/office/drawing/2014/main" id="{AF275D8F-D98B-4713-BE04-6E1D82D2A8EB}"/>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46FC0CD8-7B49-4982-B589-A68E300416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2.xml"/><Relationship Id="rId1" Type="http://schemas.openxmlformats.org/officeDocument/2006/relationships/vmlDrawing" Target="../drawings/vmlDrawing4.vml"/><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2.xml"/><Relationship Id="rId1" Type="http://schemas.openxmlformats.org/officeDocument/2006/relationships/vmlDrawing" Target="../drawings/vmlDrawing5.vml"/><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2.xml"/><Relationship Id="rId1" Type="http://schemas.openxmlformats.org/officeDocument/2006/relationships/vmlDrawing" Target="../drawings/vmlDrawing6.vml"/><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2.xml"/><Relationship Id="rId1" Type="http://schemas.openxmlformats.org/officeDocument/2006/relationships/vmlDrawing" Target="../drawings/vmlDrawing7.vml"/><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2.xml"/><Relationship Id="rId1" Type="http://schemas.openxmlformats.org/officeDocument/2006/relationships/vmlDrawing" Target="../drawings/vmlDrawing8.vml"/><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2.xml"/><Relationship Id="rId1" Type="http://schemas.openxmlformats.org/officeDocument/2006/relationships/vmlDrawing" Target="../drawings/vmlDrawing9.vml"/><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2.xml"/><Relationship Id="rId1" Type="http://schemas.openxmlformats.org/officeDocument/2006/relationships/vmlDrawing" Target="../drawings/vmlDrawing10.vml"/><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2.xml"/><Relationship Id="rId1" Type="http://schemas.openxmlformats.org/officeDocument/2006/relationships/vmlDrawing" Target="../drawings/vmlDrawing11.v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vmlDrawing" Target="../drawings/vmlDrawing12.vml"/><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vmlDrawing" Target="../drawings/vmlDrawing13.vml"/><Relationship Id="rId4"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vmlDrawing" Target="../drawings/vmlDrawing14.vml"/><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2.xml"/><Relationship Id="rId1" Type="http://schemas.openxmlformats.org/officeDocument/2006/relationships/vmlDrawing" Target="../drawings/vmlDrawing15.vml"/><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2.xml"/><Relationship Id="rId1" Type="http://schemas.openxmlformats.org/officeDocument/2006/relationships/vmlDrawing" Target="../drawings/vmlDrawing16.v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aphicFrame>
        <p:nvGraphicFramePr>
          <p:cNvPr id="4" name="Object 284">
            <a:extLst>
              <a:ext uri="{FF2B5EF4-FFF2-40B4-BE49-F238E27FC236}">
                <a16:creationId xmlns:a16="http://schemas.microsoft.com/office/drawing/2014/main" id="{FBCB5F51-0AB5-4A93-9CE1-61EEC150E67F}"/>
              </a:ext>
            </a:extLst>
          </p:cNvPr>
          <p:cNvGraphicFramePr>
            <a:graphicFrameLocks noChangeAspect="1"/>
          </p:cNvGraphicFramePr>
          <p:nvPr/>
        </p:nvGraphicFramePr>
        <p:xfrm>
          <a:off x="5815013" y="6267450"/>
          <a:ext cx="3257550" cy="590550"/>
        </p:xfrm>
        <a:graphic>
          <a:graphicData uri="http://schemas.openxmlformats.org/presentationml/2006/ole">
            <mc:AlternateContent xmlns:mc="http://schemas.openxmlformats.org/markup-compatibility/2006">
              <mc:Choice xmlns:v="urn:schemas-microsoft-com:vml" Requires="v">
                <p:oleObj spid="_x0000_s143362" name="位图图像" r:id="rId3" imgW="3258005" imgH="590476" progId="PBrush">
                  <p:embed/>
                </p:oleObj>
              </mc:Choice>
              <mc:Fallback>
                <p:oleObj name="位图图像" r:id="rId3" imgW="3258005" imgH="590476" progId="PBrush">
                  <p:embed/>
                  <p:pic>
                    <p:nvPicPr>
                      <p:cNvPr id="3074" name="Object 284">
                        <a:extLst>
                          <a:ext uri="{FF2B5EF4-FFF2-40B4-BE49-F238E27FC236}">
                            <a16:creationId xmlns:a16="http://schemas.microsoft.com/office/drawing/2014/main" id="{0660B135-F39E-45B8-9410-2DD2D18BC4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5013" y="6267450"/>
                        <a:ext cx="325755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10595" name="Rectangle 3"/>
          <p:cNvSpPr>
            <a:spLocks noGrp="1" noChangeArrowheads="1"/>
          </p:cNvSpPr>
          <p:nvPr>
            <p:ph type="ctrTitle"/>
          </p:nvPr>
        </p:nvSpPr>
        <p:spPr>
          <a:xfrm>
            <a:off x="984250" y="762000"/>
            <a:ext cx="7034213" cy="1219200"/>
          </a:xfrm>
          <a:ln w="25400"/>
        </p:spPr>
        <p:txBody>
          <a:bodyPr/>
          <a:lstStyle>
            <a:lvl1pPr>
              <a:defRPr sz="4800"/>
            </a:lvl1pPr>
          </a:lstStyle>
          <a:p>
            <a:r>
              <a:rPr lang="en-US" altLang="zh-CN"/>
              <a:t>Click to edit Master title style</a:t>
            </a:r>
          </a:p>
        </p:txBody>
      </p:sp>
      <p:sp>
        <p:nvSpPr>
          <p:cNvPr id="110596" name="Rectangle 4"/>
          <p:cNvSpPr>
            <a:spLocks noGrp="1" noChangeArrowheads="1"/>
          </p:cNvSpPr>
          <p:nvPr>
            <p:ph type="subTitle" idx="1"/>
          </p:nvPr>
        </p:nvSpPr>
        <p:spPr>
          <a:xfrm>
            <a:off x="2057400" y="3048000"/>
            <a:ext cx="5943600" cy="1981200"/>
          </a:xfrm>
        </p:spPr>
        <p:txBody>
          <a:bodyPr/>
          <a:lstStyle>
            <a:lvl1pPr marL="0" indent="0">
              <a:buFont typeface="Wingdings" pitchFamily="2" charset="2"/>
              <a:buNone/>
              <a:defRPr/>
            </a:lvl1pPr>
          </a:lstStyle>
          <a:p>
            <a:r>
              <a:rPr lang="en-US" altLang="zh-CN"/>
              <a:t>Click to edit Master subtitle style</a:t>
            </a:r>
          </a:p>
        </p:txBody>
      </p:sp>
      <p:sp>
        <p:nvSpPr>
          <p:cNvPr id="5" name="Rectangle 10">
            <a:extLst>
              <a:ext uri="{FF2B5EF4-FFF2-40B4-BE49-F238E27FC236}">
                <a16:creationId xmlns:a16="http://schemas.microsoft.com/office/drawing/2014/main" id="{D2E85033-5DAC-4E11-9A82-FD524C048E96}"/>
              </a:ext>
            </a:extLst>
          </p:cNvPr>
          <p:cNvSpPr>
            <a:spLocks noGrp="1" noChangeArrowheads="1"/>
          </p:cNvSpPr>
          <p:nvPr>
            <p:ph type="sldNum" sz="quarter" idx="10"/>
          </p:nvPr>
        </p:nvSpPr>
        <p:spPr/>
        <p:txBody>
          <a:bodyPr/>
          <a:lstStyle>
            <a:lvl1pPr>
              <a:defRPr smtClean="0"/>
            </a:lvl1pPr>
          </a:lstStyle>
          <a:p>
            <a:pPr>
              <a:defRPr/>
            </a:pPr>
            <a:fld id="{D0AA6D7E-000C-4ACA-ACD1-E5CF62FC12B1}" type="slidenum">
              <a:rPr lang="en-US" altLang="zh-CN"/>
              <a:pPr>
                <a:defRPr/>
              </a:pPr>
              <a:t>‹#›</a:t>
            </a:fld>
            <a:endParaRPr lang="en-US" altLang="zh-CN"/>
          </a:p>
        </p:txBody>
      </p:sp>
    </p:spTree>
    <p:extLst>
      <p:ext uri="{BB962C8B-B14F-4D97-AF65-F5344CB8AC3E}">
        <p14:creationId xmlns:p14="http://schemas.microsoft.com/office/powerpoint/2010/main" val="2928365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a:extLst>
              <a:ext uri="{FF2B5EF4-FFF2-40B4-BE49-F238E27FC236}">
                <a16:creationId xmlns:a16="http://schemas.microsoft.com/office/drawing/2014/main" id="{7C2E654C-4A0F-4C4D-8730-AA6966886493}"/>
              </a:ext>
            </a:extLst>
          </p:cNvPr>
          <p:cNvSpPr>
            <a:spLocks noGrp="1" noChangeArrowheads="1"/>
          </p:cNvSpPr>
          <p:nvPr>
            <p:ph type="sldNum" sz="quarter" idx="10"/>
          </p:nvPr>
        </p:nvSpPr>
        <p:spPr/>
        <p:txBody>
          <a:bodyPr/>
          <a:lstStyle>
            <a:lvl1pPr>
              <a:defRPr smtClean="0"/>
            </a:lvl1pPr>
          </a:lstStyle>
          <a:p>
            <a:pPr>
              <a:defRPr/>
            </a:pPr>
            <a:fld id="{59C1FBA9-E367-4B5E-AB0E-ABD6EE512C11}" type="slidenum">
              <a:rPr lang="zh-CN" altLang="en-US"/>
              <a:pPr>
                <a:defRPr/>
              </a:pPr>
              <a:t>‹#›</a:t>
            </a:fld>
            <a:endParaRPr lang="en-US" altLang="zh-CN"/>
          </a:p>
        </p:txBody>
      </p:sp>
    </p:spTree>
    <p:extLst>
      <p:ext uri="{BB962C8B-B14F-4D97-AF65-F5344CB8AC3E}">
        <p14:creationId xmlns:p14="http://schemas.microsoft.com/office/powerpoint/2010/main" val="3025974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358775"/>
            <a:ext cx="2063750" cy="58134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81000" y="358775"/>
            <a:ext cx="6038850" cy="58134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a:extLst>
              <a:ext uri="{FF2B5EF4-FFF2-40B4-BE49-F238E27FC236}">
                <a16:creationId xmlns:a16="http://schemas.microsoft.com/office/drawing/2014/main" id="{D1CD6D90-7797-4D55-9E0B-AA8D16C0E97D}"/>
              </a:ext>
            </a:extLst>
          </p:cNvPr>
          <p:cNvSpPr>
            <a:spLocks noGrp="1" noChangeArrowheads="1"/>
          </p:cNvSpPr>
          <p:nvPr>
            <p:ph type="sldNum" sz="quarter" idx="10"/>
          </p:nvPr>
        </p:nvSpPr>
        <p:spPr/>
        <p:txBody>
          <a:bodyPr/>
          <a:lstStyle>
            <a:lvl1pPr>
              <a:defRPr smtClean="0"/>
            </a:lvl1pPr>
          </a:lstStyle>
          <a:p>
            <a:pPr>
              <a:defRPr/>
            </a:pPr>
            <a:fld id="{F303E5B6-BF14-4725-8351-8F19984859D3}" type="slidenum">
              <a:rPr lang="zh-CN" altLang="en-US"/>
              <a:pPr>
                <a:defRPr/>
              </a:pPr>
              <a:t>‹#›</a:t>
            </a:fld>
            <a:endParaRPr lang="en-US" altLang="zh-CN"/>
          </a:p>
        </p:txBody>
      </p:sp>
    </p:spTree>
    <p:extLst>
      <p:ext uri="{BB962C8B-B14F-4D97-AF65-F5344CB8AC3E}">
        <p14:creationId xmlns:p14="http://schemas.microsoft.com/office/powerpoint/2010/main" val="1074392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aphicFrame>
        <p:nvGraphicFramePr>
          <p:cNvPr id="4" name="Object 143">
            <a:extLst>
              <a:ext uri="{FF2B5EF4-FFF2-40B4-BE49-F238E27FC236}">
                <a16:creationId xmlns:a16="http://schemas.microsoft.com/office/drawing/2014/main" id="{B5819E21-35E3-4CB3-B2C3-8C3CECD2F7CE}"/>
              </a:ext>
            </a:extLst>
          </p:cNvPr>
          <p:cNvGraphicFramePr>
            <a:graphicFrameLocks noChangeAspect="1"/>
          </p:cNvGraphicFramePr>
          <p:nvPr/>
        </p:nvGraphicFramePr>
        <p:xfrm>
          <a:off x="5886450" y="6267450"/>
          <a:ext cx="3257550" cy="590550"/>
        </p:xfrm>
        <a:graphic>
          <a:graphicData uri="http://schemas.openxmlformats.org/presentationml/2006/ole">
            <mc:AlternateContent xmlns:mc="http://schemas.openxmlformats.org/markup-compatibility/2006">
              <mc:Choice xmlns:v="urn:schemas-microsoft-com:vml" Requires="v">
                <p:oleObj spid="_x0000_s144386" name="位图图像" r:id="rId3" imgW="3258005" imgH="590476" progId="PBrush">
                  <p:embed/>
                </p:oleObj>
              </mc:Choice>
              <mc:Fallback>
                <p:oleObj name="位图图像" r:id="rId3" imgW="3258005" imgH="590476" progId="PBrush">
                  <p:embed/>
                  <p:pic>
                    <p:nvPicPr>
                      <p:cNvPr id="14338" name="Object 143">
                        <a:extLst>
                          <a:ext uri="{FF2B5EF4-FFF2-40B4-BE49-F238E27FC236}">
                            <a16:creationId xmlns:a16="http://schemas.microsoft.com/office/drawing/2014/main" id="{7AF061FA-2B63-4AB5-B077-17CD1B20D9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6450" y="6267450"/>
                        <a:ext cx="325755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10595" name="Rectangle 3"/>
          <p:cNvSpPr>
            <a:spLocks noGrp="1" noChangeArrowheads="1"/>
          </p:cNvSpPr>
          <p:nvPr>
            <p:ph type="ctrTitle"/>
          </p:nvPr>
        </p:nvSpPr>
        <p:spPr>
          <a:xfrm>
            <a:off x="984250" y="762000"/>
            <a:ext cx="7034213" cy="1219200"/>
          </a:xfrm>
          <a:ln w="25400"/>
        </p:spPr>
        <p:txBody>
          <a:bodyPr/>
          <a:lstStyle>
            <a:lvl1pPr>
              <a:defRPr sz="4800"/>
            </a:lvl1pPr>
          </a:lstStyle>
          <a:p>
            <a:r>
              <a:rPr lang="en-US" altLang="zh-CN"/>
              <a:t>Click to edit Master title style</a:t>
            </a:r>
          </a:p>
        </p:txBody>
      </p:sp>
      <p:sp>
        <p:nvSpPr>
          <p:cNvPr id="110596" name="Rectangle 4"/>
          <p:cNvSpPr>
            <a:spLocks noGrp="1" noChangeArrowheads="1"/>
          </p:cNvSpPr>
          <p:nvPr>
            <p:ph type="subTitle" idx="1"/>
          </p:nvPr>
        </p:nvSpPr>
        <p:spPr>
          <a:xfrm>
            <a:off x="2057400" y="3048000"/>
            <a:ext cx="5943600" cy="1981200"/>
          </a:xfrm>
        </p:spPr>
        <p:txBody>
          <a:bodyPr/>
          <a:lstStyle>
            <a:lvl1pPr marL="0" indent="0">
              <a:buFont typeface="Wingdings" pitchFamily="2" charset="2"/>
              <a:buNone/>
              <a:defRPr/>
            </a:lvl1pPr>
          </a:lstStyle>
          <a:p>
            <a:r>
              <a:rPr lang="en-US" altLang="zh-CN"/>
              <a:t>Click to edit Master subtitle style</a:t>
            </a:r>
          </a:p>
        </p:txBody>
      </p:sp>
    </p:spTree>
    <p:extLst>
      <p:ext uri="{BB962C8B-B14F-4D97-AF65-F5344CB8AC3E}">
        <p14:creationId xmlns:p14="http://schemas.microsoft.com/office/powerpoint/2010/main" val="310953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graphicFrame>
        <p:nvGraphicFramePr>
          <p:cNvPr id="4" name="Object 144">
            <a:extLst>
              <a:ext uri="{FF2B5EF4-FFF2-40B4-BE49-F238E27FC236}">
                <a16:creationId xmlns:a16="http://schemas.microsoft.com/office/drawing/2014/main" id="{F667B50D-C1E7-4DD1-9E8B-F30CD65F423A}"/>
              </a:ext>
            </a:extLst>
          </p:cNvPr>
          <p:cNvGraphicFramePr>
            <a:graphicFrameLocks noChangeAspect="1"/>
          </p:cNvGraphicFramePr>
          <p:nvPr/>
        </p:nvGraphicFramePr>
        <p:xfrm>
          <a:off x="5886450" y="6267450"/>
          <a:ext cx="3257550" cy="590550"/>
        </p:xfrm>
        <a:graphic>
          <a:graphicData uri="http://schemas.openxmlformats.org/presentationml/2006/ole">
            <mc:AlternateContent xmlns:mc="http://schemas.openxmlformats.org/markup-compatibility/2006">
              <mc:Choice xmlns:v="urn:schemas-microsoft-com:vml" Requires="v">
                <p:oleObj spid="_x0000_s145410" name="位图图像" r:id="rId3" imgW="3258005" imgH="590476" progId="PBrush">
                  <p:embed/>
                </p:oleObj>
              </mc:Choice>
              <mc:Fallback>
                <p:oleObj name="位图图像" r:id="rId3" imgW="3258005" imgH="590476" progId="PBrush">
                  <p:embed/>
                  <p:pic>
                    <p:nvPicPr>
                      <p:cNvPr id="15362" name="Object 144">
                        <a:extLst>
                          <a:ext uri="{FF2B5EF4-FFF2-40B4-BE49-F238E27FC236}">
                            <a16:creationId xmlns:a16="http://schemas.microsoft.com/office/drawing/2014/main" id="{0B80362E-C8D2-4E34-A5E8-B63104B8EA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6450" y="6267450"/>
                        <a:ext cx="3257550" cy="590550"/>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66"/>
                            </a:solidFill>
                            <a:miter lim="800000"/>
                            <a:headEnd/>
                            <a:tailEnd/>
                          </a14:hiddenLine>
                        </a:ext>
                      </a:extLst>
                    </p:spPr>
                  </p:pic>
                </p:oleObj>
              </mc:Fallback>
            </mc:AlternateContent>
          </a:graphicData>
        </a:graphic>
      </p:graphicFrame>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a:extLst>
              <a:ext uri="{FF2B5EF4-FFF2-40B4-BE49-F238E27FC236}">
                <a16:creationId xmlns:a16="http://schemas.microsoft.com/office/drawing/2014/main" id="{4B35C707-A5D5-4122-8022-B1E0F6176FC6}"/>
              </a:ext>
            </a:extLst>
          </p:cNvPr>
          <p:cNvSpPr>
            <a:spLocks noGrp="1" noChangeArrowheads="1"/>
          </p:cNvSpPr>
          <p:nvPr>
            <p:ph type="sldNum" sz="quarter" idx="10"/>
          </p:nvPr>
        </p:nvSpPr>
        <p:spPr>
          <a:xfrm>
            <a:off x="6981825" y="6381750"/>
            <a:ext cx="2133600" cy="260350"/>
          </a:xfrm>
        </p:spPr>
        <p:txBody>
          <a:bodyPr/>
          <a:lstStyle>
            <a:lvl1pPr>
              <a:defRPr smtClean="0"/>
            </a:lvl1pPr>
          </a:lstStyle>
          <a:p>
            <a:pPr>
              <a:defRPr/>
            </a:pPr>
            <a:fld id="{D211F607-72EC-4E4C-8DD4-C743F95D1E0D}" type="slidenum">
              <a:rPr lang="zh-CN" altLang="en-US"/>
              <a:pPr>
                <a:defRPr/>
              </a:pPr>
              <a:t>‹#›</a:t>
            </a:fld>
            <a:endParaRPr lang="en-US" altLang="zh-CN"/>
          </a:p>
        </p:txBody>
      </p:sp>
    </p:spTree>
    <p:extLst>
      <p:ext uri="{BB962C8B-B14F-4D97-AF65-F5344CB8AC3E}">
        <p14:creationId xmlns:p14="http://schemas.microsoft.com/office/powerpoint/2010/main" val="1160989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aphicFrame>
        <p:nvGraphicFramePr>
          <p:cNvPr id="4" name="Object 144">
            <a:extLst>
              <a:ext uri="{FF2B5EF4-FFF2-40B4-BE49-F238E27FC236}">
                <a16:creationId xmlns:a16="http://schemas.microsoft.com/office/drawing/2014/main" id="{7470111F-51D7-4D98-B08D-0008911A04E8}"/>
              </a:ext>
            </a:extLst>
          </p:cNvPr>
          <p:cNvGraphicFramePr>
            <a:graphicFrameLocks noChangeAspect="1"/>
          </p:cNvGraphicFramePr>
          <p:nvPr/>
        </p:nvGraphicFramePr>
        <p:xfrm>
          <a:off x="5886450" y="6267450"/>
          <a:ext cx="3257550" cy="590550"/>
        </p:xfrm>
        <a:graphic>
          <a:graphicData uri="http://schemas.openxmlformats.org/presentationml/2006/ole">
            <mc:AlternateContent xmlns:mc="http://schemas.openxmlformats.org/markup-compatibility/2006">
              <mc:Choice xmlns:v="urn:schemas-microsoft-com:vml" Requires="v">
                <p:oleObj spid="_x0000_s146434" name="位图图像" r:id="rId3" imgW="3258005" imgH="590476" progId="PBrush">
                  <p:embed/>
                </p:oleObj>
              </mc:Choice>
              <mc:Fallback>
                <p:oleObj name="位图图像" r:id="rId3" imgW="3258005" imgH="590476" progId="PBrush">
                  <p:embed/>
                  <p:pic>
                    <p:nvPicPr>
                      <p:cNvPr id="16386" name="Object 144">
                        <a:extLst>
                          <a:ext uri="{FF2B5EF4-FFF2-40B4-BE49-F238E27FC236}">
                            <a16:creationId xmlns:a16="http://schemas.microsoft.com/office/drawing/2014/main" id="{25AF64D4-55E5-4E0E-9A4B-958A1CFECB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6450" y="6267450"/>
                        <a:ext cx="3257550" cy="590550"/>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66"/>
                            </a:solidFill>
                            <a:miter lim="800000"/>
                            <a:headEnd/>
                            <a:tailEnd/>
                          </a14:hiddenLine>
                        </a:ext>
                      </a:extLst>
                    </p:spPr>
                  </p:pic>
                </p:oleObj>
              </mc:Fallback>
            </mc:AlternateContent>
          </a:graphicData>
        </a:graphic>
      </p:graphicFrame>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Rectangle 10">
            <a:extLst>
              <a:ext uri="{FF2B5EF4-FFF2-40B4-BE49-F238E27FC236}">
                <a16:creationId xmlns:a16="http://schemas.microsoft.com/office/drawing/2014/main" id="{354DE7EE-34B5-4180-9C60-4AD70F495D11}"/>
              </a:ext>
            </a:extLst>
          </p:cNvPr>
          <p:cNvSpPr>
            <a:spLocks noGrp="1" noChangeArrowheads="1"/>
          </p:cNvSpPr>
          <p:nvPr>
            <p:ph type="sldNum" sz="quarter" idx="10"/>
          </p:nvPr>
        </p:nvSpPr>
        <p:spPr>
          <a:xfrm>
            <a:off x="6732588" y="6381750"/>
            <a:ext cx="2133600" cy="260350"/>
          </a:xfrm>
        </p:spPr>
        <p:txBody>
          <a:bodyPr/>
          <a:lstStyle>
            <a:lvl1pPr>
              <a:defRPr smtClean="0"/>
            </a:lvl1pPr>
          </a:lstStyle>
          <a:p>
            <a:pPr>
              <a:defRPr/>
            </a:pPr>
            <a:fld id="{A6EDDB17-A2CC-452A-A69E-F52E653152B9}" type="slidenum">
              <a:rPr lang="zh-CN" altLang="en-US"/>
              <a:pPr>
                <a:defRPr/>
              </a:pPr>
              <a:t>‹#›</a:t>
            </a:fld>
            <a:endParaRPr lang="en-US" altLang="zh-CN"/>
          </a:p>
        </p:txBody>
      </p:sp>
    </p:spTree>
    <p:extLst>
      <p:ext uri="{BB962C8B-B14F-4D97-AF65-F5344CB8AC3E}">
        <p14:creationId xmlns:p14="http://schemas.microsoft.com/office/powerpoint/2010/main" val="2859902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graphicFrame>
        <p:nvGraphicFramePr>
          <p:cNvPr id="5" name="Object 144">
            <a:extLst>
              <a:ext uri="{FF2B5EF4-FFF2-40B4-BE49-F238E27FC236}">
                <a16:creationId xmlns:a16="http://schemas.microsoft.com/office/drawing/2014/main" id="{7C0C776B-69E8-46D6-81ED-A0E1B241E019}"/>
              </a:ext>
            </a:extLst>
          </p:cNvPr>
          <p:cNvGraphicFramePr>
            <a:graphicFrameLocks noChangeAspect="1"/>
          </p:cNvGraphicFramePr>
          <p:nvPr/>
        </p:nvGraphicFramePr>
        <p:xfrm>
          <a:off x="5886450" y="6267450"/>
          <a:ext cx="3257550" cy="590550"/>
        </p:xfrm>
        <a:graphic>
          <a:graphicData uri="http://schemas.openxmlformats.org/presentationml/2006/ole">
            <mc:AlternateContent xmlns:mc="http://schemas.openxmlformats.org/markup-compatibility/2006">
              <mc:Choice xmlns:v="urn:schemas-microsoft-com:vml" Requires="v">
                <p:oleObj spid="_x0000_s147458" name="位图图像" r:id="rId3" imgW="3258005" imgH="590476" progId="PBrush">
                  <p:embed/>
                </p:oleObj>
              </mc:Choice>
              <mc:Fallback>
                <p:oleObj name="位图图像" r:id="rId3" imgW="3258005" imgH="590476" progId="PBrush">
                  <p:embed/>
                  <p:pic>
                    <p:nvPicPr>
                      <p:cNvPr id="17410" name="Object 144">
                        <a:extLst>
                          <a:ext uri="{FF2B5EF4-FFF2-40B4-BE49-F238E27FC236}">
                            <a16:creationId xmlns:a16="http://schemas.microsoft.com/office/drawing/2014/main" id="{0EA17612-F34F-4902-8197-72DA52DB38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6450" y="6267450"/>
                        <a:ext cx="3257550" cy="590550"/>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66"/>
                            </a:solidFill>
                            <a:miter lim="800000"/>
                            <a:headEnd/>
                            <a:tailEnd/>
                          </a14:hiddenLine>
                        </a:ext>
                      </a:extLst>
                    </p:spPr>
                  </p:pic>
                </p:oleObj>
              </mc:Fallback>
            </mc:AlternateContent>
          </a:graphicData>
        </a:graphic>
      </p:graphicFrame>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84313"/>
            <a:ext cx="4013200" cy="4687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2800" y="1484313"/>
            <a:ext cx="4013200" cy="4687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0">
            <a:extLst>
              <a:ext uri="{FF2B5EF4-FFF2-40B4-BE49-F238E27FC236}">
                <a16:creationId xmlns:a16="http://schemas.microsoft.com/office/drawing/2014/main" id="{6FA53665-7FBC-4A4E-B73C-C6F73CB20FD2}"/>
              </a:ext>
            </a:extLst>
          </p:cNvPr>
          <p:cNvSpPr>
            <a:spLocks noGrp="1" noChangeArrowheads="1"/>
          </p:cNvSpPr>
          <p:nvPr>
            <p:ph type="sldNum" sz="quarter" idx="10"/>
          </p:nvPr>
        </p:nvSpPr>
        <p:spPr>
          <a:xfrm>
            <a:off x="6732588" y="6381750"/>
            <a:ext cx="2133600" cy="260350"/>
          </a:xfrm>
        </p:spPr>
        <p:txBody>
          <a:bodyPr/>
          <a:lstStyle>
            <a:lvl1pPr>
              <a:defRPr smtClean="0"/>
            </a:lvl1pPr>
          </a:lstStyle>
          <a:p>
            <a:pPr>
              <a:defRPr/>
            </a:pPr>
            <a:fld id="{76BF3F50-824A-4247-8830-694E1829EA9C}" type="slidenum">
              <a:rPr lang="zh-CN" altLang="en-US"/>
              <a:pPr>
                <a:defRPr/>
              </a:pPr>
              <a:t>‹#›</a:t>
            </a:fld>
            <a:endParaRPr lang="en-US" altLang="zh-CN"/>
          </a:p>
        </p:txBody>
      </p:sp>
    </p:spTree>
    <p:extLst>
      <p:ext uri="{BB962C8B-B14F-4D97-AF65-F5344CB8AC3E}">
        <p14:creationId xmlns:p14="http://schemas.microsoft.com/office/powerpoint/2010/main" val="3940290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graphicFrame>
        <p:nvGraphicFramePr>
          <p:cNvPr id="7" name="Object 144">
            <a:extLst>
              <a:ext uri="{FF2B5EF4-FFF2-40B4-BE49-F238E27FC236}">
                <a16:creationId xmlns:a16="http://schemas.microsoft.com/office/drawing/2014/main" id="{6E44EAC3-6341-4224-A120-F692DAA51220}"/>
              </a:ext>
            </a:extLst>
          </p:cNvPr>
          <p:cNvGraphicFramePr>
            <a:graphicFrameLocks noChangeAspect="1"/>
          </p:cNvGraphicFramePr>
          <p:nvPr/>
        </p:nvGraphicFramePr>
        <p:xfrm>
          <a:off x="5886450" y="6267450"/>
          <a:ext cx="3257550" cy="590550"/>
        </p:xfrm>
        <a:graphic>
          <a:graphicData uri="http://schemas.openxmlformats.org/presentationml/2006/ole">
            <mc:AlternateContent xmlns:mc="http://schemas.openxmlformats.org/markup-compatibility/2006">
              <mc:Choice xmlns:v="urn:schemas-microsoft-com:vml" Requires="v">
                <p:oleObj spid="_x0000_s148482" name="位图图像" r:id="rId3" imgW="3258005" imgH="590476" progId="PBrush">
                  <p:embed/>
                </p:oleObj>
              </mc:Choice>
              <mc:Fallback>
                <p:oleObj name="位图图像" r:id="rId3" imgW="3258005" imgH="590476" progId="PBrush">
                  <p:embed/>
                  <p:pic>
                    <p:nvPicPr>
                      <p:cNvPr id="18434" name="Object 144">
                        <a:extLst>
                          <a:ext uri="{FF2B5EF4-FFF2-40B4-BE49-F238E27FC236}">
                            <a16:creationId xmlns:a16="http://schemas.microsoft.com/office/drawing/2014/main" id="{3B2B8AEE-04DB-4777-99CE-E2AD2EACE4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6450" y="6267450"/>
                        <a:ext cx="3257550" cy="590550"/>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66"/>
                            </a:solidFill>
                            <a:miter lim="800000"/>
                            <a:headEnd/>
                            <a:tailEnd/>
                          </a14:hiddenLine>
                        </a:ext>
                      </a:extLst>
                    </p:spPr>
                  </p:pic>
                </p:oleObj>
              </mc:Fallback>
            </mc:AlternateContent>
          </a:graphicData>
        </a:graphic>
      </p:graphicFrame>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10">
            <a:extLst>
              <a:ext uri="{FF2B5EF4-FFF2-40B4-BE49-F238E27FC236}">
                <a16:creationId xmlns:a16="http://schemas.microsoft.com/office/drawing/2014/main" id="{84ADDC0C-778B-4A31-8DB8-C7C9EDE39588}"/>
              </a:ext>
            </a:extLst>
          </p:cNvPr>
          <p:cNvSpPr>
            <a:spLocks noGrp="1" noChangeArrowheads="1"/>
          </p:cNvSpPr>
          <p:nvPr>
            <p:ph type="sldNum" sz="quarter" idx="10"/>
          </p:nvPr>
        </p:nvSpPr>
        <p:spPr>
          <a:xfrm>
            <a:off x="6732588" y="6381750"/>
            <a:ext cx="2133600" cy="260350"/>
          </a:xfrm>
        </p:spPr>
        <p:txBody>
          <a:bodyPr/>
          <a:lstStyle>
            <a:lvl1pPr>
              <a:defRPr smtClean="0"/>
            </a:lvl1pPr>
          </a:lstStyle>
          <a:p>
            <a:pPr>
              <a:defRPr/>
            </a:pPr>
            <a:fld id="{C9D1EE99-86B7-42B1-8502-CA9546429D2C}" type="slidenum">
              <a:rPr lang="zh-CN" altLang="en-US"/>
              <a:pPr>
                <a:defRPr/>
              </a:pPr>
              <a:t>‹#›</a:t>
            </a:fld>
            <a:endParaRPr lang="en-US" altLang="zh-CN"/>
          </a:p>
        </p:txBody>
      </p:sp>
    </p:spTree>
    <p:extLst>
      <p:ext uri="{BB962C8B-B14F-4D97-AF65-F5344CB8AC3E}">
        <p14:creationId xmlns:p14="http://schemas.microsoft.com/office/powerpoint/2010/main" val="1552354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graphicFrame>
        <p:nvGraphicFramePr>
          <p:cNvPr id="3" name="Object 144">
            <a:extLst>
              <a:ext uri="{FF2B5EF4-FFF2-40B4-BE49-F238E27FC236}">
                <a16:creationId xmlns:a16="http://schemas.microsoft.com/office/drawing/2014/main" id="{B7C1D823-EBBD-420D-BD1C-F798C5F511BA}"/>
              </a:ext>
            </a:extLst>
          </p:cNvPr>
          <p:cNvGraphicFramePr>
            <a:graphicFrameLocks noChangeAspect="1"/>
          </p:cNvGraphicFramePr>
          <p:nvPr/>
        </p:nvGraphicFramePr>
        <p:xfrm>
          <a:off x="5886450" y="6267450"/>
          <a:ext cx="3257550" cy="590550"/>
        </p:xfrm>
        <a:graphic>
          <a:graphicData uri="http://schemas.openxmlformats.org/presentationml/2006/ole">
            <mc:AlternateContent xmlns:mc="http://schemas.openxmlformats.org/markup-compatibility/2006">
              <mc:Choice xmlns:v="urn:schemas-microsoft-com:vml" Requires="v">
                <p:oleObj spid="_x0000_s149506" name="位图图像" r:id="rId3" imgW="3258005" imgH="590476" progId="PBrush">
                  <p:embed/>
                </p:oleObj>
              </mc:Choice>
              <mc:Fallback>
                <p:oleObj name="位图图像" r:id="rId3" imgW="3258005" imgH="590476" progId="PBrush">
                  <p:embed/>
                  <p:pic>
                    <p:nvPicPr>
                      <p:cNvPr id="19458" name="Object 144">
                        <a:extLst>
                          <a:ext uri="{FF2B5EF4-FFF2-40B4-BE49-F238E27FC236}">
                            <a16:creationId xmlns:a16="http://schemas.microsoft.com/office/drawing/2014/main" id="{8DEF6696-4309-4162-9F56-83B921CAC9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6450" y="6267450"/>
                        <a:ext cx="3257550" cy="590550"/>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66"/>
                            </a:solidFill>
                            <a:miter lim="800000"/>
                            <a:headEnd/>
                            <a:tailEnd/>
                          </a14:hiddenLine>
                        </a:ext>
                      </a:extLst>
                    </p:spPr>
                  </p:pic>
                </p:oleObj>
              </mc:Fallback>
            </mc:AlternateContent>
          </a:graphicData>
        </a:graphic>
      </p:graphicFrame>
      <p:sp>
        <p:nvSpPr>
          <p:cNvPr id="2" name="标题 1"/>
          <p:cNvSpPr>
            <a:spLocks noGrp="1"/>
          </p:cNvSpPr>
          <p:nvPr>
            <p:ph type="title"/>
          </p:nvPr>
        </p:nvSpPr>
        <p:spPr/>
        <p:txBody>
          <a:bodyPr/>
          <a:lstStyle/>
          <a:p>
            <a:r>
              <a:rPr lang="zh-CN" altLang="en-US"/>
              <a:t>单击此处编辑母版标题样式</a:t>
            </a:r>
          </a:p>
        </p:txBody>
      </p:sp>
      <p:sp>
        <p:nvSpPr>
          <p:cNvPr id="4" name="Rectangle 10">
            <a:extLst>
              <a:ext uri="{FF2B5EF4-FFF2-40B4-BE49-F238E27FC236}">
                <a16:creationId xmlns:a16="http://schemas.microsoft.com/office/drawing/2014/main" id="{C730BB53-9A23-4A0C-8992-0DDCD6467174}"/>
              </a:ext>
            </a:extLst>
          </p:cNvPr>
          <p:cNvSpPr>
            <a:spLocks noGrp="1" noChangeArrowheads="1"/>
          </p:cNvSpPr>
          <p:nvPr>
            <p:ph type="sldNum" sz="quarter" idx="10"/>
          </p:nvPr>
        </p:nvSpPr>
        <p:spPr>
          <a:xfrm>
            <a:off x="6732588" y="6381750"/>
            <a:ext cx="2133600" cy="260350"/>
          </a:xfrm>
        </p:spPr>
        <p:txBody>
          <a:bodyPr/>
          <a:lstStyle>
            <a:lvl1pPr>
              <a:defRPr smtClean="0"/>
            </a:lvl1pPr>
          </a:lstStyle>
          <a:p>
            <a:pPr>
              <a:defRPr/>
            </a:pPr>
            <a:fld id="{89DFC0C6-EF57-43B2-8F25-0D7B924AED26}" type="slidenum">
              <a:rPr lang="zh-CN" altLang="en-US"/>
              <a:pPr>
                <a:defRPr/>
              </a:pPr>
              <a:t>‹#›</a:t>
            </a:fld>
            <a:endParaRPr lang="en-US" altLang="zh-CN"/>
          </a:p>
        </p:txBody>
      </p:sp>
    </p:spTree>
    <p:extLst>
      <p:ext uri="{BB962C8B-B14F-4D97-AF65-F5344CB8AC3E}">
        <p14:creationId xmlns:p14="http://schemas.microsoft.com/office/powerpoint/2010/main" val="7348558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aphicFrame>
        <p:nvGraphicFramePr>
          <p:cNvPr id="2" name="Object 144">
            <a:extLst>
              <a:ext uri="{FF2B5EF4-FFF2-40B4-BE49-F238E27FC236}">
                <a16:creationId xmlns:a16="http://schemas.microsoft.com/office/drawing/2014/main" id="{A21F20BE-9764-4961-93A7-AB2A80027A26}"/>
              </a:ext>
            </a:extLst>
          </p:cNvPr>
          <p:cNvGraphicFramePr>
            <a:graphicFrameLocks noChangeAspect="1"/>
          </p:cNvGraphicFramePr>
          <p:nvPr/>
        </p:nvGraphicFramePr>
        <p:xfrm>
          <a:off x="5886450" y="6267450"/>
          <a:ext cx="3257550" cy="590550"/>
        </p:xfrm>
        <a:graphic>
          <a:graphicData uri="http://schemas.openxmlformats.org/presentationml/2006/ole">
            <mc:AlternateContent xmlns:mc="http://schemas.openxmlformats.org/markup-compatibility/2006">
              <mc:Choice xmlns:v="urn:schemas-microsoft-com:vml" Requires="v">
                <p:oleObj spid="_x0000_s150530" name="位图图像" r:id="rId3" imgW="3258005" imgH="590476" progId="PBrush">
                  <p:embed/>
                </p:oleObj>
              </mc:Choice>
              <mc:Fallback>
                <p:oleObj name="位图图像" r:id="rId3" imgW="3258005" imgH="590476" progId="PBrush">
                  <p:embed/>
                  <p:pic>
                    <p:nvPicPr>
                      <p:cNvPr id="20482" name="Object 144">
                        <a:extLst>
                          <a:ext uri="{FF2B5EF4-FFF2-40B4-BE49-F238E27FC236}">
                            <a16:creationId xmlns:a16="http://schemas.microsoft.com/office/drawing/2014/main" id="{63C0F1CA-A8D9-4FEC-A993-0AB4F5D9CF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6450" y="6267450"/>
                        <a:ext cx="3257550" cy="590550"/>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66"/>
                            </a:solidFill>
                            <a:miter lim="800000"/>
                            <a:headEnd/>
                            <a:tailEnd/>
                          </a14:hiddenLine>
                        </a:ext>
                      </a:extLst>
                    </p:spPr>
                  </p:pic>
                </p:oleObj>
              </mc:Fallback>
            </mc:AlternateContent>
          </a:graphicData>
        </a:graphic>
      </p:graphicFrame>
      <p:sp>
        <p:nvSpPr>
          <p:cNvPr id="3" name="Rectangle 10">
            <a:extLst>
              <a:ext uri="{FF2B5EF4-FFF2-40B4-BE49-F238E27FC236}">
                <a16:creationId xmlns:a16="http://schemas.microsoft.com/office/drawing/2014/main" id="{1694E173-D333-40FB-9337-4FC314ACBB0B}"/>
              </a:ext>
            </a:extLst>
          </p:cNvPr>
          <p:cNvSpPr>
            <a:spLocks noGrp="1" noChangeArrowheads="1"/>
          </p:cNvSpPr>
          <p:nvPr>
            <p:ph type="sldNum" sz="quarter" idx="10"/>
          </p:nvPr>
        </p:nvSpPr>
        <p:spPr>
          <a:xfrm>
            <a:off x="6732588" y="6381750"/>
            <a:ext cx="2133600" cy="260350"/>
          </a:xfrm>
        </p:spPr>
        <p:txBody>
          <a:bodyPr/>
          <a:lstStyle>
            <a:lvl1pPr>
              <a:defRPr smtClean="0"/>
            </a:lvl1pPr>
          </a:lstStyle>
          <a:p>
            <a:pPr>
              <a:defRPr/>
            </a:pPr>
            <a:fld id="{5BE115A2-C4BC-4815-AC9D-27B12019A66C}" type="slidenum">
              <a:rPr lang="zh-CN" altLang="en-US"/>
              <a:pPr>
                <a:defRPr/>
              </a:pPr>
              <a:t>‹#›</a:t>
            </a:fld>
            <a:endParaRPr lang="en-US" altLang="zh-CN"/>
          </a:p>
        </p:txBody>
      </p:sp>
    </p:spTree>
    <p:extLst>
      <p:ext uri="{BB962C8B-B14F-4D97-AF65-F5344CB8AC3E}">
        <p14:creationId xmlns:p14="http://schemas.microsoft.com/office/powerpoint/2010/main" val="27564722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aphicFrame>
        <p:nvGraphicFramePr>
          <p:cNvPr id="5" name="Object 144">
            <a:extLst>
              <a:ext uri="{FF2B5EF4-FFF2-40B4-BE49-F238E27FC236}">
                <a16:creationId xmlns:a16="http://schemas.microsoft.com/office/drawing/2014/main" id="{D638C050-5FD9-43C0-933C-CF20F258E64C}"/>
              </a:ext>
            </a:extLst>
          </p:cNvPr>
          <p:cNvGraphicFramePr>
            <a:graphicFrameLocks noChangeAspect="1"/>
          </p:cNvGraphicFramePr>
          <p:nvPr/>
        </p:nvGraphicFramePr>
        <p:xfrm>
          <a:off x="5886450" y="6267450"/>
          <a:ext cx="3257550" cy="590550"/>
        </p:xfrm>
        <a:graphic>
          <a:graphicData uri="http://schemas.openxmlformats.org/presentationml/2006/ole">
            <mc:AlternateContent xmlns:mc="http://schemas.openxmlformats.org/markup-compatibility/2006">
              <mc:Choice xmlns:v="urn:schemas-microsoft-com:vml" Requires="v">
                <p:oleObj spid="_x0000_s151554" name="位图图像" r:id="rId3" imgW="3258005" imgH="590476" progId="PBrush">
                  <p:embed/>
                </p:oleObj>
              </mc:Choice>
              <mc:Fallback>
                <p:oleObj name="位图图像" r:id="rId3" imgW="3258005" imgH="590476" progId="PBrush">
                  <p:embed/>
                  <p:pic>
                    <p:nvPicPr>
                      <p:cNvPr id="21506" name="Object 144">
                        <a:extLst>
                          <a:ext uri="{FF2B5EF4-FFF2-40B4-BE49-F238E27FC236}">
                            <a16:creationId xmlns:a16="http://schemas.microsoft.com/office/drawing/2014/main" id="{06932DB5-10A3-41DC-9AA9-1D9CE310CA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6450" y="6267450"/>
                        <a:ext cx="3257550" cy="590550"/>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66"/>
                            </a:solidFill>
                            <a:miter lim="800000"/>
                            <a:headEnd/>
                            <a:tailEnd/>
                          </a14:hiddenLine>
                        </a:ext>
                      </a:extLst>
                    </p:spPr>
                  </p:pic>
                </p:oleObj>
              </mc:Fallback>
            </mc:AlternateContent>
          </a:graphicData>
        </a:graphic>
      </p:graphicFrame>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10">
            <a:extLst>
              <a:ext uri="{FF2B5EF4-FFF2-40B4-BE49-F238E27FC236}">
                <a16:creationId xmlns:a16="http://schemas.microsoft.com/office/drawing/2014/main" id="{96DFA6C8-BB07-44AD-982B-74EC90E2CE3E}"/>
              </a:ext>
            </a:extLst>
          </p:cNvPr>
          <p:cNvSpPr>
            <a:spLocks noGrp="1" noChangeArrowheads="1"/>
          </p:cNvSpPr>
          <p:nvPr>
            <p:ph type="sldNum" sz="quarter" idx="10"/>
          </p:nvPr>
        </p:nvSpPr>
        <p:spPr>
          <a:xfrm>
            <a:off x="6732588" y="6381750"/>
            <a:ext cx="2133600" cy="260350"/>
          </a:xfrm>
        </p:spPr>
        <p:txBody>
          <a:bodyPr/>
          <a:lstStyle>
            <a:lvl1pPr>
              <a:defRPr smtClean="0"/>
            </a:lvl1pPr>
          </a:lstStyle>
          <a:p>
            <a:pPr>
              <a:defRPr/>
            </a:pPr>
            <a:fld id="{ADA7F522-D6A0-46A9-8354-254057E0F962}" type="slidenum">
              <a:rPr lang="zh-CN" altLang="en-US"/>
              <a:pPr>
                <a:defRPr/>
              </a:pPr>
              <a:t>‹#›</a:t>
            </a:fld>
            <a:endParaRPr lang="en-US" altLang="zh-CN"/>
          </a:p>
        </p:txBody>
      </p:sp>
    </p:spTree>
    <p:extLst>
      <p:ext uri="{BB962C8B-B14F-4D97-AF65-F5344CB8AC3E}">
        <p14:creationId xmlns:p14="http://schemas.microsoft.com/office/powerpoint/2010/main" val="4265396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a:extLst>
              <a:ext uri="{FF2B5EF4-FFF2-40B4-BE49-F238E27FC236}">
                <a16:creationId xmlns:a16="http://schemas.microsoft.com/office/drawing/2014/main" id="{DDDD070E-99C6-4718-80B1-CF56BE0DC9DC}"/>
              </a:ext>
            </a:extLst>
          </p:cNvPr>
          <p:cNvSpPr>
            <a:spLocks noGrp="1" noChangeArrowheads="1"/>
          </p:cNvSpPr>
          <p:nvPr>
            <p:ph type="sldNum" sz="quarter" idx="10"/>
          </p:nvPr>
        </p:nvSpPr>
        <p:spPr/>
        <p:txBody>
          <a:bodyPr/>
          <a:lstStyle>
            <a:lvl1pPr>
              <a:defRPr smtClean="0"/>
            </a:lvl1pPr>
          </a:lstStyle>
          <a:p>
            <a:pPr>
              <a:defRPr/>
            </a:pPr>
            <a:fld id="{1FD15D68-9C65-43BC-8D80-CD9643C632E9}" type="slidenum">
              <a:rPr lang="zh-CN" altLang="en-US"/>
              <a:pPr>
                <a:defRPr/>
              </a:pPr>
              <a:t>‹#›</a:t>
            </a:fld>
            <a:endParaRPr lang="en-US" altLang="zh-CN"/>
          </a:p>
        </p:txBody>
      </p:sp>
    </p:spTree>
    <p:extLst>
      <p:ext uri="{BB962C8B-B14F-4D97-AF65-F5344CB8AC3E}">
        <p14:creationId xmlns:p14="http://schemas.microsoft.com/office/powerpoint/2010/main" val="25721006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aphicFrame>
        <p:nvGraphicFramePr>
          <p:cNvPr id="5" name="Object 144">
            <a:extLst>
              <a:ext uri="{FF2B5EF4-FFF2-40B4-BE49-F238E27FC236}">
                <a16:creationId xmlns:a16="http://schemas.microsoft.com/office/drawing/2014/main" id="{C5D86B32-57CE-4DE4-BC2D-9EC0B0539068}"/>
              </a:ext>
            </a:extLst>
          </p:cNvPr>
          <p:cNvGraphicFramePr>
            <a:graphicFrameLocks noChangeAspect="1"/>
          </p:cNvGraphicFramePr>
          <p:nvPr/>
        </p:nvGraphicFramePr>
        <p:xfrm>
          <a:off x="5886450" y="6267450"/>
          <a:ext cx="3257550" cy="590550"/>
        </p:xfrm>
        <a:graphic>
          <a:graphicData uri="http://schemas.openxmlformats.org/presentationml/2006/ole">
            <mc:AlternateContent xmlns:mc="http://schemas.openxmlformats.org/markup-compatibility/2006">
              <mc:Choice xmlns:v="urn:schemas-microsoft-com:vml" Requires="v">
                <p:oleObj spid="_x0000_s152578" name="位图图像" r:id="rId3" imgW="3258005" imgH="590476" progId="PBrush">
                  <p:embed/>
                </p:oleObj>
              </mc:Choice>
              <mc:Fallback>
                <p:oleObj name="位图图像" r:id="rId3" imgW="3258005" imgH="590476" progId="PBrush">
                  <p:embed/>
                  <p:pic>
                    <p:nvPicPr>
                      <p:cNvPr id="22530" name="Object 144">
                        <a:extLst>
                          <a:ext uri="{FF2B5EF4-FFF2-40B4-BE49-F238E27FC236}">
                            <a16:creationId xmlns:a16="http://schemas.microsoft.com/office/drawing/2014/main" id="{AD056BF7-3A6C-4D31-AE11-30C8F2368B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6450" y="6267450"/>
                        <a:ext cx="3257550" cy="590550"/>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66"/>
                            </a:solidFill>
                            <a:miter lim="800000"/>
                            <a:headEnd/>
                            <a:tailEnd/>
                          </a14:hiddenLine>
                        </a:ext>
                      </a:extLst>
                    </p:spPr>
                  </p:pic>
                </p:oleObj>
              </mc:Fallback>
            </mc:AlternateContent>
          </a:graphicData>
        </a:graphic>
      </p:graphicFrame>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10">
            <a:extLst>
              <a:ext uri="{FF2B5EF4-FFF2-40B4-BE49-F238E27FC236}">
                <a16:creationId xmlns:a16="http://schemas.microsoft.com/office/drawing/2014/main" id="{90C1F2CD-FB01-49B3-93CD-81848D2084EF}"/>
              </a:ext>
            </a:extLst>
          </p:cNvPr>
          <p:cNvSpPr>
            <a:spLocks noGrp="1" noChangeArrowheads="1"/>
          </p:cNvSpPr>
          <p:nvPr>
            <p:ph type="sldNum" sz="quarter" idx="10"/>
          </p:nvPr>
        </p:nvSpPr>
        <p:spPr>
          <a:xfrm>
            <a:off x="6732588" y="6381750"/>
            <a:ext cx="2133600" cy="260350"/>
          </a:xfrm>
        </p:spPr>
        <p:txBody>
          <a:bodyPr/>
          <a:lstStyle>
            <a:lvl1pPr>
              <a:defRPr smtClean="0"/>
            </a:lvl1pPr>
          </a:lstStyle>
          <a:p>
            <a:pPr>
              <a:defRPr/>
            </a:pPr>
            <a:fld id="{385B70F2-4A80-4D9C-9BB7-6F6EE72C47C5}" type="slidenum">
              <a:rPr lang="zh-CN" altLang="en-US"/>
              <a:pPr>
                <a:defRPr/>
              </a:pPr>
              <a:t>‹#›</a:t>
            </a:fld>
            <a:endParaRPr lang="en-US" altLang="zh-CN"/>
          </a:p>
        </p:txBody>
      </p:sp>
    </p:spTree>
    <p:extLst>
      <p:ext uri="{BB962C8B-B14F-4D97-AF65-F5344CB8AC3E}">
        <p14:creationId xmlns:p14="http://schemas.microsoft.com/office/powerpoint/2010/main" val="12527358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graphicFrame>
        <p:nvGraphicFramePr>
          <p:cNvPr id="4" name="Object 144">
            <a:extLst>
              <a:ext uri="{FF2B5EF4-FFF2-40B4-BE49-F238E27FC236}">
                <a16:creationId xmlns:a16="http://schemas.microsoft.com/office/drawing/2014/main" id="{9999BD65-BACB-4323-83B0-13068387CF09}"/>
              </a:ext>
            </a:extLst>
          </p:cNvPr>
          <p:cNvGraphicFramePr>
            <a:graphicFrameLocks noChangeAspect="1"/>
          </p:cNvGraphicFramePr>
          <p:nvPr/>
        </p:nvGraphicFramePr>
        <p:xfrm>
          <a:off x="5886450" y="6267450"/>
          <a:ext cx="3257550" cy="590550"/>
        </p:xfrm>
        <a:graphic>
          <a:graphicData uri="http://schemas.openxmlformats.org/presentationml/2006/ole">
            <mc:AlternateContent xmlns:mc="http://schemas.openxmlformats.org/markup-compatibility/2006">
              <mc:Choice xmlns:v="urn:schemas-microsoft-com:vml" Requires="v">
                <p:oleObj spid="_x0000_s153602" name="位图图像" r:id="rId3" imgW="3258005" imgH="590476" progId="PBrush">
                  <p:embed/>
                </p:oleObj>
              </mc:Choice>
              <mc:Fallback>
                <p:oleObj name="位图图像" r:id="rId3" imgW="3258005" imgH="590476" progId="PBrush">
                  <p:embed/>
                  <p:pic>
                    <p:nvPicPr>
                      <p:cNvPr id="23554" name="Object 144">
                        <a:extLst>
                          <a:ext uri="{FF2B5EF4-FFF2-40B4-BE49-F238E27FC236}">
                            <a16:creationId xmlns:a16="http://schemas.microsoft.com/office/drawing/2014/main" id="{51F17D11-40E5-4E3C-B0CD-DC5AA739F0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6450" y="6267450"/>
                        <a:ext cx="3257550" cy="590550"/>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66"/>
                            </a:solidFill>
                            <a:miter lim="800000"/>
                            <a:headEnd/>
                            <a:tailEnd/>
                          </a14:hiddenLine>
                        </a:ext>
                      </a:extLst>
                    </p:spPr>
                  </p:pic>
                </p:oleObj>
              </mc:Fallback>
            </mc:AlternateContent>
          </a:graphicData>
        </a:graphic>
      </p:graphicFrame>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a:extLst>
              <a:ext uri="{FF2B5EF4-FFF2-40B4-BE49-F238E27FC236}">
                <a16:creationId xmlns:a16="http://schemas.microsoft.com/office/drawing/2014/main" id="{137FC873-DED5-4EA7-8328-B1DC2569B719}"/>
              </a:ext>
            </a:extLst>
          </p:cNvPr>
          <p:cNvSpPr>
            <a:spLocks noGrp="1" noChangeArrowheads="1"/>
          </p:cNvSpPr>
          <p:nvPr>
            <p:ph type="sldNum" sz="quarter" idx="10"/>
          </p:nvPr>
        </p:nvSpPr>
        <p:spPr>
          <a:xfrm>
            <a:off x="6732588" y="6381750"/>
            <a:ext cx="2133600" cy="260350"/>
          </a:xfrm>
        </p:spPr>
        <p:txBody>
          <a:bodyPr/>
          <a:lstStyle>
            <a:lvl1pPr>
              <a:defRPr smtClean="0"/>
            </a:lvl1pPr>
          </a:lstStyle>
          <a:p>
            <a:pPr>
              <a:defRPr/>
            </a:pPr>
            <a:fld id="{C9CB0F0C-08FA-46A2-993A-D3BB16B00FAD}" type="slidenum">
              <a:rPr lang="zh-CN" altLang="en-US"/>
              <a:pPr>
                <a:defRPr/>
              </a:pPr>
              <a:t>‹#›</a:t>
            </a:fld>
            <a:endParaRPr lang="en-US" altLang="zh-CN"/>
          </a:p>
        </p:txBody>
      </p:sp>
    </p:spTree>
    <p:extLst>
      <p:ext uri="{BB962C8B-B14F-4D97-AF65-F5344CB8AC3E}">
        <p14:creationId xmlns:p14="http://schemas.microsoft.com/office/powerpoint/2010/main" val="24221386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graphicFrame>
        <p:nvGraphicFramePr>
          <p:cNvPr id="4" name="Object 144">
            <a:extLst>
              <a:ext uri="{FF2B5EF4-FFF2-40B4-BE49-F238E27FC236}">
                <a16:creationId xmlns:a16="http://schemas.microsoft.com/office/drawing/2014/main" id="{C5D2B564-264F-4CDB-B534-A773D0C8E90E}"/>
              </a:ext>
            </a:extLst>
          </p:cNvPr>
          <p:cNvGraphicFramePr>
            <a:graphicFrameLocks noChangeAspect="1"/>
          </p:cNvGraphicFramePr>
          <p:nvPr/>
        </p:nvGraphicFramePr>
        <p:xfrm>
          <a:off x="5886450" y="6267450"/>
          <a:ext cx="3257550" cy="590550"/>
        </p:xfrm>
        <a:graphic>
          <a:graphicData uri="http://schemas.openxmlformats.org/presentationml/2006/ole">
            <mc:AlternateContent xmlns:mc="http://schemas.openxmlformats.org/markup-compatibility/2006">
              <mc:Choice xmlns:v="urn:schemas-microsoft-com:vml" Requires="v">
                <p:oleObj spid="_x0000_s154626" name="位图图像" r:id="rId3" imgW="3258005" imgH="590476" progId="PBrush">
                  <p:embed/>
                </p:oleObj>
              </mc:Choice>
              <mc:Fallback>
                <p:oleObj name="位图图像" r:id="rId3" imgW="3258005" imgH="590476" progId="PBrush">
                  <p:embed/>
                  <p:pic>
                    <p:nvPicPr>
                      <p:cNvPr id="24578" name="Object 144">
                        <a:extLst>
                          <a:ext uri="{FF2B5EF4-FFF2-40B4-BE49-F238E27FC236}">
                            <a16:creationId xmlns:a16="http://schemas.microsoft.com/office/drawing/2014/main" id="{A4CB088E-25EF-4664-BD83-2BB55BFAF6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6450" y="6267450"/>
                        <a:ext cx="3257550" cy="590550"/>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66"/>
                            </a:solidFill>
                            <a:miter lim="800000"/>
                            <a:headEnd/>
                            <a:tailEnd/>
                          </a14:hiddenLine>
                        </a:ext>
                      </a:extLst>
                    </p:spPr>
                  </p:pic>
                </p:oleObj>
              </mc:Fallback>
            </mc:AlternateContent>
          </a:graphicData>
        </a:graphic>
      </p:graphicFrame>
      <p:sp>
        <p:nvSpPr>
          <p:cNvPr id="2" name="竖排标题 1"/>
          <p:cNvSpPr>
            <a:spLocks noGrp="1"/>
          </p:cNvSpPr>
          <p:nvPr>
            <p:ph type="title" orient="vert"/>
          </p:nvPr>
        </p:nvSpPr>
        <p:spPr>
          <a:xfrm>
            <a:off x="6572250" y="358775"/>
            <a:ext cx="2063750" cy="58134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81000" y="358775"/>
            <a:ext cx="6038850" cy="58134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a:extLst>
              <a:ext uri="{FF2B5EF4-FFF2-40B4-BE49-F238E27FC236}">
                <a16:creationId xmlns:a16="http://schemas.microsoft.com/office/drawing/2014/main" id="{4A4D2277-B9C7-4D38-B3D5-F5B58BC97D7C}"/>
              </a:ext>
            </a:extLst>
          </p:cNvPr>
          <p:cNvSpPr>
            <a:spLocks noGrp="1" noChangeArrowheads="1"/>
          </p:cNvSpPr>
          <p:nvPr>
            <p:ph type="sldNum" sz="quarter" idx="10"/>
          </p:nvPr>
        </p:nvSpPr>
        <p:spPr>
          <a:xfrm>
            <a:off x="6732588" y="6381750"/>
            <a:ext cx="2133600" cy="260350"/>
          </a:xfrm>
        </p:spPr>
        <p:txBody>
          <a:bodyPr/>
          <a:lstStyle>
            <a:lvl1pPr>
              <a:defRPr smtClean="0"/>
            </a:lvl1pPr>
          </a:lstStyle>
          <a:p>
            <a:pPr>
              <a:defRPr/>
            </a:pPr>
            <a:fld id="{2806787B-C60C-418A-854D-E9DCAA498D47}" type="slidenum">
              <a:rPr lang="zh-CN" altLang="en-US"/>
              <a:pPr>
                <a:defRPr/>
              </a:pPr>
              <a:t>‹#›</a:t>
            </a:fld>
            <a:endParaRPr lang="en-US" altLang="zh-CN"/>
          </a:p>
        </p:txBody>
      </p:sp>
    </p:spTree>
    <p:extLst>
      <p:ext uri="{BB962C8B-B14F-4D97-AF65-F5344CB8AC3E}">
        <p14:creationId xmlns:p14="http://schemas.microsoft.com/office/powerpoint/2010/main" val="4987470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AndChart" preserve="1">
  <p:cSld name="标题，文本与图表">
    <p:spTree>
      <p:nvGrpSpPr>
        <p:cNvPr id="1" name=""/>
        <p:cNvGrpSpPr/>
        <p:nvPr/>
      </p:nvGrpSpPr>
      <p:grpSpPr>
        <a:xfrm>
          <a:off x="0" y="0"/>
          <a:ext cx="0" cy="0"/>
          <a:chOff x="0" y="0"/>
          <a:chExt cx="0" cy="0"/>
        </a:xfrm>
      </p:grpSpPr>
      <p:graphicFrame>
        <p:nvGraphicFramePr>
          <p:cNvPr id="5" name="Object 144">
            <a:extLst>
              <a:ext uri="{FF2B5EF4-FFF2-40B4-BE49-F238E27FC236}">
                <a16:creationId xmlns:a16="http://schemas.microsoft.com/office/drawing/2014/main" id="{052EBCCD-A00B-40E8-8328-057C82AF748E}"/>
              </a:ext>
            </a:extLst>
          </p:cNvPr>
          <p:cNvGraphicFramePr>
            <a:graphicFrameLocks noChangeAspect="1"/>
          </p:cNvGraphicFramePr>
          <p:nvPr/>
        </p:nvGraphicFramePr>
        <p:xfrm>
          <a:off x="5886450" y="6267450"/>
          <a:ext cx="3257550" cy="590550"/>
        </p:xfrm>
        <a:graphic>
          <a:graphicData uri="http://schemas.openxmlformats.org/presentationml/2006/ole">
            <mc:AlternateContent xmlns:mc="http://schemas.openxmlformats.org/markup-compatibility/2006">
              <mc:Choice xmlns:v="urn:schemas-microsoft-com:vml" Requires="v">
                <p:oleObj spid="_x0000_s155650" name="位图图像" r:id="rId3" imgW="3258005" imgH="590476" progId="PBrush">
                  <p:embed/>
                </p:oleObj>
              </mc:Choice>
              <mc:Fallback>
                <p:oleObj name="位图图像" r:id="rId3" imgW="3258005" imgH="590476" progId="PBrush">
                  <p:embed/>
                  <p:pic>
                    <p:nvPicPr>
                      <p:cNvPr id="25602" name="Object 144">
                        <a:extLst>
                          <a:ext uri="{FF2B5EF4-FFF2-40B4-BE49-F238E27FC236}">
                            <a16:creationId xmlns:a16="http://schemas.microsoft.com/office/drawing/2014/main" id="{CA8ACD9E-35EE-4AA2-AA6C-DABB6D96F9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6450" y="6267450"/>
                        <a:ext cx="3257550" cy="590550"/>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66"/>
                            </a:solidFill>
                            <a:miter lim="800000"/>
                            <a:headEnd/>
                            <a:tailEnd/>
                          </a14:hiddenLine>
                        </a:ext>
                      </a:extLst>
                    </p:spPr>
                  </p:pic>
                </p:oleObj>
              </mc:Fallback>
            </mc:AlternateContent>
          </a:graphicData>
        </a:graphic>
      </p:graphicFrame>
      <p:sp>
        <p:nvSpPr>
          <p:cNvPr id="2" name="标题 1"/>
          <p:cNvSpPr>
            <a:spLocks noGrp="1"/>
          </p:cNvSpPr>
          <p:nvPr>
            <p:ph type="title"/>
          </p:nvPr>
        </p:nvSpPr>
        <p:spPr>
          <a:xfrm>
            <a:off x="381000" y="358775"/>
            <a:ext cx="8229600"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484313"/>
            <a:ext cx="4013200" cy="46878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图表占位符 3"/>
          <p:cNvSpPr>
            <a:spLocks noGrp="1"/>
          </p:cNvSpPr>
          <p:nvPr>
            <p:ph type="chart" sz="half" idx="2"/>
          </p:nvPr>
        </p:nvSpPr>
        <p:spPr>
          <a:xfrm>
            <a:off x="4622800" y="1484313"/>
            <a:ext cx="4013200" cy="4687887"/>
          </a:xfrm>
        </p:spPr>
        <p:txBody>
          <a:bodyPr/>
          <a:lstStyle/>
          <a:p>
            <a:pPr lvl="0"/>
            <a:endParaRPr lang="zh-CN" altLang="en-US" noProof="0"/>
          </a:p>
        </p:txBody>
      </p:sp>
      <p:sp>
        <p:nvSpPr>
          <p:cNvPr id="6" name="Rectangle 10">
            <a:extLst>
              <a:ext uri="{FF2B5EF4-FFF2-40B4-BE49-F238E27FC236}">
                <a16:creationId xmlns:a16="http://schemas.microsoft.com/office/drawing/2014/main" id="{D908B0A2-B7C6-4921-AF31-03CFBDB6E2BC}"/>
              </a:ext>
            </a:extLst>
          </p:cNvPr>
          <p:cNvSpPr>
            <a:spLocks noGrp="1" noChangeArrowheads="1"/>
          </p:cNvSpPr>
          <p:nvPr>
            <p:ph type="sldNum" sz="quarter" idx="10"/>
          </p:nvPr>
        </p:nvSpPr>
        <p:spPr>
          <a:xfrm>
            <a:off x="6732588" y="6381750"/>
            <a:ext cx="2133600" cy="260350"/>
          </a:xfrm>
        </p:spPr>
        <p:txBody>
          <a:bodyPr/>
          <a:lstStyle>
            <a:lvl1pPr>
              <a:defRPr smtClean="0"/>
            </a:lvl1pPr>
          </a:lstStyle>
          <a:p>
            <a:pPr>
              <a:defRPr/>
            </a:pPr>
            <a:fld id="{5478B938-8A08-42A4-96BF-6CD5D7616171}" type="slidenum">
              <a:rPr lang="zh-CN" altLang="en-US"/>
              <a:pPr>
                <a:defRPr/>
              </a:pPr>
              <a:t>‹#›</a:t>
            </a:fld>
            <a:endParaRPr lang="en-US" altLang="zh-CN"/>
          </a:p>
        </p:txBody>
      </p:sp>
    </p:spTree>
    <p:extLst>
      <p:ext uri="{BB962C8B-B14F-4D97-AF65-F5344CB8AC3E}">
        <p14:creationId xmlns:p14="http://schemas.microsoft.com/office/powerpoint/2010/main" val="1704343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AndObj">
  <p:cSld name="标题，文本与内容">
    <p:spTree>
      <p:nvGrpSpPr>
        <p:cNvPr id="1" name=""/>
        <p:cNvGrpSpPr/>
        <p:nvPr/>
      </p:nvGrpSpPr>
      <p:grpSpPr>
        <a:xfrm>
          <a:off x="0" y="0"/>
          <a:ext cx="0" cy="0"/>
          <a:chOff x="0" y="0"/>
          <a:chExt cx="0" cy="0"/>
        </a:xfrm>
      </p:grpSpPr>
      <p:graphicFrame>
        <p:nvGraphicFramePr>
          <p:cNvPr id="5" name="Object 144">
            <a:extLst>
              <a:ext uri="{FF2B5EF4-FFF2-40B4-BE49-F238E27FC236}">
                <a16:creationId xmlns:a16="http://schemas.microsoft.com/office/drawing/2014/main" id="{3312ECB8-67DC-48DA-9E8E-D1FF97654A7C}"/>
              </a:ext>
            </a:extLst>
          </p:cNvPr>
          <p:cNvGraphicFramePr>
            <a:graphicFrameLocks noChangeAspect="1"/>
          </p:cNvGraphicFramePr>
          <p:nvPr/>
        </p:nvGraphicFramePr>
        <p:xfrm>
          <a:off x="5886450" y="6267450"/>
          <a:ext cx="3257550" cy="590550"/>
        </p:xfrm>
        <a:graphic>
          <a:graphicData uri="http://schemas.openxmlformats.org/presentationml/2006/ole">
            <mc:AlternateContent xmlns:mc="http://schemas.openxmlformats.org/markup-compatibility/2006">
              <mc:Choice xmlns:v="urn:schemas-microsoft-com:vml" Requires="v">
                <p:oleObj spid="_x0000_s156674" name="位图图像" r:id="rId3" imgW="3258005" imgH="590476" progId="PBrush">
                  <p:embed/>
                </p:oleObj>
              </mc:Choice>
              <mc:Fallback>
                <p:oleObj name="位图图像" r:id="rId3" imgW="3258005" imgH="590476" progId="PBrush">
                  <p:embed/>
                  <p:pic>
                    <p:nvPicPr>
                      <p:cNvPr id="26626" name="Object 144">
                        <a:extLst>
                          <a:ext uri="{FF2B5EF4-FFF2-40B4-BE49-F238E27FC236}">
                            <a16:creationId xmlns:a16="http://schemas.microsoft.com/office/drawing/2014/main" id="{CD085AD0-DF7A-45DA-B870-D97094E63E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6450" y="6267450"/>
                        <a:ext cx="3257550" cy="590550"/>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66"/>
                            </a:solidFill>
                            <a:miter lim="800000"/>
                            <a:headEnd/>
                            <a:tailEnd/>
                          </a14:hiddenLine>
                        </a:ext>
                      </a:extLst>
                    </p:spPr>
                  </p:pic>
                </p:oleObj>
              </mc:Fallback>
            </mc:AlternateContent>
          </a:graphicData>
        </a:graphic>
      </p:graphicFrame>
      <p:sp>
        <p:nvSpPr>
          <p:cNvPr id="2" name="标题 1"/>
          <p:cNvSpPr>
            <a:spLocks noGrp="1"/>
          </p:cNvSpPr>
          <p:nvPr>
            <p:ph type="title"/>
          </p:nvPr>
        </p:nvSpPr>
        <p:spPr>
          <a:xfrm>
            <a:off x="395288" y="414338"/>
            <a:ext cx="8353425"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95288" y="1700213"/>
            <a:ext cx="4100512" cy="4395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00213"/>
            <a:ext cx="4100513" cy="4395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a:extLst>
              <a:ext uri="{FF2B5EF4-FFF2-40B4-BE49-F238E27FC236}">
                <a16:creationId xmlns:a16="http://schemas.microsoft.com/office/drawing/2014/main" id="{9033957D-49F1-47F4-8516-B5AB3896100D}"/>
              </a:ext>
            </a:extLst>
          </p:cNvPr>
          <p:cNvSpPr>
            <a:spLocks noGrp="1"/>
          </p:cNvSpPr>
          <p:nvPr>
            <p:ph type="ftr" sz="quarter" idx="10"/>
          </p:nvPr>
        </p:nvSpPr>
        <p:spPr>
          <a:xfrm>
            <a:off x="395288" y="234950"/>
            <a:ext cx="5184775" cy="457200"/>
          </a:xfrm>
          <a:prstGeom prst="rect">
            <a:avLst/>
          </a:prstGeom>
        </p:spPr>
        <p:txBody>
          <a:bodyPr/>
          <a:lstStyle>
            <a:lvl1pPr eaLnBrk="0" hangingPunct="0">
              <a:spcBef>
                <a:spcPct val="20000"/>
              </a:spcBef>
              <a:buClr>
                <a:schemeClr val="accent2"/>
              </a:buClr>
              <a:buFontTx/>
              <a:buChar char="•"/>
              <a:defRPr>
                <a:ea typeface="+mn-ea"/>
              </a:defRPr>
            </a:lvl1pPr>
          </a:lstStyle>
          <a:p>
            <a:pPr>
              <a:defRPr/>
            </a:pPr>
            <a:endParaRPr lang="en-US" altLang="zh-CN"/>
          </a:p>
        </p:txBody>
      </p:sp>
      <p:sp>
        <p:nvSpPr>
          <p:cNvPr id="7" name="灯片编号占位符 6">
            <a:extLst>
              <a:ext uri="{FF2B5EF4-FFF2-40B4-BE49-F238E27FC236}">
                <a16:creationId xmlns:a16="http://schemas.microsoft.com/office/drawing/2014/main" id="{C62B74D4-7D3B-45CE-A6A7-7997E7EFE5C0}"/>
              </a:ext>
            </a:extLst>
          </p:cNvPr>
          <p:cNvSpPr>
            <a:spLocks noGrp="1"/>
          </p:cNvSpPr>
          <p:nvPr>
            <p:ph type="sldNum" sz="quarter" idx="11"/>
          </p:nvPr>
        </p:nvSpPr>
        <p:spPr>
          <a:xfrm>
            <a:off x="6843713" y="6237288"/>
            <a:ext cx="1905000" cy="457200"/>
          </a:xfrm>
        </p:spPr>
        <p:txBody>
          <a:bodyPr/>
          <a:lstStyle>
            <a:lvl1pPr>
              <a:defRPr smtClean="0">
                <a:solidFill>
                  <a:schemeClr val="tx1"/>
                </a:solidFill>
              </a:defRPr>
            </a:lvl1pPr>
          </a:lstStyle>
          <a:p>
            <a:pPr>
              <a:defRPr/>
            </a:pPr>
            <a:fld id="{FA0C716C-DCF5-4050-8570-8ED207E4B404}" type="slidenum">
              <a:rPr lang="zh-CN" altLang="en-US"/>
              <a:pPr>
                <a:defRPr/>
              </a:pPr>
              <a:t>‹#›</a:t>
            </a:fld>
            <a:endParaRPr lang="en-US" altLang="zh-CN"/>
          </a:p>
        </p:txBody>
      </p:sp>
    </p:spTree>
    <p:extLst>
      <p:ext uri="{BB962C8B-B14F-4D97-AF65-F5344CB8AC3E}">
        <p14:creationId xmlns:p14="http://schemas.microsoft.com/office/powerpoint/2010/main" val="295140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a:extLst>
              <a:ext uri="{FF2B5EF4-FFF2-40B4-BE49-F238E27FC236}">
                <a16:creationId xmlns:a16="http://schemas.microsoft.com/office/drawing/2014/main" id="{01AE6DDD-0FE5-4C71-8FA7-DD8EF55D42BD}"/>
              </a:ext>
            </a:extLst>
          </p:cNvPr>
          <p:cNvSpPr>
            <a:spLocks noGrp="1" noChangeArrowheads="1"/>
          </p:cNvSpPr>
          <p:nvPr>
            <p:ph type="sldNum" sz="quarter" idx="10"/>
          </p:nvPr>
        </p:nvSpPr>
        <p:spPr/>
        <p:txBody>
          <a:bodyPr/>
          <a:lstStyle>
            <a:lvl1pPr>
              <a:defRPr smtClean="0"/>
            </a:lvl1pPr>
          </a:lstStyle>
          <a:p>
            <a:pPr>
              <a:defRPr/>
            </a:pPr>
            <a:fld id="{E3967CA4-0215-4ABB-86A1-8B6C190B5640}" type="slidenum">
              <a:rPr lang="zh-CN" altLang="en-US"/>
              <a:pPr>
                <a:defRPr/>
              </a:pPr>
              <a:t>‹#›</a:t>
            </a:fld>
            <a:endParaRPr lang="en-US" altLang="zh-CN"/>
          </a:p>
        </p:txBody>
      </p:sp>
    </p:spTree>
    <p:extLst>
      <p:ext uri="{BB962C8B-B14F-4D97-AF65-F5344CB8AC3E}">
        <p14:creationId xmlns:p14="http://schemas.microsoft.com/office/powerpoint/2010/main" val="3765359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84313"/>
            <a:ext cx="4013200" cy="4687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2800" y="1484313"/>
            <a:ext cx="4013200" cy="4687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a:extLst>
              <a:ext uri="{FF2B5EF4-FFF2-40B4-BE49-F238E27FC236}">
                <a16:creationId xmlns:a16="http://schemas.microsoft.com/office/drawing/2014/main" id="{E84B5BA9-85A3-4F03-87C0-A46AC9A5F818}"/>
              </a:ext>
            </a:extLst>
          </p:cNvPr>
          <p:cNvSpPr>
            <a:spLocks noGrp="1" noChangeArrowheads="1"/>
          </p:cNvSpPr>
          <p:nvPr>
            <p:ph type="sldNum" sz="quarter" idx="10"/>
          </p:nvPr>
        </p:nvSpPr>
        <p:spPr/>
        <p:txBody>
          <a:bodyPr/>
          <a:lstStyle>
            <a:lvl1pPr>
              <a:defRPr smtClean="0"/>
            </a:lvl1pPr>
          </a:lstStyle>
          <a:p>
            <a:pPr>
              <a:defRPr/>
            </a:pPr>
            <a:fld id="{E2DED85A-3D28-493D-AD34-5D4FC146EDBB}" type="slidenum">
              <a:rPr lang="zh-CN" altLang="en-US"/>
              <a:pPr>
                <a:defRPr/>
              </a:pPr>
              <a:t>‹#›</a:t>
            </a:fld>
            <a:endParaRPr lang="en-US" altLang="zh-CN"/>
          </a:p>
        </p:txBody>
      </p:sp>
    </p:spTree>
    <p:extLst>
      <p:ext uri="{BB962C8B-B14F-4D97-AF65-F5344CB8AC3E}">
        <p14:creationId xmlns:p14="http://schemas.microsoft.com/office/powerpoint/2010/main" val="58180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a:extLst>
              <a:ext uri="{FF2B5EF4-FFF2-40B4-BE49-F238E27FC236}">
                <a16:creationId xmlns:a16="http://schemas.microsoft.com/office/drawing/2014/main" id="{87B8B7F8-6055-4F32-9D2E-9EE2FCEF0601}"/>
              </a:ext>
            </a:extLst>
          </p:cNvPr>
          <p:cNvSpPr>
            <a:spLocks noGrp="1" noChangeArrowheads="1"/>
          </p:cNvSpPr>
          <p:nvPr>
            <p:ph type="sldNum" sz="quarter" idx="10"/>
          </p:nvPr>
        </p:nvSpPr>
        <p:spPr/>
        <p:txBody>
          <a:bodyPr/>
          <a:lstStyle>
            <a:lvl1pPr>
              <a:defRPr smtClean="0"/>
            </a:lvl1pPr>
          </a:lstStyle>
          <a:p>
            <a:pPr>
              <a:defRPr/>
            </a:pPr>
            <a:fld id="{AAC599C8-20CA-4ACB-834D-F7B1AF673550}" type="slidenum">
              <a:rPr lang="zh-CN" altLang="en-US"/>
              <a:pPr>
                <a:defRPr/>
              </a:pPr>
              <a:t>‹#›</a:t>
            </a:fld>
            <a:endParaRPr lang="en-US" altLang="zh-CN"/>
          </a:p>
        </p:txBody>
      </p:sp>
    </p:spTree>
    <p:extLst>
      <p:ext uri="{BB962C8B-B14F-4D97-AF65-F5344CB8AC3E}">
        <p14:creationId xmlns:p14="http://schemas.microsoft.com/office/powerpoint/2010/main" val="3761911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a:extLst>
              <a:ext uri="{FF2B5EF4-FFF2-40B4-BE49-F238E27FC236}">
                <a16:creationId xmlns:a16="http://schemas.microsoft.com/office/drawing/2014/main" id="{D8F349B6-B2B5-4389-BBC7-8DD1182AE44A}"/>
              </a:ext>
            </a:extLst>
          </p:cNvPr>
          <p:cNvSpPr>
            <a:spLocks noGrp="1" noChangeArrowheads="1"/>
          </p:cNvSpPr>
          <p:nvPr>
            <p:ph type="sldNum" sz="quarter" idx="10"/>
          </p:nvPr>
        </p:nvSpPr>
        <p:spPr/>
        <p:txBody>
          <a:bodyPr/>
          <a:lstStyle>
            <a:lvl1pPr>
              <a:defRPr smtClean="0"/>
            </a:lvl1pPr>
          </a:lstStyle>
          <a:p>
            <a:pPr>
              <a:defRPr/>
            </a:pPr>
            <a:fld id="{5358E099-6E82-4971-BB8E-824114019537}" type="slidenum">
              <a:rPr lang="zh-CN" altLang="en-US"/>
              <a:pPr>
                <a:defRPr/>
              </a:pPr>
              <a:t>‹#›</a:t>
            </a:fld>
            <a:endParaRPr lang="en-US" altLang="zh-CN"/>
          </a:p>
        </p:txBody>
      </p:sp>
    </p:spTree>
    <p:extLst>
      <p:ext uri="{BB962C8B-B14F-4D97-AF65-F5344CB8AC3E}">
        <p14:creationId xmlns:p14="http://schemas.microsoft.com/office/powerpoint/2010/main" val="2030825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E690B2F3-6734-48D1-927C-B2E445545A15}"/>
              </a:ext>
            </a:extLst>
          </p:cNvPr>
          <p:cNvSpPr>
            <a:spLocks noGrp="1" noChangeArrowheads="1"/>
          </p:cNvSpPr>
          <p:nvPr>
            <p:ph type="sldNum" sz="quarter" idx="10"/>
          </p:nvPr>
        </p:nvSpPr>
        <p:spPr/>
        <p:txBody>
          <a:bodyPr/>
          <a:lstStyle>
            <a:lvl1pPr>
              <a:defRPr smtClean="0"/>
            </a:lvl1pPr>
          </a:lstStyle>
          <a:p>
            <a:pPr>
              <a:defRPr/>
            </a:pPr>
            <a:fld id="{0D89B63C-AEB5-4369-8ED2-564B47C17922}" type="slidenum">
              <a:rPr lang="zh-CN" altLang="en-US"/>
              <a:pPr>
                <a:defRPr/>
              </a:pPr>
              <a:t>‹#›</a:t>
            </a:fld>
            <a:endParaRPr lang="en-US" altLang="zh-CN"/>
          </a:p>
        </p:txBody>
      </p:sp>
    </p:spTree>
    <p:extLst>
      <p:ext uri="{BB962C8B-B14F-4D97-AF65-F5344CB8AC3E}">
        <p14:creationId xmlns:p14="http://schemas.microsoft.com/office/powerpoint/2010/main" val="1904132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a:extLst>
              <a:ext uri="{FF2B5EF4-FFF2-40B4-BE49-F238E27FC236}">
                <a16:creationId xmlns:a16="http://schemas.microsoft.com/office/drawing/2014/main" id="{7AB03282-5A1E-44F1-A6B0-884F2C2925E8}"/>
              </a:ext>
            </a:extLst>
          </p:cNvPr>
          <p:cNvSpPr>
            <a:spLocks noGrp="1" noChangeArrowheads="1"/>
          </p:cNvSpPr>
          <p:nvPr>
            <p:ph type="sldNum" sz="quarter" idx="10"/>
          </p:nvPr>
        </p:nvSpPr>
        <p:spPr/>
        <p:txBody>
          <a:bodyPr/>
          <a:lstStyle>
            <a:lvl1pPr>
              <a:defRPr smtClean="0"/>
            </a:lvl1pPr>
          </a:lstStyle>
          <a:p>
            <a:pPr>
              <a:defRPr/>
            </a:pPr>
            <a:fld id="{D66D9F23-8450-463C-B461-F721905E788F}" type="slidenum">
              <a:rPr lang="zh-CN" altLang="en-US"/>
              <a:pPr>
                <a:defRPr/>
              </a:pPr>
              <a:t>‹#›</a:t>
            </a:fld>
            <a:endParaRPr lang="en-US" altLang="zh-CN"/>
          </a:p>
        </p:txBody>
      </p:sp>
    </p:spTree>
    <p:extLst>
      <p:ext uri="{BB962C8B-B14F-4D97-AF65-F5344CB8AC3E}">
        <p14:creationId xmlns:p14="http://schemas.microsoft.com/office/powerpoint/2010/main" val="44781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a:extLst>
              <a:ext uri="{FF2B5EF4-FFF2-40B4-BE49-F238E27FC236}">
                <a16:creationId xmlns:a16="http://schemas.microsoft.com/office/drawing/2014/main" id="{BAAE828B-3E6B-4C93-A2BC-5F92797D22EB}"/>
              </a:ext>
            </a:extLst>
          </p:cNvPr>
          <p:cNvSpPr>
            <a:spLocks noGrp="1" noChangeArrowheads="1"/>
          </p:cNvSpPr>
          <p:nvPr>
            <p:ph type="sldNum" sz="quarter" idx="10"/>
          </p:nvPr>
        </p:nvSpPr>
        <p:spPr/>
        <p:txBody>
          <a:bodyPr/>
          <a:lstStyle>
            <a:lvl1pPr>
              <a:defRPr smtClean="0"/>
            </a:lvl1pPr>
          </a:lstStyle>
          <a:p>
            <a:pPr>
              <a:defRPr/>
            </a:pPr>
            <a:fld id="{017F84EF-1B66-4E08-9A57-C4247642D41D}" type="slidenum">
              <a:rPr lang="zh-CN" altLang="en-US"/>
              <a:pPr>
                <a:defRPr/>
              </a:pPr>
              <a:t>‹#›</a:t>
            </a:fld>
            <a:endParaRPr lang="en-US" altLang="zh-CN"/>
          </a:p>
        </p:txBody>
      </p:sp>
    </p:spTree>
    <p:extLst>
      <p:ext uri="{BB962C8B-B14F-4D97-AF65-F5344CB8AC3E}">
        <p14:creationId xmlns:p14="http://schemas.microsoft.com/office/powerpoint/2010/main" val="3563634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png"/><Relationship Id="rId3" Type="http://schemas.openxmlformats.org/officeDocument/2006/relationships/slideLayout" Target="../slideLayouts/slideLayout14.xml"/><Relationship Id="rId21" Type="http://schemas.openxmlformats.org/officeDocument/2006/relationships/image" Target="../media/image5.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oleObject" Target="../embeddings/oleObject3.bin"/><Relationship Id="rId2" Type="http://schemas.openxmlformats.org/officeDocument/2006/relationships/slideLayout" Target="../slideLayouts/slideLayout13.xml"/><Relationship Id="rId16" Type="http://schemas.openxmlformats.org/officeDocument/2006/relationships/image" Target="../media/image2.jpeg"/><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vmlDrawing" Target="../drawings/vmlDrawing3.v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 Id="rId22"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4">
            <a:extLst>
              <a:ext uri="{FF2B5EF4-FFF2-40B4-BE49-F238E27FC236}">
                <a16:creationId xmlns:a16="http://schemas.microsoft.com/office/drawing/2014/main" id="{5DA3F96D-0DBA-4871-8B71-11F99001E5B7}"/>
              </a:ext>
            </a:extLst>
          </p:cNvPr>
          <p:cNvSpPr>
            <a:spLocks noGrp="1" noChangeArrowheads="1"/>
          </p:cNvSpPr>
          <p:nvPr>
            <p:ph type="body" idx="1"/>
          </p:nvPr>
        </p:nvSpPr>
        <p:spPr bwMode="auto">
          <a:xfrm>
            <a:off x="457200" y="1484313"/>
            <a:ext cx="8178800" cy="468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Rectangle 5">
            <a:extLst>
              <a:ext uri="{FF2B5EF4-FFF2-40B4-BE49-F238E27FC236}">
                <a16:creationId xmlns:a16="http://schemas.microsoft.com/office/drawing/2014/main" id="{2C8EBB60-1CCA-4A6E-8F44-23DAF63961D7}"/>
              </a:ext>
            </a:extLst>
          </p:cNvPr>
          <p:cNvSpPr>
            <a:spLocks noGrp="1" noChangeArrowheads="1"/>
          </p:cNvSpPr>
          <p:nvPr>
            <p:ph type="title"/>
          </p:nvPr>
        </p:nvSpPr>
        <p:spPr bwMode="auto">
          <a:xfrm>
            <a:off x="381000" y="358775"/>
            <a:ext cx="8229600" cy="685800"/>
          </a:xfrm>
          <a:prstGeom prst="rect">
            <a:avLst/>
          </a:prstGeom>
          <a:solidFill>
            <a:schemeClr val="tx2"/>
          </a:solidFill>
          <a:ln w="19050">
            <a:solidFill>
              <a:schemeClr val="tx1"/>
            </a:solidFill>
            <a:miter lim="800000"/>
            <a:headEnd/>
            <a:tailEnd/>
          </a:ln>
          <a:effectLst>
            <a:outerShdw dist="107763" dir="2700000" algn="ctr" rotWithShape="0">
              <a:srgbClr val="808080"/>
            </a:outerShdw>
          </a:effectLst>
        </p:spPr>
        <p:txBody>
          <a:bodyPr vert="horz" wrap="square" lIns="91440" tIns="45720" rIns="91440" bIns="45720" numCol="1" anchor="b" anchorCtr="0" compatLnSpc="1">
            <a:prstTxWarp prst="textNoShape">
              <a:avLst/>
            </a:prstTxWarp>
          </a:bodyPr>
          <a:lstStyle/>
          <a:p>
            <a:pPr lvl="0"/>
            <a:r>
              <a:rPr lang="en-US" altLang="zh-CN"/>
              <a:t>Click to edit</a:t>
            </a:r>
          </a:p>
        </p:txBody>
      </p:sp>
      <p:graphicFrame>
        <p:nvGraphicFramePr>
          <p:cNvPr id="1028" name="Object 280">
            <a:extLst>
              <a:ext uri="{FF2B5EF4-FFF2-40B4-BE49-F238E27FC236}">
                <a16:creationId xmlns:a16="http://schemas.microsoft.com/office/drawing/2014/main" id="{865B75F4-1B3B-4931-B50A-197C4ECA6F56}"/>
              </a:ext>
            </a:extLst>
          </p:cNvPr>
          <p:cNvGraphicFramePr>
            <a:graphicFrameLocks noChangeAspect="1"/>
          </p:cNvGraphicFramePr>
          <p:nvPr/>
        </p:nvGraphicFramePr>
        <p:xfrm>
          <a:off x="5886450" y="6267450"/>
          <a:ext cx="3257550" cy="590550"/>
        </p:xfrm>
        <a:graphic>
          <a:graphicData uri="http://schemas.openxmlformats.org/presentationml/2006/ole">
            <mc:AlternateContent xmlns:mc="http://schemas.openxmlformats.org/markup-compatibility/2006">
              <mc:Choice xmlns:v="urn:schemas-microsoft-com:vml" Requires="v">
                <p:oleObj spid="_x0000_s1030" name="位图图像" r:id="rId15" imgW="3258005" imgH="590476" progId="PBrush">
                  <p:embed/>
                </p:oleObj>
              </mc:Choice>
              <mc:Fallback>
                <p:oleObj name="位图图像" r:id="rId15" imgW="3258005" imgH="590476" progId="PBrush">
                  <p:embed/>
                  <p:pic>
                    <p:nvPicPr>
                      <p:cNvPr id="0" name="Object 28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86450" y="6267450"/>
                        <a:ext cx="3257550" cy="590550"/>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66"/>
                            </a:solidFill>
                            <a:miter lim="800000"/>
                            <a:headEnd/>
                            <a:tailEnd/>
                          </a14:hiddenLine>
                        </a:ext>
                      </a:extLst>
                    </p:spPr>
                  </p:pic>
                </p:oleObj>
              </mc:Fallback>
            </mc:AlternateContent>
          </a:graphicData>
        </a:graphic>
      </p:graphicFrame>
      <p:sp>
        <p:nvSpPr>
          <p:cNvPr id="8" name="Rectangle 10">
            <a:extLst>
              <a:ext uri="{FF2B5EF4-FFF2-40B4-BE49-F238E27FC236}">
                <a16:creationId xmlns:a16="http://schemas.microsoft.com/office/drawing/2014/main" id="{DD53F6E9-D217-4C40-B2B3-D69C7E20FD3F}"/>
              </a:ext>
            </a:extLst>
          </p:cNvPr>
          <p:cNvSpPr>
            <a:spLocks noGrp="1" noChangeArrowheads="1"/>
          </p:cNvSpPr>
          <p:nvPr>
            <p:ph type="sldNum" sz="quarter" idx="4"/>
          </p:nvPr>
        </p:nvSpPr>
        <p:spPr>
          <a:xfrm>
            <a:off x="7010400" y="6381750"/>
            <a:ext cx="2133600" cy="260350"/>
          </a:xfrm>
          <a:prstGeom prst="rect">
            <a:avLst/>
          </a:prstGeom>
          <a:ln/>
        </p:spPr>
        <p:txBody>
          <a:bodyPr vert="horz" wrap="square" lIns="91440" tIns="45720" rIns="91440" bIns="45720" numCol="1" anchor="t" anchorCtr="0" compatLnSpc="1">
            <a:prstTxWarp prst="textNoShape">
              <a:avLst/>
            </a:prstTxWarp>
          </a:bodyPr>
          <a:lstStyle>
            <a:lvl1pPr algn="r">
              <a:spcBef>
                <a:spcPct val="20000"/>
              </a:spcBef>
              <a:buClr>
                <a:schemeClr val="accent2"/>
              </a:buClr>
              <a:defRPr sz="1600" smtClean="0">
                <a:latin typeface="微软雅黑" panose="020B0503020204020204" pitchFamily="34" charset="-122"/>
                <a:ea typeface="微软雅黑" panose="020B0503020204020204" pitchFamily="34" charset="-122"/>
              </a:defRPr>
            </a:lvl1pPr>
          </a:lstStyle>
          <a:p>
            <a:pPr>
              <a:defRPr/>
            </a:pPr>
            <a:fld id="{7499641D-33B3-4846-A90D-F2CEE638AFCE}"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hf hdr="0" dt="0"/>
  <p:txStyles>
    <p:titleStyle>
      <a:lvl1pPr algn="ctr" rtl="0" eaLnBrk="0" fontAlgn="base" hangingPunct="0">
        <a:spcBef>
          <a:spcPct val="0"/>
        </a:spcBef>
        <a:spcAft>
          <a:spcPct val="0"/>
        </a:spcAft>
        <a:defRPr kumimoji="1" sz="4000" b="1">
          <a:solidFill>
            <a:schemeClr val="bg1"/>
          </a:solidFill>
          <a:latin typeface="+mj-lt"/>
          <a:ea typeface="+mj-ea"/>
          <a:cs typeface="+mj-cs"/>
        </a:defRPr>
      </a:lvl1pPr>
      <a:lvl2pPr algn="ctr" rtl="0" eaLnBrk="0" fontAlgn="base" hangingPunct="0">
        <a:spcBef>
          <a:spcPct val="0"/>
        </a:spcBef>
        <a:spcAft>
          <a:spcPct val="0"/>
        </a:spcAft>
        <a:defRPr kumimoji="1" sz="4000" b="1">
          <a:solidFill>
            <a:schemeClr val="bg1"/>
          </a:solidFill>
          <a:latin typeface="隶书" pitchFamily="49" charset="-122"/>
          <a:ea typeface="隶书" pitchFamily="49" charset="-122"/>
        </a:defRPr>
      </a:lvl2pPr>
      <a:lvl3pPr algn="ctr" rtl="0" eaLnBrk="0" fontAlgn="base" hangingPunct="0">
        <a:spcBef>
          <a:spcPct val="0"/>
        </a:spcBef>
        <a:spcAft>
          <a:spcPct val="0"/>
        </a:spcAft>
        <a:defRPr kumimoji="1" sz="4000" b="1">
          <a:solidFill>
            <a:schemeClr val="bg1"/>
          </a:solidFill>
          <a:latin typeface="隶书" pitchFamily="49" charset="-122"/>
          <a:ea typeface="隶书" pitchFamily="49" charset="-122"/>
        </a:defRPr>
      </a:lvl3pPr>
      <a:lvl4pPr algn="ctr" rtl="0" eaLnBrk="0" fontAlgn="base" hangingPunct="0">
        <a:spcBef>
          <a:spcPct val="0"/>
        </a:spcBef>
        <a:spcAft>
          <a:spcPct val="0"/>
        </a:spcAft>
        <a:defRPr kumimoji="1" sz="4000" b="1">
          <a:solidFill>
            <a:schemeClr val="bg1"/>
          </a:solidFill>
          <a:latin typeface="隶书" pitchFamily="49" charset="-122"/>
          <a:ea typeface="隶书" pitchFamily="49" charset="-122"/>
        </a:defRPr>
      </a:lvl4pPr>
      <a:lvl5pPr algn="ctr" rtl="0" eaLnBrk="0" fontAlgn="base" hangingPunct="0">
        <a:spcBef>
          <a:spcPct val="0"/>
        </a:spcBef>
        <a:spcAft>
          <a:spcPct val="0"/>
        </a:spcAft>
        <a:defRPr kumimoji="1" sz="4000" b="1">
          <a:solidFill>
            <a:schemeClr val="bg1"/>
          </a:solidFill>
          <a:latin typeface="隶书" pitchFamily="49" charset="-122"/>
          <a:ea typeface="隶书" pitchFamily="49" charset="-122"/>
        </a:defRPr>
      </a:lvl5pPr>
      <a:lvl6pPr marL="457200" algn="ctr" rtl="0" eaLnBrk="0" fontAlgn="base" hangingPunct="0">
        <a:spcBef>
          <a:spcPct val="0"/>
        </a:spcBef>
        <a:spcAft>
          <a:spcPct val="0"/>
        </a:spcAft>
        <a:defRPr kumimoji="1" sz="4000" b="1">
          <a:solidFill>
            <a:schemeClr val="bg1"/>
          </a:solidFill>
          <a:latin typeface="隶书" pitchFamily="49" charset="-122"/>
          <a:ea typeface="隶书" pitchFamily="49" charset="-122"/>
        </a:defRPr>
      </a:lvl6pPr>
      <a:lvl7pPr marL="914400" algn="ctr" rtl="0" eaLnBrk="0" fontAlgn="base" hangingPunct="0">
        <a:spcBef>
          <a:spcPct val="0"/>
        </a:spcBef>
        <a:spcAft>
          <a:spcPct val="0"/>
        </a:spcAft>
        <a:defRPr kumimoji="1" sz="4000" b="1">
          <a:solidFill>
            <a:schemeClr val="bg1"/>
          </a:solidFill>
          <a:latin typeface="隶书" pitchFamily="49" charset="-122"/>
          <a:ea typeface="隶书" pitchFamily="49" charset="-122"/>
        </a:defRPr>
      </a:lvl7pPr>
      <a:lvl8pPr marL="1371600" algn="ctr" rtl="0" eaLnBrk="0" fontAlgn="base" hangingPunct="0">
        <a:spcBef>
          <a:spcPct val="0"/>
        </a:spcBef>
        <a:spcAft>
          <a:spcPct val="0"/>
        </a:spcAft>
        <a:defRPr kumimoji="1" sz="4000" b="1">
          <a:solidFill>
            <a:schemeClr val="bg1"/>
          </a:solidFill>
          <a:latin typeface="隶书" pitchFamily="49" charset="-122"/>
          <a:ea typeface="隶书" pitchFamily="49" charset="-122"/>
        </a:defRPr>
      </a:lvl8pPr>
      <a:lvl9pPr marL="1828800" algn="ctr" rtl="0" eaLnBrk="0" fontAlgn="base" hangingPunct="0">
        <a:spcBef>
          <a:spcPct val="0"/>
        </a:spcBef>
        <a:spcAft>
          <a:spcPct val="0"/>
        </a:spcAft>
        <a:defRPr kumimoji="1" sz="4000" b="1">
          <a:solidFill>
            <a:schemeClr val="bg1"/>
          </a:solidFill>
          <a:latin typeface="隶书" pitchFamily="49" charset="-122"/>
          <a:ea typeface="隶书" pitchFamily="49" charset="-122"/>
        </a:defRPr>
      </a:lvl9pPr>
    </p:titleStyle>
    <p:bodyStyle>
      <a:lvl1pPr marL="457200" indent="-457200" algn="l" rtl="0" eaLnBrk="0" fontAlgn="base" hangingPunct="0">
        <a:lnSpc>
          <a:spcPct val="120000"/>
        </a:lnSpc>
        <a:spcBef>
          <a:spcPct val="20000"/>
        </a:spcBef>
        <a:spcAft>
          <a:spcPct val="0"/>
        </a:spcAft>
        <a:buClr>
          <a:schemeClr val="accent2"/>
        </a:buClr>
        <a:buFont typeface="Wingdings" panose="05000000000000000000" pitchFamily="2" charset="2"/>
        <a:buChar char="p"/>
        <a:defRPr kumimoji="1" sz="3200" b="1">
          <a:solidFill>
            <a:schemeClr val="tx1"/>
          </a:solidFill>
          <a:latin typeface="+mn-lt"/>
          <a:ea typeface="+mn-ea"/>
          <a:cs typeface="+mn-cs"/>
        </a:defRPr>
      </a:lvl1pPr>
      <a:lvl2pPr marL="990600" indent="-354013" algn="l" rtl="0" eaLnBrk="0" fontAlgn="base" hangingPunct="0">
        <a:lnSpc>
          <a:spcPct val="120000"/>
        </a:lnSpc>
        <a:spcBef>
          <a:spcPct val="20000"/>
        </a:spcBef>
        <a:spcAft>
          <a:spcPct val="0"/>
        </a:spcAft>
        <a:buClr>
          <a:schemeClr val="folHlink"/>
        </a:buClr>
        <a:buFont typeface="Wingdings" panose="05000000000000000000" pitchFamily="2" charset="2"/>
        <a:buBlip>
          <a:blip r:embed="rId17"/>
        </a:buBlip>
        <a:defRPr kumimoji="1" sz="2800" b="1">
          <a:solidFill>
            <a:schemeClr val="tx1"/>
          </a:solidFill>
          <a:latin typeface="楷体_GB2312" pitchFamily="49" charset="-122"/>
          <a:ea typeface="楷体_GB2312" pitchFamily="49" charset="-122"/>
          <a:cs typeface="楷体_GB2312"/>
        </a:defRPr>
      </a:lvl2pPr>
      <a:lvl3pPr marL="1619250" indent="-354013" algn="l" rtl="0" eaLnBrk="0" fontAlgn="base" hangingPunct="0">
        <a:lnSpc>
          <a:spcPct val="120000"/>
        </a:lnSpc>
        <a:spcBef>
          <a:spcPct val="20000"/>
        </a:spcBef>
        <a:spcAft>
          <a:spcPct val="0"/>
        </a:spcAft>
        <a:buClr>
          <a:schemeClr val="accent2"/>
        </a:buClr>
        <a:buBlip>
          <a:blip r:embed="rId18"/>
        </a:buBlip>
        <a:defRPr kumimoji="1" sz="2400" b="1">
          <a:solidFill>
            <a:schemeClr val="tx1"/>
          </a:solidFill>
          <a:latin typeface="+mn-lt"/>
          <a:ea typeface="+mn-ea"/>
          <a:cs typeface="楷体_GB2312"/>
        </a:defRPr>
      </a:lvl3pPr>
      <a:lvl4pPr marL="2152650" indent="-315913" algn="l" rtl="0" eaLnBrk="0" fontAlgn="base" hangingPunct="0">
        <a:lnSpc>
          <a:spcPct val="120000"/>
        </a:lnSpc>
        <a:spcBef>
          <a:spcPct val="20000"/>
        </a:spcBef>
        <a:spcAft>
          <a:spcPct val="0"/>
        </a:spcAft>
        <a:buClr>
          <a:schemeClr val="accent2"/>
        </a:buClr>
        <a:buBlip>
          <a:blip r:embed="rId19"/>
        </a:buBlip>
        <a:defRPr kumimoji="1" sz="2000" b="1">
          <a:solidFill>
            <a:schemeClr val="tx1"/>
          </a:solidFill>
          <a:latin typeface="+mn-lt"/>
          <a:ea typeface="+mn-ea"/>
          <a:cs typeface="楷体_GB2312"/>
        </a:defRPr>
      </a:lvl4pPr>
      <a:lvl5pPr marL="2609850" indent="-269875" algn="l" rtl="0" eaLnBrk="0" fontAlgn="base" hangingPunct="0">
        <a:lnSpc>
          <a:spcPct val="120000"/>
        </a:lnSpc>
        <a:spcBef>
          <a:spcPct val="20000"/>
        </a:spcBef>
        <a:spcAft>
          <a:spcPct val="0"/>
        </a:spcAft>
        <a:buClr>
          <a:schemeClr val="accent2"/>
        </a:buClr>
        <a:buBlip>
          <a:blip r:embed="rId20"/>
        </a:buBlip>
        <a:defRPr kumimoji="1" sz="2000" b="1">
          <a:solidFill>
            <a:schemeClr val="tx1"/>
          </a:solidFill>
          <a:latin typeface="+mn-lt"/>
          <a:ea typeface="+mn-ea"/>
          <a:cs typeface="楷体_GB2312"/>
        </a:defRPr>
      </a:lvl5pPr>
      <a:lvl6pPr marL="3067050" indent="-269875" algn="l" rtl="0" eaLnBrk="0" fontAlgn="base" hangingPunct="0">
        <a:lnSpc>
          <a:spcPct val="120000"/>
        </a:lnSpc>
        <a:spcBef>
          <a:spcPct val="20000"/>
        </a:spcBef>
        <a:spcAft>
          <a:spcPct val="0"/>
        </a:spcAft>
        <a:buClr>
          <a:schemeClr val="accent2"/>
        </a:buClr>
        <a:buBlip>
          <a:blip r:embed="rId20"/>
        </a:buBlip>
        <a:defRPr kumimoji="1" b="1">
          <a:solidFill>
            <a:schemeClr val="tx1"/>
          </a:solidFill>
          <a:latin typeface="+mn-lt"/>
          <a:ea typeface="+mn-ea"/>
        </a:defRPr>
      </a:lvl6pPr>
      <a:lvl7pPr marL="3524250" indent="-269875" algn="l" rtl="0" eaLnBrk="0" fontAlgn="base" hangingPunct="0">
        <a:lnSpc>
          <a:spcPct val="120000"/>
        </a:lnSpc>
        <a:spcBef>
          <a:spcPct val="20000"/>
        </a:spcBef>
        <a:spcAft>
          <a:spcPct val="0"/>
        </a:spcAft>
        <a:buClr>
          <a:schemeClr val="accent2"/>
        </a:buClr>
        <a:buBlip>
          <a:blip r:embed="rId20"/>
        </a:buBlip>
        <a:defRPr kumimoji="1" b="1">
          <a:solidFill>
            <a:schemeClr val="tx1"/>
          </a:solidFill>
          <a:latin typeface="+mn-lt"/>
          <a:ea typeface="+mn-ea"/>
        </a:defRPr>
      </a:lvl7pPr>
      <a:lvl8pPr marL="3981450" indent="-269875" algn="l" rtl="0" eaLnBrk="0" fontAlgn="base" hangingPunct="0">
        <a:lnSpc>
          <a:spcPct val="120000"/>
        </a:lnSpc>
        <a:spcBef>
          <a:spcPct val="20000"/>
        </a:spcBef>
        <a:spcAft>
          <a:spcPct val="0"/>
        </a:spcAft>
        <a:buClr>
          <a:schemeClr val="accent2"/>
        </a:buClr>
        <a:buBlip>
          <a:blip r:embed="rId20"/>
        </a:buBlip>
        <a:defRPr kumimoji="1" b="1">
          <a:solidFill>
            <a:schemeClr val="tx1"/>
          </a:solidFill>
          <a:latin typeface="+mn-lt"/>
          <a:ea typeface="+mn-ea"/>
        </a:defRPr>
      </a:lvl8pPr>
      <a:lvl9pPr marL="4438650" indent="-269875" algn="l" rtl="0" eaLnBrk="0" fontAlgn="base" hangingPunct="0">
        <a:lnSpc>
          <a:spcPct val="120000"/>
        </a:lnSpc>
        <a:spcBef>
          <a:spcPct val="20000"/>
        </a:spcBef>
        <a:spcAft>
          <a:spcPct val="0"/>
        </a:spcAft>
        <a:buClr>
          <a:schemeClr val="accent2"/>
        </a:buClr>
        <a:buBlip>
          <a:blip r:embed="rId20"/>
        </a:buBlip>
        <a:defRPr kumimoji="1"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2050" name="Rectangle 4">
            <a:extLst>
              <a:ext uri="{FF2B5EF4-FFF2-40B4-BE49-F238E27FC236}">
                <a16:creationId xmlns:a16="http://schemas.microsoft.com/office/drawing/2014/main" id="{D85A52AF-D485-4674-BC2C-A77487D457E9}"/>
              </a:ext>
            </a:extLst>
          </p:cNvPr>
          <p:cNvSpPr>
            <a:spLocks noGrp="1" noChangeArrowheads="1"/>
          </p:cNvSpPr>
          <p:nvPr>
            <p:ph type="body" idx="1"/>
          </p:nvPr>
        </p:nvSpPr>
        <p:spPr bwMode="auto">
          <a:xfrm>
            <a:off x="457200" y="1484313"/>
            <a:ext cx="8178800" cy="468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1" name="Rectangle 5">
            <a:extLst>
              <a:ext uri="{FF2B5EF4-FFF2-40B4-BE49-F238E27FC236}">
                <a16:creationId xmlns:a16="http://schemas.microsoft.com/office/drawing/2014/main" id="{B4006EB7-40CB-41A9-B0F2-D010E8503C41}"/>
              </a:ext>
            </a:extLst>
          </p:cNvPr>
          <p:cNvSpPr>
            <a:spLocks noGrp="1" noChangeArrowheads="1"/>
          </p:cNvSpPr>
          <p:nvPr>
            <p:ph type="title"/>
          </p:nvPr>
        </p:nvSpPr>
        <p:spPr bwMode="auto">
          <a:xfrm>
            <a:off x="381000" y="358775"/>
            <a:ext cx="8229600" cy="685800"/>
          </a:xfrm>
          <a:prstGeom prst="rect">
            <a:avLst/>
          </a:prstGeom>
          <a:solidFill>
            <a:schemeClr val="tx2"/>
          </a:solidFill>
          <a:ln w="19050">
            <a:solidFill>
              <a:schemeClr val="tx1"/>
            </a:solidFill>
            <a:miter lim="800000"/>
            <a:headEnd/>
            <a:tailEnd/>
          </a:ln>
          <a:effectLst>
            <a:outerShdw dist="107763" dir="2700000" algn="ctr" rotWithShape="0">
              <a:srgbClr val="808080"/>
            </a:outerShdw>
          </a:effectLst>
        </p:spPr>
        <p:txBody>
          <a:bodyPr vert="horz" wrap="square" lIns="91440" tIns="45720" rIns="91440" bIns="45720" numCol="1" anchor="b" anchorCtr="0" compatLnSpc="1">
            <a:prstTxWarp prst="textNoShape">
              <a:avLst/>
            </a:prstTxWarp>
          </a:bodyPr>
          <a:lstStyle/>
          <a:p>
            <a:pPr lvl="0"/>
            <a:r>
              <a:rPr lang="en-US" altLang="zh-CN"/>
              <a:t>Click to edit</a:t>
            </a:r>
          </a:p>
        </p:txBody>
      </p:sp>
      <p:graphicFrame>
        <p:nvGraphicFramePr>
          <p:cNvPr id="2052" name="Object 144">
            <a:extLst>
              <a:ext uri="{FF2B5EF4-FFF2-40B4-BE49-F238E27FC236}">
                <a16:creationId xmlns:a16="http://schemas.microsoft.com/office/drawing/2014/main" id="{B43CE327-5CF7-4A7D-9F33-CCDC008A4863}"/>
              </a:ext>
            </a:extLst>
          </p:cNvPr>
          <p:cNvGraphicFramePr>
            <a:graphicFrameLocks noChangeAspect="1"/>
          </p:cNvGraphicFramePr>
          <p:nvPr/>
        </p:nvGraphicFramePr>
        <p:xfrm>
          <a:off x="5886450" y="6267450"/>
          <a:ext cx="3257550" cy="590550"/>
        </p:xfrm>
        <a:graphic>
          <a:graphicData uri="http://schemas.openxmlformats.org/presentationml/2006/ole">
            <mc:AlternateContent xmlns:mc="http://schemas.openxmlformats.org/markup-compatibility/2006">
              <mc:Choice xmlns:v="urn:schemas-microsoft-com:vml" Requires="v">
                <p:oleObj spid="_x0000_s2054" name="位图图像" r:id="rId17" imgW="3258005" imgH="590476" progId="PBrush">
                  <p:embed/>
                </p:oleObj>
              </mc:Choice>
              <mc:Fallback>
                <p:oleObj name="位图图像" r:id="rId17" imgW="3258005" imgH="590476" progId="PBrush">
                  <p:embed/>
                  <p:pic>
                    <p:nvPicPr>
                      <p:cNvPr id="0" name="Object 14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886450" y="6267450"/>
                        <a:ext cx="3257550" cy="590550"/>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66"/>
                            </a:solidFill>
                            <a:miter lim="800000"/>
                            <a:headEnd/>
                            <a:tailEnd/>
                          </a14:hiddenLine>
                        </a:ext>
                      </a:extLst>
                    </p:spPr>
                  </p:pic>
                </p:oleObj>
              </mc:Fallback>
            </mc:AlternateContent>
          </a:graphicData>
        </a:graphic>
      </p:graphicFrame>
      <p:sp>
        <p:nvSpPr>
          <p:cNvPr id="109578" name="Rectangle 10">
            <a:extLst>
              <a:ext uri="{FF2B5EF4-FFF2-40B4-BE49-F238E27FC236}">
                <a16:creationId xmlns:a16="http://schemas.microsoft.com/office/drawing/2014/main" id="{BA0DCEF8-B6E2-4943-B80E-BAC860896E68}"/>
              </a:ext>
            </a:extLst>
          </p:cNvPr>
          <p:cNvSpPr>
            <a:spLocks noGrp="1" noChangeArrowheads="1"/>
          </p:cNvSpPr>
          <p:nvPr>
            <p:ph type="sldNum" sz="quarter" idx="4"/>
          </p:nvPr>
        </p:nvSpPr>
        <p:spPr bwMode="auto">
          <a:xfrm>
            <a:off x="6875463" y="6381750"/>
            <a:ext cx="2133600"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smtClean="0">
                <a:solidFill>
                  <a:srgbClr val="000066"/>
                </a:solidFill>
                <a:latin typeface="Times New Roman" panose="02020603050405020304" pitchFamily="18" charset="0"/>
              </a:defRPr>
            </a:lvl1pPr>
          </a:lstStyle>
          <a:p>
            <a:pPr>
              <a:defRPr/>
            </a:pPr>
            <a:fld id="{8F42376A-3FE7-4B2E-A082-6D3B21C7EBA9}"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Lst>
  <p:hf hdr="0" ftr="0" dt="0"/>
  <p:txStyles>
    <p:titleStyle>
      <a:lvl1pPr algn="ctr" rtl="0" eaLnBrk="0" fontAlgn="base" hangingPunct="0">
        <a:spcBef>
          <a:spcPct val="0"/>
        </a:spcBef>
        <a:spcAft>
          <a:spcPct val="0"/>
        </a:spcAft>
        <a:defRPr kumimoji="1" sz="4000" b="1">
          <a:solidFill>
            <a:schemeClr val="bg1"/>
          </a:solidFill>
          <a:latin typeface="+mj-lt"/>
          <a:ea typeface="+mj-ea"/>
          <a:cs typeface="+mj-cs"/>
        </a:defRPr>
      </a:lvl1pPr>
      <a:lvl2pPr algn="ctr" rtl="0" eaLnBrk="0" fontAlgn="base" hangingPunct="0">
        <a:spcBef>
          <a:spcPct val="0"/>
        </a:spcBef>
        <a:spcAft>
          <a:spcPct val="0"/>
        </a:spcAft>
        <a:defRPr kumimoji="1" sz="4000" b="1">
          <a:solidFill>
            <a:schemeClr val="bg1"/>
          </a:solidFill>
          <a:latin typeface="隶书" pitchFamily="49" charset="-122"/>
          <a:ea typeface="隶书" pitchFamily="49" charset="-122"/>
        </a:defRPr>
      </a:lvl2pPr>
      <a:lvl3pPr algn="ctr" rtl="0" eaLnBrk="0" fontAlgn="base" hangingPunct="0">
        <a:spcBef>
          <a:spcPct val="0"/>
        </a:spcBef>
        <a:spcAft>
          <a:spcPct val="0"/>
        </a:spcAft>
        <a:defRPr kumimoji="1" sz="4000" b="1">
          <a:solidFill>
            <a:schemeClr val="bg1"/>
          </a:solidFill>
          <a:latin typeface="隶书" pitchFamily="49" charset="-122"/>
          <a:ea typeface="隶书" pitchFamily="49" charset="-122"/>
        </a:defRPr>
      </a:lvl3pPr>
      <a:lvl4pPr algn="ctr" rtl="0" eaLnBrk="0" fontAlgn="base" hangingPunct="0">
        <a:spcBef>
          <a:spcPct val="0"/>
        </a:spcBef>
        <a:spcAft>
          <a:spcPct val="0"/>
        </a:spcAft>
        <a:defRPr kumimoji="1" sz="4000" b="1">
          <a:solidFill>
            <a:schemeClr val="bg1"/>
          </a:solidFill>
          <a:latin typeface="隶书" pitchFamily="49" charset="-122"/>
          <a:ea typeface="隶书" pitchFamily="49" charset="-122"/>
        </a:defRPr>
      </a:lvl4pPr>
      <a:lvl5pPr algn="ctr" rtl="0" eaLnBrk="0" fontAlgn="base" hangingPunct="0">
        <a:spcBef>
          <a:spcPct val="0"/>
        </a:spcBef>
        <a:spcAft>
          <a:spcPct val="0"/>
        </a:spcAft>
        <a:defRPr kumimoji="1" sz="4000" b="1">
          <a:solidFill>
            <a:schemeClr val="bg1"/>
          </a:solidFill>
          <a:latin typeface="隶书" pitchFamily="49" charset="-122"/>
          <a:ea typeface="隶书" pitchFamily="49" charset="-122"/>
        </a:defRPr>
      </a:lvl5pPr>
      <a:lvl6pPr marL="457200" algn="ctr" rtl="0" eaLnBrk="0" fontAlgn="base" hangingPunct="0">
        <a:spcBef>
          <a:spcPct val="0"/>
        </a:spcBef>
        <a:spcAft>
          <a:spcPct val="0"/>
        </a:spcAft>
        <a:defRPr kumimoji="1" sz="4000" b="1">
          <a:solidFill>
            <a:schemeClr val="bg1"/>
          </a:solidFill>
          <a:latin typeface="隶书" pitchFamily="49" charset="-122"/>
          <a:ea typeface="隶书" pitchFamily="49" charset="-122"/>
        </a:defRPr>
      </a:lvl6pPr>
      <a:lvl7pPr marL="914400" algn="ctr" rtl="0" eaLnBrk="0" fontAlgn="base" hangingPunct="0">
        <a:spcBef>
          <a:spcPct val="0"/>
        </a:spcBef>
        <a:spcAft>
          <a:spcPct val="0"/>
        </a:spcAft>
        <a:defRPr kumimoji="1" sz="4000" b="1">
          <a:solidFill>
            <a:schemeClr val="bg1"/>
          </a:solidFill>
          <a:latin typeface="隶书" pitchFamily="49" charset="-122"/>
          <a:ea typeface="隶书" pitchFamily="49" charset="-122"/>
        </a:defRPr>
      </a:lvl7pPr>
      <a:lvl8pPr marL="1371600" algn="ctr" rtl="0" eaLnBrk="0" fontAlgn="base" hangingPunct="0">
        <a:spcBef>
          <a:spcPct val="0"/>
        </a:spcBef>
        <a:spcAft>
          <a:spcPct val="0"/>
        </a:spcAft>
        <a:defRPr kumimoji="1" sz="4000" b="1">
          <a:solidFill>
            <a:schemeClr val="bg1"/>
          </a:solidFill>
          <a:latin typeface="隶书" pitchFamily="49" charset="-122"/>
          <a:ea typeface="隶书" pitchFamily="49" charset="-122"/>
        </a:defRPr>
      </a:lvl8pPr>
      <a:lvl9pPr marL="1828800" algn="ctr" rtl="0" eaLnBrk="0" fontAlgn="base" hangingPunct="0">
        <a:spcBef>
          <a:spcPct val="0"/>
        </a:spcBef>
        <a:spcAft>
          <a:spcPct val="0"/>
        </a:spcAft>
        <a:defRPr kumimoji="1" sz="4000" b="1">
          <a:solidFill>
            <a:schemeClr val="bg1"/>
          </a:solidFill>
          <a:latin typeface="隶书" pitchFamily="49" charset="-122"/>
          <a:ea typeface="隶书" pitchFamily="49" charset="-122"/>
        </a:defRPr>
      </a:lvl9pPr>
    </p:titleStyle>
    <p:bodyStyle>
      <a:lvl1pPr marL="457200" indent="-457200" algn="l" rtl="0" eaLnBrk="0" fontAlgn="base" hangingPunct="0">
        <a:lnSpc>
          <a:spcPct val="120000"/>
        </a:lnSpc>
        <a:spcBef>
          <a:spcPct val="20000"/>
        </a:spcBef>
        <a:spcAft>
          <a:spcPct val="0"/>
        </a:spcAft>
        <a:buClr>
          <a:schemeClr val="accent2"/>
        </a:buClr>
        <a:buFont typeface="Wingdings" panose="05000000000000000000" pitchFamily="2" charset="2"/>
        <a:buChar char="p"/>
        <a:defRPr kumimoji="1" sz="3200" b="1">
          <a:solidFill>
            <a:schemeClr val="tx1"/>
          </a:solidFill>
          <a:latin typeface="+mn-lt"/>
          <a:ea typeface="+mn-ea"/>
          <a:cs typeface="+mn-cs"/>
        </a:defRPr>
      </a:lvl1pPr>
      <a:lvl2pPr marL="990600" indent="-354013" algn="l" rtl="0" eaLnBrk="0" fontAlgn="base" hangingPunct="0">
        <a:lnSpc>
          <a:spcPct val="120000"/>
        </a:lnSpc>
        <a:spcBef>
          <a:spcPct val="20000"/>
        </a:spcBef>
        <a:spcAft>
          <a:spcPct val="0"/>
        </a:spcAft>
        <a:buClr>
          <a:schemeClr val="folHlink"/>
        </a:buClr>
        <a:buFont typeface="Wingdings" panose="05000000000000000000" pitchFamily="2" charset="2"/>
        <a:buBlip>
          <a:blip r:embed="rId19"/>
        </a:buBlip>
        <a:defRPr kumimoji="1" sz="2800" b="1">
          <a:solidFill>
            <a:schemeClr val="tx1"/>
          </a:solidFill>
          <a:latin typeface="楷体_GB2312" pitchFamily="49" charset="-122"/>
          <a:ea typeface="楷体_GB2312" pitchFamily="49" charset="-122"/>
          <a:cs typeface="楷体_GB2312"/>
        </a:defRPr>
      </a:lvl2pPr>
      <a:lvl3pPr marL="1619250" indent="-354013" algn="l" rtl="0" eaLnBrk="0" fontAlgn="base" hangingPunct="0">
        <a:lnSpc>
          <a:spcPct val="120000"/>
        </a:lnSpc>
        <a:spcBef>
          <a:spcPct val="20000"/>
        </a:spcBef>
        <a:spcAft>
          <a:spcPct val="0"/>
        </a:spcAft>
        <a:buClr>
          <a:schemeClr val="accent2"/>
        </a:buClr>
        <a:buBlip>
          <a:blip r:embed="rId20"/>
        </a:buBlip>
        <a:defRPr kumimoji="1" sz="2400" b="1">
          <a:solidFill>
            <a:schemeClr val="tx1"/>
          </a:solidFill>
          <a:latin typeface="+mn-lt"/>
          <a:ea typeface="+mn-ea"/>
          <a:cs typeface="楷体_GB2312"/>
        </a:defRPr>
      </a:lvl3pPr>
      <a:lvl4pPr marL="2152650" indent="-315913" algn="l" rtl="0" eaLnBrk="0" fontAlgn="base" hangingPunct="0">
        <a:lnSpc>
          <a:spcPct val="120000"/>
        </a:lnSpc>
        <a:spcBef>
          <a:spcPct val="20000"/>
        </a:spcBef>
        <a:spcAft>
          <a:spcPct val="0"/>
        </a:spcAft>
        <a:buClr>
          <a:schemeClr val="accent2"/>
        </a:buClr>
        <a:buBlip>
          <a:blip r:embed="rId21"/>
        </a:buBlip>
        <a:defRPr kumimoji="1" sz="2000" b="1">
          <a:solidFill>
            <a:schemeClr val="tx1"/>
          </a:solidFill>
          <a:latin typeface="+mn-lt"/>
          <a:ea typeface="+mn-ea"/>
          <a:cs typeface="楷体_GB2312"/>
        </a:defRPr>
      </a:lvl4pPr>
      <a:lvl5pPr marL="2609850" indent="-269875" algn="l" rtl="0" eaLnBrk="0" fontAlgn="base" hangingPunct="0">
        <a:lnSpc>
          <a:spcPct val="120000"/>
        </a:lnSpc>
        <a:spcBef>
          <a:spcPct val="20000"/>
        </a:spcBef>
        <a:spcAft>
          <a:spcPct val="0"/>
        </a:spcAft>
        <a:buClr>
          <a:schemeClr val="accent2"/>
        </a:buClr>
        <a:buBlip>
          <a:blip r:embed="rId22"/>
        </a:buBlip>
        <a:defRPr kumimoji="1" sz="2000" b="1">
          <a:solidFill>
            <a:schemeClr val="tx1"/>
          </a:solidFill>
          <a:latin typeface="+mn-lt"/>
          <a:ea typeface="+mn-ea"/>
          <a:cs typeface="楷体_GB2312"/>
        </a:defRPr>
      </a:lvl5pPr>
      <a:lvl6pPr marL="3067050" indent="-269875" algn="l" rtl="0" eaLnBrk="0" fontAlgn="base" hangingPunct="0">
        <a:lnSpc>
          <a:spcPct val="120000"/>
        </a:lnSpc>
        <a:spcBef>
          <a:spcPct val="20000"/>
        </a:spcBef>
        <a:spcAft>
          <a:spcPct val="0"/>
        </a:spcAft>
        <a:buClr>
          <a:schemeClr val="accent2"/>
        </a:buClr>
        <a:buBlip>
          <a:blip r:embed="rId22"/>
        </a:buBlip>
        <a:defRPr kumimoji="1" b="1">
          <a:solidFill>
            <a:schemeClr val="tx1"/>
          </a:solidFill>
          <a:latin typeface="+mn-lt"/>
          <a:ea typeface="+mn-ea"/>
        </a:defRPr>
      </a:lvl6pPr>
      <a:lvl7pPr marL="3524250" indent="-269875" algn="l" rtl="0" eaLnBrk="0" fontAlgn="base" hangingPunct="0">
        <a:lnSpc>
          <a:spcPct val="120000"/>
        </a:lnSpc>
        <a:spcBef>
          <a:spcPct val="20000"/>
        </a:spcBef>
        <a:spcAft>
          <a:spcPct val="0"/>
        </a:spcAft>
        <a:buClr>
          <a:schemeClr val="accent2"/>
        </a:buClr>
        <a:buBlip>
          <a:blip r:embed="rId22"/>
        </a:buBlip>
        <a:defRPr kumimoji="1" b="1">
          <a:solidFill>
            <a:schemeClr val="tx1"/>
          </a:solidFill>
          <a:latin typeface="+mn-lt"/>
          <a:ea typeface="+mn-ea"/>
        </a:defRPr>
      </a:lvl7pPr>
      <a:lvl8pPr marL="3981450" indent="-269875" algn="l" rtl="0" eaLnBrk="0" fontAlgn="base" hangingPunct="0">
        <a:lnSpc>
          <a:spcPct val="120000"/>
        </a:lnSpc>
        <a:spcBef>
          <a:spcPct val="20000"/>
        </a:spcBef>
        <a:spcAft>
          <a:spcPct val="0"/>
        </a:spcAft>
        <a:buClr>
          <a:schemeClr val="accent2"/>
        </a:buClr>
        <a:buBlip>
          <a:blip r:embed="rId22"/>
        </a:buBlip>
        <a:defRPr kumimoji="1" b="1">
          <a:solidFill>
            <a:schemeClr val="tx1"/>
          </a:solidFill>
          <a:latin typeface="+mn-lt"/>
          <a:ea typeface="+mn-ea"/>
        </a:defRPr>
      </a:lvl8pPr>
      <a:lvl9pPr marL="4438650" indent="-269875" algn="l" rtl="0" eaLnBrk="0" fontAlgn="base" hangingPunct="0">
        <a:lnSpc>
          <a:spcPct val="120000"/>
        </a:lnSpc>
        <a:spcBef>
          <a:spcPct val="20000"/>
        </a:spcBef>
        <a:spcAft>
          <a:spcPct val="0"/>
        </a:spcAft>
        <a:buClr>
          <a:schemeClr val="accent2"/>
        </a:buClr>
        <a:buBlip>
          <a:blip r:embed="rId22"/>
        </a:buBlip>
        <a:defRPr kumimoji="1"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wmf"/><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wmf"/><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notesSlide" Target="../notesSlides/notesSlide11.xml"/><Relationship Id="rId7" Type="http://schemas.openxmlformats.org/officeDocument/2006/relationships/image" Target="../media/image6.png"/><Relationship Id="rId2" Type="http://schemas.openxmlformats.org/officeDocument/2006/relationships/slideLayout" Target="../slideLayouts/slideLayout24.xml"/><Relationship Id="rId1" Type="http://schemas.openxmlformats.org/officeDocument/2006/relationships/vmlDrawing" Target="../drawings/vmlDrawing17.v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2.wmf"/><Relationship Id="rId4" Type="http://schemas.openxmlformats.org/officeDocument/2006/relationships/image" Target="../media/image3.png"/><Relationship Id="rId9" Type="http://schemas.openxmlformats.org/officeDocument/2006/relationships/oleObject" Target="../embeddings/oleObject17.bin"/></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3.png"/><Relationship Id="rId7" Type="http://schemas.openxmlformats.org/officeDocument/2006/relationships/oleObject" Target="../embeddings/oleObject18.bin"/><Relationship Id="rId2" Type="http://schemas.openxmlformats.org/officeDocument/2006/relationships/slideLayout" Target="../slideLayouts/slideLayout13.xml"/><Relationship Id="rId1" Type="http://schemas.openxmlformats.org/officeDocument/2006/relationships/vmlDrawing" Target="../drawings/vmlDrawing18.v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png"/><Relationship Id="rId7" Type="http://schemas.openxmlformats.org/officeDocument/2006/relationships/image" Target="../media/image7.wmf"/><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wmf"/></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6.png"/><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3.png"/><Relationship Id="rId7" Type="http://schemas.openxmlformats.org/officeDocument/2006/relationships/oleObject" Target="../embeddings/oleObject19.bin"/><Relationship Id="rId2" Type="http://schemas.openxmlformats.org/officeDocument/2006/relationships/slideLayout" Target="../slideLayouts/slideLayout13.xml"/><Relationship Id="rId1" Type="http://schemas.openxmlformats.org/officeDocument/2006/relationships/vmlDrawing" Target="../drawings/vmlDrawing19.v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3.png"/><Relationship Id="rId7" Type="http://schemas.openxmlformats.org/officeDocument/2006/relationships/oleObject" Target="../embeddings/oleObject20.bin"/><Relationship Id="rId2" Type="http://schemas.openxmlformats.org/officeDocument/2006/relationships/slideLayout" Target="../slideLayouts/slideLayout13.xml"/><Relationship Id="rId1" Type="http://schemas.openxmlformats.org/officeDocument/2006/relationships/vmlDrawing" Target="../drawings/vmlDrawing20.v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wmf"/><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1FF9CA68-FBD7-42D5-8113-34D6E209E444}"/>
              </a:ext>
            </a:extLst>
          </p:cNvPr>
          <p:cNvSpPr>
            <a:spLocks noGrp="1" noChangeArrowheads="1"/>
          </p:cNvSpPr>
          <p:nvPr>
            <p:ph type="ctrTitle"/>
          </p:nvPr>
        </p:nvSpPr>
        <p:spPr>
          <a:xfrm>
            <a:off x="617538" y="1268413"/>
            <a:ext cx="7908925" cy="3095625"/>
          </a:xfrm>
        </p:spPr>
        <p:txBody>
          <a:bodyPr anchor="ctr"/>
          <a:lstStyle/>
          <a:p>
            <a:pPr>
              <a:lnSpc>
                <a:spcPct val="130000"/>
              </a:lnSpc>
            </a:pPr>
            <a:r>
              <a:rPr lang="zh-CN" altLang="en-US" sz="4400" b="0">
                <a:latin typeface="微软雅黑" panose="020B0503020204020204" pitchFamily="34" charset="-122"/>
                <a:ea typeface="微软雅黑" panose="020B0503020204020204" pitchFamily="34" charset="-122"/>
              </a:rPr>
              <a:t> 软件工程</a:t>
            </a:r>
            <a:br>
              <a:rPr lang="en-US" altLang="zh-CN" sz="4400" b="0">
                <a:latin typeface="微软雅黑" panose="020B0503020204020204" pitchFamily="34" charset="-122"/>
                <a:ea typeface="微软雅黑" panose="020B0503020204020204" pitchFamily="34" charset="-122"/>
              </a:rPr>
            </a:br>
            <a:r>
              <a:rPr lang="zh-CN" altLang="en-US" sz="4400" b="0">
                <a:latin typeface="微软雅黑" panose="020B0503020204020204" pitchFamily="34" charset="-122"/>
                <a:ea typeface="微软雅黑" panose="020B0503020204020204" pitchFamily="34" charset="-122"/>
              </a:rPr>
              <a:t>软件项目管理</a:t>
            </a:r>
            <a:r>
              <a:rPr lang="en-US" altLang="zh-CN" sz="4400" b="0">
                <a:latin typeface="微软雅黑" panose="020B0503020204020204" pitchFamily="34" charset="-122"/>
                <a:ea typeface="微软雅黑" panose="020B0503020204020204" pitchFamily="34" charset="-122"/>
              </a:rPr>
              <a:t> </a:t>
            </a:r>
            <a:endParaRPr lang="zh-CN" altLang="en-US" sz="4400" b="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标题 2">
            <a:extLst>
              <a:ext uri="{FF2B5EF4-FFF2-40B4-BE49-F238E27FC236}">
                <a16:creationId xmlns:a16="http://schemas.microsoft.com/office/drawing/2014/main" id="{D2646DC0-835E-46C7-A4B0-B98F743C882B}"/>
              </a:ext>
            </a:extLst>
          </p:cNvPr>
          <p:cNvSpPr>
            <a:spLocks noGrp="1" noChangeArrowheads="1"/>
          </p:cNvSpPr>
          <p:nvPr>
            <p:ph type="title"/>
          </p:nvPr>
        </p:nvSpPr>
        <p:spPr/>
        <p:txBody>
          <a:bodyPr/>
          <a:lstStyle/>
          <a:p>
            <a:r>
              <a:rPr lang="zh-CN" altLang="en-US" sz="3600" b="0"/>
              <a:t>软件项目的特点</a:t>
            </a:r>
          </a:p>
        </p:txBody>
      </p:sp>
      <p:sp>
        <p:nvSpPr>
          <p:cNvPr id="44035" name="内容占位符 1">
            <a:extLst>
              <a:ext uri="{FF2B5EF4-FFF2-40B4-BE49-F238E27FC236}">
                <a16:creationId xmlns:a16="http://schemas.microsoft.com/office/drawing/2014/main" id="{FE581582-7EDE-4707-A2EF-1566D4C331B4}"/>
              </a:ext>
            </a:extLst>
          </p:cNvPr>
          <p:cNvSpPr>
            <a:spLocks noGrp="1" noChangeArrowheads="1"/>
          </p:cNvSpPr>
          <p:nvPr>
            <p:ph idx="1"/>
          </p:nvPr>
        </p:nvSpPr>
        <p:spPr/>
        <p:txBody>
          <a:bodyPr/>
          <a:lstStyle/>
          <a:p>
            <a:r>
              <a:rPr lang="zh-CN" altLang="en-US" sz="2800" b="0"/>
              <a:t>对象：作为逻辑产品的软件</a:t>
            </a:r>
            <a:endParaRPr lang="en-US" altLang="zh-CN" sz="2800" b="0"/>
          </a:p>
          <a:p>
            <a:r>
              <a:rPr lang="zh-CN" altLang="en-US" sz="2800" b="0"/>
              <a:t>过程：不是以制造为主，无重复生产过程</a:t>
            </a:r>
            <a:endParaRPr lang="en-US" altLang="zh-CN" sz="2800" b="0"/>
          </a:p>
          <a:p>
            <a:r>
              <a:rPr lang="zh-CN" altLang="en-US" sz="2800" b="0"/>
              <a:t>属性：成本、进度、质量难以度量和估算</a:t>
            </a:r>
            <a:endParaRPr lang="en-US" altLang="zh-CN" sz="2800" b="0"/>
          </a:p>
          <a:p>
            <a:r>
              <a:rPr lang="zh-CN" altLang="en-US" sz="2800" b="0"/>
              <a:t>易变性：</a:t>
            </a:r>
            <a:r>
              <a:rPr lang="zh-CN" altLang="zh-CN" sz="2800" b="0"/>
              <a:t>软件需求通常难以确定且</a:t>
            </a:r>
            <a:r>
              <a:rPr lang="zh-CN" altLang="en-US" sz="2800" b="0"/>
              <a:t>经常变</a:t>
            </a:r>
          </a:p>
          <a:p>
            <a:r>
              <a:rPr lang="zh-CN" altLang="en-US" sz="2800" b="0"/>
              <a:t>复杂性：作为逻辑产品，复杂性非常高</a:t>
            </a:r>
            <a:endParaRPr lang="en-US" altLang="zh-CN" sz="2800" b="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标题 4">
            <a:extLst>
              <a:ext uri="{FF2B5EF4-FFF2-40B4-BE49-F238E27FC236}">
                <a16:creationId xmlns:a16="http://schemas.microsoft.com/office/drawing/2014/main" id="{DAEB248D-C695-4B58-B66F-D8320E13D934}"/>
              </a:ext>
            </a:extLst>
          </p:cNvPr>
          <p:cNvSpPr>
            <a:spLocks noGrp="1" noChangeArrowheads="1"/>
          </p:cNvSpPr>
          <p:nvPr>
            <p:ph type="title"/>
          </p:nvPr>
        </p:nvSpPr>
        <p:spPr/>
        <p:txBody>
          <a:bodyPr/>
          <a:lstStyle/>
          <a:p>
            <a:r>
              <a:rPr lang="zh-CN" altLang="en-US" sz="3600" b="0"/>
              <a:t>软件项目示例</a:t>
            </a:r>
          </a:p>
        </p:txBody>
      </p:sp>
      <p:sp>
        <p:nvSpPr>
          <p:cNvPr id="45059" name="内容占位符 1">
            <a:extLst>
              <a:ext uri="{FF2B5EF4-FFF2-40B4-BE49-F238E27FC236}">
                <a16:creationId xmlns:a16="http://schemas.microsoft.com/office/drawing/2014/main" id="{B2C65FE9-3459-47F6-B7D8-3400D60F33E5}"/>
              </a:ext>
            </a:extLst>
          </p:cNvPr>
          <p:cNvSpPr>
            <a:spLocks noGrp="1" noChangeArrowheads="1"/>
          </p:cNvSpPr>
          <p:nvPr>
            <p:ph idx="1"/>
          </p:nvPr>
        </p:nvSpPr>
        <p:spPr/>
        <p:txBody>
          <a:bodyPr/>
          <a:lstStyle/>
          <a:p>
            <a:r>
              <a:rPr lang="zh-CN" altLang="en-US" sz="2800" b="0"/>
              <a:t>案例说明</a:t>
            </a:r>
            <a:r>
              <a:rPr lang="en-US" altLang="zh-CN" sz="2800" b="0"/>
              <a:t>:</a:t>
            </a:r>
            <a:r>
              <a:rPr lang="zh-CN" altLang="en-US" sz="2800" b="0"/>
              <a:t> “月球车控制仿真软件系统”</a:t>
            </a:r>
            <a:endParaRPr lang="en-US" altLang="zh-CN" sz="2800" b="0"/>
          </a:p>
          <a:p>
            <a:pPr lvl="1"/>
            <a:r>
              <a:rPr lang="zh-CN" altLang="en-US" sz="2400" b="0">
                <a:latin typeface="楷体_GB2312"/>
                <a:ea typeface="楷体_GB2312"/>
              </a:rPr>
              <a:t>目标性</a:t>
            </a:r>
            <a:endParaRPr lang="en-US" altLang="zh-CN" sz="2400" b="0">
              <a:latin typeface="楷体_GB2312"/>
              <a:ea typeface="楷体_GB2312"/>
            </a:endParaRPr>
          </a:p>
          <a:p>
            <a:pPr lvl="1"/>
            <a:r>
              <a:rPr lang="zh-CN" altLang="en-US" sz="2400" b="0">
                <a:latin typeface="楷体_GB2312"/>
                <a:ea typeface="楷体_GB2312"/>
              </a:rPr>
              <a:t>周期性</a:t>
            </a:r>
            <a:endParaRPr lang="en-US" altLang="zh-CN" sz="2400" b="0">
              <a:latin typeface="楷体_GB2312"/>
              <a:ea typeface="楷体_GB2312"/>
            </a:endParaRPr>
          </a:p>
          <a:p>
            <a:pPr lvl="1"/>
            <a:r>
              <a:rPr lang="zh-CN" altLang="en-US" sz="2400" b="0">
                <a:latin typeface="楷体_GB2312"/>
                <a:ea typeface="楷体_GB2312"/>
              </a:rPr>
              <a:t>约束性</a:t>
            </a:r>
            <a:endParaRPr lang="en-US" altLang="zh-CN" sz="2400" b="0">
              <a:latin typeface="楷体_GB2312"/>
              <a:ea typeface="楷体_GB2312"/>
            </a:endParaRPr>
          </a:p>
          <a:p>
            <a:pPr lvl="1"/>
            <a:r>
              <a:rPr lang="zh-CN" altLang="en-US" sz="2400" b="0">
                <a:latin typeface="楷体_GB2312"/>
                <a:ea typeface="楷体_GB2312"/>
              </a:rPr>
              <a:t>不确定性</a:t>
            </a:r>
            <a:endParaRPr lang="en-US" altLang="zh-CN" sz="2400" b="0">
              <a:latin typeface="楷体_GB2312"/>
              <a:ea typeface="楷体_GB2312"/>
            </a:endParaRPr>
          </a:p>
          <a:p>
            <a:pPr lvl="1"/>
            <a:r>
              <a:rPr lang="zh-CN" altLang="en-US" sz="2400" b="0">
                <a:latin typeface="楷体_GB2312"/>
                <a:ea typeface="楷体_GB2312"/>
              </a:rPr>
              <a:t>多变性</a:t>
            </a:r>
          </a:p>
          <a:p>
            <a:pPr lvl="1"/>
            <a:r>
              <a:rPr lang="zh-CN" altLang="en-US" sz="2400" b="0">
                <a:latin typeface="楷体_GB2312"/>
                <a:ea typeface="楷体_GB2312"/>
              </a:rPr>
              <a:t>复杂性</a:t>
            </a:r>
            <a:endParaRPr lang="en-US" altLang="zh-CN" sz="2400" b="0">
              <a:latin typeface="楷体_GB2312"/>
              <a:ea typeface="楷体_GB2312"/>
            </a:endParaRPr>
          </a:p>
        </p:txBody>
      </p:sp>
      <p:sp>
        <p:nvSpPr>
          <p:cNvPr id="45060" name="灯片编号占位符 3">
            <a:extLst>
              <a:ext uri="{FF2B5EF4-FFF2-40B4-BE49-F238E27FC236}">
                <a16:creationId xmlns:a16="http://schemas.microsoft.com/office/drawing/2014/main" id="{96C725CD-DBCE-42D2-99B1-2AE7755A29C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2"/>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3"/>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4"/>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spcBef>
                <a:spcPct val="0"/>
              </a:spcBef>
              <a:buClrTx/>
              <a:buFontTx/>
              <a:buNone/>
            </a:pPr>
            <a:fld id="{24B4A22D-1670-4D00-8FFB-43EB799EFBBB}" type="slidenum">
              <a:rPr kumimoji="0" lang="zh-CN" altLang="en-US" sz="1400" b="0">
                <a:latin typeface="Times New Roman" panose="02020603050405020304" pitchFamily="18" charset="0"/>
                <a:ea typeface="宋体" panose="02010600030101010101" pitchFamily="2" charset="-122"/>
              </a:rPr>
              <a:pPr>
                <a:lnSpc>
                  <a:spcPct val="100000"/>
                </a:lnSpc>
                <a:spcBef>
                  <a:spcPct val="0"/>
                </a:spcBef>
                <a:buClrTx/>
                <a:buFontTx/>
                <a:buNone/>
              </a:pPr>
              <a:t>11</a:t>
            </a:fld>
            <a:endParaRPr kumimoji="0" lang="en-US" altLang="zh-CN" sz="1400" b="0">
              <a:latin typeface="Times New Roman" panose="02020603050405020304" pitchFamily="18"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8">
            <a:extLst>
              <a:ext uri="{FF2B5EF4-FFF2-40B4-BE49-F238E27FC236}">
                <a16:creationId xmlns:a16="http://schemas.microsoft.com/office/drawing/2014/main" id="{E1FD4B5B-F3BD-4421-BA4C-ADACF6B85086}"/>
              </a:ext>
            </a:extLst>
          </p:cNvPr>
          <p:cNvSpPr>
            <a:spLocks noGrp="1" noChangeArrowheads="1"/>
          </p:cNvSpPr>
          <p:nvPr>
            <p:ph type="title"/>
          </p:nvPr>
        </p:nvSpPr>
        <p:spPr/>
        <p:txBody>
          <a:bodyPr/>
          <a:lstStyle/>
          <a:p>
            <a:r>
              <a:rPr lang="zh-CN" altLang="en-US" sz="3600" b="0"/>
              <a:t>讲授内容</a:t>
            </a:r>
          </a:p>
        </p:txBody>
      </p:sp>
      <p:sp>
        <p:nvSpPr>
          <p:cNvPr id="10249" name="Rectangle 9">
            <a:extLst>
              <a:ext uri="{FF2B5EF4-FFF2-40B4-BE49-F238E27FC236}">
                <a16:creationId xmlns:a16="http://schemas.microsoft.com/office/drawing/2014/main" id="{6CFA1988-EBD3-40C6-A121-5B0ECCE9B205}"/>
              </a:ext>
            </a:extLst>
          </p:cNvPr>
          <p:cNvSpPr>
            <a:spLocks noGrp="1" noChangeArrowheads="1"/>
          </p:cNvSpPr>
          <p:nvPr>
            <p:ph type="body" idx="1"/>
          </p:nvPr>
        </p:nvSpPr>
        <p:spPr/>
        <p:txBody>
          <a:bodyPr/>
          <a:lstStyle/>
          <a:p>
            <a:pPr>
              <a:defRPr/>
            </a:pPr>
            <a:r>
              <a:rPr lang="zh-CN" altLang="en-US" sz="2800" b="0">
                <a:solidFill>
                  <a:schemeClr val="bg1">
                    <a:lumMod val="75000"/>
                  </a:schemeClr>
                </a:solidFill>
              </a:rPr>
              <a:t>软件项目案例</a:t>
            </a:r>
            <a:endParaRPr lang="en-US" altLang="zh-CN" sz="2800" b="0">
              <a:solidFill>
                <a:schemeClr val="bg1">
                  <a:lumMod val="75000"/>
                </a:schemeClr>
              </a:solidFill>
            </a:endParaRPr>
          </a:p>
          <a:p>
            <a:pPr>
              <a:defRPr/>
            </a:pPr>
            <a:r>
              <a:rPr lang="zh-CN" altLang="en-US" sz="2800" b="0">
                <a:solidFill>
                  <a:schemeClr val="bg1">
                    <a:lumMod val="75000"/>
                  </a:schemeClr>
                </a:solidFill>
              </a:rPr>
              <a:t>软件项目的特点</a:t>
            </a:r>
          </a:p>
          <a:p>
            <a:pPr>
              <a:defRPr/>
            </a:pPr>
            <a:r>
              <a:rPr lang="zh-CN" altLang="en-US" sz="2800" b="0">
                <a:solidFill>
                  <a:srgbClr val="C00000"/>
                </a:solidFill>
              </a:rPr>
              <a:t>管理在软件工程中的重要性</a:t>
            </a:r>
            <a:endParaRPr lang="en-US" altLang="zh-CN" sz="2800" b="0">
              <a:solidFill>
                <a:srgbClr val="C00000"/>
              </a:solidFill>
            </a:endParaRPr>
          </a:p>
          <a:p>
            <a:pPr>
              <a:defRPr/>
            </a:pPr>
            <a:r>
              <a:rPr lang="zh-CN" altLang="en-US" sz="2800" b="0"/>
              <a:t>软件项目管理的内容</a:t>
            </a:r>
            <a:endParaRPr lang="en-US" altLang="zh-CN" sz="2800" b="0"/>
          </a:p>
          <a:p>
            <a:pPr>
              <a:defRPr/>
            </a:pPr>
            <a:r>
              <a:rPr lang="zh-CN" altLang="en-US" sz="2800" b="0"/>
              <a:t>本讲小结</a:t>
            </a:r>
            <a:endParaRPr lang="zh-CN" altLang="en-US" sz="2800" b="0" dirty="0"/>
          </a:p>
        </p:txBody>
      </p:sp>
      <p:sp>
        <p:nvSpPr>
          <p:cNvPr id="46084" name="灯片编号占位符 5">
            <a:extLst>
              <a:ext uri="{FF2B5EF4-FFF2-40B4-BE49-F238E27FC236}">
                <a16:creationId xmlns:a16="http://schemas.microsoft.com/office/drawing/2014/main" id="{54DA8E84-0280-41AF-AA9D-05F4BBB07830}"/>
              </a:ext>
            </a:extLst>
          </p:cNvPr>
          <p:cNvSpPr>
            <a:spLocks noGrp="1"/>
          </p:cNvSpPr>
          <p:nvPr>
            <p:ph type="sldNum" sz="quarter" idx="10"/>
          </p:nvPr>
        </p:nvSpPr>
        <p:spPr>
          <a:xfrm>
            <a:off x="8777288" y="6408738"/>
            <a:ext cx="366712"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spcBef>
                <a:spcPct val="0"/>
              </a:spcBef>
              <a:buClrTx/>
              <a:buFontTx/>
              <a:buNone/>
            </a:pPr>
            <a:fld id="{B076311F-EF19-491E-89F7-26DE7A577D8E}" type="slidenum">
              <a:rPr kumimoji="0" lang="zh-CN" altLang="en-US" sz="1400" b="0">
                <a:latin typeface="Times New Roman" panose="02020603050405020304" pitchFamily="18" charset="0"/>
                <a:ea typeface="宋体" panose="02010600030101010101" pitchFamily="2" charset="-122"/>
              </a:rPr>
              <a:pPr>
                <a:lnSpc>
                  <a:spcPct val="100000"/>
                </a:lnSpc>
                <a:spcBef>
                  <a:spcPct val="0"/>
                </a:spcBef>
                <a:buClrTx/>
                <a:buFontTx/>
                <a:buNone/>
              </a:pPr>
              <a:t>12</a:t>
            </a:fld>
            <a:endParaRPr kumimoji="0" lang="en-US" altLang="zh-CN" sz="1400" b="0">
              <a:latin typeface="Times New Roman" panose="02020603050405020304" pitchFamily="18"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3">
            <a:extLst>
              <a:ext uri="{FF2B5EF4-FFF2-40B4-BE49-F238E27FC236}">
                <a16:creationId xmlns:a16="http://schemas.microsoft.com/office/drawing/2014/main" id="{B44DC924-C5D4-4F6F-AF3F-558C719C3C17}"/>
              </a:ext>
            </a:extLst>
          </p:cNvPr>
          <p:cNvSpPr>
            <a:spLocks noGrp="1" noChangeArrowheads="1"/>
          </p:cNvSpPr>
          <p:nvPr>
            <p:ph type="title"/>
          </p:nvPr>
        </p:nvSpPr>
        <p:spPr/>
        <p:txBody>
          <a:bodyPr/>
          <a:lstStyle/>
          <a:p>
            <a:r>
              <a:rPr lang="zh-CN" altLang="en-US" sz="3600" b="0"/>
              <a:t>软件项目的任务</a:t>
            </a:r>
          </a:p>
        </p:txBody>
      </p:sp>
      <p:sp>
        <p:nvSpPr>
          <p:cNvPr id="48131" name="Rectangle 4">
            <a:extLst>
              <a:ext uri="{FF2B5EF4-FFF2-40B4-BE49-F238E27FC236}">
                <a16:creationId xmlns:a16="http://schemas.microsoft.com/office/drawing/2014/main" id="{2D029D03-3C65-488C-8D8B-80F1F944827F}"/>
              </a:ext>
            </a:extLst>
          </p:cNvPr>
          <p:cNvSpPr>
            <a:spLocks noGrp="1" noChangeArrowheads="1"/>
          </p:cNvSpPr>
          <p:nvPr>
            <p:ph type="body" idx="1"/>
          </p:nvPr>
        </p:nvSpPr>
        <p:spPr/>
        <p:txBody>
          <a:bodyPr/>
          <a:lstStyle/>
          <a:p>
            <a:r>
              <a:rPr lang="zh-CN" altLang="en-US" sz="2800" b="0"/>
              <a:t>按照预定的进度、成本和质量，开发出满足用户要求的软件产品</a:t>
            </a:r>
          </a:p>
          <a:p>
            <a:pPr lvl="1"/>
            <a:r>
              <a:rPr lang="zh-CN" altLang="en-US" sz="2400" b="0">
                <a:latin typeface="楷体_GB2312"/>
                <a:ea typeface="楷体_GB2312"/>
              </a:rPr>
              <a:t>用户需求</a:t>
            </a:r>
          </a:p>
          <a:p>
            <a:pPr lvl="1"/>
            <a:r>
              <a:rPr lang="zh-CN" altLang="en-US" sz="2400" b="0">
                <a:latin typeface="楷体_GB2312"/>
                <a:ea typeface="楷体_GB2312"/>
              </a:rPr>
              <a:t>确保质量</a:t>
            </a:r>
          </a:p>
          <a:p>
            <a:pPr lvl="1"/>
            <a:r>
              <a:rPr lang="zh-CN" altLang="en-US" sz="2400" b="0">
                <a:latin typeface="楷体_GB2312"/>
                <a:ea typeface="楷体_GB2312"/>
              </a:rPr>
              <a:t>成本限制</a:t>
            </a:r>
          </a:p>
          <a:p>
            <a:pPr lvl="1"/>
            <a:r>
              <a:rPr lang="zh-CN" altLang="en-US" sz="2400" b="0">
                <a:latin typeface="楷体_GB2312"/>
                <a:ea typeface="楷体_GB2312"/>
              </a:rPr>
              <a:t>进度限制</a:t>
            </a:r>
          </a:p>
        </p:txBody>
      </p:sp>
      <p:sp>
        <p:nvSpPr>
          <p:cNvPr id="48132" name="灯片编号占位符 5">
            <a:extLst>
              <a:ext uri="{FF2B5EF4-FFF2-40B4-BE49-F238E27FC236}">
                <a16:creationId xmlns:a16="http://schemas.microsoft.com/office/drawing/2014/main" id="{6A6364C8-C63D-4399-8E3E-9A6E26FB510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spcBef>
                <a:spcPct val="0"/>
              </a:spcBef>
              <a:buClrTx/>
              <a:buFontTx/>
              <a:buNone/>
            </a:pPr>
            <a:fld id="{E8DDB3FA-4292-4663-B0F8-D5FCA7E45E95}" type="slidenum">
              <a:rPr kumimoji="0" lang="zh-CN" altLang="en-US" sz="1400" b="0">
                <a:latin typeface="Times New Roman" panose="02020603050405020304" pitchFamily="18" charset="0"/>
                <a:ea typeface="宋体" panose="02010600030101010101" pitchFamily="2" charset="-122"/>
              </a:rPr>
              <a:pPr>
                <a:lnSpc>
                  <a:spcPct val="100000"/>
                </a:lnSpc>
                <a:spcBef>
                  <a:spcPct val="0"/>
                </a:spcBef>
                <a:buClrTx/>
                <a:buFontTx/>
                <a:buNone/>
              </a:pPr>
              <a:t>13</a:t>
            </a:fld>
            <a:endParaRPr kumimoji="0" lang="en-US" altLang="zh-CN" sz="1400" b="0">
              <a:latin typeface="Times New Roman" panose="02020603050405020304" pitchFamily="18" charset="0"/>
              <a:ea typeface="宋体" panose="02010600030101010101" pitchFamily="2" charset="-122"/>
            </a:endParaRPr>
          </a:p>
        </p:txBody>
      </p:sp>
      <p:sp>
        <p:nvSpPr>
          <p:cNvPr id="48133" name="Rectangle 2">
            <a:extLst>
              <a:ext uri="{FF2B5EF4-FFF2-40B4-BE49-F238E27FC236}">
                <a16:creationId xmlns:a16="http://schemas.microsoft.com/office/drawing/2014/main" id="{AAA2D4EB-D7BC-4CE8-AB14-C21BEBB5E2D0}"/>
              </a:ext>
            </a:extLst>
          </p:cNvPr>
          <p:cNvSpPr>
            <a:spLocks noChangeArrowheads="1"/>
          </p:cNvSpPr>
          <p:nvPr/>
        </p:nvSpPr>
        <p:spPr bwMode="auto">
          <a:xfrm>
            <a:off x="3779838" y="3357563"/>
            <a:ext cx="4953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FontTx/>
              <a:buChar char="•"/>
            </a:pPr>
            <a:endParaRPr lang="zh-CN" altLang="en-US" sz="2400" b="0">
              <a:latin typeface="Tahoma" panose="020B0604030504040204" pitchFamily="34" charset="0"/>
            </a:endParaRPr>
          </a:p>
        </p:txBody>
      </p:sp>
      <p:pic>
        <p:nvPicPr>
          <p:cNvPr id="48134" name="Picture 6" descr="PE01616_">
            <a:extLst>
              <a:ext uri="{FF2B5EF4-FFF2-40B4-BE49-F238E27FC236}">
                <a16:creationId xmlns:a16="http://schemas.microsoft.com/office/drawing/2014/main" id="{E1168E74-5DFA-4160-BEE2-676C5747D14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21138" y="3009900"/>
            <a:ext cx="1335087" cy="125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8135" name="Group 7">
            <a:extLst>
              <a:ext uri="{FF2B5EF4-FFF2-40B4-BE49-F238E27FC236}">
                <a16:creationId xmlns:a16="http://schemas.microsoft.com/office/drawing/2014/main" id="{69D10CB1-59C1-40C1-BB4F-EB22DD2948C3}"/>
              </a:ext>
            </a:extLst>
          </p:cNvPr>
          <p:cNvGrpSpPr>
            <a:grpSpLocks/>
          </p:cNvGrpSpPr>
          <p:nvPr/>
        </p:nvGrpSpPr>
        <p:grpSpPr bwMode="auto">
          <a:xfrm>
            <a:off x="3563938" y="4564063"/>
            <a:ext cx="4495800" cy="1676400"/>
            <a:chOff x="1056" y="3120"/>
            <a:chExt cx="2832" cy="1056"/>
          </a:xfrm>
        </p:grpSpPr>
        <p:sp>
          <p:nvSpPr>
            <p:cNvPr id="14344" name="Text Box 8">
              <a:extLst>
                <a:ext uri="{FF2B5EF4-FFF2-40B4-BE49-F238E27FC236}">
                  <a16:creationId xmlns:a16="http://schemas.microsoft.com/office/drawing/2014/main" id="{9B5ED85D-2800-48EC-9D36-C0ECE02449CD}"/>
                </a:ext>
              </a:extLst>
            </p:cNvPr>
            <p:cNvSpPr txBox="1">
              <a:spLocks noChangeArrowheads="1"/>
            </p:cNvSpPr>
            <p:nvPr/>
          </p:nvSpPr>
          <p:spPr bwMode="auto">
            <a:xfrm>
              <a:off x="1776" y="3504"/>
              <a:ext cx="1344" cy="302"/>
            </a:xfrm>
            <a:prstGeom prst="rect">
              <a:avLst/>
            </a:prstGeom>
            <a:solidFill>
              <a:schemeClr val="accent5">
                <a:lumMod val="75000"/>
              </a:scheme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99"/>
              </a:extrusionClr>
            </a:sp3d>
          </p:spPr>
          <p:txBody>
            <a:bodyPr>
              <a:spAutoFit/>
              <a:flatTx/>
            </a:bodyPr>
            <a:lstStyle/>
            <a:p>
              <a:pPr algn="ctr">
                <a:lnSpc>
                  <a:spcPct val="90000"/>
                </a:lnSpc>
                <a:spcBef>
                  <a:spcPct val="50000"/>
                </a:spcBef>
                <a:buClr>
                  <a:schemeClr val="accent2"/>
                </a:buClr>
                <a:buFontTx/>
                <a:buChar char="•"/>
                <a:defRPr/>
              </a:pPr>
              <a:r>
                <a:rPr lang="zh-CN" altLang="en-US" sz="2800" b="1" dirty="0">
                  <a:solidFill>
                    <a:schemeClr val="bg1"/>
                  </a:solidFill>
                  <a:latin typeface="+mn-ea"/>
                  <a:ea typeface="+mn-ea"/>
                </a:rPr>
                <a:t>软件开发</a:t>
              </a:r>
            </a:p>
          </p:txBody>
        </p:sp>
        <p:grpSp>
          <p:nvGrpSpPr>
            <p:cNvPr id="48137" name="Group 9">
              <a:extLst>
                <a:ext uri="{FF2B5EF4-FFF2-40B4-BE49-F238E27FC236}">
                  <a16:creationId xmlns:a16="http://schemas.microsoft.com/office/drawing/2014/main" id="{39807FCD-1CFE-43A5-B4D9-665C246709A6}"/>
                </a:ext>
              </a:extLst>
            </p:cNvPr>
            <p:cNvGrpSpPr>
              <a:grpSpLocks/>
            </p:cNvGrpSpPr>
            <p:nvPr/>
          </p:nvGrpSpPr>
          <p:grpSpPr bwMode="auto">
            <a:xfrm>
              <a:off x="3120" y="3456"/>
              <a:ext cx="768" cy="404"/>
              <a:chOff x="2496" y="3600"/>
              <a:chExt cx="768" cy="404"/>
            </a:xfrm>
          </p:grpSpPr>
          <p:sp>
            <p:nvSpPr>
              <p:cNvPr id="48147" name="Line 10">
                <a:extLst>
                  <a:ext uri="{FF2B5EF4-FFF2-40B4-BE49-F238E27FC236}">
                    <a16:creationId xmlns:a16="http://schemas.microsoft.com/office/drawing/2014/main" id="{BE076214-BB58-41C6-8011-8AF39DB526B3}"/>
                  </a:ext>
                </a:extLst>
              </p:cNvPr>
              <p:cNvSpPr>
                <a:spLocks noChangeShapeType="1"/>
              </p:cNvSpPr>
              <p:nvPr/>
            </p:nvSpPr>
            <p:spPr bwMode="auto">
              <a:xfrm>
                <a:off x="2496" y="3792"/>
                <a:ext cx="288"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48148" name="Text Box 11">
                <a:extLst>
                  <a:ext uri="{FF2B5EF4-FFF2-40B4-BE49-F238E27FC236}">
                    <a16:creationId xmlns:a16="http://schemas.microsoft.com/office/drawing/2014/main" id="{4E2D16FD-6BE3-46E5-A73C-4A9C29134E78}"/>
                  </a:ext>
                </a:extLst>
              </p:cNvPr>
              <p:cNvSpPr txBox="1">
                <a:spLocks noChangeArrowheads="1"/>
              </p:cNvSpPr>
              <p:nvPr/>
            </p:nvSpPr>
            <p:spPr bwMode="auto">
              <a:xfrm>
                <a:off x="2688" y="3600"/>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gn="ctr">
                  <a:lnSpc>
                    <a:spcPct val="90000"/>
                  </a:lnSpc>
                  <a:spcBef>
                    <a:spcPct val="50000"/>
                  </a:spcBef>
                  <a:buFontTx/>
                  <a:buNone/>
                </a:pPr>
                <a:r>
                  <a:rPr lang="zh-CN" altLang="en-US" sz="2000">
                    <a:solidFill>
                      <a:srgbClr val="C00000"/>
                    </a:solidFill>
                    <a:latin typeface="黑体" panose="02010609060101010101" pitchFamily="49" charset="-122"/>
                    <a:ea typeface="黑体" panose="02010609060101010101" pitchFamily="49" charset="-122"/>
                  </a:rPr>
                  <a:t>成本约束</a:t>
                </a:r>
              </a:p>
            </p:txBody>
          </p:sp>
        </p:grpSp>
        <p:grpSp>
          <p:nvGrpSpPr>
            <p:cNvPr id="48138" name="Group 12">
              <a:extLst>
                <a:ext uri="{FF2B5EF4-FFF2-40B4-BE49-F238E27FC236}">
                  <a16:creationId xmlns:a16="http://schemas.microsoft.com/office/drawing/2014/main" id="{91102881-A063-4E65-BABD-108446D17041}"/>
                </a:ext>
              </a:extLst>
            </p:cNvPr>
            <p:cNvGrpSpPr>
              <a:grpSpLocks/>
            </p:cNvGrpSpPr>
            <p:nvPr/>
          </p:nvGrpSpPr>
          <p:grpSpPr bwMode="auto">
            <a:xfrm>
              <a:off x="1056" y="3456"/>
              <a:ext cx="720" cy="404"/>
              <a:chOff x="432" y="3600"/>
              <a:chExt cx="720" cy="404"/>
            </a:xfrm>
          </p:grpSpPr>
          <p:sp>
            <p:nvSpPr>
              <p:cNvPr id="48145" name="Line 13">
                <a:extLst>
                  <a:ext uri="{FF2B5EF4-FFF2-40B4-BE49-F238E27FC236}">
                    <a16:creationId xmlns:a16="http://schemas.microsoft.com/office/drawing/2014/main" id="{899F7DC2-892A-46DB-B79F-E435E11C9234}"/>
                  </a:ext>
                </a:extLst>
              </p:cNvPr>
              <p:cNvSpPr>
                <a:spLocks noChangeShapeType="1"/>
              </p:cNvSpPr>
              <p:nvPr/>
            </p:nvSpPr>
            <p:spPr bwMode="auto">
              <a:xfrm>
                <a:off x="912" y="3792"/>
                <a:ext cx="24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48146" name="Text Box 14">
                <a:extLst>
                  <a:ext uri="{FF2B5EF4-FFF2-40B4-BE49-F238E27FC236}">
                    <a16:creationId xmlns:a16="http://schemas.microsoft.com/office/drawing/2014/main" id="{42FE0816-69E3-4339-ACB8-DB28F8632DD2}"/>
                  </a:ext>
                </a:extLst>
              </p:cNvPr>
              <p:cNvSpPr txBox="1">
                <a:spLocks noChangeArrowheads="1"/>
              </p:cNvSpPr>
              <p:nvPr/>
            </p:nvSpPr>
            <p:spPr bwMode="auto">
              <a:xfrm>
                <a:off x="432" y="3600"/>
                <a:ext cx="5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gn="ctr">
                  <a:lnSpc>
                    <a:spcPct val="90000"/>
                  </a:lnSpc>
                  <a:spcBef>
                    <a:spcPct val="50000"/>
                  </a:spcBef>
                  <a:buFontTx/>
                  <a:buNone/>
                </a:pPr>
                <a:r>
                  <a:rPr lang="zh-CN" altLang="en-US" sz="2000">
                    <a:solidFill>
                      <a:srgbClr val="C00000"/>
                    </a:solidFill>
                    <a:latin typeface="黑体" panose="02010609060101010101" pitchFamily="49" charset="-122"/>
                    <a:ea typeface="黑体" panose="02010609060101010101" pitchFamily="49" charset="-122"/>
                  </a:rPr>
                  <a:t>进度约束</a:t>
                </a:r>
              </a:p>
            </p:txBody>
          </p:sp>
        </p:grpSp>
        <p:grpSp>
          <p:nvGrpSpPr>
            <p:cNvPr id="48139" name="Group 15">
              <a:extLst>
                <a:ext uri="{FF2B5EF4-FFF2-40B4-BE49-F238E27FC236}">
                  <a16:creationId xmlns:a16="http://schemas.microsoft.com/office/drawing/2014/main" id="{357AAE5A-CC5F-4B8F-BCF1-8D710C7B8992}"/>
                </a:ext>
              </a:extLst>
            </p:cNvPr>
            <p:cNvGrpSpPr>
              <a:grpSpLocks/>
            </p:cNvGrpSpPr>
            <p:nvPr/>
          </p:nvGrpSpPr>
          <p:grpSpPr bwMode="auto">
            <a:xfrm>
              <a:off x="2400" y="3840"/>
              <a:ext cx="1008" cy="336"/>
              <a:chOff x="1776" y="3984"/>
              <a:chExt cx="1008" cy="336"/>
            </a:xfrm>
          </p:grpSpPr>
          <p:sp>
            <p:nvSpPr>
              <p:cNvPr id="48143" name="Line 16">
                <a:extLst>
                  <a:ext uri="{FF2B5EF4-FFF2-40B4-BE49-F238E27FC236}">
                    <a16:creationId xmlns:a16="http://schemas.microsoft.com/office/drawing/2014/main" id="{6552B239-A07A-47E3-824A-35D2D626631D}"/>
                  </a:ext>
                </a:extLst>
              </p:cNvPr>
              <p:cNvSpPr>
                <a:spLocks noChangeShapeType="1"/>
              </p:cNvSpPr>
              <p:nvPr/>
            </p:nvSpPr>
            <p:spPr bwMode="auto">
              <a:xfrm>
                <a:off x="1824" y="3984"/>
                <a:ext cx="0" cy="2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48144" name="Text Box 17">
                <a:extLst>
                  <a:ext uri="{FF2B5EF4-FFF2-40B4-BE49-F238E27FC236}">
                    <a16:creationId xmlns:a16="http://schemas.microsoft.com/office/drawing/2014/main" id="{D843DBD5-FB18-4492-AB20-738B3B09A081}"/>
                  </a:ext>
                </a:extLst>
              </p:cNvPr>
              <p:cNvSpPr txBox="1">
                <a:spLocks noChangeArrowheads="1"/>
              </p:cNvSpPr>
              <p:nvPr/>
            </p:nvSpPr>
            <p:spPr bwMode="auto">
              <a:xfrm>
                <a:off x="1776" y="4089"/>
                <a:ext cx="10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gn="ctr">
                  <a:lnSpc>
                    <a:spcPct val="90000"/>
                  </a:lnSpc>
                  <a:spcBef>
                    <a:spcPct val="50000"/>
                  </a:spcBef>
                  <a:buFontTx/>
                  <a:buNone/>
                </a:pPr>
                <a:r>
                  <a:rPr lang="zh-CN" altLang="en-US" sz="2000">
                    <a:solidFill>
                      <a:srgbClr val="C00000"/>
                    </a:solidFill>
                    <a:latin typeface="黑体" panose="02010609060101010101" pitchFamily="49" charset="-122"/>
                    <a:ea typeface="黑体" panose="02010609060101010101" pitchFamily="49" charset="-122"/>
                  </a:rPr>
                  <a:t>高质量软件</a:t>
                </a:r>
              </a:p>
            </p:txBody>
          </p:sp>
        </p:grpSp>
        <p:grpSp>
          <p:nvGrpSpPr>
            <p:cNvPr id="48140" name="Group 18">
              <a:extLst>
                <a:ext uri="{FF2B5EF4-FFF2-40B4-BE49-F238E27FC236}">
                  <a16:creationId xmlns:a16="http://schemas.microsoft.com/office/drawing/2014/main" id="{49D9F6F7-6452-407C-BBF2-453169A1FFFF}"/>
                </a:ext>
              </a:extLst>
            </p:cNvPr>
            <p:cNvGrpSpPr>
              <a:grpSpLocks/>
            </p:cNvGrpSpPr>
            <p:nvPr/>
          </p:nvGrpSpPr>
          <p:grpSpPr bwMode="auto">
            <a:xfrm>
              <a:off x="2448" y="3120"/>
              <a:ext cx="1008" cy="336"/>
              <a:chOff x="1824" y="3264"/>
              <a:chExt cx="1008" cy="336"/>
            </a:xfrm>
          </p:grpSpPr>
          <p:sp>
            <p:nvSpPr>
              <p:cNvPr id="48141" name="Line 19">
                <a:extLst>
                  <a:ext uri="{FF2B5EF4-FFF2-40B4-BE49-F238E27FC236}">
                    <a16:creationId xmlns:a16="http://schemas.microsoft.com/office/drawing/2014/main" id="{F1473778-1930-4CDD-80F9-A1021FB61E29}"/>
                  </a:ext>
                </a:extLst>
              </p:cNvPr>
              <p:cNvSpPr>
                <a:spLocks noChangeShapeType="1"/>
              </p:cNvSpPr>
              <p:nvPr/>
            </p:nvSpPr>
            <p:spPr bwMode="auto">
              <a:xfrm>
                <a:off x="1824" y="3312"/>
                <a:ext cx="0" cy="2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48142" name="Text Box 20">
                <a:extLst>
                  <a:ext uri="{FF2B5EF4-FFF2-40B4-BE49-F238E27FC236}">
                    <a16:creationId xmlns:a16="http://schemas.microsoft.com/office/drawing/2014/main" id="{A1C3C241-D6EE-4C7C-AC82-A4493DE74A57}"/>
                  </a:ext>
                </a:extLst>
              </p:cNvPr>
              <p:cNvSpPr txBox="1">
                <a:spLocks noChangeArrowheads="1"/>
              </p:cNvSpPr>
              <p:nvPr/>
            </p:nvSpPr>
            <p:spPr bwMode="auto">
              <a:xfrm>
                <a:off x="1824" y="3264"/>
                <a:ext cx="10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90000"/>
                  </a:lnSpc>
                  <a:spcBef>
                    <a:spcPct val="50000"/>
                  </a:spcBef>
                  <a:buFontTx/>
                  <a:buNone/>
                </a:pPr>
                <a:r>
                  <a:rPr lang="zh-CN" altLang="en-US" sz="2000">
                    <a:solidFill>
                      <a:srgbClr val="C00000"/>
                    </a:solidFill>
                    <a:latin typeface="黑体" panose="02010609060101010101" pitchFamily="49" charset="-122"/>
                    <a:ea typeface="黑体" panose="02010609060101010101" pitchFamily="49" charset="-122"/>
                  </a:rPr>
                  <a:t>用户需求</a:t>
                </a: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27C38BB4-5DD2-418C-86E8-E99CF3B0126C}"/>
              </a:ext>
            </a:extLst>
          </p:cNvPr>
          <p:cNvSpPr>
            <a:spLocks noGrp="1" noChangeArrowheads="1"/>
          </p:cNvSpPr>
          <p:nvPr>
            <p:ph type="title"/>
          </p:nvPr>
        </p:nvSpPr>
        <p:spPr/>
        <p:txBody>
          <a:bodyPr/>
          <a:lstStyle/>
          <a:p>
            <a:r>
              <a:rPr lang="zh-CN" altLang="en-US" sz="3600" b="0"/>
              <a:t>软件项目实施的方法</a:t>
            </a:r>
          </a:p>
        </p:txBody>
      </p:sp>
      <p:sp>
        <p:nvSpPr>
          <p:cNvPr id="50179" name="Rectangle 3">
            <a:extLst>
              <a:ext uri="{FF2B5EF4-FFF2-40B4-BE49-F238E27FC236}">
                <a16:creationId xmlns:a16="http://schemas.microsoft.com/office/drawing/2014/main" id="{F56058CC-E2D1-4179-9F0B-4BE960CE7C2A}"/>
              </a:ext>
            </a:extLst>
          </p:cNvPr>
          <p:cNvSpPr>
            <a:spLocks noGrp="1" noChangeArrowheads="1"/>
          </p:cNvSpPr>
          <p:nvPr>
            <p:ph type="body" idx="1"/>
          </p:nvPr>
        </p:nvSpPr>
        <p:spPr/>
        <p:txBody>
          <a:bodyPr/>
          <a:lstStyle/>
          <a:p>
            <a:r>
              <a:rPr lang="zh-CN" altLang="en-US" sz="2800" b="0"/>
              <a:t>工程化手段</a:t>
            </a:r>
          </a:p>
          <a:p>
            <a:pPr lvl="1"/>
            <a:r>
              <a:rPr lang="zh-CN" altLang="en-US" sz="2400" b="0">
                <a:latin typeface="楷体_GB2312"/>
                <a:ea typeface="楷体_GB2312"/>
              </a:rPr>
              <a:t>过程</a:t>
            </a:r>
          </a:p>
          <a:p>
            <a:pPr lvl="1"/>
            <a:r>
              <a:rPr lang="zh-CN" altLang="en-US" sz="2400" b="0">
                <a:latin typeface="楷体_GB2312"/>
                <a:ea typeface="楷体_GB2312"/>
              </a:rPr>
              <a:t>文档</a:t>
            </a:r>
          </a:p>
          <a:p>
            <a:pPr lvl="1"/>
            <a:r>
              <a:rPr lang="zh-CN" altLang="en-US" sz="2400" b="0">
                <a:latin typeface="楷体_GB2312"/>
                <a:ea typeface="楷体_GB2312"/>
              </a:rPr>
              <a:t>质量</a:t>
            </a:r>
            <a:endParaRPr lang="en-US" altLang="zh-CN" sz="2400" b="0">
              <a:latin typeface="楷体_GB2312"/>
              <a:ea typeface="楷体_GB2312"/>
            </a:endParaRPr>
          </a:p>
          <a:p>
            <a:pPr lvl="1"/>
            <a:r>
              <a:rPr lang="zh-CN" altLang="en-US" sz="2400" b="0">
                <a:latin typeface="楷体_GB2312"/>
                <a:ea typeface="楷体_GB2312"/>
              </a:rPr>
              <a:t>工具</a:t>
            </a:r>
            <a:endParaRPr lang="en-US" altLang="zh-CN" sz="2400" b="0">
              <a:latin typeface="楷体_GB2312"/>
              <a:ea typeface="楷体_GB2312"/>
            </a:endParaRPr>
          </a:p>
          <a:p>
            <a:pPr lvl="1"/>
            <a:r>
              <a:rPr lang="zh-CN" altLang="en-US" sz="2400" b="0">
                <a:latin typeface="楷体_GB2312"/>
                <a:ea typeface="楷体_GB2312"/>
              </a:rPr>
              <a:t>评审</a:t>
            </a:r>
            <a:endParaRPr lang="en-US" altLang="zh-CN" sz="2400" b="0">
              <a:latin typeface="楷体_GB2312"/>
              <a:ea typeface="楷体_GB2312"/>
            </a:endParaRPr>
          </a:p>
          <a:p>
            <a:pPr lvl="1"/>
            <a:r>
              <a:rPr lang="zh-CN" altLang="en-US" sz="2400" b="0">
                <a:latin typeface="楷体_GB2312"/>
                <a:ea typeface="楷体_GB2312"/>
              </a:rPr>
              <a:t>抽象</a:t>
            </a:r>
            <a:endParaRPr lang="en-US" altLang="zh-CN" sz="2400" b="0">
              <a:latin typeface="楷体_GB2312"/>
              <a:ea typeface="楷体_GB2312"/>
            </a:endParaRPr>
          </a:p>
          <a:p>
            <a:pPr lvl="1"/>
            <a:r>
              <a:rPr lang="zh-CN" altLang="en-US" sz="2400" b="0">
                <a:latin typeface="楷体_GB2312"/>
                <a:ea typeface="楷体_GB2312"/>
              </a:rPr>
              <a:t>规范</a:t>
            </a:r>
          </a:p>
        </p:txBody>
      </p:sp>
      <p:sp>
        <p:nvSpPr>
          <p:cNvPr id="50180" name="灯片编号占位符 5">
            <a:extLst>
              <a:ext uri="{FF2B5EF4-FFF2-40B4-BE49-F238E27FC236}">
                <a16:creationId xmlns:a16="http://schemas.microsoft.com/office/drawing/2014/main" id="{E12FDF35-3164-4C62-BC45-0335504BCED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spcBef>
                <a:spcPct val="0"/>
              </a:spcBef>
              <a:buClrTx/>
              <a:buFontTx/>
              <a:buNone/>
            </a:pPr>
            <a:fld id="{45C549D9-79CE-4C33-ACD0-393445723F81}" type="slidenum">
              <a:rPr kumimoji="0" lang="zh-CN" altLang="en-US" sz="1400" b="0">
                <a:latin typeface="Times New Roman" panose="02020603050405020304" pitchFamily="18" charset="0"/>
                <a:ea typeface="宋体" panose="02010600030101010101" pitchFamily="2" charset="-122"/>
              </a:rPr>
              <a:pPr>
                <a:lnSpc>
                  <a:spcPct val="100000"/>
                </a:lnSpc>
                <a:spcBef>
                  <a:spcPct val="0"/>
                </a:spcBef>
                <a:buClrTx/>
                <a:buFontTx/>
                <a:buNone/>
              </a:pPr>
              <a:t>14</a:t>
            </a:fld>
            <a:endParaRPr kumimoji="0" lang="en-US" altLang="zh-CN" sz="1400" b="0">
              <a:latin typeface="Times New Roman" panose="02020603050405020304" pitchFamily="18"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标题 2">
            <a:extLst>
              <a:ext uri="{FF2B5EF4-FFF2-40B4-BE49-F238E27FC236}">
                <a16:creationId xmlns:a16="http://schemas.microsoft.com/office/drawing/2014/main" id="{59F09CE0-F191-4820-9952-59D1F28CCD57}"/>
              </a:ext>
            </a:extLst>
          </p:cNvPr>
          <p:cNvSpPr>
            <a:spLocks noGrp="1" noChangeArrowheads="1"/>
          </p:cNvSpPr>
          <p:nvPr>
            <p:ph type="title"/>
          </p:nvPr>
        </p:nvSpPr>
        <p:spPr/>
        <p:txBody>
          <a:bodyPr/>
          <a:lstStyle/>
          <a:p>
            <a:r>
              <a:rPr lang="zh-CN" altLang="en-US" sz="3600" b="0"/>
              <a:t>软件项目所涉及的对象</a:t>
            </a:r>
          </a:p>
        </p:txBody>
      </p:sp>
      <p:sp>
        <p:nvSpPr>
          <p:cNvPr id="4" name="等腰三角形 3">
            <a:extLst>
              <a:ext uri="{FF2B5EF4-FFF2-40B4-BE49-F238E27FC236}">
                <a16:creationId xmlns:a16="http://schemas.microsoft.com/office/drawing/2014/main" id="{869EB938-194F-47B7-AF10-4E7F6F4F5A74}"/>
              </a:ext>
            </a:extLst>
          </p:cNvPr>
          <p:cNvSpPr/>
          <p:nvPr/>
        </p:nvSpPr>
        <p:spPr>
          <a:xfrm>
            <a:off x="3059113" y="2565400"/>
            <a:ext cx="2808287" cy="208756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buClr>
                <a:schemeClr val="accent2"/>
              </a:buClr>
              <a:buFontTx/>
              <a:buChar char="•"/>
              <a:defRPr/>
            </a:pPr>
            <a:endParaRPr lang="zh-CN" altLang="en-US"/>
          </a:p>
        </p:txBody>
      </p:sp>
      <p:sp>
        <p:nvSpPr>
          <p:cNvPr id="52228" name="TextBox 4">
            <a:extLst>
              <a:ext uri="{FF2B5EF4-FFF2-40B4-BE49-F238E27FC236}">
                <a16:creationId xmlns:a16="http://schemas.microsoft.com/office/drawing/2014/main" id="{E0E49B96-4C92-4563-B4B2-AB97BEAC66F7}"/>
              </a:ext>
            </a:extLst>
          </p:cNvPr>
          <p:cNvSpPr txBox="1">
            <a:spLocks noChangeArrowheads="1"/>
          </p:cNvSpPr>
          <p:nvPr/>
        </p:nvSpPr>
        <p:spPr bwMode="auto">
          <a:xfrm>
            <a:off x="4706938" y="2565400"/>
            <a:ext cx="5032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2"/>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3"/>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4"/>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FontTx/>
              <a:buNone/>
            </a:pPr>
            <a:r>
              <a:rPr lang="zh-CN" altLang="en-US" sz="2400" b="0">
                <a:solidFill>
                  <a:srgbClr val="C00000"/>
                </a:solidFill>
                <a:latin typeface="黑体" panose="02010609060101010101" pitchFamily="49" charset="-122"/>
                <a:ea typeface="黑体" panose="02010609060101010101" pitchFamily="49" charset="-122"/>
              </a:rPr>
              <a:t>人</a:t>
            </a:r>
          </a:p>
        </p:txBody>
      </p:sp>
      <p:sp>
        <p:nvSpPr>
          <p:cNvPr id="52229" name="TextBox 5">
            <a:extLst>
              <a:ext uri="{FF2B5EF4-FFF2-40B4-BE49-F238E27FC236}">
                <a16:creationId xmlns:a16="http://schemas.microsoft.com/office/drawing/2014/main" id="{D2F5D204-0802-49F6-AD70-E5C6F406B09D}"/>
              </a:ext>
            </a:extLst>
          </p:cNvPr>
          <p:cNvSpPr txBox="1">
            <a:spLocks noChangeArrowheads="1"/>
          </p:cNvSpPr>
          <p:nvPr/>
        </p:nvSpPr>
        <p:spPr bwMode="auto">
          <a:xfrm>
            <a:off x="2679700" y="4075113"/>
            <a:ext cx="5032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2"/>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3"/>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4"/>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FontTx/>
              <a:buNone/>
            </a:pPr>
            <a:r>
              <a:rPr lang="zh-CN" altLang="en-US" sz="2400" b="0">
                <a:solidFill>
                  <a:srgbClr val="C00000"/>
                </a:solidFill>
                <a:latin typeface="黑体" panose="02010609060101010101" pitchFamily="49" charset="-122"/>
                <a:ea typeface="黑体" panose="02010609060101010101" pitchFamily="49" charset="-122"/>
              </a:rPr>
              <a:t>物</a:t>
            </a:r>
          </a:p>
        </p:txBody>
      </p:sp>
      <p:sp>
        <p:nvSpPr>
          <p:cNvPr id="52230" name="TextBox 6">
            <a:extLst>
              <a:ext uri="{FF2B5EF4-FFF2-40B4-BE49-F238E27FC236}">
                <a16:creationId xmlns:a16="http://schemas.microsoft.com/office/drawing/2014/main" id="{08283A92-D9F6-42C5-8EF5-45F8ED63E4C6}"/>
              </a:ext>
            </a:extLst>
          </p:cNvPr>
          <p:cNvSpPr txBox="1">
            <a:spLocks noChangeArrowheads="1"/>
          </p:cNvSpPr>
          <p:nvPr/>
        </p:nvSpPr>
        <p:spPr bwMode="auto">
          <a:xfrm>
            <a:off x="5749925" y="4076700"/>
            <a:ext cx="8778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2"/>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3"/>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4"/>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FontTx/>
              <a:buNone/>
            </a:pPr>
            <a:r>
              <a:rPr lang="zh-CN" altLang="en-US" sz="2400" b="0">
                <a:solidFill>
                  <a:srgbClr val="C00000"/>
                </a:solidFill>
                <a:latin typeface="黑体" panose="02010609060101010101" pitchFamily="49" charset="-122"/>
                <a:ea typeface="黑体" panose="02010609060101010101" pitchFamily="49" charset="-122"/>
              </a:rPr>
              <a:t>过程</a:t>
            </a:r>
          </a:p>
        </p:txBody>
      </p:sp>
      <p:sp>
        <p:nvSpPr>
          <p:cNvPr id="9" name="TextBox 8">
            <a:extLst>
              <a:ext uri="{FF2B5EF4-FFF2-40B4-BE49-F238E27FC236}">
                <a16:creationId xmlns:a16="http://schemas.microsoft.com/office/drawing/2014/main" id="{3ADB4CEB-B80D-4D50-86F9-55AB6A56D68D}"/>
              </a:ext>
            </a:extLst>
          </p:cNvPr>
          <p:cNvSpPr txBox="1"/>
          <p:nvPr/>
        </p:nvSpPr>
        <p:spPr>
          <a:xfrm>
            <a:off x="2838450" y="1241425"/>
            <a:ext cx="3421063" cy="1200150"/>
          </a:xfrm>
          <a:prstGeom prst="rect">
            <a:avLst/>
          </a:prstGeom>
        </p:spPr>
        <p:style>
          <a:lnRef idx="3">
            <a:schemeClr val="lt1"/>
          </a:lnRef>
          <a:fillRef idx="1">
            <a:schemeClr val="accent2"/>
          </a:fillRef>
          <a:effectRef idx="1">
            <a:schemeClr val="accent2"/>
          </a:effectRef>
          <a:fontRef idx="minor">
            <a:schemeClr val="lt1"/>
          </a:fontRef>
        </p:style>
        <p:txBody>
          <a:bodyPr>
            <a:spAutoFit/>
          </a:bodyPr>
          <a:lstStyle>
            <a:defPPr>
              <a:defRPr lang="en-US"/>
            </a:defPPr>
            <a:lvl1pPr>
              <a:buNone/>
              <a:defRPr b="1">
                <a:solidFill>
                  <a:srgbClr val="0070C0"/>
                </a:solidFill>
                <a:latin typeface="黑体" pitchFamily="49" charset="-122"/>
                <a:ea typeface="黑体" pitchFamily="49"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spcBef>
                <a:spcPct val="20000"/>
              </a:spcBef>
              <a:buClr>
                <a:schemeClr val="accent2"/>
              </a:buClr>
              <a:defRPr/>
            </a:pPr>
            <a:r>
              <a:rPr lang="zh-CN" altLang="en-US" dirty="0">
                <a:solidFill>
                  <a:schemeClr val="bg1"/>
                </a:solidFill>
              </a:rPr>
              <a:t>项目经理、需求分析人员、设计人员、程序员、测试人员等</a:t>
            </a:r>
          </a:p>
        </p:txBody>
      </p:sp>
      <p:sp>
        <p:nvSpPr>
          <p:cNvPr id="10" name="TextBox 9">
            <a:extLst>
              <a:ext uri="{FF2B5EF4-FFF2-40B4-BE49-F238E27FC236}">
                <a16:creationId xmlns:a16="http://schemas.microsoft.com/office/drawing/2014/main" id="{D2DE6225-C579-4089-A510-52FFFF552E7C}"/>
              </a:ext>
            </a:extLst>
          </p:cNvPr>
          <p:cNvSpPr txBox="1"/>
          <p:nvPr/>
        </p:nvSpPr>
        <p:spPr>
          <a:xfrm>
            <a:off x="6516688" y="3944938"/>
            <a:ext cx="2195512" cy="1790700"/>
          </a:xfrm>
          <a:prstGeom prst="rect">
            <a:avLst/>
          </a:prstGeom>
        </p:spPr>
        <p:style>
          <a:lnRef idx="3">
            <a:schemeClr val="lt1"/>
          </a:lnRef>
          <a:fillRef idx="1">
            <a:schemeClr val="accent2"/>
          </a:fillRef>
          <a:effectRef idx="1">
            <a:schemeClr val="accent2"/>
          </a:effectRef>
          <a:fontRef idx="minor">
            <a:schemeClr val="lt1"/>
          </a:fontRef>
        </p:style>
        <p:txBody>
          <a:bodyPr>
            <a:spAutoFit/>
          </a:bodyPr>
          <a:lstStyle>
            <a:defPPr>
              <a:defRPr lang="en-US"/>
            </a:defPPr>
            <a:lvl1pPr>
              <a:buNone/>
              <a:defRPr b="1">
                <a:solidFill>
                  <a:srgbClr val="0070C0"/>
                </a:solidFill>
                <a:latin typeface="黑体" pitchFamily="49" charset="-122"/>
                <a:ea typeface="黑体" pitchFamily="49"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spcBef>
                <a:spcPct val="20000"/>
              </a:spcBef>
              <a:buClr>
                <a:schemeClr val="accent2"/>
              </a:buClr>
              <a:defRPr/>
            </a:pPr>
            <a:r>
              <a:rPr lang="zh-CN" altLang="en-US">
                <a:solidFill>
                  <a:schemeClr val="bg1"/>
                </a:solidFill>
              </a:rPr>
              <a:t>需求分析</a:t>
            </a:r>
            <a:endParaRPr lang="en-US" altLang="zh-CN">
              <a:solidFill>
                <a:schemeClr val="bg1"/>
              </a:solidFill>
            </a:endParaRPr>
          </a:p>
          <a:p>
            <a:pPr>
              <a:spcBef>
                <a:spcPct val="20000"/>
              </a:spcBef>
              <a:buClr>
                <a:schemeClr val="accent2"/>
              </a:buClr>
              <a:defRPr/>
            </a:pPr>
            <a:r>
              <a:rPr lang="zh-CN" altLang="en-US">
                <a:solidFill>
                  <a:schemeClr val="bg1"/>
                </a:solidFill>
              </a:rPr>
              <a:t>软件设计</a:t>
            </a:r>
            <a:endParaRPr lang="en-US" altLang="zh-CN">
              <a:solidFill>
                <a:schemeClr val="bg1"/>
              </a:solidFill>
            </a:endParaRPr>
          </a:p>
          <a:p>
            <a:pPr>
              <a:spcBef>
                <a:spcPct val="20000"/>
              </a:spcBef>
              <a:buClr>
                <a:schemeClr val="accent2"/>
              </a:buClr>
              <a:defRPr/>
            </a:pPr>
            <a:r>
              <a:rPr lang="zh-CN" altLang="en-US">
                <a:solidFill>
                  <a:schemeClr val="bg1"/>
                </a:solidFill>
              </a:rPr>
              <a:t>编码</a:t>
            </a:r>
            <a:endParaRPr lang="en-US" altLang="zh-CN" dirty="0">
              <a:solidFill>
                <a:schemeClr val="bg1"/>
              </a:solidFill>
            </a:endParaRPr>
          </a:p>
          <a:p>
            <a:pPr>
              <a:spcBef>
                <a:spcPct val="20000"/>
              </a:spcBef>
              <a:buClr>
                <a:schemeClr val="accent2"/>
              </a:buClr>
              <a:defRPr/>
            </a:pPr>
            <a:r>
              <a:rPr lang="zh-CN" altLang="en-US">
                <a:solidFill>
                  <a:schemeClr val="bg1"/>
                </a:solidFill>
              </a:rPr>
              <a:t>测试</a:t>
            </a:r>
            <a:r>
              <a:rPr lang="zh-CN" altLang="en-US" dirty="0">
                <a:solidFill>
                  <a:schemeClr val="bg1"/>
                </a:solidFill>
              </a:rPr>
              <a:t>等</a:t>
            </a:r>
          </a:p>
        </p:txBody>
      </p:sp>
      <p:sp>
        <p:nvSpPr>
          <p:cNvPr id="11" name="TextBox 10">
            <a:extLst>
              <a:ext uri="{FF2B5EF4-FFF2-40B4-BE49-F238E27FC236}">
                <a16:creationId xmlns:a16="http://schemas.microsoft.com/office/drawing/2014/main" id="{159EB8EF-41D6-4EA9-8F63-FA3D9943BA1F}"/>
              </a:ext>
            </a:extLst>
          </p:cNvPr>
          <p:cNvSpPr txBox="1"/>
          <p:nvPr/>
        </p:nvSpPr>
        <p:spPr>
          <a:xfrm>
            <a:off x="250825" y="3455988"/>
            <a:ext cx="2413000" cy="2233612"/>
          </a:xfrm>
          <a:prstGeom prst="rect">
            <a:avLst/>
          </a:prstGeom>
        </p:spPr>
        <p:style>
          <a:lnRef idx="3">
            <a:schemeClr val="lt1"/>
          </a:lnRef>
          <a:fillRef idx="1">
            <a:schemeClr val="accent2"/>
          </a:fillRef>
          <a:effectRef idx="1">
            <a:schemeClr val="accent2"/>
          </a:effectRef>
          <a:fontRef idx="minor">
            <a:schemeClr val="lt1"/>
          </a:fontRef>
        </p:style>
        <p:txBody>
          <a:bodyPr>
            <a:spAutoFit/>
          </a:bodyPr>
          <a:lstStyle/>
          <a:p>
            <a:pPr>
              <a:spcBef>
                <a:spcPct val="20000"/>
              </a:spcBef>
              <a:buClr>
                <a:schemeClr val="accent2"/>
              </a:buClr>
              <a:defRPr/>
            </a:pPr>
            <a:r>
              <a:rPr lang="zh-CN" altLang="en-US" b="1">
                <a:solidFill>
                  <a:schemeClr val="bg1"/>
                </a:solidFill>
                <a:latin typeface="黑体" pitchFamily="49" charset="-122"/>
                <a:ea typeface="黑体" pitchFamily="49" charset="-122"/>
              </a:rPr>
              <a:t>需求规格说明书</a:t>
            </a:r>
            <a:endParaRPr lang="en-US" altLang="zh-CN" b="1">
              <a:solidFill>
                <a:schemeClr val="bg1"/>
              </a:solidFill>
              <a:latin typeface="黑体" pitchFamily="49" charset="-122"/>
              <a:ea typeface="黑体" pitchFamily="49" charset="-122"/>
            </a:endParaRPr>
          </a:p>
          <a:p>
            <a:pPr>
              <a:spcBef>
                <a:spcPct val="20000"/>
              </a:spcBef>
              <a:buClr>
                <a:schemeClr val="accent2"/>
              </a:buClr>
              <a:defRPr/>
            </a:pPr>
            <a:r>
              <a:rPr lang="zh-CN" altLang="en-US" b="1">
                <a:solidFill>
                  <a:schemeClr val="bg1"/>
                </a:solidFill>
                <a:latin typeface="黑体" pitchFamily="49" charset="-122"/>
                <a:ea typeface="黑体" pitchFamily="49" charset="-122"/>
              </a:rPr>
              <a:t>设计规格说明书</a:t>
            </a:r>
            <a:endParaRPr lang="en-US" altLang="zh-CN" b="1">
              <a:solidFill>
                <a:schemeClr val="bg1"/>
              </a:solidFill>
              <a:latin typeface="黑体" pitchFamily="49" charset="-122"/>
              <a:ea typeface="黑体" pitchFamily="49" charset="-122"/>
            </a:endParaRPr>
          </a:p>
          <a:p>
            <a:pPr>
              <a:spcBef>
                <a:spcPct val="20000"/>
              </a:spcBef>
              <a:buClr>
                <a:schemeClr val="accent2"/>
              </a:buClr>
              <a:defRPr/>
            </a:pPr>
            <a:r>
              <a:rPr lang="zh-CN" altLang="en-US" b="1">
                <a:solidFill>
                  <a:schemeClr val="bg1"/>
                </a:solidFill>
                <a:latin typeface="黑体" pitchFamily="49" charset="-122"/>
                <a:ea typeface="黑体" pitchFamily="49" charset="-122"/>
              </a:rPr>
              <a:t>源程序代码</a:t>
            </a:r>
            <a:endParaRPr lang="en-US" altLang="zh-CN" b="1">
              <a:solidFill>
                <a:schemeClr val="bg1"/>
              </a:solidFill>
              <a:latin typeface="黑体" pitchFamily="49" charset="-122"/>
              <a:ea typeface="黑体" pitchFamily="49" charset="-122"/>
            </a:endParaRPr>
          </a:p>
          <a:p>
            <a:pPr>
              <a:spcBef>
                <a:spcPct val="20000"/>
              </a:spcBef>
              <a:buClr>
                <a:schemeClr val="accent2"/>
              </a:buClr>
              <a:defRPr/>
            </a:pPr>
            <a:r>
              <a:rPr lang="zh-CN" altLang="en-US" b="1">
                <a:solidFill>
                  <a:schemeClr val="bg1"/>
                </a:solidFill>
                <a:latin typeface="黑体" pitchFamily="49" charset="-122"/>
                <a:ea typeface="黑体" pitchFamily="49" charset="-122"/>
              </a:rPr>
              <a:t>可执行代码</a:t>
            </a:r>
            <a:endParaRPr lang="en-US" altLang="zh-CN" b="1">
              <a:solidFill>
                <a:schemeClr val="bg1"/>
              </a:solidFill>
              <a:latin typeface="黑体" pitchFamily="49" charset="-122"/>
              <a:ea typeface="黑体" pitchFamily="49" charset="-122"/>
            </a:endParaRPr>
          </a:p>
          <a:p>
            <a:pPr>
              <a:spcBef>
                <a:spcPct val="20000"/>
              </a:spcBef>
              <a:buClr>
                <a:schemeClr val="accent2"/>
              </a:buClr>
              <a:defRPr/>
            </a:pPr>
            <a:r>
              <a:rPr lang="zh-CN" altLang="en-US" b="1">
                <a:solidFill>
                  <a:schemeClr val="bg1"/>
                </a:solidFill>
                <a:latin typeface="黑体" pitchFamily="49" charset="-122"/>
                <a:ea typeface="黑体" pitchFamily="49" charset="-122"/>
              </a:rPr>
              <a:t>测试用例等</a:t>
            </a:r>
            <a:endParaRPr lang="zh-CN" altLang="en-US" b="1" dirty="0">
              <a:solidFill>
                <a:schemeClr val="bg1"/>
              </a:solidFill>
              <a:latin typeface="黑体" pitchFamily="49" charset="-122"/>
              <a:ea typeface="黑体" pitchFamily="49" charset="-122"/>
            </a:endParaRPr>
          </a:p>
        </p:txBody>
      </p:sp>
      <p:sp>
        <p:nvSpPr>
          <p:cNvPr id="12" name="云形标注 11">
            <a:extLst>
              <a:ext uri="{FF2B5EF4-FFF2-40B4-BE49-F238E27FC236}">
                <a16:creationId xmlns:a16="http://schemas.microsoft.com/office/drawing/2014/main" id="{38016FB9-DF88-4E27-9C50-D5C67A270A4E}"/>
              </a:ext>
            </a:extLst>
          </p:cNvPr>
          <p:cNvSpPr/>
          <p:nvPr/>
        </p:nvSpPr>
        <p:spPr>
          <a:xfrm>
            <a:off x="3059113" y="4899025"/>
            <a:ext cx="3200400" cy="1117600"/>
          </a:xfrm>
          <a:prstGeom prst="cloudCallou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spcBef>
                <a:spcPct val="20000"/>
              </a:spcBef>
              <a:buClr>
                <a:schemeClr val="accent2"/>
              </a:buClr>
              <a:defRPr/>
            </a:pPr>
            <a:r>
              <a:rPr lang="zh-CN" altLang="en-US" b="1" dirty="0">
                <a:solidFill>
                  <a:srgbClr val="FF0000"/>
                </a:solidFill>
              </a:rPr>
              <a:t>成本、进度、质量</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内容占位符 1">
            <a:extLst>
              <a:ext uri="{FF2B5EF4-FFF2-40B4-BE49-F238E27FC236}">
                <a16:creationId xmlns:a16="http://schemas.microsoft.com/office/drawing/2014/main" id="{E3EF2E0B-C088-4569-B9CF-E193F6E0A71F}"/>
              </a:ext>
            </a:extLst>
          </p:cNvPr>
          <p:cNvSpPr>
            <a:spLocks noGrp="1" noChangeArrowheads="1"/>
          </p:cNvSpPr>
          <p:nvPr>
            <p:ph idx="1"/>
          </p:nvPr>
        </p:nvSpPr>
        <p:spPr/>
        <p:txBody>
          <a:bodyPr/>
          <a:lstStyle/>
          <a:p>
            <a:r>
              <a:rPr lang="en-US" altLang="zh-CN" sz="2800" b="0"/>
              <a:t>70%</a:t>
            </a:r>
            <a:r>
              <a:rPr lang="zh-CN" altLang="zh-CN" sz="2800" b="0"/>
              <a:t>的软件项目由于管理不善导致难以控制进度、成本和质量，三分之一左右的软件项目在时间和成本上超出额定限度</a:t>
            </a:r>
            <a:r>
              <a:rPr lang="en-US" altLang="zh-CN" sz="2800" b="0"/>
              <a:t>125%</a:t>
            </a:r>
            <a:r>
              <a:rPr lang="zh-CN" altLang="zh-CN" sz="2800" b="0"/>
              <a:t>以上</a:t>
            </a:r>
            <a:endParaRPr lang="en-US" altLang="zh-CN" sz="2800" b="0"/>
          </a:p>
          <a:p>
            <a:r>
              <a:rPr lang="zh-CN" altLang="zh-CN" sz="2800" b="0"/>
              <a:t>管理是影响软件项目成功实施的全局因素，而技术仅仅是局部因素</a:t>
            </a:r>
            <a:endParaRPr lang="en-US" altLang="zh-CN" sz="2800" b="0"/>
          </a:p>
          <a:p>
            <a:r>
              <a:rPr lang="zh-CN" altLang="zh-CN" sz="2800" b="0"/>
              <a:t>如果软件开发组织不能对软件项目进行有效管理，就难以发挥软件开发方法和工具的潜力，也无法高效地开发出高质量软件产品</a:t>
            </a:r>
            <a:endParaRPr lang="en-US" altLang="zh-CN" sz="2800" b="0"/>
          </a:p>
        </p:txBody>
      </p:sp>
      <p:sp>
        <p:nvSpPr>
          <p:cNvPr id="53251" name="标题 2">
            <a:extLst>
              <a:ext uri="{FF2B5EF4-FFF2-40B4-BE49-F238E27FC236}">
                <a16:creationId xmlns:a16="http://schemas.microsoft.com/office/drawing/2014/main" id="{52B116FA-461A-425A-B15C-692D671ED442}"/>
              </a:ext>
            </a:extLst>
          </p:cNvPr>
          <p:cNvSpPr>
            <a:spLocks noGrp="1" noChangeArrowheads="1"/>
          </p:cNvSpPr>
          <p:nvPr>
            <p:ph type="title"/>
          </p:nvPr>
        </p:nvSpPr>
        <p:spPr/>
        <p:txBody>
          <a:bodyPr/>
          <a:lstStyle/>
          <a:p>
            <a:r>
              <a:rPr lang="zh-CN" altLang="en-US" sz="3600" b="0"/>
              <a:t>管理在项目工程化中的重要性</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8">
            <a:extLst>
              <a:ext uri="{FF2B5EF4-FFF2-40B4-BE49-F238E27FC236}">
                <a16:creationId xmlns:a16="http://schemas.microsoft.com/office/drawing/2014/main" id="{26BBA0BA-0DDC-4CF7-B4F4-29972545D59A}"/>
              </a:ext>
            </a:extLst>
          </p:cNvPr>
          <p:cNvSpPr>
            <a:spLocks noGrp="1" noChangeArrowheads="1"/>
          </p:cNvSpPr>
          <p:nvPr>
            <p:ph type="title"/>
          </p:nvPr>
        </p:nvSpPr>
        <p:spPr/>
        <p:txBody>
          <a:bodyPr/>
          <a:lstStyle/>
          <a:p>
            <a:r>
              <a:rPr lang="zh-CN" altLang="en-US" sz="3600" b="0"/>
              <a:t>讲授内容</a:t>
            </a:r>
          </a:p>
        </p:txBody>
      </p:sp>
      <p:sp>
        <p:nvSpPr>
          <p:cNvPr id="10249" name="Rectangle 9">
            <a:extLst>
              <a:ext uri="{FF2B5EF4-FFF2-40B4-BE49-F238E27FC236}">
                <a16:creationId xmlns:a16="http://schemas.microsoft.com/office/drawing/2014/main" id="{101BB5D2-489B-464E-802A-42AE9DD89EBA}"/>
              </a:ext>
            </a:extLst>
          </p:cNvPr>
          <p:cNvSpPr>
            <a:spLocks noGrp="1" noChangeArrowheads="1"/>
          </p:cNvSpPr>
          <p:nvPr>
            <p:ph type="body" idx="1"/>
          </p:nvPr>
        </p:nvSpPr>
        <p:spPr/>
        <p:txBody>
          <a:bodyPr/>
          <a:lstStyle/>
          <a:p>
            <a:pPr>
              <a:defRPr/>
            </a:pPr>
            <a:r>
              <a:rPr lang="zh-CN" altLang="en-US" sz="2800" b="0">
                <a:solidFill>
                  <a:schemeClr val="bg1">
                    <a:lumMod val="75000"/>
                  </a:schemeClr>
                </a:solidFill>
              </a:rPr>
              <a:t>软件项目案例</a:t>
            </a:r>
            <a:endParaRPr lang="en-US" altLang="zh-CN" sz="2800" b="0">
              <a:solidFill>
                <a:schemeClr val="bg1">
                  <a:lumMod val="75000"/>
                </a:schemeClr>
              </a:solidFill>
            </a:endParaRPr>
          </a:p>
          <a:p>
            <a:pPr>
              <a:defRPr/>
            </a:pPr>
            <a:r>
              <a:rPr lang="zh-CN" altLang="en-US" sz="2800" b="0">
                <a:solidFill>
                  <a:schemeClr val="bg1">
                    <a:lumMod val="75000"/>
                  </a:schemeClr>
                </a:solidFill>
              </a:rPr>
              <a:t>软件项目的特点</a:t>
            </a:r>
          </a:p>
          <a:p>
            <a:pPr>
              <a:defRPr/>
            </a:pPr>
            <a:r>
              <a:rPr lang="zh-CN" altLang="en-US" sz="2800" b="0">
                <a:solidFill>
                  <a:schemeClr val="bg1">
                    <a:lumMod val="75000"/>
                  </a:schemeClr>
                </a:solidFill>
              </a:rPr>
              <a:t>管理在软件工程中的重要性</a:t>
            </a:r>
            <a:endParaRPr lang="en-US" altLang="zh-CN" sz="2800" b="0">
              <a:solidFill>
                <a:schemeClr val="bg1">
                  <a:lumMod val="75000"/>
                </a:schemeClr>
              </a:solidFill>
            </a:endParaRPr>
          </a:p>
          <a:p>
            <a:pPr>
              <a:defRPr/>
            </a:pPr>
            <a:r>
              <a:rPr lang="zh-CN" altLang="en-US" sz="2800" b="0">
                <a:solidFill>
                  <a:srgbClr val="C00000"/>
                </a:solidFill>
              </a:rPr>
              <a:t>软件项目管理的内容</a:t>
            </a:r>
            <a:endParaRPr lang="en-US" altLang="zh-CN" sz="2800" b="0">
              <a:solidFill>
                <a:srgbClr val="C00000"/>
              </a:solidFill>
            </a:endParaRPr>
          </a:p>
          <a:p>
            <a:pPr>
              <a:defRPr/>
            </a:pPr>
            <a:r>
              <a:rPr lang="zh-CN" altLang="en-US" sz="2800" b="0"/>
              <a:t>本讲小结</a:t>
            </a:r>
            <a:endParaRPr lang="zh-CN" altLang="en-US" sz="2800" b="0" dirty="0"/>
          </a:p>
        </p:txBody>
      </p:sp>
      <p:sp>
        <p:nvSpPr>
          <p:cNvPr id="54276" name="灯片编号占位符 5">
            <a:extLst>
              <a:ext uri="{FF2B5EF4-FFF2-40B4-BE49-F238E27FC236}">
                <a16:creationId xmlns:a16="http://schemas.microsoft.com/office/drawing/2014/main" id="{977C4278-978A-4DC7-A38C-F5B86A0FC63E}"/>
              </a:ext>
            </a:extLst>
          </p:cNvPr>
          <p:cNvSpPr>
            <a:spLocks noGrp="1"/>
          </p:cNvSpPr>
          <p:nvPr>
            <p:ph type="sldNum" sz="quarter" idx="10"/>
          </p:nvPr>
        </p:nvSpPr>
        <p:spPr>
          <a:xfrm>
            <a:off x="8777288" y="6408738"/>
            <a:ext cx="366712"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spcBef>
                <a:spcPct val="0"/>
              </a:spcBef>
              <a:buClrTx/>
              <a:buFontTx/>
              <a:buNone/>
            </a:pPr>
            <a:fld id="{A7762BD6-3CD9-41CA-9156-62172F6BBBB2}" type="slidenum">
              <a:rPr kumimoji="0" lang="zh-CN" altLang="en-US" sz="1400" b="0">
                <a:latin typeface="Times New Roman" panose="02020603050405020304" pitchFamily="18" charset="0"/>
                <a:ea typeface="宋体" panose="02010600030101010101" pitchFamily="2" charset="-122"/>
              </a:rPr>
              <a:pPr>
                <a:lnSpc>
                  <a:spcPct val="100000"/>
                </a:lnSpc>
                <a:spcBef>
                  <a:spcPct val="0"/>
                </a:spcBef>
                <a:buClrTx/>
                <a:buFontTx/>
                <a:buNone/>
              </a:pPr>
              <a:t>17</a:t>
            </a:fld>
            <a:endParaRPr kumimoji="0" lang="en-US" altLang="zh-CN" sz="1400" b="0">
              <a:latin typeface="Times New Roman" panose="02020603050405020304" pitchFamily="18"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8">
            <a:extLst>
              <a:ext uri="{FF2B5EF4-FFF2-40B4-BE49-F238E27FC236}">
                <a16:creationId xmlns:a16="http://schemas.microsoft.com/office/drawing/2014/main" id="{0E63E7E6-5F32-4222-A3C2-79A6D0C427B6}"/>
              </a:ext>
            </a:extLst>
          </p:cNvPr>
          <p:cNvSpPr>
            <a:spLocks noGrp="1" noChangeArrowheads="1"/>
          </p:cNvSpPr>
          <p:nvPr>
            <p:ph type="title"/>
          </p:nvPr>
        </p:nvSpPr>
        <p:spPr/>
        <p:txBody>
          <a:bodyPr/>
          <a:lstStyle/>
          <a:p>
            <a:r>
              <a:rPr lang="zh-CN" altLang="en-US" sz="3600" b="0"/>
              <a:t>什么是软件项目管理</a:t>
            </a:r>
            <a:r>
              <a:rPr lang="en-US" altLang="zh-CN" sz="3600" b="0"/>
              <a:t>?</a:t>
            </a:r>
          </a:p>
        </p:txBody>
      </p:sp>
      <p:sp>
        <p:nvSpPr>
          <p:cNvPr id="56323" name="Rectangle 9">
            <a:extLst>
              <a:ext uri="{FF2B5EF4-FFF2-40B4-BE49-F238E27FC236}">
                <a16:creationId xmlns:a16="http://schemas.microsoft.com/office/drawing/2014/main" id="{0FEB8C5C-FA38-4B3E-A671-E4C43F8BBA85}"/>
              </a:ext>
            </a:extLst>
          </p:cNvPr>
          <p:cNvSpPr>
            <a:spLocks noGrp="1" noChangeArrowheads="1"/>
          </p:cNvSpPr>
          <p:nvPr>
            <p:ph type="body" idx="1"/>
          </p:nvPr>
        </p:nvSpPr>
        <p:spPr/>
        <p:txBody>
          <a:bodyPr/>
          <a:lstStyle/>
          <a:p>
            <a:r>
              <a:rPr lang="zh-CN" altLang="en-US" sz="2800" b="0"/>
              <a:t>对软件项目开发过程中所涉及的过程、人员、产品、成本和进度等要素进行度量、分析、规划、组织和控制的过程，以确保软件项目按照预定的成本、进度、质量要求顺利完成</a:t>
            </a:r>
          </a:p>
        </p:txBody>
      </p:sp>
      <p:sp>
        <p:nvSpPr>
          <p:cNvPr id="56324" name="灯片编号占位符 5">
            <a:extLst>
              <a:ext uri="{FF2B5EF4-FFF2-40B4-BE49-F238E27FC236}">
                <a16:creationId xmlns:a16="http://schemas.microsoft.com/office/drawing/2014/main" id="{5FBE3E38-D567-4AC8-B09A-2FEFE29BA39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spcBef>
                <a:spcPct val="0"/>
              </a:spcBef>
              <a:buClrTx/>
              <a:buFontTx/>
              <a:buNone/>
            </a:pPr>
            <a:fld id="{9C89E62B-C8E1-48A3-9AB7-F6BE8884174D}" type="slidenum">
              <a:rPr kumimoji="0" lang="zh-CN" altLang="en-US" sz="1400" b="0">
                <a:latin typeface="Times New Roman" panose="02020603050405020304" pitchFamily="18" charset="0"/>
                <a:ea typeface="宋体" panose="02010600030101010101" pitchFamily="2" charset="-122"/>
              </a:rPr>
              <a:pPr>
                <a:lnSpc>
                  <a:spcPct val="100000"/>
                </a:lnSpc>
                <a:spcBef>
                  <a:spcPct val="0"/>
                </a:spcBef>
                <a:buClrTx/>
                <a:buFontTx/>
                <a:buNone/>
              </a:pPr>
              <a:t>18</a:t>
            </a:fld>
            <a:endParaRPr kumimoji="0" lang="en-US" altLang="zh-CN" sz="1400" b="0">
              <a:latin typeface="Times New Roman" panose="02020603050405020304" pitchFamily="18" charset="0"/>
              <a:ea typeface="宋体" panose="02010600030101010101" pitchFamily="2" charset="-122"/>
            </a:endParaRPr>
          </a:p>
        </p:txBody>
      </p:sp>
      <p:sp>
        <p:nvSpPr>
          <p:cNvPr id="56325" name="Rectangle 4">
            <a:extLst>
              <a:ext uri="{FF2B5EF4-FFF2-40B4-BE49-F238E27FC236}">
                <a16:creationId xmlns:a16="http://schemas.microsoft.com/office/drawing/2014/main" id="{64E19DE0-DEB9-417E-8399-86B40255CBD2}"/>
              </a:ext>
            </a:extLst>
          </p:cNvPr>
          <p:cNvSpPr>
            <a:spLocks noChangeArrowheads="1"/>
          </p:cNvSpPr>
          <p:nvPr/>
        </p:nvSpPr>
        <p:spPr bwMode="auto">
          <a:xfrm>
            <a:off x="914400" y="5334000"/>
            <a:ext cx="8001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chemeClr val="tx1"/>
              </a:buClr>
              <a:buSzPct val="75000"/>
              <a:buFont typeface="Wingdings" panose="05000000000000000000" pitchFamily="2" charset="2"/>
              <a:buChar char="l"/>
            </a:pPr>
            <a:endParaRPr lang="zh-CN" altLang="en-US" sz="2800" b="0">
              <a:latin typeface="Arial" panose="020B0604020202020204" pitchFamily="34" charset="0"/>
            </a:endParaRPr>
          </a:p>
        </p:txBody>
      </p:sp>
      <p:pic>
        <p:nvPicPr>
          <p:cNvPr id="56326" name="Picture 6" descr="BD04924_">
            <a:extLst>
              <a:ext uri="{FF2B5EF4-FFF2-40B4-BE49-F238E27FC236}">
                <a16:creationId xmlns:a16="http://schemas.microsoft.com/office/drawing/2014/main" id="{0E0B8EC3-9F54-4422-AE8A-1DF93EBB4D7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28038" y="207963"/>
            <a:ext cx="715962" cy="96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灯片编号占位符 6">
            <a:extLst>
              <a:ext uri="{FF2B5EF4-FFF2-40B4-BE49-F238E27FC236}">
                <a16:creationId xmlns:a16="http://schemas.microsoft.com/office/drawing/2014/main" id="{32E21520-9050-4403-AB71-5DCF1C2089FD}"/>
              </a:ext>
            </a:extLst>
          </p:cNvPr>
          <p:cNvSpPr>
            <a:spLocks noGrp="1"/>
          </p:cNvSpPr>
          <p:nvPr>
            <p:ph type="sldNum" sz="quarter" idx="11"/>
          </p:nvPr>
        </p:nvSpPr>
        <p:spPr>
          <a:xfrm>
            <a:off x="6843713" y="6381750"/>
            <a:ext cx="2192337" cy="287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4"/>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5"/>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spcBef>
                <a:spcPct val="0"/>
              </a:spcBef>
              <a:buClrTx/>
              <a:buFontTx/>
              <a:buNone/>
            </a:pPr>
            <a:fld id="{A3D6070F-9924-449E-ACF5-B53B3D9661B5}" type="slidenum">
              <a:rPr kumimoji="0" lang="zh-CN" altLang="en-US" sz="1400" b="0">
                <a:latin typeface="Times New Roman" panose="02020603050405020304" pitchFamily="18" charset="0"/>
                <a:ea typeface="宋体" panose="02010600030101010101" pitchFamily="2" charset="-122"/>
              </a:rPr>
              <a:pPr>
                <a:lnSpc>
                  <a:spcPct val="100000"/>
                </a:lnSpc>
                <a:spcBef>
                  <a:spcPct val="0"/>
                </a:spcBef>
                <a:buClrTx/>
                <a:buFontTx/>
                <a:buNone/>
              </a:pPr>
              <a:t>19</a:t>
            </a:fld>
            <a:endParaRPr kumimoji="0" lang="en-US" altLang="zh-CN" sz="1400" b="0">
              <a:latin typeface="Times New Roman" panose="02020603050405020304" pitchFamily="18" charset="0"/>
              <a:ea typeface="宋体" panose="02010600030101010101" pitchFamily="2" charset="-122"/>
            </a:endParaRPr>
          </a:p>
        </p:txBody>
      </p:sp>
      <p:sp>
        <p:nvSpPr>
          <p:cNvPr id="58371" name="Rectangle 2">
            <a:extLst>
              <a:ext uri="{FF2B5EF4-FFF2-40B4-BE49-F238E27FC236}">
                <a16:creationId xmlns:a16="http://schemas.microsoft.com/office/drawing/2014/main" id="{A6EB8F00-B948-4BBB-84B6-CBF27A50D4B0}"/>
              </a:ext>
            </a:extLst>
          </p:cNvPr>
          <p:cNvSpPr>
            <a:spLocks noGrp="1" noChangeArrowheads="1"/>
          </p:cNvSpPr>
          <p:nvPr>
            <p:ph type="title"/>
          </p:nvPr>
        </p:nvSpPr>
        <p:spPr>
          <a:xfrm>
            <a:off x="395288" y="414338"/>
            <a:ext cx="8353425" cy="782637"/>
          </a:xfrm>
        </p:spPr>
        <p:txBody>
          <a:bodyPr/>
          <a:lstStyle/>
          <a:p>
            <a:r>
              <a:rPr lang="zh-CN" altLang="en-US" sz="3600" b="0"/>
              <a:t>软件项目管理的对象</a:t>
            </a:r>
            <a:endParaRPr lang="en-US" altLang="zh-CN" sz="3600" b="0"/>
          </a:p>
        </p:txBody>
      </p:sp>
      <p:sp>
        <p:nvSpPr>
          <p:cNvPr id="58372" name="Rectangle 3">
            <a:extLst>
              <a:ext uri="{FF2B5EF4-FFF2-40B4-BE49-F238E27FC236}">
                <a16:creationId xmlns:a16="http://schemas.microsoft.com/office/drawing/2014/main" id="{78D62E65-4A9F-4B5C-95F3-C738FD73C6C9}"/>
              </a:ext>
            </a:extLst>
          </p:cNvPr>
          <p:cNvSpPr>
            <a:spLocks noGrp="1" noChangeArrowheads="1"/>
          </p:cNvSpPr>
          <p:nvPr>
            <p:ph type="body" sz="half" idx="1"/>
          </p:nvPr>
        </p:nvSpPr>
        <p:spPr>
          <a:xfrm>
            <a:off x="395288" y="1700213"/>
            <a:ext cx="5472112" cy="4608512"/>
          </a:xfrm>
        </p:spPr>
        <p:txBody>
          <a:bodyPr/>
          <a:lstStyle/>
          <a:p>
            <a:r>
              <a:rPr lang="zh-CN" altLang="en-US" sz="2400" b="0"/>
              <a:t>相互关联的管理要素</a:t>
            </a:r>
          </a:p>
          <a:p>
            <a:pPr lvl="1"/>
            <a:r>
              <a:rPr lang="zh-CN" altLang="en-US" sz="2000" b="0">
                <a:latin typeface="楷体_GB2312"/>
                <a:ea typeface="楷体_GB2312"/>
              </a:rPr>
              <a:t>过程管理</a:t>
            </a:r>
          </a:p>
          <a:p>
            <a:pPr lvl="2"/>
            <a:r>
              <a:rPr lang="zh-CN" altLang="en-US" sz="1800" b="0"/>
              <a:t>过程：怎么做(</a:t>
            </a:r>
            <a:r>
              <a:rPr lang="en-US" altLang="zh-CN" sz="1800" b="0"/>
              <a:t>How)</a:t>
            </a:r>
          </a:p>
          <a:p>
            <a:pPr lvl="1"/>
            <a:r>
              <a:rPr lang="zh-CN" altLang="en-US" sz="2000" b="0">
                <a:latin typeface="楷体_GB2312"/>
                <a:ea typeface="楷体_GB2312"/>
              </a:rPr>
              <a:t>人员管理</a:t>
            </a:r>
          </a:p>
          <a:p>
            <a:pPr lvl="2"/>
            <a:r>
              <a:rPr lang="zh-CN" altLang="en-US" sz="1800" b="0"/>
              <a:t>人员：谁来做(</a:t>
            </a:r>
            <a:r>
              <a:rPr lang="en-US" altLang="zh-CN" sz="1800" b="0"/>
              <a:t>Who)</a:t>
            </a:r>
          </a:p>
          <a:p>
            <a:pPr lvl="1"/>
            <a:r>
              <a:rPr lang="zh-CN" altLang="en-US" sz="2000" b="0">
                <a:latin typeface="楷体_GB2312"/>
                <a:ea typeface="楷体_GB2312"/>
              </a:rPr>
              <a:t>产品管理</a:t>
            </a:r>
          </a:p>
          <a:p>
            <a:pPr lvl="2"/>
            <a:r>
              <a:rPr lang="zh-CN" altLang="en-US" sz="1800" b="0"/>
              <a:t>产品：结果(</a:t>
            </a:r>
            <a:r>
              <a:rPr lang="en-US" altLang="zh-CN" sz="1800" b="0"/>
              <a:t>What)</a:t>
            </a:r>
          </a:p>
        </p:txBody>
      </p:sp>
      <p:pic>
        <p:nvPicPr>
          <p:cNvPr id="58373" name="Picture 6" descr="BD06518_">
            <a:extLst>
              <a:ext uri="{FF2B5EF4-FFF2-40B4-BE49-F238E27FC236}">
                <a16:creationId xmlns:a16="http://schemas.microsoft.com/office/drawing/2014/main" id="{89E22F8E-D019-4427-8947-9A566B10E41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24750" y="5229225"/>
            <a:ext cx="12446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8374" name="Object 51">
            <a:extLst>
              <a:ext uri="{FF2B5EF4-FFF2-40B4-BE49-F238E27FC236}">
                <a16:creationId xmlns:a16="http://schemas.microsoft.com/office/drawing/2014/main" id="{EE830BC8-CB0B-474D-8D74-9B36B23DCF1C}"/>
              </a:ext>
            </a:extLst>
          </p:cNvPr>
          <p:cNvGraphicFramePr>
            <a:graphicFrameLocks noGrp="1" noChangeAspect="1"/>
          </p:cNvGraphicFramePr>
          <p:nvPr>
            <p:ph sz="half" idx="2"/>
          </p:nvPr>
        </p:nvGraphicFramePr>
        <p:xfrm>
          <a:off x="4103688" y="1773238"/>
          <a:ext cx="5049837" cy="3390900"/>
        </p:xfrm>
        <a:graphic>
          <a:graphicData uri="http://schemas.openxmlformats.org/presentationml/2006/ole">
            <mc:AlternateContent xmlns:mc="http://schemas.openxmlformats.org/markup-compatibility/2006">
              <mc:Choice xmlns:v="urn:schemas-microsoft-com:vml" Requires="v">
                <p:oleObj spid="_x0000_s58375" name="Picture" r:id="rId9" imgW="4054271" imgH="2717314" progId="Word.Picture.8">
                  <p:embed/>
                </p:oleObj>
              </mc:Choice>
              <mc:Fallback>
                <p:oleObj name="Picture" r:id="rId9" imgW="4054271" imgH="2717314" progId="Word.Picture.8">
                  <p:embed/>
                  <p:pic>
                    <p:nvPicPr>
                      <p:cNvPr id="0" name="Object 51"/>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03688" y="1773238"/>
                        <a:ext cx="5049837"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8">
            <a:extLst>
              <a:ext uri="{FF2B5EF4-FFF2-40B4-BE49-F238E27FC236}">
                <a16:creationId xmlns:a16="http://schemas.microsoft.com/office/drawing/2014/main" id="{1EE5708D-862A-4596-8668-8A5E8D4321BC}"/>
              </a:ext>
            </a:extLst>
          </p:cNvPr>
          <p:cNvSpPr>
            <a:spLocks noGrp="1" noChangeArrowheads="1"/>
          </p:cNvSpPr>
          <p:nvPr>
            <p:ph type="title"/>
          </p:nvPr>
        </p:nvSpPr>
        <p:spPr/>
        <p:txBody>
          <a:bodyPr/>
          <a:lstStyle/>
          <a:p>
            <a:r>
              <a:rPr lang="zh-CN" altLang="en-US" sz="3600" b="0"/>
              <a:t>讲授内容</a:t>
            </a:r>
          </a:p>
        </p:txBody>
      </p:sp>
      <p:sp>
        <p:nvSpPr>
          <p:cNvPr id="30723" name="Rectangle 9">
            <a:extLst>
              <a:ext uri="{FF2B5EF4-FFF2-40B4-BE49-F238E27FC236}">
                <a16:creationId xmlns:a16="http://schemas.microsoft.com/office/drawing/2014/main" id="{10DA998D-5D1C-4F43-B195-2C5B8CB43218}"/>
              </a:ext>
            </a:extLst>
          </p:cNvPr>
          <p:cNvSpPr>
            <a:spLocks noGrp="1" noChangeArrowheads="1"/>
          </p:cNvSpPr>
          <p:nvPr>
            <p:ph type="body" idx="1"/>
          </p:nvPr>
        </p:nvSpPr>
        <p:spPr/>
        <p:txBody>
          <a:bodyPr/>
          <a:lstStyle/>
          <a:p>
            <a:r>
              <a:rPr lang="zh-CN" altLang="en-US" sz="2800" b="0">
                <a:solidFill>
                  <a:srgbClr val="C00000"/>
                </a:solidFill>
              </a:rPr>
              <a:t>软件项目管理案例</a:t>
            </a:r>
            <a:endParaRPr lang="en-US" altLang="zh-CN" sz="2800" b="0">
              <a:solidFill>
                <a:srgbClr val="C00000"/>
              </a:solidFill>
            </a:endParaRPr>
          </a:p>
          <a:p>
            <a:r>
              <a:rPr lang="zh-CN" altLang="en-US" sz="2800" b="0"/>
              <a:t>软件项目的特点</a:t>
            </a:r>
          </a:p>
          <a:p>
            <a:r>
              <a:rPr lang="zh-CN" altLang="en-US" sz="2800" b="0"/>
              <a:t>管理在软件工程中的重要性</a:t>
            </a:r>
            <a:endParaRPr lang="en-US" altLang="zh-CN" sz="2800" b="0"/>
          </a:p>
          <a:p>
            <a:r>
              <a:rPr lang="zh-CN" altLang="en-US" sz="2800" b="0"/>
              <a:t>软件项目管理的内容</a:t>
            </a:r>
            <a:endParaRPr lang="en-US" altLang="zh-CN" sz="2800" b="0"/>
          </a:p>
          <a:p>
            <a:r>
              <a:rPr lang="zh-CN" altLang="en-US" sz="2800" b="0"/>
              <a:t>本讲小结</a:t>
            </a:r>
          </a:p>
        </p:txBody>
      </p:sp>
      <p:sp>
        <p:nvSpPr>
          <p:cNvPr id="30724" name="灯片编号占位符 5">
            <a:extLst>
              <a:ext uri="{FF2B5EF4-FFF2-40B4-BE49-F238E27FC236}">
                <a16:creationId xmlns:a16="http://schemas.microsoft.com/office/drawing/2014/main" id="{BAC2C577-EC4E-4FB6-8EA9-2014FDBB5AF2}"/>
              </a:ext>
            </a:extLst>
          </p:cNvPr>
          <p:cNvSpPr>
            <a:spLocks noGrp="1"/>
          </p:cNvSpPr>
          <p:nvPr>
            <p:ph type="sldNum" sz="quarter" idx="10"/>
          </p:nvPr>
        </p:nvSpPr>
        <p:spPr>
          <a:xfrm>
            <a:off x="8777288" y="6408738"/>
            <a:ext cx="366712"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spcBef>
                <a:spcPct val="0"/>
              </a:spcBef>
              <a:buClrTx/>
              <a:buFontTx/>
              <a:buNone/>
            </a:pPr>
            <a:fld id="{98D692F8-FD2D-47CF-91F2-78DC97ED8EC7}" type="slidenum">
              <a:rPr kumimoji="0" lang="zh-CN" altLang="en-US" sz="1400" b="0">
                <a:latin typeface="Times New Roman" panose="02020603050405020304" pitchFamily="18" charset="0"/>
                <a:ea typeface="宋体" panose="02010600030101010101" pitchFamily="2" charset="-122"/>
              </a:rPr>
              <a:pPr>
                <a:lnSpc>
                  <a:spcPct val="100000"/>
                </a:lnSpc>
                <a:spcBef>
                  <a:spcPct val="0"/>
                </a:spcBef>
                <a:buClrTx/>
                <a:buFontTx/>
                <a:buNone/>
              </a:pPr>
              <a:t>2</a:t>
            </a:fld>
            <a:endParaRPr kumimoji="0" lang="en-US" altLang="zh-CN" sz="1400" b="0">
              <a:latin typeface="Times New Roman" panose="02020603050405020304" pitchFamily="18"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90AFDFF5-F8F9-4D3D-A024-9CBBD599B84C}"/>
              </a:ext>
            </a:extLst>
          </p:cNvPr>
          <p:cNvGraphicFramePr>
            <a:graphicFrameLocks noGrp="1"/>
          </p:cNvGraphicFramePr>
          <p:nvPr>
            <p:ph idx="1"/>
          </p:nvPr>
        </p:nvGraphicFramePr>
        <p:xfrm>
          <a:off x="323850" y="1628775"/>
          <a:ext cx="8351838" cy="3455988"/>
        </p:xfrm>
        <a:graphic>
          <a:graphicData uri="http://schemas.openxmlformats.org/drawingml/2006/table">
            <a:tbl>
              <a:tblPr firstRow="1" firstCol="1" lastRow="1" lastCol="1" bandRow="1" bandCol="1">
                <a:tableStyleId>{8A107856-5554-42FB-B03E-39F5DBC370BA}</a:tableStyleId>
              </a:tblPr>
              <a:tblGrid>
                <a:gridCol w="1394528">
                  <a:extLst>
                    <a:ext uri="{9D8B030D-6E8A-4147-A177-3AD203B41FA5}">
                      <a16:colId xmlns:a16="http://schemas.microsoft.com/office/drawing/2014/main" val="20000"/>
                    </a:ext>
                  </a:extLst>
                </a:gridCol>
                <a:gridCol w="1701412">
                  <a:extLst>
                    <a:ext uri="{9D8B030D-6E8A-4147-A177-3AD203B41FA5}">
                      <a16:colId xmlns:a16="http://schemas.microsoft.com/office/drawing/2014/main" val="20001"/>
                    </a:ext>
                  </a:extLst>
                </a:gridCol>
                <a:gridCol w="2928337">
                  <a:extLst>
                    <a:ext uri="{9D8B030D-6E8A-4147-A177-3AD203B41FA5}">
                      <a16:colId xmlns:a16="http://schemas.microsoft.com/office/drawing/2014/main" val="20002"/>
                    </a:ext>
                  </a:extLst>
                </a:gridCol>
                <a:gridCol w="2327561">
                  <a:extLst>
                    <a:ext uri="{9D8B030D-6E8A-4147-A177-3AD203B41FA5}">
                      <a16:colId xmlns:a16="http://schemas.microsoft.com/office/drawing/2014/main" val="20003"/>
                    </a:ext>
                  </a:extLst>
                </a:gridCol>
              </a:tblGrid>
              <a:tr h="707876">
                <a:tc>
                  <a:txBody>
                    <a:bodyPr/>
                    <a:lstStyle/>
                    <a:p>
                      <a:pPr algn="just">
                        <a:spcAft>
                          <a:spcPts val="0"/>
                        </a:spcAft>
                      </a:pPr>
                      <a:r>
                        <a:rPr lang="zh-CN" sz="2400" kern="100" dirty="0">
                          <a:effectLst/>
                        </a:rPr>
                        <a:t>管理对象</a:t>
                      </a:r>
                      <a:endParaRPr lang="zh-CN" sz="2400" kern="100" dirty="0">
                        <a:effectLst/>
                        <a:latin typeface="Times New Roman"/>
                        <a:ea typeface="宋体"/>
                      </a:endParaRPr>
                    </a:p>
                  </a:txBody>
                  <a:tcPr marL="68571" marR="68571" marT="0" marB="0"/>
                </a:tc>
                <a:tc>
                  <a:txBody>
                    <a:bodyPr/>
                    <a:lstStyle/>
                    <a:p>
                      <a:pPr algn="just">
                        <a:spcAft>
                          <a:spcPts val="0"/>
                        </a:spcAft>
                      </a:pPr>
                      <a:r>
                        <a:rPr lang="zh-CN" sz="2400" kern="100" dirty="0">
                          <a:effectLst/>
                        </a:rPr>
                        <a:t>人员</a:t>
                      </a:r>
                      <a:endParaRPr lang="zh-CN" sz="2400" kern="100" dirty="0">
                        <a:effectLst/>
                        <a:latin typeface="Times New Roman"/>
                        <a:ea typeface="宋体"/>
                      </a:endParaRPr>
                    </a:p>
                  </a:txBody>
                  <a:tcPr marL="68571" marR="68571" marT="0" marB="0"/>
                </a:tc>
                <a:tc>
                  <a:txBody>
                    <a:bodyPr/>
                    <a:lstStyle/>
                    <a:p>
                      <a:pPr algn="just">
                        <a:spcAft>
                          <a:spcPts val="0"/>
                        </a:spcAft>
                      </a:pPr>
                      <a:r>
                        <a:rPr lang="zh-CN" sz="2400" kern="100">
                          <a:effectLst/>
                        </a:rPr>
                        <a:t>过程</a:t>
                      </a:r>
                      <a:endParaRPr lang="zh-CN" sz="2400" kern="100">
                        <a:effectLst/>
                        <a:latin typeface="Times New Roman"/>
                        <a:ea typeface="宋体"/>
                      </a:endParaRPr>
                    </a:p>
                  </a:txBody>
                  <a:tcPr marL="68571" marR="68571" marT="0" marB="0"/>
                </a:tc>
                <a:tc>
                  <a:txBody>
                    <a:bodyPr/>
                    <a:lstStyle/>
                    <a:p>
                      <a:pPr algn="just">
                        <a:spcAft>
                          <a:spcPts val="0"/>
                        </a:spcAft>
                      </a:pPr>
                      <a:r>
                        <a:rPr lang="zh-CN" sz="2400" kern="100">
                          <a:effectLst/>
                        </a:rPr>
                        <a:t>产品</a:t>
                      </a:r>
                      <a:endParaRPr lang="zh-CN" sz="2400" kern="100">
                        <a:effectLst/>
                        <a:latin typeface="Times New Roman"/>
                        <a:ea typeface="宋体"/>
                      </a:endParaRPr>
                    </a:p>
                  </a:txBody>
                  <a:tcPr marL="68571" marR="68571" marT="0" marB="0"/>
                </a:tc>
                <a:extLst>
                  <a:ext uri="{0D108BD9-81ED-4DB2-BD59-A6C34878D82A}">
                    <a16:rowId xmlns:a16="http://schemas.microsoft.com/office/drawing/2014/main" val="10000"/>
                  </a:ext>
                </a:extLst>
              </a:tr>
              <a:tr h="2040236">
                <a:tc rowSpan="2">
                  <a:txBody>
                    <a:bodyPr/>
                    <a:lstStyle/>
                    <a:p>
                      <a:pPr algn="just">
                        <a:spcAft>
                          <a:spcPts val="0"/>
                        </a:spcAft>
                      </a:pPr>
                      <a:r>
                        <a:rPr lang="en-US" sz="2400" kern="100">
                          <a:effectLst/>
                        </a:rPr>
                        <a:t> </a:t>
                      </a:r>
                      <a:endParaRPr lang="zh-CN" sz="2400" kern="100">
                        <a:effectLst/>
                      </a:endParaRPr>
                    </a:p>
                    <a:p>
                      <a:pPr algn="just">
                        <a:spcAft>
                          <a:spcPts val="0"/>
                        </a:spcAft>
                      </a:pPr>
                      <a:r>
                        <a:rPr lang="zh-CN" sz="2400" kern="100">
                          <a:effectLst/>
                        </a:rPr>
                        <a:t>管理内容</a:t>
                      </a:r>
                      <a:endParaRPr lang="zh-CN" sz="2400" kern="100">
                        <a:effectLst/>
                        <a:latin typeface="Times New Roman"/>
                        <a:ea typeface="宋体"/>
                      </a:endParaRPr>
                    </a:p>
                  </a:txBody>
                  <a:tcPr marL="68571" marR="68571" marT="0" marB="0"/>
                </a:tc>
                <a:tc>
                  <a:txBody>
                    <a:bodyPr/>
                    <a:lstStyle/>
                    <a:p>
                      <a:pPr marL="0" algn="just" defTabSz="914400" rtl="0" eaLnBrk="1" latinLnBrk="0" hangingPunct="1">
                        <a:spcAft>
                          <a:spcPts val="0"/>
                        </a:spcAft>
                      </a:pPr>
                      <a:r>
                        <a:rPr lang="en-US" sz="2400" b="1" kern="100" dirty="0">
                          <a:effectLst/>
                        </a:rPr>
                        <a:t> </a:t>
                      </a:r>
                      <a:endParaRPr lang="zh-CN" sz="2400" b="1" kern="100" dirty="0">
                        <a:effectLst/>
                      </a:endParaRPr>
                    </a:p>
                    <a:p>
                      <a:pPr marL="0" algn="just" defTabSz="914400" rtl="0" eaLnBrk="1" latinLnBrk="0" hangingPunct="1">
                        <a:spcAft>
                          <a:spcPts val="0"/>
                        </a:spcAft>
                      </a:pPr>
                      <a:r>
                        <a:rPr lang="zh-CN" sz="2400" b="1" kern="100" dirty="0">
                          <a:effectLst/>
                        </a:rPr>
                        <a:t>团队建设和管理</a:t>
                      </a:r>
                      <a:endParaRPr lang="zh-CN" sz="2400" b="1" kern="100" dirty="0">
                        <a:solidFill>
                          <a:schemeClr val="lt1"/>
                        </a:solidFill>
                        <a:effectLst/>
                        <a:latin typeface="+mn-lt"/>
                        <a:ea typeface="+mn-ea"/>
                        <a:cs typeface="+mn-cs"/>
                      </a:endParaRPr>
                    </a:p>
                  </a:txBody>
                  <a:tcPr marL="68571" marR="68571" marT="0" marB="0"/>
                </a:tc>
                <a:tc>
                  <a:txBody>
                    <a:bodyPr/>
                    <a:lstStyle/>
                    <a:p>
                      <a:pPr marL="0" algn="just" defTabSz="914400" rtl="0" eaLnBrk="1" latinLnBrk="0" hangingPunct="1">
                        <a:spcAft>
                          <a:spcPts val="0"/>
                        </a:spcAft>
                      </a:pPr>
                      <a:r>
                        <a:rPr lang="zh-CN" sz="2400" b="1" kern="100" dirty="0">
                          <a:effectLst/>
                        </a:rPr>
                        <a:t>软件</a:t>
                      </a:r>
                      <a:r>
                        <a:rPr lang="zh-CN" sz="2400" b="1" kern="100">
                          <a:effectLst/>
                        </a:rPr>
                        <a:t>过程定义</a:t>
                      </a:r>
                      <a:endParaRPr lang="en-US" altLang="zh-CN" sz="2400" b="1" kern="100">
                        <a:effectLst/>
                      </a:endParaRPr>
                    </a:p>
                    <a:p>
                      <a:pPr marL="0" algn="just" defTabSz="914400" rtl="0" eaLnBrk="1" latinLnBrk="0" hangingPunct="1">
                        <a:spcAft>
                          <a:spcPts val="0"/>
                        </a:spcAft>
                      </a:pPr>
                      <a:r>
                        <a:rPr lang="zh-CN" altLang="en-US" sz="2400" b="1" kern="100">
                          <a:effectLst/>
                        </a:rPr>
                        <a:t>软件度量</a:t>
                      </a:r>
                      <a:endParaRPr lang="zh-CN" sz="2400" b="1" kern="100" dirty="0">
                        <a:effectLst/>
                      </a:endParaRPr>
                    </a:p>
                    <a:p>
                      <a:pPr marL="0" algn="just" defTabSz="914400" rtl="0" eaLnBrk="1" latinLnBrk="0" hangingPunct="1">
                        <a:spcAft>
                          <a:spcPts val="0"/>
                        </a:spcAft>
                      </a:pPr>
                      <a:r>
                        <a:rPr lang="zh-CN" sz="2400" b="1" kern="100" dirty="0">
                          <a:effectLst/>
                        </a:rPr>
                        <a:t>软件项目计划</a:t>
                      </a:r>
                    </a:p>
                    <a:p>
                      <a:pPr marL="0" algn="just" defTabSz="914400" rtl="0" eaLnBrk="1" latinLnBrk="0" hangingPunct="1">
                        <a:spcAft>
                          <a:spcPts val="0"/>
                        </a:spcAft>
                      </a:pPr>
                      <a:r>
                        <a:rPr lang="zh-CN" sz="2400" b="1" kern="100" dirty="0">
                          <a:effectLst/>
                        </a:rPr>
                        <a:t>软件</a:t>
                      </a:r>
                      <a:r>
                        <a:rPr lang="zh-CN" sz="2400" b="1" kern="100">
                          <a:effectLst/>
                        </a:rPr>
                        <a:t>项目跟踪</a:t>
                      </a:r>
                      <a:endParaRPr lang="zh-CN" sz="2400" b="1" kern="100" dirty="0">
                        <a:solidFill>
                          <a:schemeClr val="lt1"/>
                        </a:solidFill>
                        <a:effectLst/>
                        <a:latin typeface="+mn-lt"/>
                        <a:ea typeface="+mn-ea"/>
                        <a:cs typeface="+mn-cs"/>
                      </a:endParaRPr>
                    </a:p>
                  </a:txBody>
                  <a:tcPr marL="68571" marR="68571" marT="0" marB="0"/>
                </a:tc>
                <a:tc>
                  <a:txBody>
                    <a:bodyPr/>
                    <a:lstStyle/>
                    <a:p>
                      <a:pPr marL="0" algn="just" defTabSz="914400" rtl="0" eaLnBrk="1" latinLnBrk="0" hangingPunct="1">
                        <a:spcAft>
                          <a:spcPts val="0"/>
                        </a:spcAft>
                      </a:pPr>
                      <a:r>
                        <a:rPr lang="zh-CN" sz="2400" kern="100" dirty="0">
                          <a:effectLst/>
                        </a:rPr>
                        <a:t>软件质量管理</a:t>
                      </a:r>
                    </a:p>
                    <a:p>
                      <a:pPr marL="0" algn="just" defTabSz="914400" rtl="0" eaLnBrk="1" latinLnBrk="0" hangingPunct="1">
                        <a:spcAft>
                          <a:spcPts val="0"/>
                        </a:spcAft>
                      </a:pPr>
                      <a:r>
                        <a:rPr lang="zh-CN" sz="2400" kern="100" dirty="0">
                          <a:effectLst/>
                        </a:rPr>
                        <a:t>软件配置管理</a:t>
                      </a:r>
                    </a:p>
                    <a:p>
                      <a:pPr marL="0" algn="just" defTabSz="914400" rtl="0" eaLnBrk="1" latinLnBrk="0" hangingPunct="1">
                        <a:spcAft>
                          <a:spcPts val="0"/>
                        </a:spcAft>
                      </a:pPr>
                      <a:r>
                        <a:rPr lang="zh-CN" sz="2400" kern="100" dirty="0">
                          <a:effectLst/>
                        </a:rPr>
                        <a:t>软件需求管理</a:t>
                      </a:r>
                      <a:endParaRPr lang="zh-CN" sz="2400" b="1" kern="100" dirty="0">
                        <a:solidFill>
                          <a:schemeClr val="lt1"/>
                        </a:solidFill>
                        <a:effectLst/>
                        <a:latin typeface="+mn-lt"/>
                        <a:ea typeface="+mn-ea"/>
                        <a:cs typeface="+mn-cs"/>
                      </a:endParaRPr>
                    </a:p>
                  </a:txBody>
                  <a:tcPr marL="68571" marR="68571" marT="0" marB="0"/>
                </a:tc>
                <a:extLst>
                  <a:ext uri="{0D108BD9-81ED-4DB2-BD59-A6C34878D82A}">
                    <a16:rowId xmlns:a16="http://schemas.microsoft.com/office/drawing/2014/main" val="10001"/>
                  </a:ext>
                </a:extLst>
              </a:tr>
              <a:tr h="707876">
                <a:tc vMerge="1">
                  <a:txBody>
                    <a:bodyPr/>
                    <a:lstStyle/>
                    <a:p>
                      <a:endParaRPr lang="zh-CN" altLang="en-US"/>
                    </a:p>
                  </a:txBody>
                  <a:tcPr/>
                </a:tc>
                <a:tc gridSpan="3">
                  <a:txBody>
                    <a:bodyPr/>
                    <a:lstStyle/>
                    <a:p>
                      <a:pPr algn="ctr">
                        <a:spcAft>
                          <a:spcPts val="0"/>
                        </a:spcAft>
                      </a:pPr>
                      <a:r>
                        <a:rPr lang="zh-CN" sz="2400" kern="100" dirty="0">
                          <a:effectLst/>
                        </a:rPr>
                        <a:t>软件风险管理</a:t>
                      </a:r>
                      <a:endParaRPr lang="zh-CN" sz="2400" kern="100" dirty="0">
                        <a:solidFill>
                          <a:srgbClr val="C00000"/>
                        </a:solidFill>
                        <a:effectLst/>
                        <a:latin typeface="Times New Roman"/>
                        <a:ea typeface="宋体"/>
                      </a:endParaRPr>
                    </a:p>
                  </a:txBody>
                  <a:tcPr marL="68571" marR="68571"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bl>
          </a:graphicData>
        </a:graphic>
      </p:graphicFrame>
      <p:sp>
        <p:nvSpPr>
          <p:cNvPr id="60440" name="标题 2">
            <a:extLst>
              <a:ext uri="{FF2B5EF4-FFF2-40B4-BE49-F238E27FC236}">
                <a16:creationId xmlns:a16="http://schemas.microsoft.com/office/drawing/2014/main" id="{B4F8C595-B6BE-417B-8B47-C67E0DC74D6B}"/>
              </a:ext>
            </a:extLst>
          </p:cNvPr>
          <p:cNvSpPr>
            <a:spLocks noGrp="1" noChangeArrowheads="1"/>
          </p:cNvSpPr>
          <p:nvPr>
            <p:ph type="title"/>
          </p:nvPr>
        </p:nvSpPr>
        <p:spPr/>
        <p:txBody>
          <a:bodyPr/>
          <a:lstStyle/>
          <a:p>
            <a:r>
              <a:rPr lang="en-US" altLang="zh-CN" sz="3600" b="0"/>
              <a:t> </a:t>
            </a:r>
            <a:r>
              <a:rPr lang="zh-CN" altLang="en-US" sz="3600" b="0"/>
              <a:t>软件项目管理的内容</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63A13598-2418-49EA-80BE-D3C5598FE0C5}"/>
              </a:ext>
            </a:extLst>
          </p:cNvPr>
          <p:cNvSpPr>
            <a:spLocks noGrp="1" noChangeArrowheads="1"/>
          </p:cNvSpPr>
          <p:nvPr>
            <p:ph type="title"/>
          </p:nvPr>
        </p:nvSpPr>
        <p:spPr/>
        <p:txBody>
          <a:bodyPr/>
          <a:lstStyle/>
          <a:p>
            <a:r>
              <a:rPr lang="zh-CN" altLang="en-US" sz="3600" b="0"/>
              <a:t>人员管理</a:t>
            </a:r>
          </a:p>
        </p:txBody>
      </p:sp>
      <p:sp>
        <p:nvSpPr>
          <p:cNvPr id="61443" name="Rectangle 3">
            <a:extLst>
              <a:ext uri="{FF2B5EF4-FFF2-40B4-BE49-F238E27FC236}">
                <a16:creationId xmlns:a16="http://schemas.microsoft.com/office/drawing/2014/main" id="{89C77D22-D733-469F-900E-57FA1B661072}"/>
              </a:ext>
            </a:extLst>
          </p:cNvPr>
          <p:cNvSpPr>
            <a:spLocks noGrp="1" noChangeArrowheads="1"/>
          </p:cNvSpPr>
          <p:nvPr>
            <p:ph type="body" idx="1"/>
          </p:nvPr>
        </p:nvSpPr>
        <p:spPr/>
        <p:txBody>
          <a:bodyPr/>
          <a:lstStyle/>
          <a:p>
            <a:r>
              <a:rPr lang="zh-CN" altLang="en-US" sz="2800" b="0"/>
              <a:t>软件项目团队</a:t>
            </a:r>
          </a:p>
          <a:p>
            <a:r>
              <a:rPr lang="zh-CN" altLang="en-US" sz="2800" b="0"/>
              <a:t>纪律和激励机制</a:t>
            </a:r>
          </a:p>
        </p:txBody>
      </p:sp>
      <p:sp>
        <p:nvSpPr>
          <p:cNvPr id="61444" name="灯片编号占位符 5">
            <a:extLst>
              <a:ext uri="{FF2B5EF4-FFF2-40B4-BE49-F238E27FC236}">
                <a16:creationId xmlns:a16="http://schemas.microsoft.com/office/drawing/2014/main" id="{B8AE5519-27A0-41BE-80B4-D06219FA74D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spcBef>
                <a:spcPct val="0"/>
              </a:spcBef>
              <a:buClrTx/>
              <a:buFontTx/>
              <a:buNone/>
            </a:pPr>
            <a:fld id="{1F4634B5-4043-467C-BFD2-292BED52C407}" type="slidenum">
              <a:rPr kumimoji="0" lang="zh-CN" altLang="en-US" sz="1400" b="0">
                <a:latin typeface="Times New Roman" panose="02020603050405020304" pitchFamily="18" charset="0"/>
                <a:ea typeface="宋体" panose="02010600030101010101" pitchFamily="2" charset="-122"/>
              </a:rPr>
              <a:pPr>
                <a:lnSpc>
                  <a:spcPct val="100000"/>
                </a:lnSpc>
                <a:spcBef>
                  <a:spcPct val="0"/>
                </a:spcBef>
                <a:buClrTx/>
                <a:buFontTx/>
                <a:buNone/>
              </a:pPr>
              <a:t>21</a:t>
            </a:fld>
            <a:endParaRPr kumimoji="0" lang="en-US" altLang="zh-CN" sz="1400" b="0">
              <a:latin typeface="Times New Roman" panose="02020603050405020304" pitchFamily="18"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61FA216A-BD86-4D9C-8EE1-B817307CEE7C}"/>
              </a:ext>
            </a:extLst>
          </p:cNvPr>
          <p:cNvSpPr>
            <a:spLocks noGrp="1" noChangeArrowheads="1"/>
          </p:cNvSpPr>
          <p:nvPr>
            <p:ph type="title"/>
          </p:nvPr>
        </p:nvSpPr>
        <p:spPr/>
        <p:txBody>
          <a:bodyPr/>
          <a:lstStyle/>
          <a:p>
            <a:r>
              <a:rPr lang="zh-CN" altLang="en-US" sz="3600" b="0"/>
              <a:t>软件开发团队</a:t>
            </a:r>
          </a:p>
        </p:txBody>
      </p:sp>
      <p:sp>
        <p:nvSpPr>
          <p:cNvPr id="63491" name="Rectangle 8">
            <a:extLst>
              <a:ext uri="{FF2B5EF4-FFF2-40B4-BE49-F238E27FC236}">
                <a16:creationId xmlns:a16="http://schemas.microsoft.com/office/drawing/2014/main" id="{FBA3CADE-7CF0-4773-8F63-AA57A82AF5BA}"/>
              </a:ext>
            </a:extLst>
          </p:cNvPr>
          <p:cNvSpPr>
            <a:spLocks noGrp="1" noChangeArrowheads="1"/>
          </p:cNvSpPr>
          <p:nvPr>
            <p:ph type="body" idx="1"/>
          </p:nvPr>
        </p:nvSpPr>
        <p:spPr/>
        <p:txBody>
          <a:bodyPr/>
          <a:lstStyle/>
          <a:p>
            <a:r>
              <a:rPr lang="zh-CN" altLang="en-US" sz="2800" b="0"/>
              <a:t>确定团体结构、明确人员的角色和任务、加强人员之间的交流与合作，结构合理、任务明确、团结协作、交流顺畅</a:t>
            </a:r>
          </a:p>
          <a:p>
            <a:pPr lvl="1"/>
            <a:r>
              <a:rPr lang="zh-CN" altLang="en-US" sz="2400" b="0">
                <a:latin typeface="楷体_GB2312"/>
                <a:ea typeface="楷体_GB2312"/>
              </a:rPr>
              <a:t>如何根据开发组织、软件项目和开发人员的特点来组建项目团队？</a:t>
            </a:r>
          </a:p>
          <a:p>
            <a:pPr lvl="1"/>
            <a:r>
              <a:rPr lang="zh-CN" altLang="en-US" sz="2400" b="0">
                <a:latin typeface="楷体_GB2312"/>
                <a:ea typeface="楷体_GB2312"/>
              </a:rPr>
              <a:t>如何采取有效措施来加强和促进人员之间的交流、沟通和合作？</a:t>
            </a:r>
          </a:p>
          <a:p>
            <a:pPr lvl="1"/>
            <a:r>
              <a:rPr lang="zh-CN" altLang="en-US" sz="2400" b="0">
                <a:latin typeface="楷体_GB2312"/>
                <a:ea typeface="楷体_GB2312"/>
              </a:rPr>
              <a:t>如何提高团队的合作精神？</a:t>
            </a:r>
          </a:p>
        </p:txBody>
      </p:sp>
      <p:sp>
        <p:nvSpPr>
          <p:cNvPr id="63492" name="灯片编号占位符 5">
            <a:extLst>
              <a:ext uri="{FF2B5EF4-FFF2-40B4-BE49-F238E27FC236}">
                <a16:creationId xmlns:a16="http://schemas.microsoft.com/office/drawing/2014/main" id="{D8CCC88B-ECFE-4DCA-9DA0-15D80D634CA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spcBef>
                <a:spcPct val="0"/>
              </a:spcBef>
              <a:buClrTx/>
              <a:buFontTx/>
              <a:buNone/>
            </a:pPr>
            <a:fld id="{00415132-B37B-4CA5-AC8B-D9A2714ED014}" type="slidenum">
              <a:rPr kumimoji="0" lang="zh-CN" altLang="en-US" sz="1400" b="0">
                <a:latin typeface="Times New Roman" panose="02020603050405020304" pitchFamily="18" charset="0"/>
                <a:ea typeface="宋体" panose="02010600030101010101" pitchFamily="2" charset="-122"/>
              </a:rPr>
              <a:pPr>
                <a:lnSpc>
                  <a:spcPct val="100000"/>
                </a:lnSpc>
                <a:spcBef>
                  <a:spcPct val="0"/>
                </a:spcBef>
                <a:buClrTx/>
                <a:buFontTx/>
                <a:buNone/>
              </a:pPr>
              <a:t>22</a:t>
            </a:fld>
            <a:endParaRPr kumimoji="0" lang="en-US" altLang="zh-CN" sz="1400" b="0">
              <a:latin typeface="Times New Roman" panose="02020603050405020304" pitchFamily="18" charset="0"/>
              <a:ea typeface="宋体" panose="02010600030101010101" pitchFamily="2" charset="-122"/>
            </a:endParaRPr>
          </a:p>
        </p:txBody>
      </p:sp>
      <p:sp>
        <p:nvSpPr>
          <p:cNvPr id="63493" name="Rectangle 4">
            <a:extLst>
              <a:ext uri="{FF2B5EF4-FFF2-40B4-BE49-F238E27FC236}">
                <a16:creationId xmlns:a16="http://schemas.microsoft.com/office/drawing/2014/main" id="{BD8B7A84-ED1F-4359-89D6-D36BFAFDBE5D}"/>
              </a:ext>
            </a:extLst>
          </p:cNvPr>
          <p:cNvSpPr>
            <a:spLocks noChangeArrowheads="1"/>
          </p:cNvSpPr>
          <p:nvPr/>
        </p:nvSpPr>
        <p:spPr bwMode="auto">
          <a:xfrm>
            <a:off x="762000" y="4267200"/>
            <a:ext cx="8077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90000"/>
              </a:lnSpc>
              <a:buClr>
                <a:schemeClr val="tx1"/>
              </a:buClr>
              <a:buSzPct val="75000"/>
              <a:buFont typeface="Wingdings" panose="05000000000000000000" pitchFamily="2" charset="2"/>
              <a:buChar char="l"/>
            </a:pPr>
            <a:endParaRPr lang="zh-CN" altLang="en-US" sz="2400" b="0">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a:extLst>
              <a:ext uri="{FF2B5EF4-FFF2-40B4-BE49-F238E27FC236}">
                <a16:creationId xmlns:a16="http://schemas.microsoft.com/office/drawing/2014/main" id="{01DEE5F7-C0CE-4031-9915-F17AAC327139}"/>
              </a:ext>
            </a:extLst>
          </p:cNvPr>
          <p:cNvSpPr>
            <a:spLocks noGrp="1"/>
          </p:cNvSpPr>
          <p:nvPr>
            <p:ph type="title"/>
          </p:nvPr>
        </p:nvSpPr>
        <p:spPr/>
        <p:txBody>
          <a:bodyPr/>
          <a:lstStyle/>
          <a:p>
            <a:r>
              <a:rPr lang="zh-CN" altLang="en-US"/>
              <a:t>团队组织形式</a:t>
            </a:r>
          </a:p>
        </p:txBody>
      </p:sp>
      <p:sp>
        <p:nvSpPr>
          <p:cNvPr id="65539" name="内容占位符 2">
            <a:extLst>
              <a:ext uri="{FF2B5EF4-FFF2-40B4-BE49-F238E27FC236}">
                <a16:creationId xmlns:a16="http://schemas.microsoft.com/office/drawing/2014/main" id="{11B5184B-A8D5-4EDD-BDC0-D59ACA81ADBC}"/>
              </a:ext>
            </a:extLst>
          </p:cNvPr>
          <p:cNvSpPr>
            <a:spLocks noGrp="1"/>
          </p:cNvSpPr>
          <p:nvPr>
            <p:ph idx="1"/>
          </p:nvPr>
        </p:nvSpPr>
        <p:spPr/>
        <p:txBody>
          <a:bodyPr/>
          <a:lstStyle/>
          <a:p>
            <a:r>
              <a:rPr lang="zh-CN" altLang="en-US"/>
              <a:t>集中制</a:t>
            </a:r>
            <a:endParaRPr lang="en-US" altLang="zh-CN"/>
          </a:p>
          <a:p>
            <a:r>
              <a:rPr lang="zh-CN" altLang="en-US"/>
              <a:t>民主制</a:t>
            </a:r>
          </a:p>
        </p:txBody>
      </p:sp>
      <p:sp>
        <p:nvSpPr>
          <p:cNvPr id="65540" name="灯片编号占位符 3">
            <a:extLst>
              <a:ext uri="{FF2B5EF4-FFF2-40B4-BE49-F238E27FC236}">
                <a16:creationId xmlns:a16="http://schemas.microsoft.com/office/drawing/2014/main" id="{076CAA35-05EC-4AE8-B5FE-E08E6907DBF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AF55A54D-BD63-4A91-8402-002D4F8257B8}" type="slidenum">
              <a:rPr kumimoji="0" lang="zh-CN" altLang="en-US" sz="1400">
                <a:solidFill>
                  <a:srgbClr val="000066"/>
                </a:solidFill>
                <a:latin typeface="Times New Roman" panose="02020603050405020304" pitchFamily="18" charset="0"/>
              </a:rPr>
              <a:pPr/>
              <a:t>23</a:t>
            </a:fld>
            <a:endParaRPr kumimoji="0" lang="en-US" altLang="zh-CN" sz="1400">
              <a:solidFill>
                <a:srgbClr val="000066"/>
              </a:solidFill>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a:extLst>
              <a:ext uri="{FF2B5EF4-FFF2-40B4-BE49-F238E27FC236}">
                <a16:creationId xmlns:a16="http://schemas.microsoft.com/office/drawing/2014/main" id="{C960AA36-2EB0-48DE-BE74-131E0F9C0A31}"/>
              </a:ext>
            </a:extLst>
          </p:cNvPr>
          <p:cNvSpPr>
            <a:spLocks noGrp="1" noChangeArrowheads="1"/>
          </p:cNvSpPr>
          <p:nvPr>
            <p:ph type="title"/>
          </p:nvPr>
        </p:nvSpPr>
        <p:spPr/>
        <p:txBody>
          <a:bodyPr/>
          <a:lstStyle/>
          <a:p>
            <a:r>
              <a:rPr lang="zh-CN" altLang="en-US" sz="3600" b="0"/>
              <a:t>软件开发团队示例</a:t>
            </a:r>
            <a:r>
              <a:rPr lang="en-US" altLang="zh-CN" sz="3600" b="0"/>
              <a:t>-MCS</a:t>
            </a:r>
            <a:r>
              <a:rPr lang="zh-CN" altLang="en-US" sz="3600" b="0"/>
              <a:t>项目</a:t>
            </a:r>
          </a:p>
        </p:txBody>
      </p:sp>
      <p:sp>
        <p:nvSpPr>
          <p:cNvPr id="66563" name="灯片编号占位符 3">
            <a:extLst>
              <a:ext uri="{FF2B5EF4-FFF2-40B4-BE49-F238E27FC236}">
                <a16:creationId xmlns:a16="http://schemas.microsoft.com/office/drawing/2014/main" id="{6C8AE3DE-C5A0-4D98-A602-F78340307CC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2"/>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3"/>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4"/>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spcBef>
                <a:spcPct val="0"/>
              </a:spcBef>
              <a:buClrTx/>
              <a:buFontTx/>
              <a:buNone/>
            </a:pPr>
            <a:fld id="{4C49E2E7-4237-4F0D-8E20-9CC536683954}" type="slidenum">
              <a:rPr kumimoji="0" lang="zh-CN" altLang="en-US" sz="1400" b="0">
                <a:solidFill>
                  <a:srgbClr val="000066"/>
                </a:solidFill>
                <a:latin typeface="Times New Roman" panose="02020603050405020304" pitchFamily="18" charset="0"/>
                <a:ea typeface="宋体" panose="02010600030101010101" pitchFamily="2" charset="-122"/>
              </a:rPr>
              <a:pPr>
                <a:lnSpc>
                  <a:spcPct val="100000"/>
                </a:lnSpc>
                <a:spcBef>
                  <a:spcPct val="0"/>
                </a:spcBef>
                <a:buClrTx/>
                <a:buFontTx/>
                <a:buNone/>
              </a:pPr>
              <a:t>24</a:t>
            </a:fld>
            <a:endParaRPr kumimoji="0" lang="en-US" altLang="zh-CN" sz="1400" b="0">
              <a:solidFill>
                <a:srgbClr val="000066"/>
              </a:solidFill>
              <a:latin typeface="Times New Roman" panose="02020603050405020304" pitchFamily="18" charset="0"/>
              <a:ea typeface="宋体" panose="02010600030101010101" pitchFamily="2" charset="-122"/>
            </a:endParaRPr>
          </a:p>
        </p:txBody>
      </p:sp>
      <p:sp>
        <p:nvSpPr>
          <p:cNvPr id="5" name="矩形 4">
            <a:extLst>
              <a:ext uri="{FF2B5EF4-FFF2-40B4-BE49-F238E27FC236}">
                <a16:creationId xmlns:a16="http://schemas.microsoft.com/office/drawing/2014/main" id="{B496F517-7F40-42B1-9AC1-AB7ED24B75FA}"/>
              </a:ext>
            </a:extLst>
          </p:cNvPr>
          <p:cNvSpPr/>
          <p:nvPr/>
        </p:nvSpPr>
        <p:spPr bwMode="auto">
          <a:xfrm>
            <a:off x="2987675" y="1611313"/>
            <a:ext cx="2089150" cy="4318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lstStyle/>
          <a:p>
            <a:pPr algn="ctr">
              <a:spcBef>
                <a:spcPct val="20000"/>
              </a:spcBef>
              <a:buClr>
                <a:schemeClr val="accent2"/>
              </a:buClr>
              <a:defRPr/>
            </a:pPr>
            <a:r>
              <a:rPr lang="zh-CN" altLang="en-US" b="1">
                <a:solidFill>
                  <a:schemeClr val="tx1"/>
                </a:solidFill>
                <a:latin typeface="Arial" charset="0"/>
              </a:rPr>
              <a:t>项目经理</a:t>
            </a:r>
          </a:p>
        </p:txBody>
      </p:sp>
      <p:sp>
        <p:nvSpPr>
          <p:cNvPr id="7" name="TextBox 6">
            <a:extLst>
              <a:ext uri="{FF2B5EF4-FFF2-40B4-BE49-F238E27FC236}">
                <a16:creationId xmlns:a16="http://schemas.microsoft.com/office/drawing/2014/main" id="{46B2C3C5-8D86-4C18-AC2A-544AE9268BB3}"/>
              </a:ext>
            </a:extLst>
          </p:cNvPr>
          <p:cNvSpPr txBox="1"/>
          <p:nvPr/>
        </p:nvSpPr>
        <p:spPr>
          <a:xfrm>
            <a:off x="685800" y="3511550"/>
            <a:ext cx="936625" cy="831850"/>
          </a:xfrm>
          <a:prstGeom prst="rect">
            <a:avLst/>
          </a:prstGeom>
        </p:spPr>
        <p:style>
          <a:lnRef idx="1">
            <a:schemeClr val="accent2"/>
          </a:lnRef>
          <a:fillRef idx="3">
            <a:schemeClr val="accent2"/>
          </a:fillRef>
          <a:effectRef idx="2">
            <a:schemeClr val="accent2"/>
          </a:effectRef>
          <a:fontRef idx="minor">
            <a:schemeClr val="lt1"/>
          </a:fontRef>
        </p:style>
        <p:txBody>
          <a:bodyPr>
            <a:spAutoFit/>
          </a:bodyPr>
          <a:lstStyle/>
          <a:p>
            <a:pPr algn="ctr">
              <a:spcBef>
                <a:spcPct val="20000"/>
              </a:spcBef>
              <a:buClr>
                <a:schemeClr val="accent2"/>
              </a:buClr>
              <a:defRPr/>
            </a:pPr>
            <a:r>
              <a:rPr lang="zh-CN" altLang="en-US" b="1"/>
              <a:t>开发小组</a:t>
            </a:r>
          </a:p>
        </p:txBody>
      </p:sp>
      <p:sp>
        <p:nvSpPr>
          <p:cNvPr id="8" name="TextBox 7">
            <a:extLst>
              <a:ext uri="{FF2B5EF4-FFF2-40B4-BE49-F238E27FC236}">
                <a16:creationId xmlns:a16="http://schemas.microsoft.com/office/drawing/2014/main" id="{6E4ED1BE-FD14-40C1-BE50-243A80946EB8}"/>
              </a:ext>
            </a:extLst>
          </p:cNvPr>
          <p:cNvSpPr txBox="1"/>
          <p:nvPr/>
        </p:nvSpPr>
        <p:spPr>
          <a:xfrm>
            <a:off x="4267200" y="5386388"/>
            <a:ext cx="1152525" cy="830262"/>
          </a:xfrm>
          <a:prstGeom prst="rect">
            <a:avLst/>
          </a:prstGeom>
        </p:spPr>
        <p:style>
          <a:lnRef idx="1">
            <a:schemeClr val="accent2"/>
          </a:lnRef>
          <a:fillRef idx="3">
            <a:schemeClr val="accent2"/>
          </a:fillRef>
          <a:effectRef idx="2">
            <a:schemeClr val="accent2"/>
          </a:effectRef>
          <a:fontRef idx="minor">
            <a:schemeClr val="lt1"/>
          </a:fontRef>
        </p:style>
        <p:txBody>
          <a:bodyPr>
            <a:spAutoFit/>
          </a:bodyPr>
          <a:lstStyle/>
          <a:p>
            <a:pPr algn="ctr">
              <a:spcBef>
                <a:spcPct val="20000"/>
              </a:spcBef>
              <a:buClr>
                <a:schemeClr val="accent2"/>
              </a:buClr>
              <a:defRPr/>
            </a:pPr>
            <a:r>
              <a:rPr lang="zh-CN" altLang="en-US" b="1"/>
              <a:t>质量保证小组</a:t>
            </a:r>
          </a:p>
        </p:txBody>
      </p:sp>
      <p:sp>
        <p:nvSpPr>
          <p:cNvPr id="9" name="TextBox 8">
            <a:extLst>
              <a:ext uri="{FF2B5EF4-FFF2-40B4-BE49-F238E27FC236}">
                <a16:creationId xmlns:a16="http://schemas.microsoft.com/office/drawing/2014/main" id="{4A987CC1-5C1B-41BE-A5E4-8489D933EED0}"/>
              </a:ext>
            </a:extLst>
          </p:cNvPr>
          <p:cNvSpPr txBox="1"/>
          <p:nvPr/>
        </p:nvSpPr>
        <p:spPr>
          <a:xfrm>
            <a:off x="5724525" y="5407025"/>
            <a:ext cx="1008063" cy="830263"/>
          </a:xfrm>
          <a:prstGeom prst="rect">
            <a:avLst/>
          </a:prstGeom>
        </p:spPr>
        <p:style>
          <a:lnRef idx="1">
            <a:schemeClr val="accent2"/>
          </a:lnRef>
          <a:fillRef idx="3">
            <a:schemeClr val="accent2"/>
          </a:fillRef>
          <a:effectRef idx="2">
            <a:schemeClr val="accent2"/>
          </a:effectRef>
          <a:fontRef idx="minor">
            <a:schemeClr val="lt1"/>
          </a:fontRef>
        </p:style>
        <p:txBody>
          <a:bodyPr>
            <a:spAutoFit/>
          </a:bodyPr>
          <a:lstStyle/>
          <a:p>
            <a:pPr algn="ctr">
              <a:spcBef>
                <a:spcPct val="20000"/>
              </a:spcBef>
              <a:buClr>
                <a:schemeClr val="accent2"/>
              </a:buClr>
              <a:defRPr/>
            </a:pPr>
            <a:r>
              <a:rPr lang="zh-CN" altLang="en-US" b="1"/>
              <a:t>配置小组</a:t>
            </a:r>
          </a:p>
        </p:txBody>
      </p:sp>
      <p:sp>
        <p:nvSpPr>
          <p:cNvPr id="10" name="矩形 9">
            <a:extLst>
              <a:ext uri="{FF2B5EF4-FFF2-40B4-BE49-F238E27FC236}">
                <a16:creationId xmlns:a16="http://schemas.microsoft.com/office/drawing/2014/main" id="{F5C0E5F5-ADB8-4A2F-BF92-DDD4C673E943}"/>
              </a:ext>
            </a:extLst>
          </p:cNvPr>
          <p:cNvSpPr/>
          <p:nvPr/>
        </p:nvSpPr>
        <p:spPr bwMode="auto">
          <a:xfrm>
            <a:off x="4427538" y="3532188"/>
            <a:ext cx="2089150" cy="43338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lstStyle/>
          <a:p>
            <a:pPr algn="ctr">
              <a:spcBef>
                <a:spcPct val="20000"/>
              </a:spcBef>
              <a:buClr>
                <a:schemeClr val="accent2"/>
              </a:buClr>
              <a:defRPr/>
            </a:pPr>
            <a:r>
              <a:rPr lang="zh-CN" altLang="en-US" b="1">
                <a:solidFill>
                  <a:schemeClr val="tx1"/>
                </a:solidFill>
                <a:latin typeface="Arial" charset="0"/>
              </a:rPr>
              <a:t>项目副经理</a:t>
            </a:r>
          </a:p>
        </p:txBody>
      </p:sp>
      <p:sp>
        <p:nvSpPr>
          <p:cNvPr id="11" name="TextBox 10">
            <a:extLst>
              <a:ext uri="{FF2B5EF4-FFF2-40B4-BE49-F238E27FC236}">
                <a16:creationId xmlns:a16="http://schemas.microsoft.com/office/drawing/2014/main" id="{FB5E50BC-D2F1-484A-A8EC-AEB591F50EB0}"/>
              </a:ext>
            </a:extLst>
          </p:cNvPr>
          <p:cNvSpPr txBox="1"/>
          <p:nvPr/>
        </p:nvSpPr>
        <p:spPr>
          <a:xfrm>
            <a:off x="2054225" y="3511550"/>
            <a:ext cx="935038" cy="831850"/>
          </a:xfrm>
          <a:prstGeom prst="rect">
            <a:avLst/>
          </a:prstGeom>
        </p:spPr>
        <p:style>
          <a:lnRef idx="1">
            <a:schemeClr val="accent2"/>
          </a:lnRef>
          <a:fillRef idx="3">
            <a:schemeClr val="accent2"/>
          </a:fillRef>
          <a:effectRef idx="2">
            <a:schemeClr val="accent2"/>
          </a:effectRef>
          <a:fontRef idx="minor">
            <a:schemeClr val="lt1"/>
          </a:fontRef>
        </p:style>
        <p:txBody>
          <a:bodyPr>
            <a:spAutoFit/>
          </a:bodyPr>
          <a:lstStyle/>
          <a:p>
            <a:pPr algn="ctr">
              <a:spcBef>
                <a:spcPct val="20000"/>
              </a:spcBef>
              <a:buClr>
                <a:schemeClr val="accent2"/>
              </a:buClr>
              <a:defRPr/>
            </a:pPr>
            <a:r>
              <a:rPr lang="zh-CN" altLang="en-US" b="1"/>
              <a:t>测试小组</a:t>
            </a:r>
          </a:p>
        </p:txBody>
      </p:sp>
      <p:cxnSp>
        <p:nvCxnSpPr>
          <p:cNvPr id="66570" name="肘形连接符 12">
            <a:extLst>
              <a:ext uri="{FF2B5EF4-FFF2-40B4-BE49-F238E27FC236}">
                <a16:creationId xmlns:a16="http://schemas.microsoft.com/office/drawing/2014/main" id="{C2B53ABE-0D5F-4332-B976-65AE92059A48}"/>
              </a:ext>
            </a:extLst>
          </p:cNvPr>
          <p:cNvCxnSpPr>
            <a:cxnSpLocks noChangeShapeType="1"/>
            <a:stCxn id="5" idx="2"/>
            <a:endCxn id="11" idx="0"/>
          </p:cNvCxnSpPr>
          <p:nvPr/>
        </p:nvCxnSpPr>
        <p:spPr bwMode="auto">
          <a:xfrm rot="5400000">
            <a:off x="2543175" y="2022476"/>
            <a:ext cx="1468437" cy="1509712"/>
          </a:xfrm>
          <a:prstGeom prst="bentConnector3">
            <a:avLst>
              <a:gd name="adj1" fmla="val 50000"/>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6571" name="直接连接符 21">
            <a:extLst>
              <a:ext uri="{FF2B5EF4-FFF2-40B4-BE49-F238E27FC236}">
                <a16:creationId xmlns:a16="http://schemas.microsoft.com/office/drawing/2014/main" id="{F8E3B550-ED1E-46D6-9845-0061F2FA36ED}"/>
              </a:ext>
            </a:extLst>
          </p:cNvPr>
          <p:cNvCxnSpPr>
            <a:cxnSpLocks noChangeShapeType="1"/>
          </p:cNvCxnSpPr>
          <p:nvPr/>
        </p:nvCxnSpPr>
        <p:spPr bwMode="auto">
          <a:xfrm flipH="1">
            <a:off x="1154113" y="2778125"/>
            <a:ext cx="1368425" cy="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66572" name="直接箭头连接符 24">
            <a:extLst>
              <a:ext uri="{FF2B5EF4-FFF2-40B4-BE49-F238E27FC236}">
                <a16:creationId xmlns:a16="http://schemas.microsoft.com/office/drawing/2014/main" id="{66F47FA6-E1E8-4F8C-935F-77FEBA4D7757}"/>
              </a:ext>
            </a:extLst>
          </p:cNvPr>
          <p:cNvCxnSpPr>
            <a:cxnSpLocks noChangeShapeType="1"/>
            <a:endCxn id="7" idx="0"/>
          </p:cNvCxnSpPr>
          <p:nvPr/>
        </p:nvCxnSpPr>
        <p:spPr bwMode="auto">
          <a:xfrm>
            <a:off x="1154113" y="2778125"/>
            <a:ext cx="0" cy="733425"/>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6573" name="直接连接符 28">
            <a:extLst>
              <a:ext uri="{FF2B5EF4-FFF2-40B4-BE49-F238E27FC236}">
                <a16:creationId xmlns:a16="http://schemas.microsoft.com/office/drawing/2014/main" id="{34A535C1-64BD-440E-9CDB-AD7BFE08A0DA}"/>
              </a:ext>
            </a:extLst>
          </p:cNvPr>
          <p:cNvCxnSpPr>
            <a:cxnSpLocks noChangeShapeType="1"/>
          </p:cNvCxnSpPr>
          <p:nvPr/>
        </p:nvCxnSpPr>
        <p:spPr bwMode="auto">
          <a:xfrm flipH="1">
            <a:off x="3995738" y="2778125"/>
            <a:ext cx="1836737" cy="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66574" name="直接箭头连接符 30">
            <a:extLst>
              <a:ext uri="{FF2B5EF4-FFF2-40B4-BE49-F238E27FC236}">
                <a16:creationId xmlns:a16="http://schemas.microsoft.com/office/drawing/2014/main" id="{69234844-FC93-48BC-8323-34F72D887DB0}"/>
              </a:ext>
            </a:extLst>
          </p:cNvPr>
          <p:cNvCxnSpPr>
            <a:cxnSpLocks noChangeShapeType="1"/>
          </p:cNvCxnSpPr>
          <p:nvPr/>
        </p:nvCxnSpPr>
        <p:spPr bwMode="auto">
          <a:xfrm>
            <a:off x="5832475" y="2778125"/>
            <a:ext cx="0" cy="733425"/>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6575" name="直接连接符 33">
            <a:extLst>
              <a:ext uri="{FF2B5EF4-FFF2-40B4-BE49-F238E27FC236}">
                <a16:creationId xmlns:a16="http://schemas.microsoft.com/office/drawing/2014/main" id="{755F2495-E3DF-4C73-AAF8-8C9430E01E18}"/>
              </a:ext>
            </a:extLst>
          </p:cNvPr>
          <p:cNvCxnSpPr>
            <a:cxnSpLocks noChangeShapeType="1"/>
          </p:cNvCxnSpPr>
          <p:nvPr/>
        </p:nvCxnSpPr>
        <p:spPr bwMode="auto">
          <a:xfrm>
            <a:off x="4733925" y="4652963"/>
            <a:ext cx="1457325" cy="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66576" name="直接连接符 35">
            <a:extLst>
              <a:ext uri="{FF2B5EF4-FFF2-40B4-BE49-F238E27FC236}">
                <a16:creationId xmlns:a16="http://schemas.microsoft.com/office/drawing/2014/main" id="{92066699-AF38-4392-95F4-2DC41D8337C4}"/>
              </a:ext>
            </a:extLst>
          </p:cNvPr>
          <p:cNvCxnSpPr>
            <a:cxnSpLocks noChangeShapeType="1"/>
            <a:stCxn id="10" idx="2"/>
          </p:cNvCxnSpPr>
          <p:nvPr/>
        </p:nvCxnSpPr>
        <p:spPr bwMode="auto">
          <a:xfrm>
            <a:off x="5472113" y="3965575"/>
            <a:ext cx="0" cy="687388"/>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cxnSp>
        <p:nvCxnSpPr>
          <p:cNvPr id="66577" name="直接箭头连接符 37">
            <a:extLst>
              <a:ext uri="{FF2B5EF4-FFF2-40B4-BE49-F238E27FC236}">
                <a16:creationId xmlns:a16="http://schemas.microsoft.com/office/drawing/2014/main" id="{DC35C29A-B76C-4062-B6DC-38747AF5C2EA}"/>
              </a:ext>
            </a:extLst>
          </p:cNvPr>
          <p:cNvCxnSpPr>
            <a:cxnSpLocks noChangeShapeType="1"/>
          </p:cNvCxnSpPr>
          <p:nvPr/>
        </p:nvCxnSpPr>
        <p:spPr bwMode="auto">
          <a:xfrm>
            <a:off x="4733925" y="4652963"/>
            <a:ext cx="0" cy="735012"/>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6578" name="直接箭头连接符 38">
            <a:extLst>
              <a:ext uri="{FF2B5EF4-FFF2-40B4-BE49-F238E27FC236}">
                <a16:creationId xmlns:a16="http://schemas.microsoft.com/office/drawing/2014/main" id="{A339D7A5-BF6B-4EE5-9C81-B210857838B0}"/>
              </a:ext>
            </a:extLst>
          </p:cNvPr>
          <p:cNvCxnSpPr>
            <a:cxnSpLocks noChangeShapeType="1"/>
          </p:cNvCxnSpPr>
          <p:nvPr/>
        </p:nvCxnSpPr>
        <p:spPr bwMode="auto">
          <a:xfrm>
            <a:off x="6191250" y="4652963"/>
            <a:ext cx="0" cy="735012"/>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BE1E83DC-F2F1-4E61-94A7-5CE33106A1E2}"/>
              </a:ext>
            </a:extLst>
          </p:cNvPr>
          <p:cNvSpPr>
            <a:spLocks noGrp="1" noChangeArrowheads="1"/>
          </p:cNvSpPr>
          <p:nvPr>
            <p:ph type="title"/>
          </p:nvPr>
        </p:nvSpPr>
        <p:spPr/>
        <p:txBody>
          <a:bodyPr/>
          <a:lstStyle/>
          <a:p>
            <a:r>
              <a:rPr lang="zh-CN" altLang="en-US" sz="3600" b="0"/>
              <a:t>纪律和激励机制</a:t>
            </a:r>
          </a:p>
        </p:txBody>
      </p:sp>
      <p:sp>
        <p:nvSpPr>
          <p:cNvPr id="67587" name="Rectangle 3">
            <a:extLst>
              <a:ext uri="{FF2B5EF4-FFF2-40B4-BE49-F238E27FC236}">
                <a16:creationId xmlns:a16="http://schemas.microsoft.com/office/drawing/2014/main" id="{1250BA3F-7B5E-40CD-A004-3B5D52A37329}"/>
              </a:ext>
            </a:extLst>
          </p:cNvPr>
          <p:cNvSpPr>
            <a:spLocks noGrp="1" noChangeArrowheads="1"/>
          </p:cNvSpPr>
          <p:nvPr>
            <p:ph type="body" idx="1"/>
          </p:nvPr>
        </p:nvSpPr>
        <p:spPr/>
        <p:txBody>
          <a:bodyPr/>
          <a:lstStyle/>
          <a:p>
            <a:r>
              <a:rPr lang="zh-CN" altLang="en-US" sz="2800" b="0"/>
              <a:t>制定和实施纪律约束团体，通过激励机制激发人员激情，严格的纪律，饱满的激情</a:t>
            </a:r>
          </a:p>
          <a:p>
            <a:pPr lvl="1"/>
            <a:r>
              <a:rPr lang="zh-CN" altLang="en-US" sz="2400" b="0">
                <a:latin typeface="楷体_GB2312"/>
                <a:ea typeface="楷体_GB2312"/>
              </a:rPr>
              <a:t>如何制定有效纪律确保项目得以顺利的实施</a:t>
            </a:r>
          </a:p>
          <a:p>
            <a:pPr lvl="1"/>
            <a:r>
              <a:rPr lang="zh-CN" altLang="en-US" sz="2400" b="0">
                <a:latin typeface="楷体_GB2312"/>
                <a:ea typeface="楷体_GB2312"/>
              </a:rPr>
              <a:t>如何制定措施激励员工的积极性和热情</a:t>
            </a:r>
          </a:p>
          <a:p>
            <a:pPr lvl="1"/>
            <a:r>
              <a:rPr lang="en-US" altLang="zh-CN" sz="2400" b="0">
                <a:latin typeface="楷体_GB2312"/>
                <a:ea typeface="楷体_GB2312"/>
              </a:rPr>
              <a:t>……</a:t>
            </a:r>
          </a:p>
          <a:p>
            <a:endParaRPr lang="zh-CN" altLang="en-US" sz="2800" b="0"/>
          </a:p>
        </p:txBody>
      </p:sp>
      <p:sp>
        <p:nvSpPr>
          <p:cNvPr id="67588" name="灯片编号占位符 5">
            <a:extLst>
              <a:ext uri="{FF2B5EF4-FFF2-40B4-BE49-F238E27FC236}">
                <a16:creationId xmlns:a16="http://schemas.microsoft.com/office/drawing/2014/main" id="{D6F272B6-9277-4974-A089-929BDE5CD07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spcBef>
                <a:spcPct val="0"/>
              </a:spcBef>
              <a:buClrTx/>
              <a:buFontTx/>
              <a:buNone/>
            </a:pPr>
            <a:fld id="{8C560797-9A13-429F-96CC-2BD56D6A4922}" type="slidenum">
              <a:rPr kumimoji="0" lang="zh-CN" altLang="en-US" sz="1400" b="0">
                <a:latin typeface="Times New Roman" panose="02020603050405020304" pitchFamily="18" charset="0"/>
                <a:ea typeface="宋体" panose="02010600030101010101" pitchFamily="2" charset="-122"/>
              </a:rPr>
              <a:pPr>
                <a:lnSpc>
                  <a:spcPct val="100000"/>
                </a:lnSpc>
                <a:spcBef>
                  <a:spcPct val="0"/>
                </a:spcBef>
                <a:buClrTx/>
                <a:buFontTx/>
                <a:buNone/>
              </a:pPr>
              <a:t>25</a:t>
            </a:fld>
            <a:endParaRPr kumimoji="0" lang="en-US" altLang="zh-CN" sz="1400" b="0">
              <a:latin typeface="Times New Roman" panose="02020603050405020304" pitchFamily="18"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a:extLst>
              <a:ext uri="{FF2B5EF4-FFF2-40B4-BE49-F238E27FC236}">
                <a16:creationId xmlns:a16="http://schemas.microsoft.com/office/drawing/2014/main" id="{5527941D-654A-4A02-BB59-9C5130509B28}"/>
              </a:ext>
            </a:extLst>
          </p:cNvPr>
          <p:cNvSpPr>
            <a:spLocks noGrp="1" noChangeArrowheads="1"/>
          </p:cNvSpPr>
          <p:nvPr>
            <p:ph type="title"/>
          </p:nvPr>
        </p:nvSpPr>
        <p:spPr/>
        <p:txBody>
          <a:bodyPr/>
          <a:lstStyle/>
          <a:p>
            <a:r>
              <a:rPr lang="zh-CN" altLang="en-US" sz="3600" b="0"/>
              <a:t>纪律和激励机制示例</a:t>
            </a:r>
            <a:r>
              <a:rPr lang="en-US" altLang="zh-CN" sz="3600" b="0"/>
              <a:t>-MCS</a:t>
            </a:r>
            <a:r>
              <a:rPr lang="zh-CN" altLang="en-US" sz="3600" b="0"/>
              <a:t>项目</a:t>
            </a:r>
          </a:p>
        </p:txBody>
      </p:sp>
      <p:sp>
        <p:nvSpPr>
          <p:cNvPr id="69635" name="内容占位符 2">
            <a:extLst>
              <a:ext uri="{FF2B5EF4-FFF2-40B4-BE49-F238E27FC236}">
                <a16:creationId xmlns:a16="http://schemas.microsoft.com/office/drawing/2014/main" id="{3A24ABEF-910C-4159-9D5B-46C87C022EC9}"/>
              </a:ext>
            </a:extLst>
          </p:cNvPr>
          <p:cNvSpPr>
            <a:spLocks noGrp="1" noChangeArrowheads="1"/>
          </p:cNvSpPr>
          <p:nvPr>
            <p:ph idx="1"/>
          </p:nvPr>
        </p:nvSpPr>
        <p:spPr/>
        <p:txBody>
          <a:bodyPr/>
          <a:lstStyle/>
          <a:p>
            <a:r>
              <a:rPr lang="zh-CN" altLang="en-US" sz="2800" b="0"/>
              <a:t>根据任务完成</a:t>
            </a:r>
            <a:r>
              <a:rPr lang="en-US" altLang="zh-CN" sz="2800" b="0"/>
              <a:t>(</a:t>
            </a:r>
            <a:r>
              <a:rPr lang="zh-CN" altLang="en-US" sz="2800" b="0"/>
              <a:t>时间、质量等</a:t>
            </a:r>
            <a:r>
              <a:rPr lang="en-US" altLang="zh-CN" sz="2800" b="0"/>
              <a:t>)</a:t>
            </a:r>
            <a:r>
              <a:rPr lang="zh-CN" altLang="en-US" sz="2800" b="0"/>
              <a:t>情况来考虑项目提成</a:t>
            </a:r>
            <a:endParaRPr lang="en-US" altLang="zh-CN" sz="2800" b="0"/>
          </a:p>
          <a:p>
            <a:r>
              <a:rPr lang="zh-CN" altLang="en-US" sz="2800" b="0"/>
              <a:t>给有能力的员工提供更多学习和晋级机会</a:t>
            </a:r>
          </a:p>
          <a:p>
            <a:r>
              <a:rPr lang="zh-CN" altLang="en-US" sz="2800" b="0"/>
              <a:t>迟到和早退将影响月度奖金</a:t>
            </a:r>
            <a:endParaRPr lang="en-US" altLang="zh-CN" sz="2800" b="0"/>
          </a:p>
          <a:p>
            <a:r>
              <a:rPr lang="en-US" altLang="zh-CN" sz="2800" b="0"/>
              <a:t>…… </a:t>
            </a:r>
          </a:p>
        </p:txBody>
      </p:sp>
      <p:sp>
        <p:nvSpPr>
          <p:cNvPr id="69636" name="灯片编号占位符 3">
            <a:extLst>
              <a:ext uri="{FF2B5EF4-FFF2-40B4-BE49-F238E27FC236}">
                <a16:creationId xmlns:a16="http://schemas.microsoft.com/office/drawing/2014/main" id="{9CDDFB4C-4128-4C97-8659-B07A9A4DB2B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2"/>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3"/>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4"/>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spcBef>
                <a:spcPct val="0"/>
              </a:spcBef>
              <a:buClrTx/>
              <a:buFontTx/>
              <a:buNone/>
            </a:pPr>
            <a:fld id="{15831D1E-BD43-495C-8624-56F62A6CA331}" type="slidenum">
              <a:rPr kumimoji="0" lang="zh-CN" altLang="en-US" sz="1400" b="0">
                <a:solidFill>
                  <a:srgbClr val="000066"/>
                </a:solidFill>
                <a:latin typeface="Times New Roman" panose="02020603050405020304" pitchFamily="18" charset="0"/>
                <a:ea typeface="宋体" panose="02010600030101010101" pitchFamily="2" charset="-122"/>
              </a:rPr>
              <a:pPr>
                <a:lnSpc>
                  <a:spcPct val="100000"/>
                </a:lnSpc>
                <a:spcBef>
                  <a:spcPct val="0"/>
                </a:spcBef>
                <a:buClrTx/>
                <a:buFontTx/>
                <a:buNone/>
              </a:pPr>
              <a:t>26</a:t>
            </a:fld>
            <a:endParaRPr kumimoji="0" lang="en-US" altLang="zh-CN" sz="1400" b="0">
              <a:solidFill>
                <a:srgbClr val="000066"/>
              </a:solidFill>
              <a:latin typeface="Times New Roman" panose="02020603050405020304" pitchFamily="18"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E7D0F745-CE1C-4181-9A23-2BB9802B67A5}"/>
              </a:ext>
            </a:extLst>
          </p:cNvPr>
          <p:cNvSpPr>
            <a:spLocks noGrp="1" noChangeArrowheads="1"/>
          </p:cNvSpPr>
          <p:nvPr>
            <p:ph type="body" idx="1"/>
          </p:nvPr>
        </p:nvSpPr>
        <p:spPr/>
        <p:txBody>
          <a:bodyPr/>
          <a:lstStyle/>
          <a:p>
            <a:r>
              <a:rPr lang="zh-CN" altLang="en-US" sz="2800" b="0"/>
              <a:t>过程定义</a:t>
            </a:r>
            <a:endParaRPr lang="en-US" altLang="zh-CN" sz="2800" b="0"/>
          </a:p>
          <a:p>
            <a:r>
              <a:rPr lang="zh-CN" altLang="en-US" sz="2800" b="0"/>
              <a:t>软件项目计划</a:t>
            </a:r>
          </a:p>
          <a:p>
            <a:r>
              <a:rPr lang="zh-CN" altLang="en-US" sz="2800" b="0"/>
              <a:t>软件度量</a:t>
            </a:r>
          </a:p>
          <a:p>
            <a:r>
              <a:rPr lang="zh-CN" altLang="en-US" sz="2800" b="0"/>
              <a:t>软件项目跟踪</a:t>
            </a:r>
          </a:p>
          <a:p>
            <a:r>
              <a:rPr lang="zh-CN" altLang="en-US" sz="2800" b="0"/>
              <a:t>风险管理</a:t>
            </a:r>
          </a:p>
        </p:txBody>
      </p:sp>
      <p:sp>
        <p:nvSpPr>
          <p:cNvPr id="70659" name="日期占位符 3">
            <a:extLst>
              <a:ext uri="{FF2B5EF4-FFF2-40B4-BE49-F238E27FC236}">
                <a16:creationId xmlns:a16="http://schemas.microsoft.com/office/drawing/2014/main" id="{F4AFB59F-6790-41E9-9AAE-998B4548ED74}"/>
              </a:ext>
            </a:extLst>
          </p:cNvPr>
          <p:cNvSpPr>
            <a:spLocks noGrp="1"/>
          </p:cNvSpPr>
          <p:nvPr>
            <p:ph type="dt" sz="quarter" idx="4294967295"/>
          </p:nvPr>
        </p:nvSpPr>
        <p:spPr bwMode="auto">
          <a:xfrm>
            <a:off x="6981825" y="6381750"/>
            <a:ext cx="2133600"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gn="r">
              <a:lnSpc>
                <a:spcPct val="100000"/>
              </a:lnSpc>
              <a:spcBef>
                <a:spcPct val="0"/>
              </a:spcBef>
              <a:buClrTx/>
              <a:buFontTx/>
              <a:buNone/>
            </a:pPr>
            <a:r>
              <a:rPr kumimoji="0" lang="zh-CN" altLang="en-US" sz="1400" b="0">
                <a:latin typeface="Times New Roman" panose="02020603050405020304" pitchFamily="18" charset="0"/>
                <a:ea typeface="宋体" panose="02010600030101010101" pitchFamily="2" charset="-122"/>
              </a:rPr>
              <a:t>©Copyright Xinjun Mao</a:t>
            </a:r>
            <a:endParaRPr kumimoji="0" lang="en-US" altLang="zh-CN" sz="1400" b="0">
              <a:latin typeface="Times New Roman" panose="02020603050405020304" pitchFamily="18" charset="0"/>
              <a:ea typeface="宋体" panose="02010600030101010101" pitchFamily="2" charset="-122"/>
            </a:endParaRPr>
          </a:p>
        </p:txBody>
      </p:sp>
      <p:sp>
        <p:nvSpPr>
          <p:cNvPr id="70660" name="灯片编号占位符 5">
            <a:extLst>
              <a:ext uri="{FF2B5EF4-FFF2-40B4-BE49-F238E27FC236}">
                <a16:creationId xmlns:a16="http://schemas.microsoft.com/office/drawing/2014/main" id="{A8F03E4C-630F-464C-9AE4-1F984C9BF63E}"/>
              </a:ext>
            </a:extLst>
          </p:cNvPr>
          <p:cNvSpPr>
            <a:spLocks noGrp="1"/>
          </p:cNvSpPr>
          <p:nvPr>
            <p:ph type="sldNum" sz="quarter" idx="10"/>
          </p:nvPr>
        </p:nvSpPr>
        <p:spPr>
          <a:xfrm>
            <a:off x="8647113" y="6408738"/>
            <a:ext cx="366712"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spcBef>
                <a:spcPct val="0"/>
              </a:spcBef>
              <a:buClrTx/>
              <a:buFontTx/>
              <a:buNone/>
            </a:pPr>
            <a:fld id="{DBC8E7FA-66AA-4B41-95BC-2A3BDC66221F}" type="slidenum">
              <a:rPr kumimoji="0" lang="zh-CN" altLang="en-US" sz="1400" b="0">
                <a:latin typeface="Times New Roman" panose="02020603050405020304" pitchFamily="18" charset="0"/>
                <a:ea typeface="宋体" panose="02010600030101010101" pitchFamily="2" charset="-122"/>
              </a:rPr>
              <a:pPr>
                <a:lnSpc>
                  <a:spcPct val="100000"/>
                </a:lnSpc>
                <a:spcBef>
                  <a:spcPct val="0"/>
                </a:spcBef>
                <a:buClrTx/>
                <a:buFontTx/>
                <a:buNone/>
              </a:pPr>
              <a:t>27</a:t>
            </a:fld>
            <a:endParaRPr kumimoji="0" lang="en-US" altLang="zh-CN" sz="1400" b="0">
              <a:latin typeface="Times New Roman" panose="02020603050405020304" pitchFamily="18" charset="0"/>
              <a:ea typeface="宋体" panose="02010600030101010101" pitchFamily="2" charset="-122"/>
            </a:endParaRPr>
          </a:p>
        </p:txBody>
      </p:sp>
      <p:sp>
        <p:nvSpPr>
          <p:cNvPr id="70661" name="Rectangle 6">
            <a:extLst>
              <a:ext uri="{FF2B5EF4-FFF2-40B4-BE49-F238E27FC236}">
                <a16:creationId xmlns:a16="http://schemas.microsoft.com/office/drawing/2014/main" id="{5C065046-E78D-48F2-A2D1-A7026A0AE84C}"/>
              </a:ext>
            </a:extLst>
          </p:cNvPr>
          <p:cNvSpPr>
            <a:spLocks noGrp="1" noChangeArrowheads="1"/>
          </p:cNvSpPr>
          <p:nvPr>
            <p:ph type="title"/>
          </p:nvPr>
        </p:nvSpPr>
        <p:spPr/>
        <p:txBody>
          <a:bodyPr/>
          <a:lstStyle/>
          <a:p>
            <a:r>
              <a:rPr lang="zh-CN" altLang="en-US" sz="3600" b="0"/>
              <a:t>过程管理</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0CA73AFC-1494-426C-877F-5F6ED25C79A2}"/>
              </a:ext>
            </a:extLst>
          </p:cNvPr>
          <p:cNvSpPr>
            <a:spLocks noGrp="1" noChangeArrowheads="1"/>
          </p:cNvSpPr>
          <p:nvPr>
            <p:ph type="title"/>
          </p:nvPr>
        </p:nvSpPr>
        <p:spPr/>
        <p:txBody>
          <a:bodyPr/>
          <a:lstStyle/>
          <a:p>
            <a:r>
              <a:rPr lang="zh-CN" altLang="en-US" sz="3600" b="0"/>
              <a:t>软件过程定义</a:t>
            </a:r>
          </a:p>
        </p:txBody>
      </p:sp>
      <p:sp>
        <p:nvSpPr>
          <p:cNvPr id="72707" name="Rectangle 8">
            <a:extLst>
              <a:ext uri="{FF2B5EF4-FFF2-40B4-BE49-F238E27FC236}">
                <a16:creationId xmlns:a16="http://schemas.microsoft.com/office/drawing/2014/main" id="{15FCB2AC-188E-45B5-81D6-7B2E5C70BE90}"/>
              </a:ext>
            </a:extLst>
          </p:cNvPr>
          <p:cNvSpPr>
            <a:spLocks noGrp="1" noChangeArrowheads="1"/>
          </p:cNvSpPr>
          <p:nvPr>
            <p:ph type="body" idx="1"/>
          </p:nvPr>
        </p:nvSpPr>
        <p:spPr/>
        <p:txBody>
          <a:bodyPr/>
          <a:lstStyle/>
          <a:p>
            <a:r>
              <a:rPr lang="zh-CN" altLang="en-US" sz="2400" b="0"/>
              <a:t>在组织范围内定义、文档化软件开发过程、明确软件开发活动，得到一个良定义、全面、灵活、简洁和可供剪裁的软件开发过程</a:t>
            </a:r>
          </a:p>
          <a:p>
            <a:pPr lvl="1"/>
            <a:r>
              <a:rPr lang="zh-CN" altLang="en-US" sz="2000" b="0">
                <a:latin typeface="楷体_GB2312"/>
                <a:ea typeface="楷体_GB2312"/>
              </a:rPr>
              <a:t>如何进行根据企业特点定义软件开发过程？</a:t>
            </a:r>
          </a:p>
          <a:p>
            <a:pPr lvl="1"/>
            <a:r>
              <a:rPr lang="zh-CN" altLang="en-US" sz="2000" b="0">
                <a:latin typeface="楷体_GB2312"/>
                <a:ea typeface="楷体_GB2312"/>
              </a:rPr>
              <a:t>如何对它进行文档化？</a:t>
            </a:r>
          </a:p>
          <a:p>
            <a:pPr lvl="1"/>
            <a:r>
              <a:rPr lang="zh-CN" altLang="en-US" sz="2000" b="0">
                <a:latin typeface="楷体_GB2312"/>
                <a:ea typeface="楷体_GB2312"/>
              </a:rPr>
              <a:t>如何确保软件开发过程的有效性(包含了所有各种必须的活动)、简洁性(舍弃无关紧要的过程和活动</a:t>
            </a:r>
            <a:r>
              <a:rPr lang="en-US" altLang="zh-CN" sz="2000" b="0">
                <a:latin typeface="楷体_GB2312"/>
                <a:ea typeface="楷体_GB2312"/>
              </a:rPr>
              <a:t>)</a:t>
            </a:r>
            <a:r>
              <a:rPr lang="zh-CN" altLang="en-US" sz="2000" b="0">
                <a:latin typeface="楷体_GB2312"/>
                <a:ea typeface="楷体_GB2312"/>
              </a:rPr>
              <a:t>和灵活性(根据具体项目情况进行剪裁)？</a:t>
            </a:r>
          </a:p>
        </p:txBody>
      </p:sp>
      <p:sp>
        <p:nvSpPr>
          <p:cNvPr id="72708" name="灯片编号占位符 5">
            <a:extLst>
              <a:ext uri="{FF2B5EF4-FFF2-40B4-BE49-F238E27FC236}">
                <a16:creationId xmlns:a16="http://schemas.microsoft.com/office/drawing/2014/main" id="{C24D76E8-4772-47DE-BFAC-03B79381BE5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spcBef>
                <a:spcPct val="0"/>
              </a:spcBef>
              <a:buClrTx/>
              <a:buFontTx/>
              <a:buNone/>
            </a:pPr>
            <a:fld id="{0BEF52AF-AA84-4987-AAAA-FD85FC5B079D}" type="slidenum">
              <a:rPr kumimoji="0" lang="zh-CN" altLang="en-US" sz="1400" b="0">
                <a:latin typeface="Times New Roman" panose="02020603050405020304" pitchFamily="18" charset="0"/>
                <a:ea typeface="宋体" panose="02010600030101010101" pitchFamily="2" charset="-122"/>
              </a:rPr>
              <a:pPr>
                <a:lnSpc>
                  <a:spcPct val="100000"/>
                </a:lnSpc>
                <a:spcBef>
                  <a:spcPct val="0"/>
                </a:spcBef>
                <a:buClrTx/>
                <a:buFontTx/>
                <a:buNone/>
              </a:pPr>
              <a:t>28</a:t>
            </a:fld>
            <a:endParaRPr kumimoji="0" lang="en-US" altLang="zh-CN" sz="1400" b="0">
              <a:latin typeface="Times New Roman" panose="02020603050405020304" pitchFamily="18" charset="0"/>
              <a:ea typeface="宋体" panose="02010600030101010101" pitchFamily="2" charset="-122"/>
            </a:endParaRPr>
          </a:p>
        </p:txBody>
      </p:sp>
      <p:sp>
        <p:nvSpPr>
          <p:cNvPr id="72709" name="Rectangle 4">
            <a:extLst>
              <a:ext uri="{FF2B5EF4-FFF2-40B4-BE49-F238E27FC236}">
                <a16:creationId xmlns:a16="http://schemas.microsoft.com/office/drawing/2014/main" id="{89468374-9A67-4988-A2A2-9DC1C0B6B5FE}"/>
              </a:ext>
            </a:extLst>
          </p:cNvPr>
          <p:cNvSpPr>
            <a:spLocks noChangeArrowheads="1"/>
          </p:cNvSpPr>
          <p:nvPr/>
        </p:nvSpPr>
        <p:spPr bwMode="auto">
          <a:xfrm>
            <a:off x="914400" y="5334000"/>
            <a:ext cx="8001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90000"/>
              </a:lnSpc>
              <a:buClr>
                <a:schemeClr val="tx1"/>
              </a:buClr>
              <a:buSzPct val="75000"/>
              <a:buFont typeface="Wingdings" panose="05000000000000000000" pitchFamily="2" charset="2"/>
              <a:buChar char="l"/>
            </a:pPr>
            <a:endParaRPr lang="zh-CN" altLang="en-US" sz="2400" b="0">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标题 1">
            <a:extLst>
              <a:ext uri="{FF2B5EF4-FFF2-40B4-BE49-F238E27FC236}">
                <a16:creationId xmlns:a16="http://schemas.microsoft.com/office/drawing/2014/main" id="{0018A59D-04B4-4831-887C-2A95297CC029}"/>
              </a:ext>
            </a:extLst>
          </p:cNvPr>
          <p:cNvSpPr>
            <a:spLocks noGrp="1" noChangeArrowheads="1"/>
          </p:cNvSpPr>
          <p:nvPr>
            <p:ph type="title"/>
          </p:nvPr>
        </p:nvSpPr>
        <p:spPr/>
        <p:txBody>
          <a:bodyPr/>
          <a:lstStyle/>
          <a:p>
            <a:r>
              <a:rPr lang="zh-CN" altLang="en-US" sz="3600" b="0"/>
              <a:t>软件过程定义示例</a:t>
            </a:r>
            <a:r>
              <a:rPr lang="en-US" altLang="zh-CN" sz="3600" b="0"/>
              <a:t>-MCS</a:t>
            </a:r>
            <a:r>
              <a:rPr lang="zh-CN" altLang="en-US" sz="3600" b="0"/>
              <a:t>项目</a:t>
            </a:r>
          </a:p>
        </p:txBody>
      </p:sp>
      <p:sp>
        <p:nvSpPr>
          <p:cNvPr id="74755" name="灯片编号占位符 3">
            <a:extLst>
              <a:ext uri="{FF2B5EF4-FFF2-40B4-BE49-F238E27FC236}">
                <a16:creationId xmlns:a16="http://schemas.microsoft.com/office/drawing/2014/main" id="{5D97E4B7-AE37-48D9-8C3A-EDDBDC5363C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spcBef>
                <a:spcPct val="0"/>
              </a:spcBef>
              <a:buClrTx/>
              <a:buFontTx/>
              <a:buNone/>
            </a:pPr>
            <a:fld id="{92DE0E39-7A2E-4D5C-AA46-782699D59D50}" type="slidenum">
              <a:rPr kumimoji="0" lang="zh-CN" altLang="en-US" sz="1400" b="0">
                <a:solidFill>
                  <a:srgbClr val="000066"/>
                </a:solidFill>
                <a:latin typeface="Times New Roman" panose="02020603050405020304" pitchFamily="18" charset="0"/>
                <a:ea typeface="宋体" panose="02010600030101010101" pitchFamily="2" charset="-122"/>
              </a:rPr>
              <a:pPr>
                <a:lnSpc>
                  <a:spcPct val="100000"/>
                </a:lnSpc>
                <a:spcBef>
                  <a:spcPct val="0"/>
                </a:spcBef>
                <a:buClrTx/>
                <a:buFontTx/>
                <a:buNone/>
              </a:pPr>
              <a:t>29</a:t>
            </a:fld>
            <a:endParaRPr kumimoji="0" lang="en-US" altLang="zh-CN" sz="1400" b="0">
              <a:solidFill>
                <a:srgbClr val="000066"/>
              </a:solidFill>
              <a:latin typeface="Times New Roman" panose="02020603050405020304" pitchFamily="18" charset="0"/>
              <a:ea typeface="宋体" panose="02010600030101010101" pitchFamily="2" charset="-122"/>
            </a:endParaRPr>
          </a:p>
        </p:txBody>
      </p:sp>
      <p:graphicFrame>
        <p:nvGraphicFramePr>
          <p:cNvPr id="74756" name="Object 35">
            <a:extLst>
              <a:ext uri="{FF2B5EF4-FFF2-40B4-BE49-F238E27FC236}">
                <a16:creationId xmlns:a16="http://schemas.microsoft.com/office/drawing/2014/main" id="{F7B521E9-EA1D-4540-80F3-3F4EB2711C8A}"/>
              </a:ext>
            </a:extLst>
          </p:cNvPr>
          <p:cNvGraphicFramePr>
            <a:graphicFrameLocks noChangeAspect="1"/>
          </p:cNvGraphicFramePr>
          <p:nvPr/>
        </p:nvGraphicFramePr>
        <p:xfrm>
          <a:off x="684213" y="1341438"/>
          <a:ext cx="7775575" cy="4603750"/>
        </p:xfrm>
        <a:graphic>
          <a:graphicData uri="http://schemas.openxmlformats.org/presentationml/2006/ole">
            <mc:AlternateContent xmlns:mc="http://schemas.openxmlformats.org/markup-compatibility/2006">
              <mc:Choice xmlns:v="urn:schemas-microsoft-com:vml" Requires="v">
                <p:oleObj spid="_x0000_s74757" name="图片" r:id="rId7" imgW="5341378" imgH="3178265" progId="Word.Picture.8">
                  <p:embed/>
                </p:oleObj>
              </mc:Choice>
              <mc:Fallback>
                <p:oleObj name="图片" r:id="rId7" imgW="5341378" imgH="3178265" progId="Word.Picture.8">
                  <p:embed/>
                  <p:pic>
                    <p:nvPicPr>
                      <p:cNvPr id="0"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1341438"/>
                        <a:ext cx="7775575" cy="460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13">
            <a:extLst>
              <a:ext uri="{FF2B5EF4-FFF2-40B4-BE49-F238E27FC236}">
                <a16:creationId xmlns:a16="http://schemas.microsoft.com/office/drawing/2014/main" id="{14376DA4-5C25-4729-96C3-D81336D26D8A}"/>
              </a:ext>
            </a:extLst>
          </p:cNvPr>
          <p:cNvSpPr>
            <a:spLocks noGrp="1" noChangeArrowheads="1"/>
          </p:cNvSpPr>
          <p:nvPr>
            <p:ph type="title"/>
          </p:nvPr>
        </p:nvSpPr>
        <p:spPr/>
        <p:txBody>
          <a:bodyPr/>
          <a:lstStyle/>
          <a:p>
            <a:r>
              <a:rPr lang="zh-CN" altLang="en-US" sz="3600" b="0"/>
              <a:t>项目案例(1</a:t>
            </a:r>
            <a:r>
              <a:rPr lang="en-US" altLang="zh-CN" sz="3600" b="0"/>
              <a:t>/3)</a:t>
            </a:r>
          </a:p>
        </p:txBody>
      </p:sp>
      <p:sp>
        <p:nvSpPr>
          <p:cNvPr id="32771" name="Rectangle 14">
            <a:extLst>
              <a:ext uri="{FF2B5EF4-FFF2-40B4-BE49-F238E27FC236}">
                <a16:creationId xmlns:a16="http://schemas.microsoft.com/office/drawing/2014/main" id="{0470F9BB-6340-4E58-BCF1-1F326DDD0412}"/>
              </a:ext>
            </a:extLst>
          </p:cNvPr>
          <p:cNvSpPr>
            <a:spLocks noGrp="1" noChangeArrowheads="1"/>
          </p:cNvSpPr>
          <p:nvPr>
            <p:ph type="body" idx="1"/>
          </p:nvPr>
        </p:nvSpPr>
        <p:spPr/>
        <p:txBody>
          <a:bodyPr/>
          <a:lstStyle/>
          <a:p>
            <a:r>
              <a:rPr lang="zh-CN" altLang="en-US" sz="2800" b="0"/>
              <a:t>待开发项目</a:t>
            </a:r>
          </a:p>
          <a:p>
            <a:pPr lvl="1"/>
            <a:r>
              <a:rPr lang="zh-CN" altLang="en-US" sz="2400" b="0">
                <a:latin typeface="楷体_GB2312"/>
                <a:ea typeface="楷体_GB2312"/>
              </a:rPr>
              <a:t>“月球车控制仿真软件系统”</a:t>
            </a:r>
            <a:r>
              <a:rPr lang="en-US" altLang="zh-CN" sz="2400" b="0">
                <a:latin typeface="楷体_GB2312"/>
                <a:ea typeface="楷体_GB2312"/>
              </a:rPr>
              <a:t>(MCS)</a:t>
            </a:r>
            <a:r>
              <a:rPr lang="zh-CN" altLang="en-US" sz="2400" b="0">
                <a:latin typeface="楷体_GB2312"/>
                <a:ea typeface="楷体_GB2312"/>
              </a:rPr>
              <a:t>研发</a:t>
            </a:r>
          </a:p>
          <a:p>
            <a:r>
              <a:rPr lang="zh-CN" altLang="zh-CN" sz="2800" b="0"/>
              <a:t>成立</a:t>
            </a:r>
            <a:r>
              <a:rPr lang="zh-CN" altLang="en-US" sz="2800" b="0"/>
              <a:t>项目组</a:t>
            </a:r>
            <a:endParaRPr lang="en-US" altLang="zh-CN" sz="2800" b="0"/>
          </a:p>
          <a:p>
            <a:pPr lvl="1"/>
            <a:r>
              <a:rPr lang="zh-CN" altLang="en-US" sz="2400" b="0">
                <a:latin typeface="楷体_GB2312"/>
                <a:ea typeface="楷体_GB2312"/>
              </a:rPr>
              <a:t>负责人：王华</a:t>
            </a:r>
            <a:endParaRPr lang="en-US" altLang="zh-CN" sz="2400" b="0">
              <a:latin typeface="楷体_GB2312"/>
              <a:ea typeface="楷体_GB2312"/>
            </a:endParaRPr>
          </a:p>
          <a:p>
            <a:pPr lvl="1"/>
            <a:r>
              <a:rPr lang="zh-CN" altLang="zh-CN" sz="2400" b="0">
                <a:latin typeface="楷体_GB2312"/>
                <a:ea typeface="楷体_GB2312"/>
              </a:rPr>
              <a:t>成员：</a:t>
            </a:r>
            <a:r>
              <a:rPr lang="zh-CN" altLang="en-US" sz="2400" b="0">
                <a:latin typeface="楷体_GB2312"/>
                <a:ea typeface="楷体_GB2312"/>
              </a:rPr>
              <a:t>小谢</a:t>
            </a:r>
            <a:r>
              <a:rPr lang="zh-CN" altLang="zh-CN" sz="2400" b="0">
                <a:latin typeface="楷体_GB2312"/>
                <a:ea typeface="楷体_GB2312"/>
              </a:rPr>
              <a:t>、</a:t>
            </a:r>
            <a:r>
              <a:rPr lang="zh-CN" altLang="en-US" sz="2400" b="0">
                <a:latin typeface="楷体_GB2312"/>
                <a:ea typeface="楷体_GB2312"/>
              </a:rPr>
              <a:t>小</a:t>
            </a:r>
            <a:r>
              <a:rPr lang="zh-CN" altLang="zh-CN" sz="2400" b="0">
                <a:latin typeface="楷体_GB2312"/>
                <a:ea typeface="楷体_GB2312"/>
              </a:rPr>
              <a:t>赵、</a:t>
            </a:r>
            <a:r>
              <a:rPr lang="zh-CN" altLang="en-US" sz="2400" b="0">
                <a:latin typeface="楷体_GB2312"/>
                <a:ea typeface="楷体_GB2312"/>
              </a:rPr>
              <a:t>小</a:t>
            </a:r>
            <a:r>
              <a:rPr lang="zh-CN" altLang="zh-CN" sz="2400" b="0">
                <a:latin typeface="楷体_GB2312"/>
                <a:ea typeface="楷体_GB2312"/>
              </a:rPr>
              <a:t>陈和小吴</a:t>
            </a:r>
            <a:endParaRPr lang="zh-CN" altLang="en-US" sz="2400" b="0">
              <a:latin typeface="楷体_GB2312"/>
              <a:ea typeface="楷体_GB2312"/>
            </a:endParaRPr>
          </a:p>
        </p:txBody>
      </p:sp>
      <p:sp>
        <p:nvSpPr>
          <p:cNvPr id="32772" name="灯片编号占位符 5">
            <a:extLst>
              <a:ext uri="{FF2B5EF4-FFF2-40B4-BE49-F238E27FC236}">
                <a16:creationId xmlns:a16="http://schemas.microsoft.com/office/drawing/2014/main" id="{D5C15A54-8348-4A74-983A-E9253C4D37C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spcBef>
                <a:spcPct val="0"/>
              </a:spcBef>
              <a:buClrTx/>
              <a:buFontTx/>
              <a:buNone/>
            </a:pPr>
            <a:fld id="{0F78776A-6DBD-407E-9FBE-CE2E38B72638}" type="slidenum">
              <a:rPr kumimoji="0" lang="zh-CN" altLang="en-US" sz="1400" b="0">
                <a:latin typeface="Times New Roman" panose="02020603050405020304" pitchFamily="18" charset="0"/>
                <a:ea typeface="宋体" panose="02010600030101010101" pitchFamily="2" charset="-122"/>
              </a:rPr>
              <a:pPr>
                <a:lnSpc>
                  <a:spcPct val="100000"/>
                </a:lnSpc>
                <a:spcBef>
                  <a:spcPct val="0"/>
                </a:spcBef>
                <a:buClrTx/>
                <a:buFontTx/>
                <a:buNone/>
              </a:pPr>
              <a:t>3</a:t>
            </a:fld>
            <a:endParaRPr kumimoji="0" lang="en-US" altLang="zh-CN" sz="1400" b="0">
              <a:latin typeface="Times New Roman" panose="02020603050405020304" pitchFamily="18" charset="0"/>
              <a:ea typeface="宋体" panose="02010600030101010101" pitchFamily="2" charset="-122"/>
            </a:endParaRPr>
          </a:p>
        </p:txBody>
      </p:sp>
      <p:grpSp>
        <p:nvGrpSpPr>
          <p:cNvPr id="32773" name="组合 10">
            <a:extLst>
              <a:ext uri="{FF2B5EF4-FFF2-40B4-BE49-F238E27FC236}">
                <a16:creationId xmlns:a16="http://schemas.microsoft.com/office/drawing/2014/main" id="{52738ACE-931C-41EA-9388-41D342DF6B18}"/>
              </a:ext>
            </a:extLst>
          </p:cNvPr>
          <p:cNvGrpSpPr>
            <a:grpSpLocks/>
          </p:cNvGrpSpPr>
          <p:nvPr/>
        </p:nvGrpSpPr>
        <p:grpSpPr bwMode="auto">
          <a:xfrm>
            <a:off x="3910013" y="4581525"/>
            <a:ext cx="4622800" cy="1833563"/>
            <a:chOff x="3910632" y="4750996"/>
            <a:chExt cx="4621808" cy="1833563"/>
          </a:xfrm>
        </p:grpSpPr>
        <p:grpSp>
          <p:nvGrpSpPr>
            <p:cNvPr id="32777" name="Group 9">
              <a:extLst>
                <a:ext uri="{FF2B5EF4-FFF2-40B4-BE49-F238E27FC236}">
                  <a16:creationId xmlns:a16="http://schemas.microsoft.com/office/drawing/2014/main" id="{C05ED4AC-B0EC-427D-AC5B-342D0E9A2186}"/>
                </a:ext>
              </a:extLst>
            </p:cNvPr>
            <p:cNvGrpSpPr>
              <a:grpSpLocks/>
            </p:cNvGrpSpPr>
            <p:nvPr/>
          </p:nvGrpSpPr>
          <p:grpSpPr bwMode="auto">
            <a:xfrm>
              <a:off x="3910632" y="4750996"/>
              <a:ext cx="1323975" cy="1833563"/>
              <a:chOff x="4608" y="2256"/>
              <a:chExt cx="834" cy="1155"/>
            </a:xfrm>
          </p:grpSpPr>
          <p:pic>
            <p:nvPicPr>
              <p:cNvPr id="32782" name="Picture 10" descr="BD07153_">
                <a:extLst>
                  <a:ext uri="{FF2B5EF4-FFF2-40B4-BE49-F238E27FC236}">
                    <a16:creationId xmlns:a16="http://schemas.microsoft.com/office/drawing/2014/main" id="{3649D52C-49A8-4D6B-B05D-1CFD394DA80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08" y="2256"/>
                <a:ext cx="834"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5" name="Text Box 11">
                <a:extLst>
                  <a:ext uri="{FF2B5EF4-FFF2-40B4-BE49-F238E27FC236}">
                    <a16:creationId xmlns:a16="http://schemas.microsoft.com/office/drawing/2014/main" id="{0DEEAE2B-092D-4C77-BAC2-9B12693D4A96}"/>
                  </a:ext>
                </a:extLst>
              </p:cNvPr>
              <p:cNvSpPr txBox="1">
                <a:spLocks noChangeArrowheads="1"/>
              </p:cNvSpPr>
              <p:nvPr/>
            </p:nvSpPr>
            <p:spPr bwMode="auto">
              <a:xfrm>
                <a:off x="4704" y="3120"/>
                <a:ext cx="720" cy="291"/>
              </a:xfrm>
              <a:prstGeom prst="rect">
                <a:avLst/>
              </a:prstGeom>
              <a:noFill/>
              <a:ln>
                <a:noFill/>
              </a:ln>
              <a:effectLst/>
            </p:spPr>
            <p:txBody>
              <a:bodyPr>
                <a:spAutoFit/>
              </a:bodyPr>
              <a:lstStyle/>
              <a:p>
                <a:pPr algn="ctr">
                  <a:spcBef>
                    <a:spcPct val="50000"/>
                  </a:spcBef>
                  <a:buClr>
                    <a:schemeClr val="accent2"/>
                  </a:buClr>
                  <a:defRPr/>
                </a:pPr>
                <a:r>
                  <a:rPr lang="zh-CN" altLang="en-US" b="1">
                    <a:solidFill>
                      <a:srgbClr val="C00000"/>
                    </a:solidFill>
                    <a:latin typeface="+mn-ea"/>
                    <a:ea typeface="+mn-ea"/>
                  </a:rPr>
                  <a:t>负责人</a:t>
                </a:r>
                <a:endParaRPr lang="zh-CN" altLang="en-US" b="1" dirty="0">
                  <a:solidFill>
                    <a:srgbClr val="C00000"/>
                  </a:solidFill>
                  <a:latin typeface="+mn-ea"/>
                  <a:ea typeface="+mn-ea"/>
                </a:endParaRPr>
              </a:p>
            </p:txBody>
          </p:sp>
        </p:grpSp>
        <p:sp>
          <p:nvSpPr>
            <p:cNvPr id="32778" name="右箭头 4">
              <a:extLst>
                <a:ext uri="{FF2B5EF4-FFF2-40B4-BE49-F238E27FC236}">
                  <a16:creationId xmlns:a16="http://schemas.microsoft.com/office/drawing/2014/main" id="{701EA4DF-7AFC-488D-8252-ACFD2A759594}"/>
                </a:ext>
              </a:extLst>
            </p:cNvPr>
            <p:cNvSpPr>
              <a:spLocks noChangeArrowheads="1"/>
            </p:cNvSpPr>
            <p:nvPr/>
          </p:nvSpPr>
          <p:spPr bwMode="auto">
            <a:xfrm>
              <a:off x="5343102" y="5343412"/>
              <a:ext cx="1461146" cy="474384"/>
            </a:xfrm>
            <a:prstGeom prst="rightArrow">
              <a:avLst>
                <a:gd name="adj1" fmla="val 50000"/>
                <a:gd name="adj2" fmla="val 49994"/>
              </a:avLst>
            </a:prstGeom>
            <a:solidFill>
              <a:schemeClr val="accent1"/>
            </a:solidFill>
            <a:ln w="9525">
              <a:solidFill>
                <a:schemeClr val="tx1"/>
              </a:solidFill>
              <a:miter lim="800000"/>
              <a:headEnd/>
              <a:tailEnd/>
            </a:ln>
          </p:spPr>
          <p:txBody>
            <a:bodyPr wrap="none" anchor="ct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FontTx/>
                <a:buChar char="•"/>
              </a:pPr>
              <a:endParaRPr lang="zh-CN" altLang="en-US" sz="2400" b="0">
                <a:latin typeface="Tahoma" panose="020B0604030504040204" pitchFamily="34" charset="0"/>
              </a:endParaRPr>
            </a:p>
          </p:txBody>
        </p:sp>
        <p:grpSp>
          <p:nvGrpSpPr>
            <p:cNvPr id="32779" name="组合 7">
              <a:extLst>
                <a:ext uri="{FF2B5EF4-FFF2-40B4-BE49-F238E27FC236}">
                  <a16:creationId xmlns:a16="http://schemas.microsoft.com/office/drawing/2014/main" id="{1F00420C-D892-4DDF-8C7D-1494DDBFC8E6}"/>
                </a:ext>
              </a:extLst>
            </p:cNvPr>
            <p:cNvGrpSpPr>
              <a:grpSpLocks/>
            </p:cNvGrpSpPr>
            <p:nvPr/>
          </p:nvGrpSpPr>
          <p:grpSpPr bwMode="auto">
            <a:xfrm>
              <a:off x="6948264" y="4963636"/>
              <a:ext cx="1584176" cy="1596737"/>
              <a:chOff x="6948264" y="4963636"/>
              <a:chExt cx="1584176" cy="1596737"/>
            </a:xfrm>
          </p:grpSpPr>
          <p:pic>
            <p:nvPicPr>
              <p:cNvPr id="32780" name="Picture 2" descr="C:\Program Files\Microsoft Office\MEDIA\CAGCAT10\j0301252.wmf">
                <a:extLst>
                  <a:ext uri="{FF2B5EF4-FFF2-40B4-BE49-F238E27FC236}">
                    <a16:creationId xmlns:a16="http://schemas.microsoft.com/office/drawing/2014/main" id="{8FFF78F0-E3F5-4587-86AC-DC2A50BECC5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48264" y="4963636"/>
                <a:ext cx="1355254" cy="115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265C0DFD-D75F-4517-8CE7-41AC1EC28A61}"/>
                  </a:ext>
                </a:extLst>
              </p:cNvPr>
              <p:cNvSpPr txBox="1"/>
              <p:nvPr/>
            </p:nvSpPr>
            <p:spPr>
              <a:xfrm>
                <a:off x="6948455" y="6098784"/>
                <a:ext cx="1583985" cy="461962"/>
              </a:xfrm>
              <a:prstGeom prst="rect">
                <a:avLst/>
              </a:prstGeom>
              <a:noFill/>
            </p:spPr>
            <p:txBody>
              <a:bodyPr>
                <a:spAutoFit/>
              </a:bodyPr>
              <a:lstStyle/>
              <a:p>
                <a:pPr algn="ctr">
                  <a:spcBef>
                    <a:spcPct val="20000"/>
                  </a:spcBef>
                  <a:buClr>
                    <a:schemeClr val="accent2"/>
                  </a:buClr>
                  <a:defRPr/>
                </a:pPr>
                <a:r>
                  <a:rPr lang="zh-CN" altLang="en-US" b="1">
                    <a:solidFill>
                      <a:srgbClr val="C00000"/>
                    </a:solidFill>
                    <a:latin typeface="+mn-ea"/>
                    <a:ea typeface="+mn-ea"/>
                  </a:rPr>
                  <a:t>李总</a:t>
                </a:r>
              </a:p>
            </p:txBody>
          </p:sp>
        </p:grpSp>
      </p:grpSp>
      <p:grpSp>
        <p:nvGrpSpPr>
          <p:cNvPr id="32774" name="组合 12">
            <a:extLst>
              <a:ext uri="{FF2B5EF4-FFF2-40B4-BE49-F238E27FC236}">
                <a16:creationId xmlns:a16="http://schemas.microsoft.com/office/drawing/2014/main" id="{281FF79C-AB44-489C-B1FA-01D3C9F39557}"/>
              </a:ext>
            </a:extLst>
          </p:cNvPr>
          <p:cNvGrpSpPr>
            <a:grpSpLocks/>
          </p:cNvGrpSpPr>
          <p:nvPr/>
        </p:nvGrpSpPr>
        <p:grpSpPr bwMode="auto">
          <a:xfrm>
            <a:off x="468313" y="4540250"/>
            <a:ext cx="3195637" cy="1758950"/>
            <a:chOff x="611560" y="4709589"/>
            <a:chExt cx="3196183" cy="1759213"/>
          </a:xfrm>
        </p:grpSpPr>
        <p:sp>
          <p:nvSpPr>
            <p:cNvPr id="32775" name="AutoShape 5">
              <a:extLst>
                <a:ext uri="{FF2B5EF4-FFF2-40B4-BE49-F238E27FC236}">
                  <a16:creationId xmlns:a16="http://schemas.microsoft.com/office/drawing/2014/main" id="{B7A4F135-7D47-4152-ABFB-B26D801604BF}"/>
                </a:ext>
              </a:extLst>
            </p:cNvPr>
            <p:cNvSpPr>
              <a:spLocks noChangeArrowheads="1"/>
            </p:cNvSpPr>
            <p:nvPr/>
          </p:nvSpPr>
          <p:spPr bwMode="auto">
            <a:xfrm>
              <a:off x="2512343" y="5360596"/>
              <a:ext cx="1295400" cy="457200"/>
            </a:xfrm>
            <a:prstGeom prst="leftArrow">
              <a:avLst>
                <a:gd name="adj1" fmla="val 50000"/>
                <a:gd name="adj2" fmla="val 70833"/>
              </a:avLst>
            </a:prstGeom>
            <a:solidFill>
              <a:schemeClr val="accent1"/>
            </a:solidFill>
            <a:ln w="9525">
              <a:solidFill>
                <a:schemeClr val="tx1"/>
              </a:solidFill>
              <a:miter lim="800000"/>
              <a:headEnd/>
              <a:tailEnd/>
            </a:ln>
          </p:spPr>
          <p:txBody>
            <a:bodyPr wrap="none" anchor="ct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FontTx/>
                <a:buChar char="•"/>
              </a:pPr>
              <a:endParaRPr lang="zh-CN" altLang="en-US" sz="2400" b="0">
                <a:latin typeface="Tahoma" panose="020B0604030504040204" pitchFamily="34" charset="0"/>
              </a:endParaRPr>
            </a:p>
          </p:txBody>
        </p:sp>
        <p:pic>
          <p:nvPicPr>
            <p:cNvPr id="32776" name="Picture 3" descr="C:\Program Files\Microsoft Office\MEDIA\CAGCAT10\j0233018.wmf">
              <a:extLst>
                <a:ext uri="{FF2B5EF4-FFF2-40B4-BE49-F238E27FC236}">
                  <a16:creationId xmlns:a16="http://schemas.microsoft.com/office/drawing/2014/main" id="{FF893617-3668-4EFB-BA55-4D4C92C5F5A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1560" y="4709589"/>
              <a:ext cx="1732509" cy="175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Rectangle 6">
            <a:extLst>
              <a:ext uri="{FF2B5EF4-FFF2-40B4-BE49-F238E27FC236}">
                <a16:creationId xmlns:a16="http://schemas.microsoft.com/office/drawing/2014/main" id="{D039E1CF-7FFA-4133-A54D-EA2E76E332C4}"/>
              </a:ext>
            </a:extLst>
          </p:cNvPr>
          <p:cNvSpPr>
            <a:spLocks noGrp="1" noChangeArrowheads="1"/>
          </p:cNvSpPr>
          <p:nvPr>
            <p:ph type="title"/>
          </p:nvPr>
        </p:nvSpPr>
        <p:spPr/>
        <p:txBody>
          <a:bodyPr/>
          <a:lstStyle/>
          <a:p>
            <a:r>
              <a:rPr lang="zh-CN" altLang="en-US" sz="3600" b="0"/>
              <a:t>软件度量</a:t>
            </a:r>
          </a:p>
        </p:txBody>
      </p:sp>
      <p:sp>
        <p:nvSpPr>
          <p:cNvPr id="75779" name="Rectangle 7">
            <a:extLst>
              <a:ext uri="{FF2B5EF4-FFF2-40B4-BE49-F238E27FC236}">
                <a16:creationId xmlns:a16="http://schemas.microsoft.com/office/drawing/2014/main" id="{B8E4888C-CF15-4B11-9CF7-86A17571DBF0}"/>
              </a:ext>
            </a:extLst>
          </p:cNvPr>
          <p:cNvSpPr>
            <a:spLocks noGrp="1" noChangeArrowheads="1"/>
          </p:cNvSpPr>
          <p:nvPr>
            <p:ph type="body" idx="1"/>
          </p:nvPr>
        </p:nvSpPr>
        <p:spPr/>
        <p:txBody>
          <a:bodyPr/>
          <a:lstStyle/>
          <a:p>
            <a:r>
              <a:rPr lang="zh-CN" altLang="en-US" sz="2800" b="0"/>
              <a:t>对软件项目的过程、产品、资源的属性的定量描述，如软件项目的规模、成本、工作量、质量等。目的是为了对软件项目进行更好的管理，如制定计划、质量保证等</a:t>
            </a:r>
          </a:p>
          <a:p>
            <a:pPr lvl="1"/>
            <a:r>
              <a:rPr lang="zh-CN" altLang="en-US" sz="2400" b="0">
                <a:latin typeface="楷体_GB2312"/>
                <a:ea typeface="楷体_GB2312"/>
              </a:rPr>
              <a:t>需要对哪些方面进行度量？</a:t>
            </a:r>
          </a:p>
          <a:p>
            <a:pPr lvl="1"/>
            <a:r>
              <a:rPr lang="zh-CN" altLang="en-US" sz="2400" b="0">
                <a:latin typeface="楷体_GB2312"/>
                <a:ea typeface="楷体_GB2312"/>
              </a:rPr>
              <a:t>如何进行度量？</a:t>
            </a:r>
          </a:p>
          <a:p>
            <a:pPr lvl="1"/>
            <a:r>
              <a:rPr lang="zh-CN" altLang="en-US" sz="2400" b="0">
                <a:latin typeface="楷体_GB2312"/>
                <a:ea typeface="楷体_GB2312"/>
              </a:rPr>
              <a:t>如何将度量的结果指导软件项目的管理？</a:t>
            </a:r>
          </a:p>
          <a:p>
            <a:pPr lvl="1"/>
            <a:r>
              <a:rPr lang="zh-CN" altLang="en-US" sz="2400" b="0">
                <a:latin typeface="楷体_GB2312"/>
                <a:ea typeface="楷体_GB2312"/>
              </a:rPr>
              <a:t>有哪些工具和模型可辅助进行软件度量……</a:t>
            </a:r>
          </a:p>
        </p:txBody>
      </p:sp>
      <p:sp>
        <p:nvSpPr>
          <p:cNvPr id="75780" name="灯片编号占位符 5">
            <a:extLst>
              <a:ext uri="{FF2B5EF4-FFF2-40B4-BE49-F238E27FC236}">
                <a16:creationId xmlns:a16="http://schemas.microsoft.com/office/drawing/2014/main" id="{969B5438-30C7-4AA0-B58C-82A578F2C87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spcBef>
                <a:spcPct val="0"/>
              </a:spcBef>
              <a:buClrTx/>
              <a:buFontTx/>
              <a:buNone/>
            </a:pPr>
            <a:fld id="{43B402E5-80B9-482A-A7E6-7E1F86E9575E}" type="slidenum">
              <a:rPr kumimoji="0" lang="zh-CN" altLang="en-US" sz="1400" b="0">
                <a:latin typeface="Times New Roman" panose="02020603050405020304" pitchFamily="18" charset="0"/>
                <a:ea typeface="宋体" panose="02010600030101010101" pitchFamily="2" charset="-122"/>
              </a:rPr>
              <a:pPr>
                <a:lnSpc>
                  <a:spcPct val="100000"/>
                </a:lnSpc>
                <a:spcBef>
                  <a:spcPct val="0"/>
                </a:spcBef>
                <a:buClrTx/>
                <a:buFontTx/>
                <a:buNone/>
              </a:pPr>
              <a:t>30</a:t>
            </a:fld>
            <a:endParaRPr kumimoji="0" lang="en-US" altLang="zh-CN" sz="1400" b="0">
              <a:latin typeface="Times New Roman" panose="02020603050405020304" pitchFamily="18" charset="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标题 1">
            <a:extLst>
              <a:ext uri="{FF2B5EF4-FFF2-40B4-BE49-F238E27FC236}">
                <a16:creationId xmlns:a16="http://schemas.microsoft.com/office/drawing/2014/main" id="{200CC15D-B034-421C-87F2-A8189506D7AF}"/>
              </a:ext>
            </a:extLst>
          </p:cNvPr>
          <p:cNvSpPr>
            <a:spLocks noGrp="1" noChangeArrowheads="1"/>
          </p:cNvSpPr>
          <p:nvPr>
            <p:ph type="title"/>
          </p:nvPr>
        </p:nvSpPr>
        <p:spPr/>
        <p:txBody>
          <a:bodyPr/>
          <a:lstStyle/>
          <a:p>
            <a:r>
              <a:rPr lang="zh-CN" altLang="en-US" sz="3600" b="0"/>
              <a:t>软件度量示例</a:t>
            </a:r>
            <a:r>
              <a:rPr lang="en-US" altLang="zh-CN" sz="3600" b="0"/>
              <a:t>-MCS</a:t>
            </a:r>
            <a:r>
              <a:rPr lang="zh-CN" altLang="en-US" sz="3600" b="0"/>
              <a:t>项目</a:t>
            </a:r>
          </a:p>
        </p:txBody>
      </p:sp>
      <p:sp>
        <p:nvSpPr>
          <p:cNvPr id="77827" name="内容占位符 2">
            <a:extLst>
              <a:ext uri="{FF2B5EF4-FFF2-40B4-BE49-F238E27FC236}">
                <a16:creationId xmlns:a16="http://schemas.microsoft.com/office/drawing/2014/main" id="{0F5515C3-3482-4F28-BE0B-4737F8AD73AE}"/>
              </a:ext>
            </a:extLst>
          </p:cNvPr>
          <p:cNvSpPr>
            <a:spLocks noGrp="1" noChangeArrowheads="1"/>
          </p:cNvSpPr>
          <p:nvPr>
            <p:ph idx="1"/>
          </p:nvPr>
        </p:nvSpPr>
        <p:spPr/>
        <p:txBody>
          <a:bodyPr/>
          <a:lstStyle/>
          <a:p>
            <a:r>
              <a:rPr lang="zh-CN" altLang="en-US" sz="2800" b="0"/>
              <a:t>估算（事前、定量）</a:t>
            </a:r>
            <a:endParaRPr lang="en-US" altLang="zh-CN" sz="2800" b="0"/>
          </a:p>
          <a:p>
            <a:pPr lvl="1"/>
            <a:r>
              <a:rPr lang="zh-CN" altLang="en-US" sz="2400" b="0">
                <a:latin typeface="楷体_GB2312"/>
                <a:ea typeface="楷体_GB2312"/>
              </a:rPr>
              <a:t>所需的工作量为</a:t>
            </a:r>
            <a:r>
              <a:rPr lang="en-US" altLang="zh-CN" sz="2400" b="0">
                <a:latin typeface="楷体_GB2312"/>
                <a:ea typeface="楷体_GB2312"/>
              </a:rPr>
              <a:t>58</a:t>
            </a:r>
            <a:r>
              <a:rPr lang="zh-CN" altLang="en-US" sz="2400" b="0">
                <a:latin typeface="楷体_GB2312"/>
                <a:ea typeface="楷体_GB2312"/>
              </a:rPr>
              <a:t>人月</a:t>
            </a:r>
          </a:p>
          <a:p>
            <a:pPr lvl="1"/>
            <a:r>
              <a:rPr lang="zh-CN" altLang="en-US" sz="2400" b="0">
                <a:latin typeface="楷体_GB2312"/>
                <a:ea typeface="楷体_GB2312"/>
              </a:rPr>
              <a:t>所需的成本为</a:t>
            </a:r>
            <a:r>
              <a:rPr lang="en-US" altLang="zh-CN" sz="2400" b="0">
                <a:latin typeface="楷体_GB2312"/>
                <a:ea typeface="楷体_GB2312"/>
              </a:rPr>
              <a:t>83.2</a:t>
            </a:r>
            <a:r>
              <a:rPr lang="zh-CN" altLang="en-US" sz="2400" b="0">
                <a:latin typeface="楷体_GB2312"/>
                <a:ea typeface="楷体_GB2312"/>
              </a:rPr>
              <a:t>万元</a:t>
            </a:r>
          </a:p>
          <a:p>
            <a:r>
              <a:rPr lang="zh-CN" altLang="en-US" sz="2800" b="0"/>
              <a:t>软件测量（事后、定量）</a:t>
            </a:r>
            <a:endParaRPr lang="en-US" altLang="zh-CN" sz="2800" b="0"/>
          </a:p>
          <a:p>
            <a:pPr lvl="1"/>
            <a:r>
              <a:rPr lang="zh-CN" altLang="en-US" sz="2400" b="0">
                <a:latin typeface="楷体_GB2312"/>
                <a:ea typeface="楷体_GB2312"/>
              </a:rPr>
              <a:t>至今所化的费用为</a:t>
            </a:r>
            <a:r>
              <a:rPr lang="en-US" altLang="zh-CN" sz="2400" b="0">
                <a:latin typeface="楷体_GB2312"/>
                <a:ea typeface="楷体_GB2312"/>
              </a:rPr>
              <a:t>32.7</a:t>
            </a:r>
            <a:r>
              <a:rPr lang="zh-CN" altLang="en-US" sz="2400" b="0">
                <a:latin typeface="楷体_GB2312"/>
                <a:ea typeface="楷体_GB2312"/>
              </a:rPr>
              <a:t>万元</a:t>
            </a:r>
            <a:endParaRPr lang="en-US" altLang="zh-CN" sz="2400" b="0">
              <a:latin typeface="楷体_GB2312"/>
              <a:ea typeface="楷体_GB2312"/>
            </a:endParaRPr>
          </a:p>
          <a:p>
            <a:pPr lvl="1"/>
            <a:r>
              <a:rPr lang="zh-CN" altLang="en-US" sz="2400" b="0">
                <a:latin typeface="楷体_GB2312"/>
                <a:ea typeface="楷体_GB2312"/>
              </a:rPr>
              <a:t>至今投入工作量为</a:t>
            </a:r>
            <a:r>
              <a:rPr lang="en-US" altLang="zh-CN" sz="2400" b="0">
                <a:latin typeface="楷体_GB2312"/>
                <a:ea typeface="楷体_GB2312"/>
              </a:rPr>
              <a:t>45</a:t>
            </a:r>
            <a:r>
              <a:rPr lang="zh-CN" altLang="en-US" sz="2400" b="0">
                <a:latin typeface="楷体_GB2312"/>
                <a:ea typeface="楷体_GB2312"/>
              </a:rPr>
              <a:t>个人月</a:t>
            </a:r>
            <a:endParaRPr lang="en-US" altLang="zh-CN" sz="2400" b="0">
              <a:latin typeface="楷体_GB2312"/>
              <a:ea typeface="楷体_GB2312"/>
            </a:endParaRPr>
          </a:p>
          <a:p>
            <a:pPr lvl="1"/>
            <a:r>
              <a:rPr lang="zh-CN" altLang="en-US" sz="2400" b="0">
                <a:latin typeface="楷体_GB2312"/>
                <a:ea typeface="楷体_GB2312"/>
              </a:rPr>
              <a:t>发现</a:t>
            </a:r>
            <a:r>
              <a:rPr lang="en-US" altLang="zh-CN" sz="2400" b="0">
                <a:latin typeface="楷体_GB2312"/>
                <a:ea typeface="楷体_GB2312"/>
              </a:rPr>
              <a:t>32</a:t>
            </a:r>
            <a:r>
              <a:rPr lang="zh-CN" altLang="en-US" sz="2400" b="0">
                <a:latin typeface="楷体_GB2312"/>
                <a:ea typeface="楷体_GB2312"/>
              </a:rPr>
              <a:t>个故障，其中</a:t>
            </a:r>
            <a:r>
              <a:rPr lang="en-US" altLang="zh-CN" sz="2400" b="0">
                <a:latin typeface="楷体_GB2312"/>
                <a:ea typeface="楷体_GB2312"/>
              </a:rPr>
              <a:t>28</a:t>
            </a:r>
            <a:r>
              <a:rPr lang="zh-CN" altLang="en-US" sz="2400" b="0">
                <a:latin typeface="楷体_GB2312"/>
                <a:ea typeface="楷体_GB2312"/>
              </a:rPr>
              <a:t>个得到修复</a:t>
            </a:r>
            <a:endParaRPr lang="en-US" altLang="zh-CN" sz="2400" b="0">
              <a:latin typeface="楷体_GB2312"/>
              <a:ea typeface="楷体_GB2312"/>
            </a:endParaRPr>
          </a:p>
          <a:p>
            <a:pPr lvl="1"/>
            <a:endParaRPr lang="zh-CN" altLang="en-US" sz="2400" b="0">
              <a:latin typeface="楷体_GB2312"/>
              <a:ea typeface="楷体_GB2312"/>
            </a:endParaRPr>
          </a:p>
        </p:txBody>
      </p:sp>
      <p:sp>
        <p:nvSpPr>
          <p:cNvPr id="77828" name="灯片编号占位符 3">
            <a:extLst>
              <a:ext uri="{FF2B5EF4-FFF2-40B4-BE49-F238E27FC236}">
                <a16:creationId xmlns:a16="http://schemas.microsoft.com/office/drawing/2014/main" id="{AA205F06-3C6E-491C-B923-D8B8A0F0028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2"/>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3"/>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4"/>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spcBef>
                <a:spcPct val="0"/>
              </a:spcBef>
              <a:buClrTx/>
              <a:buFontTx/>
              <a:buNone/>
            </a:pPr>
            <a:fld id="{20BCED8C-4087-467F-BBD9-0D664535DFC7}" type="slidenum">
              <a:rPr kumimoji="0" lang="zh-CN" altLang="en-US" sz="1400" b="0">
                <a:solidFill>
                  <a:srgbClr val="000066"/>
                </a:solidFill>
                <a:latin typeface="Times New Roman" panose="02020603050405020304" pitchFamily="18" charset="0"/>
                <a:ea typeface="宋体" panose="02010600030101010101" pitchFamily="2" charset="-122"/>
              </a:rPr>
              <a:pPr>
                <a:lnSpc>
                  <a:spcPct val="100000"/>
                </a:lnSpc>
                <a:spcBef>
                  <a:spcPct val="0"/>
                </a:spcBef>
                <a:buClrTx/>
                <a:buFontTx/>
                <a:buNone/>
              </a:pPr>
              <a:t>31</a:t>
            </a:fld>
            <a:endParaRPr kumimoji="0" lang="en-US" altLang="zh-CN" sz="1400" b="0">
              <a:solidFill>
                <a:srgbClr val="000066"/>
              </a:solidFill>
              <a:latin typeface="Times New Roman" panose="02020603050405020304" pitchFamily="18"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0124A73B-BE48-4499-A27D-978AD6A16F15}"/>
              </a:ext>
            </a:extLst>
          </p:cNvPr>
          <p:cNvSpPr>
            <a:spLocks noGrp="1" noChangeArrowheads="1"/>
          </p:cNvSpPr>
          <p:nvPr>
            <p:ph type="title"/>
          </p:nvPr>
        </p:nvSpPr>
        <p:spPr/>
        <p:txBody>
          <a:bodyPr/>
          <a:lstStyle/>
          <a:p>
            <a:r>
              <a:rPr lang="zh-CN" altLang="en-US" sz="3600" b="0"/>
              <a:t>软件项目计划</a:t>
            </a:r>
          </a:p>
        </p:txBody>
      </p:sp>
      <p:sp>
        <p:nvSpPr>
          <p:cNvPr id="78851" name="Rectangle 3">
            <a:extLst>
              <a:ext uri="{FF2B5EF4-FFF2-40B4-BE49-F238E27FC236}">
                <a16:creationId xmlns:a16="http://schemas.microsoft.com/office/drawing/2014/main" id="{72D6CA67-05ED-46FE-8F58-C53C1FB24043}"/>
              </a:ext>
            </a:extLst>
          </p:cNvPr>
          <p:cNvSpPr>
            <a:spLocks noGrp="1" noChangeArrowheads="1"/>
          </p:cNvSpPr>
          <p:nvPr>
            <p:ph type="body" idx="1"/>
          </p:nvPr>
        </p:nvSpPr>
        <p:spPr/>
        <p:txBody>
          <a:bodyPr/>
          <a:lstStyle/>
          <a:p>
            <a:r>
              <a:rPr lang="zh-CN" altLang="en-US" sz="2400" b="0"/>
              <a:t>制定和文档化软件项目计划，确保软件开发计划是可行、科学、符合实际的</a:t>
            </a:r>
          </a:p>
          <a:p>
            <a:pPr lvl="1"/>
            <a:r>
              <a:rPr lang="zh-CN" altLang="en-US" sz="2000" b="0">
                <a:latin typeface="楷体_GB2312"/>
                <a:ea typeface="楷体_GB2312"/>
              </a:rPr>
              <a:t>要对软件开发过程中的那些方面制定计划？</a:t>
            </a:r>
          </a:p>
          <a:p>
            <a:pPr lvl="1"/>
            <a:r>
              <a:rPr lang="zh-CN" altLang="en-US" sz="2000" b="0">
                <a:latin typeface="楷体_GB2312"/>
                <a:ea typeface="楷体_GB2312"/>
              </a:rPr>
              <a:t>制定软件项目的计划的基础和依据是什么？</a:t>
            </a:r>
          </a:p>
          <a:p>
            <a:pPr lvl="1"/>
            <a:r>
              <a:rPr lang="zh-CN" altLang="en-US" sz="2000" b="0">
                <a:latin typeface="楷体_GB2312"/>
                <a:ea typeface="楷体_GB2312"/>
              </a:rPr>
              <a:t>要考虑哪些方面的问题？</a:t>
            </a:r>
          </a:p>
          <a:p>
            <a:pPr lvl="1"/>
            <a:r>
              <a:rPr lang="zh-CN" altLang="en-US" sz="2000" b="0">
                <a:latin typeface="楷体_GB2312"/>
                <a:ea typeface="楷体_GB2312"/>
              </a:rPr>
              <a:t>如何确保计划是科学的和可行的？(软件度量)</a:t>
            </a:r>
          </a:p>
          <a:p>
            <a:pPr lvl="1"/>
            <a:r>
              <a:rPr lang="zh-CN" altLang="en-US" sz="2000" b="0">
                <a:latin typeface="楷体_GB2312"/>
                <a:ea typeface="楷体_GB2312"/>
              </a:rPr>
              <a:t>如何描述计划？</a:t>
            </a:r>
          </a:p>
          <a:p>
            <a:pPr lvl="1"/>
            <a:r>
              <a:rPr lang="zh-CN" altLang="en-US" sz="2000" b="0">
                <a:latin typeface="楷体_GB2312"/>
                <a:ea typeface="楷体_GB2312"/>
              </a:rPr>
              <a:t>利用哪些工具可辅助计划的制定？……</a:t>
            </a:r>
          </a:p>
        </p:txBody>
      </p:sp>
      <p:sp>
        <p:nvSpPr>
          <p:cNvPr id="78852" name="灯片编号占位符 5">
            <a:extLst>
              <a:ext uri="{FF2B5EF4-FFF2-40B4-BE49-F238E27FC236}">
                <a16:creationId xmlns:a16="http://schemas.microsoft.com/office/drawing/2014/main" id="{8747F63D-6BBB-4717-B42D-5B3E1814BB3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spcBef>
                <a:spcPct val="0"/>
              </a:spcBef>
              <a:buClrTx/>
              <a:buFontTx/>
              <a:buNone/>
            </a:pPr>
            <a:fld id="{9ADFC66D-C2E7-4783-BF2A-789BDB0A2163}" type="slidenum">
              <a:rPr kumimoji="0" lang="zh-CN" altLang="en-US" sz="1400" b="0">
                <a:latin typeface="Times New Roman" panose="02020603050405020304" pitchFamily="18" charset="0"/>
                <a:ea typeface="宋体" panose="02010600030101010101" pitchFamily="2" charset="-122"/>
              </a:rPr>
              <a:pPr>
                <a:lnSpc>
                  <a:spcPct val="100000"/>
                </a:lnSpc>
                <a:spcBef>
                  <a:spcPct val="0"/>
                </a:spcBef>
                <a:buClrTx/>
                <a:buFontTx/>
                <a:buNone/>
              </a:pPr>
              <a:t>32</a:t>
            </a:fld>
            <a:endParaRPr kumimoji="0" lang="en-US" altLang="zh-CN" sz="1400" b="0">
              <a:latin typeface="Times New Roman" panose="02020603050405020304" pitchFamily="18"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标题 1">
            <a:extLst>
              <a:ext uri="{FF2B5EF4-FFF2-40B4-BE49-F238E27FC236}">
                <a16:creationId xmlns:a16="http://schemas.microsoft.com/office/drawing/2014/main" id="{BB85F626-F711-4599-8918-5829EDB32061}"/>
              </a:ext>
            </a:extLst>
          </p:cNvPr>
          <p:cNvSpPr>
            <a:spLocks noGrp="1" noChangeArrowheads="1"/>
          </p:cNvSpPr>
          <p:nvPr>
            <p:ph type="title"/>
          </p:nvPr>
        </p:nvSpPr>
        <p:spPr/>
        <p:txBody>
          <a:bodyPr/>
          <a:lstStyle/>
          <a:p>
            <a:r>
              <a:rPr lang="zh-CN" altLang="en-US" sz="3600" b="0"/>
              <a:t>项目计划示例</a:t>
            </a:r>
            <a:r>
              <a:rPr lang="en-US" altLang="zh-CN" sz="3600" b="0"/>
              <a:t>-MCS</a:t>
            </a:r>
            <a:r>
              <a:rPr lang="zh-CN" altLang="en-US" sz="3600" b="0"/>
              <a:t>项目</a:t>
            </a:r>
          </a:p>
        </p:txBody>
      </p:sp>
      <p:sp>
        <p:nvSpPr>
          <p:cNvPr id="80899" name="内容占位符 2">
            <a:extLst>
              <a:ext uri="{FF2B5EF4-FFF2-40B4-BE49-F238E27FC236}">
                <a16:creationId xmlns:a16="http://schemas.microsoft.com/office/drawing/2014/main" id="{E0418CA0-652F-4F55-B0B7-53D62ABFBDC6}"/>
              </a:ext>
            </a:extLst>
          </p:cNvPr>
          <p:cNvSpPr>
            <a:spLocks noGrp="1" noChangeArrowheads="1"/>
          </p:cNvSpPr>
          <p:nvPr>
            <p:ph idx="1"/>
          </p:nvPr>
        </p:nvSpPr>
        <p:spPr/>
        <p:txBody>
          <a:bodyPr/>
          <a:lstStyle/>
          <a:p>
            <a:endParaRPr lang="zh-CN" altLang="en-US"/>
          </a:p>
        </p:txBody>
      </p:sp>
      <p:sp>
        <p:nvSpPr>
          <p:cNvPr id="80900" name="灯片编号占位符 3">
            <a:extLst>
              <a:ext uri="{FF2B5EF4-FFF2-40B4-BE49-F238E27FC236}">
                <a16:creationId xmlns:a16="http://schemas.microsoft.com/office/drawing/2014/main" id="{C0F9C65C-889A-4B89-B960-CAC900C4F7A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2"/>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3"/>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4"/>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spcBef>
                <a:spcPct val="0"/>
              </a:spcBef>
              <a:buClrTx/>
              <a:buFontTx/>
              <a:buNone/>
            </a:pPr>
            <a:fld id="{7D1DD9E5-7CCD-4238-A0FE-A122AE281F33}" type="slidenum">
              <a:rPr kumimoji="0" lang="zh-CN" altLang="en-US" sz="1400" b="0">
                <a:solidFill>
                  <a:srgbClr val="000066"/>
                </a:solidFill>
                <a:latin typeface="Times New Roman" panose="02020603050405020304" pitchFamily="18" charset="0"/>
                <a:ea typeface="宋体" panose="02010600030101010101" pitchFamily="2" charset="-122"/>
              </a:rPr>
              <a:pPr>
                <a:lnSpc>
                  <a:spcPct val="100000"/>
                </a:lnSpc>
                <a:spcBef>
                  <a:spcPct val="0"/>
                </a:spcBef>
                <a:buClrTx/>
                <a:buFontTx/>
                <a:buNone/>
              </a:pPr>
              <a:t>33</a:t>
            </a:fld>
            <a:endParaRPr kumimoji="0" lang="en-US" altLang="zh-CN" sz="1400" b="0">
              <a:solidFill>
                <a:srgbClr val="000066"/>
              </a:solidFill>
              <a:latin typeface="Times New Roman" panose="02020603050405020304" pitchFamily="18" charset="0"/>
              <a:ea typeface="宋体" panose="02010600030101010101" pitchFamily="2" charset="-122"/>
            </a:endParaRPr>
          </a:p>
        </p:txBody>
      </p:sp>
      <p:pic>
        <p:nvPicPr>
          <p:cNvPr id="80901" name="Picture 3">
            <a:extLst>
              <a:ext uri="{FF2B5EF4-FFF2-40B4-BE49-F238E27FC236}">
                <a16:creationId xmlns:a16="http://schemas.microsoft.com/office/drawing/2014/main" id="{F0F09C42-839B-4449-9A37-AA340E829B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1341438"/>
            <a:ext cx="5832475" cy="480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Rectangle 6">
            <a:extLst>
              <a:ext uri="{FF2B5EF4-FFF2-40B4-BE49-F238E27FC236}">
                <a16:creationId xmlns:a16="http://schemas.microsoft.com/office/drawing/2014/main" id="{B7747D8A-981A-4942-99E8-975D13823E93}"/>
              </a:ext>
            </a:extLst>
          </p:cNvPr>
          <p:cNvSpPr>
            <a:spLocks noGrp="1" noChangeArrowheads="1"/>
          </p:cNvSpPr>
          <p:nvPr>
            <p:ph type="title"/>
          </p:nvPr>
        </p:nvSpPr>
        <p:spPr/>
        <p:txBody>
          <a:bodyPr/>
          <a:lstStyle/>
          <a:p>
            <a:r>
              <a:rPr lang="zh-CN" altLang="en-US" sz="3600" b="0"/>
              <a:t>软件项目跟踪</a:t>
            </a:r>
          </a:p>
        </p:txBody>
      </p:sp>
      <p:sp>
        <p:nvSpPr>
          <p:cNvPr id="81923" name="Rectangle 7">
            <a:extLst>
              <a:ext uri="{FF2B5EF4-FFF2-40B4-BE49-F238E27FC236}">
                <a16:creationId xmlns:a16="http://schemas.microsoft.com/office/drawing/2014/main" id="{CC488384-34AC-4D5A-B5B3-1BD6FF2185EE}"/>
              </a:ext>
            </a:extLst>
          </p:cNvPr>
          <p:cNvSpPr>
            <a:spLocks noGrp="1" noChangeArrowheads="1"/>
          </p:cNvSpPr>
          <p:nvPr>
            <p:ph type="body" idx="1"/>
          </p:nvPr>
        </p:nvSpPr>
        <p:spPr/>
        <p:txBody>
          <a:bodyPr/>
          <a:lstStyle/>
          <a:p>
            <a:r>
              <a:rPr lang="zh-CN" altLang="en-US" sz="2800" b="0"/>
              <a:t>跟踪和及时调整软件项目开发计划，提供项目情况的可视性，保证计划的适时调整</a:t>
            </a:r>
          </a:p>
          <a:p>
            <a:pPr lvl="1"/>
            <a:r>
              <a:rPr lang="zh-CN" altLang="en-US" sz="2400" b="0">
                <a:latin typeface="楷体_GB2312"/>
                <a:ea typeface="楷体_GB2312"/>
              </a:rPr>
              <a:t>要对哪些方面进行跟踪？</a:t>
            </a:r>
          </a:p>
          <a:p>
            <a:pPr lvl="1"/>
            <a:r>
              <a:rPr lang="zh-CN" altLang="en-US" sz="2400" b="0">
                <a:latin typeface="楷体_GB2312"/>
                <a:ea typeface="楷体_GB2312"/>
              </a:rPr>
              <a:t>如何对软件项目进行跟踪？</a:t>
            </a:r>
          </a:p>
          <a:p>
            <a:pPr lvl="1"/>
            <a:r>
              <a:rPr lang="zh-CN" altLang="en-US" sz="2400" b="0">
                <a:latin typeface="楷体_GB2312"/>
                <a:ea typeface="楷体_GB2312"/>
              </a:rPr>
              <a:t>当项目不能按照预定计划实施时，如何调整计划？</a:t>
            </a:r>
          </a:p>
          <a:p>
            <a:pPr lvl="1"/>
            <a:r>
              <a:rPr lang="zh-CN" altLang="en-US" sz="2400" b="0">
                <a:latin typeface="楷体_GB2312"/>
                <a:ea typeface="楷体_GB2312"/>
              </a:rPr>
              <a:t>当跟踪发现问题时如何进行处理</a:t>
            </a:r>
          </a:p>
          <a:p>
            <a:pPr lvl="1"/>
            <a:r>
              <a:rPr lang="zh-CN" altLang="en-US" sz="2400" b="0">
                <a:latin typeface="楷体_GB2312"/>
                <a:ea typeface="楷体_GB2312"/>
              </a:rPr>
              <a:t>如何提供工具辅助对软件项目进行跟踪……</a:t>
            </a:r>
          </a:p>
        </p:txBody>
      </p:sp>
      <p:sp>
        <p:nvSpPr>
          <p:cNvPr id="81924" name="灯片编号占位符 5">
            <a:extLst>
              <a:ext uri="{FF2B5EF4-FFF2-40B4-BE49-F238E27FC236}">
                <a16:creationId xmlns:a16="http://schemas.microsoft.com/office/drawing/2014/main" id="{009A421D-5BBE-400C-958A-94A3884AB1A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spcBef>
                <a:spcPct val="0"/>
              </a:spcBef>
              <a:buClrTx/>
              <a:buFontTx/>
              <a:buNone/>
            </a:pPr>
            <a:fld id="{6B067CBF-18C7-434C-8AED-AAD9D98DDD6B}" type="slidenum">
              <a:rPr kumimoji="0" lang="zh-CN" altLang="en-US" sz="1400" b="0">
                <a:latin typeface="Times New Roman" panose="02020603050405020304" pitchFamily="18" charset="0"/>
                <a:ea typeface="宋体" panose="02010600030101010101" pitchFamily="2" charset="-122"/>
              </a:rPr>
              <a:pPr>
                <a:lnSpc>
                  <a:spcPct val="100000"/>
                </a:lnSpc>
                <a:spcBef>
                  <a:spcPct val="0"/>
                </a:spcBef>
                <a:buClrTx/>
                <a:buFontTx/>
                <a:buNone/>
              </a:pPr>
              <a:t>34</a:t>
            </a:fld>
            <a:endParaRPr kumimoji="0" lang="en-US" altLang="zh-CN" sz="1400" b="0">
              <a:latin typeface="Times New Roman" panose="02020603050405020304" pitchFamily="18"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标题 1">
            <a:extLst>
              <a:ext uri="{FF2B5EF4-FFF2-40B4-BE49-F238E27FC236}">
                <a16:creationId xmlns:a16="http://schemas.microsoft.com/office/drawing/2014/main" id="{178B287D-00F1-4DD3-A7B8-3BF5F456723B}"/>
              </a:ext>
            </a:extLst>
          </p:cNvPr>
          <p:cNvSpPr>
            <a:spLocks noGrp="1" noChangeArrowheads="1"/>
          </p:cNvSpPr>
          <p:nvPr>
            <p:ph type="title"/>
          </p:nvPr>
        </p:nvSpPr>
        <p:spPr/>
        <p:txBody>
          <a:bodyPr/>
          <a:lstStyle/>
          <a:p>
            <a:r>
              <a:rPr lang="zh-CN" altLang="en-US" sz="3600" b="0"/>
              <a:t>软件项目跟踪示例</a:t>
            </a:r>
            <a:r>
              <a:rPr lang="en-US" altLang="zh-CN" sz="3600" b="0"/>
              <a:t>-MCS</a:t>
            </a:r>
            <a:r>
              <a:rPr lang="zh-CN" altLang="en-US" sz="3600" b="0"/>
              <a:t>项目</a:t>
            </a:r>
          </a:p>
        </p:txBody>
      </p:sp>
      <p:sp>
        <p:nvSpPr>
          <p:cNvPr id="83971" name="灯片编号占位符 3">
            <a:extLst>
              <a:ext uri="{FF2B5EF4-FFF2-40B4-BE49-F238E27FC236}">
                <a16:creationId xmlns:a16="http://schemas.microsoft.com/office/drawing/2014/main" id="{C99BE1DF-397A-435C-9ECD-C524E709ADA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spcBef>
                <a:spcPct val="0"/>
              </a:spcBef>
              <a:buClrTx/>
              <a:buFontTx/>
              <a:buNone/>
            </a:pPr>
            <a:fld id="{A6520D64-43B0-44B0-8B68-B5CD5276E3B6}" type="slidenum">
              <a:rPr kumimoji="0" lang="zh-CN" altLang="en-US" sz="1400" b="0">
                <a:solidFill>
                  <a:srgbClr val="000066"/>
                </a:solidFill>
                <a:latin typeface="Times New Roman" panose="02020603050405020304" pitchFamily="18" charset="0"/>
                <a:ea typeface="宋体" panose="02010600030101010101" pitchFamily="2" charset="-122"/>
              </a:rPr>
              <a:pPr>
                <a:lnSpc>
                  <a:spcPct val="100000"/>
                </a:lnSpc>
                <a:spcBef>
                  <a:spcPct val="0"/>
                </a:spcBef>
                <a:buClrTx/>
                <a:buFontTx/>
                <a:buNone/>
              </a:pPr>
              <a:t>35</a:t>
            </a:fld>
            <a:endParaRPr kumimoji="0" lang="en-US" altLang="zh-CN" sz="1400" b="0">
              <a:solidFill>
                <a:srgbClr val="000066"/>
              </a:solidFill>
              <a:latin typeface="Times New Roman" panose="02020603050405020304" pitchFamily="18" charset="0"/>
              <a:ea typeface="宋体" panose="02010600030101010101" pitchFamily="2" charset="-122"/>
            </a:endParaRPr>
          </a:p>
        </p:txBody>
      </p:sp>
      <p:graphicFrame>
        <p:nvGraphicFramePr>
          <p:cNvPr id="83972" name="Object 29">
            <a:extLst>
              <a:ext uri="{FF2B5EF4-FFF2-40B4-BE49-F238E27FC236}">
                <a16:creationId xmlns:a16="http://schemas.microsoft.com/office/drawing/2014/main" id="{8193CC34-024B-4077-B7DC-56A40A742BD1}"/>
              </a:ext>
            </a:extLst>
          </p:cNvPr>
          <p:cNvGraphicFramePr>
            <a:graphicFrameLocks noGrp="1" noChangeAspect="1"/>
          </p:cNvGraphicFramePr>
          <p:nvPr/>
        </p:nvGraphicFramePr>
        <p:xfrm>
          <a:off x="250825" y="1989138"/>
          <a:ext cx="8677275" cy="3311525"/>
        </p:xfrm>
        <a:graphic>
          <a:graphicData uri="http://schemas.openxmlformats.org/presentationml/2006/ole">
            <mc:AlternateContent xmlns:mc="http://schemas.openxmlformats.org/markup-compatibility/2006">
              <mc:Choice xmlns:v="urn:schemas-microsoft-com:vml" Requires="v">
                <p:oleObj spid="_x0000_s83973" name="Document" r:id="rId7" imgW="4794478" imgH="1830666" progId="Word.Document.8">
                  <p:embed/>
                </p:oleObj>
              </mc:Choice>
              <mc:Fallback>
                <p:oleObj name="Document" r:id="rId7" imgW="4794478" imgH="1830666" progId="Word.Document.8">
                  <p:embed/>
                  <p:pic>
                    <p:nvPicPr>
                      <p:cNvPr id="0" name="Object 29"/>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825" y="1989138"/>
                        <a:ext cx="8677275"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Rectangle 3">
            <a:extLst>
              <a:ext uri="{FF2B5EF4-FFF2-40B4-BE49-F238E27FC236}">
                <a16:creationId xmlns:a16="http://schemas.microsoft.com/office/drawing/2014/main" id="{EF5CC3E3-A2DD-4A44-BB29-CF9BF5A6B6ED}"/>
              </a:ext>
            </a:extLst>
          </p:cNvPr>
          <p:cNvSpPr>
            <a:spLocks noGrp="1" noChangeArrowheads="1"/>
          </p:cNvSpPr>
          <p:nvPr>
            <p:ph type="body" idx="1"/>
          </p:nvPr>
        </p:nvSpPr>
        <p:spPr/>
        <p:txBody>
          <a:bodyPr/>
          <a:lstStyle/>
          <a:p>
            <a:r>
              <a:rPr lang="zh-CN" altLang="en-US" sz="2400" b="0"/>
              <a:t>对软件开发过程中各种风险进行分析、预测、评估、监控的过程</a:t>
            </a:r>
          </a:p>
          <a:p>
            <a:pPr lvl="1"/>
            <a:r>
              <a:rPr lang="zh-CN" altLang="en-US" sz="2000" b="0">
                <a:latin typeface="楷体_GB2312"/>
                <a:ea typeface="楷体_GB2312"/>
              </a:rPr>
              <a:t>什么是软件开发风险？</a:t>
            </a:r>
          </a:p>
          <a:p>
            <a:pPr lvl="1"/>
            <a:r>
              <a:rPr lang="zh-CN" altLang="en-US" sz="2000" b="0">
                <a:latin typeface="楷体_GB2312"/>
                <a:ea typeface="楷体_GB2312"/>
              </a:rPr>
              <a:t>软件开发可能会有哪些风险？</a:t>
            </a:r>
          </a:p>
          <a:p>
            <a:pPr lvl="1"/>
            <a:r>
              <a:rPr lang="zh-CN" altLang="en-US" sz="2000" b="0">
                <a:latin typeface="楷体_GB2312"/>
                <a:ea typeface="楷体_GB2312"/>
              </a:rPr>
              <a:t>如何客观地预测风险？</a:t>
            </a:r>
          </a:p>
          <a:p>
            <a:pPr lvl="1"/>
            <a:r>
              <a:rPr lang="zh-CN" altLang="en-US" sz="2000" b="0">
                <a:latin typeface="楷体_GB2312"/>
                <a:ea typeface="楷体_GB2312"/>
              </a:rPr>
              <a:t>如何评估风险带来的影响？</a:t>
            </a:r>
          </a:p>
          <a:p>
            <a:pPr lvl="1"/>
            <a:r>
              <a:rPr lang="zh-CN" altLang="en-US" sz="2000" b="0">
                <a:latin typeface="楷体_GB2312"/>
                <a:ea typeface="楷体_GB2312"/>
              </a:rPr>
              <a:t>如何避免和消除风险？</a:t>
            </a:r>
          </a:p>
          <a:p>
            <a:pPr lvl="1"/>
            <a:r>
              <a:rPr lang="zh-CN" altLang="en-US" sz="2000" b="0">
                <a:latin typeface="楷体_GB2312"/>
                <a:ea typeface="楷体_GB2312"/>
              </a:rPr>
              <a:t>如何提供工具支持风险分析？……</a:t>
            </a:r>
          </a:p>
        </p:txBody>
      </p:sp>
      <p:sp>
        <p:nvSpPr>
          <p:cNvPr id="84995" name="灯片编号占位符 5">
            <a:extLst>
              <a:ext uri="{FF2B5EF4-FFF2-40B4-BE49-F238E27FC236}">
                <a16:creationId xmlns:a16="http://schemas.microsoft.com/office/drawing/2014/main" id="{8DE59438-04DB-4214-9144-0C6B53CEB9D2}"/>
              </a:ext>
            </a:extLst>
          </p:cNvPr>
          <p:cNvSpPr>
            <a:spLocks noGrp="1"/>
          </p:cNvSpPr>
          <p:nvPr>
            <p:ph type="sldNum" sz="quarter" idx="10"/>
          </p:nvPr>
        </p:nvSpPr>
        <p:spPr>
          <a:xfrm>
            <a:off x="8647113" y="6408738"/>
            <a:ext cx="366712"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spcBef>
                <a:spcPct val="0"/>
              </a:spcBef>
              <a:buClrTx/>
              <a:buFontTx/>
              <a:buNone/>
            </a:pPr>
            <a:fld id="{E19359C6-8290-4BC6-9030-C54C92BAEC4D}" type="slidenum">
              <a:rPr kumimoji="0" lang="zh-CN" altLang="en-US" sz="1400" b="0">
                <a:latin typeface="Times New Roman" panose="02020603050405020304" pitchFamily="18" charset="0"/>
                <a:ea typeface="宋体" panose="02010600030101010101" pitchFamily="2" charset="-122"/>
              </a:rPr>
              <a:pPr>
                <a:lnSpc>
                  <a:spcPct val="100000"/>
                </a:lnSpc>
                <a:spcBef>
                  <a:spcPct val="0"/>
                </a:spcBef>
                <a:buClrTx/>
                <a:buFontTx/>
                <a:buNone/>
              </a:pPr>
              <a:t>36</a:t>
            </a:fld>
            <a:endParaRPr kumimoji="0" lang="en-US" altLang="zh-CN" sz="1400" b="0">
              <a:latin typeface="Times New Roman" panose="02020603050405020304" pitchFamily="18" charset="0"/>
              <a:ea typeface="宋体" panose="02010600030101010101" pitchFamily="2" charset="-122"/>
            </a:endParaRPr>
          </a:p>
        </p:txBody>
      </p:sp>
      <p:sp>
        <p:nvSpPr>
          <p:cNvPr id="84996" name="Rectangle 2">
            <a:extLst>
              <a:ext uri="{FF2B5EF4-FFF2-40B4-BE49-F238E27FC236}">
                <a16:creationId xmlns:a16="http://schemas.microsoft.com/office/drawing/2014/main" id="{B450B5A9-BDB3-426D-99E9-9C1B9A7A9749}"/>
              </a:ext>
            </a:extLst>
          </p:cNvPr>
          <p:cNvSpPr>
            <a:spLocks noGrp="1" noChangeArrowheads="1"/>
          </p:cNvSpPr>
          <p:nvPr>
            <p:ph type="title"/>
          </p:nvPr>
        </p:nvSpPr>
        <p:spPr/>
        <p:txBody>
          <a:bodyPr/>
          <a:lstStyle/>
          <a:p>
            <a:r>
              <a:rPr lang="zh-CN" altLang="en-US" sz="3600" b="0"/>
              <a:t>风险管理</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标题 1">
            <a:extLst>
              <a:ext uri="{FF2B5EF4-FFF2-40B4-BE49-F238E27FC236}">
                <a16:creationId xmlns:a16="http://schemas.microsoft.com/office/drawing/2014/main" id="{A58114C2-5B92-4DD2-BC8D-A459373C63CE}"/>
              </a:ext>
            </a:extLst>
          </p:cNvPr>
          <p:cNvSpPr>
            <a:spLocks noGrp="1" noChangeArrowheads="1"/>
          </p:cNvSpPr>
          <p:nvPr>
            <p:ph type="title"/>
          </p:nvPr>
        </p:nvSpPr>
        <p:spPr/>
        <p:txBody>
          <a:bodyPr/>
          <a:lstStyle/>
          <a:p>
            <a:r>
              <a:rPr lang="zh-CN" altLang="en-US" sz="3600" b="0"/>
              <a:t>风险管理示例</a:t>
            </a:r>
            <a:r>
              <a:rPr lang="en-US" altLang="zh-CN" sz="3600" b="0"/>
              <a:t>-MCS</a:t>
            </a:r>
            <a:r>
              <a:rPr lang="zh-CN" altLang="en-US" sz="3600" b="0"/>
              <a:t>项目</a:t>
            </a:r>
          </a:p>
        </p:txBody>
      </p:sp>
      <p:sp>
        <p:nvSpPr>
          <p:cNvPr id="87043" name="灯片编号占位符 3">
            <a:extLst>
              <a:ext uri="{FF2B5EF4-FFF2-40B4-BE49-F238E27FC236}">
                <a16:creationId xmlns:a16="http://schemas.microsoft.com/office/drawing/2014/main" id="{2577FB3D-EB7D-4B12-95A8-2EEA23716FA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spcBef>
                <a:spcPct val="0"/>
              </a:spcBef>
              <a:buClrTx/>
              <a:buFontTx/>
              <a:buNone/>
            </a:pPr>
            <a:fld id="{BBC287C4-2CC2-4E1E-B4B2-7B9D885A982A}" type="slidenum">
              <a:rPr kumimoji="0" lang="zh-CN" altLang="en-US" sz="1400" b="0">
                <a:solidFill>
                  <a:srgbClr val="000066"/>
                </a:solidFill>
                <a:latin typeface="Times New Roman" panose="02020603050405020304" pitchFamily="18" charset="0"/>
                <a:ea typeface="宋体" panose="02010600030101010101" pitchFamily="2" charset="-122"/>
              </a:rPr>
              <a:pPr>
                <a:lnSpc>
                  <a:spcPct val="100000"/>
                </a:lnSpc>
                <a:spcBef>
                  <a:spcPct val="0"/>
                </a:spcBef>
                <a:buClrTx/>
                <a:buFontTx/>
                <a:buNone/>
              </a:pPr>
              <a:t>37</a:t>
            </a:fld>
            <a:endParaRPr kumimoji="0" lang="en-US" altLang="zh-CN" sz="1400" b="0">
              <a:solidFill>
                <a:srgbClr val="000066"/>
              </a:solidFill>
              <a:latin typeface="Times New Roman" panose="02020603050405020304" pitchFamily="18" charset="0"/>
              <a:ea typeface="宋体" panose="02010600030101010101" pitchFamily="2" charset="-122"/>
            </a:endParaRPr>
          </a:p>
        </p:txBody>
      </p:sp>
      <p:graphicFrame>
        <p:nvGraphicFramePr>
          <p:cNvPr id="87044" name="Object 29">
            <a:extLst>
              <a:ext uri="{FF2B5EF4-FFF2-40B4-BE49-F238E27FC236}">
                <a16:creationId xmlns:a16="http://schemas.microsoft.com/office/drawing/2014/main" id="{0B10D9F8-5C34-4A91-9ECD-B2E6FFF3AB22}"/>
              </a:ext>
            </a:extLst>
          </p:cNvPr>
          <p:cNvGraphicFramePr>
            <a:graphicFrameLocks noChangeAspect="1"/>
          </p:cNvGraphicFramePr>
          <p:nvPr/>
        </p:nvGraphicFramePr>
        <p:xfrm>
          <a:off x="107950" y="1916113"/>
          <a:ext cx="8877300" cy="3457575"/>
        </p:xfrm>
        <a:graphic>
          <a:graphicData uri="http://schemas.openxmlformats.org/presentationml/2006/ole">
            <mc:AlternateContent xmlns:mc="http://schemas.openxmlformats.org/markup-compatibility/2006">
              <mc:Choice xmlns:v="urn:schemas-microsoft-com:vml" Requires="v">
                <p:oleObj spid="_x0000_s87045" name="Document" r:id="rId7" imgW="4239676" imgH="1657500" progId="Word.Document.8">
                  <p:embed/>
                </p:oleObj>
              </mc:Choice>
              <mc:Fallback>
                <p:oleObj name="Document" r:id="rId7" imgW="4239676" imgH="1657500" progId="Word.Document.8">
                  <p:embed/>
                  <p:pic>
                    <p:nvPicPr>
                      <p:cNvPr id="0"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950" y="1916113"/>
                        <a:ext cx="887730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AECBA7D9-5753-4769-9FFD-2BF8A1803012}"/>
              </a:ext>
            </a:extLst>
          </p:cNvPr>
          <p:cNvSpPr>
            <a:spLocks noGrp="1" noChangeArrowheads="1"/>
          </p:cNvSpPr>
          <p:nvPr>
            <p:ph type="title"/>
          </p:nvPr>
        </p:nvSpPr>
        <p:spPr/>
        <p:txBody>
          <a:bodyPr/>
          <a:lstStyle/>
          <a:p>
            <a:r>
              <a:rPr lang="zh-CN" altLang="en-US" sz="3600" b="0"/>
              <a:t>产品管理</a:t>
            </a:r>
          </a:p>
        </p:txBody>
      </p:sp>
      <p:sp>
        <p:nvSpPr>
          <p:cNvPr id="88067" name="Rectangle 3">
            <a:extLst>
              <a:ext uri="{FF2B5EF4-FFF2-40B4-BE49-F238E27FC236}">
                <a16:creationId xmlns:a16="http://schemas.microsoft.com/office/drawing/2014/main" id="{68A700CE-DDE7-46E6-82F4-A92A6F894842}"/>
              </a:ext>
            </a:extLst>
          </p:cNvPr>
          <p:cNvSpPr>
            <a:spLocks noGrp="1" noChangeArrowheads="1"/>
          </p:cNvSpPr>
          <p:nvPr>
            <p:ph type="body" idx="1"/>
          </p:nvPr>
        </p:nvSpPr>
        <p:spPr/>
        <p:txBody>
          <a:bodyPr/>
          <a:lstStyle/>
          <a:p>
            <a:r>
              <a:rPr lang="zh-CN" altLang="en-US" sz="2800" b="0"/>
              <a:t>软件需求管理</a:t>
            </a:r>
          </a:p>
          <a:p>
            <a:r>
              <a:rPr lang="zh-CN" altLang="en-US" sz="2800" b="0"/>
              <a:t>软件质量保证</a:t>
            </a:r>
          </a:p>
          <a:p>
            <a:r>
              <a:rPr lang="zh-CN" altLang="en-US" sz="2800" b="0"/>
              <a:t>软件配置管理</a:t>
            </a:r>
          </a:p>
        </p:txBody>
      </p:sp>
      <p:sp>
        <p:nvSpPr>
          <p:cNvPr id="88068" name="灯片编号占位符 5">
            <a:extLst>
              <a:ext uri="{FF2B5EF4-FFF2-40B4-BE49-F238E27FC236}">
                <a16:creationId xmlns:a16="http://schemas.microsoft.com/office/drawing/2014/main" id="{6181B00C-420A-4470-9534-4C7B813D517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spcBef>
                <a:spcPct val="0"/>
              </a:spcBef>
              <a:buClrTx/>
              <a:buFontTx/>
              <a:buNone/>
            </a:pPr>
            <a:fld id="{6F511E86-1506-4E64-9A50-FE6D1D301ECA}" type="slidenum">
              <a:rPr kumimoji="0" lang="zh-CN" altLang="en-US" sz="1400" b="0">
                <a:latin typeface="Times New Roman" panose="02020603050405020304" pitchFamily="18" charset="0"/>
                <a:ea typeface="宋体" panose="02010600030101010101" pitchFamily="2" charset="-122"/>
              </a:rPr>
              <a:pPr>
                <a:lnSpc>
                  <a:spcPct val="100000"/>
                </a:lnSpc>
                <a:spcBef>
                  <a:spcPct val="0"/>
                </a:spcBef>
                <a:buClrTx/>
                <a:buFontTx/>
                <a:buNone/>
              </a:pPr>
              <a:t>38</a:t>
            </a:fld>
            <a:endParaRPr kumimoji="0" lang="en-US" altLang="zh-CN" sz="1400" b="0">
              <a:latin typeface="Times New Roman" panose="02020603050405020304" pitchFamily="18" charset="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0F1F10E1-D0C2-42D2-BEFC-3DDD96D71426}"/>
              </a:ext>
            </a:extLst>
          </p:cNvPr>
          <p:cNvSpPr>
            <a:spLocks noGrp="1" noChangeArrowheads="1"/>
          </p:cNvSpPr>
          <p:nvPr>
            <p:ph type="title"/>
          </p:nvPr>
        </p:nvSpPr>
        <p:spPr/>
        <p:txBody>
          <a:bodyPr/>
          <a:lstStyle/>
          <a:p>
            <a:r>
              <a:rPr lang="zh-CN" altLang="en-US" sz="3600" b="0"/>
              <a:t>软件需求管理 </a:t>
            </a:r>
          </a:p>
        </p:txBody>
      </p:sp>
      <p:sp>
        <p:nvSpPr>
          <p:cNvPr id="90115" name="Rectangle 3">
            <a:extLst>
              <a:ext uri="{FF2B5EF4-FFF2-40B4-BE49-F238E27FC236}">
                <a16:creationId xmlns:a16="http://schemas.microsoft.com/office/drawing/2014/main" id="{202BE35B-56B5-4D93-8A38-67F48D34E540}"/>
              </a:ext>
            </a:extLst>
          </p:cNvPr>
          <p:cNvSpPr>
            <a:spLocks noGrp="1" noChangeArrowheads="1"/>
          </p:cNvSpPr>
          <p:nvPr>
            <p:ph type="body" idx="1"/>
          </p:nvPr>
        </p:nvSpPr>
        <p:spPr/>
        <p:txBody>
          <a:bodyPr/>
          <a:lstStyle/>
          <a:p>
            <a:r>
              <a:rPr lang="zh-CN" altLang="en-US" sz="2800" b="0"/>
              <a:t>获取、文档化和评审用户需求，并对用户需求的变更进行控制和管理</a:t>
            </a:r>
          </a:p>
          <a:p>
            <a:pPr lvl="1"/>
            <a:r>
              <a:rPr lang="zh-CN" altLang="en-US" sz="2400" b="0">
                <a:latin typeface="楷体_GB2312"/>
                <a:ea typeface="楷体_GB2312"/>
              </a:rPr>
              <a:t>如何获取需求？</a:t>
            </a:r>
          </a:p>
          <a:p>
            <a:pPr lvl="1"/>
            <a:r>
              <a:rPr lang="zh-CN" altLang="en-US" sz="2400" b="0">
                <a:latin typeface="楷体_GB2312"/>
                <a:ea typeface="楷体_GB2312"/>
              </a:rPr>
              <a:t>如何撰写软件需求规格说明书？</a:t>
            </a:r>
          </a:p>
          <a:p>
            <a:pPr lvl="1"/>
            <a:r>
              <a:rPr lang="zh-CN" altLang="en-US" sz="2400" b="0">
                <a:latin typeface="楷体_GB2312"/>
                <a:ea typeface="楷体_GB2312"/>
              </a:rPr>
              <a:t>如何对需求进行评审以发现需求文档中的问题？</a:t>
            </a:r>
          </a:p>
          <a:p>
            <a:pPr lvl="1"/>
            <a:r>
              <a:rPr lang="zh-CN" altLang="en-US" sz="2400" b="0">
                <a:latin typeface="楷体_GB2312"/>
                <a:ea typeface="楷体_GB2312"/>
              </a:rPr>
              <a:t>如何控制需求的变更？</a:t>
            </a:r>
          </a:p>
          <a:p>
            <a:pPr lvl="1"/>
            <a:r>
              <a:rPr lang="zh-CN" altLang="en-US" sz="2400" b="0">
                <a:latin typeface="楷体_GB2312"/>
                <a:ea typeface="楷体_GB2312"/>
              </a:rPr>
              <a:t>如何提供工具支持需求管理……</a:t>
            </a:r>
          </a:p>
        </p:txBody>
      </p:sp>
      <p:sp>
        <p:nvSpPr>
          <p:cNvPr id="90116" name="灯片编号占位符 5">
            <a:extLst>
              <a:ext uri="{FF2B5EF4-FFF2-40B4-BE49-F238E27FC236}">
                <a16:creationId xmlns:a16="http://schemas.microsoft.com/office/drawing/2014/main" id="{B612CF1F-71F7-42BB-ACF3-A5644E1AB34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spcBef>
                <a:spcPct val="0"/>
              </a:spcBef>
              <a:buClrTx/>
              <a:buFontTx/>
              <a:buNone/>
            </a:pPr>
            <a:fld id="{D0BA166D-3C89-4C95-95E6-C87923BB2928}" type="slidenum">
              <a:rPr kumimoji="0" lang="zh-CN" altLang="en-US" sz="1400" b="0">
                <a:latin typeface="Times New Roman" panose="02020603050405020304" pitchFamily="18" charset="0"/>
                <a:ea typeface="宋体" panose="02010600030101010101" pitchFamily="2" charset="-122"/>
              </a:rPr>
              <a:pPr>
                <a:lnSpc>
                  <a:spcPct val="100000"/>
                </a:lnSpc>
                <a:spcBef>
                  <a:spcPct val="0"/>
                </a:spcBef>
                <a:buClrTx/>
                <a:buFontTx/>
                <a:buNone/>
              </a:pPr>
              <a:t>39</a:t>
            </a:fld>
            <a:endParaRPr kumimoji="0" lang="en-US" altLang="zh-CN" sz="1400" b="0">
              <a:latin typeface="Times New Roman" panose="02020603050405020304" pitchFamily="18" charset="0"/>
              <a:ea typeface="宋体" panose="02010600030101010101" pitchFamily="2" charset="-122"/>
            </a:endParaRPr>
          </a:p>
        </p:txBody>
      </p:sp>
      <p:sp>
        <p:nvSpPr>
          <p:cNvPr id="90117" name="Rectangle 5">
            <a:extLst>
              <a:ext uri="{FF2B5EF4-FFF2-40B4-BE49-F238E27FC236}">
                <a16:creationId xmlns:a16="http://schemas.microsoft.com/office/drawing/2014/main" id="{63BA2C27-0A25-41FD-99E9-FAB9A687D269}"/>
              </a:ext>
            </a:extLst>
          </p:cNvPr>
          <p:cNvSpPr>
            <a:spLocks noChangeArrowheads="1"/>
          </p:cNvSpPr>
          <p:nvPr/>
        </p:nvSpPr>
        <p:spPr bwMode="auto">
          <a:xfrm>
            <a:off x="914400" y="4724400"/>
            <a:ext cx="8001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70000"/>
              </a:lnSpc>
              <a:buClr>
                <a:schemeClr val="tx1"/>
              </a:buClr>
              <a:buSzPct val="75000"/>
              <a:buFont typeface="Wingdings" panose="05000000000000000000" pitchFamily="2" charset="2"/>
              <a:buChar char="l"/>
            </a:pPr>
            <a:endParaRPr lang="zh-CN" altLang="en-US" sz="2400" b="0">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13">
            <a:extLst>
              <a:ext uri="{FF2B5EF4-FFF2-40B4-BE49-F238E27FC236}">
                <a16:creationId xmlns:a16="http://schemas.microsoft.com/office/drawing/2014/main" id="{DC6A0E81-A589-41C4-873A-9CBA6930D412}"/>
              </a:ext>
            </a:extLst>
          </p:cNvPr>
          <p:cNvSpPr>
            <a:spLocks noGrp="1" noChangeArrowheads="1"/>
          </p:cNvSpPr>
          <p:nvPr>
            <p:ph type="title"/>
          </p:nvPr>
        </p:nvSpPr>
        <p:spPr/>
        <p:txBody>
          <a:bodyPr/>
          <a:lstStyle/>
          <a:p>
            <a:r>
              <a:rPr lang="zh-CN" altLang="en-US" sz="3600" b="0"/>
              <a:t>项目案例(</a:t>
            </a:r>
            <a:r>
              <a:rPr lang="en-US" altLang="zh-CN" sz="3600" b="0"/>
              <a:t>2/3)</a:t>
            </a:r>
          </a:p>
        </p:txBody>
      </p:sp>
      <p:sp>
        <p:nvSpPr>
          <p:cNvPr id="34819" name="Rectangle 14">
            <a:extLst>
              <a:ext uri="{FF2B5EF4-FFF2-40B4-BE49-F238E27FC236}">
                <a16:creationId xmlns:a16="http://schemas.microsoft.com/office/drawing/2014/main" id="{9667534B-3B97-44EB-A95B-A139753ECBEB}"/>
              </a:ext>
            </a:extLst>
          </p:cNvPr>
          <p:cNvSpPr>
            <a:spLocks noGrp="1" noChangeArrowheads="1"/>
          </p:cNvSpPr>
          <p:nvPr>
            <p:ph type="body" idx="1"/>
          </p:nvPr>
        </p:nvSpPr>
        <p:spPr/>
        <p:txBody>
          <a:bodyPr/>
          <a:lstStyle/>
          <a:p>
            <a:r>
              <a:rPr lang="zh-CN" altLang="en-US" sz="2800" b="0"/>
              <a:t>项目要求</a:t>
            </a:r>
            <a:endParaRPr lang="en-US" altLang="zh-CN" sz="2800" b="0"/>
          </a:p>
          <a:p>
            <a:pPr lvl="1"/>
            <a:r>
              <a:rPr lang="zh-CN" altLang="en-US" sz="2400" b="0">
                <a:latin typeface="楷体_GB2312"/>
                <a:ea typeface="楷体_GB2312"/>
              </a:rPr>
              <a:t>时间限制：6个月</a:t>
            </a:r>
          </a:p>
          <a:p>
            <a:pPr lvl="1"/>
            <a:r>
              <a:rPr lang="zh-CN" altLang="en-US" sz="2400" b="0">
                <a:latin typeface="楷体_GB2312"/>
                <a:ea typeface="楷体_GB2312"/>
              </a:rPr>
              <a:t>人员限制：</a:t>
            </a:r>
            <a:r>
              <a:rPr lang="en-US" altLang="zh-CN" sz="2400" b="0">
                <a:latin typeface="楷体_GB2312"/>
                <a:ea typeface="楷体_GB2312"/>
              </a:rPr>
              <a:t>5</a:t>
            </a:r>
            <a:r>
              <a:rPr lang="zh-CN" altLang="en-US" sz="2400" b="0">
                <a:latin typeface="楷体_GB2312"/>
                <a:ea typeface="楷体_GB2312"/>
              </a:rPr>
              <a:t>个人</a:t>
            </a:r>
          </a:p>
          <a:p>
            <a:pPr lvl="1"/>
            <a:r>
              <a:rPr lang="zh-CN" altLang="en-US" sz="2400" b="0">
                <a:latin typeface="楷体_GB2312"/>
                <a:ea typeface="楷体_GB2312"/>
              </a:rPr>
              <a:t>成本限制：</a:t>
            </a:r>
            <a:r>
              <a:rPr lang="en-US" altLang="zh-CN" sz="2400" b="0">
                <a:latin typeface="楷体_GB2312"/>
                <a:ea typeface="楷体_GB2312"/>
              </a:rPr>
              <a:t>5</a:t>
            </a:r>
            <a:r>
              <a:rPr lang="zh-CN" altLang="en-US" sz="2400" b="0">
                <a:latin typeface="楷体_GB2312"/>
                <a:ea typeface="楷体_GB2312"/>
              </a:rPr>
              <a:t>0万元</a:t>
            </a:r>
            <a:endParaRPr lang="en-US" altLang="zh-CN" sz="2400" b="0">
              <a:latin typeface="楷体_GB2312"/>
              <a:ea typeface="楷体_GB2312"/>
            </a:endParaRPr>
          </a:p>
          <a:p>
            <a:r>
              <a:rPr lang="zh-CN" altLang="zh-CN" sz="2800" b="0"/>
              <a:t>软件需求以开发方和用户方双方共同签字认可的软件需求规格说明书为基准。</a:t>
            </a:r>
          </a:p>
          <a:p>
            <a:r>
              <a:rPr lang="zh-CN" altLang="zh-CN" sz="2800" b="0"/>
              <a:t>项目交付</a:t>
            </a:r>
            <a:r>
              <a:rPr lang="zh-CN" altLang="en-US" sz="2800" b="0"/>
              <a:t>要求：</a:t>
            </a:r>
            <a:r>
              <a:rPr lang="zh-CN" altLang="zh-CN" sz="2800" b="0"/>
              <a:t>目标软件系统、用户使用手册、系统安装手册</a:t>
            </a:r>
          </a:p>
        </p:txBody>
      </p:sp>
      <p:sp>
        <p:nvSpPr>
          <p:cNvPr id="34820" name="灯片编号占位符 5">
            <a:extLst>
              <a:ext uri="{FF2B5EF4-FFF2-40B4-BE49-F238E27FC236}">
                <a16:creationId xmlns:a16="http://schemas.microsoft.com/office/drawing/2014/main" id="{687ACAD6-E5E7-42F5-B3B8-8EBB102112A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spcBef>
                <a:spcPct val="0"/>
              </a:spcBef>
              <a:buClrTx/>
              <a:buFontTx/>
              <a:buNone/>
            </a:pPr>
            <a:fld id="{CDB2C6FC-1174-4D76-98E4-AFEBDDC8BFE6}" type="slidenum">
              <a:rPr kumimoji="0" lang="zh-CN" altLang="en-US" sz="1400" b="0">
                <a:latin typeface="Times New Roman" panose="02020603050405020304" pitchFamily="18" charset="0"/>
                <a:ea typeface="宋体" panose="02010600030101010101" pitchFamily="2" charset="-122"/>
              </a:rPr>
              <a:pPr>
                <a:lnSpc>
                  <a:spcPct val="100000"/>
                </a:lnSpc>
                <a:spcBef>
                  <a:spcPct val="0"/>
                </a:spcBef>
                <a:buClrTx/>
                <a:buFontTx/>
                <a:buNone/>
              </a:pPr>
              <a:t>4</a:t>
            </a:fld>
            <a:endParaRPr kumimoji="0" lang="en-US" altLang="zh-CN" sz="1400" b="0">
              <a:latin typeface="Times New Roman" panose="02020603050405020304" pitchFamily="18" charset="0"/>
              <a:ea typeface="宋体" panose="02010600030101010101" pitchFamily="2" charset="-122"/>
            </a:endParaRPr>
          </a:p>
        </p:txBody>
      </p:sp>
      <p:pic>
        <p:nvPicPr>
          <p:cNvPr id="34821" name="Picture 3" descr="C:\Program Files\Microsoft Office\MEDIA\CAGCAT10\j0233018.wmf">
            <a:extLst>
              <a:ext uri="{FF2B5EF4-FFF2-40B4-BE49-F238E27FC236}">
                <a16:creationId xmlns:a16="http://schemas.microsoft.com/office/drawing/2014/main" id="{5296CE8C-70D2-47D6-93EB-5BE487FCDC2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89663" y="1484313"/>
            <a:ext cx="2447925"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标题 1">
            <a:extLst>
              <a:ext uri="{FF2B5EF4-FFF2-40B4-BE49-F238E27FC236}">
                <a16:creationId xmlns:a16="http://schemas.microsoft.com/office/drawing/2014/main" id="{B3D7D88D-8867-41A3-969B-3504F1619882}"/>
              </a:ext>
            </a:extLst>
          </p:cNvPr>
          <p:cNvSpPr>
            <a:spLocks noGrp="1" noChangeArrowheads="1"/>
          </p:cNvSpPr>
          <p:nvPr>
            <p:ph type="title"/>
          </p:nvPr>
        </p:nvSpPr>
        <p:spPr/>
        <p:txBody>
          <a:bodyPr/>
          <a:lstStyle/>
          <a:p>
            <a:r>
              <a:rPr lang="zh-CN" altLang="en-US" sz="3600" b="0"/>
              <a:t>需求管理示例</a:t>
            </a:r>
            <a:r>
              <a:rPr lang="en-US" altLang="zh-CN" sz="3600" b="0"/>
              <a:t>-MCS</a:t>
            </a:r>
            <a:r>
              <a:rPr lang="zh-CN" altLang="en-US" sz="3600" b="0"/>
              <a:t>项目</a:t>
            </a:r>
          </a:p>
        </p:txBody>
      </p:sp>
      <p:sp>
        <p:nvSpPr>
          <p:cNvPr id="92163" name="内容占位符 2">
            <a:extLst>
              <a:ext uri="{FF2B5EF4-FFF2-40B4-BE49-F238E27FC236}">
                <a16:creationId xmlns:a16="http://schemas.microsoft.com/office/drawing/2014/main" id="{72E8E41A-E6C5-460B-A8FB-8AEB6B9AF948}"/>
              </a:ext>
            </a:extLst>
          </p:cNvPr>
          <p:cNvSpPr>
            <a:spLocks noGrp="1" noChangeArrowheads="1"/>
          </p:cNvSpPr>
          <p:nvPr>
            <p:ph idx="1"/>
          </p:nvPr>
        </p:nvSpPr>
        <p:spPr/>
        <p:txBody>
          <a:bodyPr/>
          <a:lstStyle/>
          <a:p>
            <a:r>
              <a:rPr lang="zh-CN" altLang="en-US" sz="2800" b="0"/>
              <a:t>任何需求提出和变更必须得到用户的确认</a:t>
            </a:r>
            <a:endParaRPr lang="en-US" altLang="zh-CN" sz="2800" b="0"/>
          </a:p>
          <a:p>
            <a:r>
              <a:rPr lang="zh-CN" altLang="en-US" sz="2800" b="0"/>
              <a:t>需求的变更必须提交书面的申请</a:t>
            </a:r>
            <a:endParaRPr lang="en-US" altLang="zh-CN" sz="2800" b="0"/>
          </a:p>
          <a:p>
            <a:r>
              <a:rPr lang="zh-CN" altLang="en-US" sz="2800" b="0"/>
              <a:t>软件需求规格说明书必须按照规范来撰写</a:t>
            </a:r>
            <a:endParaRPr lang="en-US" altLang="zh-CN" sz="2800" b="0"/>
          </a:p>
          <a:p>
            <a:r>
              <a:rPr lang="zh-CN" altLang="en-US" sz="2800" b="0"/>
              <a:t>必须将变化的需求告知相关的小组和个人</a:t>
            </a:r>
            <a:endParaRPr lang="en-US" altLang="zh-CN" sz="2800" b="0"/>
          </a:p>
          <a:p>
            <a:endParaRPr lang="zh-CN" altLang="en-US" sz="2800" b="0"/>
          </a:p>
        </p:txBody>
      </p:sp>
      <p:sp>
        <p:nvSpPr>
          <p:cNvPr id="92164" name="灯片编号占位符 3">
            <a:extLst>
              <a:ext uri="{FF2B5EF4-FFF2-40B4-BE49-F238E27FC236}">
                <a16:creationId xmlns:a16="http://schemas.microsoft.com/office/drawing/2014/main" id="{1CB80067-7B06-4B3A-96A7-421705F8C93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2"/>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3"/>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4"/>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spcBef>
                <a:spcPct val="0"/>
              </a:spcBef>
              <a:buClrTx/>
              <a:buFontTx/>
              <a:buNone/>
            </a:pPr>
            <a:fld id="{C2C9E8E0-36E9-47B3-8155-411DABCE4A65}" type="slidenum">
              <a:rPr kumimoji="0" lang="zh-CN" altLang="en-US" sz="1400" b="0">
                <a:solidFill>
                  <a:srgbClr val="000066"/>
                </a:solidFill>
                <a:latin typeface="Times New Roman" panose="02020603050405020304" pitchFamily="18" charset="0"/>
                <a:ea typeface="宋体" panose="02010600030101010101" pitchFamily="2" charset="-122"/>
              </a:rPr>
              <a:pPr>
                <a:lnSpc>
                  <a:spcPct val="100000"/>
                </a:lnSpc>
                <a:spcBef>
                  <a:spcPct val="0"/>
                </a:spcBef>
                <a:buClrTx/>
                <a:buFontTx/>
                <a:buNone/>
              </a:pPr>
              <a:t>40</a:t>
            </a:fld>
            <a:endParaRPr kumimoji="0" lang="en-US" altLang="zh-CN" sz="1400" b="0">
              <a:solidFill>
                <a:srgbClr val="000066"/>
              </a:solidFill>
              <a:latin typeface="Times New Roman" panose="02020603050405020304" pitchFamily="18" charset="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F60DD9D3-B18C-4C69-BDA7-84B0807BBF80}"/>
              </a:ext>
            </a:extLst>
          </p:cNvPr>
          <p:cNvSpPr>
            <a:spLocks noGrp="1" noChangeArrowheads="1"/>
          </p:cNvSpPr>
          <p:nvPr>
            <p:ph type="title"/>
          </p:nvPr>
        </p:nvSpPr>
        <p:spPr/>
        <p:txBody>
          <a:bodyPr/>
          <a:lstStyle/>
          <a:p>
            <a:r>
              <a:rPr lang="zh-CN" altLang="en-US" sz="3600" b="0"/>
              <a:t>软件质量保证 </a:t>
            </a:r>
          </a:p>
        </p:txBody>
      </p:sp>
      <p:sp>
        <p:nvSpPr>
          <p:cNvPr id="93187" name="Rectangle 3">
            <a:extLst>
              <a:ext uri="{FF2B5EF4-FFF2-40B4-BE49-F238E27FC236}">
                <a16:creationId xmlns:a16="http://schemas.microsoft.com/office/drawing/2014/main" id="{CBCE29F1-DFEE-42E5-A24F-7F783F3E0C52}"/>
              </a:ext>
            </a:extLst>
          </p:cNvPr>
          <p:cNvSpPr>
            <a:spLocks noGrp="1" noChangeArrowheads="1"/>
          </p:cNvSpPr>
          <p:nvPr>
            <p:ph type="body" idx="1"/>
          </p:nvPr>
        </p:nvSpPr>
        <p:spPr/>
        <p:txBody>
          <a:bodyPr/>
          <a:lstStyle/>
          <a:p>
            <a:r>
              <a:rPr lang="zh-CN" altLang="en-US" sz="2400" b="0"/>
              <a:t>在软件项目实施过程中为软件产品的质量提供某种可视性，知道哪些地方有质量问题，便于改进方法和措施，提高软件产品的质量</a:t>
            </a:r>
          </a:p>
          <a:p>
            <a:pPr lvl="1"/>
            <a:r>
              <a:rPr lang="zh-CN" altLang="en-US" sz="2000" b="0">
                <a:latin typeface="楷体_GB2312"/>
                <a:ea typeface="楷体_GB2312"/>
              </a:rPr>
              <a:t>高质量的软件体现在哪些方面？</a:t>
            </a:r>
          </a:p>
          <a:p>
            <a:pPr lvl="1"/>
            <a:r>
              <a:rPr lang="zh-CN" altLang="en-US" sz="2000" b="0">
                <a:latin typeface="楷体_GB2312"/>
                <a:ea typeface="楷体_GB2312"/>
              </a:rPr>
              <a:t>如何保证软件产品的质量？</a:t>
            </a:r>
          </a:p>
          <a:p>
            <a:pPr lvl="1"/>
            <a:r>
              <a:rPr lang="zh-CN" altLang="en-US" sz="2000" b="0">
                <a:latin typeface="楷体_GB2312"/>
                <a:ea typeface="楷体_GB2312"/>
              </a:rPr>
              <a:t>如何发现软件的质量问题？</a:t>
            </a:r>
          </a:p>
          <a:p>
            <a:pPr lvl="1"/>
            <a:r>
              <a:rPr lang="zh-CN" altLang="en-US" sz="2000" b="0">
                <a:latin typeface="楷体_GB2312"/>
                <a:ea typeface="楷体_GB2312"/>
              </a:rPr>
              <a:t>如何制定软件产品质量保证计划？</a:t>
            </a:r>
          </a:p>
          <a:p>
            <a:pPr lvl="1"/>
            <a:r>
              <a:rPr lang="zh-CN" altLang="en-US" sz="2000" b="0">
                <a:latin typeface="楷体_GB2312"/>
                <a:ea typeface="楷体_GB2312"/>
              </a:rPr>
              <a:t>如何有效落实和实施计划？</a:t>
            </a:r>
          </a:p>
          <a:p>
            <a:pPr lvl="1"/>
            <a:r>
              <a:rPr lang="zh-CN" altLang="en-US" sz="2000" b="0">
                <a:latin typeface="楷体_GB2312"/>
                <a:ea typeface="楷体_GB2312"/>
              </a:rPr>
              <a:t>如何提供工具支持软件质量保证？……</a:t>
            </a:r>
          </a:p>
        </p:txBody>
      </p:sp>
      <p:sp>
        <p:nvSpPr>
          <p:cNvPr id="93188" name="灯片编号占位符 5">
            <a:extLst>
              <a:ext uri="{FF2B5EF4-FFF2-40B4-BE49-F238E27FC236}">
                <a16:creationId xmlns:a16="http://schemas.microsoft.com/office/drawing/2014/main" id="{6EEC5D3A-5E37-44E0-8B8E-9D203C4E02C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spcBef>
                <a:spcPct val="0"/>
              </a:spcBef>
              <a:buClrTx/>
              <a:buFontTx/>
              <a:buNone/>
            </a:pPr>
            <a:fld id="{57CDA1D4-4B94-43DF-A4F3-18DB62EBED8F}" type="slidenum">
              <a:rPr kumimoji="0" lang="zh-CN" altLang="en-US" sz="1400" b="0">
                <a:latin typeface="Times New Roman" panose="02020603050405020304" pitchFamily="18" charset="0"/>
                <a:ea typeface="宋体" panose="02010600030101010101" pitchFamily="2" charset="-122"/>
              </a:rPr>
              <a:pPr>
                <a:lnSpc>
                  <a:spcPct val="100000"/>
                </a:lnSpc>
                <a:spcBef>
                  <a:spcPct val="0"/>
                </a:spcBef>
                <a:buClrTx/>
                <a:buFontTx/>
                <a:buNone/>
              </a:pPr>
              <a:t>41</a:t>
            </a:fld>
            <a:endParaRPr kumimoji="0" lang="en-US" altLang="zh-CN" sz="1400" b="0">
              <a:latin typeface="Times New Roman" panose="02020603050405020304" pitchFamily="18" charset="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4" name="标题 1">
            <a:extLst>
              <a:ext uri="{FF2B5EF4-FFF2-40B4-BE49-F238E27FC236}">
                <a16:creationId xmlns:a16="http://schemas.microsoft.com/office/drawing/2014/main" id="{AC29CD8F-4CA6-416D-9A32-56675196149C}"/>
              </a:ext>
            </a:extLst>
          </p:cNvPr>
          <p:cNvSpPr>
            <a:spLocks noGrp="1" noChangeArrowheads="1"/>
          </p:cNvSpPr>
          <p:nvPr>
            <p:ph type="title"/>
          </p:nvPr>
        </p:nvSpPr>
        <p:spPr/>
        <p:txBody>
          <a:bodyPr/>
          <a:lstStyle/>
          <a:p>
            <a:r>
              <a:rPr lang="zh-CN" altLang="en-US" sz="3600" b="0"/>
              <a:t>质量保证示例</a:t>
            </a:r>
            <a:r>
              <a:rPr lang="en-US" altLang="zh-CN" sz="3600" b="0"/>
              <a:t>-MCS</a:t>
            </a:r>
            <a:r>
              <a:rPr lang="zh-CN" altLang="en-US" sz="3600" b="0"/>
              <a:t>项目</a:t>
            </a:r>
          </a:p>
        </p:txBody>
      </p:sp>
      <p:sp>
        <p:nvSpPr>
          <p:cNvPr id="95235" name="内容占位符 2">
            <a:extLst>
              <a:ext uri="{FF2B5EF4-FFF2-40B4-BE49-F238E27FC236}">
                <a16:creationId xmlns:a16="http://schemas.microsoft.com/office/drawing/2014/main" id="{BD4E883A-2532-4A09-A4E0-31E7768B3762}"/>
              </a:ext>
            </a:extLst>
          </p:cNvPr>
          <p:cNvSpPr>
            <a:spLocks noGrp="1" noChangeArrowheads="1"/>
          </p:cNvSpPr>
          <p:nvPr>
            <p:ph idx="1"/>
          </p:nvPr>
        </p:nvSpPr>
        <p:spPr/>
        <p:txBody>
          <a:bodyPr/>
          <a:lstStyle/>
          <a:p>
            <a:r>
              <a:rPr lang="zh-CN" altLang="en-US" sz="2800" b="0"/>
              <a:t>成立质量保证小组</a:t>
            </a:r>
            <a:endParaRPr lang="en-US" altLang="zh-CN" sz="2800" b="0"/>
          </a:p>
          <a:p>
            <a:r>
              <a:rPr lang="zh-CN" altLang="en-US" sz="2800" b="0"/>
              <a:t>制定质量保证计划</a:t>
            </a:r>
            <a:endParaRPr lang="en-US" altLang="zh-CN" sz="2800" b="0"/>
          </a:p>
          <a:p>
            <a:r>
              <a:rPr lang="zh-CN" altLang="en-US" sz="2800" b="0"/>
              <a:t>制定和遵循技术规范和标准</a:t>
            </a:r>
            <a:endParaRPr lang="en-US" altLang="zh-CN" sz="2800" b="0"/>
          </a:p>
          <a:p>
            <a:r>
              <a:rPr lang="zh-CN" altLang="en-US" sz="2800" b="0"/>
              <a:t>对代码进行测试</a:t>
            </a:r>
            <a:endParaRPr lang="en-US" altLang="zh-CN" sz="2800" b="0"/>
          </a:p>
          <a:p>
            <a:r>
              <a:rPr lang="zh-CN" altLang="en-US" sz="2800" b="0"/>
              <a:t>对文档进行评审</a:t>
            </a:r>
            <a:endParaRPr lang="en-US" altLang="zh-CN" sz="2800" b="0"/>
          </a:p>
          <a:p>
            <a:endParaRPr lang="en-US" altLang="zh-CN" sz="2800" b="0"/>
          </a:p>
          <a:p>
            <a:endParaRPr lang="zh-CN" altLang="en-US" sz="2800" b="0"/>
          </a:p>
        </p:txBody>
      </p:sp>
      <p:sp>
        <p:nvSpPr>
          <p:cNvPr id="95236" name="灯片编号占位符 3">
            <a:extLst>
              <a:ext uri="{FF2B5EF4-FFF2-40B4-BE49-F238E27FC236}">
                <a16:creationId xmlns:a16="http://schemas.microsoft.com/office/drawing/2014/main" id="{5357D055-36BA-45E4-A265-BE66457CAAA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2"/>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3"/>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4"/>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spcBef>
                <a:spcPct val="0"/>
              </a:spcBef>
              <a:buClrTx/>
              <a:buFontTx/>
              <a:buNone/>
            </a:pPr>
            <a:fld id="{CAFAF2E1-181B-4D89-BAD7-FCEFC6643D37}" type="slidenum">
              <a:rPr kumimoji="0" lang="zh-CN" altLang="en-US" sz="1400" b="0">
                <a:solidFill>
                  <a:srgbClr val="000066"/>
                </a:solidFill>
                <a:latin typeface="Times New Roman" panose="02020603050405020304" pitchFamily="18" charset="0"/>
                <a:ea typeface="宋体" panose="02010600030101010101" pitchFamily="2" charset="-122"/>
              </a:rPr>
              <a:pPr>
                <a:lnSpc>
                  <a:spcPct val="100000"/>
                </a:lnSpc>
                <a:spcBef>
                  <a:spcPct val="0"/>
                </a:spcBef>
                <a:buClrTx/>
                <a:buFontTx/>
                <a:buNone/>
              </a:pPr>
              <a:t>42</a:t>
            </a:fld>
            <a:endParaRPr kumimoji="0" lang="en-US" altLang="zh-CN" sz="1400" b="0">
              <a:solidFill>
                <a:srgbClr val="000066"/>
              </a:solidFill>
              <a:latin typeface="Times New Roman" panose="02020603050405020304" pitchFamily="18"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7543823F-A914-4C51-9005-CE13DCD86A3D}"/>
              </a:ext>
            </a:extLst>
          </p:cNvPr>
          <p:cNvSpPr>
            <a:spLocks noGrp="1" noChangeArrowheads="1"/>
          </p:cNvSpPr>
          <p:nvPr>
            <p:ph type="title"/>
          </p:nvPr>
        </p:nvSpPr>
        <p:spPr/>
        <p:txBody>
          <a:bodyPr/>
          <a:lstStyle/>
          <a:p>
            <a:r>
              <a:rPr lang="zh-CN" altLang="en-US" sz="3600" b="0"/>
              <a:t>软件配置管理 </a:t>
            </a:r>
          </a:p>
        </p:txBody>
      </p:sp>
      <p:sp>
        <p:nvSpPr>
          <p:cNvPr id="96259" name="Rectangle 3">
            <a:extLst>
              <a:ext uri="{FF2B5EF4-FFF2-40B4-BE49-F238E27FC236}">
                <a16:creationId xmlns:a16="http://schemas.microsoft.com/office/drawing/2014/main" id="{503632D0-5A50-434D-BA12-72D9D39A6836}"/>
              </a:ext>
            </a:extLst>
          </p:cNvPr>
          <p:cNvSpPr>
            <a:spLocks noGrp="1" noChangeArrowheads="1"/>
          </p:cNvSpPr>
          <p:nvPr>
            <p:ph type="body" idx="1"/>
          </p:nvPr>
        </p:nvSpPr>
        <p:spPr/>
        <p:txBody>
          <a:bodyPr/>
          <a:lstStyle/>
          <a:p>
            <a:r>
              <a:rPr lang="zh-CN" altLang="en-US" sz="2400" b="0"/>
              <a:t>对软件产品进行标识、存储、更动和发放，记录报告其状态，验证软件产品的正确性和一致性，并对上述工作的审计的过程</a:t>
            </a:r>
          </a:p>
          <a:p>
            <a:pPr lvl="1"/>
            <a:r>
              <a:rPr lang="zh-CN" altLang="en-US" sz="2000" b="0">
                <a:latin typeface="楷体_GB2312"/>
                <a:ea typeface="楷体_GB2312"/>
              </a:rPr>
              <a:t>如何标识软件产品</a:t>
            </a:r>
          </a:p>
          <a:p>
            <a:pPr lvl="1"/>
            <a:r>
              <a:rPr lang="zh-CN" altLang="en-US" sz="2000" b="0">
                <a:latin typeface="楷体_GB2312"/>
                <a:ea typeface="楷体_GB2312"/>
              </a:rPr>
              <a:t>如何描述软件产品？</a:t>
            </a:r>
          </a:p>
          <a:p>
            <a:pPr lvl="1"/>
            <a:r>
              <a:rPr lang="zh-CN" altLang="en-US" sz="2000" b="0">
                <a:latin typeface="楷体_GB2312"/>
                <a:ea typeface="楷体_GB2312"/>
              </a:rPr>
              <a:t>如何对其软件产品的版本进行控制？</a:t>
            </a:r>
          </a:p>
          <a:p>
            <a:pPr lvl="1"/>
            <a:r>
              <a:rPr lang="zh-CN" altLang="en-US" sz="2000" b="0">
                <a:latin typeface="楷体_GB2312"/>
                <a:ea typeface="楷体_GB2312"/>
              </a:rPr>
              <a:t>如何控制软件产品的变更？</a:t>
            </a:r>
          </a:p>
          <a:p>
            <a:pPr lvl="1"/>
            <a:r>
              <a:rPr lang="zh-CN" altLang="en-US" sz="2000" b="0">
                <a:latin typeface="楷体_GB2312"/>
                <a:ea typeface="楷体_GB2312"/>
              </a:rPr>
              <a:t>如何制定软件配置计划？</a:t>
            </a:r>
          </a:p>
          <a:p>
            <a:pPr lvl="1"/>
            <a:r>
              <a:rPr lang="zh-CN" altLang="en-US" sz="2000" b="0">
                <a:latin typeface="楷体_GB2312"/>
                <a:ea typeface="楷体_GB2312"/>
              </a:rPr>
              <a:t>如何利用工具支持软件配置活动……</a:t>
            </a:r>
          </a:p>
        </p:txBody>
      </p:sp>
      <p:sp>
        <p:nvSpPr>
          <p:cNvPr id="96260" name="灯片编号占位符 5">
            <a:extLst>
              <a:ext uri="{FF2B5EF4-FFF2-40B4-BE49-F238E27FC236}">
                <a16:creationId xmlns:a16="http://schemas.microsoft.com/office/drawing/2014/main" id="{729794AD-13A4-4327-88F0-5245CA11CBA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spcBef>
                <a:spcPct val="0"/>
              </a:spcBef>
              <a:buClrTx/>
              <a:buFontTx/>
              <a:buNone/>
            </a:pPr>
            <a:fld id="{6A194D87-AAA7-410A-8BE9-65E80669C6B3}" type="slidenum">
              <a:rPr kumimoji="0" lang="zh-CN" altLang="en-US" sz="1400" b="0">
                <a:latin typeface="Times New Roman" panose="02020603050405020304" pitchFamily="18" charset="0"/>
                <a:ea typeface="宋体" panose="02010600030101010101" pitchFamily="2" charset="-122"/>
              </a:rPr>
              <a:pPr>
                <a:lnSpc>
                  <a:spcPct val="100000"/>
                </a:lnSpc>
                <a:spcBef>
                  <a:spcPct val="0"/>
                </a:spcBef>
                <a:buClrTx/>
                <a:buFontTx/>
                <a:buNone/>
              </a:pPr>
              <a:t>43</a:t>
            </a:fld>
            <a:endParaRPr kumimoji="0" lang="en-US" altLang="zh-CN" sz="1400" b="0">
              <a:latin typeface="Times New Roman" panose="02020603050405020304" pitchFamily="18" charset="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6" name="标题 1">
            <a:extLst>
              <a:ext uri="{FF2B5EF4-FFF2-40B4-BE49-F238E27FC236}">
                <a16:creationId xmlns:a16="http://schemas.microsoft.com/office/drawing/2014/main" id="{E3058651-9236-4BBB-9D45-ACFBBEC50A68}"/>
              </a:ext>
            </a:extLst>
          </p:cNvPr>
          <p:cNvSpPr>
            <a:spLocks noGrp="1" noChangeArrowheads="1"/>
          </p:cNvSpPr>
          <p:nvPr>
            <p:ph type="title"/>
          </p:nvPr>
        </p:nvSpPr>
        <p:spPr/>
        <p:txBody>
          <a:bodyPr/>
          <a:lstStyle/>
          <a:p>
            <a:r>
              <a:rPr lang="zh-CN" altLang="en-US" sz="3600" b="0"/>
              <a:t>软件配置管理示例</a:t>
            </a:r>
            <a:r>
              <a:rPr lang="en-US" altLang="zh-CN" sz="3600" b="0"/>
              <a:t>-MCS</a:t>
            </a:r>
            <a:r>
              <a:rPr lang="zh-CN" altLang="en-US" sz="3600" b="0"/>
              <a:t>项目</a:t>
            </a:r>
          </a:p>
        </p:txBody>
      </p:sp>
      <p:sp>
        <p:nvSpPr>
          <p:cNvPr id="98307" name="内容占位符 2">
            <a:extLst>
              <a:ext uri="{FF2B5EF4-FFF2-40B4-BE49-F238E27FC236}">
                <a16:creationId xmlns:a16="http://schemas.microsoft.com/office/drawing/2014/main" id="{8D6A671D-E05A-4BCA-BCAF-3F5875822812}"/>
              </a:ext>
            </a:extLst>
          </p:cNvPr>
          <p:cNvSpPr>
            <a:spLocks noGrp="1" noChangeArrowheads="1"/>
          </p:cNvSpPr>
          <p:nvPr>
            <p:ph idx="1"/>
          </p:nvPr>
        </p:nvSpPr>
        <p:spPr/>
        <p:txBody>
          <a:bodyPr/>
          <a:lstStyle/>
          <a:p>
            <a:r>
              <a:rPr lang="zh-CN" altLang="en-US" sz="2800" b="0"/>
              <a:t>制定软件配置管理计划</a:t>
            </a:r>
            <a:endParaRPr lang="en-US" altLang="zh-CN" sz="2800" b="0"/>
          </a:p>
          <a:p>
            <a:pPr lvl="1"/>
            <a:r>
              <a:rPr lang="zh-CN" altLang="en-US" sz="2400" b="0">
                <a:latin typeface="楷体_GB2312"/>
                <a:ea typeface="楷体_GB2312"/>
              </a:rPr>
              <a:t>明确配置项及其标识、明确基线</a:t>
            </a:r>
            <a:endParaRPr lang="en-US" altLang="zh-CN" sz="2400" b="0">
              <a:latin typeface="楷体_GB2312"/>
              <a:ea typeface="楷体_GB2312"/>
            </a:endParaRPr>
          </a:p>
          <a:p>
            <a:r>
              <a:rPr lang="zh-CN" altLang="en-US" sz="2800" b="0"/>
              <a:t>成立软件配置管理小组</a:t>
            </a:r>
            <a:endParaRPr lang="en-US" altLang="zh-CN" sz="2800" b="0"/>
          </a:p>
          <a:p>
            <a:r>
              <a:rPr lang="zh-CN" altLang="en-US" sz="2800" b="0"/>
              <a:t>选定配置管理软件工具</a:t>
            </a:r>
            <a:endParaRPr lang="en-US" altLang="zh-CN" sz="2800" b="0"/>
          </a:p>
          <a:p>
            <a:pPr lvl="1"/>
            <a:r>
              <a:rPr lang="en-US" altLang="zh-CN" sz="2400" b="0">
                <a:latin typeface="楷体_GB2312"/>
                <a:ea typeface="楷体_GB2312"/>
              </a:rPr>
              <a:t>Microsoft SourceSafe</a:t>
            </a:r>
            <a:r>
              <a:rPr lang="zh-CN" altLang="en-US" sz="2400" b="0">
                <a:latin typeface="楷体_GB2312"/>
                <a:ea typeface="楷体_GB2312"/>
              </a:rPr>
              <a:t>、</a:t>
            </a:r>
            <a:r>
              <a:rPr lang="en-US" altLang="zh-CN" sz="2400" b="0">
                <a:latin typeface="楷体_GB2312"/>
                <a:ea typeface="楷体_GB2312"/>
              </a:rPr>
              <a:t>PVCS</a:t>
            </a:r>
          </a:p>
          <a:p>
            <a:r>
              <a:rPr lang="zh-CN" altLang="en-US" sz="2800" b="0"/>
              <a:t>版本控制</a:t>
            </a:r>
            <a:endParaRPr lang="en-US" altLang="zh-CN" sz="2800" b="0"/>
          </a:p>
          <a:p>
            <a:r>
              <a:rPr lang="zh-CN" altLang="en-US" sz="2800" b="0"/>
              <a:t>定期审计</a:t>
            </a:r>
            <a:endParaRPr lang="en-US" altLang="zh-CN" sz="2800" b="0"/>
          </a:p>
          <a:p>
            <a:endParaRPr lang="zh-CN" altLang="en-US" sz="2800" b="0"/>
          </a:p>
        </p:txBody>
      </p:sp>
      <p:sp>
        <p:nvSpPr>
          <p:cNvPr id="98308" name="灯片编号占位符 3">
            <a:extLst>
              <a:ext uri="{FF2B5EF4-FFF2-40B4-BE49-F238E27FC236}">
                <a16:creationId xmlns:a16="http://schemas.microsoft.com/office/drawing/2014/main" id="{89D1E4DE-9469-4A6D-AB10-C7EAD5205FA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2"/>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3"/>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4"/>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spcBef>
                <a:spcPct val="0"/>
              </a:spcBef>
              <a:buClrTx/>
              <a:buFontTx/>
              <a:buNone/>
            </a:pPr>
            <a:fld id="{A518B593-7BBD-4CE6-94EE-C601B9E00541}" type="slidenum">
              <a:rPr kumimoji="0" lang="zh-CN" altLang="en-US" sz="1400" b="0">
                <a:solidFill>
                  <a:srgbClr val="000066"/>
                </a:solidFill>
                <a:latin typeface="Times New Roman" panose="02020603050405020304" pitchFamily="18" charset="0"/>
                <a:ea typeface="宋体" panose="02010600030101010101" pitchFamily="2" charset="-122"/>
              </a:rPr>
              <a:pPr>
                <a:lnSpc>
                  <a:spcPct val="100000"/>
                </a:lnSpc>
                <a:spcBef>
                  <a:spcPct val="0"/>
                </a:spcBef>
                <a:buClrTx/>
                <a:buFontTx/>
                <a:buNone/>
              </a:pPr>
              <a:t>44</a:t>
            </a:fld>
            <a:endParaRPr kumimoji="0" lang="en-US" altLang="zh-CN" sz="1400" b="0">
              <a:solidFill>
                <a:srgbClr val="000066"/>
              </a:solidFill>
              <a:latin typeface="Times New Roman" panose="02020603050405020304" pitchFamily="18" charset="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a:extLst>
              <a:ext uri="{FF2B5EF4-FFF2-40B4-BE49-F238E27FC236}">
                <a16:creationId xmlns:a16="http://schemas.microsoft.com/office/drawing/2014/main" id="{DAF2F16A-9B3D-417E-9B30-F4BEE6B7A437}"/>
              </a:ext>
            </a:extLst>
          </p:cNvPr>
          <p:cNvSpPr>
            <a:spLocks noGrp="1"/>
          </p:cNvSpPr>
          <p:nvPr>
            <p:ph type="title"/>
          </p:nvPr>
        </p:nvSpPr>
        <p:spPr/>
        <p:txBody>
          <a:bodyPr/>
          <a:lstStyle/>
          <a:p>
            <a:r>
              <a:rPr lang="zh-CN" altLang="en-US"/>
              <a:t>敏捷开发</a:t>
            </a:r>
          </a:p>
        </p:txBody>
      </p:sp>
      <p:sp>
        <p:nvSpPr>
          <p:cNvPr id="99331" name="内容占位符 2">
            <a:extLst>
              <a:ext uri="{FF2B5EF4-FFF2-40B4-BE49-F238E27FC236}">
                <a16:creationId xmlns:a16="http://schemas.microsoft.com/office/drawing/2014/main" id="{BB0FF6D1-600C-4381-AD4A-9A8F81420FF0}"/>
              </a:ext>
            </a:extLst>
          </p:cNvPr>
          <p:cNvSpPr>
            <a:spLocks noGrp="1"/>
          </p:cNvSpPr>
          <p:nvPr>
            <p:ph idx="1"/>
          </p:nvPr>
        </p:nvSpPr>
        <p:spPr/>
        <p:txBody>
          <a:bodyPr/>
          <a:lstStyle/>
          <a:p>
            <a:r>
              <a:rPr lang="zh-CN" altLang="en-US" b="0"/>
              <a:t>敏捷宣言</a:t>
            </a:r>
          </a:p>
          <a:p>
            <a:pPr lvl="1"/>
            <a:r>
              <a:rPr lang="zh-CN" altLang="en-US">
                <a:latin typeface="楷体_GB2312"/>
                <a:ea typeface="楷体_GB2312"/>
              </a:rPr>
              <a:t>个体和互动</a:t>
            </a:r>
            <a:r>
              <a:rPr lang="zh-CN" altLang="en-US" b="0">
                <a:latin typeface="楷体_GB2312"/>
                <a:ea typeface="楷体_GB2312"/>
              </a:rPr>
              <a:t>高于流程和工具</a:t>
            </a:r>
          </a:p>
          <a:p>
            <a:pPr lvl="1"/>
            <a:r>
              <a:rPr lang="zh-CN" altLang="en-US">
                <a:latin typeface="楷体_GB2312"/>
                <a:ea typeface="楷体_GB2312"/>
              </a:rPr>
              <a:t>工作的软件</a:t>
            </a:r>
            <a:r>
              <a:rPr lang="zh-CN" altLang="en-US" b="0">
                <a:latin typeface="楷体_GB2312"/>
                <a:ea typeface="楷体_GB2312"/>
              </a:rPr>
              <a:t>高于详尽的文档</a:t>
            </a:r>
          </a:p>
          <a:p>
            <a:pPr lvl="1"/>
            <a:r>
              <a:rPr lang="zh-CN" altLang="en-US">
                <a:latin typeface="楷体_GB2312"/>
                <a:ea typeface="楷体_GB2312"/>
              </a:rPr>
              <a:t>客户合作</a:t>
            </a:r>
            <a:r>
              <a:rPr lang="zh-CN" altLang="en-US" b="0">
                <a:latin typeface="楷体_GB2312"/>
                <a:ea typeface="楷体_GB2312"/>
              </a:rPr>
              <a:t>高于合同谈判</a:t>
            </a:r>
          </a:p>
          <a:p>
            <a:pPr lvl="1"/>
            <a:r>
              <a:rPr lang="zh-CN" altLang="en-US">
                <a:latin typeface="楷体_GB2312"/>
                <a:ea typeface="楷体_GB2312"/>
              </a:rPr>
              <a:t>响应变化</a:t>
            </a:r>
            <a:r>
              <a:rPr lang="zh-CN" altLang="en-US" b="0">
                <a:latin typeface="楷体_GB2312"/>
                <a:ea typeface="楷体_GB2312"/>
              </a:rPr>
              <a:t>高于遵循计划</a:t>
            </a:r>
            <a:r>
              <a:rPr lang="zh-CN" altLang="en-US" b="0" baseline="30000">
                <a:latin typeface="楷体_GB2312"/>
                <a:ea typeface="楷体_GB2312"/>
              </a:rPr>
              <a:t> </a:t>
            </a:r>
            <a:r>
              <a:rPr lang="en-US" altLang="zh-CN" b="0" baseline="30000">
                <a:latin typeface="楷体_GB2312"/>
                <a:ea typeface="楷体_GB2312"/>
              </a:rPr>
              <a:t>[1]</a:t>
            </a:r>
            <a:r>
              <a:rPr lang="zh-CN" altLang="en-US" b="0">
                <a:latin typeface="楷体_GB2312"/>
                <a:ea typeface="楷体_GB2312"/>
              </a:rPr>
              <a:t> </a:t>
            </a:r>
          </a:p>
          <a:p>
            <a:endParaRPr lang="zh-CN" altLang="en-US"/>
          </a:p>
        </p:txBody>
      </p:sp>
      <p:sp>
        <p:nvSpPr>
          <p:cNvPr id="99332" name="灯片编号占位符 3">
            <a:extLst>
              <a:ext uri="{FF2B5EF4-FFF2-40B4-BE49-F238E27FC236}">
                <a16:creationId xmlns:a16="http://schemas.microsoft.com/office/drawing/2014/main" id="{154E8A1D-60AD-4E37-8C1F-B25074EE243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FF380BBF-F522-4DC6-856C-31C977F95F45}" type="slidenum">
              <a:rPr kumimoji="0" lang="zh-CN" altLang="en-US" sz="1400">
                <a:solidFill>
                  <a:srgbClr val="000066"/>
                </a:solidFill>
                <a:latin typeface="Times New Roman" panose="02020603050405020304" pitchFamily="18" charset="0"/>
              </a:rPr>
              <a:pPr/>
              <a:t>45</a:t>
            </a:fld>
            <a:endParaRPr kumimoji="0" lang="en-US" altLang="zh-CN" sz="1400">
              <a:solidFill>
                <a:srgbClr val="000066"/>
              </a:solidFill>
              <a:latin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a:extLst>
              <a:ext uri="{FF2B5EF4-FFF2-40B4-BE49-F238E27FC236}">
                <a16:creationId xmlns:a16="http://schemas.microsoft.com/office/drawing/2014/main" id="{74CD9E82-7BEC-46AB-A2FD-544622487462}"/>
              </a:ext>
            </a:extLst>
          </p:cNvPr>
          <p:cNvSpPr>
            <a:spLocks noGrp="1"/>
          </p:cNvSpPr>
          <p:nvPr>
            <p:ph type="title"/>
          </p:nvPr>
        </p:nvSpPr>
        <p:spPr/>
        <p:txBody>
          <a:bodyPr/>
          <a:lstStyle/>
          <a:p>
            <a:r>
              <a:rPr lang="zh-CN" altLang="en-US"/>
              <a:t>敏捷开发</a:t>
            </a:r>
            <a:r>
              <a:rPr lang="en-US" altLang="zh-CN"/>
              <a:t>12</a:t>
            </a:r>
            <a:r>
              <a:rPr lang="zh-CN" altLang="en-US"/>
              <a:t>原则</a:t>
            </a:r>
          </a:p>
        </p:txBody>
      </p:sp>
      <p:sp>
        <p:nvSpPr>
          <p:cNvPr id="3" name="内容占位符 2">
            <a:extLst>
              <a:ext uri="{FF2B5EF4-FFF2-40B4-BE49-F238E27FC236}">
                <a16:creationId xmlns:a16="http://schemas.microsoft.com/office/drawing/2014/main" id="{AB9E7D26-C338-46BD-9AED-37FA9E51E73E}"/>
              </a:ext>
            </a:extLst>
          </p:cNvPr>
          <p:cNvSpPr>
            <a:spLocks noGrp="1"/>
          </p:cNvSpPr>
          <p:nvPr>
            <p:ph idx="1"/>
          </p:nvPr>
        </p:nvSpPr>
        <p:spPr/>
        <p:txBody>
          <a:bodyPr>
            <a:normAutofit fontScale="47500" lnSpcReduction="20000"/>
          </a:bodyPr>
          <a:lstStyle/>
          <a:p>
            <a:pPr>
              <a:defRPr/>
            </a:pPr>
            <a:r>
              <a:rPr lang="en-US" altLang="zh-CN" b="0" dirty="0"/>
              <a:t>1.</a:t>
            </a:r>
            <a:r>
              <a:rPr lang="zh-CN" altLang="en-US" b="0" dirty="0"/>
              <a:t>最高优先级的是：通过尽早和持续交付有高价值的软件，满足客户</a:t>
            </a:r>
          </a:p>
          <a:p>
            <a:pPr>
              <a:defRPr/>
            </a:pPr>
            <a:r>
              <a:rPr lang="en-US" altLang="zh-CN" b="0" dirty="0"/>
              <a:t>2.</a:t>
            </a:r>
            <a:r>
              <a:rPr lang="zh-CN" altLang="en-US" b="0" dirty="0"/>
              <a:t>欣然面对需求变化，即使是在开发阶段的后期，敏捷流程就是用变化来为客户获得竞争优势</a:t>
            </a:r>
          </a:p>
          <a:p>
            <a:pPr>
              <a:defRPr/>
            </a:pPr>
            <a:r>
              <a:rPr lang="en-US" altLang="zh-CN" b="0" dirty="0"/>
              <a:t>3.</a:t>
            </a:r>
            <a:r>
              <a:rPr lang="zh-CN" altLang="en-US" b="0" dirty="0"/>
              <a:t>频繁交付可工作的软件，从数周到数月，交付周期越短越好</a:t>
            </a:r>
          </a:p>
          <a:p>
            <a:pPr>
              <a:defRPr/>
            </a:pPr>
            <a:r>
              <a:rPr lang="en-US" altLang="zh-CN" b="0" dirty="0"/>
              <a:t>4.</a:t>
            </a:r>
            <a:r>
              <a:rPr lang="zh-CN" altLang="en-US" b="0" dirty="0"/>
              <a:t>在项目过程中，业务人员、开发人员必须每天在一起工作</a:t>
            </a:r>
          </a:p>
          <a:p>
            <a:pPr>
              <a:defRPr/>
            </a:pPr>
            <a:r>
              <a:rPr lang="en-US" altLang="zh-CN" b="0" dirty="0"/>
              <a:t>5.</a:t>
            </a:r>
            <a:r>
              <a:rPr lang="zh-CN" altLang="en-US" b="0" dirty="0"/>
              <a:t>以受到激励的个体为核心构造项目，为他们提供所需的环境和支持，信任他们可以把工作做好</a:t>
            </a:r>
          </a:p>
          <a:p>
            <a:pPr>
              <a:defRPr/>
            </a:pPr>
            <a:r>
              <a:rPr lang="en-US" altLang="zh-CN" b="0" dirty="0"/>
              <a:t>6.</a:t>
            </a:r>
            <a:r>
              <a:rPr lang="zh-CN" altLang="en-US" b="0" dirty="0"/>
              <a:t>最有效的、最高效的沟通方法是面对面的交谈</a:t>
            </a:r>
          </a:p>
          <a:p>
            <a:pPr>
              <a:defRPr/>
            </a:pPr>
            <a:r>
              <a:rPr lang="en-US" altLang="zh-CN" b="0" dirty="0"/>
              <a:t>7.</a:t>
            </a:r>
            <a:r>
              <a:rPr lang="zh-CN" altLang="en-US" b="0" dirty="0"/>
              <a:t>可工作的软件是衡量进度的首要标准</a:t>
            </a:r>
          </a:p>
          <a:p>
            <a:pPr>
              <a:defRPr/>
            </a:pPr>
            <a:r>
              <a:rPr lang="en-US" altLang="zh-CN" b="0" dirty="0"/>
              <a:t>8.</a:t>
            </a:r>
            <a:r>
              <a:rPr lang="zh-CN" altLang="en-US" b="0" dirty="0"/>
              <a:t>敏捷流程倡导可持续开发。客户、开发人员、用户要能够共同、长期维持步调（节奏）、稳定向前</a:t>
            </a:r>
          </a:p>
          <a:p>
            <a:pPr>
              <a:defRPr/>
            </a:pPr>
            <a:r>
              <a:rPr lang="en-US" altLang="zh-CN" b="0" dirty="0"/>
              <a:t>9.</a:t>
            </a:r>
            <a:r>
              <a:rPr lang="zh-CN" altLang="en-US" b="0" dirty="0"/>
              <a:t>持续地追求技术卓越和良好的设计，以此增强敏捷的能力</a:t>
            </a:r>
          </a:p>
          <a:p>
            <a:pPr>
              <a:defRPr/>
            </a:pPr>
            <a:r>
              <a:rPr lang="en-US" altLang="zh-CN" b="0" dirty="0"/>
              <a:t>10.</a:t>
            </a:r>
            <a:r>
              <a:rPr lang="zh-CN" altLang="en-US" b="0" dirty="0"/>
              <a:t>简单 </a:t>
            </a:r>
            <a:r>
              <a:rPr lang="en-US" altLang="zh-CN" b="0" dirty="0"/>
              <a:t>-- </a:t>
            </a:r>
            <a:r>
              <a:rPr lang="zh-CN" altLang="en-US" b="0" dirty="0"/>
              <a:t>尽最大可能减少不必要的工作，简单是敏捷流程的根本</a:t>
            </a:r>
          </a:p>
          <a:p>
            <a:pPr>
              <a:defRPr/>
            </a:pPr>
            <a:r>
              <a:rPr lang="en-US" altLang="zh-CN" b="0" dirty="0"/>
              <a:t>11.</a:t>
            </a:r>
            <a:r>
              <a:rPr lang="zh-CN" altLang="en-US" b="0" dirty="0"/>
              <a:t>最佳架构、需求和设计，来自自组织型的团队</a:t>
            </a:r>
          </a:p>
          <a:p>
            <a:pPr>
              <a:defRPr/>
            </a:pPr>
            <a:r>
              <a:rPr lang="en-US" altLang="zh-CN" b="0" dirty="0"/>
              <a:t>12</a:t>
            </a:r>
            <a:r>
              <a:rPr lang="zh-CN" altLang="en-US" b="0" dirty="0"/>
              <a:t>团队定期反思如何提升效率，并调节和调整自己的工作方式</a:t>
            </a:r>
            <a:endParaRPr lang="zh-CN" altLang="en-US" dirty="0"/>
          </a:p>
        </p:txBody>
      </p:sp>
      <p:sp>
        <p:nvSpPr>
          <p:cNvPr id="100356" name="灯片编号占位符 3">
            <a:extLst>
              <a:ext uri="{FF2B5EF4-FFF2-40B4-BE49-F238E27FC236}">
                <a16:creationId xmlns:a16="http://schemas.microsoft.com/office/drawing/2014/main" id="{EBC274EE-58B9-4A3B-8AB1-7426F50B717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B10CC78C-A14D-4F7C-B8CC-FF786C2494B3}" type="slidenum">
              <a:rPr kumimoji="0" lang="zh-CN" altLang="en-US" sz="1400">
                <a:solidFill>
                  <a:srgbClr val="000066"/>
                </a:solidFill>
                <a:latin typeface="Times New Roman" panose="02020603050405020304" pitchFamily="18" charset="0"/>
              </a:rPr>
              <a:pPr/>
              <a:t>46</a:t>
            </a:fld>
            <a:endParaRPr kumimoji="0" lang="en-US" altLang="zh-CN" sz="1400">
              <a:solidFill>
                <a:srgbClr val="000066"/>
              </a:solidFill>
              <a:latin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a:extLst>
              <a:ext uri="{FF2B5EF4-FFF2-40B4-BE49-F238E27FC236}">
                <a16:creationId xmlns:a16="http://schemas.microsoft.com/office/drawing/2014/main" id="{6454527A-E1EE-468E-86C6-B3A2D081182B}"/>
              </a:ext>
            </a:extLst>
          </p:cNvPr>
          <p:cNvSpPr>
            <a:spLocks noGrp="1"/>
          </p:cNvSpPr>
          <p:nvPr>
            <p:ph type="title"/>
          </p:nvPr>
        </p:nvSpPr>
        <p:spPr/>
        <p:txBody>
          <a:bodyPr/>
          <a:lstStyle/>
          <a:p>
            <a:endParaRPr lang="zh-CN" altLang="en-US"/>
          </a:p>
        </p:txBody>
      </p:sp>
      <p:pic>
        <p:nvPicPr>
          <p:cNvPr id="101379" name="内容占位符 4">
            <a:extLst>
              <a:ext uri="{FF2B5EF4-FFF2-40B4-BE49-F238E27FC236}">
                <a16:creationId xmlns:a16="http://schemas.microsoft.com/office/drawing/2014/main" id="{2AFB4A11-88B3-415E-94CE-AC2F713C017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130300" y="1196975"/>
            <a:ext cx="6884988" cy="4687888"/>
          </a:xfrm>
        </p:spPr>
      </p:pic>
      <p:sp>
        <p:nvSpPr>
          <p:cNvPr id="101380" name="灯片编号占位符 3">
            <a:extLst>
              <a:ext uri="{FF2B5EF4-FFF2-40B4-BE49-F238E27FC236}">
                <a16:creationId xmlns:a16="http://schemas.microsoft.com/office/drawing/2014/main" id="{4B7D2B90-4DE5-434D-B569-777592E46E8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D0A3FDE6-A79D-46E7-BA36-36F0893BB380}" type="slidenum">
              <a:rPr kumimoji="0" lang="zh-CN" altLang="en-US" sz="1400">
                <a:solidFill>
                  <a:srgbClr val="000066"/>
                </a:solidFill>
                <a:latin typeface="Times New Roman" panose="02020603050405020304" pitchFamily="18" charset="0"/>
              </a:rPr>
              <a:pPr/>
              <a:t>47</a:t>
            </a:fld>
            <a:endParaRPr kumimoji="0" lang="en-US" altLang="zh-CN" sz="1400">
              <a:solidFill>
                <a:srgbClr val="000066"/>
              </a:solidFill>
              <a:latin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a:extLst>
              <a:ext uri="{FF2B5EF4-FFF2-40B4-BE49-F238E27FC236}">
                <a16:creationId xmlns:a16="http://schemas.microsoft.com/office/drawing/2014/main" id="{F2DB9E39-076C-47E4-BA4B-53150FB956F4}"/>
              </a:ext>
            </a:extLst>
          </p:cNvPr>
          <p:cNvSpPr>
            <a:spLocks noGrp="1"/>
          </p:cNvSpPr>
          <p:nvPr>
            <p:ph type="title"/>
          </p:nvPr>
        </p:nvSpPr>
        <p:spPr/>
        <p:txBody>
          <a:bodyPr/>
          <a:lstStyle/>
          <a:p>
            <a:endParaRPr lang="zh-CN" altLang="en-US"/>
          </a:p>
        </p:txBody>
      </p:sp>
      <p:sp>
        <p:nvSpPr>
          <p:cNvPr id="102403" name="灯片编号占位符 3">
            <a:extLst>
              <a:ext uri="{FF2B5EF4-FFF2-40B4-BE49-F238E27FC236}">
                <a16:creationId xmlns:a16="http://schemas.microsoft.com/office/drawing/2014/main" id="{33C85E5C-5E5C-4752-9FB0-E98F12045DC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FB32CD66-7956-483D-B302-2E626D3A12D7}" type="slidenum">
              <a:rPr kumimoji="0" lang="zh-CN" altLang="en-US" sz="1400">
                <a:solidFill>
                  <a:srgbClr val="000066"/>
                </a:solidFill>
                <a:latin typeface="Times New Roman" panose="02020603050405020304" pitchFamily="18" charset="0"/>
              </a:rPr>
              <a:pPr/>
              <a:t>48</a:t>
            </a:fld>
            <a:endParaRPr kumimoji="0" lang="en-US" altLang="zh-CN" sz="1400">
              <a:solidFill>
                <a:srgbClr val="000066"/>
              </a:solidFill>
              <a:latin typeface="Times New Roman" panose="02020603050405020304" pitchFamily="18" charset="0"/>
            </a:endParaRPr>
          </a:p>
        </p:txBody>
      </p:sp>
      <p:pic>
        <p:nvPicPr>
          <p:cNvPr id="102404" name="内容占位符 5">
            <a:extLst>
              <a:ext uri="{FF2B5EF4-FFF2-40B4-BE49-F238E27FC236}">
                <a16:creationId xmlns:a16="http://schemas.microsoft.com/office/drawing/2014/main" id="{A623342C-1FE5-46C2-A746-1FB2203AE2E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349375" y="1484313"/>
            <a:ext cx="6394450" cy="4687887"/>
          </a:xfr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a:extLst>
              <a:ext uri="{FF2B5EF4-FFF2-40B4-BE49-F238E27FC236}">
                <a16:creationId xmlns:a16="http://schemas.microsoft.com/office/drawing/2014/main" id="{FD3D44EA-D04F-4036-ABD0-F22BF7C93149}"/>
              </a:ext>
            </a:extLst>
          </p:cNvPr>
          <p:cNvSpPr>
            <a:spLocks noGrp="1"/>
          </p:cNvSpPr>
          <p:nvPr>
            <p:ph type="title"/>
          </p:nvPr>
        </p:nvSpPr>
        <p:spPr/>
        <p:txBody>
          <a:bodyPr/>
          <a:lstStyle/>
          <a:p>
            <a:endParaRPr lang="zh-CN" altLang="en-US"/>
          </a:p>
        </p:txBody>
      </p:sp>
      <p:pic>
        <p:nvPicPr>
          <p:cNvPr id="103427" name="内容占位符 4">
            <a:extLst>
              <a:ext uri="{FF2B5EF4-FFF2-40B4-BE49-F238E27FC236}">
                <a16:creationId xmlns:a16="http://schemas.microsoft.com/office/drawing/2014/main" id="{3A216E61-8E8D-41C9-BE7D-CBBA08797E8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457325" y="1484313"/>
            <a:ext cx="6178550" cy="4687887"/>
          </a:xfrm>
        </p:spPr>
      </p:pic>
      <p:sp>
        <p:nvSpPr>
          <p:cNvPr id="103428" name="灯片编号占位符 3">
            <a:extLst>
              <a:ext uri="{FF2B5EF4-FFF2-40B4-BE49-F238E27FC236}">
                <a16:creationId xmlns:a16="http://schemas.microsoft.com/office/drawing/2014/main" id="{F62329EB-2CCB-4B6F-BF45-E6762D68551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55AD7B57-A921-48A8-8E41-1E6E928A602C}" type="slidenum">
              <a:rPr kumimoji="0" lang="zh-CN" altLang="en-US" sz="1400">
                <a:solidFill>
                  <a:srgbClr val="000066"/>
                </a:solidFill>
                <a:latin typeface="Times New Roman" panose="02020603050405020304" pitchFamily="18" charset="0"/>
              </a:rPr>
              <a:pPr/>
              <a:t>49</a:t>
            </a:fld>
            <a:endParaRPr kumimoji="0" lang="en-US" altLang="zh-CN" sz="1400">
              <a:solidFill>
                <a:srgbClr val="000066"/>
              </a:solidFill>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C7069C56-A8F6-4D18-B119-B0E11CDAD5F4}"/>
              </a:ext>
            </a:extLst>
          </p:cNvPr>
          <p:cNvSpPr>
            <a:spLocks noGrp="1" noChangeArrowheads="1"/>
          </p:cNvSpPr>
          <p:nvPr>
            <p:ph type="title"/>
          </p:nvPr>
        </p:nvSpPr>
        <p:spPr/>
        <p:txBody>
          <a:bodyPr/>
          <a:lstStyle/>
          <a:p>
            <a:r>
              <a:rPr lang="zh-CN" altLang="en-US" sz="3600" b="0"/>
              <a:t>项目案例(</a:t>
            </a:r>
            <a:r>
              <a:rPr lang="en-US" altLang="zh-CN" sz="3600" b="0"/>
              <a:t>3/3)</a:t>
            </a:r>
          </a:p>
        </p:txBody>
      </p:sp>
      <p:sp>
        <p:nvSpPr>
          <p:cNvPr id="36867" name="Rectangle 3">
            <a:extLst>
              <a:ext uri="{FF2B5EF4-FFF2-40B4-BE49-F238E27FC236}">
                <a16:creationId xmlns:a16="http://schemas.microsoft.com/office/drawing/2014/main" id="{52BF0BC2-B0A2-4DEB-B261-39F2B931FF3A}"/>
              </a:ext>
            </a:extLst>
          </p:cNvPr>
          <p:cNvSpPr>
            <a:spLocks noGrp="1" noChangeArrowheads="1"/>
          </p:cNvSpPr>
          <p:nvPr>
            <p:ph type="body" idx="1"/>
          </p:nvPr>
        </p:nvSpPr>
        <p:spPr/>
        <p:txBody>
          <a:bodyPr/>
          <a:lstStyle/>
          <a:p>
            <a:r>
              <a:rPr lang="zh-CN" altLang="en-US" sz="2800" b="0"/>
              <a:t>如何着手开展工作？</a:t>
            </a:r>
          </a:p>
          <a:p>
            <a:r>
              <a:rPr lang="zh-CN" altLang="en-US" sz="2800" b="0"/>
              <a:t>能否以及如何保证在规定时间约束范围内完成工程？</a:t>
            </a:r>
          </a:p>
          <a:p>
            <a:r>
              <a:rPr lang="zh-CN" altLang="en-US" sz="2800" b="0"/>
              <a:t>如何保证所开发软件系统的质量？</a:t>
            </a:r>
          </a:p>
          <a:p>
            <a:r>
              <a:rPr lang="zh-CN" altLang="en-US" sz="2800" b="0"/>
              <a:t>如何确保项目不会失控？</a:t>
            </a:r>
          </a:p>
          <a:p>
            <a:r>
              <a:rPr lang="zh-CN" altLang="en-US" sz="2800" b="0"/>
              <a:t>如何在实施过程中处理各种应急事件？</a:t>
            </a:r>
            <a:endParaRPr lang="en-US" altLang="zh-CN" sz="2800" b="0"/>
          </a:p>
          <a:p>
            <a:r>
              <a:rPr lang="en-US" altLang="zh-CN" sz="2800" b="0"/>
              <a:t>……</a:t>
            </a:r>
            <a:endParaRPr lang="zh-CN" altLang="en-US" sz="2800" b="0"/>
          </a:p>
        </p:txBody>
      </p:sp>
      <p:sp>
        <p:nvSpPr>
          <p:cNvPr id="36868" name="灯片编号占位符 5">
            <a:extLst>
              <a:ext uri="{FF2B5EF4-FFF2-40B4-BE49-F238E27FC236}">
                <a16:creationId xmlns:a16="http://schemas.microsoft.com/office/drawing/2014/main" id="{5D392B81-8059-45EA-AE9D-214D8EEB90B1}"/>
              </a:ext>
            </a:extLst>
          </p:cNvPr>
          <p:cNvSpPr>
            <a:spLocks noGrp="1"/>
          </p:cNvSpPr>
          <p:nvPr>
            <p:ph type="sldNum" sz="quarter" idx="10"/>
          </p:nvPr>
        </p:nvSpPr>
        <p:spPr>
          <a:xfrm>
            <a:off x="8777288" y="6408738"/>
            <a:ext cx="366712"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spcBef>
                <a:spcPct val="0"/>
              </a:spcBef>
              <a:buClrTx/>
              <a:buFontTx/>
              <a:buNone/>
            </a:pPr>
            <a:fld id="{AF20686E-E890-4A65-BEA2-73090EC015B7}" type="slidenum">
              <a:rPr kumimoji="0" lang="zh-CN" altLang="en-US" sz="1400" b="0">
                <a:latin typeface="Times New Roman" panose="02020603050405020304" pitchFamily="18" charset="0"/>
                <a:ea typeface="宋体" panose="02010600030101010101" pitchFamily="2" charset="-122"/>
              </a:rPr>
              <a:pPr>
                <a:lnSpc>
                  <a:spcPct val="100000"/>
                </a:lnSpc>
                <a:spcBef>
                  <a:spcPct val="0"/>
                </a:spcBef>
                <a:buClrTx/>
                <a:buFontTx/>
                <a:buNone/>
              </a:pPr>
              <a:t>5</a:t>
            </a:fld>
            <a:endParaRPr kumimoji="0" lang="en-US" altLang="zh-CN" sz="1400" b="0">
              <a:latin typeface="Times New Roman" panose="02020603050405020304" pitchFamily="18" charset="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a:extLst>
              <a:ext uri="{FF2B5EF4-FFF2-40B4-BE49-F238E27FC236}">
                <a16:creationId xmlns:a16="http://schemas.microsoft.com/office/drawing/2014/main" id="{313E092A-1FBA-4EEF-86EA-DAF70BF37F6A}"/>
              </a:ext>
            </a:extLst>
          </p:cNvPr>
          <p:cNvSpPr>
            <a:spLocks noGrp="1"/>
          </p:cNvSpPr>
          <p:nvPr>
            <p:ph type="title"/>
          </p:nvPr>
        </p:nvSpPr>
        <p:spPr/>
        <p:txBody>
          <a:bodyPr/>
          <a:lstStyle/>
          <a:p>
            <a:endParaRPr lang="zh-CN" altLang="en-US"/>
          </a:p>
        </p:txBody>
      </p:sp>
      <p:pic>
        <p:nvPicPr>
          <p:cNvPr id="104451" name="内容占位符 4">
            <a:extLst>
              <a:ext uri="{FF2B5EF4-FFF2-40B4-BE49-F238E27FC236}">
                <a16:creationId xmlns:a16="http://schemas.microsoft.com/office/drawing/2014/main" id="{2BEBB708-12CE-4626-AD5B-95C70F4A150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050925" y="1484313"/>
            <a:ext cx="6991350" cy="4687887"/>
          </a:xfrm>
        </p:spPr>
      </p:pic>
      <p:sp>
        <p:nvSpPr>
          <p:cNvPr id="104452" name="灯片编号占位符 3">
            <a:extLst>
              <a:ext uri="{FF2B5EF4-FFF2-40B4-BE49-F238E27FC236}">
                <a16:creationId xmlns:a16="http://schemas.microsoft.com/office/drawing/2014/main" id="{31894E19-CFE0-4D17-9F5B-30610D8B4E4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A24EA18C-D10B-4FA2-9EE7-F42B05775120}" type="slidenum">
              <a:rPr kumimoji="0" lang="zh-CN" altLang="en-US" sz="1400">
                <a:solidFill>
                  <a:srgbClr val="000066"/>
                </a:solidFill>
                <a:latin typeface="Times New Roman" panose="02020603050405020304" pitchFamily="18" charset="0"/>
              </a:rPr>
              <a:pPr/>
              <a:t>50</a:t>
            </a:fld>
            <a:endParaRPr kumimoji="0" lang="en-US" altLang="zh-CN" sz="1400">
              <a:solidFill>
                <a:srgbClr val="000066"/>
              </a:solidFill>
              <a:latin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a:extLst>
              <a:ext uri="{FF2B5EF4-FFF2-40B4-BE49-F238E27FC236}">
                <a16:creationId xmlns:a16="http://schemas.microsoft.com/office/drawing/2014/main" id="{797A96A4-825D-43A1-AF27-4827C78259E7}"/>
              </a:ext>
            </a:extLst>
          </p:cNvPr>
          <p:cNvSpPr>
            <a:spLocks noGrp="1"/>
          </p:cNvSpPr>
          <p:nvPr>
            <p:ph type="title"/>
          </p:nvPr>
        </p:nvSpPr>
        <p:spPr/>
        <p:txBody>
          <a:bodyPr/>
          <a:lstStyle/>
          <a:p>
            <a:endParaRPr lang="zh-CN" altLang="en-US"/>
          </a:p>
        </p:txBody>
      </p:sp>
      <p:pic>
        <p:nvPicPr>
          <p:cNvPr id="105475" name="内容占位符 4">
            <a:extLst>
              <a:ext uri="{FF2B5EF4-FFF2-40B4-BE49-F238E27FC236}">
                <a16:creationId xmlns:a16="http://schemas.microsoft.com/office/drawing/2014/main" id="{F271772F-1C27-4357-A1D9-D7FC1EA01FC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206500" y="1484313"/>
            <a:ext cx="6680200" cy="4687887"/>
          </a:xfrm>
        </p:spPr>
      </p:pic>
      <p:sp>
        <p:nvSpPr>
          <p:cNvPr id="105476" name="灯片编号占位符 3">
            <a:extLst>
              <a:ext uri="{FF2B5EF4-FFF2-40B4-BE49-F238E27FC236}">
                <a16:creationId xmlns:a16="http://schemas.microsoft.com/office/drawing/2014/main" id="{E2AA69BF-FB23-4AE9-A83C-CF34B346999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7915415C-B6F1-421C-AE15-A88FBB4C581F}" type="slidenum">
              <a:rPr kumimoji="0" lang="zh-CN" altLang="en-US" sz="1400">
                <a:solidFill>
                  <a:srgbClr val="000066"/>
                </a:solidFill>
                <a:latin typeface="Times New Roman" panose="02020603050405020304" pitchFamily="18" charset="0"/>
              </a:rPr>
              <a:pPr/>
              <a:t>51</a:t>
            </a:fld>
            <a:endParaRPr kumimoji="0" lang="en-US" altLang="zh-CN" sz="1400">
              <a:solidFill>
                <a:srgbClr val="000066"/>
              </a:solidFill>
              <a:latin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a:extLst>
              <a:ext uri="{FF2B5EF4-FFF2-40B4-BE49-F238E27FC236}">
                <a16:creationId xmlns:a16="http://schemas.microsoft.com/office/drawing/2014/main" id="{442FA2F6-6BE3-4615-A487-201510951835}"/>
              </a:ext>
            </a:extLst>
          </p:cNvPr>
          <p:cNvSpPr>
            <a:spLocks noGrp="1"/>
          </p:cNvSpPr>
          <p:nvPr>
            <p:ph type="title"/>
          </p:nvPr>
        </p:nvSpPr>
        <p:spPr/>
        <p:txBody>
          <a:bodyPr/>
          <a:lstStyle/>
          <a:p>
            <a:endParaRPr lang="zh-CN" altLang="en-US"/>
          </a:p>
        </p:txBody>
      </p:sp>
      <p:pic>
        <p:nvPicPr>
          <p:cNvPr id="106499" name="内容占位符 4">
            <a:extLst>
              <a:ext uri="{FF2B5EF4-FFF2-40B4-BE49-F238E27FC236}">
                <a16:creationId xmlns:a16="http://schemas.microsoft.com/office/drawing/2014/main" id="{3D2FC662-2441-408A-BEC2-33C988273A7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503238" y="358775"/>
            <a:ext cx="7985125" cy="5813425"/>
          </a:xfrm>
        </p:spPr>
      </p:pic>
      <p:sp>
        <p:nvSpPr>
          <p:cNvPr id="106500" name="灯片编号占位符 3">
            <a:extLst>
              <a:ext uri="{FF2B5EF4-FFF2-40B4-BE49-F238E27FC236}">
                <a16:creationId xmlns:a16="http://schemas.microsoft.com/office/drawing/2014/main" id="{417453CB-D9B5-45F0-BB0C-8988B943C83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7E2D25DA-0126-4722-BA6E-003D4E194159}" type="slidenum">
              <a:rPr kumimoji="0" lang="zh-CN" altLang="en-US" sz="1400">
                <a:solidFill>
                  <a:srgbClr val="000066"/>
                </a:solidFill>
                <a:latin typeface="Times New Roman" panose="02020603050405020304" pitchFamily="18" charset="0"/>
              </a:rPr>
              <a:pPr/>
              <a:t>52</a:t>
            </a:fld>
            <a:endParaRPr kumimoji="0" lang="en-US" altLang="zh-CN" sz="1400">
              <a:solidFill>
                <a:srgbClr val="000066"/>
              </a:solidFill>
              <a:latin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a:extLst>
              <a:ext uri="{FF2B5EF4-FFF2-40B4-BE49-F238E27FC236}">
                <a16:creationId xmlns:a16="http://schemas.microsoft.com/office/drawing/2014/main" id="{E1E1A0AF-E851-4A5A-817B-12DB26B1375C}"/>
              </a:ext>
            </a:extLst>
          </p:cNvPr>
          <p:cNvSpPr>
            <a:spLocks noGrp="1"/>
          </p:cNvSpPr>
          <p:nvPr>
            <p:ph type="title"/>
          </p:nvPr>
        </p:nvSpPr>
        <p:spPr/>
        <p:txBody>
          <a:bodyPr/>
          <a:lstStyle/>
          <a:p>
            <a:endParaRPr lang="zh-CN" altLang="en-US"/>
          </a:p>
        </p:txBody>
      </p:sp>
      <p:pic>
        <p:nvPicPr>
          <p:cNvPr id="107523" name="内容占位符 4">
            <a:extLst>
              <a:ext uri="{FF2B5EF4-FFF2-40B4-BE49-F238E27FC236}">
                <a16:creationId xmlns:a16="http://schemas.microsoft.com/office/drawing/2014/main" id="{FF5C9DD8-C00C-45EE-8BD5-4B65F2799EE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755650" y="476250"/>
            <a:ext cx="7534275" cy="5473700"/>
          </a:xfrm>
        </p:spPr>
      </p:pic>
      <p:sp>
        <p:nvSpPr>
          <p:cNvPr id="107524" name="灯片编号占位符 3">
            <a:extLst>
              <a:ext uri="{FF2B5EF4-FFF2-40B4-BE49-F238E27FC236}">
                <a16:creationId xmlns:a16="http://schemas.microsoft.com/office/drawing/2014/main" id="{DBAFAFF1-B516-4F1F-924D-DE7B1930D67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8E3F8197-0A22-430E-9B05-F3EDFB794975}" type="slidenum">
              <a:rPr kumimoji="0" lang="zh-CN" altLang="en-US" sz="1400">
                <a:solidFill>
                  <a:srgbClr val="000066"/>
                </a:solidFill>
                <a:latin typeface="Times New Roman" panose="02020603050405020304" pitchFamily="18" charset="0"/>
              </a:rPr>
              <a:pPr/>
              <a:t>53</a:t>
            </a:fld>
            <a:endParaRPr kumimoji="0" lang="en-US" altLang="zh-CN" sz="1400">
              <a:solidFill>
                <a:srgbClr val="000066"/>
              </a:solidFill>
              <a:latin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a:extLst>
              <a:ext uri="{FF2B5EF4-FFF2-40B4-BE49-F238E27FC236}">
                <a16:creationId xmlns:a16="http://schemas.microsoft.com/office/drawing/2014/main" id="{B54A0ED6-8D66-4F5E-8377-B789AC371034}"/>
              </a:ext>
            </a:extLst>
          </p:cNvPr>
          <p:cNvSpPr>
            <a:spLocks noGrp="1"/>
          </p:cNvSpPr>
          <p:nvPr>
            <p:ph type="title"/>
          </p:nvPr>
        </p:nvSpPr>
        <p:spPr/>
        <p:txBody>
          <a:bodyPr/>
          <a:lstStyle/>
          <a:p>
            <a:endParaRPr lang="zh-CN" altLang="en-US"/>
          </a:p>
        </p:txBody>
      </p:sp>
      <p:sp>
        <p:nvSpPr>
          <p:cNvPr id="108547" name="内容占位符 2">
            <a:extLst>
              <a:ext uri="{FF2B5EF4-FFF2-40B4-BE49-F238E27FC236}">
                <a16:creationId xmlns:a16="http://schemas.microsoft.com/office/drawing/2014/main" id="{19477648-78FD-4B74-A675-45AE33781E5E}"/>
              </a:ext>
            </a:extLst>
          </p:cNvPr>
          <p:cNvSpPr>
            <a:spLocks noGrp="1"/>
          </p:cNvSpPr>
          <p:nvPr>
            <p:ph idx="1"/>
          </p:nvPr>
        </p:nvSpPr>
        <p:spPr/>
        <p:txBody>
          <a:bodyPr/>
          <a:lstStyle/>
          <a:p>
            <a:endParaRPr lang="zh-CN" altLang="en-US"/>
          </a:p>
        </p:txBody>
      </p:sp>
      <p:sp>
        <p:nvSpPr>
          <p:cNvPr id="108548" name="灯片编号占位符 3">
            <a:extLst>
              <a:ext uri="{FF2B5EF4-FFF2-40B4-BE49-F238E27FC236}">
                <a16:creationId xmlns:a16="http://schemas.microsoft.com/office/drawing/2014/main" id="{6387C6E8-910F-4749-BEB8-EC8E2F27DE3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76C52AE6-94F5-4F32-9970-8903DDFE1418}" type="slidenum">
              <a:rPr kumimoji="0" lang="zh-CN" altLang="en-US" sz="1400">
                <a:solidFill>
                  <a:srgbClr val="000066"/>
                </a:solidFill>
                <a:latin typeface="Times New Roman" panose="02020603050405020304" pitchFamily="18" charset="0"/>
              </a:rPr>
              <a:pPr/>
              <a:t>54</a:t>
            </a:fld>
            <a:endParaRPr kumimoji="0" lang="en-US" altLang="zh-CN" sz="1400">
              <a:solidFill>
                <a:srgbClr val="000066"/>
              </a:solidFill>
              <a:latin typeface="Times New Roman" panose="02020603050405020304" pitchFamily="18" charset="0"/>
            </a:endParaRPr>
          </a:p>
        </p:txBody>
      </p:sp>
      <p:pic>
        <p:nvPicPr>
          <p:cNvPr id="108549" name="图片 4">
            <a:extLst>
              <a:ext uri="{FF2B5EF4-FFF2-40B4-BE49-F238E27FC236}">
                <a16:creationId xmlns:a16="http://schemas.microsoft.com/office/drawing/2014/main" id="{858F0E23-FA7A-4646-BB47-EF67734418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42913"/>
            <a:ext cx="8132763" cy="572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a:extLst>
              <a:ext uri="{FF2B5EF4-FFF2-40B4-BE49-F238E27FC236}">
                <a16:creationId xmlns:a16="http://schemas.microsoft.com/office/drawing/2014/main" id="{C2EF4566-F894-4ADF-A071-232F05E475BC}"/>
              </a:ext>
            </a:extLst>
          </p:cNvPr>
          <p:cNvSpPr>
            <a:spLocks noGrp="1"/>
          </p:cNvSpPr>
          <p:nvPr>
            <p:ph type="title"/>
          </p:nvPr>
        </p:nvSpPr>
        <p:spPr/>
        <p:txBody>
          <a:bodyPr/>
          <a:lstStyle/>
          <a:p>
            <a:endParaRPr lang="zh-CN" altLang="en-US"/>
          </a:p>
        </p:txBody>
      </p:sp>
      <p:sp>
        <p:nvSpPr>
          <p:cNvPr id="109571" name="内容占位符 2">
            <a:extLst>
              <a:ext uri="{FF2B5EF4-FFF2-40B4-BE49-F238E27FC236}">
                <a16:creationId xmlns:a16="http://schemas.microsoft.com/office/drawing/2014/main" id="{0D162578-434B-4936-800A-C870DF00DF39}"/>
              </a:ext>
            </a:extLst>
          </p:cNvPr>
          <p:cNvSpPr>
            <a:spLocks noGrp="1"/>
          </p:cNvSpPr>
          <p:nvPr>
            <p:ph idx="1"/>
          </p:nvPr>
        </p:nvSpPr>
        <p:spPr/>
        <p:txBody>
          <a:bodyPr/>
          <a:lstStyle/>
          <a:p>
            <a:endParaRPr lang="zh-CN" altLang="en-US"/>
          </a:p>
        </p:txBody>
      </p:sp>
      <p:sp>
        <p:nvSpPr>
          <p:cNvPr id="109572" name="灯片编号占位符 3">
            <a:extLst>
              <a:ext uri="{FF2B5EF4-FFF2-40B4-BE49-F238E27FC236}">
                <a16:creationId xmlns:a16="http://schemas.microsoft.com/office/drawing/2014/main" id="{0EBC7E74-205F-4F32-BD7F-3799C0253B8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65B4A64C-DE18-4BC7-B932-D4514842400B}" type="slidenum">
              <a:rPr kumimoji="0" lang="zh-CN" altLang="en-US" sz="1400">
                <a:solidFill>
                  <a:srgbClr val="000066"/>
                </a:solidFill>
                <a:latin typeface="Times New Roman" panose="02020603050405020304" pitchFamily="18" charset="0"/>
              </a:rPr>
              <a:pPr/>
              <a:t>55</a:t>
            </a:fld>
            <a:endParaRPr kumimoji="0" lang="en-US" altLang="zh-CN" sz="1400">
              <a:solidFill>
                <a:srgbClr val="000066"/>
              </a:solidFill>
              <a:latin typeface="Times New Roman" panose="02020603050405020304" pitchFamily="18" charset="0"/>
            </a:endParaRPr>
          </a:p>
        </p:txBody>
      </p:sp>
      <p:pic>
        <p:nvPicPr>
          <p:cNvPr id="109573" name="图片 4">
            <a:extLst>
              <a:ext uri="{FF2B5EF4-FFF2-40B4-BE49-F238E27FC236}">
                <a16:creationId xmlns:a16="http://schemas.microsoft.com/office/drawing/2014/main" id="{3FBF5D1D-7F18-4F21-B579-DC1C4E40C4D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9750" y="514350"/>
            <a:ext cx="7920038" cy="555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a:extLst>
              <a:ext uri="{FF2B5EF4-FFF2-40B4-BE49-F238E27FC236}">
                <a16:creationId xmlns:a16="http://schemas.microsoft.com/office/drawing/2014/main" id="{990B625B-6488-47FF-B8FF-4FAEEBF18AAE}"/>
              </a:ext>
            </a:extLst>
          </p:cNvPr>
          <p:cNvSpPr>
            <a:spLocks noGrp="1"/>
          </p:cNvSpPr>
          <p:nvPr>
            <p:ph type="title"/>
          </p:nvPr>
        </p:nvSpPr>
        <p:spPr/>
        <p:txBody>
          <a:bodyPr/>
          <a:lstStyle/>
          <a:p>
            <a:endParaRPr lang="zh-CN" altLang="en-US"/>
          </a:p>
        </p:txBody>
      </p:sp>
      <p:sp>
        <p:nvSpPr>
          <p:cNvPr id="110595" name="内容占位符 2">
            <a:extLst>
              <a:ext uri="{FF2B5EF4-FFF2-40B4-BE49-F238E27FC236}">
                <a16:creationId xmlns:a16="http://schemas.microsoft.com/office/drawing/2014/main" id="{C423AAB1-4DDA-4608-9869-947B0CD14985}"/>
              </a:ext>
            </a:extLst>
          </p:cNvPr>
          <p:cNvSpPr>
            <a:spLocks noGrp="1"/>
          </p:cNvSpPr>
          <p:nvPr>
            <p:ph idx="1"/>
          </p:nvPr>
        </p:nvSpPr>
        <p:spPr/>
        <p:txBody>
          <a:bodyPr/>
          <a:lstStyle/>
          <a:p>
            <a:endParaRPr lang="zh-CN" altLang="en-US"/>
          </a:p>
        </p:txBody>
      </p:sp>
      <p:sp>
        <p:nvSpPr>
          <p:cNvPr id="110596" name="灯片编号占位符 3">
            <a:extLst>
              <a:ext uri="{FF2B5EF4-FFF2-40B4-BE49-F238E27FC236}">
                <a16:creationId xmlns:a16="http://schemas.microsoft.com/office/drawing/2014/main" id="{9BE12F33-CF43-412E-93EF-305D2A1824D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A0B676B9-1C1F-47BF-A1D9-BAF6163C5577}" type="slidenum">
              <a:rPr kumimoji="0" lang="zh-CN" altLang="en-US" sz="1400">
                <a:solidFill>
                  <a:srgbClr val="000066"/>
                </a:solidFill>
                <a:latin typeface="Times New Roman" panose="02020603050405020304" pitchFamily="18" charset="0"/>
              </a:rPr>
              <a:pPr/>
              <a:t>56</a:t>
            </a:fld>
            <a:endParaRPr kumimoji="0" lang="en-US" altLang="zh-CN" sz="1400">
              <a:solidFill>
                <a:srgbClr val="000066"/>
              </a:solidFill>
              <a:latin typeface="Times New Roman" panose="02020603050405020304" pitchFamily="18" charset="0"/>
            </a:endParaRPr>
          </a:p>
        </p:txBody>
      </p:sp>
      <p:pic>
        <p:nvPicPr>
          <p:cNvPr id="110597" name="图片 4">
            <a:extLst>
              <a:ext uri="{FF2B5EF4-FFF2-40B4-BE49-F238E27FC236}">
                <a16:creationId xmlns:a16="http://schemas.microsoft.com/office/drawing/2014/main" id="{C76F73DB-9F81-42C9-871A-41021C96073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5463" y="549275"/>
            <a:ext cx="8007350" cy="569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618" name="Rectangle 8">
            <a:extLst>
              <a:ext uri="{FF2B5EF4-FFF2-40B4-BE49-F238E27FC236}">
                <a16:creationId xmlns:a16="http://schemas.microsoft.com/office/drawing/2014/main" id="{BFBA4B83-B3CD-4B5A-9D2F-FFF389C145EE}"/>
              </a:ext>
            </a:extLst>
          </p:cNvPr>
          <p:cNvSpPr>
            <a:spLocks noGrp="1" noChangeArrowheads="1"/>
          </p:cNvSpPr>
          <p:nvPr>
            <p:ph type="title"/>
          </p:nvPr>
        </p:nvSpPr>
        <p:spPr/>
        <p:txBody>
          <a:bodyPr/>
          <a:lstStyle/>
          <a:p>
            <a:r>
              <a:rPr lang="zh-CN" altLang="en-US" sz="3600" b="0"/>
              <a:t>讲授内容</a:t>
            </a:r>
          </a:p>
        </p:txBody>
      </p:sp>
      <p:sp>
        <p:nvSpPr>
          <p:cNvPr id="10249" name="Rectangle 9">
            <a:extLst>
              <a:ext uri="{FF2B5EF4-FFF2-40B4-BE49-F238E27FC236}">
                <a16:creationId xmlns:a16="http://schemas.microsoft.com/office/drawing/2014/main" id="{8B24DD5C-AF7C-40A6-A3C7-93CB85C5BC36}"/>
              </a:ext>
            </a:extLst>
          </p:cNvPr>
          <p:cNvSpPr>
            <a:spLocks noGrp="1" noChangeArrowheads="1"/>
          </p:cNvSpPr>
          <p:nvPr>
            <p:ph type="body" idx="1"/>
          </p:nvPr>
        </p:nvSpPr>
        <p:spPr/>
        <p:txBody>
          <a:bodyPr/>
          <a:lstStyle/>
          <a:p>
            <a:pPr>
              <a:defRPr/>
            </a:pPr>
            <a:r>
              <a:rPr lang="zh-CN" altLang="en-US" sz="2800" b="0">
                <a:solidFill>
                  <a:schemeClr val="bg1">
                    <a:lumMod val="75000"/>
                  </a:schemeClr>
                </a:solidFill>
              </a:rPr>
              <a:t>软件项目案例</a:t>
            </a:r>
            <a:endParaRPr lang="en-US" altLang="zh-CN" sz="2800" b="0">
              <a:solidFill>
                <a:schemeClr val="bg1">
                  <a:lumMod val="75000"/>
                </a:schemeClr>
              </a:solidFill>
            </a:endParaRPr>
          </a:p>
          <a:p>
            <a:pPr>
              <a:defRPr/>
            </a:pPr>
            <a:r>
              <a:rPr lang="zh-CN" altLang="en-US" sz="2800" b="0">
                <a:solidFill>
                  <a:schemeClr val="bg1">
                    <a:lumMod val="75000"/>
                  </a:schemeClr>
                </a:solidFill>
              </a:rPr>
              <a:t>软件项目的特点</a:t>
            </a:r>
          </a:p>
          <a:p>
            <a:pPr>
              <a:defRPr/>
            </a:pPr>
            <a:r>
              <a:rPr lang="zh-CN" altLang="en-US" sz="2800" b="0">
                <a:solidFill>
                  <a:schemeClr val="bg1">
                    <a:lumMod val="75000"/>
                  </a:schemeClr>
                </a:solidFill>
              </a:rPr>
              <a:t>管理在软件工程中的重要性</a:t>
            </a:r>
            <a:endParaRPr lang="en-US" altLang="zh-CN" sz="2800" b="0">
              <a:solidFill>
                <a:schemeClr val="bg1">
                  <a:lumMod val="75000"/>
                </a:schemeClr>
              </a:solidFill>
            </a:endParaRPr>
          </a:p>
          <a:p>
            <a:pPr>
              <a:defRPr/>
            </a:pPr>
            <a:r>
              <a:rPr lang="zh-CN" altLang="en-US" sz="2800" b="0">
                <a:solidFill>
                  <a:schemeClr val="bg1">
                    <a:lumMod val="75000"/>
                  </a:schemeClr>
                </a:solidFill>
              </a:rPr>
              <a:t>软件项目管理的内容</a:t>
            </a:r>
            <a:endParaRPr lang="en-US" altLang="zh-CN" sz="2800" b="0">
              <a:solidFill>
                <a:schemeClr val="bg1">
                  <a:lumMod val="75000"/>
                </a:schemeClr>
              </a:solidFill>
            </a:endParaRPr>
          </a:p>
          <a:p>
            <a:pPr>
              <a:defRPr/>
            </a:pPr>
            <a:r>
              <a:rPr lang="zh-CN" altLang="en-US" sz="2800" b="0">
                <a:solidFill>
                  <a:srgbClr val="C00000"/>
                </a:solidFill>
              </a:rPr>
              <a:t>本讲小结</a:t>
            </a:r>
            <a:endParaRPr lang="zh-CN" altLang="en-US" sz="2800" b="0" dirty="0">
              <a:solidFill>
                <a:srgbClr val="C00000"/>
              </a:solidFill>
            </a:endParaRPr>
          </a:p>
        </p:txBody>
      </p:sp>
      <p:sp>
        <p:nvSpPr>
          <p:cNvPr id="111620" name="灯片编号占位符 5">
            <a:extLst>
              <a:ext uri="{FF2B5EF4-FFF2-40B4-BE49-F238E27FC236}">
                <a16:creationId xmlns:a16="http://schemas.microsoft.com/office/drawing/2014/main" id="{61EAD613-CB25-4081-A39E-042CB92814EF}"/>
              </a:ext>
            </a:extLst>
          </p:cNvPr>
          <p:cNvSpPr>
            <a:spLocks noGrp="1"/>
          </p:cNvSpPr>
          <p:nvPr>
            <p:ph type="sldNum" sz="quarter" idx="10"/>
          </p:nvPr>
        </p:nvSpPr>
        <p:spPr>
          <a:xfrm>
            <a:off x="8777288" y="6408738"/>
            <a:ext cx="366712"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spcBef>
                <a:spcPct val="0"/>
              </a:spcBef>
              <a:buClrTx/>
              <a:buFontTx/>
              <a:buNone/>
            </a:pPr>
            <a:fld id="{E911B2BA-5032-47E7-8262-681DD2DEA2C7}" type="slidenum">
              <a:rPr kumimoji="0" lang="zh-CN" altLang="en-US" sz="1400" b="0">
                <a:latin typeface="Times New Roman" panose="02020603050405020304" pitchFamily="18" charset="0"/>
                <a:ea typeface="宋体" panose="02010600030101010101" pitchFamily="2" charset="-122"/>
              </a:rPr>
              <a:pPr>
                <a:lnSpc>
                  <a:spcPct val="100000"/>
                </a:lnSpc>
                <a:spcBef>
                  <a:spcPct val="0"/>
                </a:spcBef>
                <a:buClrTx/>
                <a:buFontTx/>
                <a:buNone/>
              </a:pPr>
              <a:t>57</a:t>
            </a:fld>
            <a:endParaRPr kumimoji="0" lang="en-US" altLang="zh-CN" sz="1400" b="0">
              <a:latin typeface="Times New Roman" panose="02020603050405020304" pitchFamily="18" charset="0"/>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666" name="Rectangle 9">
            <a:extLst>
              <a:ext uri="{FF2B5EF4-FFF2-40B4-BE49-F238E27FC236}">
                <a16:creationId xmlns:a16="http://schemas.microsoft.com/office/drawing/2014/main" id="{140A9C05-611D-49F5-82B5-995A981E3EDD}"/>
              </a:ext>
            </a:extLst>
          </p:cNvPr>
          <p:cNvSpPr>
            <a:spLocks noGrp="1" noChangeArrowheads="1"/>
          </p:cNvSpPr>
          <p:nvPr>
            <p:ph type="body" idx="1"/>
          </p:nvPr>
        </p:nvSpPr>
        <p:spPr/>
        <p:txBody>
          <a:bodyPr/>
          <a:lstStyle/>
          <a:p>
            <a:r>
              <a:rPr lang="zh-CN" altLang="en-US" sz="2800" b="0"/>
              <a:t>软件项目的实施需要有效的管理</a:t>
            </a:r>
            <a:endParaRPr lang="en-US" altLang="zh-CN" sz="2800" b="0"/>
          </a:p>
          <a:p>
            <a:r>
              <a:rPr lang="zh-CN" altLang="en-US" sz="2800" b="0"/>
              <a:t>软件项目管理涉及到多个不同的方面</a:t>
            </a:r>
            <a:endParaRPr lang="en-US" altLang="zh-CN" sz="2800" b="0"/>
          </a:p>
          <a:p>
            <a:pPr lvl="1"/>
            <a:r>
              <a:rPr lang="zh-CN" altLang="en-US" sz="2400" b="0">
                <a:latin typeface="楷体_GB2312"/>
                <a:ea typeface="楷体_GB2312"/>
              </a:rPr>
              <a:t>过程、人员和产品</a:t>
            </a:r>
          </a:p>
          <a:p>
            <a:r>
              <a:rPr lang="zh-CN" altLang="en-US" sz="2800" b="0"/>
              <a:t>项目管理贯穿软件开发全过程</a:t>
            </a:r>
          </a:p>
        </p:txBody>
      </p:sp>
      <p:sp>
        <p:nvSpPr>
          <p:cNvPr id="113667" name="灯片编号占位符 5">
            <a:extLst>
              <a:ext uri="{FF2B5EF4-FFF2-40B4-BE49-F238E27FC236}">
                <a16:creationId xmlns:a16="http://schemas.microsoft.com/office/drawing/2014/main" id="{9AAECA7A-762B-47B4-9836-01038DC762A3}"/>
              </a:ext>
            </a:extLst>
          </p:cNvPr>
          <p:cNvSpPr>
            <a:spLocks noGrp="1"/>
          </p:cNvSpPr>
          <p:nvPr>
            <p:ph type="sldNum" sz="quarter" idx="10"/>
          </p:nvPr>
        </p:nvSpPr>
        <p:spPr>
          <a:xfrm>
            <a:off x="8647113" y="6408738"/>
            <a:ext cx="366712"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spcBef>
                <a:spcPct val="0"/>
              </a:spcBef>
              <a:buClrTx/>
              <a:buFontTx/>
              <a:buNone/>
            </a:pPr>
            <a:fld id="{65763361-1909-4752-99B7-3AA5A2AEA491}" type="slidenum">
              <a:rPr kumimoji="0" lang="zh-CN" altLang="en-US" sz="1400" b="0">
                <a:latin typeface="Times New Roman" panose="02020603050405020304" pitchFamily="18" charset="0"/>
                <a:ea typeface="宋体" panose="02010600030101010101" pitchFamily="2" charset="-122"/>
              </a:rPr>
              <a:pPr>
                <a:lnSpc>
                  <a:spcPct val="100000"/>
                </a:lnSpc>
                <a:spcBef>
                  <a:spcPct val="0"/>
                </a:spcBef>
                <a:buClrTx/>
                <a:buFontTx/>
                <a:buNone/>
              </a:pPr>
              <a:t>58</a:t>
            </a:fld>
            <a:endParaRPr kumimoji="0" lang="en-US" altLang="zh-CN" sz="1400" b="0">
              <a:latin typeface="Times New Roman" panose="02020603050405020304" pitchFamily="18" charset="0"/>
              <a:ea typeface="宋体" panose="02010600030101010101" pitchFamily="2" charset="-122"/>
            </a:endParaRPr>
          </a:p>
        </p:txBody>
      </p:sp>
      <p:sp>
        <p:nvSpPr>
          <p:cNvPr id="113668" name="Rectangle 8">
            <a:extLst>
              <a:ext uri="{FF2B5EF4-FFF2-40B4-BE49-F238E27FC236}">
                <a16:creationId xmlns:a16="http://schemas.microsoft.com/office/drawing/2014/main" id="{35CD5F01-92FE-4720-9F84-50B375C9C431}"/>
              </a:ext>
            </a:extLst>
          </p:cNvPr>
          <p:cNvSpPr>
            <a:spLocks noGrp="1" noChangeArrowheads="1"/>
          </p:cNvSpPr>
          <p:nvPr>
            <p:ph type="title"/>
          </p:nvPr>
        </p:nvSpPr>
        <p:spPr/>
        <p:txBody>
          <a:bodyPr/>
          <a:lstStyle/>
          <a:p>
            <a:r>
              <a:rPr lang="zh-CN" altLang="en-US" sz="3600" b="0"/>
              <a:t>本讲小结</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4" name="Rectangle 6">
            <a:extLst>
              <a:ext uri="{FF2B5EF4-FFF2-40B4-BE49-F238E27FC236}">
                <a16:creationId xmlns:a16="http://schemas.microsoft.com/office/drawing/2014/main" id="{037AAE90-59A2-4A95-8BBE-5C29FF730093}"/>
              </a:ext>
            </a:extLst>
          </p:cNvPr>
          <p:cNvSpPr>
            <a:spLocks noGrp="1" noChangeArrowheads="1"/>
          </p:cNvSpPr>
          <p:nvPr>
            <p:ph idx="1"/>
          </p:nvPr>
        </p:nvSpPr>
        <p:spPr/>
        <p:txBody>
          <a:bodyPr/>
          <a:lstStyle/>
          <a:p>
            <a:r>
              <a:rPr lang="zh-CN" altLang="en-US" sz="2800" b="0"/>
              <a:t>为什么管理在软件项目实施过程中扮演着非常重要的角色？</a:t>
            </a:r>
            <a:endParaRPr lang="en-US" altLang="zh-CN" sz="2800" b="0"/>
          </a:p>
          <a:p>
            <a:r>
              <a:rPr lang="zh-CN" altLang="en-US" sz="2800" b="0"/>
              <a:t>软件项目管理有何特殊性，应注意哪些方面的问题？</a:t>
            </a:r>
            <a:endParaRPr lang="en-US" altLang="zh-CN" sz="2800" b="0"/>
          </a:p>
          <a:p>
            <a:r>
              <a:rPr lang="zh-CN" altLang="en-US" sz="2800" b="0"/>
              <a:t>如果你是一名软件项目经理，你如何来管理项目？</a:t>
            </a:r>
            <a:endParaRPr lang="en-US" altLang="zh-CN" sz="2800" b="0"/>
          </a:p>
          <a:p>
            <a:endParaRPr lang="zh-CN" altLang="en-US" sz="2800" b="0"/>
          </a:p>
        </p:txBody>
      </p:sp>
      <p:sp>
        <p:nvSpPr>
          <p:cNvPr id="115715" name="灯片编号占位符 5">
            <a:extLst>
              <a:ext uri="{FF2B5EF4-FFF2-40B4-BE49-F238E27FC236}">
                <a16:creationId xmlns:a16="http://schemas.microsoft.com/office/drawing/2014/main" id="{DC55D9FC-D0A1-4A3F-A17D-5A734FEF938F}"/>
              </a:ext>
            </a:extLst>
          </p:cNvPr>
          <p:cNvSpPr>
            <a:spLocks noGrp="1"/>
          </p:cNvSpPr>
          <p:nvPr>
            <p:ph type="sldNum" sz="quarter" idx="10"/>
          </p:nvPr>
        </p:nvSpPr>
        <p:spPr>
          <a:xfrm>
            <a:off x="8647113" y="6408738"/>
            <a:ext cx="366712"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2"/>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3"/>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4"/>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spcBef>
                <a:spcPct val="0"/>
              </a:spcBef>
              <a:buClrTx/>
              <a:buFontTx/>
              <a:buNone/>
            </a:pPr>
            <a:fld id="{E3F0BBAB-ADB4-42F8-9EDC-76C902CA0102}" type="slidenum">
              <a:rPr kumimoji="0" lang="zh-CN" altLang="en-US" sz="1400" b="0">
                <a:latin typeface="Times New Roman" panose="02020603050405020304" pitchFamily="18" charset="0"/>
                <a:ea typeface="宋体" panose="02010600030101010101" pitchFamily="2" charset="-122"/>
              </a:rPr>
              <a:pPr>
                <a:lnSpc>
                  <a:spcPct val="100000"/>
                </a:lnSpc>
                <a:spcBef>
                  <a:spcPct val="0"/>
                </a:spcBef>
                <a:buClrTx/>
                <a:buFontTx/>
                <a:buNone/>
              </a:pPr>
              <a:t>59</a:t>
            </a:fld>
            <a:endParaRPr kumimoji="0" lang="en-US" altLang="zh-CN" sz="1400" b="0">
              <a:latin typeface="Times New Roman" panose="02020603050405020304" pitchFamily="18" charset="0"/>
              <a:ea typeface="宋体" panose="02010600030101010101" pitchFamily="2" charset="-122"/>
            </a:endParaRPr>
          </a:p>
        </p:txBody>
      </p:sp>
      <p:sp>
        <p:nvSpPr>
          <p:cNvPr id="115716" name="Rectangle 5">
            <a:extLst>
              <a:ext uri="{FF2B5EF4-FFF2-40B4-BE49-F238E27FC236}">
                <a16:creationId xmlns:a16="http://schemas.microsoft.com/office/drawing/2014/main" id="{7D09E191-1D83-4438-B901-3E0AC241A288}"/>
              </a:ext>
            </a:extLst>
          </p:cNvPr>
          <p:cNvSpPr>
            <a:spLocks noGrp="1" noChangeArrowheads="1"/>
          </p:cNvSpPr>
          <p:nvPr>
            <p:ph type="title"/>
          </p:nvPr>
        </p:nvSpPr>
        <p:spPr/>
        <p:txBody>
          <a:bodyPr/>
          <a:lstStyle/>
          <a:p>
            <a:r>
              <a:rPr lang="zh-CN" altLang="en-US" sz="3600" b="0"/>
              <a:t>思考题</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8">
            <a:extLst>
              <a:ext uri="{FF2B5EF4-FFF2-40B4-BE49-F238E27FC236}">
                <a16:creationId xmlns:a16="http://schemas.microsoft.com/office/drawing/2014/main" id="{C623599E-7BC6-4A83-BD15-574C7CB6E3BF}"/>
              </a:ext>
            </a:extLst>
          </p:cNvPr>
          <p:cNvSpPr>
            <a:spLocks noGrp="1" noChangeArrowheads="1"/>
          </p:cNvSpPr>
          <p:nvPr>
            <p:ph type="title"/>
          </p:nvPr>
        </p:nvSpPr>
        <p:spPr/>
        <p:txBody>
          <a:bodyPr/>
          <a:lstStyle/>
          <a:p>
            <a:r>
              <a:rPr lang="zh-CN" altLang="en-US" sz="3600" b="0"/>
              <a:t>讲授内容</a:t>
            </a:r>
          </a:p>
        </p:txBody>
      </p:sp>
      <p:sp>
        <p:nvSpPr>
          <p:cNvPr id="10249" name="Rectangle 9">
            <a:extLst>
              <a:ext uri="{FF2B5EF4-FFF2-40B4-BE49-F238E27FC236}">
                <a16:creationId xmlns:a16="http://schemas.microsoft.com/office/drawing/2014/main" id="{E6A7DFF6-743A-4E61-8EAB-59DC4BCC3918}"/>
              </a:ext>
            </a:extLst>
          </p:cNvPr>
          <p:cNvSpPr>
            <a:spLocks noGrp="1" noChangeArrowheads="1"/>
          </p:cNvSpPr>
          <p:nvPr>
            <p:ph type="body" idx="1"/>
          </p:nvPr>
        </p:nvSpPr>
        <p:spPr/>
        <p:txBody>
          <a:bodyPr/>
          <a:lstStyle/>
          <a:p>
            <a:pPr>
              <a:defRPr/>
            </a:pPr>
            <a:r>
              <a:rPr lang="zh-CN" altLang="en-US" sz="2800" b="0">
                <a:solidFill>
                  <a:schemeClr val="bg1">
                    <a:lumMod val="75000"/>
                  </a:schemeClr>
                </a:solidFill>
              </a:rPr>
              <a:t>软件项目案例</a:t>
            </a:r>
            <a:endParaRPr lang="en-US" altLang="zh-CN" sz="2800" b="0">
              <a:solidFill>
                <a:schemeClr val="bg1">
                  <a:lumMod val="75000"/>
                </a:schemeClr>
              </a:solidFill>
            </a:endParaRPr>
          </a:p>
          <a:p>
            <a:pPr>
              <a:defRPr/>
            </a:pPr>
            <a:r>
              <a:rPr lang="zh-CN" altLang="en-US" sz="2800" b="0">
                <a:solidFill>
                  <a:srgbClr val="C00000"/>
                </a:solidFill>
              </a:rPr>
              <a:t>软件项目的特点</a:t>
            </a:r>
          </a:p>
          <a:p>
            <a:pPr>
              <a:defRPr/>
            </a:pPr>
            <a:r>
              <a:rPr lang="zh-CN" altLang="en-US" sz="2800" b="0"/>
              <a:t>管理在软件工程中的重要性</a:t>
            </a:r>
            <a:endParaRPr lang="en-US" altLang="zh-CN" sz="2800" b="0"/>
          </a:p>
          <a:p>
            <a:pPr>
              <a:defRPr/>
            </a:pPr>
            <a:r>
              <a:rPr lang="zh-CN" altLang="en-US" sz="2800" b="0"/>
              <a:t>软件项目管理的内容</a:t>
            </a:r>
            <a:endParaRPr lang="en-US" altLang="zh-CN" sz="2800" b="0"/>
          </a:p>
          <a:p>
            <a:pPr>
              <a:defRPr/>
            </a:pPr>
            <a:r>
              <a:rPr lang="zh-CN" altLang="en-US" sz="2800" b="0"/>
              <a:t>本讲小结</a:t>
            </a:r>
            <a:endParaRPr lang="zh-CN" altLang="en-US" sz="2800" b="0" dirty="0"/>
          </a:p>
        </p:txBody>
      </p:sp>
      <p:sp>
        <p:nvSpPr>
          <p:cNvPr id="38916" name="灯片编号占位符 5">
            <a:extLst>
              <a:ext uri="{FF2B5EF4-FFF2-40B4-BE49-F238E27FC236}">
                <a16:creationId xmlns:a16="http://schemas.microsoft.com/office/drawing/2014/main" id="{CE27F60F-523F-4C25-9609-322AC6ADDBAA}"/>
              </a:ext>
            </a:extLst>
          </p:cNvPr>
          <p:cNvSpPr>
            <a:spLocks noGrp="1"/>
          </p:cNvSpPr>
          <p:nvPr>
            <p:ph type="sldNum" sz="quarter" idx="10"/>
          </p:nvPr>
        </p:nvSpPr>
        <p:spPr>
          <a:xfrm>
            <a:off x="8777288" y="6408738"/>
            <a:ext cx="366712"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spcBef>
                <a:spcPct val="0"/>
              </a:spcBef>
              <a:buClrTx/>
              <a:buFontTx/>
              <a:buNone/>
            </a:pPr>
            <a:fld id="{3B0C0C29-14D7-48AC-83CB-991464E7651F}" type="slidenum">
              <a:rPr kumimoji="0" lang="zh-CN" altLang="en-US" sz="1400" b="0">
                <a:latin typeface="Times New Roman" panose="02020603050405020304" pitchFamily="18" charset="0"/>
                <a:ea typeface="宋体" panose="02010600030101010101" pitchFamily="2" charset="-122"/>
              </a:rPr>
              <a:pPr>
                <a:lnSpc>
                  <a:spcPct val="100000"/>
                </a:lnSpc>
                <a:spcBef>
                  <a:spcPct val="0"/>
                </a:spcBef>
                <a:buClrTx/>
                <a:buFontTx/>
                <a:buNone/>
              </a:pPr>
              <a:t>6</a:t>
            </a:fld>
            <a:endParaRPr kumimoji="0" lang="en-US" altLang="zh-CN" sz="1400" b="0">
              <a:latin typeface="Times New Roman" panose="02020603050405020304" pitchFamily="18" charset="0"/>
              <a:ea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7EBEC40A-C8B7-48F2-84C0-07A3C5272DD5}"/>
              </a:ext>
            </a:extLst>
          </p:cNvPr>
          <p:cNvSpPr>
            <a:spLocks noGrp="1" noChangeArrowheads="1"/>
          </p:cNvSpPr>
          <p:nvPr>
            <p:ph type="title"/>
          </p:nvPr>
        </p:nvSpPr>
        <p:spPr/>
        <p:txBody>
          <a:bodyPr/>
          <a:lstStyle/>
          <a:p>
            <a:r>
              <a:rPr lang="zh-CN" altLang="en-US" sz="3600" b="0">
                <a:latin typeface="微软雅黑" panose="020B0503020204020204" pitchFamily="34" charset="-122"/>
                <a:ea typeface="微软雅黑" panose="020B0503020204020204" pitchFamily="34" charset="-122"/>
              </a:rPr>
              <a:t>谢谢！</a:t>
            </a:r>
            <a:endParaRPr lang="zh-CN" altLang="en-GB" sz="3600" b="0">
              <a:latin typeface="微软雅黑" panose="020B0503020204020204" pitchFamily="34" charset="-122"/>
              <a:ea typeface="微软雅黑" panose="020B0503020204020204" pitchFamily="34" charset="-122"/>
            </a:endParaRPr>
          </a:p>
        </p:txBody>
      </p:sp>
      <p:sp>
        <p:nvSpPr>
          <p:cNvPr id="24582" name="Rectangle 6">
            <a:extLst>
              <a:ext uri="{FF2B5EF4-FFF2-40B4-BE49-F238E27FC236}">
                <a16:creationId xmlns:a16="http://schemas.microsoft.com/office/drawing/2014/main" id="{E7694300-D10E-49CC-B2DC-A05CF002FF4E}"/>
              </a:ext>
            </a:extLst>
          </p:cNvPr>
          <p:cNvSpPr>
            <a:spLocks noChangeArrowheads="1"/>
          </p:cNvSpPr>
          <p:nvPr/>
        </p:nvSpPr>
        <p:spPr bwMode="auto">
          <a:xfrm>
            <a:off x="468313" y="1268413"/>
            <a:ext cx="8362950" cy="5256212"/>
          </a:xfrm>
          <a:prstGeom prst="rect">
            <a:avLst/>
          </a:prstGeom>
          <a:noFill/>
          <a:ln w="9525">
            <a:noFill/>
            <a:miter lim="800000"/>
            <a:headEnd/>
            <a:tailEnd/>
          </a:ln>
        </p:spPr>
        <p:txBody>
          <a:bodyPr/>
          <a:lstStyle/>
          <a:p>
            <a:pPr marL="457200" indent="-457200">
              <a:lnSpc>
                <a:spcPct val="150000"/>
              </a:lnSpc>
              <a:spcBef>
                <a:spcPct val="20000"/>
              </a:spcBef>
              <a:buClr>
                <a:schemeClr val="accent2"/>
              </a:buClr>
              <a:buFont typeface="Wingdings" pitchFamily="2" charset="2"/>
              <a:buNone/>
              <a:defRPr/>
            </a:pPr>
            <a:r>
              <a:rPr lang="zh-CN" altLang="en-US" sz="4000" b="1" dirty="0">
                <a:effectLst>
                  <a:outerShdw blurRad="38100" dist="38100" dir="2700000" algn="tl">
                    <a:srgbClr val="000000">
                      <a:alpha val="43137"/>
                    </a:srgbClr>
                  </a:outerShdw>
                </a:effectLst>
                <a:latin typeface="楷体" pitchFamily="49" charset="-122"/>
                <a:ea typeface="楷体" pitchFamily="49" charset="-122"/>
              </a:rPr>
              <a:t>问题与讨论 </a:t>
            </a:r>
            <a:r>
              <a:rPr lang="en-US" altLang="zh-CN" sz="4000" b="1" dirty="0">
                <a:effectLst>
                  <a:outerShdw blurRad="38100" dist="38100" dir="2700000" algn="tl">
                    <a:srgbClr val="000000">
                      <a:alpha val="43137"/>
                    </a:srgbClr>
                  </a:outerShdw>
                </a:effectLst>
                <a:latin typeface="楷体" pitchFamily="49" charset="-122"/>
                <a:ea typeface="楷体" pitchFamily="49" charset="-122"/>
              </a:rPr>
              <a:t>……</a:t>
            </a:r>
            <a:endParaRPr lang="zh-CN" altLang="en-US" sz="4000" b="1" dirty="0">
              <a:effectLst>
                <a:outerShdw blurRad="38100" dist="38100" dir="2700000" algn="tl">
                  <a:srgbClr val="000000">
                    <a:alpha val="43137"/>
                  </a:srgbClr>
                </a:outerShdw>
              </a:effectLst>
              <a:latin typeface="楷体" pitchFamily="49" charset="-122"/>
              <a:ea typeface="楷体" pitchFamily="49" charset="-122"/>
            </a:endParaRPr>
          </a:p>
        </p:txBody>
      </p:sp>
      <p:pic>
        <p:nvPicPr>
          <p:cNvPr id="116740" name="Picture 5" descr="questions">
            <a:extLst>
              <a:ext uri="{FF2B5EF4-FFF2-40B4-BE49-F238E27FC236}">
                <a16:creationId xmlns:a16="http://schemas.microsoft.com/office/drawing/2014/main" id="{2A709232-F977-4584-A7A6-9646D0D0C5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2438" y="2349500"/>
            <a:ext cx="3078162" cy="387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1" name="灯片编号占位符 1">
            <a:extLst>
              <a:ext uri="{FF2B5EF4-FFF2-40B4-BE49-F238E27FC236}">
                <a16:creationId xmlns:a16="http://schemas.microsoft.com/office/drawing/2014/main" id="{691E2538-8DC6-43BB-9140-3A254AD18D06}"/>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4"/>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5"/>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FontTx/>
              <a:buNone/>
            </a:pPr>
            <a:fld id="{BDF48E96-4C03-4E37-8A1B-48219D04F36F}" type="slidenum">
              <a:rPr lang="zh-CN" altLang="en-US" sz="1600" b="0">
                <a:latin typeface="微软雅黑" panose="020B0503020204020204" pitchFamily="34" charset="-122"/>
                <a:ea typeface="微软雅黑" panose="020B0503020204020204" pitchFamily="34" charset="-122"/>
              </a:rPr>
              <a:pPr>
                <a:lnSpc>
                  <a:spcPct val="100000"/>
                </a:lnSpc>
                <a:buFontTx/>
                <a:buNone/>
              </a:pPr>
              <a:t>60</a:t>
            </a:fld>
            <a:endParaRPr lang="en-US" altLang="zh-CN" sz="1600" b="0">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标题 2">
            <a:extLst>
              <a:ext uri="{FF2B5EF4-FFF2-40B4-BE49-F238E27FC236}">
                <a16:creationId xmlns:a16="http://schemas.microsoft.com/office/drawing/2014/main" id="{A7FE38F3-2F5E-4A42-83B3-9CA5387A6444}"/>
              </a:ext>
            </a:extLst>
          </p:cNvPr>
          <p:cNvSpPr>
            <a:spLocks noGrp="1" noChangeArrowheads="1"/>
          </p:cNvSpPr>
          <p:nvPr>
            <p:ph type="title"/>
          </p:nvPr>
        </p:nvSpPr>
        <p:spPr/>
        <p:txBody>
          <a:bodyPr/>
          <a:lstStyle/>
          <a:p>
            <a:r>
              <a:rPr lang="zh-CN" altLang="en-US" sz="3600" b="0"/>
              <a:t>何为项目</a:t>
            </a:r>
            <a:r>
              <a:rPr lang="en-US" altLang="zh-CN" sz="3600" b="0"/>
              <a:t>(Project)?</a:t>
            </a:r>
            <a:endParaRPr lang="zh-CN" altLang="en-US" sz="3600" b="0"/>
          </a:p>
        </p:txBody>
      </p:sp>
      <p:sp>
        <p:nvSpPr>
          <p:cNvPr id="40963" name="内容占位符 1">
            <a:extLst>
              <a:ext uri="{FF2B5EF4-FFF2-40B4-BE49-F238E27FC236}">
                <a16:creationId xmlns:a16="http://schemas.microsoft.com/office/drawing/2014/main" id="{58644DFE-2B71-4607-ABDA-14E415B204FC}"/>
              </a:ext>
            </a:extLst>
          </p:cNvPr>
          <p:cNvSpPr>
            <a:spLocks noGrp="1" noChangeArrowheads="1"/>
          </p:cNvSpPr>
          <p:nvPr>
            <p:ph idx="1"/>
          </p:nvPr>
        </p:nvSpPr>
        <p:spPr/>
        <p:txBody>
          <a:bodyPr/>
          <a:lstStyle/>
          <a:p>
            <a:r>
              <a:rPr lang="zh-CN" altLang="en-US" sz="2800" b="0"/>
              <a:t>项目是指为创建一个唯一的产品或者提供唯一的服务而进行的努力</a:t>
            </a:r>
            <a:endParaRPr lang="en-US" altLang="zh-CN" sz="2800" b="0"/>
          </a:p>
          <a:p>
            <a:r>
              <a:rPr lang="zh-CN" altLang="en-US" sz="2800" b="0"/>
              <a:t>项目示例</a:t>
            </a:r>
            <a:endParaRPr lang="en-US" altLang="zh-CN" sz="2800" b="0"/>
          </a:p>
          <a:p>
            <a:pPr lvl="1"/>
            <a:r>
              <a:rPr lang="zh-CN" altLang="en-US" sz="2400" b="0">
                <a:latin typeface="楷体_GB2312"/>
                <a:ea typeface="楷体_GB2312"/>
              </a:rPr>
              <a:t>“阿波罗登月”项目</a:t>
            </a:r>
            <a:endParaRPr lang="en-US" altLang="zh-CN" sz="2400" b="0">
              <a:latin typeface="楷体_GB2312"/>
              <a:ea typeface="楷体_GB2312"/>
            </a:endParaRPr>
          </a:p>
          <a:p>
            <a:pPr lvl="1"/>
            <a:r>
              <a:rPr lang="zh-CN" altLang="en-US" sz="2400" b="0">
                <a:latin typeface="楷体_GB2312"/>
                <a:ea typeface="楷体_GB2312"/>
              </a:rPr>
              <a:t>“</a:t>
            </a:r>
            <a:r>
              <a:rPr lang="en-US" altLang="zh-CN" sz="2400" b="0">
                <a:latin typeface="楷体_GB2312"/>
                <a:ea typeface="楷体_GB2312"/>
              </a:rPr>
              <a:t>Windows 7</a:t>
            </a:r>
            <a:r>
              <a:rPr lang="zh-CN" altLang="en-US" sz="2400" b="0">
                <a:latin typeface="楷体_GB2312"/>
                <a:ea typeface="楷体_GB2312"/>
              </a:rPr>
              <a:t>”项目</a:t>
            </a:r>
            <a:endParaRPr lang="en-US" altLang="zh-CN" sz="2400" b="0">
              <a:latin typeface="楷体_GB2312"/>
              <a:ea typeface="楷体_GB2312"/>
            </a:endParaRPr>
          </a:p>
          <a:p>
            <a:pPr lvl="1"/>
            <a:r>
              <a:rPr lang="zh-CN" altLang="en-US" sz="2400" b="0">
                <a:latin typeface="楷体_GB2312"/>
                <a:ea typeface="楷体_GB2312"/>
              </a:rPr>
              <a:t>“载人飞船”项目</a:t>
            </a:r>
            <a:endParaRPr lang="en-US" altLang="zh-CN" sz="2400" b="0">
              <a:latin typeface="楷体_GB2312"/>
              <a:ea typeface="楷体_GB2312"/>
            </a:endParaRPr>
          </a:p>
          <a:p>
            <a:pPr lvl="1"/>
            <a:r>
              <a:rPr lang="zh-CN" altLang="en-US" sz="2400" b="0">
                <a:latin typeface="楷体_GB2312"/>
                <a:ea typeface="楷体_GB2312"/>
              </a:rPr>
              <a:t>“国防科技大学图书馆信息系统”项目</a:t>
            </a:r>
            <a:endParaRPr lang="en-US" altLang="zh-CN" sz="2400" b="0">
              <a:latin typeface="楷体_GB2312"/>
              <a:ea typeface="楷体_GB231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标题 2">
            <a:extLst>
              <a:ext uri="{FF2B5EF4-FFF2-40B4-BE49-F238E27FC236}">
                <a16:creationId xmlns:a16="http://schemas.microsoft.com/office/drawing/2014/main" id="{B3EBDF5A-71FF-4873-A530-779D109DC46E}"/>
              </a:ext>
            </a:extLst>
          </p:cNvPr>
          <p:cNvSpPr>
            <a:spLocks noGrp="1" noChangeArrowheads="1"/>
          </p:cNvSpPr>
          <p:nvPr>
            <p:ph type="title"/>
          </p:nvPr>
        </p:nvSpPr>
        <p:spPr/>
        <p:txBody>
          <a:bodyPr/>
          <a:lstStyle/>
          <a:p>
            <a:r>
              <a:rPr lang="zh-CN" altLang="en-US" sz="3600" b="0"/>
              <a:t>项目特点</a:t>
            </a:r>
          </a:p>
        </p:txBody>
      </p:sp>
      <p:sp>
        <p:nvSpPr>
          <p:cNvPr id="41987" name="内容占位符 1">
            <a:extLst>
              <a:ext uri="{FF2B5EF4-FFF2-40B4-BE49-F238E27FC236}">
                <a16:creationId xmlns:a16="http://schemas.microsoft.com/office/drawing/2014/main" id="{6E3D342D-67A3-44E7-AEF2-AAF4A0D80002}"/>
              </a:ext>
            </a:extLst>
          </p:cNvPr>
          <p:cNvSpPr>
            <a:spLocks noGrp="1" noChangeArrowheads="1"/>
          </p:cNvSpPr>
          <p:nvPr>
            <p:ph idx="1"/>
          </p:nvPr>
        </p:nvSpPr>
        <p:spPr/>
        <p:txBody>
          <a:bodyPr/>
          <a:lstStyle/>
          <a:p>
            <a:r>
              <a:rPr lang="zh-CN" altLang="en-US" sz="2800" b="0"/>
              <a:t>目标性</a:t>
            </a:r>
            <a:r>
              <a:rPr lang="en-US" altLang="zh-CN" sz="2800" b="0"/>
              <a:t>: </a:t>
            </a:r>
            <a:r>
              <a:rPr lang="zh-CN" altLang="en-US" sz="2800" b="0"/>
              <a:t>获得预期的结果</a:t>
            </a:r>
            <a:endParaRPr lang="en-US" altLang="zh-CN" sz="2800" b="0"/>
          </a:p>
          <a:p>
            <a:r>
              <a:rPr lang="zh-CN" altLang="en-US" sz="2800" b="0"/>
              <a:t>周期性</a:t>
            </a:r>
            <a:r>
              <a:rPr lang="en-US" altLang="zh-CN" sz="2800" b="0"/>
              <a:t>: </a:t>
            </a:r>
            <a:r>
              <a:rPr lang="zh-CN" altLang="en-US" sz="2800" b="0"/>
              <a:t>在限定时间完成</a:t>
            </a:r>
            <a:endParaRPr lang="en-US" altLang="zh-CN" sz="2800" b="0"/>
          </a:p>
          <a:p>
            <a:r>
              <a:rPr lang="zh-CN" altLang="en-US" sz="2800" b="0"/>
              <a:t>约束性</a:t>
            </a:r>
            <a:r>
              <a:rPr lang="en-US" altLang="zh-CN" sz="2800" b="0"/>
              <a:t>: </a:t>
            </a:r>
            <a:r>
              <a:rPr lang="zh-CN" altLang="en-US" sz="2800" b="0"/>
              <a:t>有限资源如人员、成本、工具等</a:t>
            </a:r>
            <a:endParaRPr lang="en-US" altLang="zh-CN" sz="2800" b="0"/>
          </a:p>
          <a:p>
            <a:r>
              <a:rPr lang="zh-CN" altLang="en-US" sz="2800" b="0"/>
              <a:t>不确定性</a:t>
            </a:r>
            <a:r>
              <a:rPr lang="en-US" altLang="zh-CN" sz="2800" b="0"/>
              <a:t>: </a:t>
            </a:r>
            <a:r>
              <a:rPr lang="zh-CN" altLang="en-US" sz="2800" b="0"/>
              <a:t>项目的实施及其结果不确定</a:t>
            </a:r>
            <a:endParaRPr lang="en-US" altLang="zh-CN" sz="2800" b="0"/>
          </a:p>
          <a:p>
            <a:endParaRPr lang="zh-CN" altLang="en-US" sz="2800" b="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标题 4">
            <a:extLst>
              <a:ext uri="{FF2B5EF4-FFF2-40B4-BE49-F238E27FC236}">
                <a16:creationId xmlns:a16="http://schemas.microsoft.com/office/drawing/2014/main" id="{DBCEFC95-B53C-4432-AFB0-2D612BCBE4A1}"/>
              </a:ext>
            </a:extLst>
          </p:cNvPr>
          <p:cNvSpPr>
            <a:spLocks noGrp="1" noChangeArrowheads="1"/>
          </p:cNvSpPr>
          <p:nvPr>
            <p:ph type="title"/>
          </p:nvPr>
        </p:nvSpPr>
        <p:spPr/>
        <p:txBody>
          <a:bodyPr/>
          <a:lstStyle/>
          <a:p>
            <a:r>
              <a:rPr lang="zh-CN" altLang="en-US" sz="3600" b="0"/>
              <a:t>项目成功的制约因素</a:t>
            </a:r>
          </a:p>
        </p:txBody>
      </p:sp>
      <p:sp>
        <p:nvSpPr>
          <p:cNvPr id="43011" name="灯片编号占位符 3">
            <a:extLst>
              <a:ext uri="{FF2B5EF4-FFF2-40B4-BE49-F238E27FC236}">
                <a16:creationId xmlns:a16="http://schemas.microsoft.com/office/drawing/2014/main" id="{E8B254C1-9DD0-477B-8310-967416480F0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2"/>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3"/>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4"/>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spcBef>
                <a:spcPct val="0"/>
              </a:spcBef>
              <a:buClrTx/>
              <a:buFontTx/>
              <a:buNone/>
            </a:pPr>
            <a:fld id="{0746423A-0C31-490E-BED2-DC8AF5EADC27}" type="slidenum">
              <a:rPr kumimoji="0" lang="zh-CN" altLang="en-US" sz="1400" b="0">
                <a:latin typeface="Times New Roman" panose="02020603050405020304" pitchFamily="18" charset="0"/>
                <a:ea typeface="宋体" panose="02010600030101010101" pitchFamily="2" charset="-122"/>
              </a:rPr>
              <a:pPr>
                <a:lnSpc>
                  <a:spcPct val="100000"/>
                </a:lnSpc>
                <a:spcBef>
                  <a:spcPct val="0"/>
                </a:spcBef>
                <a:buClrTx/>
                <a:buFontTx/>
                <a:buNone/>
              </a:pPr>
              <a:t>9</a:t>
            </a:fld>
            <a:endParaRPr kumimoji="0" lang="en-US" altLang="zh-CN" sz="1400" b="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D8838806-E569-4B3B-A931-403AD11EEEC7}"/>
              </a:ext>
            </a:extLst>
          </p:cNvPr>
          <p:cNvSpPr/>
          <p:nvPr/>
        </p:nvSpPr>
        <p:spPr>
          <a:xfrm>
            <a:off x="900113" y="2081213"/>
            <a:ext cx="2735262" cy="863600"/>
          </a:xfrm>
          <a:prstGeom prst="ellipse">
            <a:avLst/>
          </a:prstGeom>
        </p:spPr>
        <p:style>
          <a:lnRef idx="1">
            <a:schemeClr val="accent2"/>
          </a:lnRef>
          <a:fillRef idx="3">
            <a:schemeClr val="accent2"/>
          </a:fillRef>
          <a:effectRef idx="2">
            <a:schemeClr val="accent2"/>
          </a:effectRef>
          <a:fontRef idx="minor">
            <a:schemeClr val="lt1"/>
          </a:fontRef>
        </p:style>
        <p:txBody>
          <a:bodyPr anchor="ctr"/>
          <a:lstStyle/>
          <a:p>
            <a:pPr algn="ctr">
              <a:spcBef>
                <a:spcPct val="20000"/>
              </a:spcBef>
              <a:buClr>
                <a:schemeClr val="accent2"/>
              </a:buClr>
              <a:defRPr/>
            </a:pPr>
            <a:r>
              <a:rPr lang="zh-CN" altLang="en-US" b="1"/>
              <a:t>项目范围</a:t>
            </a:r>
          </a:p>
        </p:txBody>
      </p:sp>
      <p:sp>
        <p:nvSpPr>
          <p:cNvPr id="7" name="椭圆 6">
            <a:extLst>
              <a:ext uri="{FF2B5EF4-FFF2-40B4-BE49-F238E27FC236}">
                <a16:creationId xmlns:a16="http://schemas.microsoft.com/office/drawing/2014/main" id="{09931BD6-3B12-4852-BCBD-D079CA4507CC}"/>
              </a:ext>
            </a:extLst>
          </p:cNvPr>
          <p:cNvSpPr/>
          <p:nvPr/>
        </p:nvSpPr>
        <p:spPr>
          <a:xfrm>
            <a:off x="900113" y="4457700"/>
            <a:ext cx="2735262" cy="863600"/>
          </a:xfrm>
          <a:prstGeom prst="ellipse">
            <a:avLst/>
          </a:prstGeom>
        </p:spPr>
        <p:style>
          <a:lnRef idx="1">
            <a:schemeClr val="accent2"/>
          </a:lnRef>
          <a:fillRef idx="3">
            <a:schemeClr val="accent2"/>
          </a:fillRef>
          <a:effectRef idx="2">
            <a:schemeClr val="accent2"/>
          </a:effectRef>
          <a:fontRef idx="minor">
            <a:schemeClr val="lt1"/>
          </a:fontRef>
        </p:style>
        <p:txBody>
          <a:bodyPr anchor="ctr"/>
          <a:lstStyle/>
          <a:p>
            <a:pPr algn="ctr">
              <a:spcBef>
                <a:spcPct val="20000"/>
              </a:spcBef>
              <a:buClr>
                <a:schemeClr val="accent2"/>
              </a:buClr>
              <a:defRPr/>
            </a:pPr>
            <a:r>
              <a:rPr lang="zh-CN" altLang="en-US" b="1"/>
              <a:t>进度计划</a:t>
            </a:r>
          </a:p>
        </p:txBody>
      </p:sp>
      <p:sp>
        <p:nvSpPr>
          <p:cNvPr id="8" name="椭圆 7">
            <a:extLst>
              <a:ext uri="{FF2B5EF4-FFF2-40B4-BE49-F238E27FC236}">
                <a16:creationId xmlns:a16="http://schemas.microsoft.com/office/drawing/2014/main" id="{37DA4621-5110-46F3-8410-F685FC54067D}"/>
              </a:ext>
            </a:extLst>
          </p:cNvPr>
          <p:cNvSpPr/>
          <p:nvPr/>
        </p:nvSpPr>
        <p:spPr>
          <a:xfrm>
            <a:off x="5148263" y="4437063"/>
            <a:ext cx="2736850" cy="863600"/>
          </a:xfrm>
          <a:prstGeom prst="ellipse">
            <a:avLst/>
          </a:prstGeom>
        </p:spPr>
        <p:style>
          <a:lnRef idx="1">
            <a:schemeClr val="accent2"/>
          </a:lnRef>
          <a:fillRef idx="3">
            <a:schemeClr val="accent2"/>
          </a:fillRef>
          <a:effectRef idx="2">
            <a:schemeClr val="accent2"/>
          </a:effectRef>
          <a:fontRef idx="minor">
            <a:schemeClr val="lt1"/>
          </a:fontRef>
        </p:style>
        <p:txBody>
          <a:bodyPr anchor="ctr"/>
          <a:lstStyle/>
          <a:p>
            <a:pPr algn="ctr">
              <a:spcBef>
                <a:spcPct val="20000"/>
              </a:spcBef>
              <a:buClr>
                <a:schemeClr val="accent2"/>
              </a:buClr>
              <a:defRPr/>
            </a:pPr>
            <a:r>
              <a:rPr lang="zh-CN" altLang="en-US" b="1"/>
              <a:t>客户满意度</a:t>
            </a:r>
          </a:p>
        </p:txBody>
      </p:sp>
      <p:sp>
        <p:nvSpPr>
          <p:cNvPr id="9" name="椭圆 8">
            <a:extLst>
              <a:ext uri="{FF2B5EF4-FFF2-40B4-BE49-F238E27FC236}">
                <a16:creationId xmlns:a16="http://schemas.microsoft.com/office/drawing/2014/main" id="{FF115F55-985B-43FB-BC49-28C8B71849D9}"/>
              </a:ext>
            </a:extLst>
          </p:cNvPr>
          <p:cNvSpPr/>
          <p:nvPr/>
        </p:nvSpPr>
        <p:spPr>
          <a:xfrm>
            <a:off x="5076825" y="2060575"/>
            <a:ext cx="2735263" cy="863600"/>
          </a:xfrm>
          <a:prstGeom prst="ellipse">
            <a:avLst/>
          </a:prstGeom>
        </p:spPr>
        <p:style>
          <a:lnRef idx="1">
            <a:schemeClr val="accent2"/>
          </a:lnRef>
          <a:fillRef idx="3">
            <a:schemeClr val="accent2"/>
          </a:fillRef>
          <a:effectRef idx="2">
            <a:schemeClr val="accent2"/>
          </a:effectRef>
          <a:fontRef idx="minor">
            <a:schemeClr val="lt1"/>
          </a:fontRef>
        </p:style>
        <p:txBody>
          <a:bodyPr anchor="ctr"/>
          <a:lstStyle/>
          <a:p>
            <a:pPr algn="ctr">
              <a:spcBef>
                <a:spcPct val="20000"/>
              </a:spcBef>
              <a:buClr>
                <a:schemeClr val="accent2"/>
              </a:buClr>
              <a:defRPr/>
            </a:pPr>
            <a:r>
              <a:rPr lang="zh-CN" altLang="en-US" b="1"/>
              <a:t>开发成本</a:t>
            </a:r>
          </a:p>
        </p:txBody>
      </p:sp>
      <p:cxnSp>
        <p:nvCxnSpPr>
          <p:cNvPr id="20" name="直接连接符 19">
            <a:extLst>
              <a:ext uri="{FF2B5EF4-FFF2-40B4-BE49-F238E27FC236}">
                <a16:creationId xmlns:a16="http://schemas.microsoft.com/office/drawing/2014/main" id="{E6807FBB-EA58-47A4-B8E9-F4BD79B5739A}"/>
              </a:ext>
            </a:extLst>
          </p:cNvPr>
          <p:cNvCxnSpPr>
            <a:stCxn id="6" idx="4"/>
            <a:endCxn id="7" idx="0"/>
          </p:cNvCxnSpPr>
          <p:nvPr/>
        </p:nvCxnSpPr>
        <p:spPr>
          <a:xfrm>
            <a:off x="2268538" y="2944813"/>
            <a:ext cx="0" cy="1512887"/>
          </a:xfrm>
          <a:prstGeom prst="line">
            <a:avLst/>
          </a:prstGeom>
          <a:ln w="38100">
            <a:tailEnd type="none"/>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A66EBA16-E259-4016-B5C7-44375588BDBA}"/>
              </a:ext>
            </a:extLst>
          </p:cNvPr>
          <p:cNvCxnSpPr>
            <a:stCxn id="6" idx="4"/>
            <a:endCxn id="8" idx="0"/>
          </p:cNvCxnSpPr>
          <p:nvPr/>
        </p:nvCxnSpPr>
        <p:spPr>
          <a:xfrm>
            <a:off x="2268538" y="2944813"/>
            <a:ext cx="4248150" cy="1492250"/>
          </a:xfrm>
          <a:prstGeom prst="line">
            <a:avLst/>
          </a:prstGeom>
          <a:ln w="38100">
            <a:tailEnd type="none"/>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47415E9-3CF0-4846-8BBD-83E3CA0F358F}"/>
              </a:ext>
            </a:extLst>
          </p:cNvPr>
          <p:cNvCxnSpPr>
            <a:stCxn id="9" idx="4"/>
            <a:endCxn id="8" idx="0"/>
          </p:cNvCxnSpPr>
          <p:nvPr/>
        </p:nvCxnSpPr>
        <p:spPr>
          <a:xfrm>
            <a:off x="6443663" y="2924175"/>
            <a:ext cx="73025" cy="1512888"/>
          </a:xfrm>
          <a:prstGeom prst="line">
            <a:avLst/>
          </a:prstGeom>
          <a:ln w="38100">
            <a:tailEnd type="none"/>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30D6A45A-8584-441A-8FB5-36E0F73402ED}"/>
              </a:ext>
            </a:extLst>
          </p:cNvPr>
          <p:cNvCxnSpPr>
            <a:stCxn id="7" idx="0"/>
            <a:endCxn id="9" idx="4"/>
          </p:cNvCxnSpPr>
          <p:nvPr/>
        </p:nvCxnSpPr>
        <p:spPr>
          <a:xfrm flipV="1">
            <a:off x="2268538" y="2924175"/>
            <a:ext cx="4175125" cy="1533525"/>
          </a:xfrm>
          <a:prstGeom prst="line">
            <a:avLst/>
          </a:prstGeom>
          <a:ln w="38100">
            <a:tailEnd type="none"/>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CC8A32BD-4E90-439B-AD02-FD521DD2A4B4}"/>
              </a:ext>
            </a:extLst>
          </p:cNvPr>
          <p:cNvCxnSpPr>
            <a:stCxn id="7" idx="6"/>
            <a:endCxn id="8" idx="2"/>
          </p:cNvCxnSpPr>
          <p:nvPr/>
        </p:nvCxnSpPr>
        <p:spPr>
          <a:xfrm flipV="1">
            <a:off x="3635375" y="4868863"/>
            <a:ext cx="1512888" cy="20637"/>
          </a:xfrm>
          <a:prstGeom prst="line">
            <a:avLst/>
          </a:prstGeom>
          <a:ln w="38100">
            <a:tailEnd type="none"/>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A9637695-A7EC-4D37-BA81-ED1A3154325B}"/>
              </a:ext>
            </a:extLst>
          </p:cNvPr>
          <p:cNvCxnSpPr>
            <a:stCxn id="6" idx="6"/>
            <a:endCxn id="9" idx="2"/>
          </p:cNvCxnSpPr>
          <p:nvPr/>
        </p:nvCxnSpPr>
        <p:spPr>
          <a:xfrm flipV="1">
            <a:off x="3635375" y="2492375"/>
            <a:ext cx="1441450" cy="20638"/>
          </a:xfrm>
          <a:prstGeom prst="line">
            <a:avLst/>
          </a:prstGeom>
          <a:ln w="38100">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CMG Cursus">
  <a:themeElements>
    <a:clrScheme name="">
      <a:dk1>
        <a:srgbClr val="000066"/>
      </a:dk1>
      <a:lt1>
        <a:srgbClr val="FFFFFF"/>
      </a:lt1>
      <a:dk2>
        <a:srgbClr val="0000FF"/>
      </a:dk2>
      <a:lt2>
        <a:srgbClr val="8791A5"/>
      </a:lt2>
      <a:accent1>
        <a:srgbClr val="C0C0C0"/>
      </a:accent1>
      <a:accent2>
        <a:srgbClr val="3333CC"/>
      </a:accent2>
      <a:accent3>
        <a:srgbClr val="FFFFFF"/>
      </a:accent3>
      <a:accent4>
        <a:srgbClr val="000056"/>
      </a:accent4>
      <a:accent5>
        <a:srgbClr val="DCDCDC"/>
      </a:accent5>
      <a:accent6>
        <a:srgbClr val="2D2DB9"/>
      </a:accent6>
      <a:hlink>
        <a:srgbClr val="FF00FF"/>
      </a:hlink>
      <a:folHlink>
        <a:srgbClr val="9933FF"/>
      </a:folHlink>
    </a:clrScheme>
    <a:fontScheme name="CMG Cursus.pot">
      <a:majorFont>
        <a:latin typeface="隶书"/>
        <a:ea typeface="隶书"/>
        <a:cs typeface=""/>
      </a:majorFont>
      <a:minorFont>
        <a:latin typeface="幼圆"/>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chemeClr val="accent2"/>
          </a:buClr>
          <a:buSzTx/>
          <a:buFontTx/>
          <a:buChar char="•"/>
          <a:tabLst/>
          <a:defRPr kumimoji="1"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chemeClr val="accent2"/>
          </a:buClr>
          <a:buSzTx/>
          <a:buFontTx/>
          <a:buChar char="•"/>
          <a:tabLst/>
          <a:defRPr kumimoji="1"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CMG Cursus.po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MG Cursus.po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MG Cursus.po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MG Cursus.po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MG Cursus.po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MG Cursus.po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MG Cursus.po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MG Cursus.pot 8">
        <a:dk1>
          <a:srgbClr val="000066"/>
        </a:dk1>
        <a:lt1>
          <a:srgbClr val="FFFFFF"/>
        </a:lt1>
        <a:dk2>
          <a:srgbClr val="0000FF"/>
        </a:dk2>
        <a:lt2>
          <a:srgbClr val="000000"/>
        </a:lt2>
        <a:accent1>
          <a:srgbClr val="FFFFFF"/>
        </a:accent1>
        <a:accent2>
          <a:srgbClr val="3333CC"/>
        </a:accent2>
        <a:accent3>
          <a:srgbClr val="FFFFFF"/>
        </a:accent3>
        <a:accent4>
          <a:srgbClr val="000056"/>
        </a:accent4>
        <a:accent5>
          <a:srgbClr val="FFFFFF"/>
        </a:accent5>
        <a:accent6>
          <a:srgbClr val="2D2D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CMG Cursus">
  <a:themeElements>
    <a:clrScheme name="">
      <a:dk1>
        <a:srgbClr val="000066"/>
      </a:dk1>
      <a:lt1>
        <a:srgbClr val="FFFFFF"/>
      </a:lt1>
      <a:dk2>
        <a:srgbClr val="0000FF"/>
      </a:dk2>
      <a:lt2>
        <a:srgbClr val="8791A5"/>
      </a:lt2>
      <a:accent1>
        <a:srgbClr val="C0C0C0"/>
      </a:accent1>
      <a:accent2>
        <a:srgbClr val="3333CC"/>
      </a:accent2>
      <a:accent3>
        <a:srgbClr val="FFFFFF"/>
      </a:accent3>
      <a:accent4>
        <a:srgbClr val="000056"/>
      </a:accent4>
      <a:accent5>
        <a:srgbClr val="DCDCDC"/>
      </a:accent5>
      <a:accent6>
        <a:srgbClr val="2D2DB9"/>
      </a:accent6>
      <a:hlink>
        <a:srgbClr val="FF00FF"/>
      </a:hlink>
      <a:folHlink>
        <a:srgbClr val="9933FF"/>
      </a:folHlink>
    </a:clrScheme>
    <a:fontScheme name="CMG Cursus.pot">
      <a:majorFont>
        <a:latin typeface="隶书"/>
        <a:ea typeface="隶书"/>
        <a:cs typeface=""/>
      </a:majorFont>
      <a:minorFont>
        <a:latin typeface="幼圆"/>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chemeClr val="accent2"/>
          </a:buClr>
          <a:buSzTx/>
          <a:buFontTx/>
          <a:buChar char="•"/>
          <a:tabLst/>
          <a:defRPr kumimoji="1"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chemeClr val="accent2"/>
          </a:buClr>
          <a:buSzTx/>
          <a:buFontTx/>
          <a:buChar char="•"/>
          <a:tabLst/>
          <a:defRPr kumimoji="1"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CMG Cursus.po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MG Cursus.po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MG Cursus.po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MG Cursus.po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MG Cursus.po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MG Cursus.po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MG Cursus.po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MG Cursus.pot 8">
        <a:dk1>
          <a:srgbClr val="000066"/>
        </a:dk1>
        <a:lt1>
          <a:srgbClr val="FFFFFF"/>
        </a:lt1>
        <a:dk2>
          <a:srgbClr val="0000FF"/>
        </a:dk2>
        <a:lt2>
          <a:srgbClr val="000000"/>
        </a:lt2>
        <a:accent1>
          <a:srgbClr val="FFFFFF"/>
        </a:accent1>
        <a:accent2>
          <a:srgbClr val="3333CC"/>
        </a:accent2>
        <a:accent3>
          <a:srgbClr val="FFFFFF"/>
        </a:accent3>
        <a:accent4>
          <a:srgbClr val="000056"/>
        </a:accent4>
        <a:accent5>
          <a:srgbClr val="FFFFFF"/>
        </a:accent5>
        <a:accent6>
          <a:srgbClr val="2D2D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D:\office97\Templates\CMG Cursus.pot</Template>
  <TotalTime>155752</TotalTime>
  <Words>2122</Words>
  <Application>Microsoft Office PowerPoint</Application>
  <PresentationFormat>全屏显示(4:3)</PresentationFormat>
  <Paragraphs>386</Paragraphs>
  <Slides>60</Slides>
  <Notes>27</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4</vt:i4>
      </vt:variant>
      <vt:variant>
        <vt:lpstr>幻灯片标题</vt:lpstr>
      </vt:variant>
      <vt:variant>
        <vt:i4>60</vt:i4>
      </vt:variant>
    </vt:vector>
  </HeadingPairs>
  <TitlesOfParts>
    <vt:vector size="77" baseType="lpstr">
      <vt:lpstr>Tahoma</vt:lpstr>
      <vt:lpstr>宋体</vt:lpstr>
      <vt:lpstr>Arial</vt:lpstr>
      <vt:lpstr>隶书</vt:lpstr>
      <vt:lpstr>幼圆</vt:lpstr>
      <vt:lpstr>Wingdings</vt:lpstr>
      <vt:lpstr>楷体_GB2312</vt:lpstr>
      <vt:lpstr>Times New Roman</vt:lpstr>
      <vt:lpstr>微软雅黑</vt:lpstr>
      <vt:lpstr>黑体</vt:lpstr>
      <vt:lpstr>楷体</vt:lpstr>
      <vt:lpstr>CMG Cursus</vt:lpstr>
      <vt:lpstr>3_CMG Cursus</vt:lpstr>
      <vt:lpstr>位图图像</vt:lpstr>
      <vt:lpstr>Picture</vt:lpstr>
      <vt:lpstr>图片</vt:lpstr>
      <vt:lpstr>Document</vt:lpstr>
      <vt:lpstr> 软件工程 软件项目管理 </vt:lpstr>
      <vt:lpstr>讲授内容</vt:lpstr>
      <vt:lpstr>项目案例(1/3)</vt:lpstr>
      <vt:lpstr>项目案例(2/3)</vt:lpstr>
      <vt:lpstr>项目案例(3/3)</vt:lpstr>
      <vt:lpstr>讲授内容</vt:lpstr>
      <vt:lpstr>何为项目(Project)?</vt:lpstr>
      <vt:lpstr>项目特点</vt:lpstr>
      <vt:lpstr>项目成功的制约因素</vt:lpstr>
      <vt:lpstr>软件项目的特点</vt:lpstr>
      <vt:lpstr>软件项目示例</vt:lpstr>
      <vt:lpstr>讲授内容</vt:lpstr>
      <vt:lpstr>软件项目的任务</vt:lpstr>
      <vt:lpstr>软件项目实施的方法</vt:lpstr>
      <vt:lpstr>软件项目所涉及的对象</vt:lpstr>
      <vt:lpstr>管理在项目工程化中的重要性</vt:lpstr>
      <vt:lpstr>讲授内容</vt:lpstr>
      <vt:lpstr>什么是软件项目管理?</vt:lpstr>
      <vt:lpstr>软件项目管理的对象</vt:lpstr>
      <vt:lpstr> 软件项目管理的内容</vt:lpstr>
      <vt:lpstr>人员管理</vt:lpstr>
      <vt:lpstr>软件开发团队</vt:lpstr>
      <vt:lpstr>团队组织形式</vt:lpstr>
      <vt:lpstr>软件开发团队示例-MCS项目</vt:lpstr>
      <vt:lpstr>纪律和激励机制</vt:lpstr>
      <vt:lpstr>纪律和激励机制示例-MCS项目</vt:lpstr>
      <vt:lpstr>过程管理</vt:lpstr>
      <vt:lpstr>软件过程定义</vt:lpstr>
      <vt:lpstr>软件过程定义示例-MCS项目</vt:lpstr>
      <vt:lpstr>软件度量</vt:lpstr>
      <vt:lpstr>软件度量示例-MCS项目</vt:lpstr>
      <vt:lpstr>软件项目计划</vt:lpstr>
      <vt:lpstr>项目计划示例-MCS项目</vt:lpstr>
      <vt:lpstr>软件项目跟踪</vt:lpstr>
      <vt:lpstr>软件项目跟踪示例-MCS项目</vt:lpstr>
      <vt:lpstr>风险管理</vt:lpstr>
      <vt:lpstr>风险管理示例-MCS项目</vt:lpstr>
      <vt:lpstr>产品管理</vt:lpstr>
      <vt:lpstr>软件需求管理 </vt:lpstr>
      <vt:lpstr>需求管理示例-MCS项目</vt:lpstr>
      <vt:lpstr>软件质量保证 </vt:lpstr>
      <vt:lpstr>质量保证示例-MCS项目</vt:lpstr>
      <vt:lpstr>软件配置管理 </vt:lpstr>
      <vt:lpstr>软件配置管理示例-MCS项目</vt:lpstr>
      <vt:lpstr>敏捷开发</vt:lpstr>
      <vt:lpstr>敏捷开发12原则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讲授内容</vt:lpstr>
      <vt:lpstr>本讲小结</vt:lpstr>
      <vt:lpstr>思考题</vt:lpstr>
      <vt:lpstr>谢谢！</vt:lpstr>
    </vt:vector>
  </TitlesOfParts>
  <Company>CCIMM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businessFlow</dc:title>
  <dc:subject>Tech. Topics</dc:subject>
  <dc:creator>Eric Tan</dc:creator>
  <cp:lastModifiedBy>胡 沁心</cp:lastModifiedBy>
  <cp:revision>1031</cp:revision>
  <cp:lastPrinted>1998-05-11T11:07:01Z</cp:lastPrinted>
  <dcterms:created xsi:type="dcterms:W3CDTF">1998-05-11T09:17:39Z</dcterms:created>
  <dcterms:modified xsi:type="dcterms:W3CDTF">2023-12-18T13:32:50Z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eliens@cs.vu.nl</vt:lpwstr>
  </property>
  <property fmtid="{D5CDD505-2E9C-101B-9397-08002B2CF9AE}" pid="8" name="HomePage">
    <vt:lpwstr>http://www.cs.vu.nl/~eliens/online/courses/cmg</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2</vt:i4>
  </property>
  <property fmtid="{D5CDD505-2E9C-101B-9397-08002B2CF9AE}" pid="19" name="ShowNotes">
    <vt:bool>false</vt:bool>
  </property>
  <property fmtid="{D5CDD505-2E9C-101B-9397-08002B2CF9AE}" pid="20" name="NavBtnPos">
    <vt:i4>1</vt:i4>
  </property>
  <property fmtid="{D5CDD505-2E9C-101B-9397-08002B2CF9AE}" pid="21" name="OutputDir">
    <vt:lpwstr>H:\www\cmg\html</vt:lpwstr>
  </property>
</Properties>
</file>