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1C5AF7-580D-421F-942B-57B9989B841A}"/>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GB"/>
          </a:p>
        </p:txBody>
      </p:sp>
      <p:sp>
        <p:nvSpPr>
          <p:cNvPr id="3" name="Sottotitolo 2">
            <a:extLst>
              <a:ext uri="{FF2B5EF4-FFF2-40B4-BE49-F238E27FC236}">
                <a16:creationId xmlns:a16="http://schemas.microsoft.com/office/drawing/2014/main" id="{7D36F1CC-54B3-41A5-93C2-DE6FF20291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GB"/>
          </a:p>
        </p:txBody>
      </p:sp>
      <p:sp>
        <p:nvSpPr>
          <p:cNvPr id="4" name="Segnaposto data 3">
            <a:extLst>
              <a:ext uri="{FF2B5EF4-FFF2-40B4-BE49-F238E27FC236}">
                <a16:creationId xmlns:a16="http://schemas.microsoft.com/office/drawing/2014/main" id="{A3FD9DE3-8B23-4949-9198-D302EFA85C3D}"/>
              </a:ext>
            </a:extLst>
          </p:cNvPr>
          <p:cNvSpPr>
            <a:spLocks noGrp="1"/>
          </p:cNvSpPr>
          <p:nvPr>
            <p:ph type="dt" sz="half" idx="10"/>
          </p:nvPr>
        </p:nvSpPr>
        <p:spPr/>
        <p:txBody>
          <a:bodyPr/>
          <a:lstStyle/>
          <a:p>
            <a:fld id="{177E6FCB-68EA-49C5-BBF1-EE114879946B}" type="datetimeFigureOut">
              <a:rPr lang="en-GB" smtClean="0"/>
              <a:t>06/06/2021</a:t>
            </a:fld>
            <a:endParaRPr lang="en-GB"/>
          </a:p>
        </p:txBody>
      </p:sp>
      <p:sp>
        <p:nvSpPr>
          <p:cNvPr id="5" name="Segnaposto piè di pagina 4">
            <a:extLst>
              <a:ext uri="{FF2B5EF4-FFF2-40B4-BE49-F238E27FC236}">
                <a16:creationId xmlns:a16="http://schemas.microsoft.com/office/drawing/2014/main" id="{260C8E75-4CD2-4E51-AC3C-7C05260EEC1F}"/>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6694E096-2874-4AA6-A056-BE20F27D1337}"/>
              </a:ext>
            </a:extLst>
          </p:cNvPr>
          <p:cNvSpPr>
            <a:spLocks noGrp="1"/>
          </p:cNvSpPr>
          <p:nvPr>
            <p:ph type="sldNum" sz="quarter" idx="12"/>
          </p:nvPr>
        </p:nvSpPr>
        <p:spPr/>
        <p:txBody>
          <a:bodyPr/>
          <a:lstStyle/>
          <a:p>
            <a:fld id="{67E89E67-40E9-479C-A864-C641D61B9925}" type="slidenum">
              <a:rPr lang="en-GB" smtClean="0"/>
              <a:t>‹N›</a:t>
            </a:fld>
            <a:endParaRPr lang="en-GB"/>
          </a:p>
        </p:txBody>
      </p:sp>
    </p:spTree>
    <p:extLst>
      <p:ext uri="{BB962C8B-B14F-4D97-AF65-F5344CB8AC3E}">
        <p14:creationId xmlns:p14="http://schemas.microsoft.com/office/powerpoint/2010/main" val="1453021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55854C-EF36-41BF-A82E-DAA51399DB47}"/>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89142BB9-0F27-4700-AED4-B2BD1EB7859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07B3D216-4A72-4FF0-A2E4-9E24F82C9BE9}"/>
              </a:ext>
            </a:extLst>
          </p:cNvPr>
          <p:cNvSpPr>
            <a:spLocks noGrp="1"/>
          </p:cNvSpPr>
          <p:nvPr>
            <p:ph type="dt" sz="half" idx="10"/>
          </p:nvPr>
        </p:nvSpPr>
        <p:spPr/>
        <p:txBody>
          <a:bodyPr/>
          <a:lstStyle/>
          <a:p>
            <a:fld id="{177E6FCB-68EA-49C5-BBF1-EE114879946B}" type="datetimeFigureOut">
              <a:rPr lang="en-GB" smtClean="0"/>
              <a:t>06/06/2021</a:t>
            </a:fld>
            <a:endParaRPr lang="en-GB"/>
          </a:p>
        </p:txBody>
      </p:sp>
      <p:sp>
        <p:nvSpPr>
          <p:cNvPr id="5" name="Segnaposto piè di pagina 4">
            <a:extLst>
              <a:ext uri="{FF2B5EF4-FFF2-40B4-BE49-F238E27FC236}">
                <a16:creationId xmlns:a16="http://schemas.microsoft.com/office/drawing/2014/main" id="{43B4B893-C5E6-4CD8-A710-5190208D79E0}"/>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7FA72AEC-2ED8-4119-B1EB-A14C6A75DBE6}"/>
              </a:ext>
            </a:extLst>
          </p:cNvPr>
          <p:cNvSpPr>
            <a:spLocks noGrp="1"/>
          </p:cNvSpPr>
          <p:nvPr>
            <p:ph type="sldNum" sz="quarter" idx="12"/>
          </p:nvPr>
        </p:nvSpPr>
        <p:spPr/>
        <p:txBody>
          <a:bodyPr/>
          <a:lstStyle/>
          <a:p>
            <a:fld id="{67E89E67-40E9-479C-A864-C641D61B9925}" type="slidenum">
              <a:rPr lang="en-GB" smtClean="0"/>
              <a:t>‹N›</a:t>
            </a:fld>
            <a:endParaRPr lang="en-GB"/>
          </a:p>
        </p:txBody>
      </p:sp>
    </p:spTree>
    <p:extLst>
      <p:ext uri="{BB962C8B-B14F-4D97-AF65-F5344CB8AC3E}">
        <p14:creationId xmlns:p14="http://schemas.microsoft.com/office/powerpoint/2010/main" val="2097955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BC453AB5-DF09-4CFF-888C-BBA106D52363}"/>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25BF30F9-6FB9-4308-B6B2-3622A4FC0466}"/>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82E19976-8EEC-4629-B826-65C413E41627}"/>
              </a:ext>
            </a:extLst>
          </p:cNvPr>
          <p:cNvSpPr>
            <a:spLocks noGrp="1"/>
          </p:cNvSpPr>
          <p:nvPr>
            <p:ph type="dt" sz="half" idx="10"/>
          </p:nvPr>
        </p:nvSpPr>
        <p:spPr/>
        <p:txBody>
          <a:bodyPr/>
          <a:lstStyle/>
          <a:p>
            <a:fld id="{177E6FCB-68EA-49C5-BBF1-EE114879946B}" type="datetimeFigureOut">
              <a:rPr lang="en-GB" smtClean="0"/>
              <a:t>06/06/2021</a:t>
            </a:fld>
            <a:endParaRPr lang="en-GB"/>
          </a:p>
        </p:txBody>
      </p:sp>
      <p:sp>
        <p:nvSpPr>
          <p:cNvPr id="5" name="Segnaposto piè di pagina 4">
            <a:extLst>
              <a:ext uri="{FF2B5EF4-FFF2-40B4-BE49-F238E27FC236}">
                <a16:creationId xmlns:a16="http://schemas.microsoft.com/office/drawing/2014/main" id="{6CA780F1-C639-4249-988D-FAF40337DE0B}"/>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AF506CA6-B64F-43E1-9FF3-7671D0FC3B83}"/>
              </a:ext>
            </a:extLst>
          </p:cNvPr>
          <p:cNvSpPr>
            <a:spLocks noGrp="1"/>
          </p:cNvSpPr>
          <p:nvPr>
            <p:ph type="sldNum" sz="quarter" idx="12"/>
          </p:nvPr>
        </p:nvSpPr>
        <p:spPr/>
        <p:txBody>
          <a:bodyPr/>
          <a:lstStyle/>
          <a:p>
            <a:fld id="{67E89E67-40E9-479C-A864-C641D61B9925}" type="slidenum">
              <a:rPr lang="en-GB" smtClean="0"/>
              <a:t>‹N›</a:t>
            </a:fld>
            <a:endParaRPr lang="en-GB"/>
          </a:p>
        </p:txBody>
      </p:sp>
    </p:spTree>
    <p:extLst>
      <p:ext uri="{BB962C8B-B14F-4D97-AF65-F5344CB8AC3E}">
        <p14:creationId xmlns:p14="http://schemas.microsoft.com/office/powerpoint/2010/main" val="1352427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5E057B-5763-493A-9FF9-CE41F2AA47BF}"/>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DBA41944-A265-4230-A3D9-CF2F91C9AA4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A20EEDD0-5B9F-4E3F-9578-B3066CEA7D5A}"/>
              </a:ext>
            </a:extLst>
          </p:cNvPr>
          <p:cNvSpPr>
            <a:spLocks noGrp="1"/>
          </p:cNvSpPr>
          <p:nvPr>
            <p:ph type="dt" sz="half" idx="10"/>
          </p:nvPr>
        </p:nvSpPr>
        <p:spPr/>
        <p:txBody>
          <a:bodyPr/>
          <a:lstStyle/>
          <a:p>
            <a:fld id="{177E6FCB-68EA-49C5-BBF1-EE114879946B}" type="datetimeFigureOut">
              <a:rPr lang="en-GB" smtClean="0"/>
              <a:t>06/06/2021</a:t>
            </a:fld>
            <a:endParaRPr lang="en-GB"/>
          </a:p>
        </p:txBody>
      </p:sp>
      <p:sp>
        <p:nvSpPr>
          <p:cNvPr id="5" name="Segnaposto piè di pagina 4">
            <a:extLst>
              <a:ext uri="{FF2B5EF4-FFF2-40B4-BE49-F238E27FC236}">
                <a16:creationId xmlns:a16="http://schemas.microsoft.com/office/drawing/2014/main" id="{61104821-A229-4A7E-88BE-4C51B46EB7D9}"/>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26C41ECD-AFCB-46FF-881B-51323E8244C6}"/>
              </a:ext>
            </a:extLst>
          </p:cNvPr>
          <p:cNvSpPr>
            <a:spLocks noGrp="1"/>
          </p:cNvSpPr>
          <p:nvPr>
            <p:ph type="sldNum" sz="quarter" idx="12"/>
          </p:nvPr>
        </p:nvSpPr>
        <p:spPr/>
        <p:txBody>
          <a:bodyPr/>
          <a:lstStyle/>
          <a:p>
            <a:fld id="{67E89E67-40E9-479C-A864-C641D61B9925}" type="slidenum">
              <a:rPr lang="en-GB" smtClean="0"/>
              <a:t>‹N›</a:t>
            </a:fld>
            <a:endParaRPr lang="en-GB"/>
          </a:p>
        </p:txBody>
      </p:sp>
    </p:spTree>
    <p:extLst>
      <p:ext uri="{BB962C8B-B14F-4D97-AF65-F5344CB8AC3E}">
        <p14:creationId xmlns:p14="http://schemas.microsoft.com/office/powerpoint/2010/main" val="194040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596E83-8029-4DA6-B419-24D8D2EB7851}"/>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50D8E44E-807B-46B0-97C8-31842BFF84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0AC6FDE0-CCE1-4698-934C-89F9F3C9D21A}"/>
              </a:ext>
            </a:extLst>
          </p:cNvPr>
          <p:cNvSpPr>
            <a:spLocks noGrp="1"/>
          </p:cNvSpPr>
          <p:nvPr>
            <p:ph type="dt" sz="half" idx="10"/>
          </p:nvPr>
        </p:nvSpPr>
        <p:spPr/>
        <p:txBody>
          <a:bodyPr/>
          <a:lstStyle/>
          <a:p>
            <a:fld id="{177E6FCB-68EA-49C5-BBF1-EE114879946B}" type="datetimeFigureOut">
              <a:rPr lang="en-GB" smtClean="0"/>
              <a:t>06/06/2021</a:t>
            </a:fld>
            <a:endParaRPr lang="en-GB"/>
          </a:p>
        </p:txBody>
      </p:sp>
      <p:sp>
        <p:nvSpPr>
          <p:cNvPr id="5" name="Segnaposto piè di pagina 4">
            <a:extLst>
              <a:ext uri="{FF2B5EF4-FFF2-40B4-BE49-F238E27FC236}">
                <a16:creationId xmlns:a16="http://schemas.microsoft.com/office/drawing/2014/main" id="{9BF666E2-B1C2-4917-9AD4-4DCDF7DB8507}"/>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2245CBAA-FD4F-4C1B-BBBC-C8970773EAEA}"/>
              </a:ext>
            </a:extLst>
          </p:cNvPr>
          <p:cNvSpPr>
            <a:spLocks noGrp="1"/>
          </p:cNvSpPr>
          <p:nvPr>
            <p:ph type="sldNum" sz="quarter" idx="12"/>
          </p:nvPr>
        </p:nvSpPr>
        <p:spPr/>
        <p:txBody>
          <a:bodyPr/>
          <a:lstStyle/>
          <a:p>
            <a:fld id="{67E89E67-40E9-479C-A864-C641D61B9925}" type="slidenum">
              <a:rPr lang="en-GB" smtClean="0"/>
              <a:t>‹N›</a:t>
            </a:fld>
            <a:endParaRPr lang="en-GB"/>
          </a:p>
        </p:txBody>
      </p:sp>
    </p:spTree>
    <p:extLst>
      <p:ext uri="{BB962C8B-B14F-4D97-AF65-F5344CB8AC3E}">
        <p14:creationId xmlns:p14="http://schemas.microsoft.com/office/powerpoint/2010/main" val="3431307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D5750E-E7CD-4B42-88BF-E6B8CE98F3BF}"/>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6C032D12-DE98-47F3-9941-1577DAFF8300}"/>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A4C823F8-41F0-44B5-8211-EAD02C6E5F20}"/>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a:extLst>
              <a:ext uri="{FF2B5EF4-FFF2-40B4-BE49-F238E27FC236}">
                <a16:creationId xmlns:a16="http://schemas.microsoft.com/office/drawing/2014/main" id="{7C96912E-6C28-467C-B8ED-55B07991D761}"/>
              </a:ext>
            </a:extLst>
          </p:cNvPr>
          <p:cNvSpPr>
            <a:spLocks noGrp="1"/>
          </p:cNvSpPr>
          <p:nvPr>
            <p:ph type="dt" sz="half" idx="10"/>
          </p:nvPr>
        </p:nvSpPr>
        <p:spPr/>
        <p:txBody>
          <a:bodyPr/>
          <a:lstStyle/>
          <a:p>
            <a:fld id="{177E6FCB-68EA-49C5-BBF1-EE114879946B}" type="datetimeFigureOut">
              <a:rPr lang="en-GB" smtClean="0"/>
              <a:t>06/06/2021</a:t>
            </a:fld>
            <a:endParaRPr lang="en-GB"/>
          </a:p>
        </p:txBody>
      </p:sp>
      <p:sp>
        <p:nvSpPr>
          <p:cNvPr id="6" name="Segnaposto piè di pagina 5">
            <a:extLst>
              <a:ext uri="{FF2B5EF4-FFF2-40B4-BE49-F238E27FC236}">
                <a16:creationId xmlns:a16="http://schemas.microsoft.com/office/drawing/2014/main" id="{4317119A-1AE2-4734-AD4F-EC1839063779}"/>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2E1499FB-CFFF-4A83-9492-520CCE6EC9DB}"/>
              </a:ext>
            </a:extLst>
          </p:cNvPr>
          <p:cNvSpPr>
            <a:spLocks noGrp="1"/>
          </p:cNvSpPr>
          <p:nvPr>
            <p:ph type="sldNum" sz="quarter" idx="12"/>
          </p:nvPr>
        </p:nvSpPr>
        <p:spPr/>
        <p:txBody>
          <a:bodyPr/>
          <a:lstStyle/>
          <a:p>
            <a:fld id="{67E89E67-40E9-479C-A864-C641D61B9925}" type="slidenum">
              <a:rPr lang="en-GB" smtClean="0"/>
              <a:t>‹N›</a:t>
            </a:fld>
            <a:endParaRPr lang="en-GB"/>
          </a:p>
        </p:txBody>
      </p:sp>
    </p:spTree>
    <p:extLst>
      <p:ext uri="{BB962C8B-B14F-4D97-AF65-F5344CB8AC3E}">
        <p14:creationId xmlns:p14="http://schemas.microsoft.com/office/powerpoint/2010/main" val="1752892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E39EF7-A25E-4794-AA86-92210C2C64A1}"/>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2B6518B5-640F-465D-949C-790B95BD94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485D59D6-304C-41B8-93A0-D1809420B02F}"/>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E2F1D6A7-4DB9-4BA4-8438-7BFB6061C4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97D6FEBE-2B97-4F9B-80BE-E6917FF1BC1A}"/>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a:extLst>
              <a:ext uri="{FF2B5EF4-FFF2-40B4-BE49-F238E27FC236}">
                <a16:creationId xmlns:a16="http://schemas.microsoft.com/office/drawing/2014/main" id="{85A4302F-8283-49F2-A4AA-E08F4306FC74}"/>
              </a:ext>
            </a:extLst>
          </p:cNvPr>
          <p:cNvSpPr>
            <a:spLocks noGrp="1"/>
          </p:cNvSpPr>
          <p:nvPr>
            <p:ph type="dt" sz="half" idx="10"/>
          </p:nvPr>
        </p:nvSpPr>
        <p:spPr/>
        <p:txBody>
          <a:bodyPr/>
          <a:lstStyle/>
          <a:p>
            <a:fld id="{177E6FCB-68EA-49C5-BBF1-EE114879946B}" type="datetimeFigureOut">
              <a:rPr lang="en-GB" smtClean="0"/>
              <a:t>06/06/2021</a:t>
            </a:fld>
            <a:endParaRPr lang="en-GB"/>
          </a:p>
        </p:txBody>
      </p:sp>
      <p:sp>
        <p:nvSpPr>
          <p:cNvPr id="8" name="Segnaposto piè di pagina 7">
            <a:extLst>
              <a:ext uri="{FF2B5EF4-FFF2-40B4-BE49-F238E27FC236}">
                <a16:creationId xmlns:a16="http://schemas.microsoft.com/office/drawing/2014/main" id="{15C06C00-7E6E-411F-8653-A1704B1011C4}"/>
              </a:ext>
            </a:extLst>
          </p:cNvPr>
          <p:cNvSpPr>
            <a:spLocks noGrp="1"/>
          </p:cNvSpPr>
          <p:nvPr>
            <p:ph type="ftr" sz="quarter" idx="11"/>
          </p:nvPr>
        </p:nvSpPr>
        <p:spPr/>
        <p:txBody>
          <a:bodyPr/>
          <a:lstStyle/>
          <a:p>
            <a:endParaRPr lang="en-GB"/>
          </a:p>
        </p:txBody>
      </p:sp>
      <p:sp>
        <p:nvSpPr>
          <p:cNvPr id="9" name="Segnaposto numero diapositiva 8">
            <a:extLst>
              <a:ext uri="{FF2B5EF4-FFF2-40B4-BE49-F238E27FC236}">
                <a16:creationId xmlns:a16="http://schemas.microsoft.com/office/drawing/2014/main" id="{31929D8B-5B5D-4383-B152-68292EFFA685}"/>
              </a:ext>
            </a:extLst>
          </p:cNvPr>
          <p:cNvSpPr>
            <a:spLocks noGrp="1"/>
          </p:cNvSpPr>
          <p:nvPr>
            <p:ph type="sldNum" sz="quarter" idx="12"/>
          </p:nvPr>
        </p:nvSpPr>
        <p:spPr/>
        <p:txBody>
          <a:bodyPr/>
          <a:lstStyle/>
          <a:p>
            <a:fld id="{67E89E67-40E9-479C-A864-C641D61B9925}" type="slidenum">
              <a:rPr lang="en-GB" smtClean="0"/>
              <a:t>‹N›</a:t>
            </a:fld>
            <a:endParaRPr lang="en-GB"/>
          </a:p>
        </p:txBody>
      </p:sp>
    </p:spTree>
    <p:extLst>
      <p:ext uri="{BB962C8B-B14F-4D97-AF65-F5344CB8AC3E}">
        <p14:creationId xmlns:p14="http://schemas.microsoft.com/office/powerpoint/2010/main" val="2832737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A9D2F0-6D8F-4AFD-942C-D5EEC52F3C77}"/>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data 2">
            <a:extLst>
              <a:ext uri="{FF2B5EF4-FFF2-40B4-BE49-F238E27FC236}">
                <a16:creationId xmlns:a16="http://schemas.microsoft.com/office/drawing/2014/main" id="{01CCEE50-6109-42A5-BDD3-5C0091323F31}"/>
              </a:ext>
            </a:extLst>
          </p:cNvPr>
          <p:cNvSpPr>
            <a:spLocks noGrp="1"/>
          </p:cNvSpPr>
          <p:nvPr>
            <p:ph type="dt" sz="half" idx="10"/>
          </p:nvPr>
        </p:nvSpPr>
        <p:spPr/>
        <p:txBody>
          <a:bodyPr/>
          <a:lstStyle/>
          <a:p>
            <a:fld id="{177E6FCB-68EA-49C5-BBF1-EE114879946B}" type="datetimeFigureOut">
              <a:rPr lang="en-GB" smtClean="0"/>
              <a:t>06/06/2021</a:t>
            </a:fld>
            <a:endParaRPr lang="en-GB"/>
          </a:p>
        </p:txBody>
      </p:sp>
      <p:sp>
        <p:nvSpPr>
          <p:cNvPr id="4" name="Segnaposto piè di pagina 3">
            <a:extLst>
              <a:ext uri="{FF2B5EF4-FFF2-40B4-BE49-F238E27FC236}">
                <a16:creationId xmlns:a16="http://schemas.microsoft.com/office/drawing/2014/main" id="{DB70CB27-943E-49CA-B1DB-CA16D2D90BD0}"/>
              </a:ext>
            </a:extLst>
          </p:cNvPr>
          <p:cNvSpPr>
            <a:spLocks noGrp="1"/>
          </p:cNvSpPr>
          <p:nvPr>
            <p:ph type="ftr" sz="quarter" idx="11"/>
          </p:nvPr>
        </p:nvSpPr>
        <p:spPr/>
        <p:txBody>
          <a:bodyPr/>
          <a:lstStyle/>
          <a:p>
            <a:endParaRPr lang="en-GB"/>
          </a:p>
        </p:txBody>
      </p:sp>
      <p:sp>
        <p:nvSpPr>
          <p:cNvPr id="5" name="Segnaposto numero diapositiva 4">
            <a:extLst>
              <a:ext uri="{FF2B5EF4-FFF2-40B4-BE49-F238E27FC236}">
                <a16:creationId xmlns:a16="http://schemas.microsoft.com/office/drawing/2014/main" id="{230A6E65-0C13-4F72-A91D-0791D2BDD36E}"/>
              </a:ext>
            </a:extLst>
          </p:cNvPr>
          <p:cNvSpPr>
            <a:spLocks noGrp="1"/>
          </p:cNvSpPr>
          <p:nvPr>
            <p:ph type="sldNum" sz="quarter" idx="12"/>
          </p:nvPr>
        </p:nvSpPr>
        <p:spPr/>
        <p:txBody>
          <a:bodyPr/>
          <a:lstStyle/>
          <a:p>
            <a:fld id="{67E89E67-40E9-479C-A864-C641D61B9925}" type="slidenum">
              <a:rPr lang="en-GB" smtClean="0"/>
              <a:t>‹N›</a:t>
            </a:fld>
            <a:endParaRPr lang="en-GB"/>
          </a:p>
        </p:txBody>
      </p:sp>
    </p:spTree>
    <p:extLst>
      <p:ext uri="{BB962C8B-B14F-4D97-AF65-F5344CB8AC3E}">
        <p14:creationId xmlns:p14="http://schemas.microsoft.com/office/powerpoint/2010/main" val="3052259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30CA2566-749F-41B8-9E5C-BACA042B091E}"/>
              </a:ext>
            </a:extLst>
          </p:cNvPr>
          <p:cNvSpPr>
            <a:spLocks noGrp="1"/>
          </p:cNvSpPr>
          <p:nvPr>
            <p:ph type="dt" sz="half" idx="10"/>
          </p:nvPr>
        </p:nvSpPr>
        <p:spPr/>
        <p:txBody>
          <a:bodyPr/>
          <a:lstStyle/>
          <a:p>
            <a:fld id="{177E6FCB-68EA-49C5-BBF1-EE114879946B}" type="datetimeFigureOut">
              <a:rPr lang="en-GB" smtClean="0"/>
              <a:t>06/06/2021</a:t>
            </a:fld>
            <a:endParaRPr lang="en-GB"/>
          </a:p>
        </p:txBody>
      </p:sp>
      <p:sp>
        <p:nvSpPr>
          <p:cNvPr id="3" name="Segnaposto piè di pagina 2">
            <a:extLst>
              <a:ext uri="{FF2B5EF4-FFF2-40B4-BE49-F238E27FC236}">
                <a16:creationId xmlns:a16="http://schemas.microsoft.com/office/drawing/2014/main" id="{422E5DC4-3556-46D1-9352-FBE99BE4B8CE}"/>
              </a:ext>
            </a:extLst>
          </p:cNvPr>
          <p:cNvSpPr>
            <a:spLocks noGrp="1"/>
          </p:cNvSpPr>
          <p:nvPr>
            <p:ph type="ftr" sz="quarter" idx="11"/>
          </p:nvPr>
        </p:nvSpPr>
        <p:spPr/>
        <p:txBody>
          <a:bodyPr/>
          <a:lstStyle/>
          <a:p>
            <a:endParaRPr lang="en-GB"/>
          </a:p>
        </p:txBody>
      </p:sp>
      <p:sp>
        <p:nvSpPr>
          <p:cNvPr id="4" name="Segnaposto numero diapositiva 3">
            <a:extLst>
              <a:ext uri="{FF2B5EF4-FFF2-40B4-BE49-F238E27FC236}">
                <a16:creationId xmlns:a16="http://schemas.microsoft.com/office/drawing/2014/main" id="{01A767A8-1771-4E48-8BBA-D2C4F1604E31}"/>
              </a:ext>
            </a:extLst>
          </p:cNvPr>
          <p:cNvSpPr>
            <a:spLocks noGrp="1"/>
          </p:cNvSpPr>
          <p:nvPr>
            <p:ph type="sldNum" sz="quarter" idx="12"/>
          </p:nvPr>
        </p:nvSpPr>
        <p:spPr/>
        <p:txBody>
          <a:bodyPr/>
          <a:lstStyle/>
          <a:p>
            <a:fld id="{67E89E67-40E9-479C-A864-C641D61B9925}" type="slidenum">
              <a:rPr lang="en-GB" smtClean="0"/>
              <a:t>‹N›</a:t>
            </a:fld>
            <a:endParaRPr lang="en-GB"/>
          </a:p>
        </p:txBody>
      </p:sp>
    </p:spTree>
    <p:extLst>
      <p:ext uri="{BB962C8B-B14F-4D97-AF65-F5344CB8AC3E}">
        <p14:creationId xmlns:p14="http://schemas.microsoft.com/office/powerpoint/2010/main" val="1459133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85F872-149F-4A93-B1BB-38B433948F3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28FC8364-6D24-414E-9838-19F26D0BAB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9416BBDB-86C9-423B-94F1-E0DE569A73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4B078CE-CFED-46C3-86F4-0B9F356F09DA}"/>
              </a:ext>
            </a:extLst>
          </p:cNvPr>
          <p:cNvSpPr>
            <a:spLocks noGrp="1"/>
          </p:cNvSpPr>
          <p:nvPr>
            <p:ph type="dt" sz="half" idx="10"/>
          </p:nvPr>
        </p:nvSpPr>
        <p:spPr/>
        <p:txBody>
          <a:bodyPr/>
          <a:lstStyle/>
          <a:p>
            <a:fld id="{177E6FCB-68EA-49C5-BBF1-EE114879946B}" type="datetimeFigureOut">
              <a:rPr lang="en-GB" smtClean="0"/>
              <a:t>06/06/2021</a:t>
            </a:fld>
            <a:endParaRPr lang="en-GB"/>
          </a:p>
        </p:txBody>
      </p:sp>
      <p:sp>
        <p:nvSpPr>
          <p:cNvPr id="6" name="Segnaposto piè di pagina 5">
            <a:extLst>
              <a:ext uri="{FF2B5EF4-FFF2-40B4-BE49-F238E27FC236}">
                <a16:creationId xmlns:a16="http://schemas.microsoft.com/office/drawing/2014/main" id="{4D30F304-A597-48A9-9441-0CEBC0E8913A}"/>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9AEE8976-9C50-4163-B1B1-B9CE18A3EF0F}"/>
              </a:ext>
            </a:extLst>
          </p:cNvPr>
          <p:cNvSpPr>
            <a:spLocks noGrp="1"/>
          </p:cNvSpPr>
          <p:nvPr>
            <p:ph type="sldNum" sz="quarter" idx="12"/>
          </p:nvPr>
        </p:nvSpPr>
        <p:spPr/>
        <p:txBody>
          <a:bodyPr/>
          <a:lstStyle/>
          <a:p>
            <a:fld id="{67E89E67-40E9-479C-A864-C641D61B9925}" type="slidenum">
              <a:rPr lang="en-GB" smtClean="0"/>
              <a:t>‹N›</a:t>
            </a:fld>
            <a:endParaRPr lang="en-GB"/>
          </a:p>
        </p:txBody>
      </p:sp>
    </p:spTree>
    <p:extLst>
      <p:ext uri="{BB962C8B-B14F-4D97-AF65-F5344CB8AC3E}">
        <p14:creationId xmlns:p14="http://schemas.microsoft.com/office/powerpoint/2010/main" val="1182493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17C37A-E0F9-4BE0-B2BE-BE40FAA2497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0532922A-F23E-44D6-9D02-723D5E43B0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id="{9F8E97C4-AAA6-4A2B-B750-8C423BB10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58D9313-5158-44A9-AE47-54AECA7B612C}"/>
              </a:ext>
            </a:extLst>
          </p:cNvPr>
          <p:cNvSpPr>
            <a:spLocks noGrp="1"/>
          </p:cNvSpPr>
          <p:nvPr>
            <p:ph type="dt" sz="half" idx="10"/>
          </p:nvPr>
        </p:nvSpPr>
        <p:spPr/>
        <p:txBody>
          <a:bodyPr/>
          <a:lstStyle/>
          <a:p>
            <a:fld id="{177E6FCB-68EA-49C5-BBF1-EE114879946B}" type="datetimeFigureOut">
              <a:rPr lang="en-GB" smtClean="0"/>
              <a:t>06/06/2021</a:t>
            </a:fld>
            <a:endParaRPr lang="en-GB"/>
          </a:p>
        </p:txBody>
      </p:sp>
      <p:sp>
        <p:nvSpPr>
          <p:cNvPr id="6" name="Segnaposto piè di pagina 5">
            <a:extLst>
              <a:ext uri="{FF2B5EF4-FFF2-40B4-BE49-F238E27FC236}">
                <a16:creationId xmlns:a16="http://schemas.microsoft.com/office/drawing/2014/main" id="{E2CC2D72-63A6-4BE4-B5AC-FB474D7EF344}"/>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8357A530-C06A-446D-94B3-5584C77C7B9B}"/>
              </a:ext>
            </a:extLst>
          </p:cNvPr>
          <p:cNvSpPr>
            <a:spLocks noGrp="1"/>
          </p:cNvSpPr>
          <p:nvPr>
            <p:ph type="sldNum" sz="quarter" idx="12"/>
          </p:nvPr>
        </p:nvSpPr>
        <p:spPr/>
        <p:txBody>
          <a:bodyPr/>
          <a:lstStyle/>
          <a:p>
            <a:fld id="{67E89E67-40E9-479C-A864-C641D61B9925}" type="slidenum">
              <a:rPr lang="en-GB" smtClean="0"/>
              <a:t>‹N›</a:t>
            </a:fld>
            <a:endParaRPr lang="en-GB"/>
          </a:p>
        </p:txBody>
      </p:sp>
    </p:spTree>
    <p:extLst>
      <p:ext uri="{BB962C8B-B14F-4D97-AF65-F5344CB8AC3E}">
        <p14:creationId xmlns:p14="http://schemas.microsoft.com/office/powerpoint/2010/main" val="2965354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42C49022-96B5-48F9-B79D-60EBDF4481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10D0F1AC-A87E-401F-8122-15602391EC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1BDD232C-22D9-410E-B305-6A72BBF776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7E6FCB-68EA-49C5-BBF1-EE114879946B}" type="datetimeFigureOut">
              <a:rPr lang="en-GB" smtClean="0"/>
              <a:t>06/06/2021</a:t>
            </a:fld>
            <a:endParaRPr lang="en-GB"/>
          </a:p>
        </p:txBody>
      </p:sp>
      <p:sp>
        <p:nvSpPr>
          <p:cNvPr id="5" name="Segnaposto piè di pagina 4">
            <a:extLst>
              <a:ext uri="{FF2B5EF4-FFF2-40B4-BE49-F238E27FC236}">
                <a16:creationId xmlns:a16="http://schemas.microsoft.com/office/drawing/2014/main" id="{CD65BDF2-3840-4210-8DCF-5A55072050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egnaposto numero diapositiva 5">
            <a:extLst>
              <a:ext uri="{FF2B5EF4-FFF2-40B4-BE49-F238E27FC236}">
                <a16:creationId xmlns:a16="http://schemas.microsoft.com/office/drawing/2014/main" id="{E0C0BBC6-09C7-4195-B8AB-DD9B027F05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89E67-40E9-479C-A864-C641D61B9925}" type="slidenum">
              <a:rPr lang="en-GB" smtClean="0"/>
              <a:t>‹N›</a:t>
            </a:fld>
            <a:endParaRPr lang="en-GB"/>
          </a:p>
        </p:txBody>
      </p:sp>
    </p:spTree>
    <p:extLst>
      <p:ext uri="{BB962C8B-B14F-4D97-AF65-F5344CB8AC3E}">
        <p14:creationId xmlns:p14="http://schemas.microsoft.com/office/powerpoint/2010/main" val="4019307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CC1C02-6EAD-4283-834B-2DCD8D369CF1}"/>
              </a:ext>
            </a:extLst>
          </p:cNvPr>
          <p:cNvSpPr>
            <a:spLocks noGrp="1"/>
          </p:cNvSpPr>
          <p:nvPr>
            <p:ph type="ctrTitle"/>
          </p:nvPr>
        </p:nvSpPr>
        <p:spPr/>
        <p:txBody>
          <a:bodyPr/>
          <a:lstStyle/>
          <a:p>
            <a:r>
              <a:rPr lang="it-IT" dirty="0"/>
              <a:t>Linux on Demand</a:t>
            </a:r>
            <a:endParaRPr lang="en-GB" dirty="0"/>
          </a:p>
        </p:txBody>
      </p:sp>
      <p:sp>
        <p:nvSpPr>
          <p:cNvPr id="3" name="Sottotitolo 2">
            <a:extLst>
              <a:ext uri="{FF2B5EF4-FFF2-40B4-BE49-F238E27FC236}">
                <a16:creationId xmlns:a16="http://schemas.microsoft.com/office/drawing/2014/main" id="{C17BB3F4-C2C3-40C7-AFE9-79B8D41307F3}"/>
              </a:ext>
            </a:extLst>
          </p:cNvPr>
          <p:cNvSpPr>
            <a:spLocks noGrp="1"/>
          </p:cNvSpPr>
          <p:nvPr>
            <p:ph type="subTitle" idx="1"/>
          </p:nvPr>
        </p:nvSpPr>
        <p:spPr>
          <a:xfrm>
            <a:off x="1524000" y="3624898"/>
            <a:ext cx="9144000" cy="1655762"/>
          </a:xfrm>
        </p:spPr>
        <p:txBody>
          <a:bodyPr/>
          <a:lstStyle/>
          <a:p>
            <a:r>
              <a:rPr lang="it-IT" dirty="0" err="1"/>
              <a:t>Fog</a:t>
            </a:r>
            <a:r>
              <a:rPr lang="it-IT" dirty="0"/>
              <a:t> and Cloud Computing Project 20/21</a:t>
            </a:r>
            <a:endParaRPr lang="en-GB" dirty="0"/>
          </a:p>
        </p:txBody>
      </p:sp>
    </p:spTree>
    <p:extLst>
      <p:ext uri="{BB962C8B-B14F-4D97-AF65-F5344CB8AC3E}">
        <p14:creationId xmlns:p14="http://schemas.microsoft.com/office/powerpoint/2010/main" val="3660832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150274-5E3E-4984-8784-E03C9E0C5B78}"/>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Infrastrutture </a:t>
            </a:r>
            <a:r>
              <a:rPr lang="it-IT" dirty="0" err="1">
                <a:latin typeface="Times New Roman" panose="02020603050405020304" pitchFamily="18" charset="0"/>
                <a:cs typeface="Times New Roman" panose="02020603050405020304" pitchFamily="18" charset="0"/>
              </a:rPr>
              <a:t>as</a:t>
            </a:r>
            <a:r>
              <a:rPr lang="it-IT" dirty="0">
                <a:latin typeface="Times New Roman" panose="02020603050405020304" pitchFamily="18" charset="0"/>
                <a:cs typeface="Times New Roman" panose="02020603050405020304" pitchFamily="18" charset="0"/>
              </a:rPr>
              <a:t> a Service (IaaS)</a:t>
            </a:r>
            <a:endParaRPr lang="en-GB" dirty="0">
              <a:latin typeface="Times New Roman" panose="02020603050405020304" pitchFamily="18" charset="0"/>
              <a:cs typeface="Times New Roman" panose="02020603050405020304" pitchFamily="18" charset="0"/>
            </a:endParaRPr>
          </a:p>
        </p:txBody>
      </p:sp>
      <p:pic>
        <p:nvPicPr>
          <p:cNvPr id="5" name="Segnaposto contenuto 4">
            <a:extLst>
              <a:ext uri="{FF2B5EF4-FFF2-40B4-BE49-F238E27FC236}">
                <a16:creationId xmlns:a16="http://schemas.microsoft.com/office/drawing/2014/main" id="{AD45A4B6-2826-423A-9A88-D0A96B8D90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82826"/>
            <a:ext cx="6096000" cy="6692348"/>
          </a:xfrm>
        </p:spPr>
      </p:pic>
      <p:sp>
        <p:nvSpPr>
          <p:cNvPr id="7" name="Segnaposto testo 6">
            <a:extLst>
              <a:ext uri="{FF2B5EF4-FFF2-40B4-BE49-F238E27FC236}">
                <a16:creationId xmlns:a16="http://schemas.microsoft.com/office/drawing/2014/main" id="{51E2CDAD-0235-49EC-932B-8426446206BF}"/>
              </a:ext>
            </a:extLst>
          </p:cNvPr>
          <p:cNvSpPr>
            <a:spLocks noGrp="1"/>
          </p:cNvSpPr>
          <p:nvPr>
            <p:ph type="body" sz="half" idx="2"/>
          </p:nvPr>
        </p:nvSpPr>
        <p:spPr/>
        <p:txBody>
          <a:bodyPr/>
          <a:lstStyle/>
          <a:p>
            <a:pPr algn="just"/>
            <a:r>
              <a:rPr lang="en-GB" dirty="0"/>
              <a:t>In this project, we have designed and configure an infrastructure that hosts a Linux virtual sandbox environment. </a:t>
            </a:r>
          </a:p>
          <a:p>
            <a:pPr algn="just"/>
            <a:r>
              <a:rPr lang="en-GB" dirty="0"/>
              <a:t>In order to configure the necessary infrastructure assets, we have used OpenStack as our IaaS platform. </a:t>
            </a:r>
          </a:p>
          <a:p>
            <a:pPr algn="just"/>
            <a:r>
              <a:rPr lang="en-GB" dirty="0"/>
              <a:t>In addition to this, we have adopted Docker and Kubernetes PaaS solutions to deploy the required containerized application and most importantly to automized all the platform we have used the terraform from </a:t>
            </a:r>
            <a:r>
              <a:rPr lang="en-GB" dirty="0" err="1"/>
              <a:t>Hashicorp</a:t>
            </a:r>
            <a:r>
              <a:rPr lang="en-GB" dirty="0"/>
              <a:t>.</a:t>
            </a:r>
          </a:p>
        </p:txBody>
      </p:sp>
    </p:spTree>
    <p:extLst>
      <p:ext uri="{BB962C8B-B14F-4D97-AF65-F5344CB8AC3E}">
        <p14:creationId xmlns:p14="http://schemas.microsoft.com/office/powerpoint/2010/main" val="2094160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F67E1A-2536-4754-B74C-FC4D6A36DBD2}"/>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Platform </a:t>
            </a:r>
            <a:r>
              <a:rPr lang="it-IT" dirty="0" err="1">
                <a:latin typeface="Times New Roman" panose="02020603050405020304" pitchFamily="18" charset="0"/>
                <a:cs typeface="Times New Roman" panose="02020603050405020304" pitchFamily="18" charset="0"/>
              </a:rPr>
              <a:t>as</a:t>
            </a:r>
            <a:r>
              <a:rPr lang="it-IT" dirty="0">
                <a:latin typeface="Times New Roman" panose="02020603050405020304" pitchFamily="18" charset="0"/>
                <a:cs typeface="Times New Roman" panose="02020603050405020304" pitchFamily="18" charset="0"/>
              </a:rPr>
              <a:t> a service (PaaS)</a:t>
            </a:r>
            <a:endParaRPr lang="en-GB" dirty="0">
              <a:latin typeface="Times New Roman" panose="02020603050405020304" pitchFamily="18" charset="0"/>
              <a:cs typeface="Times New Roman" panose="02020603050405020304" pitchFamily="18" charset="0"/>
            </a:endParaRPr>
          </a:p>
        </p:txBody>
      </p:sp>
      <p:pic>
        <p:nvPicPr>
          <p:cNvPr id="6" name="Segnaposto contenuto 5">
            <a:extLst>
              <a:ext uri="{FF2B5EF4-FFF2-40B4-BE49-F238E27FC236}">
                <a16:creationId xmlns:a16="http://schemas.microsoft.com/office/drawing/2014/main" id="{4D727CB3-40A9-4AF9-937B-B4C874F3D1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96553" y="234369"/>
            <a:ext cx="3743948" cy="5948716"/>
          </a:xfrm>
        </p:spPr>
      </p:pic>
      <p:sp>
        <p:nvSpPr>
          <p:cNvPr id="4" name="Segnaposto testo 3">
            <a:extLst>
              <a:ext uri="{FF2B5EF4-FFF2-40B4-BE49-F238E27FC236}">
                <a16:creationId xmlns:a16="http://schemas.microsoft.com/office/drawing/2014/main" id="{E9843749-730B-4009-9F16-EB94EE941386}"/>
              </a:ext>
            </a:extLst>
          </p:cNvPr>
          <p:cNvSpPr>
            <a:spLocks noGrp="1"/>
          </p:cNvSpPr>
          <p:nvPr>
            <p:ph type="body" sz="half" idx="2"/>
          </p:nvPr>
        </p:nvSpPr>
        <p:spPr/>
        <p:txBody>
          <a:bodyPr/>
          <a:lstStyle/>
          <a:p>
            <a:pPr marL="285750" indent="-285750">
              <a:buFont typeface="Arial" panose="020B0604020202020204" pitchFamily="34" charset="0"/>
              <a:buChar char="•"/>
            </a:pPr>
            <a:r>
              <a:rPr lang="it-IT" dirty="0"/>
              <a:t>Networking</a:t>
            </a:r>
          </a:p>
          <a:p>
            <a:pPr marL="285750" indent="-285750">
              <a:buFont typeface="Arial" panose="020B0604020202020204" pitchFamily="34" charset="0"/>
              <a:buChar char="•"/>
            </a:pPr>
            <a:r>
              <a:rPr lang="it-IT" dirty="0"/>
              <a:t>Front end</a:t>
            </a:r>
          </a:p>
          <a:p>
            <a:pPr marL="285750" indent="-285750">
              <a:buFont typeface="Arial" panose="020B0604020202020204" pitchFamily="34" charset="0"/>
              <a:buChar char="•"/>
            </a:pPr>
            <a:r>
              <a:rPr lang="it-IT" dirty="0"/>
              <a:t>Back end</a:t>
            </a:r>
            <a:endParaRPr lang="en-GB" dirty="0"/>
          </a:p>
        </p:txBody>
      </p:sp>
    </p:spTree>
    <p:extLst>
      <p:ext uri="{BB962C8B-B14F-4D97-AF65-F5344CB8AC3E}">
        <p14:creationId xmlns:p14="http://schemas.microsoft.com/office/powerpoint/2010/main" val="327377805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100</Words>
  <Application>Microsoft Office PowerPoint</Application>
  <PresentationFormat>Widescreen</PresentationFormat>
  <Paragraphs>10</Paragraphs>
  <Slides>3</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3</vt:i4>
      </vt:variant>
    </vt:vector>
  </HeadingPairs>
  <TitlesOfParts>
    <vt:vector size="8" baseType="lpstr">
      <vt:lpstr>Arial</vt:lpstr>
      <vt:lpstr>Calibri</vt:lpstr>
      <vt:lpstr>Calibri Light</vt:lpstr>
      <vt:lpstr>Times New Roman</vt:lpstr>
      <vt:lpstr>Tema di Office</vt:lpstr>
      <vt:lpstr>Linux on Demand</vt:lpstr>
      <vt:lpstr>Infrastrutture as a Service (IaaS)</vt:lpstr>
      <vt:lpstr>Platform as a service (PaaS)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on Demand</dc:title>
  <dc:creator>Muhammad Uzair Aslam</dc:creator>
  <cp:lastModifiedBy>Muhammad Uzair Aslam</cp:lastModifiedBy>
  <cp:revision>2</cp:revision>
  <dcterms:created xsi:type="dcterms:W3CDTF">2021-06-06T13:49:02Z</dcterms:created>
  <dcterms:modified xsi:type="dcterms:W3CDTF">2021-06-06T13:53:52Z</dcterms:modified>
</cp:coreProperties>
</file>