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Proxima Nova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ac534d1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ac534d1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ac534d1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ac534d1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27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Linux on demand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Fog and Cloud Computing project 20/21 – Group 03</a:t>
            </a:r>
            <a:endParaRPr dirty="0"/>
          </a:p>
        </p:txBody>
      </p:sp>
      <p:pic>
        <p:nvPicPr>
          <p:cNvPr id="3" name="Immagine 2" descr="Immagine che contiene grafica vettoriale, silhouette&#10;&#10;Descrizione generata automaticamente">
            <a:extLst>
              <a:ext uri="{FF2B5EF4-FFF2-40B4-BE49-F238E27FC236}">
                <a16:creationId xmlns:a16="http://schemas.microsoft.com/office/drawing/2014/main" id="{9C70D08C-DBBE-4335-BC8C-579CD849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515" y="1106021"/>
            <a:ext cx="2168338" cy="2168338"/>
          </a:xfrm>
          <a:prstGeom prst="rect">
            <a:avLst/>
          </a:prstGeom>
        </p:spPr>
      </p:pic>
      <p:sp>
        <p:nvSpPr>
          <p:cNvPr id="6" name="Google Shape;60;p13">
            <a:extLst>
              <a:ext uri="{FF2B5EF4-FFF2-40B4-BE49-F238E27FC236}">
                <a16:creationId xmlns:a16="http://schemas.microsoft.com/office/drawing/2014/main" id="{7100FDB1-86FF-4CEE-A2E3-D800BAB43EF6}"/>
              </a:ext>
            </a:extLst>
          </p:cNvPr>
          <p:cNvSpPr txBox="1">
            <a:spLocks/>
          </p:cNvSpPr>
          <p:nvPr/>
        </p:nvSpPr>
        <p:spPr>
          <a:xfrm>
            <a:off x="510450" y="3722479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/>
            <a:r>
              <a:rPr lang="en-US" dirty="0"/>
              <a:t>Muhammad Uzair Aslam - ID: 223245</a:t>
            </a:r>
          </a:p>
          <a:p>
            <a:pPr marL="0" indent="0"/>
            <a:r>
              <a:rPr lang="en-US" dirty="0"/>
              <a:t>Giuseppe Superbo – ID: 220376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1216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Infrastructure architecture</a:t>
            </a:r>
            <a:endParaRPr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1FF4932-E4B3-490E-9909-C07965FD7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12" y="492766"/>
            <a:ext cx="3454853" cy="43993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testo 6">
            <a:extLst>
              <a:ext uri="{FF2B5EF4-FFF2-40B4-BE49-F238E27FC236}">
                <a16:creationId xmlns:a16="http://schemas.microsoft.com/office/drawing/2014/main" id="{AA154CE7-F9CE-4148-997C-CFE517CD59CD}"/>
              </a:ext>
            </a:extLst>
          </p:cNvPr>
          <p:cNvSpPr txBox="1">
            <a:spLocks/>
          </p:cNvSpPr>
          <p:nvPr/>
        </p:nvSpPr>
        <p:spPr>
          <a:xfrm>
            <a:off x="311700" y="1398497"/>
            <a:ext cx="4427357" cy="38115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Purpose of the infrastructure</a:t>
            </a:r>
            <a:r>
              <a:rPr lang="en-GB" dirty="0"/>
              <a:t>: providing a Linux sandbox environment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Used technologies for the infrastructure</a:t>
            </a:r>
            <a:r>
              <a:rPr lang="en-GB" dirty="0"/>
              <a:t>: OpenStack, Kubernetes, docker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Used technologies for the application</a:t>
            </a:r>
            <a:r>
              <a:rPr lang="en-GB" dirty="0"/>
              <a:t>: </a:t>
            </a:r>
            <a:r>
              <a:rPr lang="en-GB" dirty="0" err="1"/>
              <a:t>nodejs</a:t>
            </a:r>
            <a:r>
              <a:rPr lang="en-GB" dirty="0"/>
              <a:t>, </a:t>
            </a:r>
            <a:r>
              <a:rPr lang="en-GB" dirty="0" err="1"/>
              <a:t>mysql</a:t>
            </a:r>
            <a:r>
              <a:rPr lang="en-GB" dirty="0"/>
              <a:t>, </a:t>
            </a:r>
            <a:r>
              <a:rPr lang="en-GB" dirty="0" err="1"/>
              <a:t>ttyd</a:t>
            </a: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Deployment automation managed by</a:t>
            </a:r>
            <a:r>
              <a:rPr lang="en-GB" dirty="0"/>
              <a:t>: terraform, cloud-</a:t>
            </a:r>
            <a:r>
              <a:rPr lang="en-GB" dirty="0" err="1"/>
              <a:t>init</a:t>
            </a:r>
            <a:r>
              <a:rPr lang="en-GB" dirty="0"/>
              <a:t>, bash scripting</a:t>
            </a:r>
            <a:endParaRPr lang="en-GB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show</a:t>
            </a:r>
            <a:endParaRPr dirty="0"/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FDBED491-52C9-4FF9-B8F9-02CCECAE6626}"/>
              </a:ext>
            </a:extLst>
          </p:cNvPr>
          <p:cNvSpPr txBox="1">
            <a:spLocks/>
          </p:cNvSpPr>
          <p:nvPr/>
        </p:nvSpPr>
        <p:spPr>
          <a:xfrm>
            <a:off x="311700" y="1519519"/>
            <a:ext cx="6700941" cy="21044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Demonstration of the working application</a:t>
            </a:r>
            <a:r>
              <a:rPr lang="en-GB" b="1" dirty="0"/>
              <a:t> </a:t>
            </a: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Terraform infrastructure and project management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Cloud-</a:t>
            </a:r>
            <a:r>
              <a:rPr lang="en-GB" dirty="0" err="1"/>
              <a:t>init</a:t>
            </a:r>
            <a:r>
              <a:rPr lang="en-GB" dirty="0"/>
              <a:t> and bash scripting automation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MySQL docker container configuration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Kubernetes deployment and service configuration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</p:txBody>
      </p:sp>
      <p:pic>
        <p:nvPicPr>
          <p:cNvPr id="1026" name="Picture 2" descr="File, type, terraform Free Icon of vscode">
            <a:extLst>
              <a:ext uri="{FF2B5EF4-FFF2-40B4-BE49-F238E27FC236}">
                <a16:creationId xmlns:a16="http://schemas.microsoft.com/office/drawing/2014/main" id="{E7DEAF67-8360-4C81-99E9-058F0C279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09" y="1210235"/>
            <a:ext cx="1202672" cy="120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ules — Cloud-Init 17.1 documentation">
            <a:extLst>
              <a:ext uri="{FF2B5EF4-FFF2-40B4-BE49-F238E27FC236}">
                <a16:creationId xmlns:a16="http://schemas.microsoft.com/office/drawing/2014/main" id="{865F76B9-4A01-449B-9D4E-6969F0AF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052" y="1389529"/>
            <a:ext cx="14382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 (@Docker) | Twitter">
            <a:extLst>
              <a:ext uri="{FF2B5EF4-FFF2-40B4-BE49-F238E27FC236}">
                <a16:creationId xmlns:a16="http://schemas.microsoft.com/office/drawing/2014/main" id="{04CC1CA2-FBBC-4A57-A460-E4F0839B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165" y="2730594"/>
            <a:ext cx="1390930" cy="13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CD8C682-4E5E-46CC-A153-A86006337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955" y="2702858"/>
            <a:ext cx="1246467" cy="121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Thank you for your attention!</a:t>
            </a:r>
            <a:endParaRPr dirty="0"/>
          </a:p>
        </p:txBody>
      </p:sp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D6B5E3A1-95D3-4940-B140-E043CE962B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Any 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79811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Presentazione su schermo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Proxima Nova</vt:lpstr>
      <vt:lpstr>Arial</vt:lpstr>
      <vt:lpstr>Spearmint</vt:lpstr>
      <vt:lpstr>Linux on demand</vt:lpstr>
      <vt:lpstr>Infrastructure architecture</vt:lpstr>
      <vt:lpstr>What we are going to show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on demand</dc:title>
  <cp:lastModifiedBy>Giuseppe Superbo</cp:lastModifiedBy>
  <cp:revision>4</cp:revision>
  <dcterms:modified xsi:type="dcterms:W3CDTF">2021-06-07T07:15:19Z</dcterms:modified>
</cp:coreProperties>
</file>