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7PCINrxGgVgYUFrcLuM16Sm1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25" Type="http://customschemas.google.com/relationships/presentationmetadata" Target="meta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presProps" Target="presProps.xml"/><Relationship Id="rId20" Type="http://schemas.openxmlformats.org/officeDocument/2006/relationships/slide" Target="slides/slide16.xml"/><Relationship Id="rId16" Type="http://schemas.openxmlformats.org/officeDocument/2006/relationships/slide" Target="slides/slide12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24" Type="http://schemas.openxmlformats.org/officeDocument/2006/relationships/slide" Target="slides/slide20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23" Type="http://schemas.openxmlformats.org/officeDocument/2006/relationships/slide" Target="slides/slide19.xml"/><Relationship Id="rId15" Type="http://schemas.openxmlformats.org/officeDocument/2006/relationships/slide" Target="slides/slide11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2" Type="http://schemas.openxmlformats.org/officeDocument/2006/relationships/slide" Target="slides/slide18.xml"/><Relationship Id="rId14" Type="http://schemas.openxmlformats.org/officeDocument/2006/relationships/slide" Target="slides/slide10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500a97f45_3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500a97f45_3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5500a97f45_3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500a97f45_3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5500a97f45_3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5500a97f45_3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5500a97f45_3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5500a97f45_3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5500a97f45_3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5500a97f45_3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5500a97f45_3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25500a97f45_3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500a97f45_3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500a97f45_3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5500a97f45_3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5500a97f45_3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5500a97f45_3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25500a97f45_3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5500a97f45_3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5500a97f45_3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5500a97f45_3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500a97f45_3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500a97f45_3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5500a97f45_3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5500a97f45_3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5500a97f45_3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25500a97f45_3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5500a97f45_3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5500a97f45_3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5500a97f45_3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500a97f45_3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5500a97f45_3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5500a97f45_3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500a97f45_3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500a97f45_3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5500a97f45_3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5500a97f45_3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5500a97f45_3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5500a97f45_3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00a97f45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00a97f45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5500a97f45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500a97f45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5500a97f45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5500a97f45_3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500a97f45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500a97f45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5500a97f45_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500a97f45_3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5500a97f45_3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5500a97f45_3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_DeepYellow" showMasterSp="0">
  <p:cSld name="4_Title Slide_DeepYellow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4" name="Google Shape;14;p11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3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4" type="subTitle"/>
          </p:nvPr>
        </p:nvSpPr>
        <p:spPr>
          <a:xfrm>
            <a:off x="4059707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DeepYellow">
  <p:cSld name="Title Slide_DeepYellow">
    <p:bg>
      <p:bgPr>
        <a:solidFill>
          <a:srgbClr val="F2F2F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5" name="Google Shape;105;p20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20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1378135" y="1219199"/>
            <a:ext cx="7232465" cy="273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3" type="subTitle"/>
          </p:nvPr>
        </p:nvSpPr>
        <p:spPr>
          <a:xfrm>
            <a:off x="1378134" y="4069079"/>
            <a:ext cx="502266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0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20"/>
          <p:cNvSpPr/>
          <p:nvPr>
            <p:ph idx="4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DeepYellow" showMasterSp="0">
  <p:cSld name="1_Title Slide_DeepYellow">
    <p:bg>
      <p:bgPr>
        <a:solidFill>
          <a:srgbClr val="F2F2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21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type="ctrTitle"/>
          </p:nvPr>
        </p:nvSpPr>
        <p:spPr>
          <a:xfrm>
            <a:off x="1378135" y="1219199"/>
            <a:ext cx="7232465" cy="273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1378134" y="4069079"/>
            <a:ext cx="502266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21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21"/>
          <p:cNvSpPr/>
          <p:nvPr>
            <p:ph idx="4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_DeepYellow" showMasterSp="0">
  <p:cSld name="3_Title Slide_DeepYellow">
    <p:bg>
      <p:bgPr>
        <a:solidFill>
          <a:srgbClr val="F2F2F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60462" y="0"/>
            <a:ext cx="9931338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533400" y="0"/>
            <a:ext cx="508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body"/>
          </p:nvPr>
        </p:nvSpPr>
        <p:spPr>
          <a:xfrm>
            <a:off x="990600" y="609600"/>
            <a:ext cx="74295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type="ctrTitle"/>
          </p:nvPr>
        </p:nvSpPr>
        <p:spPr>
          <a:xfrm>
            <a:off x="1295400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4" type="subTitle"/>
          </p:nvPr>
        </p:nvSpPr>
        <p:spPr>
          <a:xfrm>
            <a:off x="1295400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2"/>
          <p:cNvSpPr txBox="1"/>
          <p:nvPr>
            <p:ph idx="5" type="body"/>
          </p:nvPr>
        </p:nvSpPr>
        <p:spPr>
          <a:xfrm>
            <a:off x="450896" y="0"/>
            <a:ext cx="635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6" type="body"/>
          </p:nvPr>
        </p:nvSpPr>
        <p:spPr>
          <a:xfrm>
            <a:off x="368391" y="0"/>
            <a:ext cx="635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9" name="Google Shape;129;p22"/>
          <p:cNvSpPr/>
          <p:nvPr>
            <p:ph idx="7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_DeepYellow" showMasterSp="0">
  <p:cSld name="5_Title Slide_DeepYellow">
    <p:bg>
      <p:bgPr>
        <a:solidFill>
          <a:srgbClr val="F2F2F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" name="Google Shape;132;p23"/>
          <p:cNvSpPr/>
          <p:nvPr>
            <p:ph idx="1" type="body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3" name="Google Shape;133;p23"/>
          <p:cNvSpPr/>
          <p:nvPr>
            <p:ph idx="3" type="body"/>
          </p:nvPr>
        </p:nvSpPr>
        <p:spPr>
          <a:xfrm>
            <a:off x="9067800" y="46482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4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4059707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 flipH="1" rot="-2005898">
            <a:off x="584131" y="-142449"/>
            <a:ext cx="1218268" cy="6177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9" name="Google Shape;139;p24"/>
          <p:cNvSpPr/>
          <p:nvPr>
            <p:ph idx="2" type="pic"/>
          </p:nvPr>
        </p:nvSpPr>
        <p:spPr>
          <a:xfrm>
            <a:off x="3124200" y="0"/>
            <a:ext cx="9067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p24"/>
          <p:cNvSpPr txBox="1"/>
          <p:nvPr>
            <p:ph idx="3" type="body"/>
          </p:nvPr>
        </p:nvSpPr>
        <p:spPr>
          <a:xfrm>
            <a:off x="533400" y="266700"/>
            <a:ext cx="510540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type="ctrTitle"/>
          </p:nvPr>
        </p:nvSpPr>
        <p:spPr>
          <a:xfrm>
            <a:off x="933450" y="762000"/>
            <a:ext cx="4381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4" type="subTitle"/>
          </p:nvPr>
        </p:nvSpPr>
        <p:spPr>
          <a:xfrm>
            <a:off x="933450" y="4343400"/>
            <a:ext cx="4381500" cy="135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4"/>
          <p:cNvSpPr/>
          <p:nvPr>
            <p:ph idx="5" type="body"/>
          </p:nvPr>
        </p:nvSpPr>
        <p:spPr>
          <a:xfrm flipH="1">
            <a:off x="314325" y="49530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990600" y="609600"/>
            <a:ext cx="46482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type="ctrTitle"/>
          </p:nvPr>
        </p:nvSpPr>
        <p:spPr>
          <a:xfrm>
            <a:off x="1257300" y="1447800"/>
            <a:ext cx="411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057900" y="4495801"/>
            <a:ext cx="487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2705100" y="409575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5" type="body"/>
          </p:nvPr>
        </p:nvSpPr>
        <p:spPr>
          <a:xfrm>
            <a:off x="2705100" y="6076950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548640" y="990600"/>
            <a:ext cx="1080516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5" name="Google Shape;155;p26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Content">
  <p:cSld name="Title Sub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1" name="Google Shape;161;p27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2" name="Google Shape;162;p27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">
  <p:cSld name="TITLE ONLY_Blu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sea green">
  <p:cSld name="TITLE ONLY_sea gree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mphasis-Subtitle and Content">
  <p:cSld name="Title Emphasis-Sub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" name="Google Shape;22;p12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3" name="Google Shape;23;p12"/>
          <p:cNvSpPr txBox="1"/>
          <p:nvPr>
            <p:ph idx="3" type="body"/>
          </p:nvPr>
        </p:nvSpPr>
        <p:spPr>
          <a:xfrm>
            <a:off x="-1" y="1676400"/>
            <a:ext cx="10837333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64007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Pink">
  <p:cSld name="TITLE ONLY_Pi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Light Blue">
  <p:cSld name="TITLE ONLY_Light Blu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Grey">
  <p:cSld name="TITLE ONLY_Gre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6574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">
  <p:cSld name="Title Subtitle Content and Imag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93" name="Google Shape;193;p33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94" name="Google Shape;194;p33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95" name="Google Shape;195;p33"/>
          <p:cNvSpPr/>
          <p:nvPr>
            <p:ph idx="4" type="pic"/>
          </p:nvPr>
        </p:nvSpPr>
        <p:spPr>
          <a:xfrm>
            <a:off x="6629399" y="2667000"/>
            <a:ext cx="5013959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bar">
  <p:cSld name="Title Subtitle Content and Image_Top shape ba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2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2" name="Google Shape;202;p34"/>
          <p:cNvSpPr/>
          <p:nvPr>
            <p:ph idx="3" type="pic"/>
          </p:nvPr>
        </p:nvSpPr>
        <p:spPr>
          <a:xfrm>
            <a:off x="6629399" y="2667000"/>
            <a:ext cx="5013959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white bar">
  <p:cSld name="Title Subtitle Content and Image_Top shape white ba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/>
          <p:nvPr>
            <p:ph idx="2" type="pic"/>
          </p:nvPr>
        </p:nvSpPr>
        <p:spPr>
          <a:xfrm>
            <a:off x="5334001" y="112976"/>
            <a:ext cx="6858000" cy="67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5238089" y="208890"/>
            <a:ext cx="6745024" cy="6553200"/>
          </a:xfrm>
          <a:prstGeom prst="rect">
            <a:avLst/>
          </a:prstGeom>
          <a:gradFill>
            <a:gsLst>
              <a:gs pos="0">
                <a:schemeClr val="lt1"/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7" name="Google Shape;207;p3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3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4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horizontal Image_Top shape bar">
  <p:cSld name="Title Subtitle Content and half horizontal Image_Top shape ba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/>
          <p:nvPr>
            <p:ph idx="2" type="pic"/>
          </p:nvPr>
        </p:nvSpPr>
        <p:spPr>
          <a:xfrm>
            <a:off x="548641" y="2667001"/>
            <a:ext cx="11094718" cy="1757126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548640" y="4709677"/>
            <a:ext cx="11094717" cy="15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Image_Top shape bar">
  <p:cSld name="Title Subtitle Content and half Image_Top shape ba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/>
          <p:nvPr>
            <p:ph idx="2" type="pic"/>
          </p:nvPr>
        </p:nvSpPr>
        <p:spPr>
          <a:xfrm>
            <a:off x="548641" y="2667001"/>
            <a:ext cx="5775959" cy="3543552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6553200" y="2667001"/>
            <a:ext cx="5090157" cy="354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Content and Top shape bar">
  <p:cSld name="Half Image Title Content and Top shape ba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548640" y="3735623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548640" y="4617492"/>
            <a:ext cx="9890759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0" name="Google Shape;230;p38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Two column Content and Top shape bar">
  <p:cSld name="Half Image Title Two column Content and Top shape ba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39"/>
          <p:cNvSpPr txBox="1"/>
          <p:nvPr>
            <p:ph type="title"/>
          </p:nvPr>
        </p:nvSpPr>
        <p:spPr>
          <a:xfrm>
            <a:off x="548640" y="3735623"/>
            <a:ext cx="111099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548641" y="4617492"/>
            <a:ext cx="521208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6" name="Google Shape;236;p39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9"/>
          <p:cNvSpPr txBox="1"/>
          <p:nvPr>
            <p:ph idx="3" type="body"/>
          </p:nvPr>
        </p:nvSpPr>
        <p:spPr>
          <a:xfrm>
            <a:off x="6446520" y="4617492"/>
            <a:ext cx="521208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lf Image Title Two column Content and Top shape bar">
  <p:cSld name="1_Half Image Title Two column Content and Top shape ba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721698" y="3735622"/>
            <a:ext cx="5013960" cy="2408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39000" y="1981199"/>
            <a:ext cx="4389542" cy="416333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3" type="body"/>
          </p:nvPr>
        </p:nvSpPr>
        <p:spPr>
          <a:xfrm>
            <a:off x="7589520" y="2286000"/>
            <a:ext cx="368808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" name="Google Shape;31;p13"/>
          <p:cNvSpPr/>
          <p:nvPr>
            <p:ph idx="4" type="pic"/>
          </p:nvPr>
        </p:nvSpPr>
        <p:spPr>
          <a:xfrm>
            <a:off x="548944" y="3717925"/>
            <a:ext cx="914400" cy="9302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Multiple images Title Two column Content and Top shape bar">
  <p:cSld name="Half Image Multiple images Title Two column Content and Top shape ba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7315200" y="4176259"/>
            <a:ext cx="4343400" cy="19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0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0"/>
          <p:cNvSpPr/>
          <p:nvPr>
            <p:ph idx="3" type="pic"/>
          </p:nvPr>
        </p:nvSpPr>
        <p:spPr>
          <a:xfrm>
            <a:off x="542834" y="1066801"/>
            <a:ext cx="3505199" cy="50777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4" name="Google Shape;244;p40"/>
          <p:cNvSpPr/>
          <p:nvPr>
            <p:ph idx="4" type="pic"/>
          </p:nvPr>
        </p:nvSpPr>
        <p:spPr>
          <a:xfrm>
            <a:off x="4191000" y="4343400"/>
            <a:ext cx="2743200" cy="18011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5" name="Google Shape;245;p40"/>
          <p:cNvSpPr/>
          <p:nvPr>
            <p:ph idx="5" type="pic"/>
          </p:nvPr>
        </p:nvSpPr>
        <p:spPr>
          <a:xfrm>
            <a:off x="4191000" y="1066801"/>
            <a:ext cx="2743200" cy="31260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op bar">
  <p:cSld name="Full Image with Top ba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41"/>
          <p:cNvSpPr/>
          <p:nvPr>
            <p:ph idx="2" type="pic"/>
          </p:nvPr>
        </p:nvSpPr>
        <p:spPr>
          <a:xfrm>
            <a:off x="0" y="112976"/>
            <a:ext cx="12191999" cy="67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548640" y="548640"/>
            <a:ext cx="11106150" cy="51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42"/>
          <p:cNvSpPr txBox="1"/>
          <p:nvPr>
            <p:ph type="title"/>
          </p:nvPr>
        </p:nvSpPr>
        <p:spPr>
          <a:xfrm>
            <a:off x="548640" y="548640"/>
            <a:ext cx="11106150" cy="51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Image">
  <p:cSld name="1_Full Imag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261801" y="1189969"/>
            <a:ext cx="4389542" cy="4677431"/>
          </a:xfrm>
          <a:prstGeom prst="rect">
            <a:avLst/>
          </a:prstGeom>
          <a:solidFill>
            <a:schemeClr val="lt1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59" name="Google Shape;259;p43"/>
          <p:cNvSpPr txBox="1"/>
          <p:nvPr>
            <p:ph idx="3" type="body"/>
          </p:nvPr>
        </p:nvSpPr>
        <p:spPr>
          <a:xfrm>
            <a:off x="7612321" y="1494770"/>
            <a:ext cx="3688080" cy="391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43"/>
          <p:cNvSpPr txBox="1"/>
          <p:nvPr>
            <p:ph type="title"/>
          </p:nvPr>
        </p:nvSpPr>
        <p:spPr>
          <a:xfrm>
            <a:off x="548640" y="548640"/>
            <a:ext cx="11106150" cy="641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552269" y="1189969"/>
            <a:ext cx="4389542" cy="4677431"/>
          </a:xfrm>
          <a:prstGeom prst="rect">
            <a:avLst/>
          </a:prstGeom>
          <a:solidFill>
            <a:schemeClr val="accent2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3" type="body"/>
          </p:nvPr>
        </p:nvSpPr>
        <p:spPr>
          <a:xfrm>
            <a:off x="902789" y="1494770"/>
            <a:ext cx="3688080" cy="391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44"/>
          <p:cNvSpPr txBox="1"/>
          <p:nvPr>
            <p:ph type="title"/>
          </p:nvPr>
        </p:nvSpPr>
        <p:spPr>
          <a:xfrm>
            <a:off x="548640" y="548640"/>
            <a:ext cx="11106150" cy="44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Content and half Image_Top shape bar">
  <p:cSld name="1_Title Subtitle Content and half Image_Top shape ba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548640" y="4021648"/>
            <a:ext cx="5090157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2" name="Google Shape;272;p45"/>
          <p:cNvSpPr txBox="1"/>
          <p:nvPr>
            <p:ph idx="2" type="body"/>
          </p:nvPr>
        </p:nvSpPr>
        <p:spPr>
          <a:xfrm>
            <a:off x="548640" y="3429000"/>
            <a:ext cx="509015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3" name="Google Shape;273;p45"/>
          <p:cNvSpPr txBox="1"/>
          <p:nvPr>
            <p:ph idx="3" type="body"/>
          </p:nvPr>
        </p:nvSpPr>
        <p:spPr>
          <a:xfrm>
            <a:off x="6527803" y="4021648"/>
            <a:ext cx="5090157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4" name="Google Shape;274;p45"/>
          <p:cNvSpPr txBox="1"/>
          <p:nvPr>
            <p:ph idx="4" type="body"/>
          </p:nvPr>
        </p:nvSpPr>
        <p:spPr>
          <a:xfrm>
            <a:off x="6527803" y="3429000"/>
            <a:ext cx="509015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5" name="Google Shape;275;p45"/>
          <p:cNvSpPr/>
          <p:nvPr>
            <p:ph idx="5" type="pic"/>
          </p:nvPr>
        </p:nvSpPr>
        <p:spPr>
          <a:xfrm>
            <a:off x="548944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45"/>
          <p:cNvSpPr/>
          <p:nvPr>
            <p:ph idx="6" type="pic"/>
          </p:nvPr>
        </p:nvSpPr>
        <p:spPr>
          <a:xfrm>
            <a:off x="6527803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ubtitle Content and half Image_Top shape bar">
  <p:cSld name="2_Title Subtitle Content and half Image_Top shape ba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54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2" name="Google Shape;282;p46"/>
          <p:cNvSpPr txBox="1"/>
          <p:nvPr>
            <p:ph idx="2" type="body"/>
          </p:nvPr>
        </p:nvSpPr>
        <p:spPr>
          <a:xfrm>
            <a:off x="54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3" name="Google Shape;283;p46"/>
          <p:cNvSpPr txBox="1"/>
          <p:nvPr>
            <p:ph idx="3" type="body"/>
          </p:nvPr>
        </p:nvSpPr>
        <p:spPr>
          <a:xfrm>
            <a:off x="435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4" name="Google Shape;284;p46"/>
          <p:cNvSpPr txBox="1"/>
          <p:nvPr>
            <p:ph idx="4" type="body"/>
          </p:nvPr>
        </p:nvSpPr>
        <p:spPr>
          <a:xfrm>
            <a:off x="435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5" name="Google Shape;285;p46"/>
          <p:cNvSpPr/>
          <p:nvPr>
            <p:ph idx="5" type="pic"/>
          </p:nvPr>
        </p:nvSpPr>
        <p:spPr>
          <a:xfrm>
            <a:off x="548944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6"/>
          <p:cNvSpPr/>
          <p:nvPr>
            <p:ph idx="6" type="pic"/>
          </p:nvPr>
        </p:nvSpPr>
        <p:spPr>
          <a:xfrm>
            <a:off x="4358640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6"/>
          <p:cNvSpPr txBox="1"/>
          <p:nvPr>
            <p:ph idx="7" type="body"/>
          </p:nvPr>
        </p:nvSpPr>
        <p:spPr>
          <a:xfrm>
            <a:off x="816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8" type="body"/>
          </p:nvPr>
        </p:nvSpPr>
        <p:spPr>
          <a:xfrm>
            <a:off x="816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9" name="Google Shape;289;p46"/>
          <p:cNvSpPr/>
          <p:nvPr>
            <p:ph idx="9" type="pic"/>
          </p:nvPr>
        </p:nvSpPr>
        <p:spPr>
          <a:xfrm>
            <a:off x="8168336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2 rows">
  <p:cSld name="Title Icon Content 2 row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4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5562600" y="2438400"/>
            <a:ext cx="5901458" cy="9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5" name="Google Shape;295;p47"/>
          <p:cNvSpPr txBox="1"/>
          <p:nvPr>
            <p:ph idx="2" type="body"/>
          </p:nvPr>
        </p:nvSpPr>
        <p:spPr>
          <a:xfrm>
            <a:off x="1524000" y="2713664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6" name="Google Shape;296;p47"/>
          <p:cNvSpPr/>
          <p:nvPr>
            <p:ph idx="3" type="pic"/>
          </p:nvPr>
        </p:nvSpPr>
        <p:spPr>
          <a:xfrm>
            <a:off x="548944" y="2564258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7"/>
          <p:cNvSpPr txBox="1"/>
          <p:nvPr>
            <p:ph idx="4" type="body"/>
          </p:nvPr>
        </p:nvSpPr>
        <p:spPr>
          <a:xfrm>
            <a:off x="5562600" y="4391622"/>
            <a:ext cx="5901458" cy="9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8" name="Google Shape;298;p47"/>
          <p:cNvSpPr txBox="1"/>
          <p:nvPr>
            <p:ph idx="5" type="body"/>
          </p:nvPr>
        </p:nvSpPr>
        <p:spPr>
          <a:xfrm>
            <a:off x="1524000" y="4666886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9" name="Google Shape;299;p47"/>
          <p:cNvSpPr/>
          <p:nvPr>
            <p:ph idx="6" type="pic"/>
          </p:nvPr>
        </p:nvSpPr>
        <p:spPr>
          <a:xfrm>
            <a:off x="548944" y="4517480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3 rows">
  <p:cSld name="Title Icon Content 3 row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4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5562600" y="2423061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5" name="Google Shape;305;p48"/>
          <p:cNvSpPr txBox="1"/>
          <p:nvPr>
            <p:ph idx="2" type="body"/>
          </p:nvPr>
        </p:nvSpPr>
        <p:spPr>
          <a:xfrm>
            <a:off x="1524000" y="2713664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6" name="Google Shape;306;p48"/>
          <p:cNvSpPr/>
          <p:nvPr>
            <p:ph idx="3" type="pic"/>
          </p:nvPr>
        </p:nvSpPr>
        <p:spPr>
          <a:xfrm>
            <a:off x="548944" y="2564258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8"/>
          <p:cNvSpPr txBox="1"/>
          <p:nvPr>
            <p:ph idx="4" type="body"/>
          </p:nvPr>
        </p:nvSpPr>
        <p:spPr>
          <a:xfrm>
            <a:off x="5562600" y="3556396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8" name="Google Shape;308;p48"/>
          <p:cNvSpPr txBox="1"/>
          <p:nvPr>
            <p:ph idx="5" type="body"/>
          </p:nvPr>
        </p:nvSpPr>
        <p:spPr>
          <a:xfrm>
            <a:off x="1524000" y="3846999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9" name="Google Shape;309;p48"/>
          <p:cNvSpPr/>
          <p:nvPr>
            <p:ph idx="6" type="pic"/>
          </p:nvPr>
        </p:nvSpPr>
        <p:spPr>
          <a:xfrm>
            <a:off x="548944" y="3697593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48"/>
          <p:cNvSpPr txBox="1"/>
          <p:nvPr>
            <p:ph idx="7" type="body"/>
          </p:nvPr>
        </p:nvSpPr>
        <p:spPr>
          <a:xfrm>
            <a:off x="5562600" y="4689732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2" name="Google Shape;312;p48"/>
          <p:cNvSpPr txBox="1"/>
          <p:nvPr>
            <p:ph idx="8" type="body"/>
          </p:nvPr>
        </p:nvSpPr>
        <p:spPr>
          <a:xfrm>
            <a:off x="1524000" y="4980335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3" name="Google Shape;313;p48"/>
          <p:cNvSpPr/>
          <p:nvPr>
            <p:ph idx="9" type="pic"/>
          </p:nvPr>
        </p:nvSpPr>
        <p:spPr>
          <a:xfrm>
            <a:off x="548944" y="4830929"/>
            <a:ext cx="711197" cy="7235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Title Only">
  <p:cSld name="Title Side patch 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p4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49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49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0" name="Google Shape;320;p49"/>
          <p:cNvCxnSpPr/>
          <p:nvPr/>
        </p:nvCxnSpPr>
        <p:spPr>
          <a:xfrm>
            <a:off x="2018097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49"/>
          <p:cNvCxnSpPr/>
          <p:nvPr/>
        </p:nvCxnSpPr>
        <p:spPr>
          <a:xfrm>
            <a:off x="5751896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49"/>
          <p:cNvCxnSpPr/>
          <p:nvPr/>
        </p:nvCxnSpPr>
        <p:spPr>
          <a:xfrm>
            <a:off x="9485696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49"/>
          <p:cNvSpPr/>
          <p:nvPr>
            <p:ph idx="2" type="pic"/>
          </p:nvPr>
        </p:nvSpPr>
        <p:spPr>
          <a:xfrm>
            <a:off x="533401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4" name="Google Shape;324;p49"/>
          <p:cNvSpPr/>
          <p:nvPr>
            <p:ph idx="3" type="pic"/>
          </p:nvPr>
        </p:nvSpPr>
        <p:spPr>
          <a:xfrm>
            <a:off x="4267200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5" name="Google Shape;325;p49"/>
          <p:cNvSpPr/>
          <p:nvPr>
            <p:ph idx="4" type="pic"/>
          </p:nvPr>
        </p:nvSpPr>
        <p:spPr>
          <a:xfrm>
            <a:off x="8001000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54864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27" name="Google Shape;327;p49"/>
          <p:cNvSpPr txBox="1"/>
          <p:nvPr>
            <p:ph idx="5" type="body"/>
          </p:nvPr>
        </p:nvSpPr>
        <p:spPr>
          <a:xfrm>
            <a:off x="426720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28" name="Google Shape;328;p49"/>
          <p:cNvSpPr txBox="1"/>
          <p:nvPr>
            <p:ph idx="6" type="body"/>
          </p:nvPr>
        </p:nvSpPr>
        <p:spPr>
          <a:xfrm>
            <a:off x="800100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">
  <p:cSld name="TITLE ONLY_Org Char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50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50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50"/>
          <p:cNvSpPr/>
          <p:nvPr>
            <p:ph idx="2" type="pic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5788864" y="2618469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36" name="Google Shape;336;p50"/>
          <p:cNvSpPr txBox="1"/>
          <p:nvPr>
            <p:ph idx="3" type="body"/>
          </p:nvPr>
        </p:nvSpPr>
        <p:spPr>
          <a:xfrm>
            <a:off x="5788864" y="2999470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37" name="Google Shape;337;p50"/>
          <p:cNvCxnSpPr/>
          <p:nvPr/>
        </p:nvCxnSpPr>
        <p:spPr>
          <a:xfrm rot="10800000">
            <a:off x="6146423" y="665228"/>
            <a:ext cx="0" cy="740664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50"/>
          <p:cNvSpPr/>
          <p:nvPr>
            <p:ph idx="4" type="pic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39" name="Google Shape;339;p50"/>
          <p:cNvSpPr txBox="1"/>
          <p:nvPr>
            <p:ph idx="5" type="body"/>
          </p:nvPr>
        </p:nvSpPr>
        <p:spPr>
          <a:xfrm>
            <a:off x="15204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0" name="Google Shape;340;p50"/>
          <p:cNvSpPr txBox="1"/>
          <p:nvPr>
            <p:ph idx="6" type="body"/>
          </p:nvPr>
        </p:nvSpPr>
        <p:spPr>
          <a:xfrm>
            <a:off x="15204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1" name="Google Shape;341;p50"/>
          <p:cNvSpPr/>
          <p:nvPr>
            <p:ph idx="7" type="pic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2" name="Google Shape;342;p50"/>
          <p:cNvSpPr txBox="1"/>
          <p:nvPr>
            <p:ph idx="8" type="body"/>
          </p:nvPr>
        </p:nvSpPr>
        <p:spPr>
          <a:xfrm>
            <a:off x="33492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9" type="body"/>
          </p:nvPr>
        </p:nvSpPr>
        <p:spPr>
          <a:xfrm>
            <a:off x="33492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4" name="Google Shape;344;p50"/>
          <p:cNvSpPr/>
          <p:nvPr>
            <p:ph idx="13" type="pic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5" name="Google Shape;345;p50"/>
          <p:cNvSpPr txBox="1"/>
          <p:nvPr>
            <p:ph idx="14" type="body"/>
          </p:nvPr>
        </p:nvSpPr>
        <p:spPr>
          <a:xfrm>
            <a:off x="515904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15" type="body"/>
          </p:nvPr>
        </p:nvSpPr>
        <p:spPr>
          <a:xfrm>
            <a:off x="515904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7" name="Google Shape;347;p50"/>
          <p:cNvSpPr/>
          <p:nvPr>
            <p:ph idx="16" type="pic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8" name="Google Shape;348;p50"/>
          <p:cNvSpPr txBox="1"/>
          <p:nvPr>
            <p:ph idx="17" type="body"/>
          </p:nvPr>
        </p:nvSpPr>
        <p:spPr>
          <a:xfrm>
            <a:off x="69687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9" name="Google Shape;349;p50"/>
          <p:cNvSpPr txBox="1"/>
          <p:nvPr>
            <p:ph idx="18" type="body"/>
          </p:nvPr>
        </p:nvSpPr>
        <p:spPr>
          <a:xfrm>
            <a:off x="69687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0" name="Google Shape;350;p50"/>
          <p:cNvSpPr/>
          <p:nvPr>
            <p:ph idx="19" type="pic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51" name="Google Shape;351;p50"/>
          <p:cNvSpPr txBox="1"/>
          <p:nvPr>
            <p:ph idx="20" type="body"/>
          </p:nvPr>
        </p:nvSpPr>
        <p:spPr>
          <a:xfrm>
            <a:off x="8775905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21" type="body"/>
          </p:nvPr>
        </p:nvSpPr>
        <p:spPr>
          <a:xfrm>
            <a:off x="8775905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6">
  <p:cSld name="TITLE ONLY_Org Chart 6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p5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51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51"/>
          <p:cNvSpPr/>
          <p:nvPr>
            <p:ph idx="2" type="pic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5425441" y="2618469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0" name="Google Shape;360;p51"/>
          <p:cNvSpPr txBox="1"/>
          <p:nvPr>
            <p:ph idx="3" type="body"/>
          </p:nvPr>
        </p:nvSpPr>
        <p:spPr>
          <a:xfrm>
            <a:off x="5425441" y="2999470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61" name="Google Shape;361;p51"/>
          <p:cNvCxnSpPr/>
          <p:nvPr/>
        </p:nvCxnSpPr>
        <p:spPr>
          <a:xfrm rot="10800000">
            <a:off x="6165169" y="-112012"/>
            <a:ext cx="0" cy="896112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51"/>
          <p:cNvSpPr/>
          <p:nvPr>
            <p:ph idx="4" type="pic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3" name="Google Shape;363;p51"/>
          <p:cNvSpPr txBox="1"/>
          <p:nvPr>
            <p:ph idx="5" type="body"/>
          </p:nvPr>
        </p:nvSpPr>
        <p:spPr>
          <a:xfrm>
            <a:off x="7620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4" name="Google Shape;364;p51"/>
          <p:cNvSpPr txBox="1"/>
          <p:nvPr>
            <p:ph idx="6" type="body"/>
          </p:nvPr>
        </p:nvSpPr>
        <p:spPr>
          <a:xfrm>
            <a:off x="7620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5" name="Google Shape;365;p51"/>
          <p:cNvSpPr/>
          <p:nvPr>
            <p:ph idx="7" type="pic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6" name="Google Shape;366;p51"/>
          <p:cNvSpPr txBox="1"/>
          <p:nvPr>
            <p:ph idx="8" type="body"/>
          </p:nvPr>
        </p:nvSpPr>
        <p:spPr>
          <a:xfrm>
            <a:off x="25908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7" name="Google Shape;367;p51"/>
          <p:cNvSpPr txBox="1"/>
          <p:nvPr>
            <p:ph idx="9" type="body"/>
          </p:nvPr>
        </p:nvSpPr>
        <p:spPr>
          <a:xfrm>
            <a:off x="25908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8" name="Google Shape;368;p51"/>
          <p:cNvSpPr/>
          <p:nvPr>
            <p:ph idx="13" type="pic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9" name="Google Shape;369;p51"/>
          <p:cNvSpPr txBox="1"/>
          <p:nvPr>
            <p:ph idx="14" type="body"/>
          </p:nvPr>
        </p:nvSpPr>
        <p:spPr>
          <a:xfrm>
            <a:off x="440055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0" name="Google Shape;370;p51"/>
          <p:cNvSpPr txBox="1"/>
          <p:nvPr>
            <p:ph idx="15" type="body"/>
          </p:nvPr>
        </p:nvSpPr>
        <p:spPr>
          <a:xfrm>
            <a:off x="440055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1" name="Google Shape;371;p51"/>
          <p:cNvSpPr/>
          <p:nvPr>
            <p:ph idx="16" type="pic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2" name="Google Shape;372;p51"/>
          <p:cNvSpPr txBox="1"/>
          <p:nvPr>
            <p:ph idx="17" type="body"/>
          </p:nvPr>
        </p:nvSpPr>
        <p:spPr>
          <a:xfrm>
            <a:off x="62103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3" name="Google Shape;373;p51"/>
          <p:cNvSpPr txBox="1"/>
          <p:nvPr>
            <p:ph idx="18" type="body"/>
          </p:nvPr>
        </p:nvSpPr>
        <p:spPr>
          <a:xfrm>
            <a:off x="62103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4" name="Google Shape;374;p51"/>
          <p:cNvSpPr/>
          <p:nvPr>
            <p:ph idx="19" type="pic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5" name="Google Shape;375;p51"/>
          <p:cNvSpPr txBox="1"/>
          <p:nvPr>
            <p:ph idx="20" type="body"/>
          </p:nvPr>
        </p:nvSpPr>
        <p:spPr>
          <a:xfrm>
            <a:off x="8017411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6" name="Google Shape;376;p51"/>
          <p:cNvSpPr txBox="1"/>
          <p:nvPr>
            <p:ph idx="21" type="body"/>
          </p:nvPr>
        </p:nvSpPr>
        <p:spPr>
          <a:xfrm>
            <a:off x="8017411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7" name="Google Shape;377;p51"/>
          <p:cNvSpPr/>
          <p:nvPr>
            <p:ph idx="22" type="pic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8" name="Google Shape;378;p51"/>
          <p:cNvSpPr txBox="1"/>
          <p:nvPr>
            <p:ph idx="23" type="body"/>
          </p:nvPr>
        </p:nvSpPr>
        <p:spPr>
          <a:xfrm>
            <a:off x="9824522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9" name="Google Shape;379;p51"/>
          <p:cNvSpPr txBox="1"/>
          <p:nvPr>
            <p:ph idx="24" type="body"/>
          </p:nvPr>
        </p:nvSpPr>
        <p:spPr>
          <a:xfrm>
            <a:off x="9824522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12">
  <p:cSld name="TITLE ONLY_Org Chart 1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5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52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" name="Google Shape;385;p52"/>
          <p:cNvSpPr/>
          <p:nvPr>
            <p:ph idx="2" type="pic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5601136" y="2288331"/>
            <a:ext cx="3108959" cy="29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7" name="Google Shape;387;p52"/>
          <p:cNvSpPr txBox="1"/>
          <p:nvPr>
            <p:ph idx="3" type="body"/>
          </p:nvPr>
        </p:nvSpPr>
        <p:spPr>
          <a:xfrm>
            <a:off x="5601136" y="2566041"/>
            <a:ext cx="3108959" cy="221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88" name="Google Shape;388;p52"/>
          <p:cNvCxnSpPr/>
          <p:nvPr/>
        </p:nvCxnSpPr>
        <p:spPr>
          <a:xfrm rot="10800000">
            <a:off x="6165169" y="-670561"/>
            <a:ext cx="0" cy="896112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52"/>
          <p:cNvSpPr/>
          <p:nvPr>
            <p:ph idx="4" type="pic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0" name="Google Shape;390;p52"/>
          <p:cNvSpPr txBox="1"/>
          <p:nvPr>
            <p:ph idx="5" type="body"/>
          </p:nvPr>
        </p:nvSpPr>
        <p:spPr>
          <a:xfrm>
            <a:off x="7620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1" name="Google Shape;391;p52"/>
          <p:cNvSpPr txBox="1"/>
          <p:nvPr>
            <p:ph idx="6" type="body"/>
          </p:nvPr>
        </p:nvSpPr>
        <p:spPr>
          <a:xfrm>
            <a:off x="7620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2" name="Google Shape;392;p52"/>
          <p:cNvSpPr/>
          <p:nvPr>
            <p:ph idx="7" type="pic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3" name="Google Shape;393;p52"/>
          <p:cNvSpPr txBox="1"/>
          <p:nvPr>
            <p:ph idx="8" type="body"/>
          </p:nvPr>
        </p:nvSpPr>
        <p:spPr>
          <a:xfrm>
            <a:off x="25908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4" name="Google Shape;394;p52"/>
          <p:cNvSpPr txBox="1"/>
          <p:nvPr>
            <p:ph idx="9" type="body"/>
          </p:nvPr>
        </p:nvSpPr>
        <p:spPr>
          <a:xfrm>
            <a:off x="25908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5" name="Google Shape;395;p52"/>
          <p:cNvSpPr/>
          <p:nvPr>
            <p:ph idx="13" type="pic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6" name="Google Shape;396;p52"/>
          <p:cNvSpPr txBox="1"/>
          <p:nvPr>
            <p:ph idx="14" type="body"/>
          </p:nvPr>
        </p:nvSpPr>
        <p:spPr>
          <a:xfrm>
            <a:off x="440055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7" name="Google Shape;397;p52"/>
          <p:cNvSpPr txBox="1"/>
          <p:nvPr>
            <p:ph idx="15" type="body"/>
          </p:nvPr>
        </p:nvSpPr>
        <p:spPr>
          <a:xfrm>
            <a:off x="440055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8" name="Google Shape;398;p52"/>
          <p:cNvSpPr/>
          <p:nvPr>
            <p:ph idx="16" type="pic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9" name="Google Shape;399;p52"/>
          <p:cNvSpPr txBox="1"/>
          <p:nvPr>
            <p:ph idx="17" type="body"/>
          </p:nvPr>
        </p:nvSpPr>
        <p:spPr>
          <a:xfrm>
            <a:off x="62103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0" name="Google Shape;400;p52"/>
          <p:cNvSpPr txBox="1"/>
          <p:nvPr>
            <p:ph idx="18" type="body"/>
          </p:nvPr>
        </p:nvSpPr>
        <p:spPr>
          <a:xfrm>
            <a:off x="62103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1" name="Google Shape;401;p52"/>
          <p:cNvSpPr/>
          <p:nvPr>
            <p:ph idx="19" type="pic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2" name="Google Shape;402;p52"/>
          <p:cNvSpPr txBox="1"/>
          <p:nvPr>
            <p:ph idx="20" type="body"/>
          </p:nvPr>
        </p:nvSpPr>
        <p:spPr>
          <a:xfrm>
            <a:off x="8017411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21" type="body"/>
          </p:nvPr>
        </p:nvSpPr>
        <p:spPr>
          <a:xfrm>
            <a:off x="8017411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4" name="Google Shape;404;p52"/>
          <p:cNvSpPr/>
          <p:nvPr>
            <p:ph idx="22" type="pic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5" name="Google Shape;405;p52"/>
          <p:cNvSpPr txBox="1"/>
          <p:nvPr>
            <p:ph idx="23" type="body"/>
          </p:nvPr>
        </p:nvSpPr>
        <p:spPr>
          <a:xfrm>
            <a:off x="9824522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24" type="body"/>
          </p:nvPr>
        </p:nvSpPr>
        <p:spPr>
          <a:xfrm>
            <a:off x="9824522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407" name="Google Shape;407;p52"/>
          <p:cNvCxnSpPr/>
          <p:nvPr/>
        </p:nvCxnSpPr>
        <p:spPr>
          <a:xfrm rot="10800000">
            <a:off x="6165169" y="2642433"/>
            <a:ext cx="0" cy="556415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52"/>
          <p:cNvSpPr/>
          <p:nvPr>
            <p:ph idx="25" type="pic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9" name="Google Shape;409;p52"/>
          <p:cNvSpPr txBox="1"/>
          <p:nvPr>
            <p:ph idx="26" type="body"/>
          </p:nvPr>
        </p:nvSpPr>
        <p:spPr>
          <a:xfrm>
            <a:off x="259080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0" name="Google Shape;410;p52"/>
          <p:cNvSpPr txBox="1"/>
          <p:nvPr>
            <p:ph idx="27" type="body"/>
          </p:nvPr>
        </p:nvSpPr>
        <p:spPr>
          <a:xfrm>
            <a:off x="259080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1" name="Google Shape;411;p52"/>
          <p:cNvSpPr/>
          <p:nvPr>
            <p:ph idx="28" type="pic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2" name="Google Shape;412;p52"/>
          <p:cNvSpPr txBox="1"/>
          <p:nvPr>
            <p:ph idx="29" type="body"/>
          </p:nvPr>
        </p:nvSpPr>
        <p:spPr>
          <a:xfrm>
            <a:off x="440055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idx="30" type="body"/>
          </p:nvPr>
        </p:nvSpPr>
        <p:spPr>
          <a:xfrm>
            <a:off x="440055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4" name="Google Shape;414;p52"/>
          <p:cNvSpPr/>
          <p:nvPr>
            <p:ph idx="31" type="pic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5" name="Google Shape;415;p52"/>
          <p:cNvSpPr txBox="1"/>
          <p:nvPr>
            <p:ph idx="32" type="body"/>
          </p:nvPr>
        </p:nvSpPr>
        <p:spPr>
          <a:xfrm>
            <a:off x="621030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6" name="Google Shape;416;p52"/>
          <p:cNvSpPr txBox="1"/>
          <p:nvPr>
            <p:ph idx="33" type="body"/>
          </p:nvPr>
        </p:nvSpPr>
        <p:spPr>
          <a:xfrm>
            <a:off x="621030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7" name="Google Shape;417;p52"/>
          <p:cNvSpPr/>
          <p:nvPr>
            <p:ph idx="34" type="pic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8" name="Google Shape;418;p52"/>
          <p:cNvSpPr txBox="1"/>
          <p:nvPr>
            <p:ph idx="35" type="body"/>
          </p:nvPr>
        </p:nvSpPr>
        <p:spPr>
          <a:xfrm>
            <a:off x="8017411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9" name="Google Shape;419;p52"/>
          <p:cNvSpPr txBox="1"/>
          <p:nvPr>
            <p:ph idx="36" type="body"/>
          </p:nvPr>
        </p:nvSpPr>
        <p:spPr>
          <a:xfrm>
            <a:off x="8017411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ide patch Title Only">
  <p:cSld name="1_Title Side patch Titl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p53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53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Orange" showMasterSp="0">
  <p:cSld name="Image Caption Content_Orange">
    <p:bg>
      <p:bgPr>
        <a:solidFill>
          <a:schemeClr val="accent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990600" y="609600"/>
            <a:ext cx="4648200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9" name="Google Shape;429;p54"/>
          <p:cNvSpPr txBox="1"/>
          <p:nvPr>
            <p:ph type="ctrTitle"/>
          </p:nvPr>
        </p:nvSpPr>
        <p:spPr>
          <a:xfrm>
            <a:off x="1257300" y="3962400"/>
            <a:ext cx="4114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3" type="subTitle"/>
          </p:nvPr>
        </p:nvSpPr>
        <p:spPr>
          <a:xfrm>
            <a:off x="6057900" y="4114800"/>
            <a:ext cx="4876800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54"/>
          <p:cNvSpPr txBox="1"/>
          <p:nvPr>
            <p:ph idx="4" type="body"/>
          </p:nvPr>
        </p:nvSpPr>
        <p:spPr>
          <a:xfrm rot="-5400000">
            <a:off x="381000" y="4840091"/>
            <a:ext cx="1219200" cy="22581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2" name="Google Shape;432;p54"/>
          <p:cNvSpPr txBox="1"/>
          <p:nvPr>
            <p:ph idx="5" type="body"/>
          </p:nvPr>
        </p:nvSpPr>
        <p:spPr>
          <a:xfrm rot="-5400000">
            <a:off x="5029200" y="4840092"/>
            <a:ext cx="1219200" cy="22581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gue">
  <p:cSld name="1_Segue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5" name="Google Shape;435;p55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5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gue">
  <p:cSld name="2_Segue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0" name="Google Shape;440;p56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1" name="Google Shape;441;p56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56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>
  <p:cSld name="3_Segu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2">
              <a:alpha val="83921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6" name="Google Shape;446;p57"/>
          <p:cNvSpPr txBox="1"/>
          <p:nvPr>
            <p:ph idx="3" type="body"/>
          </p:nvPr>
        </p:nvSpPr>
        <p:spPr>
          <a:xfrm>
            <a:off x="533400" y="0"/>
            <a:ext cx="6781800" cy="6324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7" name="Google Shape;447;p57"/>
          <p:cNvSpPr txBox="1"/>
          <p:nvPr>
            <p:ph type="title"/>
          </p:nvPr>
        </p:nvSpPr>
        <p:spPr>
          <a:xfrm>
            <a:off x="1266825" y="2265916"/>
            <a:ext cx="5314950" cy="3488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gue">
  <p:cSld name="4_Segue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2" name="Google Shape;452;p58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8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4" name="Google Shape;454;p5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gue">
  <p:cSld name="5_Segue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8" name="Google Shape;458;p59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59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0" name="Google Shape;460;p5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Icon Content 3 rows">
  <p:cSld name="Title Side patch Icon Content 3 row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7151214" y="2035302"/>
            <a:ext cx="4312844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24840" y="2280181"/>
            <a:ext cx="49377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071132" y="3576256"/>
            <a:ext cx="5392925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5" type="body"/>
          </p:nvPr>
        </p:nvSpPr>
        <p:spPr>
          <a:xfrm>
            <a:off x="548640" y="3846999"/>
            <a:ext cx="40233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15"/>
          <p:cNvSpPr/>
          <p:nvPr>
            <p:ph idx="6" type="pic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5"/>
          <p:cNvSpPr txBox="1"/>
          <p:nvPr>
            <p:ph idx="7" type="body"/>
          </p:nvPr>
        </p:nvSpPr>
        <p:spPr>
          <a:xfrm>
            <a:off x="4949699" y="5117210"/>
            <a:ext cx="6514359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8" type="body"/>
          </p:nvPr>
        </p:nvSpPr>
        <p:spPr>
          <a:xfrm>
            <a:off x="548641" y="5362089"/>
            <a:ext cx="29565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5"/>
          <p:cNvSpPr/>
          <p:nvPr>
            <p:ph idx="9" type="pic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52" name="Google Shape;52;p15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egue">
  <p:cSld name="6_Segue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60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4" name="Google Shape;464;p60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0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6" name="Google Shape;466;p6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egue">
  <p:cSld name="7_Segue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61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0" name="Google Shape;470;p61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1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2" name="Google Shape;472;p6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1" showMasterSp="0">
  <p:cSld name="Closing-Thank you 1">
    <p:bg>
      <p:bgPr>
        <a:solidFill>
          <a:srgbClr val="F2F2F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5" name="Google Shape;475;p62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62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7" name="Google Shape;477;p62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8" name="Google Shape;478;p62"/>
          <p:cNvSpPr txBox="1"/>
          <p:nvPr>
            <p:ph type="ctrTitle"/>
          </p:nvPr>
        </p:nvSpPr>
        <p:spPr>
          <a:xfrm>
            <a:off x="1378135" y="1219200"/>
            <a:ext cx="7232465" cy="9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62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0" name="Google Shape;480;p62"/>
          <p:cNvSpPr/>
          <p:nvPr>
            <p:ph idx="3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2" showMasterSp="0">
  <p:cSld name="Closing-Thank you 2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83" name="Google Shape;483;p63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4" name="Google Shape;484;p63"/>
          <p:cNvSpPr txBox="1"/>
          <p:nvPr>
            <p:ph idx="3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5" name="Google Shape;485;p63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3" showMasterSp="0">
  <p:cSld name="Closing-Thank you 3">
    <p:bg>
      <p:bgPr>
        <a:solidFill>
          <a:srgbClr val="F2F2F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8" name="Google Shape;488;p64"/>
          <p:cNvSpPr/>
          <p:nvPr>
            <p:ph idx="1" type="body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9" name="Google Shape;489;p64"/>
          <p:cNvSpPr/>
          <p:nvPr>
            <p:ph idx="3" type="body"/>
          </p:nvPr>
        </p:nvSpPr>
        <p:spPr>
          <a:xfrm>
            <a:off x="9067800" y="46482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0" name="Google Shape;490;p64"/>
          <p:cNvSpPr txBox="1"/>
          <p:nvPr>
            <p:ph idx="4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1" name="Google Shape;491;p64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4" showMasterSp="0">
  <p:cSld name="Closing-Thank you 4">
    <p:bg>
      <p:bgPr>
        <a:solidFill>
          <a:srgbClr val="F2F2F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/>
          <p:nvPr>
            <p:ph idx="1" type="body"/>
          </p:nvPr>
        </p:nvSpPr>
        <p:spPr>
          <a:xfrm flipH="1" rot="-2005898">
            <a:off x="584131" y="-142449"/>
            <a:ext cx="1218268" cy="6177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4" name="Google Shape;494;p65"/>
          <p:cNvSpPr/>
          <p:nvPr>
            <p:ph idx="2" type="pic"/>
          </p:nvPr>
        </p:nvSpPr>
        <p:spPr>
          <a:xfrm>
            <a:off x="3124200" y="0"/>
            <a:ext cx="9067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5" name="Google Shape;495;p65"/>
          <p:cNvSpPr txBox="1"/>
          <p:nvPr>
            <p:ph idx="3" type="body"/>
          </p:nvPr>
        </p:nvSpPr>
        <p:spPr>
          <a:xfrm>
            <a:off x="533400" y="266700"/>
            <a:ext cx="510540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6" name="Google Shape;496;p65"/>
          <p:cNvSpPr txBox="1"/>
          <p:nvPr>
            <p:ph type="ctrTitle"/>
          </p:nvPr>
        </p:nvSpPr>
        <p:spPr>
          <a:xfrm>
            <a:off x="933450" y="762000"/>
            <a:ext cx="4381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5"/>
          <p:cNvSpPr/>
          <p:nvPr>
            <p:ph idx="4" type="body"/>
          </p:nvPr>
        </p:nvSpPr>
        <p:spPr>
          <a:xfrm flipH="1">
            <a:off x="314325" y="49530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5" showMasterSp="0">
  <p:cSld name="Closing-Thank you 5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500" name="Google Shape;500;p66"/>
          <p:cNvSpPr txBox="1"/>
          <p:nvPr>
            <p:ph idx="1" type="body"/>
          </p:nvPr>
        </p:nvSpPr>
        <p:spPr>
          <a:xfrm>
            <a:off x="990600" y="609600"/>
            <a:ext cx="46482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1" name="Google Shape;501;p66"/>
          <p:cNvSpPr txBox="1"/>
          <p:nvPr>
            <p:ph type="ctrTitle"/>
          </p:nvPr>
        </p:nvSpPr>
        <p:spPr>
          <a:xfrm>
            <a:off x="1257300" y="1447800"/>
            <a:ext cx="411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6"/>
          <p:cNvSpPr txBox="1"/>
          <p:nvPr>
            <p:ph idx="3" type="body"/>
          </p:nvPr>
        </p:nvSpPr>
        <p:spPr>
          <a:xfrm>
            <a:off x="2705100" y="409575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3" name="Google Shape;503;p66"/>
          <p:cNvSpPr txBox="1"/>
          <p:nvPr>
            <p:ph idx="4" type="body"/>
          </p:nvPr>
        </p:nvSpPr>
        <p:spPr>
          <a:xfrm>
            <a:off x="2705100" y="6076950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9" name="Google Shape;59;p16"/>
          <p:cNvCxnSpPr/>
          <p:nvPr/>
        </p:nvCxnSpPr>
        <p:spPr>
          <a:xfrm>
            <a:off x="1751397" y="5027659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6"/>
          <p:cNvSpPr/>
          <p:nvPr>
            <p:ph idx="2" type="pic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41021" y="5307558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541021" y="5688559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63" name="Google Shape;63;p16"/>
          <p:cNvCxnSpPr/>
          <p:nvPr/>
        </p:nvCxnSpPr>
        <p:spPr>
          <a:xfrm flipH="1">
            <a:off x="3907846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6"/>
          <p:cNvCxnSpPr/>
          <p:nvPr/>
        </p:nvCxnSpPr>
        <p:spPr>
          <a:xfrm rot="10800000">
            <a:off x="5536511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" name="Google Shape;65;p16"/>
          <p:cNvGrpSpPr/>
          <p:nvPr/>
        </p:nvGrpSpPr>
        <p:grpSpPr>
          <a:xfrm>
            <a:off x="3906013" y="2754546"/>
            <a:ext cx="3254399" cy="2828600"/>
            <a:chOff x="4431265" y="2199060"/>
            <a:chExt cx="3363136" cy="2828600"/>
          </a:xfrm>
        </p:grpSpPr>
        <p:cxnSp>
          <p:nvCxnSpPr>
            <p:cNvPr id="66" name="Google Shape;66;p16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6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" name="Google Shape;68;p16"/>
          <p:cNvSpPr/>
          <p:nvPr>
            <p:ph idx="4" type="pic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69" name="Google Shape;69;p16"/>
          <p:cNvSpPr/>
          <p:nvPr>
            <p:ph idx="5" type="pic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70" name="Google Shape;70;p16"/>
          <p:cNvSpPr/>
          <p:nvPr>
            <p:ph idx="6" type="pic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cxnSp>
        <p:nvCxnSpPr>
          <p:cNvPr id="71" name="Google Shape;71;p16"/>
          <p:cNvCxnSpPr/>
          <p:nvPr/>
        </p:nvCxnSpPr>
        <p:spPr>
          <a:xfrm flipH="1">
            <a:off x="7036660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6"/>
          <p:cNvCxnSpPr/>
          <p:nvPr/>
        </p:nvCxnSpPr>
        <p:spPr>
          <a:xfrm rot="10800000">
            <a:off x="8665325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16"/>
          <p:cNvGrpSpPr/>
          <p:nvPr/>
        </p:nvGrpSpPr>
        <p:grpSpPr>
          <a:xfrm>
            <a:off x="7034827" y="2754546"/>
            <a:ext cx="3254399" cy="2828600"/>
            <a:chOff x="4431265" y="2199060"/>
            <a:chExt cx="3363136" cy="2828600"/>
          </a:xfrm>
        </p:grpSpPr>
        <p:cxnSp>
          <p:nvCxnSpPr>
            <p:cNvPr id="74" name="Google Shape;74;p16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16"/>
          <p:cNvSpPr/>
          <p:nvPr>
            <p:ph idx="7" type="pic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77" name="Google Shape;77;p16"/>
          <p:cNvSpPr/>
          <p:nvPr>
            <p:ph idx="8" type="pic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78" name="Google Shape;78;p16"/>
          <p:cNvSpPr/>
          <p:nvPr>
            <p:ph idx="9" type="pic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79" name="Google Shape;79;p16"/>
          <p:cNvSpPr txBox="1"/>
          <p:nvPr>
            <p:ph idx="13" type="body"/>
          </p:nvPr>
        </p:nvSpPr>
        <p:spPr>
          <a:xfrm>
            <a:off x="7595850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4" type="body"/>
          </p:nvPr>
        </p:nvSpPr>
        <p:spPr>
          <a:xfrm>
            <a:off x="6557415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5" type="body"/>
          </p:nvPr>
        </p:nvSpPr>
        <p:spPr>
          <a:xfrm>
            <a:off x="5564282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6" type="body"/>
          </p:nvPr>
        </p:nvSpPr>
        <p:spPr>
          <a:xfrm>
            <a:off x="10727786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7" type="body"/>
          </p:nvPr>
        </p:nvSpPr>
        <p:spPr>
          <a:xfrm>
            <a:off x="9689351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8" type="body"/>
          </p:nvPr>
        </p:nvSpPr>
        <p:spPr>
          <a:xfrm>
            <a:off x="8696218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Blue" showMasterSp="0">
  <p:cSld name="Image Caption Content_Blue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90600" y="609600"/>
            <a:ext cx="4648200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1257300" y="3962400"/>
            <a:ext cx="4114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057900" y="4114800"/>
            <a:ext cx="4876800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7"/>
          <p:cNvSpPr txBox="1"/>
          <p:nvPr>
            <p:ph idx="4" type="body"/>
          </p:nvPr>
        </p:nvSpPr>
        <p:spPr>
          <a:xfrm rot="-5400000">
            <a:off x="381000" y="4840091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5" type="body"/>
          </p:nvPr>
        </p:nvSpPr>
        <p:spPr>
          <a:xfrm rot="-5400000">
            <a:off x="5029200" y="4840092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ange">
  <p:cSld name="TITLE ONLY_Oran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_Triangle patch BG">
  <p:cSld name="TITLE ONLY_Blue_Triangle patch BG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175958" y="0"/>
            <a:ext cx="9016043" cy="6858000"/>
          </a:xfrm>
          <a:custGeom>
            <a:rect b="b" l="l" r="r" t="t"/>
            <a:pathLst>
              <a:path extrusionOk="0" h="6858000" w="9016043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510" name="Google Shape;510;p1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1" name="Google Shape;511;p1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</a:pPr>
            <a:r>
              <a:rPr lang="en-US"/>
              <a:t>ADD TITLE</a:t>
            </a:r>
            <a:br>
              <a:rPr lang="en-US"/>
            </a:br>
            <a:endParaRPr/>
          </a:p>
        </p:txBody>
      </p:sp>
      <p:sp>
        <p:nvSpPr>
          <p:cNvPr id="512" name="Google Shape;512;p1"/>
          <p:cNvSpPr txBox="1"/>
          <p:nvPr>
            <p:ph idx="4" type="subTitle"/>
          </p:nvPr>
        </p:nvSpPr>
        <p:spPr>
          <a:xfrm>
            <a:off x="4059707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Add Subtitle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13" name="Google Shape;5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951" y="0"/>
            <a:ext cx="8994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500a97f45_3_114"/>
          <p:cNvSpPr/>
          <p:nvPr/>
        </p:nvSpPr>
        <p:spPr>
          <a:xfrm>
            <a:off x="475950" y="2155600"/>
            <a:ext cx="111717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25500a97f45_3_114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 for Loyalty Program</a:t>
            </a:r>
            <a:endParaRPr/>
          </a:p>
        </p:txBody>
      </p:sp>
      <p:sp>
        <p:nvSpPr>
          <p:cNvPr id="636" name="Google Shape;636;g25500a97f45_3_114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37" name="Google Shape;637;g25500a97f45_3_114"/>
          <p:cNvSpPr txBox="1"/>
          <p:nvPr>
            <p:ph idx="3" type="body"/>
          </p:nvPr>
        </p:nvSpPr>
        <p:spPr>
          <a:xfrm>
            <a:off x="-1" y="1676400"/>
            <a:ext cx="10837200" cy="338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CLV</a:t>
            </a:r>
            <a:endParaRPr/>
          </a:p>
        </p:txBody>
      </p:sp>
      <p:sp>
        <p:nvSpPr>
          <p:cNvPr id="638" name="Google Shape;638;g25500a97f45_3_114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g25500a97f45_3_114"/>
          <p:cNvSpPr/>
          <p:nvPr/>
        </p:nvSpPr>
        <p:spPr>
          <a:xfrm>
            <a:off x="475800" y="3387425"/>
            <a:ext cx="11171700" cy="275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25500a97f45_3_114"/>
          <p:cNvSpPr txBox="1"/>
          <p:nvPr/>
        </p:nvSpPr>
        <p:spPr>
          <a:xfrm>
            <a:off x="677400" y="3526963"/>
            <a:ext cx="108372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Factor: Typical customer for as long as that person or account remains a client.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Scoring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Classic Group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Silver Group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Gold group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Platinum group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1" name="Google Shape;641;g25500a97f45_3_114"/>
          <p:cNvSpPr txBox="1"/>
          <p:nvPr/>
        </p:nvSpPr>
        <p:spPr>
          <a:xfrm>
            <a:off x="5763100" y="2447800"/>
            <a:ext cx="41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Clustering Customer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42" name="Google Shape;642;g25500a97f45_3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275" y="2417037"/>
            <a:ext cx="708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25500a97f45_3_114"/>
          <p:cNvSpPr txBox="1"/>
          <p:nvPr/>
        </p:nvSpPr>
        <p:spPr>
          <a:xfrm>
            <a:off x="2307175" y="2447788"/>
            <a:ext cx="174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 CLV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644" name="Google Shape;644;g25500a97f45_3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0" y="2233338"/>
            <a:ext cx="1075412" cy="107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5500a97f45_3_224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51" name="Google Shape;651;g25500a97f45_3_224"/>
          <p:cNvSpPr txBox="1"/>
          <p:nvPr>
            <p:ph idx="3" type="body"/>
          </p:nvPr>
        </p:nvSpPr>
        <p:spPr>
          <a:xfrm>
            <a:off x="0" y="1676400"/>
            <a:ext cx="10837200" cy="12144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8100"/>
              <a:t>FORMULA</a:t>
            </a:r>
            <a:r>
              <a:rPr lang="en-US" sz="8100"/>
              <a:t> </a:t>
            </a:r>
            <a:endParaRPr sz="8100"/>
          </a:p>
        </p:txBody>
      </p:sp>
      <p:sp>
        <p:nvSpPr>
          <p:cNvPr id="652" name="Google Shape;652;g25500a97f45_3_224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500a97f45_3_142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59" name="Google Shape;659;g25500a97f45_3_142"/>
          <p:cNvSpPr txBox="1"/>
          <p:nvPr>
            <p:ph idx="3" type="body"/>
          </p:nvPr>
        </p:nvSpPr>
        <p:spPr>
          <a:xfrm>
            <a:off x="-1" y="16764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FORMULA</a:t>
            </a:r>
            <a:endParaRPr/>
          </a:p>
        </p:txBody>
      </p:sp>
      <p:sp>
        <p:nvSpPr>
          <p:cNvPr id="660" name="Google Shape;660;g25500a97f45_3_142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g25500a97f45_3_142"/>
          <p:cNvSpPr/>
          <p:nvPr/>
        </p:nvSpPr>
        <p:spPr>
          <a:xfrm>
            <a:off x="173225" y="2726275"/>
            <a:ext cx="11171700" cy="2539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25500a97f45_3_142"/>
          <p:cNvSpPr txBox="1"/>
          <p:nvPr/>
        </p:nvSpPr>
        <p:spPr>
          <a:xfrm>
            <a:off x="1842775" y="2667075"/>
            <a:ext cx="91548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                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Sales Order (15%)  + Sales Amount (15%)  + Product Reviews (5%) + Referrals (5%) + Social Media Engagement (5%) + ARPU (25%) + CLV (30%)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3" name="Google Shape;663;g25500a97f45_3_142"/>
          <p:cNvSpPr txBox="1"/>
          <p:nvPr/>
        </p:nvSpPr>
        <p:spPr>
          <a:xfrm>
            <a:off x="376950" y="2651625"/>
            <a:ext cx="123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                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3000"/>
          </a:p>
        </p:txBody>
      </p:sp>
      <p:sp>
        <p:nvSpPr>
          <p:cNvPr id="664" name="Google Shape;664;g25500a97f45_3_142"/>
          <p:cNvSpPr txBox="1"/>
          <p:nvPr/>
        </p:nvSpPr>
        <p:spPr>
          <a:xfrm>
            <a:off x="1156875" y="2726275"/>
            <a:ext cx="89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                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5500a97f45_3_208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71" name="Google Shape;671;g25500a97f45_3_208"/>
          <p:cNvSpPr txBox="1"/>
          <p:nvPr>
            <p:ph idx="3" type="body"/>
          </p:nvPr>
        </p:nvSpPr>
        <p:spPr>
          <a:xfrm>
            <a:off x="0" y="1676400"/>
            <a:ext cx="10837200" cy="12144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8100"/>
              <a:t>CLV </a:t>
            </a:r>
            <a:endParaRPr sz="8100"/>
          </a:p>
        </p:txBody>
      </p:sp>
      <p:sp>
        <p:nvSpPr>
          <p:cNvPr id="672" name="Google Shape;672;g25500a97f45_3_208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5500a97f45_3_160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79" name="Google Shape;679;g25500a97f45_3_160"/>
          <p:cNvSpPr txBox="1"/>
          <p:nvPr>
            <p:ph idx="3" type="body"/>
          </p:nvPr>
        </p:nvSpPr>
        <p:spPr>
          <a:xfrm>
            <a:off x="-1" y="6813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CLV : Calculation</a:t>
            </a:r>
            <a:endParaRPr/>
          </a:p>
        </p:txBody>
      </p:sp>
      <p:sp>
        <p:nvSpPr>
          <p:cNvPr id="680" name="Google Shape;680;g25500a97f45_3_160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1" name="Google Shape;681;g25500a97f45_3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11887199" cy="348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5500a97f45_3_172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88" name="Google Shape;688;g25500a97f45_3_172"/>
          <p:cNvSpPr txBox="1"/>
          <p:nvPr>
            <p:ph idx="3" type="body"/>
          </p:nvPr>
        </p:nvSpPr>
        <p:spPr>
          <a:xfrm>
            <a:off x="-1" y="6813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CLV : Calculation</a:t>
            </a:r>
            <a:endParaRPr/>
          </a:p>
        </p:txBody>
      </p:sp>
      <p:sp>
        <p:nvSpPr>
          <p:cNvPr id="689" name="Google Shape;689;g25500a97f45_3_172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0" name="Google Shape;690;g25500a97f45_3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88" y="1295350"/>
            <a:ext cx="10841824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5500a97f45_3_181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97" name="Google Shape;697;g25500a97f45_3_181"/>
          <p:cNvSpPr txBox="1"/>
          <p:nvPr>
            <p:ph idx="3" type="body"/>
          </p:nvPr>
        </p:nvSpPr>
        <p:spPr>
          <a:xfrm>
            <a:off x="-1" y="6813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CLV : Calculation</a:t>
            </a:r>
            <a:endParaRPr/>
          </a:p>
        </p:txBody>
      </p:sp>
      <p:sp>
        <p:nvSpPr>
          <p:cNvPr id="698" name="Google Shape;698;g25500a97f45_3_181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9" name="Google Shape;699;g25500a97f45_3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5" y="1295400"/>
            <a:ext cx="10635771" cy="489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5500a97f45_3_191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706" name="Google Shape;706;g25500a97f45_3_191"/>
          <p:cNvSpPr txBox="1"/>
          <p:nvPr>
            <p:ph idx="3" type="body"/>
          </p:nvPr>
        </p:nvSpPr>
        <p:spPr>
          <a:xfrm>
            <a:off x="-1" y="6813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CLV : Calculation</a:t>
            </a:r>
            <a:endParaRPr/>
          </a:p>
        </p:txBody>
      </p:sp>
      <p:sp>
        <p:nvSpPr>
          <p:cNvPr id="707" name="Google Shape;707;g25500a97f45_3_191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8" name="Google Shape;708;g25500a97f45_3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95400"/>
            <a:ext cx="10890107" cy="489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5500a97f45_3_217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715" name="Google Shape;715;g25500a97f45_3_217"/>
          <p:cNvSpPr txBox="1"/>
          <p:nvPr>
            <p:ph idx="3" type="body"/>
          </p:nvPr>
        </p:nvSpPr>
        <p:spPr>
          <a:xfrm>
            <a:off x="0" y="1676400"/>
            <a:ext cx="10837200" cy="12144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8100"/>
              <a:t>SCORING</a:t>
            </a:r>
            <a:endParaRPr sz="8100"/>
          </a:p>
        </p:txBody>
      </p:sp>
      <p:sp>
        <p:nvSpPr>
          <p:cNvPr id="716" name="Google Shape;716;g25500a97f45_3_217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5500a97f45_3_200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723" name="Google Shape;723;g25500a97f45_3_200"/>
          <p:cNvSpPr txBox="1"/>
          <p:nvPr>
            <p:ph idx="3" type="body"/>
          </p:nvPr>
        </p:nvSpPr>
        <p:spPr>
          <a:xfrm>
            <a:off x="-1" y="681300"/>
            <a:ext cx="10837200" cy="461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Scoring</a:t>
            </a:r>
            <a:endParaRPr/>
          </a:p>
        </p:txBody>
      </p:sp>
      <p:sp>
        <p:nvSpPr>
          <p:cNvPr id="724" name="Google Shape;724;g25500a97f45_3_200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5" name="Google Shape;725;g25500a97f45_3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0525"/>
            <a:ext cx="11887200" cy="3553544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25500a97f45_3_200"/>
          <p:cNvSpPr txBox="1"/>
          <p:nvPr/>
        </p:nvSpPr>
        <p:spPr>
          <a:xfrm>
            <a:off x="152400" y="44477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Data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7" name="Google Shape;727;g25500a97f45_3_200"/>
          <p:cNvSpPr txBox="1"/>
          <p:nvPr/>
        </p:nvSpPr>
        <p:spPr>
          <a:xfrm>
            <a:off x="152400" y="33772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Parameter score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28" name="Google Shape;728;g25500a97f45_3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925" y="5470850"/>
            <a:ext cx="3014950" cy="1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Factor for Loyalty Program</a:t>
            </a:r>
            <a:endParaRPr/>
          </a:p>
        </p:txBody>
      </p:sp>
      <p:sp>
        <p:nvSpPr>
          <p:cNvPr id="520" name="Google Shape;520;p2"/>
          <p:cNvSpPr txBox="1"/>
          <p:nvPr>
            <p:ph idx="3" type="body"/>
          </p:nvPr>
        </p:nvSpPr>
        <p:spPr>
          <a:xfrm>
            <a:off x="-1" y="1676400"/>
            <a:ext cx="10837333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Shopee Existing Loyalty Program</a:t>
            </a:r>
            <a:endParaRPr/>
          </a:p>
        </p:txBody>
      </p:sp>
      <p:sp>
        <p:nvSpPr>
          <p:cNvPr id="521" name="Google Shape;521;p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2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3" name="Google Shape;52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8" l="0" r="0" t="88"/>
          <a:stretch/>
        </p:blipFill>
        <p:spPr>
          <a:xfrm>
            <a:off x="0" y="0"/>
            <a:ext cx="8329613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524" name="Google Shape;5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282" y="2231882"/>
            <a:ext cx="7323434" cy="445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pic>
      <p:sp>
        <p:nvSpPr>
          <p:cNvPr id="735" name="Google Shape;735;p7"/>
          <p:cNvSpPr txBox="1"/>
          <p:nvPr>
            <p:ph idx="1" type="body"/>
          </p:nvPr>
        </p:nvSpPr>
        <p:spPr>
          <a:xfrm>
            <a:off x="990600" y="609600"/>
            <a:ext cx="4648200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Team Members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6510424001 ภูเบศ อุ่นกุศลภักดี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6510424002 นันท์นภัส สิงห์แก้ว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6510424004 พิริยะ ถวายจีน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6510424020 ชนภัทร์ เอกกมลวิวัฒน์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6510424027 เมธาวี มุ่งเจริญ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36" name="Google Shape;736;p7"/>
          <p:cNvSpPr txBox="1"/>
          <p:nvPr>
            <p:ph type="ctrTitle"/>
          </p:nvPr>
        </p:nvSpPr>
        <p:spPr>
          <a:xfrm>
            <a:off x="1257300" y="3962400"/>
            <a:ext cx="4114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737" name="Google Shape;737;p7"/>
          <p:cNvSpPr txBox="1"/>
          <p:nvPr>
            <p:ph idx="4" type="body"/>
          </p:nvPr>
        </p:nvSpPr>
        <p:spPr>
          <a:xfrm rot="-5400000">
            <a:off x="381000" y="4840091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38" name="Google Shape;738;p7"/>
          <p:cNvSpPr txBox="1"/>
          <p:nvPr>
            <p:ph idx="5" type="body"/>
          </p:nvPr>
        </p:nvSpPr>
        <p:spPr>
          <a:xfrm rot="-5400000">
            <a:off x="5029200" y="4840092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500a97f45_3_231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531" name="Google Shape;531;g25500a97f45_3_231"/>
          <p:cNvSpPr txBox="1"/>
          <p:nvPr>
            <p:ph idx="3" type="body"/>
          </p:nvPr>
        </p:nvSpPr>
        <p:spPr>
          <a:xfrm>
            <a:off x="0" y="1676400"/>
            <a:ext cx="10837200" cy="12144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8100"/>
              <a:t>PARAMETER</a:t>
            </a:r>
            <a:r>
              <a:rPr lang="en-US" sz="8100"/>
              <a:t> </a:t>
            </a:r>
            <a:endParaRPr sz="8100"/>
          </a:p>
        </p:txBody>
      </p:sp>
      <p:sp>
        <p:nvSpPr>
          <p:cNvPr id="532" name="Google Shape;532;g25500a97f45_3_231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500a97f45_3_56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Parameter for Loyalty Program</a:t>
            </a:r>
            <a:endParaRPr/>
          </a:p>
        </p:txBody>
      </p:sp>
      <p:sp>
        <p:nvSpPr>
          <p:cNvPr id="539" name="Google Shape;539;g25500a97f45_3_56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540" name="Google Shape;540;g25500a97f45_3_56"/>
          <p:cNvSpPr txBox="1"/>
          <p:nvPr>
            <p:ph idx="3" type="body"/>
          </p:nvPr>
        </p:nvSpPr>
        <p:spPr>
          <a:xfrm>
            <a:off x="-1" y="1676400"/>
            <a:ext cx="10837200" cy="4248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Sales Order</a:t>
            </a:r>
            <a:endParaRPr/>
          </a:p>
        </p:txBody>
      </p:sp>
      <p:sp>
        <p:nvSpPr>
          <p:cNvPr id="541" name="Google Shape;541;g25500a97f45_3_56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g25500a97f45_3_56"/>
          <p:cNvSpPr/>
          <p:nvPr/>
        </p:nvSpPr>
        <p:spPr>
          <a:xfrm>
            <a:off x="486875" y="2210000"/>
            <a:ext cx="108372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5500a97f45_3_56"/>
          <p:cNvSpPr/>
          <p:nvPr/>
        </p:nvSpPr>
        <p:spPr>
          <a:xfrm>
            <a:off x="486875" y="3440900"/>
            <a:ext cx="10837200" cy="2893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44" name="Google Shape;544;g25500a97f45_3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00" y="2234713"/>
            <a:ext cx="1072700" cy="10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25500a97f45_3_56"/>
          <p:cNvSpPr txBox="1"/>
          <p:nvPr/>
        </p:nvSpPr>
        <p:spPr>
          <a:xfrm>
            <a:off x="5017475" y="2502200"/>
            <a:ext cx="307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Frequency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6" name="Google Shape;546;g25500a97f45_3_56"/>
          <p:cNvSpPr txBox="1"/>
          <p:nvPr/>
        </p:nvSpPr>
        <p:spPr>
          <a:xfrm>
            <a:off x="1961600" y="2502200"/>
            <a:ext cx="26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Sales Order</a:t>
            </a:r>
            <a:endParaRPr sz="3000"/>
          </a:p>
        </p:txBody>
      </p:sp>
      <p:pic>
        <p:nvPicPr>
          <p:cNvPr id="547" name="Google Shape;547;g25500a97f45_3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700" y="2471450"/>
            <a:ext cx="708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5500a97f45_3_56"/>
          <p:cNvSpPr txBox="1"/>
          <p:nvPr/>
        </p:nvSpPr>
        <p:spPr>
          <a:xfrm>
            <a:off x="739625" y="3440900"/>
            <a:ext cx="1033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Factor: Purchased products per transaction.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Scoring and Benefits: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Classic    (0 order)      Earn loyalty points for each complete sales order.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Silver       </a:t>
            </a:r>
            <a:r>
              <a:rPr lang="en-US" sz="1600">
                <a:solidFill>
                  <a:schemeClr val="dk1"/>
                </a:solidFill>
              </a:rPr>
              <a:t>(6 orders)    Earn loyalty points for each complete sales order.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Gold        </a:t>
            </a:r>
            <a:r>
              <a:rPr lang="en-US" sz="1600">
                <a:solidFill>
                  <a:schemeClr val="dk1"/>
                </a:solidFill>
              </a:rPr>
              <a:t>(24 orders)  Double loyalty points for each complete sale.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Platinum  </a:t>
            </a:r>
            <a:r>
              <a:rPr lang="en-US" sz="1600">
                <a:solidFill>
                  <a:schemeClr val="dk1"/>
                </a:solidFill>
              </a:rPr>
              <a:t>(10+ orders) Triple loyalty points for each complete sale.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500a97f45_3_74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for Loyalty Program</a:t>
            </a:r>
            <a:endParaRPr/>
          </a:p>
        </p:txBody>
      </p:sp>
      <p:sp>
        <p:nvSpPr>
          <p:cNvPr id="555" name="Google Shape;555;g25500a97f45_3_74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556" name="Google Shape;556;g25500a97f45_3_74"/>
          <p:cNvSpPr txBox="1"/>
          <p:nvPr>
            <p:ph idx="3" type="body"/>
          </p:nvPr>
        </p:nvSpPr>
        <p:spPr>
          <a:xfrm>
            <a:off x="-1" y="1676400"/>
            <a:ext cx="10837200" cy="4248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Sales Amount</a:t>
            </a:r>
            <a:endParaRPr/>
          </a:p>
        </p:txBody>
      </p:sp>
      <p:sp>
        <p:nvSpPr>
          <p:cNvPr id="557" name="Google Shape;557;g25500a97f45_3_74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g25500a97f45_3_74"/>
          <p:cNvSpPr/>
          <p:nvPr/>
        </p:nvSpPr>
        <p:spPr>
          <a:xfrm>
            <a:off x="486875" y="2210000"/>
            <a:ext cx="108372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5500a97f45_3_74"/>
          <p:cNvSpPr/>
          <p:nvPr/>
        </p:nvSpPr>
        <p:spPr>
          <a:xfrm>
            <a:off x="486875" y="3440900"/>
            <a:ext cx="10837200" cy="2893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0" name="Google Shape;560;g25500a97f45_3_74"/>
          <p:cNvSpPr txBox="1"/>
          <p:nvPr/>
        </p:nvSpPr>
        <p:spPr>
          <a:xfrm>
            <a:off x="4995050" y="2447800"/>
            <a:ext cx="307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Monetary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g25500a97f45_3_74"/>
          <p:cNvSpPr txBox="1"/>
          <p:nvPr/>
        </p:nvSpPr>
        <p:spPr>
          <a:xfrm>
            <a:off x="2012525" y="2320800"/>
            <a:ext cx="267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Sales Amount</a:t>
            </a:r>
            <a:endParaRPr sz="3000"/>
          </a:p>
        </p:txBody>
      </p:sp>
      <p:pic>
        <p:nvPicPr>
          <p:cNvPr id="562" name="Google Shape;562;g25500a97f45_3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00" y="2471450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25500a97f45_3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00" y="2232000"/>
            <a:ext cx="1108200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25500a97f45_3_74"/>
          <p:cNvSpPr txBox="1"/>
          <p:nvPr/>
        </p:nvSpPr>
        <p:spPr>
          <a:xfrm>
            <a:off x="739625" y="3560675"/>
            <a:ext cx="1033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Factor: </a:t>
            </a:r>
            <a:r>
              <a:rPr lang="en-US" sz="1600">
                <a:solidFill>
                  <a:schemeClr val="dk1"/>
                </a:solidFill>
              </a:rPr>
              <a:t>Purchased amount of products.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Scoring and Benefits: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Classic    (THB        0)      Earn loyalty points for each complete sales order.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Silver       </a:t>
            </a:r>
            <a:r>
              <a:rPr lang="en-US" sz="1600">
                <a:solidFill>
                  <a:schemeClr val="dk1"/>
                </a:solidFill>
              </a:rPr>
              <a:t>(THB 1,500)      Earn loyalty points for each complete sales order.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Gold        </a:t>
            </a:r>
            <a:r>
              <a:rPr lang="en-US" sz="1600">
                <a:solidFill>
                  <a:schemeClr val="dk1"/>
                </a:solidFill>
              </a:rPr>
              <a:t>(THB 7,500)      Double loyalty points for each complete sale.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Platinum  </a:t>
            </a:r>
            <a:r>
              <a:rPr lang="en-US" sz="1600">
                <a:solidFill>
                  <a:schemeClr val="dk1"/>
                </a:solidFill>
              </a:rPr>
              <a:t>(THB 30,000)    Triple loyalty points for each complete sale.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500a97f45_3_2"/>
          <p:cNvSpPr/>
          <p:nvPr/>
        </p:nvSpPr>
        <p:spPr>
          <a:xfrm>
            <a:off x="486875" y="2210000"/>
            <a:ext cx="108372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5500a97f45_3_2"/>
          <p:cNvSpPr txBox="1"/>
          <p:nvPr>
            <p:ph type="title"/>
          </p:nvPr>
        </p:nvSpPr>
        <p:spPr>
          <a:xfrm>
            <a:off x="502915" y="9684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Parameter</a:t>
            </a:r>
            <a:r>
              <a:rPr lang="en-US"/>
              <a:t> for Loyalty Program</a:t>
            </a:r>
            <a:endParaRPr/>
          </a:p>
        </p:txBody>
      </p:sp>
      <p:sp>
        <p:nvSpPr>
          <p:cNvPr id="572" name="Google Shape;572;g25500a97f45_3_2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573" name="Google Shape;573;g25500a97f45_3_2"/>
          <p:cNvSpPr txBox="1"/>
          <p:nvPr>
            <p:ph idx="3" type="body"/>
          </p:nvPr>
        </p:nvSpPr>
        <p:spPr>
          <a:xfrm>
            <a:off x="-1" y="1676400"/>
            <a:ext cx="10837200" cy="338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Product Reviews</a:t>
            </a:r>
            <a:endParaRPr/>
          </a:p>
        </p:txBody>
      </p:sp>
      <p:sp>
        <p:nvSpPr>
          <p:cNvPr id="574" name="Google Shape;574;g25500a97f45_3_2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g25500a97f45_3_2"/>
          <p:cNvSpPr/>
          <p:nvPr/>
        </p:nvSpPr>
        <p:spPr>
          <a:xfrm>
            <a:off x="486875" y="3440900"/>
            <a:ext cx="10837200" cy="2893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6" name="Google Shape;576;g25500a97f45_3_2"/>
          <p:cNvSpPr txBox="1"/>
          <p:nvPr/>
        </p:nvSpPr>
        <p:spPr>
          <a:xfrm>
            <a:off x="739625" y="3440900"/>
            <a:ext cx="1091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Factor: Providing feedback and reviews on purchased products.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Scoring and Benefits: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Classic    (0%-25% reviews)      Earn loyalty points for each review submitted.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Silver       </a:t>
            </a:r>
            <a:r>
              <a:rPr lang="en-US" sz="1600">
                <a:solidFill>
                  <a:schemeClr val="dk1"/>
                </a:solidFill>
              </a:rPr>
              <a:t>(26%-50% reviews)  Earn loyalty points for each review submitted.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Gold        </a:t>
            </a:r>
            <a:r>
              <a:rPr lang="en-US" sz="1600">
                <a:solidFill>
                  <a:schemeClr val="dk1"/>
                </a:solidFill>
              </a:rPr>
              <a:t>(51%-75% reviews)  Double loyalty points for each review and a chance to win monthly gift card giveaways.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Platinum  </a:t>
            </a:r>
            <a:r>
              <a:rPr lang="en-US" sz="1600">
                <a:solidFill>
                  <a:schemeClr val="dk1"/>
                </a:solidFill>
              </a:rPr>
              <a:t>(76%-100% reviews) Triple loyalty points for each review, a free product sample with every purchase, and exclusive access to new product beta testing.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7" name="Google Shape;577;g25500a97f45_3_2"/>
          <p:cNvSpPr txBox="1"/>
          <p:nvPr/>
        </p:nvSpPr>
        <p:spPr>
          <a:xfrm>
            <a:off x="5163125" y="2502200"/>
            <a:ext cx="307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Creditability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8" name="Google Shape;578;g25500a97f45_3_2"/>
          <p:cNvSpPr txBox="1"/>
          <p:nvPr/>
        </p:nvSpPr>
        <p:spPr>
          <a:xfrm>
            <a:off x="1995200" y="2316250"/>
            <a:ext cx="267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Product Reviews</a:t>
            </a:r>
            <a:endParaRPr sz="3000"/>
          </a:p>
        </p:txBody>
      </p:sp>
      <p:pic>
        <p:nvPicPr>
          <p:cNvPr id="579" name="Google Shape;579;g25500a97f45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00" y="2471450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25500a97f45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00" y="2304950"/>
            <a:ext cx="1130812" cy="11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500a97f45_3_14"/>
          <p:cNvSpPr/>
          <p:nvPr/>
        </p:nvSpPr>
        <p:spPr>
          <a:xfrm>
            <a:off x="598200" y="2155600"/>
            <a:ext cx="109782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25500a97f45_3_14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</a:t>
            </a:r>
            <a:r>
              <a:rPr lang="en-US"/>
              <a:t> for Loyalty Program</a:t>
            </a:r>
            <a:endParaRPr/>
          </a:p>
        </p:txBody>
      </p:sp>
      <p:sp>
        <p:nvSpPr>
          <p:cNvPr id="588" name="Google Shape;588;g25500a97f45_3_14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589" name="Google Shape;589;g25500a97f45_3_14"/>
          <p:cNvSpPr txBox="1"/>
          <p:nvPr>
            <p:ph idx="3" type="body"/>
          </p:nvPr>
        </p:nvSpPr>
        <p:spPr>
          <a:xfrm>
            <a:off x="-1" y="1676400"/>
            <a:ext cx="10837200" cy="338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Referrals</a:t>
            </a:r>
            <a:endParaRPr/>
          </a:p>
        </p:txBody>
      </p:sp>
      <p:sp>
        <p:nvSpPr>
          <p:cNvPr id="590" name="Google Shape;590;g25500a97f45_3_14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g25500a97f45_3_14"/>
          <p:cNvSpPr/>
          <p:nvPr/>
        </p:nvSpPr>
        <p:spPr>
          <a:xfrm>
            <a:off x="582150" y="3390150"/>
            <a:ext cx="11027700" cy="281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5500a97f45_3_14"/>
          <p:cNvSpPr txBox="1"/>
          <p:nvPr/>
        </p:nvSpPr>
        <p:spPr>
          <a:xfrm>
            <a:off x="598200" y="3533263"/>
            <a:ext cx="10837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Factor: Successfully referring new customers to the e-commerce store.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Scoring and Benefits: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Classic     (0    referrals) </a:t>
            </a:r>
            <a:r>
              <a:rPr lang="en-US" sz="1600"/>
              <a:t>       Earn a referral bonus for each successful referral.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Silver        (1-2 referrals)       </a:t>
            </a:r>
            <a:r>
              <a:rPr lang="en-US" sz="1600">
                <a:solidFill>
                  <a:schemeClr val="dk1"/>
                </a:solidFill>
              </a:rPr>
              <a:t>Earn a referral bonus for each successful referral.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Gold         (3-5 referrals)       </a:t>
            </a:r>
            <a:r>
              <a:rPr lang="en-US" sz="1600">
                <a:solidFill>
                  <a:schemeClr val="dk1"/>
                </a:solidFill>
              </a:rPr>
              <a:t>Double referral bonus and a one-time discount for the referred customer.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Platinum   (+5 referrals)        Triple referral bonus, a special gift for each successful referral, and a loyalty points boost for both referrer and referred customer.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3" name="Google Shape;593;g25500a97f45_3_14"/>
          <p:cNvSpPr txBox="1"/>
          <p:nvPr/>
        </p:nvSpPr>
        <p:spPr>
          <a:xfrm>
            <a:off x="4656100" y="2379375"/>
            <a:ext cx="25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New Customer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94" name="Google Shape;594;g25500a97f45_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525" y="234862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25500a97f45_3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5" y="2301563"/>
            <a:ext cx="945251" cy="945251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5500a97f45_3_14"/>
          <p:cNvSpPr txBox="1"/>
          <p:nvPr/>
        </p:nvSpPr>
        <p:spPr>
          <a:xfrm>
            <a:off x="1770625" y="2400375"/>
            <a:ext cx="19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 Referrals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500a97f45_3_24"/>
          <p:cNvSpPr/>
          <p:nvPr/>
        </p:nvSpPr>
        <p:spPr>
          <a:xfrm>
            <a:off x="475950" y="2155600"/>
            <a:ext cx="111717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5500a97f45_3_24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</a:t>
            </a:r>
            <a:r>
              <a:rPr lang="en-US"/>
              <a:t> for Loyalty Program</a:t>
            </a:r>
            <a:endParaRPr/>
          </a:p>
        </p:txBody>
      </p:sp>
      <p:sp>
        <p:nvSpPr>
          <p:cNvPr id="604" name="Google Shape;604;g25500a97f45_3_24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05" name="Google Shape;605;g25500a97f45_3_24"/>
          <p:cNvSpPr txBox="1"/>
          <p:nvPr>
            <p:ph idx="3" type="body"/>
          </p:nvPr>
        </p:nvSpPr>
        <p:spPr>
          <a:xfrm>
            <a:off x="-1" y="1676400"/>
            <a:ext cx="10837200" cy="338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Social Media Engagement</a:t>
            </a:r>
            <a:endParaRPr/>
          </a:p>
        </p:txBody>
      </p:sp>
      <p:sp>
        <p:nvSpPr>
          <p:cNvPr id="606" name="Google Shape;606;g25500a97f45_3_24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g25500a97f45_3_24"/>
          <p:cNvSpPr/>
          <p:nvPr/>
        </p:nvSpPr>
        <p:spPr>
          <a:xfrm>
            <a:off x="475800" y="3387425"/>
            <a:ext cx="11171700" cy="275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25500a97f45_3_24"/>
          <p:cNvSpPr txBox="1"/>
          <p:nvPr/>
        </p:nvSpPr>
        <p:spPr>
          <a:xfrm>
            <a:off x="677400" y="3526963"/>
            <a:ext cx="10837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    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Factor: Active engagement with the e-commerce brand on social media platforms.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Scoring and Benefits: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Classic         </a:t>
            </a:r>
            <a:r>
              <a:rPr lang="en-US" sz="1500">
                <a:solidFill>
                  <a:schemeClr val="dk1"/>
                </a:solidFill>
              </a:rPr>
              <a:t>(0 interactions)       Exclusive access to behind-the-scenes content and product sneak peeks.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Bronze           (1-2 interactions)   Exclusive access to behind-the-scenes content and product sneak peeks.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Silver              (3-4 interactions)  Exclusive discount codes for social media followers and entry into monthly social media contests.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Gold                (5+ interactions)   Early access to flash sales and limited-time promotions, personalized shout-outs on social media platforms.</a:t>
            </a:r>
            <a:endParaRPr sz="1500"/>
          </a:p>
        </p:txBody>
      </p:sp>
      <p:pic>
        <p:nvPicPr>
          <p:cNvPr id="609" name="Google Shape;609;g25500a97f45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00" y="2268138"/>
            <a:ext cx="1005775" cy="10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25500a97f45_3_24"/>
          <p:cNvSpPr txBox="1"/>
          <p:nvPr/>
        </p:nvSpPr>
        <p:spPr>
          <a:xfrm>
            <a:off x="5763100" y="2447788"/>
            <a:ext cx="16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Affiliate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1" name="Google Shape;611;g25500a97f45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950" y="2489050"/>
            <a:ext cx="708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25500a97f45_3_24"/>
          <p:cNvSpPr txBox="1"/>
          <p:nvPr/>
        </p:nvSpPr>
        <p:spPr>
          <a:xfrm>
            <a:off x="1926175" y="2216938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 Social Media Engagement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500a97f45_3_99"/>
          <p:cNvSpPr/>
          <p:nvPr/>
        </p:nvSpPr>
        <p:spPr>
          <a:xfrm>
            <a:off x="475950" y="2155600"/>
            <a:ext cx="11171700" cy="123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5500a97f45_3_99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 for Loyalty Program</a:t>
            </a:r>
            <a:endParaRPr/>
          </a:p>
        </p:txBody>
      </p:sp>
      <p:sp>
        <p:nvSpPr>
          <p:cNvPr id="620" name="Google Shape;620;g25500a97f45_3_99"/>
          <p:cNvSpPr/>
          <p:nvPr>
            <p:ph idx="2" type="pic"/>
          </p:nvPr>
        </p:nvSpPr>
        <p:spPr>
          <a:xfrm>
            <a:off x="0" y="0"/>
            <a:ext cx="8329200" cy="457200"/>
          </a:xfrm>
          <a:prstGeom prst="rect">
            <a:avLst/>
          </a:prstGeom>
        </p:spPr>
      </p:sp>
      <p:sp>
        <p:nvSpPr>
          <p:cNvPr id="621" name="Google Shape;621;g25500a97f45_3_99"/>
          <p:cNvSpPr txBox="1"/>
          <p:nvPr>
            <p:ph idx="3" type="body"/>
          </p:nvPr>
        </p:nvSpPr>
        <p:spPr>
          <a:xfrm>
            <a:off x="-1" y="1676400"/>
            <a:ext cx="10837200" cy="338700"/>
          </a:xfrm>
          <a:prstGeom prst="rect">
            <a:avLst/>
          </a:prstGeom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ARPU</a:t>
            </a:r>
            <a:endParaRPr/>
          </a:p>
        </p:txBody>
      </p:sp>
      <p:sp>
        <p:nvSpPr>
          <p:cNvPr id="622" name="Google Shape;622;g25500a97f45_3_99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g25500a97f45_3_99"/>
          <p:cNvSpPr/>
          <p:nvPr/>
        </p:nvSpPr>
        <p:spPr>
          <a:xfrm>
            <a:off x="475800" y="3387425"/>
            <a:ext cx="11171700" cy="275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5500a97f45_3_99"/>
          <p:cNvSpPr txBox="1"/>
          <p:nvPr/>
        </p:nvSpPr>
        <p:spPr>
          <a:xfrm>
            <a:off x="677400" y="3526963"/>
            <a:ext cx="108372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    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Factor: </a:t>
            </a:r>
            <a:r>
              <a:rPr lang="en-US" sz="1600">
                <a:solidFill>
                  <a:schemeClr val="dk1"/>
                </a:solidFill>
              </a:rPr>
              <a:t>Purchased amount of products divide by transaction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Scoring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0-฿500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฿501-฿1000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฿1001-฿1500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&gt;1500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25" name="Google Shape;625;g25500a97f45_3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950" y="2489050"/>
            <a:ext cx="708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25500a97f45_3_99"/>
          <p:cNvSpPr txBox="1"/>
          <p:nvPr/>
        </p:nvSpPr>
        <p:spPr>
          <a:xfrm>
            <a:off x="2307175" y="2447788"/>
            <a:ext cx="174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 ARPU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627" name="Google Shape;627;g25500a97f45_3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50" y="2227388"/>
            <a:ext cx="1087300" cy="10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25500a97f45_3_99"/>
          <p:cNvSpPr txBox="1"/>
          <p:nvPr/>
        </p:nvSpPr>
        <p:spPr>
          <a:xfrm>
            <a:off x="6096000" y="2447788"/>
            <a:ext cx="307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Monetary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ClassicBlock-3">
  <a:themeElements>
    <a:clrScheme name="MSFT_ELT_ModernClassicBlock_03">
      <a:dk1>
        <a:srgbClr val="000000"/>
      </a:dk1>
      <a:lt1>
        <a:srgbClr val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A1862755E896DF40BA30FE16C09699C0" ma:contentTypeVersion="14" ma:contentTypeDescription="สร้างเอกสารใหม่" ma:contentTypeScope="" ma:versionID="3c536afcdb932a65fb6a60c12077ad77">
  <xsd:schema xmlns:xsd="http://www.w3.org/2001/XMLSchema" xmlns:xs="http://www.w3.org/2001/XMLSchema" xmlns:p="http://schemas.microsoft.com/office/2006/metadata/properties" xmlns:ns2="ed446772-562e-4bb7-b788-dd67f734bfb4" xmlns:ns3="521a9dce-9f3e-451e-a249-e24f09262889" targetNamespace="http://schemas.microsoft.com/office/2006/metadata/properties" ma:root="true" ma:fieldsID="fbdb24e20f757963256a69bf9a5a1b87" ns2:_="" ns3:_="">
    <xsd:import namespace="ed446772-562e-4bb7-b788-dd67f734bfb4"/>
    <xsd:import namespace="521a9dce-9f3e-451e-a249-e24f0926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46772-562e-4bb7-b788-dd67f734bf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แท็กรูป" ma:readOnly="false" ma:fieldId="{5cf76f15-5ced-4ddc-b409-7134ff3c332f}" ma:taxonomyMulti="true" ma:sspId="b66d9061-fd0a-4b4e-a177-43093eab58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a9dce-9f3e-451e-a249-e24f0926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4349d9f-5617-4d30-9f91-b751fd023fd5}" ma:internalName="TaxCatchAll" ma:showField="CatchAllData" ma:web="521a9dce-9f3e-451e-a249-e24f09262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1a9dce-9f3e-451e-a249-e24f09262889" xsi:nil="true"/>
    <lcf76f155ced4ddcb4097134ff3c332f xmlns="ed446772-562e-4bb7-b788-dd67f734bf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B817178-D2EA-4E43-B5C3-7FF4DC7793E1}"/>
</file>

<file path=customXml/itemProps2.xml><?xml version="1.0" encoding="utf-8"?>
<ds:datastoreItem xmlns:ds="http://schemas.openxmlformats.org/officeDocument/2006/customXml" ds:itemID="{DC3591E8-5A57-4920-898B-ED4359FC2B0C}"/>
</file>

<file path=customXml/itemProps3.xml><?xml version="1.0" encoding="utf-8"?>
<ds:datastoreItem xmlns:ds="http://schemas.openxmlformats.org/officeDocument/2006/customXml" ds:itemID="{56F49FDA-A755-49DD-8F78-BEAB09143B5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Nunnapas Singkaew</dc:creator>
  <dcterms:created xsi:type="dcterms:W3CDTF">2023-06-25T06:27:00Z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0x010100A1862755E896DF40BA30FE16C09699C0</vt:lpwstr>
  </property>
</Properties>
</file>