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9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3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9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2B8F-8181-4F77-AFF8-AADAC80CDBFC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6818-3D51-4693-9DD7-E2F85172D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dog-breed-ident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Dog Breed Identification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0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https://www.kaggle.com/c/dog-breed-identification/data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6008"/>
          <a:stretch/>
        </p:blipFill>
        <p:spPr>
          <a:xfrm>
            <a:off x="1079988" y="2523433"/>
            <a:ext cx="7246327" cy="36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Train:10222</a:t>
            </a:r>
          </a:p>
          <a:p>
            <a:r>
              <a:rPr lang="en-US" altLang="zh-TW" dirty="0" smtClean="0"/>
              <a:t>Test:10357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99" y="1477108"/>
            <a:ext cx="8301801" cy="41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7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Classification:</a:t>
            </a:r>
            <a:r>
              <a:rPr lang="en-US" altLang="zh-TW" dirty="0" smtClean="0"/>
              <a:t>120</a:t>
            </a:r>
          </a:p>
          <a:p>
            <a:r>
              <a:rPr lang="en-US" altLang="zh-TW" dirty="0" smtClean="0"/>
              <a:t>labels.csv : id(image),breed(label)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6" y="2954215"/>
            <a:ext cx="6077141" cy="34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1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該張圖片對應到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的機率</a:t>
            </a:r>
            <a:endParaRPr lang="en-US" altLang="zh-TW" dirty="0" smtClean="0"/>
          </a:p>
          <a:p>
            <a:r>
              <a:rPr lang="en-US" altLang="zh-TW" dirty="0" smtClean="0"/>
              <a:t>sample_submission.csv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3" y="2811085"/>
            <a:ext cx="11668595" cy="18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Dog Breed Identification </vt:lpstr>
      <vt:lpstr>website</vt:lpstr>
      <vt:lpstr>data</vt:lpstr>
      <vt:lpstr>classification</vt:lpstr>
      <vt:lpstr>Upload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Breed Identification </dc:title>
  <dc:creator>davisonhu</dc:creator>
  <cp:lastModifiedBy>davisonhu</cp:lastModifiedBy>
  <cp:revision>1</cp:revision>
  <dcterms:created xsi:type="dcterms:W3CDTF">2018-05-09T12:36:59Z</dcterms:created>
  <dcterms:modified xsi:type="dcterms:W3CDTF">2018-05-09T12:44:42Z</dcterms:modified>
</cp:coreProperties>
</file>