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Mastertitelformat bearbeiten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B84387-7300-4C6D-84E3-BD37D0E11AC9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11/24/19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BCF39A-E76B-4AB9-ABE0-D0BD07E84B2E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Mastertitelformat bearbeiten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Mastertextformat bearbeiten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Zweite Ebene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Dritte Ebene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Vierte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Fünfte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928E72-CD31-4CBA-9021-8DEEBC529E2C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11/24/19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DE3599-ED59-4F30-A16A-B2500E01AFED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¿hasCrack?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A crack and damage analyser made by Bauer Andreas, Ginter Pascal, Stoian Mihail and Wei Wen Qing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Cracks are not good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389600" y="1554480"/>
            <a:ext cx="702288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280160" y="801360"/>
            <a:ext cx="7315200" cy="55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103120" y="274320"/>
            <a:ext cx="5610240" cy="561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Our crackingly good solution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94560"/>
            <a:ext cx="4809240" cy="3846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Web Service to locate cracks and evaluate the risks they cause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How do we do that?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Identification of object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Locating cracks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Applying criteria to evaluate risks (depth and lost area)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Used tools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Python (cv2, shapely, numpy, ...)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Node.js Express Web Server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242320" y="2424600"/>
            <a:ext cx="6309360" cy="384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Application>LibreOffice/6.0.7.3$Linux_X86_64 LibreOffice_project/00m0$Build-3</Application>
  <Words>186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2019-11-23T23:18:21Z</dcterms:created>
  <dc:creator>Wen Qing Wei</dc:creator>
  <dc:description/>
  <dc:language>en-US</dc:language>
  <cp:lastModifiedBy/>
  <dcterms:modified xsi:type="dcterms:W3CDTF">2019-11-24T09:50:42Z</dcterms:modified>
  <cp:revision>8</cp:revision>
  <dc:subject/>
  <dc:title>¿hasCrack?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