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Montserrat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Montserrat-boldItalic.fntdata"/><Relationship Id="rId9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-regular.fntdata"/><Relationship Id="rId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32b796bd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32b796bd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836350" y="1057275"/>
            <a:ext cx="1721400" cy="2421825"/>
            <a:chOff x="836350" y="981075"/>
            <a:chExt cx="1721400" cy="2421825"/>
          </a:xfrm>
        </p:grpSpPr>
        <p:sp>
          <p:nvSpPr>
            <p:cNvPr id="55" name="Google Shape;55;p13"/>
            <p:cNvSpPr/>
            <p:nvPr/>
          </p:nvSpPr>
          <p:spPr>
            <a:xfrm>
              <a:off x="836350" y="1228500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33200" y="1572225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Short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1032550" y="2454500"/>
            <a:ext cx="1329900" cy="21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650" y="2526400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94650" y="301015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530700" y="1057275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63" name="Google Shape;63;p13"/>
          <p:cNvGrpSpPr/>
          <p:nvPr/>
        </p:nvGrpSpPr>
        <p:grpSpPr>
          <a:xfrm>
            <a:off x="3307775" y="1067000"/>
            <a:ext cx="2481600" cy="2421825"/>
            <a:chOff x="494650" y="981075"/>
            <a:chExt cx="2481600" cy="2421825"/>
          </a:xfrm>
        </p:grpSpPr>
        <p:sp>
          <p:nvSpPr>
            <p:cNvPr id="64" name="Google Shape;64;p13"/>
            <p:cNvSpPr/>
            <p:nvPr/>
          </p:nvSpPr>
          <p:spPr>
            <a:xfrm>
              <a:off x="494650" y="1228500"/>
              <a:ext cx="24816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/>
        </p:nvSpPr>
        <p:spPr>
          <a:xfrm>
            <a:off x="3346325" y="1581950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Technical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Assessment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13"/>
          <p:cNvCxnSpPr/>
          <p:nvPr/>
        </p:nvCxnSpPr>
        <p:spPr>
          <a:xfrm>
            <a:off x="3643575" y="2455550"/>
            <a:ext cx="18750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2375" y="2536125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774375" y="3019875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35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343825" y="1057275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72" name="Google Shape;72;p13"/>
          <p:cNvGrpSpPr/>
          <p:nvPr/>
        </p:nvGrpSpPr>
        <p:grpSpPr>
          <a:xfrm>
            <a:off x="6435525" y="1062125"/>
            <a:ext cx="1721400" cy="2421838"/>
            <a:chOff x="855625" y="981075"/>
            <a:chExt cx="1721400" cy="2421838"/>
          </a:xfrm>
        </p:grpSpPr>
        <p:sp>
          <p:nvSpPr>
            <p:cNvPr id="73" name="Google Shape;73;p13"/>
            <p:cNvSpPr/>
            <p:nvPr/>
          </p:nvSpPr>
          <p:spPr>
            <a:xfrm>
              <a:off x="855625" y="1228513"/>
              <a:ext cx="1721400" cy="21744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38100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1461700" y="981075"/>
              <a:ext cx="471600" cy="4716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1516300" y="1035525"/>
              <a:ext cx="362400" cy="362700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3"/>
          <p:cNvSpPr txBox="1"/>
          <p:nvPr/>
        </p:nvSpPr>
        <p:spPr>
          <a:xfrm>
            <a:off x="6113100" y="1577075"/>
            <a:ext cx="23286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Closing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7" name="Google Shape;77;p13"/>
          <p:cNvCxnSpPr/>
          <p:nvPr/>
        </p:nvCxnSpPr>
        <p:spPr>
          <a:xfrm>
            <a:off x="6679075" y="2450688"/>
            <a:ext cx="12270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diamond"/>
            <a:tailEnd len="med" w="med" type="diamond"/>
          </a:ln>
        </p:spPr>
      </p:cxnSp>
      <p:pic>
        <p:nvPicPr>
          <p:cNvPr id="78" name="Google Shape;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2550" y="2531250"/>
            <a:ext cx="529700" cy="5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/>
        </p:nvSpPr>
        <p:spPr>
          <a:xfrm>
            <a:off x="6074550" y="3015000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5 Mins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7110600" y="1052400"/>
            <a:ext cx="33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" name="Google Shape;81;p13"/>
          <p:cNvCxnSpPr/>
          <p:nvPr/>
        </p:nvCxnSpPr>
        <p:spPr>
          <a:xfrm>
            <a:off x="940775" y="4265800"/>
            <a:ext cx="7215600" cy="0"/>
          </a:xfrm>
          <a:prstGeom prst="straightConnector1">
            <a:avLst/>
          </a:prstGeom>
          <a:noFill/>
          <a:ln cap="flat" cmpd="sng" w="76200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3189975" y="4334475"/>
            <a:ext cx="232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45 Mins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3955450" y="2571750"/>
            <a:ext cx="23286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Phone/</a:t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Campus/</a:t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On Site</a:t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3"/>
          <p:cNvCxnSpPr/>
          <p:nvPr/>
        </p:nvCxnSpPr>
        <p:spPr>
          <a:xfrm>
            <a:off x="4548575" y="2450188"/>
            <a:ext cx="0" cy="1044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