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2b796b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2b796b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2b796bd8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2b796bd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836350" y="1057275"/>
            <a:ext cx="1721400" cy="2421825"/>
            <a:chOff x="836350" y="981075"/>
            <a:chExt cx="1721400" cy="2421825"/>
          </a:xfrm>
        </p:grpSpPr>
        <p:sp>
          <p:nvSpPr>
            <p:cNvPr id="55" name="Google Shape;55;p13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33200" y="157222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Short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1032550" y="2454500"/>
            <a:ext cx="1329900" cy="2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50" y="252640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4650" y="301015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30700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3307775" y="1067000"/>
            <a:ext cx="2481600" cy="2421825"/>
            <a:chOff x="494650" y="981075"/>
            <a:chExt cx="2481600" cy="2421825"/>
          </a:xfrm>
        </p:grpSpPr>
        <p:sp>
          <p:nvSpPr>
            <p:cNvPr id="64" name="Google Shape;64;p13"/>
            <p:cNvSpPr/>
            <p:nvPr/>
          </p:nvSpPr>
          <p:spPr>
            <a:xfrm>
              <a:off x="494650" y="1228500"/>
              <a:ext cx="24816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/>
        </p:nvSpPr>
        <p:spPr>
          <a:xfrm>
            <a:off x="3346325" y="1581950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Technical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3643575" y="2455550"/>
            <a:ext cx="187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75" y="2536125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774375" y="3019875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35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343825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6435525" y="1062125"/>
            <a:ext cx="1721400" cy="2421838"/>
            <a:chOff x="855625" y="981075"/>
            <a:chExt cx="1721400" cy="2421838"/>
          </a:xfrm>
        </p:grpSpPr>
        <p:sp>
          <p:nvSpPr>
            <p:cNvPr id="73" name="Google Shape;73;p13"/>
            <p:cNvSpPr/>
            <p:nvPr/>
          </p:nvSpPr>
          <p:spPr>
            <a:xfrm>
              <a:off x="855625" y="1228513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6113100" y="157707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Closing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6679075" y="2450688"/>
            <a:ext cx="1227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50" y="253125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6074550" y="301500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7110600" y="1052400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3"/>
          <p:cNvCxnSpPr/>
          <p:nvPr/>
        </p:nvCxnSpPr>
        <p:spPr>
          <a:xfrm>
            <a:off x="940775" y="4265800"/>
            <a:ext cx="7215600" cy="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3189975" y="4334475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45 Mins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955450" y="2571750"/>
            <a:ext cx="2328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Phone/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Campus/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On Site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4548575" y="2450188"/>
            <a:ext cx="0" cy="104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8196563" y="4354988"/>
            <a:ext cx="1179900" cy="1109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09550" y="142875"/>
            <a:ext cx="562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Technical Assessment timeline</a:t>
            </a:r>
            <a:endParaRPr b="1"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14"/>
          <p:cNvCxnSpPr/>
          <p:nvPr/>
        </p:nvCxnSpPr>
        <p:spPr>
          <a:xfrm flipH="1" rot="10800000">
            <a:off x="-143250" y="725850"/>
            <a:ext cx="5195700" cy="8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6919200" y="1047488"/>
            <a:ext cx="1721400" cy="2421825"/>
            <a:chOff x="836350" y="981075"/>
            <a:chExt cx="1721400" cy="2421825"/>
          </a:xfrm>
        </p:grpSpPr>
        <p:sp>
          <p:nvSpPr>
            <p:cNvPr id="93" name="Google Shape;93;p14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36350" y="1057275"/>
            <a:ext cx="1721400" cy="2421825"/>
            <a:chOff x="836350" y="981075"/>
            <a:chExt cx="1721400" cy="2421825"/>
          </a:xfrm>
        </p:grpSpPr>
        <p:sp>
          <p:nvSpPr>
            <p:cNvPr id="97" name="Google Shape;97;p14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/>
        </p:nvSpPr>
        <p:spPr>
          <a:xfrm>
            <a:off x="533200" y="157222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Problem 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 flipH="1" rot="10800000">
            <a:off x="1032550" y="2454500"/>
            <a:ext cx="1329900" cy="2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50" y="252640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494650" y="301015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530700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577950" y="157707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Testing &amp;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Bug fixing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7163445" y="2450688"/>
            <a:ext cx="1227000" cy="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07" name="Google Shape;1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400" y="253125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6539400" y="301500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597150" y="1052400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p14"/>
          <p:cNvCxnSpPr/>
          <p:nvPr/>
        </p:nvCxnSpPr>
        <p:spPr>
          <a:xfrm flipH="1" rot="10800000">
            <a:off x="940775" y="4255300"/>
            <a:ext cx="7638300" cy="10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" name="Google Shape;111;p14"/>
          <p:cNvSpPr txBox="1"/>
          <p:nvPr/>
        </p:nvSpPr>
        <p:spPr>
          <a:xfrm>
            <a:off x="3407700" y="431430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35 Mins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2" name="Google Shape;112;p14"/>
          <p:cNvGrpSpPr/>
          <p:nvPr/>
        </p:nvGrpSpPr>
        <p:grpSpPr>
          <a:xfrm>
            <a:off x="2823250" y="1057263"/>
            <a:ext cx="1721400" cy="2421825"/>
            <a:chOff x="836350" y="981075"/>
            <a:chExt cx="1721400" cy="2421825"/>
          </a:xfrm>
        </p:grpSpPr>
        <p:sp>
          <p:nvSpPr>
            <p:cNvPr id="113" name="Google Shape;113;p14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4850975" y="1057275"/>
            <a:ext cx="1721400" cy="2421825"/>
            <a:chOff x="836350" y="981075"/>
            <a:chExt cx="1721400" cy="2421825"/>
          </a:xfrm>
        </p:grpSpPr>
        <p:sp>
          <p:nvSpPr>
            <p:cNvPr id="117" name="Google Shape;117;p14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4"/>
          <p:cNvSpPr txBox="1"/>
          <p:nvPr/>
        </p:nvSpPr>
        <p:spPr>
          <a:xfrm>
            <a:off x="3514288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5555713" y="1052400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823225" y="1594525"/>
            <a:ext cx="1721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Iterative</a:t>
            </a:r>
            <a:br>
              <a:rPr b="1" lang="it" sz="18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Design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4"/>
          <p:cNvCxnSpPr/>
          <p:nvPr/>
        </p:nvCxnSpPr>
        <p:spPr>
          <a:xfrm flipH="1" rot="10800000">
            <a:off x="3052875" y="2457268"/>
            <a:ext cx="1329900" cy="2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24" name="Google Shape;1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975" y="2548688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2514975" y="303245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10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56675" y="1594525"/>
            <a:ext cx="17214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Coding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7" name="Google Shape;127;p14"/>
          <p:cNvCxnSpPr/>
          <p:nvPr/>
        </p:nvCxnSpPr>
        <p:spPr>
          <a:xfrm flipH="1" rot="10800000">
            <a:off x="5042005" y="2457268"/>
            <a:ext cx="1329900" cy="2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425" y="2548688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4753175" y="3032450"/>
            <a:ext cx="2044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15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