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FAF-CECA-449F-B416-ACB08422B7B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9F20-9283-4DBE-9DC5-3F5CC910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6FAF-CECA-449F-B416-ACB08422B7B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9F20-9283-4DBE-9DC5-3F5CC910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in cause of death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We Wanted to Answer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Classification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Findings…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Correlation in cause of death</vt:lpstr>
      <vt:lpstr>Questions We Wanted to Answer</vt:lpstr>
      <vt:lpstr>Data Preprocessing</vt:lpstr>
      <vt:lpstr>Tools Used</vt:lpstr>
      <vt:lpstr>Data Classification</vt:lpstr>
      <vt:lpstr>Interesting Findings…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in cause of death</dc:title>
  <dc:creator>Derek Gorthy</dc:creator>
  <cp:lastModifiedBy>Derek Gorthy</cp:lastModifiedBy>
  <cp:revision>1</cp:revision>
  <dcterms:created xsi:type="dcterms:W3CDTF">2017-05-01T23:27:02Z</dcterms:created>
  <dcterms:modified xsi:type="dcterms:W3CDTF">2017-05-01T23:27:47Z</dcterms:modified>
</cp:coreProperties>
</file>