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49D29F-5060-451D-937D-2379542348F2}" v="18" dt="2023-02-24T09:56:08.2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07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 Chunwei" userId="ea74bf537ef4b013" providerId="LiveId" clId="{C849D29F-5060-451D-937D-2379542348F2}"/>
    <pc:docChg chg="undo redo custSel addSld delSld modSld">
      <pc:chgData name="Yan Chunwei" userId="ea74bf537ef4b013" providerId="LiveId" clId="{C849D29F-5060-451D-937D-2379542348F2}" dt="2023-02-24T09:56:53.888" v="237" actId="1076"/>
      <pc:docMkLst>
        <pc:docMk/>
      </pc:docMkLst>
      <pc:sldChg chg="del">
        <pc:chgData name="Yan Chunwei" userId="ea74bf537ef4b013" providerId="LiveId" clId="{C849D29F-5060-451D-937D-2379542348F2}" dt="2023-02-24T09:11:31.897" v="40" actId="47"/>
        <pc:sldMkLst>
          <pc:docMk/>
          <pc:sldMk cId="713326933" sldId="256"/>
        </pc:sldMkLst>
      </pc:sldChg>
      <pc:sldChg chg="addSp modSp mod">
        <pc:chgData name="Yan Chunwei" userId="ea74bf537ef4b013" providerId="LiveId" clId="{C849D29F-5060-451D-937D-2379542348F2}" dt="2023-02-24T09:19:22.411" v="146" actId="14100"/>
        <pc:sldMkLst>
          <pc:docMk/>
          <pc:sldMk cId="146911702" sldId="257"/>
        </pc:sldMkLst>
        <pc:spChg chg="mod">
          <ac:chgData name="Yan Chunwei" userId="ea74bf537ef4b013" providerId="LiveId" clId="{C849D29F-5060-451D-937D-2379542348F2}" dt="2023-02-24T09:11:37.960" v="41" actId="14100"/>
          <ac:spMkLst>
            <pc:docMk/>
            <pc:sldMk cId="146911702" sldId="257"/>
            <ac:spMk id="6" creationId="{6CF89079-0A98-1020-F33E-FD414965B15D}"/>
          </ac:spMkLst>
        </pc:spChg>
        <pc:spChg chg="add mod">
          <ac:chgData name="Yan Chunwei" userId="ea74bf537ef4b013" providerId="LiveId" clId="{C849D29F-5060-451D-937D-2379542348F2}" dt="2023-02-24T09:18:23.157" v="109" actId="552"/>
          <ac:spMkLst>
            <pc:docMk/>
            <pc:sldMk cId="146911702" sldId="257"/>
            <ac:spMk id="82" creationId="{E311DF3C-E20E-EED7-B6E7-AD4FB005DE7F}"/>
          </ac:spMkLst>
        </pc:spChg>
        <pc:spChg chg="add mod">
          <ac:chgData name="Yan Chunwei" userId="ea74bf537ef4b013" providerId="LiveId" clId="{C849D29F-5060-451D-937D-2379542348F2}" dt="2023-02-24T09:18:37.998" v="127" actId="1037"/>
          <ac:spMkLst>
            <pc:docMk/>
            <pc:sldMk cId="146911702" sldId="257"/>
            <ac:spMk id="83" creationId="{E9403C8A-7915-CA46-AFF0-BEC7B7D005D1}"/>
          </ac:spMkLst>
        </pc:spChg>
        <pc:spChg chg="add mod">
          <ac:chgData name="Yan Chunwei" userId="ea74bf537ef4b013" providerId="LiveId" clId="{C849D29F-5060-451D-937D-2379542348F2}" dt="2023-02-24T09:18:23.157" v="109" actId="552"/>
          <ac:spMkLst>
            <pc:docMk/>
            <pc:sldMk cId="146911702" sldId="257"/>
            <ac:spMk id="84" creationId="{4B2403AE-EB66-978D-603F-CA4F866429DF}"/>
          </ac:spMkLst>
        </pc:spChg>
        <pc:spChg chg="add mod">
          <ac:chgData name="Yan Chunwei" userId="ea74bf537ef4b013" providerId="LiveId" clId="{C849D29F-5060-451D-937D-2379542348F2}" dt="2023-02-24T09:18:37.998" v="127" actId="1037"/>
          <ac:spMkLst>
            <pc:docMk/>
            <pc:sldMk cId="146911702" sldId="257"/>
            <ac:spMk id="85" creationId="{739A363A-4A11-A64B-6A74-8660583211B1}"/>
          </ac:spMkLst>
        </pc:spChg>
        <pc:spChg chg="add mod">
          <ac:chgData name="Yan Chunwei" userId="ea74bf537ef4b013" providerId="LiveId" clId="{C849D29F-5060-451D-937D-2379542348F2}" dt="2023-02-24T09:18:23.157" v="109" actId="552"/>
          <ac:spMkLst>
            <pc:docMk/>
            <pc:sldMk cId="146911702" sldId="257"/>
            <ac:spMk id="86" creationId="{C3EFDEFB-D423-5A18-120E-C5F3F2D00DBE}"/>
          </ac:spMkLst>
        </pc:spChg>
        <pc:spChg chg="add mod">
          <ac:chgData name="Yan Chunwei" userId="ea74bf537ef4b013" providerId="LiveId" clId="{C849D29F-5060-451D-937D-2379542348F2}" dt="2023-02-24T09:18:37.998" v="127" actId="1037"/>
          <ac:spMkLst>
            <pc:docMk/>
            <pc:sldMk cId="146911702" sldId="257"/>
            <ac:spMk id="87" creationId="{F69A3086-CC1E-0A4E-9B6E-B769D344B4EA}"/>
          </ac:spMkLst>
        </pc:spChg>
        <pc:spChg chg="add mod">
          <ac:chgData name="Yan Chunwei" userId="ea74bf537ef4b013" providerId="LiveId" clId="{C849D29F-5060-451D-937D-2379542348F2}" dt="2023-02-24T09:18:45.092" v="142" actId="1037"/>
          <ac:spMkLst>
            <pc:docMk/>
            <pc:sldMk cId="146911702" sldId="257"/>
            <ac:spMk id="88" creationId="{96CD1478-46A9-707B-8D92-E6D69ED94764}"/>
          </ac:spMkLst>
        </pc:spChg>
        <pc:spChg chg="add mod">
          <ac:chgData name="Yan Chunwei" userId="ea74bf537ef4b013" providerId="LiveId" clId="{C849D29F-5060-451D-937D-2379542348F2}" dt="2023-02-24T09:18:45.092" v="142" actId="1037"/>
          <ac:spMkLst>
            <pc:docMk/>
            <pc:sldMk cId="146911702" sldId="257"/>
            <ac:spMk id="89" creationId="{86F42078-8F2B-651D-78A2-40F6BF564A6B}"/>
          </ac:spMkLst>
        </pc:spChg>
        <pc:spChg chg="add mod">
          <ac:chgData name="Yan Chunwei" userId="ea74bf537ef4b013" providerId="LiveId" clId="{C849D29F-5060-451D-937D-2379542348F2}" dt="2023-02-24T09:18:45.092" v="142" actId="1037"/>
          <ac:spMkLst>
            <pc:docMk/>
            <pc:sldMk cId="146911702" sldId="257"/>
            <ac:spMk id="90" creationId="{09FF1B67-CFDA-6B90-1938-6100C77D52C6}"/>
          </ac:spMkLst>
        </pc:spChg>
        <pc:spChg chg="add mod">
          <ac:chgData name="Yan Chunwei" userId="ea74bf537ef4b013" providerId="LiveId" clId="{C849D29F-5060-451D-937D-2379542348F2}" dt="2023-02-24T09:18:45.092" v="142" actId="1037"/>
          <ac:spMkLst>
            <pc:docMk/>
            <pc:sldMk cId="146911702" sldId="257"/>
            <ac:spMk id="91" creationId="{F13DA40B-5D9C-9179-F3B9-50674904F3A5}"/>
          </ac:spMkLst>
        </pc:spChg>
        <pc:cxnChg chg="mod">
          <ac:chgData name="Yan Chunwei" userId="ea74bf537ef4b013" providerId="LiveId" clId="{C849D29F-5060-451D-937D-2379542348F2}" dt="2023-02-24T09:19:03.665" v="143" actId="14100"/>
          <ac:cxnSpMkLst>
            <pc:docMk/>
            <pc:sldMk cId="146911702" sldId="257"/>
            <ac:cxnSpMk id="8" creationId="{AEB5D5B7-2EC8-D960-700B-66A72217C733}"/>
          </ac:cxnSpMkLst>
        </pc:cxnChg>
        <pc:cxnChg chg="mod">
          <ac:chgData name="Yan Chunwei" userId="ea74bf537ef4b013" providerId="LiveId" clId="{C849D29F-5060-451D-937D-2379542348F2}" dt="2023-02-24T09:19:15.656" v="145" actId="14100"/>
          <ac:cxnSpMkLst>
            <pc:docMk/>
            <pc:sldMk cId="146911702" sldId="257"/>
            <ac:cxnSpMk id="10" creationId="{E47CFD01-D1AE-A2E6-C92C-A6A8E3C075B9}"/>
          </ac:cxnSpMkLst>
        </pc:cxnChg>
        <pc:cxnChg chg="mod">
          <ac:chgData name="Yan Chunwei" userId="ea74bf537ef4b013" providerId="LiveId" clId="{C849D29F-5060-451D-937D-2379542348F2}" dt="2023-02-24T09:19:22.411" v="146" actId="14100"/>
          <ac:cxnSpMkLst>
            <pc:docMk/>
            <pc:sldMk cId="146911702" sldId="257"/>
            <ac:cxnSpMk id="11" creationId="{09876F37-1307-4D2B-89AD-46660F0B2899}"/>
          </ac:cxnSpMkLst>
        </pc:cxnChg>
        <pc:cxnChg chg="mod">
          <ac:chgData name="Yan Chunwei" userId="ea74bf537ef4b013" providerId="LiveId" clId="{C849D29F-5060-451D-937D-2379542348F2}" dt="2023-02-24T09:19:09.080" v="144" actId="14100"/>
          <ac:cxnSpMkLst>
            <pc:docMk/>
            <pc:sldMk cId="146911702" sldId="257"/>
            <ac:cxnSpMk id="13" creationId="{AAC92B0E-D04F-52FE-97E3-5A18D1D8E131}"/>
          </ac:cxnSpMkLst>
        </pc:cxnChg>
      </pc:sldChg>
      <pc:sldChg chg="addSp delSp modSp new mod">
        <pc:chgData name="Yan Chunwei" userId="ea74bf537ef4b013" providerId="LiveId" clId="{C849D29F-5060-451D-937D-2379542348F2}" dt="2023-02-24T09:56:53.888" v="237" actId="1076"/>
        <pc:sldMkLst>
          <pc:docMk/>
          <pc:sldMk cId="2562471537" sldId="258"/>
        </pc:sldMkLst>
        <pc:spChg chg="del">
          <ac:chgData name="Yan Chunwei" userId="ea74bf537ef4b013" providerId="LiveId" clId="{C849D29F-5060-451D-937D-2379542348F2}" dt="2023-02-24T09:48:42.818" v="148" actId="478"/>
          <ac:spMkLst>
            <pc:docMk/>
            <pc:sldMk cId="2562471537" sldId="258"/>
            <ac:spMk id="2" creationId="{2EE7D9B1-E40A-47A3-C07E-DEA4BE1F92C1}"/>
          </ac:spMkLst>
        </pc:spChg>
        <pc:spChg chg="del">
          <ac:chgData name="Yan Chunwei" userId="ea74bf537ef4b013" providerId="LiveId" clId="{C849D29F-5060-451D-937D-2379542348F2}" dt="2023-02-24T09:48:43.907" v="149" actId="478"/>
          <ac:spMkLst>
            <pc:docMk/>
            <pc:sldMk cId="2562471537" sldId="258"/>
            <ac:spMk id="3" creationId="{5A09D8C3-AB11-39D2-9110-5300CFFE9037}"/>
          </ac:spMkLst>
        </pc:spChg>
        <pc:spChg chg="add del">
          <ac:chgData name="Yan Chunwei" userId="ea74bf537ef4b013" providerId="LiveId" clId="{C849D29F-5060-451D-937D-2379542348F2}" dt="2023-02-24T09:49:23.063" v="151" actId="478"/>
          <ac:spMkLst>
            <pc:docMk/>
            <pc:sldMk cId="2562471537" sldId="258"/>
            <ac:spMk id="5" creationId="{BFF5CA9A-331C-F191-6161-C4F05204754D}"/>
          </ac:spMkLst>
        </pc:spChg>
        <pc:spChg chg="add del">
          <ac:chgData name="Yan Chunwei" userId="ea74bf537ef4b013" providerId="LiveId" clId="{C849D29F-5060-451D-937D-2379542348F2}" dt="2023-02-24T09:49:31.168" v="155" actId="22"/>
          <ac:spMkLst>
            <pc:docMk/>
            <pc:sldMk cId="2562471537" sldId="258"/>
            <ac:spMk id="7" creationId="{80C5057F-103F-083A-D693-3A64556AE6B8}"/>
          </ac:spMkLst>
        </pc:spChg>
        <pc:spChg chg="add del mod">
          <ac:chgData name="Yan Chunwei" userId="ea74bf537ef4b013" providerId="LiveId" clId="{C849D29F-5060-451D-937D-2379542348F2}" dt="2023-02-24T09:56:44.428" v="235" actId="20577"/>
          <ac:spMkLst>
            <pc:docMk/>
            <pc:sldMk cId="2562471537" sldId="258"/>
            <ac:spMk id="9" creationId="{1FCC7AE7-32F9-A32A-DE13-54C7973018DC}"/>
          </ac:spMkLst>
        </pc:spChg>
        <pc:spChg chg="add mod">
          <ac:chgData name="Yan Chunwei" userId="ea74bf537ef4b013" providerId="LiveId" clId="{C849D29F-5060-451D-937D-2379542348F2}" dt="2023-02-24T09:52:16.778" v="185" actId="1076"/>
          <ac:spMkLst>
            <pc:docMk/>
            <pc:sldMk cId="2562471537" sldId="258"/>
            <ac:spMk id="20" creationId="{6627C087-1185-A527-0FEA-B0D7832A52EC}"/>
          </ac:spMkLst>
        </pc:spChg>
        <pc:spChg chg="add mod">
          <ac:chgData name="Yan Chunwei" userId="ea74bf537ef4b013" providerId="LiveId" clId="{C849D29F-5060-451D-937D-2379542348F2}" dt="2023-02-24T09:55:04.478" v="209" actId="1076"/>
          <ac:spMkLst>
            <pc:docMk/>
            <pc:sldMk cId="2562471537" sldId="258"/>
            <ac:spMk id="21" creationId="{58AEF5AB-F271-3474-2DF3-8941258F3F56}"/>
          </ac:spMkLst>
        </pc:spChg>
        <pc:spChg chg="add mod">
          <ac:chgData name="Yan Chunwei" userId="ea74bf537ef4b013" providerId="LiveId" clId="{C849D29F-5060-451D-937D-2379542348F2}" dt="2023-02-24T09:55:35.939" v="217" actId="14100"/>
          <ac:spMkLst>
            <pc:docMk/>
            <pc:sldMk cId="2562471537" sldId="258"/>
            <ac:spMk id="22" creationId="{2A40260D-0BAA-B36E-EE68-01873E18C4F5}"/>
          </ac:spMkLst>
        </pc:spChg>
        <pc:spChg chg="add mod">
          <ac:chgData name="Yan Chunwei" userId="ea74bf537ef4b013" providerId="LiveId" clId="{C849D29F-5060-451D-937D-2379542348F2}" dt="2023-02-24T09:55:19.188" v="213" actId="20577"/>
          <ac:spMkLst>
            <pc:docMk/>
            <pc:sldMk cId="2562471537" sldId="258"/>
            <ac:spMk id="23" creationId="{0F472EE4-22DB-F3FD-D2B5-82673AF7F55B}"/>
          </ac:spMkLst>
        </pc:spChg>
        <pc:spChg chg="add mod">
          <ac:chgData name="Yan Chunwei" userId="ea74bf537ef4b013" providerId="LiveId" clId="{C849D29F-5060-451D-937D-2379542348F2}" dt="2023-02-24T09:56:33.988" v="230" actId="1076"/>
          <ac:spMkLst>
            <pc:docMk/>
            <pc:sldMk cId="2562471537" sldId="258"/>
            <ac:spMk id="24" creationId="{3BBD0AD0-ABBC-ECAF-47F9-10990AC66DD5}"/>
          </ac:spMkLst>
        </pc:spChg>
        <pc:spChg chg="add mod">
          <ac:chgData name="Yan Chunwei" userId="ea74bf537ef4b013" providerId="LiveId" clId="{C849D29F-5060-451D-937D-2379542348F2}" dt="2023-02-24T09:54:51.629" v="208" actId="1038"/>
          <ac:spMkLst>
            <pc:docMk/>
            <pc:sldMk cId="2562471537" sldId="258"/>
            <ac:spMk id="25" creationId="{26C09AC3-A2BC-5ADF-8E47-AA1BE17E0741}"/>
          </ac:spMkLst>
        </pc:spChg>
        <pc:spChg chg="add mod">
          <ac:chgData name="Yan Chunwei" userId="ea74bf537ef4b013" providerId="LiveId" clId="{C849D29F-5060-451D-937D-2379542348F2}" dt="2023-02-24T09:56:48.998" v="236" actId="14100"/>
          <ac:spMkLst>
            <pc:docMk/>
            <pc:sldMk cId="2562471537" sldId="258"/>
            <ac:spMk id="26" creationId="{A87255B9-E4C9-DA18-94A7-CE1FB4DB5469}"/>
          </ac:spMkLst>
        </pc:spChg>
        <pc:spChg chg="add mod">
          <ac:chgData name="Yan Chunwei" userId="ea74bf537ef4b013" providerId="LiveId" clId="{C849D29F-5060-451D-937D-2379542348F2}" dt="2023-02-24T09:55:40.998" v="219" actId="1076"/>
          <ac:spMkLst>
            <pc:docMk/>
            <pc:sldMk cId="2562471537" sldId="258"/>
            <ac:spMk id="27" creationId="{DA6A4A07-3DF5-5DDF-7965-4263B3FD8DF0}"/>
          </ac:spMkLst>
        </pc:spChg>
        <pc:spChg chg="add mod">
          <ac:chgData name="Yan Chunwei" userId="ea74bf537ef4b013" providerId="LiveId" clId="{C849D29F-5060-451D-937D-2379542348F2}" dt="2023-02-24T09:56:53.888" v="237" actId="1076"/>
          <ac:spMkLst>
            <pc:docMk/>
            <pc:sldMk cId="2562471537" sldId="258"/>
            <ac:spMk id="28" creationId="{0B651ECB-8ECB-D63F-51EA-494175A31FF2}"/>
          </ac:spMkLst>
        </pc:spChg>
        <pc:spChg chg="add mod">
          <ac:chgData name="Yan Chunwei" userId="ea74bf537ef4b013" providerId="LiveId" clId="{C849D29F-5060-451D-937D-2379542348F2}" dt="2023-02-24T09:56:12.860" v="228" actId="20577"/>
          <ac:spMkLst>
            <pc:docMk/>
            <pc:sldMk cId="2562471537" sldId="258"/>
            <ac:spMk id="29" creationId="{DFB5D800-74F8-DE38-C837-73B81F6DC68A}"/>
          </ac:spMkLst>
        </pc:spChg>
        <pc:cxnChg chg="add mod">
          <ac:chgData name="Yan Chunwei" userId="ea74bf537ef4b013" providerId="LiveId" clId="{C849D29F-5060-451D-937D-2379542348F2}" dt="2023-02-24T09:51:13.448" v="177" actId="14100"/>
          <ac:cxnSpMkLst>
            <pc:docMk/>
            <pc:sldMk cId="2562471537" sldId="258"/>
            <ac:cxnSpMk id="10" creationId="{DD5E56BC-CF4B-5D95-8F02-8939ECDE1636}"/>
          </ac:cxnSpMkLst>
        </pc:cxnChg>
        <pc:cxnChg chg="add mod">
          <ac:chgData name="Yan Chunwei" userId="ea74bf537ef4b013" providerId="LiveId" clId="{C849D29F-5060-451D-937D-2379542348F2}" dt="2023-02-24T09:51:22.598" v="179" actId="14100"/>
          <ac:cxnSpMkLst>
            <pc:docMk/>
            <pc:sldMk cId="2562471537" sldId="258"/>
            <ac:cxnSpMk id="11" creationId="{5C348626-D5FE-78FD-7E2C-9D7CFE9A2B98}"/>
          </ac:cxnSpMkLst>
        </pc:cxnChg>
        <pc:cxnChg chg="add mod">
          <ac:chgData name="Yan Chunwei" userId="ea74bf537ef4b013" providerId="LiveId" clId="{C849D29F-5060-451D-937D-2379542348F2}" dt="2023-02-24T09:51:42.359" v="181" actId="1076"/>
          <ac:cxnSpMkLst>
            <pc:docMk/>
            <pc:sldMk cId="2562471537" sldId="258"/>
            <ac:cxnSpMk id="12" creationId="{E50DF570-6B4E-2EAC-23E1-B55832061362}"/>
          </ac:cxnSpMkLst>
        </pc:cxnChg>
        <pc:cxnChg chg="add mod">
          <ac:chgData name="Yan Chunwei" userId="ea74bf537ef4b013" providerId="LiveId" clId="{C849D29F-5060-451D-937D-2379542348F2}" dt="2023-02-24T09:51:13.448" v="177" actId="14100"/>
          <ac:cxnSpMkLst>
            <pc:docMk/>
            <pc:sldMk cId="2562471537" sldId="258"/>
            <ac:cxnSpMk id="13" creationId="{F49ED318-1C66-1388-27F7-4A408EB5FE3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2A391-85D5-4557-1ABB-261BB5DE3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E4DE97-4CCA-841F-E0A7-7150E72F7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0131-B719-89F6-9165-F06F4C78C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9ECE1-60C7-4351-8A49-C4A2F79E927E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2E430-DDD7-EFCB-E422-B23E65747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9EB77-02DB-792A-03A7-A878D9AFA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5C71-D631-4703-94BD-82F7CB8AB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67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90BE7-4EB4-643A-E5F4-3D9C78B58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D202D3-54E4-06EA-4B75-28A6B1AD5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F1DEB-64B8-71FF-3595-76B380FB9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9ECE1-60C7-4351-8A49-C4A2F79E927E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74D69-B031-CA46-E7FD-A18D68DF4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42574-7210-C79A-D3EC-943D2F32E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5C71-D631-4703-94BD-82F7CB8AB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114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8047F7-6FC7-511E-E1E2-702468A9D8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93E71A-5764-343F-E3F9-4D53C22AC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B0B92-DEDD-AE2B-EF85-C7130A47C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9ECE1-60C7-4351-8A49-C4A2F79E927E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B87DD-2581-51EC-548F-540B16235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9F833-3A87-36C1-177B-0AAF2458A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5C71-D631-4703-94BD-82F7CB8AB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565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79868-080C-F1CD-731B-153989113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37383-7E0F-F830-7309-116C6DB20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58A72-4747-11F1-3C08-5D1AF5764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9ECE1-60C7-4351-8A49-C4A2F79E927E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20B44-19C3-E7AE-C126-738BCBDF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A4A27-004D-0284-50F0-3108FFF68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5C71-D631-4703-94BD-82F7CB8AB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37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50215-1AF6-1959-20C5-E69240DF3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46BD8-31E2-9EC5-62EC-DA44FC397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0AF07-7A02-CCCD-3534-85BCBAAC6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9ECE1-60C7-4351-8A49-C4A2F79E927E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9BE64-9179-64C9-B24F-434551584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24B48-2140-F6FA-362E-015C03390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5C71-D631-4703-94BD-82F7CB8AB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964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1788F-3EAB-35E4-045D-A7EF68E6A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F9D41-12E5-F439-1BE6-B817FCCDAE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0AAA6-B2A0-A290-4EB4-F86963A31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A09E6-5D57-7A0D-3297-BE52FD334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9ECE1-60C7-4351-8A49-C4A2F79E927E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901EF-2212-89B5-698D-F7712FB45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F15BE-C214-A840-2713-4D0F746E7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5C71-D631-4703-94BD-82F7CB8AB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001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BDD8C-6E18-3E9B-3C11-D1255BEAF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3D2B8-9115-651F-966E-E44997B14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5D9A91-7389-3A06-2190-A3C9B661E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475473-3545-E511-E178-E0ACA34A7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AE7244-6155-01DA-4E8B-19AA87FD5C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246C67-8D22-2110-A8A6-F27BA9C6F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9ECE1-60C7-4351-8A49-C4A2F79E927E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96D438-7C7A-6F81-F29C-B382275D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9AE859-CD28-5757-9635-1D2597B59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5C71-D631-4703-94BD-82F7CB8AB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51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8D848-6B78-C07A-3445-FD2FD404A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40CF3A-9281-B129-E501-DEA94C395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9ECE1-60C7-4351-8A49-C4A2F79E927E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D1D23B-CDE8-0902-C693-97D26DD9E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5F01C-FF79-F867-9CF1-F76313EDD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5C71-D631-4703-94BD-82F7CB8AB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93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6D3678-0427-00B8-8041-98F0067DC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9ECE1-60C7-4351-8A49-C4A2F79E927E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EE5DC9-E27D-1395-9C23-8EC7807A5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B280A-EFD3-A2FC-8DFC-CD547FC77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5C71-D631-4703-94BD-82F7CB8AB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29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CF6DD-FC6E-3CC2-85C9-C054E34F7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DD733-1B3C-A0AD-B4DE-6AB5A014E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AA5005-38A2-2968-FA1D-DDD908C12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E5237-D8C0-4E67-DE61-AFACDCD96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9ECE1-60C7-4351-8A49-C4A2F79E927E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B2A02-3049-4E79-4EA3-A1FF90648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85CC7-C069-9358-DEEE-54F6F2BCA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5C71-D631-4703-94BD-82F7CB8AB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495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D6D11-F3FE-3EBD-0C4B-1CA23BC46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8BF533-0A0A-7920-D095-1322D7AE4E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A81A3-B040-2480-8E6B-19934B81F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31107-994B-ED94-C06F-D64CAABFD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9ECE1-60C7-4351-8A49-C4A2F79E927E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D37FD-808F-AF5F-F892-0CE401B36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BF31C-902E-779C-19DD-3E23F0682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5C71-D631-4703-94BD-82F7CB8AB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327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A6C7E6-9B9B-5308-6400-E6BCF39A2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07D16-726B-2ADF-5B80-8479AB6EA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3CEF3-97D1-3812-D488-C1DDE863CD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9ECE1-60C7-4351-8A49-C4A2F79E927E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03734-3A96-E518-2026-C0C265C2C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D06FB-52FA-B037-B68F-F46F945422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75C71-D631-4703-94BD-82F7CB8AB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90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F89079-0A98-1020-F33E-FD414965B15D}"/>
              </a:ext>
            </a:extLst>
          </p:cNvPr>
          <p:cNvSpPr txBox="1"/>
          <p:nvPr/>
        </p:nvSpPr>
        <p:spPr>
          <a:xfrm>
            <a:off x="504543" y="1160540"/>
            <a:ext cx="548352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foo2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tensor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tensor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):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x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x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foo2_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optimize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my compiler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altLang="zh-CN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foo2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B5D5B7-2EC8-D960-700B-66A72217C733}"/>
              </a:ext>
            </a:extLst>
          </p:cNvPr>
          <p:cNvCxnSpPr>
            <a:cxnSpLocks/>
            <a:endCxn id="88" idx="0"/>
          </p:cNvCxnSpPr>
          <p:nvPr/>
        </p:nvCxnSpPr>
        <p:spPr>
          <a:xfrm>
            <a:off x="130629" y="2041071"/>
            <a:ext cx="6418705" cy="18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93EF42-7F4F-1C5D-15B3-CD60023F1829}"/>
              </a:ext>
            </a:extLst>
          </p:cNvPr>
          <p:cNvCxnSpPr>
            <a:cxnSpLocks/>
          </p:cNvCxnSpPr>
          <p:nvPr/>
        </p:nvCxnSpPr>
        <p:spPr>
          <a:xfrm>
            <a:off x="130629" y="1483178"/>
            <a:ext cx="5788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47CFD01-D1AE-A2E6-C92C-A6A8E3C075B9}"/>
              </a:ext>
            </a:extLst>
          </p:cNvPr>
          <p:cNvCxnSpPr>
            <a:cxnSpLocks/>
          </p:cNvCxnSpPr>
          <p:nvPr/>
        </p:nvCxnSpPr>
        <p:spPr>
          <a:xfrm flipV="1">
            <a:off x="130629" y="2587993"/>
            <a:ext cx="6418705" cy="3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876F37-1307-4D2B-89AD-46660F0B2899}"/>
              </a:ext>
            </a:extLst>
          </p:cNvPr>
          <p:cNvCxnSpPr>
            <a:cxnSpLocks/>
          </p:cNvCxnSpPr>
          <p:nvPr/>
        </p:nvCxnSpPr>
        <p:spPr>
          <a:xfrm flipV="1">
            <a:off x="130628" y="3099621"/>
            <a:ext cx="6348753" cy="3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A2FD41-7708-310C-35C0-E5EA9C1F2515}"/>
              </a:ext>
            </a:extLst>
          </p:cNvPr>
          <p:cNvCxnSpPr>
            <a:cxnSpLocks/>
          </p:cNvCxnSpPr>
          <p:nvPr/>
        </p:nvCxnSpPr>
        <p:spPr>
          <a:xfrm>
            <a:off x="130629" y="2863844"/>
            <a:ext cx="5788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C92B0E-D04F-52FE-97E3-5A18D1D8E131}"/>
              </a:ext>
            </a:extLst>
          </p:cNvPr>
          <p:cNvCxnSpPr>
            <a:cxnSpLocks/>
          </p:cNvCxnSpPr>
          <p:nvPr/>
        </p:nvCxnSpPr>
        <p:spPr>
          <a:xfrm flipV="1">
            <a:off x="130629" y="2326383"/>
            <a:ext cx="6418705" cy="9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ight Brace 81">
            <a:extLst>
              <a:ext uri="{FF2B5EF4-FFF2-40B4-BE49-F238E27FC236}">
                <a16:creationId xmlns:a16="http://schemas.microsoft.com/office/drawing/2014/main" id="{E311DF3C-E20E-EED7-B6E7-AD4FB005DE7F}"/>
              </a:ext>
            </a:extLst>
          </p:cNvPr>
          <p:cNvSpPr/>
          <p:nvPr/>
        </p:nvSpPr>
        <p:spPr>
          <a:xfrm>
            <a:off x="5962891" y="1528481"/>
            <a:ext cx="89647" cy="512589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9403C8A-7915-CA46-AFF0-BEC7B7D005D1}"/>
              </a:ext>
            </a:extLst>
          </p:cNvPr>
          <p:cNvSpPr txBox="1"/>
          <p:nvPr/>
        </p:nvSpPr>
        <p:spPr>
          <a:xfrm>
            <a:off x="5992911" y="1653970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graph0</a:t>
            </a:r>
            <a:endParaRPr lang="zh-CN" altLang="en-US" sz="1100" dirty="0"/>
          </a:p>
        </p:txBody>
      </p:sp>
      <p:sp>
        <p:nvSpPr>
          <p:cNvPr id="84" name="Right Brace 83">
            <a:extLst>
              <a:ext uri="{FF2B5EF4-FFF2-40B4-BE49-F238E27FC236}">
                <a16:creationId xmlns:a16="http://schemas.microsoft.com/office/drawing/2014/main" id="{4B2403AE-EB66-978D-603F-CA4F866429DF}"/>
              </a:ext>
            </a:extLst>
          </p:cNvPr>
          <p:cNvSpPr/>
          <p:nvPr/>
        </p:nvSpPr>
        <p:spPr>
          <a:xfrm>
            <a:off x="5962891" y="2335888"/>
            <a:ext cx="89647" cy="255814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39A363A-4A11-A64B-6A74-8660583211B1}"/>
              </a:ext>
            </a:extLst>
          </p:cNvPr>
          <p:cNvSpPr txBox="1"/>
          <p:nvPr/>
        </p:nvSpPr>
        <p:spPr>
          <a:xfrm>
            <a:off x="5992911" y="2326383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graph1</a:t>
            </a:r>
            <a:endParaRPr lang="zh-CN" altLang="en-US" sz="1100" dirty="0"/>
          </a:p>
        </p:txBody>
      </p:sp>
      <p:sp>
        <p:nvSpPr>
          <p:cNvPr id="86" name="Right Brace 85">
            <a:extLst>
              <a:ext uri="{FF2B5EF4-FFF2-40B4-BE49-F238E27FC236}">
                <a16:creationId xmlns:a16="http://schemas.microsoft.com/office/drawing/2014/main" id="{C3EFDEFB-D423-5A18-120E-C5F3F2D00DBE}"/>
              </a:ext>
            </a:extLst>
          </p:cNvPr>
          <p:cNvSpPr/>
          <p:nvPr/>
        </p:nvSpPr>
        <p:spPr>
          <a:xfrm>
            <a:off x="5962891" y="2847516"/>
            <a:ext cx="89647" cy="255814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69A3086-CC1E-0A4E-9B6E-B769D344B4EA}"/>
              </a:ext>
            </a:extLst>
          </p:cNvPr>
          <p:cNvSpPr txBox="1"/>
          <p:nvPr/>
        </p:nvSpPr>
        <p:spPr>
          <a:xfrm>
            <a:off x="5992911" y="2838011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graph2</a:t>
            </a:r>
            <a:endParaRPr lang="zh-CN" altLang="en-US" sz="1100" dirty="0"/>
          </a:p>
        </p:txBody>
      </p:sp>
      <p:sp>
        <p:nvSpPr>
          <p:cNvPr id="88" name="Right Brace 87">
            <a:extLst>
              <a:ext uri="{FF2B5EF4-FFF2-40B4-BE49-F238E27FC236}">
                <a16:creationId xmlns:a16="http://schemas.microsoft.com/office/drawing/2014/main" id="{96CD1478-46A9-707B-8D92-E6D69ED94764}"/>
              </a:ext>
            </a:extLst>
          </p:cNvPr>
          <p:cNvSpPr/>
          <p:nvPr/>
        </p:nvSpPr>
        <p:spPr>
          <a:xfrm>
            <a:off x="6549334" y="2059639"/>
            <a:ext cx="89647" cy="492619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6F42078-8F2B-651D-78A2-40F6BF564A6B}"/>
              </a:ext>
            </a:extLst>
          </p:cNvPr>
          <p:cNvSpPr txBox="1"/>
          <p:nvPr/>
        </p:nvSpPr>
        <p:spPr>
          <a:xfrm>
            <a:off x="6662559" y="2178043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graph3</a:t>
            </a:r>
            <a:endParaRPr lang="zh-CN" altLang="en-US" sz="1100" dirty="0"/>
          </a:p>
        </p:txBody>
      </p:sp>
      <p:sp>
        <p:nvSpPr>
          <p:cNvPr id="90" name="Right Brace 89">
            <a:extLst>
              <a:ext uri="{FF2B5EF4-FFF2-40B4-BE49-F238E27FC236}">
                <a16:creationId xmlns:a16="http://schemas.microsoft.com/office/drawing/2014/main" id="{09FF1B67-CFDA-6B90-1938-6100C77D52C6}"/>
              </a:ext>
            </a:extLst>
          </p:cNvPr>
          <p:cNvSpPr/>
          <p:nvPr/>
        </p:nvSpPr>
        <p:spPr>
          <a:xfrm>
            <a:off x="6549334" y="2618782"/>
            <a:ext cx="89647" cy="492619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13DA40B-5D9C-9179-F3B9-50674904F3A5}"/>
              </a:ext>
            </a:extLst>
          </p:cNvPr>
          <p:cNvSpPr txBox="1"/>
          <p:nvPr/>
        </p:nvSpPr>
        <p:spPr>
          <a:xfrm>
            <a:off x="6662559" y="2737186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graph4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46911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FCC7AE7-32F9-A32A-DE13-54C7973018DC}"/>
              </a:ext>
            </a:extLst>
          </p:cNvPr>
          <p:cNvSpPr txBox="1"/>
          <p:nvPr/>
        </p:nvSpPr>
        <p:spPr>
          <a:xfrm>
            <a:off x="584001" y="268515"/>
            <a:ext cx="3416499" cy="5847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dirty="0"/>
              <a:t> 2           0 LOAD_FAST                0 (a)</a:t>
            </a:r>
          </a:p>
          <a:p>
            <a:r>
              <a:rPr lang="zh-CN" altLang="en-US" sz="1100" dirty="0"/>
              <a:t>              2 LOAD_FAST                1 (b)</a:t>
            </a:r>
          </a:p>
          <a:p>
            <a:r>
              <a:rPr lang="zh-CN" altLang="en-US" sz="1100" dirty="0"/>
              <a:t>              4 BINARY_ADD</a:t>
            </a:r>
          </a:p>
          <a:p>
            <a:r>
              <a:rPr lang="zh-CN" altLang="en-US" sz="1100" dirty="0"/>
              <a:t>              6 STORE_FAST               2 (x)</a:t>
            </a:r>
          </a:p>
          <a:p>
            <a:endParaRPr lang="zh-CN" altLang="en-US" sz="1100" dirty="0"/>
          </a:p>
          <a:p>
            <a:r>
              <a:rPr lang="zh-CN" altLang="en-US" sz="1100" dirty="0"/>
              <a:t>  3           8 LOAD_FAST                1 (b)</a:t>
            </a:r>
          </a:p>
          <a:p>
            <a:r>
              <a:rPr lang="zh-CN" altLang="en-US" sz="1100" dirty="0"/>
              <a:t>             10 LOAD_METHOD              0 (sum)</a:t>
            </a:r>
          </a:p>
          <a:p>
            <a:r>
              <a:rPr lang="zh-CN" altLang="en-US" sz="1100" dirty="0"/>
              <a:t>             12 CALL_METHOD              0</a:t>
            </a:r>
          </a:p>
          <a:p>
            <a:r>
              <a:rPr lang="zh-CN" altLang="en-US" sz="1100" dirty="0"/>
              <a:t>             14 LOAD_CONST               1 (0)</a:t>
            </a:r>
          </a:p>
          <a:p>
            <a:r>
              <a:rPr lang="zh-CN" altLang="en-US" sz="1100" dirty="0"/>
              <a:t>             16 COMPARE_OP               0 (&lt;)</a:t>
            </a:r>
          </a:p>
          <a:p>
            <a:r>
              <a:rPr lang="zh-CN" altLang="en-US" sz="1100" dirty="0"/>
              <a:t>             18 </a:t>
            </a:r>
            <a:r>
              <a:rPr lang="zh-CN" altLang="en-US" sz="1100" b="1" dirty="0">
                <a:solidFill>
                  <a:srgbClr val="FF0000"/>
                </a:solidFill>
              </a:rPr>
              <a:t>POP_JUMP_IF_FALSE</a:t>
            </a:r>
            <a:r>
              <a:rPr lang="zh-CN" altLang="en-US" sz="1100" dirty="0"/>
              <a:t>       28</a:t>
            </a:r>
          </a:p>
          <a:p>
            <a:endParaRPr lang="zh-CN" altLang="en-US" sz="1100" dirty="0"/>
          </a:p>
          <a:p>
            <a:r>
              <a:rPr lang="zh-CN" altLang="en-US" sz="1100" dirty="0"/>
              <a:t>  4          20 LOAD_FAST                2 (x)</a:t>
            </a:r>
          </a:p>
          <a:p>
            <a:r>
              <a:rPr lang="zh-CN" altLang="en-US" sz="1100" dirty="0"/>
              <a:t>             22 LOAD_CONST               2 (-1)</a:t>
            </a:r>
          </a:p>
          <a:p>
            <a:r>
              <a:rPr lang="zh-CN" altLang="en-US" sz="1100" dirty="0"/>
              <a:t>             24 BINARY_MULTIPLY</a:t>
            </a:r>
          </a:p>
          <a:p>
            <a:r>
              <a:rPr lang="zh-CN" altLang="en-US" sz="1100" dirty="0"/>
              <a:t>             26 STORE_FAST               2 (x)</a:t>
            </a:r>
          </a:p>
          <a:p>
            <a:endParaRPr lang="zh-CN" altLang="en-US" sz="1100" dirty="0"/>
          </a:p>
          <a:p>
            <a:r>
              <a:rPr lang="zh-CN" altLang="en-US" sz="1100" dirty="0"/>
              <a:t>  5     &gt;&gt;   28 LOAD_FAST                0 (a)</a:t>
            </a:r>
          </a:p>
          <a:p>
            <a:r>
              <a:rPr lang="zh-CN" altLang="en-US" sz="1100" dirty="0"/>
              <a:t>             30 LOAD_METHOD              0 (sum)</a:t>
            </a:r>
          </a:p>
          <a:p>
            <a:r>
              <a:rPr lang="zh-CN" altLang="en-US" sz="1100" dirty="0"/>
              <a:t>             32 CALL_METHOD              0</a:t>
            </a:r>
          </a:p>
          <a:p>
            <a:r>
              <a:rPr lang="zh-CN" altLang="en-US" sz="1100" dirty="0"/>
              <a:t>             34 LOAD_CONST               1 (0)</a:t>
            </a:r>
          </a:p>
          <a:p>
            <a:r>
              <a:rPr lang="zh-CN" altLang="en-US" sz="1100" dirty="0"/>
              <a:t>             36 COMPARE_OP               0 (&lt;)</a:t>
            </a:r>
          </a:p>
          <a:p>
            <a:r>
              <a:rPr lang="zh-CN" altLang="en-US" sz="1100" dirty="0"/>
              <a:t>             38 </a:t>
            </a:r>
            <a:r>
              <a:rPr lang="zh-CN" altLang="en-US" sz="1100" b="1" dirty="0">
                <a:solidFill>
                  <a:srgbClr val="FF0000"/>
                </a:solidFill>
              </a:rPr>
              <a:t>POP_JUMP_IF_FALSE</a:t>
            </a:r>
            <a:r>
              <a:rPr lang="zh-CN" altLang="en-US" sz="1100" dirty="0"/>
              <a:t>       48</a:t>
            </a:r>
          </a:p>
          <a:p>
            <a:endParaRPr lang="zh-CN" altLang="en-US" sz="1100" dirty="0"/>
          </a:p>
          <a:p>
            <a:r>
              <a:rPr lang="zh-CN" altLang="en-US" sz="1100" dirty="0"/>
              <a:t>  6          40 LOAD_FAST                2 (x)</a:t>
            </a:r>
          </a:p>
          <a:p>
            <a:r>
              <a:rPr lang="zh-CN" altLang="en-US" sz="1100" dirty="0"/>
              <a:t>             42 LOAD_CONST               2 (-1)</a:t>
            </a:r>
          </a:p>
          <a:p>
            <a:r>
              <a:rPr lang="zh-CN" altLang="en-US" sz="1100" dirty="0"/>
              <a:t>             44 BINARY_MULTIPLY</a:t>
            </a:r>
          </a:p>
          <a:p>
            <a:r>
              <a:rPr lang="zh-CN" altLang="en-US" sz="1100" dirty="0"/>
              <a:t>             46 STORE_FAST               2 (x)</a:t>
            </a:r>
          </a:p>
          <a:p>
            <a:endParaRPr lang="zh-CN" altLang="en-US" sz="1100" dirty="0"/>
          </a:p>
          <a:p>
            <a:r>
              <a:rPr lang="zh-CN" altLang="en-US" sz="1100" dirty="0"/>
              <a:t>  7     &gt;&gt;   48 LOAD_CONST               3 (2)</a:t>
            </a:r>
          </a:p>
          <a:p>
            <a:r>
              <a:rPr lang="zh-CN" altLang="en-US" sz="1100" dirty="0"/>
              <a:t>             50 LOAD_FAST                2 (x)</a:t>
            </a:r>
          </a:p>
          <a:p>
            <a:r>
              <a:rPr lang="zh-CN" altLang="en-US" sz="1100" dirty="0"/>
              <a:t>             52 BINARY_MULTIPLY</a:t>
            </a:r>
          </a:p>
          <a:p>
            <a:r>
              <a:rPr lang="zh-CN" altLang="en-US" sz="1100" dirty="0"/>
              <a:t>             54 STORE_FAST               2 (x)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D5E56BC-CF4B-5D95-8F02-8939ECDE1636}"/>
              </a:ext>
            </a:extLst>
          </p:cNvPr>
          <p:cNvCxnSpPr>
            <a:cxnSpLocks/>
          </p:cNvCxnSpPr>
          <p:nvPr/>
        </p:nvCxnSpPr>
        <p:spPr>
          <a:xfrm>
            <a:off x="709272" y="2161835"/>
            <a:ext cx="32912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C348626-D5FE-78FD-7E2C-9D7CFE9A2B98}"/>
              </a:ext>
            </a:extLst>
          </p:cNvPr>
          <p:cNvCxnSpPr>
            <a:cxnSpLocks/>
          </p:cNvCxnSpPr>
          <p:nvPr/>
        </p:nvCxnSpPr>
        <p:spPr>
          <a:xfrm>
            <a:off x="709272" y="4207328"/>
            <a:ext cx="32912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50DF570-6B4E-2EAC-23E1-B55832061362}"/>
              </a:ext>
            </a:extLst>
          </p:cNvPr>
          <p:cNvCxnSpPr>
            <a:cxnSpLocks/>
          </p:cNvCxnSpPr>
          <p:nvPr/>
        </p:nvCxnSpPr>
        <p:spPr>
          <a:xfrm>
            <a:off x="709272" y="5109822"/>
            <a:ext cx="32269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9ED318-1C66-1388-27F7-4A408EB5FE3F}"/>
              </a:ext>
            </a:extLst>
          </p:cNvPr>
          <p:cNvCxnSpPr>
            <a:cxnSpLocks/>
          </p:cNvCxnSpPr>
          <p:nvPr/>
        </p:nvCxnSpPr>
        <p:spPr>
          <a:xfrm>
            <a:off x="709272" y="3154816"/>
            <a:ext cx="32269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e 19">
            <a:extLst>
              <a:ext uri="{FF2B5EF4-FFF2-40B4-BE49-F238E27FC236}">
                <a16:creationId xmlns:a16="http://schemas.microsoft.com/office/drawing/2014/main" id="{6627C087-1185-A527-0FEA-B0D7832A52EC}"/>
              </a:ext>
            </a:extLst>
          </p:cNvPr>
          <p:cNvSpPr/>
          <p:nvPr/>
        </p:nvSpPr>
        <p:spPr>
          <a:xfrm>
            <a:off x="4107657" y="328332"/>
            <a:ext cx="96095" cy="1754912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AEF5AB-F271-3474-2DF3-8941258F3F56}"/>
              </a:ext>
            </a:extLst>
          </p:cNvPr>
          <p:cNvSpPr txBox="1"/>
          <p:nvPr/>
        </p:nvSpPr>
        <p:spPr>
          <a:xfrm>
            <a:off x="4203752" y="1074983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graph0</a:t>
            </a:r>
            <a:endParaRPr lang="zh-CN" altLang="en-US" sz="1100" dirty="0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2A40260D-0BAA-B36E-EE68-01873E18C4F5}"/>
              </a:ext>
            </a:extLst>
          </p:cNvPr>
          <p:cNvSpPr/>
          <p:nvPr/>
        </p:nvSpPr>
        <p:spPr>
          <a:xfrm>
            <a:off x="4709758" y="3176197"/>
            <a:ext cx="105620" cy="986879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472EE4-22DB-F3FD-D2B5-82673AF7F55B}"/>
              </a:ext>
            </a:extLst>
          </p:cNvPr>
          <p:cNvSpPr txBox="1"/>
          <p:nvPr/>
        </p:nvSpPr>
        <p:spPr>
          <a:xfrm>
            <a:off x="5000696" y="3515705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graph1</a:t>
            </a:r>
            <a:endParaRPr lang="zh-CN" altLang="en-US" sz="1100" dirty="0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3BBD0AD0-ABBC-ECAF-47F9-10990AC66DD5}"/>
              </a:ext>
            </a:extLst>
          </p:cNvPr>
          <p:cNvSpPr/>
          <p:nvPr/>
        </p:nvSpPr>
        <p:spPr>
          <a:xfrm>
            <a:off x="4727606" y="5109822"/>
            <a:ext cx="105620" cy="748053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26C09AC3-A2BC-5ADF-8E47-AA1BE17E0741}"/>
              </a:ext>
            </a:extLst>
          </p:cNvPr>
          <p:cNvSpPr/>
          <p:nvPr/>
        </p:nvSpPr>
        <p:spPr>
          <a:xfrm>
            <a:off x="4071938" y="2201647"/>
            <a:ext cx="173141" cy="1961429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A87255B9-E4C9-DA18-94A7-CE1FB4DB5469}"/>
              </a:ext>
            </a:extLst>
          </p:cNvPr>
          <p:cNvSpPr/>
          <p:nvPr/>
        </p:nvSpPr>
        <p:spPr>
          <a:xfrm>
            <a:off x="4055360" y="4281480"/>
            <a:ext cx="177121" cy="157639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6A4A07-3DF5-5DDF-7965-4263B3FD8DF0}"/>
              </a:ext>
            </a:extLst>
          </p:cNvPr>
          <p:cNvSpPr txBox="1"/>
          <p:nvPr/>
        </p:nvSpPr>
        <p:spPr>
          <a:xfrm>
            <a:off x="4232481" y="2893206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graph3</a:t>
            </a:r>
            <a:endParaRPr lang="zh-CN" altLang="en-US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651ECB-8ECB-D63F-51EA-494175A31FF2}"/>
              </a:ext>
            </a:extLst>
          </p:cNvPr>
          <p:cNvSpPr txBox="1"/>
          <p:nvPr/>
        </p:nvSpPr>
        <p:spPr>
          <a:xfrm>
            <a:off x="4199504" y="4848211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graph4</a:t>
            </a:r>
            <a:endParaRPr lang="zh-CN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B5D800-74F8-DE38-C837-73B81F6DC68A}"/>
              </a:ext>
            </a:extLst>
          </p:cNvPr>
          <p:cNvSpPr txBox="1"/>
          <p:nvPr/>
        </p:nvSpPr>
        <p:spPr>
          <a:xfrm>
            <a:off x="4815378" y="5353043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graph2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562471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570</Words>
  <Application>Microsoft Office PowerPoint</Application>
  <PresentationFormat>Widescreen</PresentationFormat>
  <Paragraphs>52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Chunwei Yan</dc:creator>
  <cp:lastModifiedBy>Chunwei Yan</cp:lastModifiedBy>
  <cp:revision>1</cp:revision>
  <dcterms:created xsi:type="dcterms:W3CDTF">2023-02-24T08:59:33Z</dcterms:created>
  <dcterms:modified xsi:type="dcterms:W3CDTF">2023-02-24T09:56:58Z</dcterms:modified>
</cp:coreProperties>
</file>