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55D8-370A-425C-9AA4-6A95F576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BE65-1FD9-4B39-8A1D-1EE69855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4F37-5B3A-4C1F-A6CF-3F4D950F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1A87-58EE-4B63-B902-1E4B7F46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6327-F654-404C-B30E-574A3089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9B8-E065-4A40-A88D-6814D283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ACC1B-2073-48CE-8145-CB860A20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283-D02F-4270-A353-9E56245B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0A79-E08A-421E-8E75-22242DBF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0870-B71C-4FC9-88E1-8092D66E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1D0E1-56A0-487A-B8B2-8C7AE59E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CA9D-D408-46F1-8E86-9FD00B59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6231-1A84-4E11-81EB-799A4057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632B-9541-4714-AB7C-2E9CDF70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FD3A-A18C-4603-AED3-36B06618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93EF-E275-4313-B470-5A16F05F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CFB0-8F7D-4B72-B573-7100BC19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4965-0B77-4EA8-AEF8-6057C6BC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5EE1-85B4-49F6-A6BB-01358F15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FB24-5A74-4334-B6B6-5627C6ED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5D8A-1B49-4629-BCC4-4CF46DF7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98589-252A-450B-89CC-6A553FB7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8988-5B76-4BDB-B3A9-EDC1ED99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DF65-A3F0-4C1D-867A-EAC2EAD9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837F-FDA8-4204-AAE7-50107F56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0D1D-1082-4A1D-A8DA-303A1A13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32B9-4590-41E3-8590-42AB704F4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4F2C-E77F-45C6-B043-2251E28A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DDB2-FC87-4670-8CFB-DF2F127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C4AB-8347-4881-81C3-8EE0ECE7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06BB6-0498-4B47-B091-1A234E94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B0D1-3033-46FE-9337-DDB7C2F0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40A2-6A57-490C-9623-7BA2D050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90EA7-3DFB-44C3-9479-CC7051003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7D530-1681-4D55-BACC-22940850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28545-3D3C-48F4-A010-D480EADF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9F709-78C2-49DD-9187-8D854020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82746-B0A4-4910-B1E6-FA0F177F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B88B4-5D94-4E45-B926-2776305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195-4198-4641-9B1D-9F8F7CEC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4C515-B30C-48BC-B817-407FD0D4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1CD8-5E53-47CA-90BD-E59369CC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66ED6-DBA8-42E8-BD08-C4C9EEDF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8173F-77A6-4041-927A-79BC1769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ED4F-C087-4AC6-98E2-83129C0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46427-D140-4A32-9C13-0EB2DF88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1067-6B00-445A-BE55-82DA2C9C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1475-CDCC-465C-BA17-3A8C2788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B576-2827-4F6E-80F7-1E1DE297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0594-0478-4704-B9D7-C17D4402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611F-7AC8-45FF-9EF3-FBCBCF5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80DD-7D29-494C-AA57-6DE7B66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BCA-A381-4D1C-8AA0-B024D23F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3A70-BA25-4B8F-8B21-937C67D3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9AAE-A643-4E0B-8637-21AF6341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BE01-0E8B-4F88-838F-9D4CF898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9228-2A9C-4B2C-B18D-D8A235C3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224D-A6C6-41AF-B9DE-6B555B05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DA41-2C53-475B-8B5E-BED9F07A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47B4-941E-4DBB-9221-4F99F01D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EB77-2ADA-4DF2-8743-6EDF9505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649B-B5F1-4C02-BBC0-F173D147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F02E-0C25-4691-B38F-CAD2BC27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0FF8-1DA9-4500-A6E9-7F23DC3E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7919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91C2-924B-4B4E-B8A2-52DF2E87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5F961FC-757E-4798-8BE5-2BB5AC23C791}"/>
              </a:ext>
            </a:extLst>
          </p:cNvPr>
          <p:cNvSpPr/>
          <p:nvPr/>
        </p:nvSpPr>
        <p:spPr>
          <a:xfrm>
            <a:off x="1196622" y="3429000"/>
            <a:ext cx="3533422" cy="2192867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Pitch</a:t>
            </a:r>
            <a:endParaRPr lang="pt-B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3</cp:revision>
  <dcterms:created xsi:type="dcterms:W3CDTF">2024-03-21T12:23:46Z</dcterms:created>
  <dcterms:modified xsi:type="dcterms:W3CDTF">2024-03-21T12:37:40Z</dcterms:modified>
</cp:coreProperties>
</file>